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handoutMasterIdLst>
    <p:handoutMasterId r:id="rId16"/>
  </p:handoutMasterIdLst>
  <p:sldIdLst>
    <p:sldId id="256" r:id="rId2"/>
    <p:sldId id="257" r:id="rId3"/>
    <p:sldId id="258" r:id="rId4"/>
    <p:sldId id="268" r:id="rId5"/>
    <p:sldId id="273" r:id="rId6"/>
    <p:sldId id="277" r:id="rId7"/>
    <p:sldId id="292" r:id="rId8"/>
    <p:sldId id="272" r:id="rId9"/>
    <p:sldId id="267" r:id="rId10"/>
    <p:sldId id="295" r:id="rId11"/>
    <p:sldId id="296" r:id="rId12"/>
    <p:sldId id="278" r:id="rId13"/>
    <p:sldId id="264" r:id="rId14"/>
  </p:sldIdLst>
  <p:sldSz cx="9144000" cy="5143500" type="screen16x9"/>
  <p:notesSz cx="6858000" cy="9144000"/>
  <p:embeddedFontLst>
    <p:embeddedFont>
      <p:font typeface="Alice" panose="020B0604020202020204" charset="0"/>
      <p:regular r:id="rId17"/>
    </p:embeddedFont>
    <p:embeddedFont>
      <p:font typeface="Bebas Neue" panose="020B0604020202020204" charset="0"/>
      <p:regular r:id="rId18"/>
    </p:embeddedFont>
    <p:embeddedFont>
      <p:font typeface="Wingdings 2" panose="05020102010507070707" pitchFamily="18" charset="2"/>
      <p:regular r:id="rId19"/>
    </p:embeddedFont>
    <p:embeddedFont>
      <p:font typeface="Work Sans"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0D281D-BC21-44C4-B99A-A9F0B134A761}">
  <a:tblStyle styleId="{0F0D281D-BC21-44C4-B99A-A9F0B134A7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A2E4A-1213-45D3-9CB3-0731998CFF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a:extLst>
              <a:ext uri="{FF2B5EF4-FFF2-40B4-BE49-F238E27FC236}">
                <a16:creationId xmlns:a16="http://schemas.microsoft.com/office/drawing/2014/main" id="{43ED32C7-8E28-47CA-A874-4AF57091DF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32DD74-F1F9-48D0-85FE-FD2A6DC6F3C5}" type="datetimeFigureOut">
              <a:rPr lang="en-US" smtClean="0"/>
              <a:t>8/12/2021</a:t>
            </a:fld>
            <a:endParaRPr lang="en-US"/>
          </a:p>
        </p:txBody>
      </p:sp>
      <p:sp>
        <p:nvSpPr>
          <p:cNvPr id="4" name="Footer Placeholder 3">
            <a:extLst>
              <a:ext uri="{FF2B5EF4-FFF2-40B4-BE49-F238E27FC236}">
                <a16:creationId xmlns:a16="http://schemas.microsoft.com/office/drawing/2014/main" id="{0307FED7-5066-48CB-9902-A87F41E711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a:extLst>
              <a:ext uri="{FF2B5EF4-FFF2-40B4-BE49-F238E27FC236}">
                <a16:creationId xmlns:a16="http://schemas.microsoft.com/office/drawing/2014/main" id="{A1B70FF0-9076-4A6C-8091-083802004F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D0B85-8DAB-4B56-ABF1-A0743DEC8C77}" type="slidenum">
              <a:rPr lang="en-US" smtClean="0"/>
              <a:t>‹#›</a:t>
            </a:fld>
            <a:endParaRPr lang="en-US"/>
          </a:p>
        </p:txBody>
      </p:sp>
    </p:spTree>
    <p:extLst>
      <p:ext uri="{BB962C8B-B14F-4D97-AF65-F5344CB8AC3E}">
        <p14:creationId xmlns:p14="http://schemas.microsoft.com/office/powerpoint/2010/main" val="65990949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df76a920f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df76a920f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fb31805b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fb31805b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ddac0f1bc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ddac0f1bc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ddac0f1bce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ddac0f1bce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dfb31805b6_0_20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dfb31805b6_0_20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dfb31805b6_0_20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dfb31805b6_0_20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dd96cb869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dd96cb869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dd96cb869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dd96cb869d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no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l="29" r="39"/>
          <a:stretch/>
        </p:blipFill>
        <p:spPr>
          <a:xfrm>
            <a:off x="-20650" y="-7975"/>
            <a:ext cx="9185299" cy="5159450"/>
          </a:xfrm>
          <a:prstGeom prst="rect">
            <a:avLst/>
          </a:prstGeom>
          <a:noFill/>
          <a:ln>
            <a:noFill/>
          </a:ln>
        </p:spPr>
      </p:pic>
      <p:sp>
        <p:nvSpPr>
          <p:cNvPr id="12" name="Google Shape;12;p2"/>
          <p:cNvSpPr txBox="1">
            <a:spLocks noGrp="1"/>
          </p:cNvSpPr>
          <p:nvPr>
            <p:ph type="ctrTitle"/>
          </p:nvPr>
        </p:nvSpPr>
        <p:spPr>
          <a:xfrm>
            <a:off x="1420815" y="1158625"/>
            <a:ext cx="6302400" cy="18369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5200">
                <a:latin typeface="Alice"/>
                <a:ea typeface="Alice"/>
                <a:cs typeface="Alice"/>
                <a:sym typeface="Ali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txBox="1">
            <a:spLocks noGrp="1"/>
          </p:cNvSpPr>
          <p:nvPr>
            <p:ph type="subTitle" idx="1"/>
          </p:nvPr>
        </p:nvSpPr>
        <p:spPr>
          <a:xfrm>
            <a:off x="1420800" y="3386925"/>
            <a:ext cx="6302400" cy="409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4">
  <p:cSld name="CUSTOM_11_1_1_1">
    <p:spTree>
      <p:nvGrpSpPr>
        <p:cNvPr id="1" name="Shape 168"/>
        <p:cNvGrpSpPr/>
        <p:nvPr/>
      </p:nvGrpSpPr>
      <p:grpSpPr>
        <a:xfrm>
          <a:off x="0" y="0"/>
          <a:ext cx="0" cy="0"/>
          <a:chOff x="0" y="0"/>
          <a:chExt cx="0" cy="0"/>
        </a:xfrm>
      </p:grpSpPr>
      <p:pic>
        <p:nvPicPr>
          <p:cNvPr id="169" name="Google Shape;169;p30"/>
          <p:cNvPicPr preferRelativeResize="0"/>
          <p:nvPr/>
        </p:nvPicPr>
        <p:blipFill rotWithShape="1">
          <a:blip r:embed="rId2">
            <a:alphaModFix/>
          </a:blip>
          <a:srcRect t="59" b="59"/>
          <a:stretch/>
        </p:blipFill>
        <p:spPr>
          <a:xfrm rot="10800000">
            <a:off x="-34850" y="-15949"/>
            <a:ext cx="9213701" cy="5175398"/>
          </a:xfrm>
          <a:prstGeom prst="rect">
            <a:avLst/>
          </a:prstGeom>
          <a:noFill/>
          <a:ln>
            <a:noFill/>
          </a:ln>
        </p:spPr>
      </p:pic>
      <p:sp>
        <p:nvSpPr>
          <p:cNvPr id="170" name="Google Shape;170;p30"/>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71"/>
        <p:cNvGrpSpPr/>
        <p:nvPr/>
      </p:nvGrpSpPr>
      <p:grpSpPr>
        <a:xfrm>
          <a:off x="0" y="0"/>
          <a:ext cx="0" cy="0"/>
          <a:chOff x="0" y="0"/>
          <a:chExt cx="0" cy="0"/>
        </a:xfrm>
      </p:grpSpPr>
      <p:pic>
        <p:nvPicPr>
          <p:cNvPr id="172" name="Google Shape;172;p31"/>
          <p:cNvPicPr preferRelativeResize="0"/>
          <p:nvPr/>
        </p:nvPicPr>
        <p:blipFill rotWithShape="1">
          <a:blip r:embed="rId2">
            <a:alphaModFix/>
          </a:blip>
          <a:srcRect t="89" b="99"/>
          <a:stretch/>
        </p:blipFill>
        <p:spPr>
          <a:xfrm rot="10800000">
            <a:off x="-37925" y="-15950"/>
            <a:ext cx="9219851" cy="5175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173"/>
        <p:cNvGrpSpPr/>
        <p:nvPr/>
      </p:nvGrpSpPr>
      <p:grpSpPr>
        <a:xfrm>
          <a:off x="0" y="0"/>
          <a:ext cx="0" cy="0"/>
          <a:chOff x="0" y="0"/>
          <a:chExt cx="0" cy="0"/>
        </a:xfrm>
      </p:grpSpPr>
      <p:pic>
        <p:nvPicPr>
          <p:cNvPr id="174" name="Google Shape;174;p32"/>
          <p:cNvPicPr preferRelativeResize="0"/>
          <p:nvPr/>
        </p:nvPicPr>
        <p:blipFill rotWithShape="1">
          <a:blip r:embed="rId2">
            <a:alphaModFix/>
          </a:blip>
          <a:srcRect t="59" b="59"/>
          <a:stretch/>
        </p:blipFill>
        <p:spPr>
          <a:xfrm rot="10800000">
            <a:off x="-37926" y="-15950"/>
            <a:ext cx="9219851" cy="5175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0" y="335391"/>
            <a:ext cx="7928999" cy="727838"/>
          </a:xfrm>
        </p:spPr>
        <p:txBody>
          <a:bodyPr/>
          <a:lstStyle/>
          <a:p>
            <a:r>
              <a:rPr lang="en-US"/>
              <a:t>Click to edit Master title style</a:t>
            </a:r>
            <a:endParaRPr lang="en-US" dirty="0"/>
          </a:p>
        </p:txBody>
      </p:sp>
      <p:sp>
        <p:nvSpPr>
          <p:cNvPr id="3" name="Content Placeholder 2"/>
          <p:cNvSpPr>
            <a:spLocks noGrp="1"/>
          </p:cNvSpPr>
          <p:nvPr>
            <p:ph idx="1"/>
          </p:nvPr>
        </p:nvSpPr>
        <p:spPr>
          <a:xfrm>
            <a:off x="614034" y="1666716"/>
            <a:ext cx="7915931" cy="272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8F43BE-C7D6-48AD-842C-FE5858DFACA9}"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A0DA3-F0E4-40EF-9807-2A7ED1BD0E01}" type="slidenum">
              <a:rPr lang="en-US" smtClean="0"/>
              <a:t>‹#›</a:t>
            </a:fld>
            <a:endParaRPr lang="en-US"/>
          </a:p>
        </p:txBody>
      </p:sp>
    </p:spTree>
    <p:extLst>
      <p:ext uri="{BB962C8B-B14F-4D97-AF65-F5344CB8AC3E}">
        <p14:creationId xmlns:p14="http://schemas.microsoft.com/office/powerpoint/2010/main" val="2859135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1"/>
        <p:cNvGrpSpPr/>
        <p:nvPr/>
      </p:nvGrpSpPr>
      <p:grpSpPr>
        <a:xfrm>
          <a:off x="0" y="0"/>
          <a:ext cx="0" cy="0"/>
          <a:chOff x="0" y="0"/>
          <a:chExt cx="0" cy="0"/>
        </a:xfrm>
      </p:grpSpPr>
      <p:pic>
        <p:nvPicPr>
          <p:cNvPr id="52" name="Google Shape;52;p13"/>
          <p:cNvPicPr preferRelativeResize="0"/>
          <p:nvPr/>
        </p:nvPicPr>
        <p:blipFill rotWithShape="1">
          <a:blip r:embed="rId2">
            <a:alphaModFix/>
          </a:blip>
          <a:srcRect/>
          <a:stretch/>
        </p:blipFill>
        <p:spPr>
          <a:xfrm>
            <a:off x="-63300" y="-31925"/>
            <a:ext cx="9270599" cy="5207349"/>
          </a:xfrm>
          <a:prstGeom prst="rect">
            <a:avLst/>
          </a:prstGeom>
          <a:noFill/>
          <a:ln>
            <a:noFill/>
          </a:ln>
        </p:spPr>
      </p:pic>
      <p:sp>
        <p:nvSpPr>
          <p:cNvPr id="53" name="Google Shape;53;p13"/>
          <p:cNvSpPr txBox="1">
            <a:spLocks noGrp="1"/>
          </p:cNvSpPr>
          <p:nvPr>
            <p:ph type="title"/>
          </p:nvPr>
        </p:nvSpPr>
        <p:spPr>
          <a:xfrm>
            <a:off x="2163838" y="15653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3"/>
          <p:cNvSpPr txBox="1">
            <a:spLocks noGrp="1"/>
          </p:cNvSpPr>
          <p:nvPr>
            <p:ph type="title" idx="2" hasCustomPrompt="1"/>
          </p:nvPr>
        </p:nvSpPr>
        <p:spPr>
          <a:xfrm>
            <a:off x="1242053" y="1844206"/>
            <a:ext cx="863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 name="Google Shape;55;p13"/>
          <p:cNvSpPr txBox="1">
            <a:spLocks noGrp="1"/>
          </p:cNvSpPr>
          <p:nvPr>
            <p:ph type="subTitle" idx="1"/>
          </p:nvPr>
        </p:nvSpPr>
        <p:spPr>
          <a:xfrm>
            <a:off x="2163838" y="19994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3"/>
          </p:nvPr>
        </p:nvSpPr>
        <p:spPr>
          <a:xfrm>
            <a:off x="5585788" y="15653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3"/>
          <p:cNvSpPr txBox="1">
            <a:spLocks noGrp="1"/>
          </p:cNvSpPr>
          <p:nvPr>
            <p:ph type="title" idx="4" hasCustomPrompt="1"/>
          </p:nvPr>
        </p:nvSpPr>
        <p:spPr>
          <a:xfrm>
            <a:off x="4670648" y="1844206"/>
            <a:ext cx="816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8" name="Google Shape;58;p13"/>
          <p:cNvSpPr txBox="1">
            <a:spLocks noGrp="1"/>
          </p:cNvSpPr>
          <p:nvPr>
            <p:ph type="subTitle" idx="5"/>
          </p:nvPr>
        </p:nvSpPr>
        <p:spPr>
          <a:xfrm>
            <a:off x="5585788" y="19994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6"/>
          </p:nvPr>
        </p:nvSpPr>
        <p:spPr>
          <a:xfrm>
            <a:off x="2163838" y="29640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0" name="Google Shape;60;p13"/>
          <p:cNvSpPr txBox="1">
            <a:spLocks noGrp="1"/>
          </p:cNvSpPr>
          <p:nvPr>
            <p:ph type="title" idx="7" hasCustomPrompt="1"/>
          </p:nvPr>
        </p:nvSpPr>
        <p:spPr>
          <a:xfrm>
            <a:off x="1242053" y="3105353"/>
            <a:ext cx="863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subTitle" idx="8"/>
          </p:nvPr>
        </p:nvSpPr>
        <p:spPr>
          <a:xfrm>
            <a:off x="2163838" y="33981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2" name="Google Shape;62;p13"/>
          <p:cNvSpPr txBox="1">
            <a:spLocks noGrp="1"/>
          </p:cNvSpPr>
          <p:nvPr>
            <p:ph type="title" idx="9"/>
          </p:nvPr>
        </p:nvSpPr>
        <p:spPr>
          <a:xfrm>
            <a:off x="5585788" y="2964038"/>
            <a:ext cx="2336400" cy="390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500">
                <a:latin typeface="Alice"/>
                <a:ea typeface="Alice"/>
                <a:cs typeface="Alice"/>
                <a:sym typeface="Alic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3" name="Google Shape;63;p13"/>
          <p:cNvSpPr txBox="1">
            <a:spLocks noGrp="1"/>
          </p:cNvSpPr>
          <p:nvPr>
            <p:ph type="title" idx="13" hasCustomPrompt="1"/>
          </p:nvPr>
        </p:nvSpPr>
        <p:spPr>
          <a:xfrm>
            <a:off x="4670648" y="3105353"/>
            <a:ext cx="8166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atin typeface="Alice"/>
                <a:ea typeface="Alice"/>
                <a:cs typeface="Alice"/>
                <a:sym typeface="Alic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 name="Google Shape;64;p13"/>
          <p:cNvSpPr txBox="1">
            <a:spLocks noGrp="1"/>
          </p:cNvSpPr>
          <p:nvPr>
            <p:ph type="subTitle" idx="14"/>
          </p:nvPr>
        </p:nvSpPr>
        <p:spPr>
          <a:xfrm>
            <a:off x="5585788" y="3398163"/>
            <a:ext cx="2336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Work Sans"/>
                <a:ea typeface="Work Sans"/>
                <a:cs typeface="Work Sans"/>
                <a:sym typeface="Work Sans"/>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5" name="Google Shape;65;p13"/>
          <p:cNvSpPr txBox="1">
            <a:spLocks noGrp="1"/>
          </p:cNvSpPr>
          <p:nvPr>
            <p:ph type="title" idx="15"/>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
  <p:cSld name="CUSTOM_2_1">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2">
            <a:alphaModFix/>
          </a:blip>
          <a:srcRect t="29" b="19"/>
          <a:stretch/>
        </p:blipFill>
        <p:spPr>
          <a:xfrm rot="10800000">
            <a:off x="-34851" y="-15948"/>
            <a:ext cx="9213701" cy="5175398"/>
          </a:xfrm>
          <a:prstGeom prst="rect">
            <a:avLst/>
          </a:prstGeom>
          <a:noFill/>
          <a:ln>
            <a:noFill/>
          </a:ln>
        </p:spPr>
      </p:pic>
      <p:sp>
        <p:nvSpPr>
          <p:cNvPr id="72" name="Google Shape;72;p15"/>
          <p:cNvSpPr txBox="1">
            <a:spLocks noGrp="1"/>
          </p:cNvSpPr>
          <p:nvPr>
            <p:ph type="subTitle" idx="1"/>
          </p:nvPr>
        </p:nvSpPr>
        <p:spPr>
          <a:xfrm>
            <a:off x="898175" y="3288600"/>
            <a:ext cx="3862800" cy="9522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Work Sans"/>
                <a:ea typeface="Work Sans"/>
                <a:cs typeface="Work Sans"/>
                <a:sym typeface="Work San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3" name="Google Shape;73;p15"/>
          <p:cNvSpPr txBox="1">
            <a:spLocks noGrp="1"/>
          </p:cNvSpPr>
          <p:nvPr>
            <p:ph type="title"/>
          </p:nvPr>
        </p:nvSpPr>
        <p:spPr>
          <a:xfrm>
            <a:off x="898175" y="902700"/>
            <a:ext cx="3862800" cy="238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300"/>
              <a:buNone/>
              <a:defRPr sz="40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hree columns">
  <p:cSld name="CUSTOM_4">
    <p:spTree>
      <p:nvGrpSpPr>
        <p:cNvPr id="1" name="Shape 112"/>
        <p:cNvGrpSpPr/>
        <p:nvPr/>
      </p:nvGrpSpPr>
      <p:grpSpPr>
        <a:xfrm>
          <a:off x="0" y="0"/>
          <a:ext cx="0" cy="0"/>
          <a:chOff x="0" y="0"/>
          <a:chExt cx="0" cy="0"/>
        </a:xfrm>
      </p:grpSpPr>
      <p:pic>
        <p:nvPicPr>
          <p:cNvPr id="113" name="Google Shape;113;p22"/>
          <p:cNvPicPr preferRelativeResize="0"/>
          <p:nvPr/>
        </p:nvPicPr>
        <p:blipFill rotWithShape="1">
          <a:blip r:embed="rId2">
            <a:alphaModFix/>
          </a:blip>
          <a:srcRect t="89" b="99"/>
          <a:stretch/>
        </p:blipFill>
        <p:spPr>
          <a:xfrm>
            <a:off x="-37925" y="-15950"/>
            <a:ext cx="9219851" cy="5175400"/>
          </a:xfrm>
          <a:prstGeom prst="rect">
            <a:avLst/>
          </a:prstGeom>
          <a:noFill/>
          <a:ln>
            <a:noFill/>
          </a:ln>
        </p:spPr>
      </p:pic>
      <p:sp>
        <p:nvSpPr>
          <p:cNvPr id="114" name="Google Shape;114;p22"/>
          <p:cNvSpPr txBox="1">
            <a:spLocks noGrp="1"/>
          </p:cNvSpPr>
          <p:nvPr>
            <p:ph type="title"/>
          </p:nvPr>
        </p:nvSpPr>
        <p:spPr>
          <a:xfrm>
            <a:off x="1043922" y="2449075"/>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5" name="Google Shape;115;p22"/>
          <p:cNvSpPr txBox="1">
            <a:spLocks noGrp="1"/>
          </p:cNvSpPr>
          <p:nvPr>
            <p:ph type="subTitle" idx="1"/>
          </p:nvPr>
        </p:nvSpPr>
        <p:spPr>
          <a:xfrm>
            <a:off x="1043922"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16" name="Google Shape;116;p22"/>
          <p:cNvSpPr txBox="1">
            <a:spLocks noGrp="1"/>
          </p:cNvSpPr>
          <p:nvPr>
            <p:ph type="title" idx="2"/>
          </p:nvPr>
        </p:nvSpPr>
        <p:spPr>
          <a:xfrm>
            <a:off x="3422825" y="2448925"/>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7" name="Google Shape;117;p22"/>
          <p:cNvSpPr txBox="1">
            <a:spLocks noGrp="1"/>
          </p:cNvSpPr>
          <p:nvPr>
            <p:ph type="subTitle" idx="3"/>
          </p:nvPr>
        </p:nvSpPr>
        <p:spPr>
          <a:xfrm>
            <a:off x="3422825"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18" name="Google Shape;118;p22"/>
          <p:cNvSpPr txBox="1">
            <a:spLocks noGrp="1"/>
          </p:cNvSpPr>
          <p:nvPr>
            <p:ph type="title" idx="4"/>
          </p:nvPr>
        </p:nvSpPr>
        <p:spPr>
          <a:xfrm>
            <a:off x="5797325" y="2449050"/>
            <a:ext cx="22983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a:latin typeface="Alice"/>
                <a:ea typeface="Alice"/>
                <a:cs typeface="Alice"/>
                <a:sym typeface="Alice"/>
              </a:defRPr>
            </a:lvl2pPr>
            <a:lvl3pPr lvl="2" algn="ctr" rtl="0">
              <a:spcBef>
                <a:spcPts val="0"/>
              </a:spcBef>
              <a:spcAft>
                <a:spcPts val="0"/>
              </a:spcAft>
              <a:buSzPts val="2400"/>
              <a:buFont typeface="Alice"/>
              <a:buNone/>
              <a:defRPr sz="2400">
                <a:latin typeface="Alice"/>
                <a:ea typeface="Alice"/>
                <a:cs typeface="Alice"/>
                <a:sym typeface="Alice"/>
              </a:defRPr>
            </a:lvl3pPr>
            <a:lvl4pPr lvl="3" algn="ctr" rtl="0">
              <a:spcBef>
                <a:spcPts val="0"/>
              </a:spcBef>
              <a:spcAft>
                <a:spcPts val="0"/>
              </a:spcAft>
              <a:buSzPts val="2400"/>
              <a:buFont typeface="Alice"/>
              <a:buNone/>
              <a:defRPr sz="2400">
                <a:latin typeface="Alice"/>
                <a:ea typeface="Alice"/>
                <a:cs typeface="Alice"/>
                <a:sym typeface="Alice"/>
              </a:defRPr>
            </a:lvl4pPr>
            <a:lvl5pPr lvl="4" algn="ctr" rtl="0">
              <a:spcBef>
                <a:spcPts val="0"/>
              </a:spcBef>
              <a:spcAft>
                <a:spcPts val="0"/>
              </a:spcAft>
              <a:buSzPts val="2400"/>
              <a:buFont typeface="Alice"/>
              <a:buNone/>
              <a:defRPr sz="2400">
                <a:latin typeface="Alice"/>
                <a:ea typeface="Alice"/>
                <a:cs typeface="Alice"/>
                <a:sym typeface="Alice"/>
              </a:defRPr>
            </a:lvl5pPr>
            <a:lvl6pPr lvl="5" algn="ctr" rtl="0">
              <a:spcBef>
                <a:spcPts val="0"/>
              </a:spcBef>
              <a:spcAft>
                <a:spcPts val="0"/>
              </a:spcAft>
              <a:buSzPts val="2400"/>
              <a:buFont typeface="Alice"/>
              <a:buNone/>
              <a:defRPr sz="2400">
                <a:latin typeface="Alice"/>
                <a:ea typeface="Alice"/>
                <a:cs typeface="Alice"/>
                <a:sym typeface="Alice"/>
              </a:defRPr>
            </a:lvl6pPr>
            <a:lvl7pPr lvl="6" algn="ctr" rtl="0">
              <a:spcBef>
                <a:spcPts val="0"/>
              </a:spcBef>
              <a:spcAft>
                <a:spcPts val="0"/>
              </a:spcAft>
              <a:buSzPts val="2400"/>
              <a:buFont typeface="Alice"/>
              <a:buNone/>
              <a:defRPr sz="2400">
                <a:latin typeface="Alice"/>
                <a:ea typeface="Alice"/>
                <a:cs typeface="Alice"/>
                <a:sym typeface="Alice"/>
              </a:defRPr>
            </a:lvl7pPr>
            <a:lvl8pPr lvl="7" algn="ctr" rtl="0">
              <a:spcBef>
                <a:spcPts val="0"/>
              </a:spcBef>
              <a:spcAft>
                <a:spcPts val="0"/>
              </a:spcAft>
              <a:buSzPts val="2400"/>
              <a:buFont typeface="Alice"/>
              <a:buNone/>
              <a:defRPr sz="2400">
                <a:latin typeface="Alice"/>
                <a:ea typeface="Alice"/>
                <a:cs typeface="Alice"/>
                <a:sym typeface="Alice"/>
              </a:defRPr>
            </a:lvl8pPr>
            <a:lvl9pPr lvl="8" algn="ctr" rtl="0">
              <a:spcBef>
                <a:spcPts val="0"/>
              </a:spcBef>
              <a:spcAft>
                <a:spcPts val="0"/>
              </a:spcAft>
              <a:buSzPts val="2400"/>
              <a:buFont typeface="Alice"/>
              <a:buNone/>
              <a:defRPr sz="2400">
                <a:latin typeface="Alice"/>
                <a:ea typeface="Alice"/>
                <a:cs typeface="Alice"/>
                <a:sym typeface="Alice"/>
              </a:defRPr>
            </a:lvl9pPr>
          </a:lstStyle>
          <a:p>
            <a:endParaRPr/>
          </a:p>
        </p:txBody>
      </p:sp>
      <p:sp>
        <p:nvSpPr>
          <p:cNvPr id="119" name="Google Shape;119;p22"/>
          <p:cNvSpPr txBox="1">
            <a:spLocks noGrp="1"/>
          </p:cNvSpPr>
          <p:nvPr>
            <p:ph type="subTitle" idx="5"/>
          </p:nvPr>
        </p:nvSpPr>
        <p:spPr>
          <a:xfrm>
            <a:off x="5797325" y="2839677"/>
            <a:ext cx="2298300" cy="74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0" name="Google Shape;120;p22"/>
          <p:cNvSpPr txBox="1">
            <a:spLocks noGrp="1"/>
          </p:cNvSpPr>
          <p:nvPr>
            <p:ph type="title" idx="6"/>
          </p:nvPr>
        </p:nvSpPr>
        <p:spPr>
          <a:xfrm>
            <a:off x="3019775" y="540000"/>
            <a:ext cx="31044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6">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blip>
          <a:srcRect t="89" b="99"/>
          <a:stretch/>
        </p:blipFill>
        <p:spPr>
          <a:xfrm>
            <a:off x="-37925" y="-15950"/>
            <a:ext cx="9219851" cy="5175400"/>
          </a:xfrm>
          <a:prstGeom prst="rect">
            <a:avLst/>
          </a:prstGeom>
          <a:noFill/>
          <a:ln>
            <a:noFill/>
          </a:ln>
        </p:spPr>
      </p:pic>
      <p:sp>
        <p:nvSpPr>
          <p:cNvPr id="123" name="Google Shape;123;p23"/>
          <p:cNvSpPr txBox="1">
            <a:spLocks noGrp="1"/>
          </p:cNvSpPr>
          <p:nvPr>
            <p:ph type="title"/>
          </p:nvPr>
        </p:nvSpPr>
        <p:spPr>
          <a:xfrm>
            <a:off x="725757"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4" name="Google Shape;124;p23"/>
          <p:cNvSpPr txBox="1">
            <a:spLocks noGrp="1"/>
          </p:cNvSpPr>
          <p:nvPr>
            <p:ph type="subTitle" idx="1"/>
          </p:nvPr>
        </p:nvSpPr>
        <p:spPr>
          <a:xfrm>
            <a:off x="725757"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5" name="Google Shape;125;p23"/>
          <p:cNvSpPr txBox="1">
            <a:spLocks noGrp="1"/>
          </p:cNvSpPr>
          <p:nvPr>
            <p:ph type="title" idx="2"/>
          </p:nvPr>
        </p:nvSpPr>
        <p:spPr>
          <a:xfrm>
            <a:off x="661718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6" name="Google Shape;126;p23"/>
          <p:cNvSpPr txBox="1">
            <a:spLocks noGrp="1"/>
          </p:cNvSpPr>
          <p:nvPr>
            <p:ph type="subTitle" idx="3"/>
          </p:nvPr>
        </p:nvSpPr>
        <p:spPr>
          <a:xfrm>
            <a:off x="661718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7" name="Google Shape;127;p23"/>
          <p:cNvSpPr txBox="1">
            <a:spLocks noGrp="1"/>
          </p:cNvSpPr>
          <p:nvPr>
            <p:ph type="title" idx="4"/>
          </p:nvPr>
        </p:nvSpPr>
        <p:spPr>
          <a:xfrm>
            <a:off x="2694004"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28" name="Google Shape;128;p23"/>
          <p:cNvSpPr txBox="1">
            <a:spLocks noGrp="1"/>
          </p:cNvSpPr>
          <p:nvPr>
            <p:ph type="subTitle" idx="5"/>
          </p:nvPr>
        </p:nvSpPr>
        <p:spPr>
          <a:xfrm>
            <a:off x="2694004"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29" name="Google Shape;129;p23"/>
          <p:cNvSpPr txBox="1">
            <a:spLocks noGrp="1"/>
          </p:cNvSpPr>
          <p:nvPr>
            <p:ph type="title" idx="6"/>
          </p:nvPr>
        </p:nvSpPr>
        <p:spPr>
          <a:xfrm>
            <a:off x="4662392" y="2436556"/>
            <a:ext cx="1789500" cy="48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0" name="Google Shape;130;p23"/>
          <p:cNvSpPr txBox="1">
            <a:spLocks noGrp="1"/>
          </p:cNvSpPr>
          <p:nvPr>
            <p:ph type="subTitle" idx="7"/>
          </p:nvPr>
        </p:nvSpPr>
        <p:spPr>
          <a:xfrm>
            <a:off x="4662392" y="2997546"/>
            <a:ext cx="1789500" cy="67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31" name="Google Shape;131;p23"/>
          <p:cNvSpPr txBox="1">
            <a:spLocks noGrp="1"/>
          </p:cNvSpPr>
          <p:nvPr>
            <p:ph type="title" idx="8"/>
          </p:nvPr>
        </p:nvSpPr>
        <p:spPr>
          <a:xfrm>
            <a:off x="2575225" y="540000"/>
            <a:ext cx="39936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32"/>
        <p:cNvGrpSpPr/>
        <p:nvPr/>
      </p:nvGrpSpPr>
      <p:grpSpPr>
        <a:xfrm>
          <a:off x="0" y="0"/>
          <a:ext cx="0" cy="0"/>
          <a:chOff x="0" y="0"/>
          <a:chExt cx="0" cy="0"/>
        </a:xfrm>
      </p:grpSpPr>
      <p:pic>
        <p:nvPicPr>
          <p:cNvPr id="133" name="Google Shape;133;p24"/>
          <p:cNvPicPr preferRelativeResize="0"/>
          <p:nvPr/>
        </p:nvPicPr>
        <p:blipFill rotWithShape="1">
          <a:blip r:embed="rId2">
            <a:alphaModFix/>
          </a:blip>
          <a:srcRect t="89" b="99"/>
          <a:stretch/>
        </p:blipFill>
        <p:spPr>
          <a:xfrm rot="10800000">
            <a:off x="-37925" y="-15950"/>
            <a:ext cx="9219851" cy="5175400"/>
          </a:xfrm>
          <a:prstGeom prst="rect">
            <a:avLst/>
          </a:prstGeom>
          <a:noFill/>
          <a:ln>
            <a:noFill/>
          </a:ln>
        </p:spPr>
      </p:pic>
      <p:sp>
        <p:nvSpPr>
          <p:cNvPr id="134" name="Google Shape;134;p24"/>
          <p:cNvSpPr txBox="1">
            <a:spLocks noGrp="1"/>
          </p:cNvSpPr>
          <p:nvPr>
            <p:ph type="title"/>
          </p:nvPr>
        </p:nvSpPr>
        <p:spPr>
          <a:xfrm>
            <a:off x="872400" y="15719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5" name="Google Shape;135;p24"/>
          <p:cNvSpPr txBox="1">
            <a:spLocks noGrp="1"/>
          </p:cNvSpPr>
          <p:nvPr>
            <p:ph type="subTitle" idx="1"/>
          </p:nvPr>
        </p:nvSpPr>
        <p:spPr>
          <a:xfrm>
            <a:off x="872400" y="21584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36" name="Google Shape;136;p24"/>
          <p:cNvSpPr txBox="1">
            <a:spLocks noGrp="1"/>
          </p:cNvSpPr>
          <p:nvPr>
            <p:ph type="title" idx="2"/>
          </p:nvPr>
        </p:nvSpPr>
        <p:spPr>
          <a:xfrm>
            <a:off x="3472800" y="15719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7" name="Google Shape;137;p24"/>
          <p:cNvSpPr txBox="1">
            <a:spLocks noGrp="1"/>
          </p:cNvSpPr>
          <p:nvPr>
            <p:ph type="subTitle" idx="3"/>
          </p:nvPr>
        </p:nvSpPr>
        <p:spPr>
          <a:xfrm>
            <a:off x="3472800" y="21584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38" name="Google Shape;138;p24"/>
          <p:cNvSpPr txBox="1">
            <a:spLocks noGrp="1"/>
          </p:cNvSpPr>
          <p:nvPr>
            <p:ph type="title" idx="4"/>
          </p:nvPr>
        </p:nvSpPr>
        <p:spPr>
          <a:xfrm>
            <a:off x="872400" y="30053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39" name="Google Shape;139;p24"/>
          <p:cNvSpPr txBox="1">
            <a:spLocks noGrp="1"/>
          </p:cNvSpPr>
          <p:nvPr>
            <p:ph type="subTitle" idx="5"/>
          </p:nvPr>
        </p:nvSpPr>
        <p:spPr>
          <a:xfrm>
            <a:off x="872400" y="35918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40" name="Google Shape;140;p24"/>
          <p:cNvSpPr txBox="1">
            <a:spLocks noGrp="1"/>
          </p:cNvSpPr>
          <p:nvPr>
            <p:ph type="title" idx="6"/>
          </p:nvPr>
        </p:nvSpPr>
        <p:spPr>
          <a:xfrm>
            <a:off x="3472800" y="30053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41" name="Google Shape;141;p24"/>
          <p:cNvSpPr txBox="1">
            <a:spLocks noGrp="1"/>
          </p:cNvSpPr>
          <p:nvPr>
            <p:ph type="subTitle" idx="7"/>
          </p:nvPr>
        </p:nvSpPr>
        <p:spPr>
          <a:xfrm>
            <a:off x="3472800" y="35918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42" name="Google Shape;142;p24"/>
          <p:cNvSpPr txBox="1">
            <a:spLocks noGrp="1"/>
          </p:cNvSpPr>
          <p:nvPr>
            <p:ph type="title" idx="8"/>
          </p:nvPr>
        </p:nvSpPr>
        <p:spPr>
          <a:xfrm>
            <a:off x="6073200" y="15719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43" name="Google Shape;143;p24"/>
          <p:cNvSpPr txBox="1">
            <a:spLocks noGrp="1"/>
          </p:cNvSpPr>
          <p:nvPr>
            <p:ph type="subTitle" idx="9"/>
          </p:nvPr>
        </p:nvSpPr>
        <p:spPr>
          <a:xfrm>
            <a:off x="6073200" y="21584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44" name="Google Shape;144;p24"/>
          <p:cNvSpPr txBox="1">
            <a:spLocks noGrp="1"/>
          </p:cNvSpPr>
          <p:nvPr>
            <p:ph type="title" idx="13"/>
          </p:nvPr>
        </p:nvSpPr>
        <p:spPr>
          <a:xfrm>
            <a:off x="6073200" y="3005300"/>
            <a:ext cx="2198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Alice"/>
              <a:buNone/>
              <a:defRPr sz="2500">
                <a:latin typeface="Alice"/>
                <a:ea typeface="Alice"/>
                <a:cs typeface="Alice"/>
                <a:sym typeface="Alice"/>
              </a:defRPr>
            </a:lvl1pPr>
            <a:lvl2pPr lvl="1" algn="ctr" rtl="0">
              <a:spcBef>
                <a:spcPts val="0"/>
              </a:spcBef>
              <a:spcAft>
                <a:spcPts val="0"/>
              </a:spcAft>
              <a:buSzPts val="2400"/>
              <a:buFont typeface="Alice"/>
              <a:buNone/>
              <a:defRPr sz="2400" b="1">
                <a:latin typeface="Alice"/>
                <a:ea typeface="Alice"/>
                <a:cs typeface="Alice"/>
                <a:sym typeface="Alice"/>
              </a:defRPr>
            </a:lvl2pPr>
            <a:lvl3pPr lvl="2" algn="ctr" rtl="0">
              <a:spcBef>
                <a:spcPts val="0"/>
              </a:spcBef>
              <a:spcAft>
                <a:spcPts val="0"/>
              </a:spcAft>
              <a:buSzPts val="2400"/>
              <a:buFont typeface="Alice"/>
              <a:buNone/>
              <a:defRPr sz="2400" b="1">
                <a:latin typeface="Alice"/>
                <a:ea typeface="Alice"/>
                <a:cs typeface="Alice"/>
                <a:sym typeface="Alice"/>
              </a:defRPr>
            </a:lvl3pPr>
            <a:lvl4pPr lvl="3" algn="ctr" rtl="0">
              <a:spcBef>
                <a:spcPts val="0"/>
              </a:spcBef>
              <a:spcAft>
                <a:spcPts val="0"/>
              </a:spcAft>
              <a:buSzPts val="2400"/>
              <a:buFont typeface="Alice"/>
              <a:buNone/>
              <a:defRPr sz="2400" b="1">
                <a:latin typeface="Alice"/>
                <a:ea typeface="Alice"/>
                <a:cs typeface="Alice"/>
                <a:sym typeface="Alice"/>
              </a:defRPr>
            </a:lvl4pPr>
            <a:lvl5pPr lvl="4" algn="ctr" rtl="0">
              <a:spcBef>
                <a:spcPts val="0"/>
              </a:spcBef>
              <a:spcAft>
                <a:spcPts val="0"/>
              </a:spcAft>
              <a:buSzPts val="2400"/>
              <a:buFont typeface="Alice"/>
              <a:buNone/>
              <a:defRPr sz="2400" b="1">
                <a:latin typeface="Alice"/>
                <a:ea typeface="Alice"/>
                <a:cs typeface="Alice"/>
                <a:sym typeface="Alice"/>
              </a:defRPr>
            </a:lvl5pPr>
            <a:lvl6pPr lvl="5" algn="ctr" rtl="0">
              <a:spcBef>
                <a:spcPts val="0"/>
              </a:spcBef>
              <a:spcAft>
                <a:spcPts val="0"/>
              </a:spcAft>
              <a:buSzPts val="2400"/>
              <a:buFont typeface="Alice"/>
              <a:buNone/>
              <a:defRPr sz="2400" b="1">
                <a:latin typeface="Alice"/>
                <a:ea typeface="Alice"/>
                <a:cs typeface="Alice"/>
                <a:sym typeface="Alice"/>
              </a:defRPr>
            </a:lvl6pPr>
            <a:lvl7pPr lvl="6" algn="ctr" rtl="0">
              <a:spcBef>
                <a:spcPts val="0"/>
              </a:spcBef>
              <a:spcAft>
                <a:spcPts val="0"/>
              </a:spcAft>
              <a:buSzPts val="2400"/>
              <a:buFont typeface="Alice"/>
              <a:buNone/>
              <a:defRPr sz="2400" b="1">
                <a:latin typeface="Alice"/>
                <a:ea typeface="Alice"/>
                <a:cs typeface="Alice"/>
                <a:sym typeface="Alice"/>
              </a:defRPr>
            </a:lvl7pPr>
            <a:lvl8pPr lvl="7" algn="ctr" rtl="0">
              <a:spcBef>
                <a:spcPts val="0"/>
              </a:spcBef>
              <a:spcAft>
                <a:spcPts val="0"/>
              </a:spcAft>
              <a:buSzPts val="2400"/>
              <a:buFont typeface="Alice"/>
              <a:buNone/>
              <a:defRPr sz="2400" b="1">
                <a:latin typeface="Alice"/>
                <a:ea typeface="Alice"/>
                <a:cs typeface="Alice"/>
                <a:sym typeface="Alice"/>
              </a:defRPr>
            </a:lvl8pPr>
            <a:lvl9pPr lvl="8" algn="ctr" rtl="0">
              <a:spcBef>
                <a:spcPts val="0"/>
              </a:spcBef>
              <a:spcAft>
                <a:spcPts val="0"/>
              </a:spcAft>
              <a:buSzPts val="2400"/>
              <a:buFont typeface="Alice"/>
              <a:buNone/>
              <a:defRPr sz="2400" b="1">
                <a:latin typeface="Alice"/>
                <a:ea typeface="Alice"/>
                <a:cs typeface="Alice"/>
                <a:sym typeface="Alice"/>
              </a:defRPr>
            </a:lvl9pPr>
          </a:lstStyle>
          <a:p>
            <a:endParaRPr/>
          </a:p>
        </p:txBody>
      </p:sp>
      <p:sp>
        <p:nvSpPr>
          <p:cNvPr id="145" name="Google Shape;145;p24"/>
          <p:cNvSpPr txBox="1">
            <a:spLocks noGrp="1"/>
          </p:cNvSpPr>
          <p:nvPr>
            <p:ph type="subTitle" idx="14"/>
          </p:nvPr>
        </p:nvSpPr>
        <p:spPr>
          <a:xfrm>
            <a:off x="6073200" y="3591825"/>
            <a:ext cx="2198400" cy="484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Work Sans"/>
              <a:buNone/>
              <a:defRPr sz="1400">
                <a:solidFill>
                  <a:schemeClr val="dk1"/>
                </a:solidFill>
                <a:latin typeface="Work Sans"/>
                <a:ea typeface="Work Sans"/>
                <a:cs typeface="Work Sans"/>
                <a:sym typeface="Work Sans"/>
              </a:defRPr>
            </a:lvl1pPr>
            <a:lvl2pPr lvl="1"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2pPr>
            <a:lvl3pPr lvl="2"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3pPr>
            <a:lvl4pPr lvl="3"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4pPr>
            <a:lvl5pPr lvl="4"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5pPr>
            <a:lvl6pPr lvl="5"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6pPr>
            <a:lvl7pPr lvl="6"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7pPr>
            <a:lvl8pPr lvl="7"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8pPr>
            <a:lvl9pPr lvl="8" algn="ctr" rtl="0">
              <a:lnSpc>
                <a:spcPct val="100000"/>
              </a:lnSpc>
              <a:spcBef>
                <a:spcPts val="0"/>
              </a:spcBef>
              <a:spcAft>
                <a:spcPts val="0"/>
              </a:spcAft>
              <a:buClr>
                <a:schemeClr val="dk1"/>
              </a:buClr>
              <a:buSzPts val="1400"/>
              <a:buFont typeface="Work Sans"/>
              <a:buNone/>
              <a:defRPr>
                <a:solidFill>
                  <a:schemeClr val="dk1"/>
                </a:solidFill>
                <a:latin typeface="Work Sans"/>
                <a:ea typeface="Work Sans"/>
                <a:cs typeface="Work Sans"/>
                <a:sym typeface="Work Sans"/>
              </a:defRPr>
            </a:lvl9pPr>
          </a:lstStyle>
          <a:p>
            <a:endParaRPr/>
          </a:p>
        </p:txBody>
      </p:sp>
      <p:sp>
        <p:nvSpPr>
          <p:cNvPr id="146" name="Google Shape;146;p24"/>
          <p:cNvSpPr txBox="1">
            <a:spLocks noGrp="1"/>
          </p:cNvSpPr>
          <p:nvPr>
            <p:ph type="title" idx="15"/>
          </p:nvPr>
        </p:nvSpPr>
        <p:spPr>
          <a:xfrm>
            <a:off x="2648725" y="540000"/>
            <a:ext cx="38466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11_1">
    <p:spTree>
      <p:nvGrpSpPr>
        <p:cNvPr id="1" name="Shape 162"/>
        <p:cNvGrpSpPr/>
        <p:nvPr/>
      </p:nvGrpSpPr>
      <p:grpSpPr>
        <a:xfrm>
          <a:off x="0" y="0"/>
          <a:ext cx="0" cy="0"/>
          <a:chOff x="0" y="0"/>
          <a:chExt cx="0" cy="0"/>
        </a:xfrm>
      </p:grpSpPr>
      <p:pic>
        <p:nvPicPr>
          <p:cNvPr id="163" name="Google Shape;163;p28"/>
          <p:cNvPicPr preferRelativeResize="0"/>
          <p:nvPr/>
        </p:nvPicPr>
        <p:blipFill rotWithShape="1">
          <a:blip r:embed="rId2">
            <a:alphaModFix/>
          </a:blip>
          <a:srcRect t="29" b="19"/>
          <a:stretch/>
        </p:blipFill>
        <p:spPr>
          <a:xfrm>
            <a:off x="-34850" y="-15949"/>
            <a:ext cx="9213701" cy="5175398"/>
          </a:xfrm>
          <a:prstGeom prst="rect">
            <a:avLst/>
          </a:prstGeom>
          <a:noFill/>
          <a:ln>
            <a:noFill/>
          </a:ln>
        </p:spPr>
      </p:pic>
      <p:sp>
        <p:nvSpPr>
          <p:cNvPr id="164" name="Google Shape;164;p28"/>
          <p:cNvSpPr txBox="1">
            <a:spLocks noGrp="1"/>
          </p:cNvSpPr>
          <p:nvPr>
            <p:ph type="title"/>
          </p:nvPr>
        </p:nvSpPr>
        <p:spPr>
          <a:xfrm>
            <a:off x="1678200" y="540000"/>
            <a:ext cx="57876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165"/>
        <p:cNvGrpSpPr/>
        <p:nvPr/>
      </p:nvGrpSpPr>
      <p:grpSpPr>
        <a:xfrm>
          <a:off x="0" y="0"/>
          <a:ext cx="0" cy="0"/>
          <a:chOff x="0" y="0"/>
          <a:chExt cx="0" cy="0"/>
        </a:xfrm>
      </p:grpSpPr>
      <p:pic>
        <p:nvPicPr>
          <p:cNvPr id="166" name="Google Shape;166;p29"/>
          <p:cNvPicPr preferRelativeResize="0"/>
          <p:nvPr/>
        </p:nvPicPr>
        <p:blipFill rotWithShape="1">
          <a:blip r:embed="rId2">
            <a:alphaModFix/>
          </a:blip>
          <a:srcRect t="29" b="19"/>
          <a:stretch/>
        </p:blipFill>
        <p:spPr>
          <a:xfrm>
            <a:off x="-34850" y="-15949"/>
            <a:ext cx="9213701" cy="5175398"/>
          </a:xfrm>
          <a:prstGeom prst="rect">
            <a:avLst/>
          </a:prstGeom>
          <a:noFill/>
          <a:ln>
            <a:noFill/>
          </a:ln>
        </p:spPr>
      </p:pic>
      <p:sp>
        <p:nvSpPr>
          <p:cNvPr id="167" name="Google Shape;167;p29"/>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3300">
                <a:latin typeface="Alice"/>
                <a:ea typeface="Alice"/>
                <a:cs typeface="Alice"/>
                <a:sym typeface="Alic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a:solidFill>
                <a:srgbClr val="191919"/>
              </a:solidFill>
              <a:latin typeface="Bebas Neue"/>
              <a:ea typeface="Bebas Neue"/>
              <a:cs typeface="Bebas Neue"/>
              <a:sym typeface="Bebas Neue"/>
            </a:endParaRPr>
          </a:p>
        </p:txBody>
      </p:sp>
      <p:sp>
        <p:nvSpPr>
          <p:cNvPr id="7" name="Google Shape;7;p1"/>
          <p:cNvSpPr txBo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latin typeface="Work Sans"/>
              <a:ea typeface="Work Sans"/>
              <a:cs typeface="Work Sans"/>
              <a:sym typeface="Work Sans"/>
            </a:endParaRPr>
          </a:p>
        </p:txBody>
      </p:sp>
      <p:sp>
        <p:nvSpPr>
          <p:cNvPr id="8" name="Google Shape;8;p1"/>
          <p:cNvSpPr txBox="1">
            <a:spLocks noGrp="1"/>
          </p:cNvSpPr>
          <p:nvPr>
            <p:ph type="title"/>
          </p:nvPr>
        </p:nvSpPr>
        <p:spPr>
          <a:xfrm>
            <a:off x="540000" y="720000"/>
            <a:ext cx="80640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300"/>
              <a:buFont typeface="Alice"/>
              <a:buNone/>
              <a:defRPr sz="3300">
                <a:solidFill>
                  <a:schemeClr val="dk1"/>
                </a:solidFill>
                <a:latin typeface="Alice"/>
                <a:ea typeface="Alice"/>
                <a:cs typeface="Alice"/>
                <a:sym typeface="Ali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9" name="Google Shape;9;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rtl="0">
              <a:lnSpc>
                <a:spcPct val="115000"/>
              </a:lnSpc>
              <a:spcBef>
                <a:spcPts val="160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rtl="0">
              <a:lnSpc>
                <a:spcPct val="115000"/>
              </a:lnSpc>
              <a:spcBef>
                <a:spcPts val="1600"/>
              </a:spcBef>
              <a:spcAft>
                <a:spcPts val="160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 id="2147483661" r:id="rId4"/>
    <p:sldLayoutId id="2147483668" r:id="rId5"/>
    <p:sldLayoutId id="2147483669" r:id="rId6"/>
    <p:sldLayoutId id="2147483670" r:id="rId7"/>
    <p:sldLayoutId id="2147483674" r:id="rId8"/>
    <p:sldLayoutId id="2147483675" r:id="rId9"/>
    <p:sldLayoutId id="2147483676" r:id="rId10"/>
    <p:sldLayoutId id="2147483677" r:id="rId11"/>
    <p:sldLayoutId id="2147483678" r:id="rId12"/>
    <p:sldLayoutId id="214748368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p:nvPr/>
        </p:nvSpPr>
        <p:spPr>
          <a:xfrm rot="5400000" flipH="1">
            <a:off x="3421949" y="-1732078"/>
            <a:ext cx="2300102" cy="7699504"/>
          </a:xfrm>
          <a:custGeom>
            <a:avLst/>
            <a:gdLst/>
            <a:ahLst/>
            <a:cxnLst/>
            <a:rect l="l" t="t" r="r" b="b"/>
            <a:pathLst>
              <a:path w="64883" h="81182" extrusionOk="0">
                <a:moveTo>
                  <a:pt x="8828" y="10333"/>
                </a:moveTo>
                <a:cubicBezTo>
                  <a:pt x="4877" y="15573"/>
                  <a:pt x="2566" y="21745"/>
                  <a:pt x="1267" y="28172"/>
                </a:cubicBezTo>
                <a:lnTo>
                  <a:pt x="1267" y="28172"/>
                </a:lnTo>
                <a:cubicBezTo>
                  <a:pt x="2657" y="22188"/>
                  <a:pt x="5178" y="15621"/>
                  <a:pt x="8828" y="10333"/>
                </a:cubicBezTo>
                <a:close/>
                <a:moveTo>
                  <a:pt x="1267" y="28172"/>
                </a:moveTo>
                <a:lnTo>
                  <a:pt x="1267" y="28172"/>
                </a:lnTo>
                <a:cubicBezTo>
                  <a:pt x="794" y="30211"/>
                  <a:pt x="452" y="32182"/>
                  <a:pt x="241" y="34012"/>
                </a:cubicBezTo>
                <a:cubicBezTo>
                  <a:pt x="57" y="36081"/>
                  <a:pt x="1" y="38411"/>
                  <a:pt x="86" y="40898"/>
                </a:cubicBezTo>
                <a:lnTo>
                  <a:pt x="86" y="40898"/>
                </a:lnTo>
                <a:cubicBezTo>
                  <a:pt x="60" y="38598"/>
                  <a:pt x="149" y="36312"/>
                  <a:pt x="349" y="34065"/>
                </a:cubicBezTo>
                <a:cubicBezTo>
                  <a:pt x="574" y="32090"/>
                  <a:pt x="874" y="30119"/>
                  <a:pt x="1267" y="28172"/>
                </a:cubicBezTo>
                <a:close/>
                <a:moveTo>
                  <a:pt x="86" y="40898"/>
                </a:moveTo>
                <a:cubicBezTo>
                  <a:pt x="178" y="48828"/>
                  <a:pt x="1654" y="56927"/>
                  <a:pt x="4804" y="64163"/>
                </a:cubicBezTo>
                <a:lnTo>
                  <a:pt x="4804" y="64163"/>
                </a:lnTo>
                <a:cubicBezTo>
                  <a:pt x="1797" y="56772"/>
                  <a:pt x="337" y="48163"/>
                  <a:pt x="86" y="40898"/>
                </a:cubicBezTo>
                <a:close/>
                <a:moveTo>
                  <a:pt x="25570" y="0"/>
                </a:moveTo>
                <a:cubicBezTo>
                  <a:pt x="18543" y="0"/>
                  <a:pt x="12962" y="4346"/>
                  <a:pt x="8828" y="10333"/>
                </a:cubicBezTo>
                <a:lnTo>
                  <a:pt x="8828" y="10333"/>
                </a:lnTo>
                <a:cubicBezTo>
                  <a:pt x="9607" y="9301"/>
                  <a:pt x="10449" y="8305"/>
                  <a:pt x="11359" y="7351"/>
                </a:cubicBezTo>
                <a:cubicBezTo>
                  <a:pt x="15592" y="3248"/>
                  <a:pt x="20670" y="239"/>
                  <a:pt x="26264" y="239"/>
                </a:cubicBezTo>
                <a:cubicBezTo>
                  <a:pt x="28131" y="239"/>
                  <a:pt x="30056" y="574"/>
                  <a:pt x="32026" y="1316"/>
                </a:cubicBezTo>
                <a:cubicBezTo>
                  <a:pt x="39911" y="3944"/>
                  <a:pt x="46617" y="10314"/>
                  <a:pt x="52478" y="15960"/>
                </a:cubicBezTo>
                <a:cubicBezTo>
                  <a:pt x="56957" y="20373"/>
                  <a:pt x="62268" y="25174"/>
                  <a:pt x="63381" y="31611"/>
                </a:cubicBezTo>
                <a:cubicBezTo>
                  <a:pt x="64829" y="39872"/>
                  <a:pt x="60699" y="48590"/>
                  <a:pt x="57010" y="55684"/>
                </a:cubicBezTo>
                <a:cubicBezTo>
                  <a:pt x="51539" y="65809"/>
                  <a:pt x="43090" y="76364"/>
                  <a:pt x="31690" y="79945"/>
                </a:cubicBezTo>
                <a:cubicBezTo>
                  <a:pt x="29593" y="80601"/>
                  <a:pt x="27583" y="80905"/>
                  <a:pt x="25668" y="80905"/>
                </a:cubicBezTo>
                <a:cubicBezTo>
                  <a:pt x="17481" y="80905"/>
                  <a:pt x="11002" y="75341"/>
                  <a:pt x="6612" y="67875"/>
                </a:cubicBezTo>
                <a:cubicBezTo>
                  <a:pt x="5957" y="66667"/>
                  <a:pt x="5355" y="65428"/>
                  <a:pt x="4804" y="64163"/>
                </a:cubicBezTo>
                <a:lnTo>
                  <a:pt x="4804" y="64163"/>
                </a:lnTo>
                <a:cubicBezTo>
                  <a:pt x="8677" y="73683"/>
                  <a:pt x="15116" y="81182"/>
                  <a:pt x="24842" y="81182"/>
                </a:cubicBezTo>
                <a:cubicBezTo>
                  <a:pt x="26966" y="81182"/>
                  <a:pt x="29246" y="80824"/>
                  <a:pt x="31690" y="80052"/>
                </a:cubicBezTo>
                <a:cubicBezTo>
                  <a:pt x="43090" y="76471"/>
                  <a:pt x="51592" y="65863"/>
                  <a:pt x="57118" y="55684"/>
                </a:cubicBezTo>
                <a:cubicBezTo>
                  <a:pt x="60927" y="48710"/>
                  <a:pt x="64883" y="39711"/>
                  <a:pt x="63488" y="31544"/>
                </a:cubicBezTo>
                <a:cubicBezTo>
                  <a:pt x="62375" y="25174"/>
                  <a:pt x="57010" y="20212"/>
                  <a:pt x="52598" y="15907"/>
                </a:cubicBezTo>
                <a:cubicBezTo>
                  <a:pt x="46671" y="10261"/>
                  <a:pt x="39965" y="3837"/>
                  <a:pt x="32026" y="1155"/>
                </a:cubicBezTo>
                <a:cubicBezTo>
                  <a:pt x="29753" y="363"/>
                  <a:pt x="27601" y="0"/>
                  <a:pt x="25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txBox="1">
            <a:spLocks noGrp="1"/>
          </p:cNvSpPr>
          <p:nvPr>
            <p:ph type="ctrTitle"/>
          </p:nvPr>
        </p:nvSpPr>
        <p:spPr>
          <a:xfrm>
            <a:off x="1420815" y="1158625"/>
            <a:ext cx="6302400" cy="1836900"/>
          </a:xfrm>
          <a:prstGeom prst="rect">
            <a:avLst/>
          </a:prstGeom>
        </p:spPr>
        <p:txBody>
          <a:bodyPr spcFirstLastPara="1" wrap="square" lIns="91425" tIns="234000" rIns="91425" bIns="91425" anchor="t" anchorCtr="0">
            <a:noAutofit/>
          </a:bodyPr>
          <a:lstStyle/>
          <a:p>
            <a:pPr marL="0" lvl="0" indent="0" algn="ctr" rtl="0">
              <a:spcBef>
                <a:spcPts val="0"/>
              </a:spcBef>
              <a:spcAft>
                <a:spcPts val="0"/>
              </a:spcAft>
              <a:buNone/>
            </a:pPr>
            <a:r>
              <a:rPr lang="en-US" dirty="0"/>
              <a:t>How to Manage Multiple IORs</a:t>
            </a:r>
            <a:endParaRPr dirty="0"/>
          </a:p>
        </p:txBody>
      </p:sp>
      <p:sp>
        <p:nvSpPr>
          <p:cNvPr id="185" name="Google Shape;185;p35"/>
          <p:cNvSpPr txBox="1">
            <a:spLocks noGrp="1"/>
          </p:cNvSpPr>
          <p:nvPr>
            <p:ph type="subTitle" idx="1"/>
          </p:nvPr>
        </p:nvSpPr>
        <p:spPr>
          <a:xfrm>
            <a:off x="1420800" y="3386925"/>
            <a:ext cx="6302400" cy="788952"/>
          </a:xfrm>
          <a:prstGeom prst="rect">
            <a:avLst/>
          </a:prstGeom>
        </p:spPr>
        <p:txBody>
          <a:bodyPr spcFirstLastPara="1" wrap="square" lIns="90000" tIns="91425" rIns="91425" bIns="91425" anchor="ctr" anchorCtr="0">
            <a:noAutofit/>
          </a:bodyPr>
          <a:lstStyle/>
          <a:p>
            <a:r>
              <a:rPr lang="en-US" sz="1800" dirty="0"/>
              <a:t>Lila Landis, LCB CUSECO®</a:t>
            </a:r>
          </a:p>
          <a:p>
            <a:r>
              <a:rPr lang="en-US" sz="1800" dirty="0"/>
              <a:t>ICPA Fall Conference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92CA-7BEC-4490-A568-7F3BD1B1B80F}"/>
              </a:ext>
            </a:extLst>
          </p:cNvPr>
          <p:cNvSpPr>
            <a:spLocks noGrp="1"/>
          </p:cNvSpPr>
          <p:nvPr>
            <p:ph type="title"/>
          </p:nvPr>
        </p:nvSpPr>
        <p:spPr/>
        <p:txBody>
          <a:bodyPr/>
          <a:lstStyle/>
          <a:p>
            <a:r>
              <a:rPr lang="en-US" dirty="0"/>
              <a:t>Duty Payments</a:t>
            </a:r>
          </a:p>
        </p:txBody>
      </p:sp>
      <p:sp>
        <p:nvSpPr>
          <p:cNvPr id="3" name="Content Placeholder 2">
            <a:extLst>
              <a:ext uri="{FF2B5EF4-FFF2-40B4-BE49-F238E27FC236}">
                <a16:creationId xmlns:a16="http://schemas.microsoft.com/office/drawing/2014/main" id="{32EB7242-667F-407F-8592-C5C6C72947E9}"/>
              </a:ext>
            </a:extLst>
          </p:cNvPr>
          <p:cNvSpPr>
            <a:spLocks noGrp="1"/>
          </p:cNvSpPr>
          <p:nvPr>
            <p:ph idx="1"/>
          </p:nvPr>
        </p:nvSpPr>
        <p:spPr>
          <a:xfrm>
            <a:off x="614033" y="1901385"/>
            <a:ext cx="7915931" cy="2727383"/>
          </a:xfrm>
        </p:spPr>
        <p:txBody>
          <a:bodyPr/>
          <a:lstStyle/>
          <a:p>
            <a:pPr marL="514350"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See Customs Rulings HQ115248, HQ H261011,and HQ H135698</a:t>
            </a:r>
          </a:p>
          <a:p>
            <a:pPr marL="514350" lvl="1"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CBP expects that each IOR pays duties out of its own separate ACH account, however many large companies use a single bank account to pay on behalf of multiple subsidiaries</a:t>
            </a:r>
          </a:p>
          <a:p>
            <a:pPr marL="514350" lvl="2"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The ACH accounts can be funded by a single bank account</a:t>
            </a:r>
          </a:p>
          <a:p>
            <a:pPr marL="514350" lvl="1"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CBP considers payment of duties to be “customs business” and NOT “corporate compliance activity” (definition under 19 CFR 111.1)</a:t>
            </a:r>
          </a:p>
          <a:p>
            <a:pPr marL="514350" lvl="1"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Using a single account to pay duties for multiple IORs has risks – if there is an issue with the ACH withdrawal, all the IORs could be put on national sanction (full import stop)</a:t>
            </a:r>
          </a:p>
          <a:p>
            <a:pPr lvl="1"/>
            <a:endParaRPr lang="en-US" sz="1600" dirty="0"/>
          </a:p>
        </p:txBody>
      </p:sp>
      <p:sp>
        <p:nvSpPr>
          <p:cNvPr id="4" name="Footer Placeholder 3">
            <a:extLst>
              <a:ext uri="{FF2B5EF4-FFF2-40B4-BE49-F238E27FC236}">
                <a16:creationId xmlns:a16="http://schemas.microsoft.com/office/drawing/2014/main" id="{92B7555A-6F65-4188-A1CF-6DA6358A1861}"/>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208859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F188F-E49F-4DB2-8E83-27D5CB0DC14C}"/>
              </a:ext>
            </a:extLst>
          </p:cNvPr>
          <p:cNvSpPr>
            <a:spLocks noGrp="1"/>
          </p:cNvSpPr>
          <p:nvPr>
            <p:ph type="title"/>
          </p:nvPr>
        </p:nvSpPr>
        <p:spPr/>
        <p:txBody>
          <a:bodyPr/>
          <a:lstStyle/>
          <a:p>
            <a:r>
              <a:rPr lang="en-US" dirty="0"/>
              <a:t>Duty Payments</a:t>
            </a:r>
          </a:p>
        </p:txBody>
      </p:sp>
      <p:sp>
        <p:nvSpPr>
          <p:cNvPr id="3" name="Content Placeholder 2">
            <a:extLst>
              <a:ext uri="{FF2B5EF4-FFF2-40B4-BE49-F238E27FC236}">
                <a16:creationId xmlns:a16="http://schemas.microsoft.com/office/drawing/2014/main" id="{8C090218-BA93-4346-8847-06626BC6D017}"/>
              </a:ext>
            </a:extLst>
          </p:cNvPr>
          <p:cNvSpPr>
            <a:spLocks noGrp="1"/>
          </p:cNvSpPr>
          <p:nvPr>
            <p:ph idx="1"/>
          </p:nvPr>
        </p:nvSpPr>
        <p:spPr/>
        <p:txBody>
          <a:bodyPr/>
          <a:lstStyle/>
          <a:p>
            <a:pPr marL="51435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Discuss duty payment setup with Accounting/Finance and your Business Units</a:t>
            </a:r>
          </a:p>
          <a:p>
            <a:pPr marL="971550" lvl="2"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Do they want to see reporting on the duties by IOR / suffix?</a:t>
            </a:r>
          </a:p>
          <a:p>
            <a:pPr marL="971550" lvl="2"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Do they need data on a monthly, quarterly, annual basis to allocate duties to different cost centers?</a:t>
            </a:r>
          </a:p>
          <a:p>
            <a:pPr marL="971550" lvl="2"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Do they charge back duties to international subsidiaries?</a:t>
            </a:r>
          </a:p>
          <a:p>
            <a:pPr marL="971550" lvl="2" indent="-228600" defTabSz="457200">
              <a:lnSpc>
                <a:spcPct val="80000"/>
              </a:lnSpc>
              <a:spcBef>
                <a:spcPct val="20000"/>
              </a:spcBef>
              <a:spcAft>
                <a:spcPts val="600"/>
              </a:spcAft>
              <a:buClr>
                <a:srgbClr val="00C6BB"/>
              </a:buClr>
              <a:buSzTx/>
              <a:buFont typeface="Wingdings 2" charset="2"/>
              <a:buChar char=""/>
            </a:pPr>
            <a:endParaRPr lang="en-US" kern="1200" dirty="0">
              <a:solidFill>
                <a:schemeClr val="tx1"/>
              </a:solidFill>
              <a:latin typeface="Work Sans" panose="020B0604020202020204" charset="0"/>
              <a:ea typeface="+mn-ea"/>
              <a:cs typeface="+mn-cs"/>
            </a:endParaRPr>
          </a:p>
          <a:p>
            <a:pPr marL="514350" lvl="1"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Your Business Unit may want even more granular data (by product line, supplier, </a:t>
            </a:r>
            <a:r>
              <a:rPr lang="en-US" kern="1200" dirty="0" err="1">
                <a:solidFill>
                  <a:schemeClr val="tx1"/>
                </a:solidFill>
                <a:latin typeface="Work Sans" panose="020B0604020202020204" charset="0"/>
                <a:ea typeface="+mn-ea"/>
                <a:cs typeface="+mn-cs"/>
              </a:rPr>
              <a:t>etc</a:t>
            </a:r>
            <a:r>
              <a:rPr lang="en-US" kern="1200" dirty="0">
                <a:solidFill>
                  <a:schemeClr val="tx1"/>
                </a:solidFill>
                <a:latin typeface="Work Sans" panose="020B0604020202020204" charset="0"/>
                <a:ea typeface="+mn-ea"/>
                <a:cs typeface="+mn-cs"/>
              </a:rPr>
              <a:t>) – can you use suffices to meet that need?</a:t>
            </a:r>
          </a:p>
          <a:p>
            <a:pPr marL="514350" lvl="1" indent="-228600" defTabSz="457200">
              <a:lnSpc>
                <a:spcPct val="80000"/>
              </a:lnSpc>
              <a:spcBef>
                <a:spcPct val="20000"/>
              </a:spcBef>
              <a:spcAft>
                <a:spcPts val="600"/>
              </a:spcAft>
              <a:buClr>
                <a:srgbClr val="00C6BB"/>
              </a:buClr>
              <a:buSzTx/>
              <a:buFont typeface="Wingdings 2" charset="2"/>
              <a:buChar char=""/>
            </a:pPr>
            <a:endParaRPr lang="en-US" kern="1200" dirty="0">
              <a:solidFill>
                <a:schemeClr val="tx1"/>
              </a:solidFill>
              <a:latin typeface="Work Sans" panose="020B0604020202020204" charset="0"/>
              <a:ea typeface="+mn-ea"/>
              <a:cs typeface="+mn-cs"/>
            </a:endParaRPr>
          </a:p>
          <a:p>
            <a:pPr marL="51435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Keep track of your Payer Unit Numbers</a:t>
            </a:r>
          </a:p>
          <a:p>
            <a:pPr marL="971550" lvl="2"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rPr>
              <a:t>Recommend keeping a table with the IOR numbers, business names, Payer Unit Numbers, if they are in CTPAT, official IOR address, etc.</a:t>
            </a:r>
          </a:p>
        </p:txBody>
      </p:sp>
      <p:sp>
        <p:nvSpPr>
          <p:cNvPr id="4" name="Footer Placeholder 3">
            <a:extLst>
              <a:ext uri="{FF2B5EF4-FFF2-40B4-BE49-F238E27FC236}">
                <a16:creationId xmlns:a16="http://schemas.microsoft.com/office/drawing/2014/main" id="{0B462A4F-507C-4D3B-BEAC-6090EE44511B}"/>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1834433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5" name="Google Shape;645;p57"/>
          <p:cNvSpPr txBox="1">
            <a:spLocks noGrp="1"/>
          </p:cNvSpPr>
          <p:nvPr>
            <p:ph type="title" idx="6"/>
          </p:nvPr>
        </p:nvSpPr>
        <p:spPr>
          <a:xfrm>
            <a:off x="2297501" y="647577"/>
            <a:ext cx="4548998"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Supply Chain Security</a:t>
            </a:r>
            <a:endParaRPr dirty="0"/>
          </a:p>
        </p:txBody>
      </p:sp>
      <p:sp>
        <p:nvSpPr>
          <p:cNvPr id="44" name="Content Placeholder 2">
            <a:extLst>
              <a:ext uri="{FF2B5EF4-FFF2-40B4-BE49-F238E27FC236}">
                <a16:creationId xmlns:a16="http://schemas.microsoft.com/office/drawing/2014/main" id="{9F04408D-1EDE-42D0-9D25-DA5657AC31FB}"/>
              </a:ext>
            </a:extLst>
          </p:cNvPr>
          <p:cNvSpPr txBox="1">
            <a:spLocks/>
          </p:cNvSpPr>
          <p:nvPr/>
        </p:nvSpPr>
        <p:spPr>
          <a:xfrm>
            <a:off x="491089" y="1443879"/>
            <a:ext cx="7915931" cy="27273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514350" indent="-228600" defTabSz="457200">
              <a:lnSpc>
                <a:spcPct val="80000"/>
              </a:lnSpc>
              <a:spcBef>
                <a:spcPct val="20000"/>
              </a:spcBef>
              <a:spcAft>
                <a:spcPts val="600"/>
              </a:spcAft>
              <a:buClr>
                <a:srgbClr val="00C6BB"/>
              </a:buClr>
              <a:buSzTx/>
              <a:buFont typeface="Wingdings 2" charset="2"/>
              <a:buChar char=""/>
            </a:pPr>
            <a:r>
              <a:rPr lang="en-US" sz="1600" kern="1200">
                <a:solidFill>
                  <a:schemeClr val="tx1"/>
                </a:solidFill>
                <a:latin typeface="Work Sans" panose="020B0604020202020204" charset="0"/>
                <a:ea typeface="+mn-ea"/>
                <a:cs typeface="+mn-cs"/>
              </a:rPr>
              <a:t>If more than one of your IORs is a CTPAT member, you can add them to a single portal so you can manage them with the same login</a:t>
            </a:r>
          </a:p>
          <a:p>
            <a:pPr marL="514350" indent="-228600" defTabSz="457200">
              <a:lnSpc>
                <a:spcPct val="80000"/>
              </a:lnSpc>
              <a:spcBef>
                <a:spcPct val="20000"/>
              </a:spcBef>
              <a:spcAft>
                <a:spcPts val="600"/>
              </a:spcAft>
              <a:buClr>
                <a:srgbClr val="00C6BB"/>
              </a:buClr>
              <a:buSzTx/>
              <a:buFont typeface="Wingdings 2" charset="2"/>
              <a:buChar char=""/>
            </a:pPr>
            <a:endParaRPr lang="en-US" sz="1600" kern="1200">
              <a:solidFill>
                <a:schemeClr val="tx1"/>
              </a:solidFill>
              <a:latin typeface="Work Sans" panose="020B0604020202020204" charset="0"/>
              <a:ea typeface="+mn-ea"/>
              <a:cs typeface="+mn-cs"/>
            </a:endParaRPr>
          </a:p>
          <a:p>
            <a:pPr marL="514350" indent="-228600" defTabSz="457200">
              <a:lnSpc>
                <a:spcPct val="80000"/>
              </a:lnSpc>
              <a:spcBef>
                <a:spcPct val="20000"/>
              </a:spcBef>
              <a:spcAft>
                <a:spcPts val="600"/>
              </a:spcAft>
              <a:buClr>
                <a:srgbClr val="00C6BB"/>
              </a:buClr>
              <a:buSzTx/>
              <a:buFont typeface="Wingdings 2" charset="2"/>
              <a:buChar char=""/>
            </a:pPr>
            <a:r>
              <a:rPr lang="en-US" sz="1600" kern="1200">
                <a:solidFill>
                  <a:schemeClr val="tx1"/>
                </a:solidFill>
                <a:latin typeface="Work Sans" panose="020B0604020202020204" charset="0"/>
                <a:ea typeface="+mn-ea"/>
                <a:cs typeface="+mn-cs"/>
              </a:rPr>
              <a:t>You will still need to submit a security profile annually for each IOR</a:t>
            </a:r>
          </a:p>
          <a:p>
            <a:pPr marL="514350" indent="-228600" defTabSz="457200">
              <a:lnSpc>
                <a:spcPct val="80000"/>
              </a:lnSpc>
              <a:spcBef>
                <a:spcPct val="20000"/>
              </a:spcBef>
              <a:spcAft>
                <a:spcPts val="600"/>
              </a:spcAft>
              <a:buClr>
                <a:srgbClr val="00C6BB"/>
              </a:buClr>
              <a:buSzTx/>
              <a:buFont typeface="Wingdings 2" charset="2"/>
              <a:buChar char=""/>
            </a:pPr>
            <a:endParaRPr lang="en-US" sz="1600" kern="1200">
              <a:solidFill>
                <a:schemeClr val="tx1"/>
              </a:solidFill>
              <a:latin typeface="Work Sans" panose="020B0604020202020204" charset="0"/>
              <a:ea typeface="+mn-ea"/>
              <a:cs typeface="+mn-cs"/>
            </a:endParaRPr>
          </a:p>
          <a:p>
            <a:pPr marL="514350" indent="-228600" defTabSz="457200">
              <a:lnSpc>
                <a:spcPct val="80000"/>
              </a:lnSpc>
              <a:spcBef>
                <a:spcPct val="20000"/>
              </a:spcBef>
              <a:spcAft>
                <a:spcPts val="600"/>
              </a:spcAft>
              <a:buClr>
                <a:srgbClr val="00C6BB"/>
              </a:buClr>
              <a:buSzTx/>
              <a:buFont typeface="Wingdings 2" charset="2"/>
              <a:buChar char=""/>
            </a:pPr>
            <a:r>
              <a:rPr lang="en-US" sz="1600" kern="1200">
                <a:solidFill>
                  <a:schemeClr val="tx1"/>
                </a:solidFill>
                <a:latin typeface="Work Sans" panose="020B0604020202020204" charset="0"/>
                <a:ea typeface="+mn-ea"/>
                <a:cs typeface="+mn-cs"/>
              </a:rPr>
              <a:t>If multiple IORs use the same CTPAT processes, recommend talking to your CTPAT Account Manager so they know you’ll be using the same answers and documents for multiple IORs</a:t>
            </a:r>
            <a:endParaRPr lang="en-US" sz="1600" kern="1200" dirty="0">
              <a:solidFill>
                <a:schemeClr val="tx1"/>
              </a:solidFill>
              <a:latin typeface="Work Sans" panose="020B060402020202020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3"/>
          <p:cNvSpPr txBox="1">
            <a:spLocks noGrp="1"/>
          </p:cNvSpPr>
          <p:nvPr>
            <p:ph type="title"/>
          </p:nvPr>
        </p:nvSpPr>
        <p:spPr>
          <a:xfrm>
            <a:off x="725757" y="2436556"/>
            <a:ext cx="1789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Structure</a:t>
            </a:r>
            <a:endParaRPr dirty="0"/>
          </a:p>
        </p:txBody>
      </p:sp>
      <p:sp>
        <p:nvSpPr>
          <p:cNvPr id="284" name="Google Shape;284;p43"/>
          <p:cNvSpPr txBox="1">
            <a:spLocks noGrp="1"/>
          </p:cNvSpPr>
          <p:nvPr>
            <p:ph type="subTitle" idx="1"/>
          </p:nvPr>
        </p:nvSpPr>
        <p:spPr>
          <a:xfrm>
            <a:off x="725757" y="2843092"/>
            <a:ext cx="1789500" cy="1160290"/>
          </a:xfrm>
          <a:prstGeom prst="rect">
            <a:avLst/>
          </a:prstGeom>
        </p:spPr>
        <p:txBody>
          <a:bodyPr spcFirstLastPara="1" wrap="square" lIns="91425" tIns="91425" rIns="91425" bIns="91425" anchor="ctr" anchorCtr="0">
            <a:noAutofit/>
          </a:bodyPr>
          <a:lstStyle/>
          <a:p>
            <a:pPr marL="0" lvl="0" indent="0"/>
            <a:r>
              <a:rPr lang="en" dirty="0"/>
              <a:t>Corporate trade compliance vs. by IOR; multiple IORs vs. suffices </a:t>
            </a:r>
            <a:endParaRPr dirty="0"/>
          </a:p>
        </p:txBody>
      </p:sp>
      <p:sp>
        <p:nvSpPr>
          <p:cNvPr id="285" name="Google Shape;285;p43"/>
          <p:cNvSpPr/>
          <p:nvPr/>
        </p:nvSpPr>
        <p:spPr>
          <a:xfrm>
            <a:off x="6616927" y="1669400"/>
            <a:ext cx="1790010" cy="672598"/>
          </a:xfrm>
          <a:custGeom>
            <a:avLst/>
            <a:gdLst/>
            <a:ahLst/>
            <a:cxnLst/>
            <a:rect l="l" t="t" r="r" b="b"/>
            <a:pathLst>
              <a:path w="53002" h="21674" extrusionOk="0">
                <a:moveTo>
                  <a:pt x="21549" y="1"/>
                </a:moveTo>
                <a:cubicBezTo>
                  <a:pt x="21373" y="1"/>
                  <a:pt x="21197" y="26"/>
                  <a:pt x="21024" y="102"/>
                </a:cubicBezTo>
                <a:cubicBezTo>
                  <a:pt x="20876" y="121"/>
                  <a:pt x="20726" y="127"/>
                  <a:pt x="20577" y="127"/>
                </a:cubicBezTo>
                <a:cubicBezTo>
                  <a:pt x="20302" y="127"/>
                  <a:pt x="20027" y="106"/>
                  <a:pt x="19753" y="106"/>
                </a:cubicBezTo>
                <a:cubicBezTo>
                  <a:pt x="19546" y="106"/>
                  <a:pt x="19341" y="118"/>
                  <a:pt x="19137" y="160"/>
                </a:cubicBezTo>
                <a:cubicBezTo>
                  <a:pt x="18562" y="234"/>
                  <a:pt x="17985" y="257"/>
                  <a:pt x="17407" y="257"/>
                </a:cubicBezTo>
                <a:cubicBezTo>
                  <a:pt x="16376" y="257"/>
                  <a:pt x="15341" y="182"/>
                  <a:pt x="14306" y="182"/>
                </a:cubicBezTo>
                <a:cubicBezTo>
                  <a:pt x="13836" y="366"/>
                  <a:pt x="13322" y="193"/>
                  <a:pt x="12853" y="377"/>
                </a:cubicBezTo>
                <a:cubicBezTo>
                  <a:pt x="12051" y="478"/>
                  <a:pt x="11205" y="410"/>
                  <a:pt x="10460" y="778"/>
                </a:cubicBezTo>
                <a:cubicBezTo>
                  <a:pt x="10284" y="729"/>
                  <a:pt x="10109" y="709"/>
                  <a:pt x="9935" y="709"/>
                </a:cubicBezTo>
                <a:cubicBezTo>
                  <a:pt x="9321" y="709"/>
                  <a:pt x="8717" y="947"/>
                  <a:pt x="8108" y="947"/>
                </a:cubicBezTo>
                <a:cubicBezTo>
                  <a:pt x="7924" y="947"/>
                  <a:pt x="7740" y="925"/>
                  <a:pt x="7554" y="868"/>
                </a:cubicBezTo>
                <a:cubicBezTo>
                  <a:pt x="7442" y="856"/>
                  <a:pt x="7304" y="838"/>
                  <a:pt x="7167" y="838"/>
                </a:cubicBezTo>
                <a:cubicBezTo>
                  <a:pt x="6909" y="838"/>
                  <a:pt x="6655" y="900"/>
                  <a:pt x="6582" y="1176"/>
                </a:cubicBezTo>
                <a:cubicBezTo>
                  <a:pt x="6528" y="1187"/>
                  <a:pt x="6476" y="1192"/>
                  <a:pt x="6424" y="1192"/>
                </a:cubicBezTo>
                <a:cubicBezTo>
                  <a:pt x="6032" y="1192"/>
                  <a:pt x="5674" y="918"/>
                  <a:pt x="5295" y="918"/>
                </a:cubicBezTo>
                <a:cubicBezTo>
                  <a:pt x="5195" y="918"/>
                  <a:pt x="5095" y="936"/>
                  <a:pt x="4992" y="984"/>
                </a:cubicBezTo>
                <a:cubicBezTo>
                  <a:pt x="4876" y="1039"/>
                  <a:pt x="4717" y="1063"/>
                  <a:pt x="4681" y="1201"/>
                </a:cubicBezTo>
                <a:cubicBezTo>
                  <a:pt x="4717" y="1212"/>
                  <a:pt x="4797" y="1258"/>
                  <a:pt x="4840" y="1280"/>
                </a:cubicBezTo>
                <a:cubicBezTo>
                  <a:pt x="4280" y="1338"/>
                  <a:pt x="3720" y="1407"/>
                  <a:pt x="3149" y="1407"/>
                </a:cubicBezTo>
                <a:cubicBezTo>
                  <a:pt x="2918" y="1429"/>
                  <a:pt x="2758" y="1613"/>
                  <a:pt x="2574" y="1714"/>
                </a:cubicBezTo>
                <a:cubicBezTo>
                  <a:pt x="2278" y="1819"/>
                  <a:pt x="2314" y="2195"/>
                  <a:pt x="2129" y="2401"/>
                </a:cubicBezTo>
                <a:cubicBezTo>
                  <a:pt x="1970" y="2700"/>
                  <a:pt x="1558" y="2824"/>
                  <a:pt x="1544" y="3192"/>
                </a:cubicBezTo>
                <a:cubicBezTo>
                  <a:pt x="1294" y="3456"/>
                  <a:pt x="1385" y="3843"/>
                  <a:pt x="1305" y="4164"/>
                </a:cubicBezTo>
                <a:cubicBezTo>
                  <a:pt x="1294" y="4747"/>
                  <a:pt x="1786" y="5411"/>
                  <a:pt x="1338" y="5939"/>
                </a:cubicBezTo>
                <a:cubicBezTo>
                  <a:pt x="1157" y="6087"/>
                  <a:pt x="1270" y="6257"/>
                  <a:pt x="1270" y="6441"/>
                </a:cubicBezTo>
                <a:cubicBezTo>
                  <a:pt x="734" y="7026"/>
                  <a:pt x="481" y="7861"/>
                  <a:pt x="641" y="8639"/>
                </a:cubicBezTo>
                <a:cubicBezTo>
                  <a:pt x="402" y="8924"/>
                  <a:pt x="652" y="9314"/>
                  <a:pt x="583" y="9647"/>
                </a:cubicBezTo>
                <a:cubicBezTo>
                  <a:pt x="503" y="9773"/>
                  <a:pt x="481" y="9921"/>
                  <a:pt x="424" y="10070"/>
                </a:cubicBezTo>
                <a:cubicBezTo>
                  <a:pt x="391" y="10333"/>
                  <a:pt x="80" y="10402"/>
                  <a:pt x="47" y="10666"/>
                </a:cubicBezTo>
                <a:cubicBezTo>
                  <a:pt x="1" y="11089"/>
                  <a:pt x="402" y="11396"/>
                  <a:pt x="333" y="11819"/>
                </a:cubicBezTo>
                <a:cubicBezTo>
                  <a:pt x="391" y="12690"/>
                  <a:pt x="789" y="13525"/>
                  <a:pt x="1465" y="14085"/>
                </a:cubicBezTo>
                <a:cubicBezTo>
                  <a:pt x="1764" y="14190"/>
                  <a:pt x="1511" y="14544"/>
                  <a:pt x="1613" y="14750"/>
                </a:cubicBezTo>
                <a:cubicBezTo>
                  <a:pt x="1833" y="14909"/>
                  <a:pt x="1706" y="15231"/>
                  <a:pt x="1808" y="15459"/>
                </a:cubicBezTo>
                <a:cubicBezTo>
                  <a:pt x="1717" y="15419"/>
                  <a:pt x="1644" y="15331"/>
                  <a:pt x="1546" y="15331"/>
                </a:cubicBezTo>
                <a:cubicBezTo>
                  <a:pt x="1535" y="15331"/>
                  <a:pt x="1523" y="15333"/>
                  <a:pt x="1511" y="15335"/>
                </a:cubicBezTo>
                <a:cubicBezTo>
                  <a:pt x="1454" y="15541"/>
                  <a:pt x="1454" y="15747"/>
                  <a:pt x="1544" y="15939"/>
                </a:cubicBezTo>
                <a:cubicBezTo>
                  <a:pt x="1374" y="16513"/>
                  <a:pt x="2129" y="16351"/>
                  <a:pt x="2209" y="16763"/>
                </a:cubicBezTo>
                <a:cubicBezTo>
                  <a:pt x="2473" y="17120"/>
                  <a:pt x="2335" y="17656"/>
                  <a:pt x="2679" y="17966"/>
                </a:cubicBezTo>
                <a:cubicBezTo>
                  <a:pt x="2643" y="18046"/>
                  <a:pt x="2588" y="18126"/>
                  <a:pt x="2552" y="18194"/>
                </a:cubicBezTo>
                <a:cubicBezTo>
                  <a:pt x="2679" y="18274"/>
                  <a:pt x="2874" y="18299"/>
                  <a:pt x="2885" y="18480"/>
                </a:cubicBezTo>
                <a:cubicBezTo>
                  <a:pt x="2975" y="18768"/>
                  <a:pt x="3330" y="18631"/>
                  <a:pt x="3525" y="18801"/>
                </a:cubicBezTo>
                <a:cubicBezTo>
                  <a:pt x="3602" y="18836"/>
                  <a:pt x="3678" y="18852"/>
                  <a:pt x="3750" y="18852"/>
                </a:cubicBezTo>
                <a:cubicBezTo>
                  <a:pt x="4108" y="18852"/>
                  <a:pt x="4400" y="18474"/>
                  <a:pt x="4533" y="18161"/>
                </a:cubicBezTo>
                <a:cubicBezTo>
                  <a:pt x="4522" y="17851"/>
                  <a:pt x="4385" y="17565"/>
                  <a:pt x="4291" y="17269"/>
                </a:cubicBezTo>
                <a:cubicBezTo>
                  <a:pt x="4312" y="17265"/>
                  <a:pt x="4332" y="17263"/>
                  <a:pt x="4352" y="17263"/>
                </a:cubicBezTo>
                <a:cubicBezTo>
                  <a:pt x="4607" y="17263"/>
                  <a:pt x="4781" y="17578"/>
                  <a:pt x="5054" y="17578"/>
                </a:cubicBezTo>
                <a:cubicBezTo>
                  <a:pt x="5063" y="17578"/>
                  <a:pt x="5073" y="17577"/>
                  <a:pt x="5082" y="17576"/>
                </a:cubicBezTo>
                <a:cubicBezTo>
                  <a:pt x="5563" y="17670"/>
                  <a:pt x="5953" y="17999"/>
                  <a:pt x="6398" y="18183"/>
                </a:cubicBezTo>
                <a:cubicBezTo>
                  <a:pt x="6684" y="18263"/>
                  <a:pt x="6994" y="18310"/>
                  <a:pt x="7291" y="18389"/>
                </a:cubicBezTo>
                <a:cubicBezTo>
                  <a:pt x="7360" y="18407"/>
                  <a:pt x="7430" y="18415"/>
                  <a:pt x="7499" y="18415"/>
                </a:cubicBezTo>
                <a:cubicBezTo>
                  <a:pt x="7818" y="18415"/>
                  <a:pt x="8133" y="18258"/>
                  <a:pt x="8458" y="18258"/>
                </a:cubicBezTo>
                <a:cubicBezTo>
                  <a:pt x="8515" y="18258"/>
                  <a:pt x="8573" y="18263"/>
                  <a:pt x="8631" y="18274"/>
                </a:cubicBezTo>
                <a:cubicBezTo>
                  <a:pt x="8917" y="18411"/>
                  <a:pt x="9249" y="18288"/>
                  <a:pt x="9535" y="18425"/>
                </a:cubicBezTo>
                <a:cubicBezTo>
                  <a:pt x="9670" y="18369"/>
                  <a:pt x="9810" y="18348"/>
                  <a:pt x="9952" y="18348"/>
                </a:cubicBezTo>
                <a:cubicBezTo>
                  <a:pt x="10276" y="18348"/>
                  <a:pt x="10611" y="18457"/>
                  <a:pt x="10930" y="18505"/>
                </a:cubicBezTo>
                <a:cubicBezTo>
                  <a:pt x="11240" y="18538"/>
                  <a:pt x="11457" y="18790"/>
                  <a:pt x="11732" y="18906"/>
                </a:cubicBezTo>
                <a:cubicBezTo>
                  <a:pt x="12029" y="19054"/>
                  <a:pt x="12383" y="19018"/>
                  <a:pt x="12636" y="19249"/>
                </a:cubicBezTo>
                <a:cubicBezTo>
                  <a:pt x="12943" y="19351"/>
                  <a:pt x="13276" y="19557"/>
                  <a:pt x="13369" y="19889"/>
                </a:cubicBezTo>
                <a:lnTo>
                  <a:pt x="12957" y="19889"/>
                </a:lnTo>
                <a:cubicBezTo>
                  <a:pt x="12905" y="19902"/>
                  <a:pt x="12854" y="19908"/>
                  <a:pt x="12804" y="19908"/>
                </a:cubicBezTo>
                <a:cubicBezTo>
                  <a:pt x="12476" y="19908"/>
                  <a:pt x="12189" y="19664"/>
                  <a:pt x="11864" y="19664"/>
                </a:cubicBezTo>
                <a:cubicBezTo>
                  <a:pt x="11802" y="19664"/>
                  <a:pt x="11739" y="19673"/>
                  <a:pt x="11674" y="19694"/>
                </a:cubicBezTo>
                <a:cubicBezTo>
                  <a:pt x="11400" y="20048"/>
                  <a:pt x="11089" y="20381"/>
                  <a:pt x="10839" y="20760"/>
                </a:cubicBezTo>
                <a:cubicBezTo>
                  <a:pt x="10854" y="20761"/>
                  <a:pt x="10869" y="20762"/>
                  <a:pt x="10884" y="20762"/>
                </a:cubicBezTo>
                <a:cubicBezTo>
                  <a:pt x="11059" y="20762"/>
                  <a:pt x="11207" y="20648"/>
                  <a:pt x="11364" y="20554"/>
                </a:cubicBezTo>
                <a:cubicBezTo>
                  <a:pt x="11442" y="20611"/>
                  <a:pt x="11568" y="20677"/>
                  <a:pt x="11675" y="20677"/>
                </a:cubicBezTo>
                <a:cubicBezTo>
                  <a:pt x="11758" y="20677"/>
                  <a:pt x="11829" y="20639"/>
                  <a:pt x="11858" y="20529"/>
                </a:cubicBezTo>
                <a:cubicBezTo>
                  <a:pt x="11966" y="20437"/>
                  <a:pt x="12147" y="20298"/>
                  <a:pt x="12302" y="20298"/>
                </a:cubicBezTo>
                <a:cubicBezTo>
                  <a:pt x="12377" y="20298"/>
                  <a:pt x="12446" y="20330"/>
                  <a:pt x="12498" y="20416"/>
                </a:cubicBezTo>
                <a:cubicBezTo>
                  <a:pt x="12372" y="20427"/>
                  <a:pt x="12339" y="20485"/>
                  <a:pt x="12361" y="20587"/>
                </a:cubicBezTo>
                <a:cubicBezTo>
                  <a:pt x="12368" y="20586"/>
                  <a:pt x="12375" y="20586"/>
                  <a:pt x="12381" y="20586"/>
                </a:cubicBezTo>
                <a:cubicBezTo>
                  <a:pt x="12560" y="20586"/>
                  <a:pt x="12716" y="20702"/>
                  <a:pt x="12883" y="20702"/>
                </a:cubicBezTo>
                <a:cubicBezTo>
                  <a:pt x="12911" y="20702"/>
                  <a:pt x="12939" y="20699"/>
                  <a:pt x="12968" y="20691"/>
                </a:cubicBezTo>
                <a:cubicBezTo>
                  <a:pt x="13026" y="20587"/>
                  <a:pt x="13059" y="20485"/>
                  <a:pt x="13116" y="20381"/>
                </a:cubicBezTo>
                <a:cubicBezTo>
                  <a:pt x="13438" y="20518"/>
                  <a:pt x="13781" y="20622"/>
                  <a:pt x="14124" y="20666"/>
                </a:cubicBezTo>
                <a:cubicBezTo>
                  <a:pt x="14359" y="20765"/>
                  <a:pt x="14617" y="20871"/>
                  <a:pt x="14881" y="20871"/>
                </a:cubicBezTo>
                <a:cubicBezTo>
                  <a:pt x="14926" y="20871"/>
                  <a:pt x="14972" y="20868"/>
                  <a:pt x="15017" y="20861"/>
                </a:cubicBezTo>
                <a:cubicBezTo>
                  <a:pt x="15171" y="20939"/>
                  <a:pt x="15311" y="21074"/>
                  <a:pt x="15487" y="21074"/>
                </a:cubicBezTo>
                <a:cubicBezTo>
                  <a:pt x="15546" y="21074"/>
                  <a:pt x="15610" y="21059"/>
                  <a:pt x="15679" y="21021"/>
                </a:cubicBezTo>
                <a:cubicBezTo>
                  <a:pt x="15748" y="20919"/>
                  <a:pt x="16011" y="20746"/>
                  <a:pt x="15794" y="20644"/>
                </a:cubicBezTo>
                <a:cubicBezTo>
                  <a:pt x="15829" y="20586"/>
                  <a:pt x="15804" y="20571"/>
                  <a:pt x="15760" y="20571"/>
                </a:cubicBezTo>
                <a:cubicBezTo>
                  <a:pt x="15715" y="20571"/>
                  <a:pt x="15649" y="20587"/>
                  <a:pt x="15608" y="20587"/>
                </a:cubicBezTo>
                <a:cubicBezTo>
                  <a:pt x="15573" y="20587"/>
                  <a:pt x="15556" y="20575"/>
                  <a:pt x="15588" y="20529"/>
                </a:cubicBezTo>
                <a:cubicBezTo>
                  <a:pt x="15740" y="20351"/>
                  <a:pt x="15962" y="20296"/>
                  <a:pt x="16186" y="20296"/>
                </a:cubicBezTo>
                <a:cubicBezTo>
                  <a:pt x="16335" y="20296"/>
                  <a:pt x="16486" y="20320"/>
                  <a:pt x="16618" y="20348"/>
                </a:cubicBezTo>
                <a:cubicBezTo>
                  <a:pt x="16694" y="20373"/>
                  <a:pt x="16773" y="20381"/>
                  <a:pt x="16852" y="20381"/>
                </a:cubicBezTo>
                <a:cubicBezTo>
                  <a:pt x="16983" y="20381"/>
                  <a:pt x="17115" y="20360"/>
                  <a:pt x="17241" y="20360"/>
                </a:cubicBezTo>
                <a:cubicBezTo>
                  <a:pt x="17376" y="20360"/>
                  <a:pt x="17503" y="20384"/>
                  <a:pt x="17613" y="20485"/>
                </a:cubicBezTo>
                <a:cubicBezTo>
                  <a:pt x="17751" y="20548"/>
                  <a:pt x="17781" y="20752"/>
                  <a:pt x="17933" y="20752"/>
                </a:cubicBezTo>
                <a:cubicBezTo>
                  <a:pt x="17948" y="20752"/>
                  <a:pt x="17964" y="20750"/>
                  <a:pt x="17981" y="20746"/>
                </a:cubicBezTo>
                <a:lnTo>
                  <a:pt x="17981" y="20746"/>
                </a:lnTo>
                <a:cubicBezTo>
                  <a:pt x="17901" y="20815"/>
                  <a:pt x="17887" y="20919"/>
                  <a:pt x="18003" y="20952"/>
                </a:cubicBezTo>
                <a:cubicBezTo>
                  <a:pt x="18038" y="20957"/>
                  <a:pt x="18073" y="20959"/>
                  <a:pt x="18107" y="20959"/>
                </a:cubicBezTo>
                <a:cubicBezTo>
                  <a:pt x="18385" y="20959"/>
                  <a:pt x="18630" y="20805"/>
                  <a:pt x="18884" y="20724"/>
                </a:cubicBezTo>
                <a:cubicBezTo>
                  <a:pt x="19307" y="20771"/>
                  <a:pt x="19730" y="20977"/>
                  <a:pt x="20005" y="21309"/>
                </a:cubicBezTo>
                <a:cubicBezTo>
                  <a:pt x="20223" y="21491"/>
                  <a:pt x="20479" y="21534"/>
                  <a:pt x="20744" y="21534"/>
                </a:cubicBezTo>
                <a:cubicBezTo>
                  <a:pt x="20981" y="21534"/>
                  <a:pt x="21225" y="21500"/>
                  <a:pt x="21454" y="21500"/>
                </a:cubicBezTo>
                <a:cubicBezTo>
                  <a:pt x="21483" y="21500"/>
                  <a:pt x="21512" y="21500"/>
                  <a:pt x="21541" y="21501"/>
                </a:cubicBezTo>
                <a:cubicBezTo>
                  <a:pt x="21554" y="21503"/>
                  <a:pt x="21568" y="21504"/>
                  <a:pt x="21581" y="21504"/>
                </a:cubicBezTo>
                <a:cubicBezTo>
                  <a:pt x="21813" y="21504"/>
                  <a:pt x="21957" y="21236"/>
                  <a:pt x="22178" y="21236"/>
                </a:cubicBezTo>
                <a:cubicBezTo>
                  <a:pt x="22194" y="21236"/>
                  <a:pt x="22210" y="21237"/>
                  <a:pt x="22227" y="21240"/>
                </a:cubicBezTo>
                <a:cubicBezTo>
                  <a:pt x="22535" y="21284"/>
                  <a:pt x="22810" y="21433"/>
                  <a:pt x="23106" y="21515"/>
                </a:cubicBezTo>
                <a:cubicBezTo>
                  <a:pt x="23404" y="21515"/>
                  <a:pt x="23701" y="21456"/>
                  <a:pt x="23997" y="21456"/>
                </a:cubicBezTo>
                <a:cubicBezTo>
                  <a:pt x="24020" y="21456"/>
                  <a:pt x="24044" y="21457"/>
                  <a:pt x="24068" y="21457"/>
                </a:cubicBezTo>
                <a:cubicBezTo>
                  <a:pt x="24301" y="21620"/>
                  <a:pt x="24553" y="21673"/>
                  <a:pt x="24814" y="21673"/>
                </a:cubicBezTo>
                <a:cubicBezTo>
                  <a:pt x="25328" y="21673"/>
                  <a:pt x="25879" y="21465"/>
                  <a:pt x="26393" y="21465"/>
                </a:cubicBezTo>
                <a:cubicBezTo>
                  <a:pt x="26427" y="21465"/>
                  <a:pt x="26462" y="21466"/>
                  <a:pt x="26496" y="21468"/>
                </a:cubicBezTo>
                <a:cubicBezTo>
                  <a:pt x="26822" y="21520"/>
                  <a:pt x="27176" y="21613"/>
                  <a:pt x="27514" y="21613"/>
                </a:cubicBezTo>
                <a:cubicBezTo>
                  <a:pt x="27768" y="21613"/>
                  <a:pt x="28014" y="21561"/>
                  <a:pt x="28234" y="21400"/>
                </a:cubicBezTo>
                <a:cubicBezTo>
                  <a:pt x="28307" y="21356"/>
                  <a:pt x="28374" y="21338"/>
                  <a:pt x="28438" y="21338"/>
                </a:cubicBezTo>
                <a:cubicBezTo>
                  <a:pt x="28660" y="21338"/>
                  <a:pt x="28845" y="21547"/>
                  <a:pt x="29077" y="21547"/>
                </a:cubicBezTo>
                <a:cubicBezTo>
                  <a:pt x="29105" y="21547"/>
                  <a:pt x="29133" y="21544"/>
                  <a:pt x="29163" y="21537"/>
                </a:cubicBezTo>
                <a:cubicBezTo>
                  <a:pt x="29362" y="21506"/>
                  <a:pt x="29567" y="21495"/>
                  <a:pt x="29774" y="21495"/>
                </a:cubicBezTo>
                <a:cubicBezTo>
                  <a:pt x="29875" y="21495"/>
                  <a:pt x="29976" y="21498"/>
                  <a:pt x="30077" y="21501"/>
                </a:cubicBezTo>
                <a:cubicBezTo>
                  <a:pt x="30401" y="21463"/>
                  <a:pt x="30741" y="21349"/>
                  <a:pt x="31070" y="21349"/>
                </a:cubicBezTo>
                <a:cubicBezTo>
                  <a:pt x="31207" y="21349"/>
                  <a:pt x="31342" y="21368"/>
                  <a:pt x="31473" y="21422"/>
                </a:cubicBezTo>
                <a:cubicBezTo>
                  <a:pt x="31665" y="21468"/>
                  <a:pt x="31872" y="21529"/>
                  <a:pt x="32072" y="21529"/>
                </a:cubicBezTo>
                <a:cubicBezTo>
                  <a:pt x="32219" y="21529"/>
                  <a:pt x="32362" y="21496"/>
                  <a:pt x="32492" y="21400"/>
                </a:cubicBezTo>
                <a:cubicBezTo>
                  <a:pt x="32596" y="21342"/>
                  <a:pt x="32700" y="21320"/>
                  <a:pt x="32805" y="21320"/>
                </a:cubicBezTo>
                <a:cubicBezTo>
                  <a:pt x="33156" y="21320"/>
                  <a:pt x="33507" y="21573"/>
                  <a:pt x="33858" y="21573"/>
                </a:cubicBezTo>
                <a:cubicBezTo>
                  <a:pt x="33918" y="21573"/>
                  <a:pt x="33978" y="21565"/>
                  <a:pt x="34038" y="21548"/>
                </a:cubicBezTo>
                <a:cubicBezTo>
                  <a:pt x="34154" y="21554"/>
                  <a:pt x="34278" y="21561"/>
                  <a:pt x="34402" y="21561"/>
                </a:cubicBezTo>
                <a:cubicBezTo>
                  <a:pt x="34732" y="21561"/>
                  <a:pt x="35068" y="21512"/>
                  <a:pt x="35285" y="21262"/>
                </a:cubicBezTo>
                <a:cubicBezTo>
                  <a:pt x="35685" y="21330"/>
                  <a:pt x="36042" y="21573"/>
                  <a:pt x="36450" y="21573"/>
                </a:cubicBezTo>
                <a:cubicBezTo>
                  <a:pt x="36521" y="21573"/>
                  <a:pt x="36594" y="21565"/>
                  <a:pt x="36670" y="21548"/>
                </a:cubicBezTo>
                <a:cubicBezTo>
                  <a:pt x="36714" y="21563"/>
                  <a:pt x="36755" y="21570"/>
                  <a:pt x="36793" y="21570"/>
                </a:cubicBezTo>
                <a:cubicBezTo>
                  <a:pt x="37062" y="21570"/>
                  <a:pt x="37180" y="21238"/>
                  <a:pt x="37447" y="21238"/>
                </a:cubicBezTo>
                <a:cubicBezTo>
                  <a:pt x="37458" y="21238"/>
                  <a:pt x="37470" y="21239"/>
                  <a:pt x="37483" y="21240"/>
                </a:cubicBezTo>
                <a:cubicBezTo>
                  <a:pt x="37590" y="21252"/>
                  <a:pt x="37697" y="21256"/>
                  <a:pt x="37804" y="21256"/>
                </a:cubicBezTo>
                <a:cubicBezTo>
                  <a:pt x="38272" y="21256"/>
                  <a:pt x="38736" y="21168"/>
                  <a:pt x="39199" y="21168"/>
                </a:cubicBezTo>
                <a:cubicBezTo>
                  <a:pt x="39374" y="21168"/>
                  <a:pt x="39549" y="21181"/>
                  <a:pt x="39724" y="21216"/>
                </a:cubicBezTo>
                <a:cubicBezTo>
                  <a:pt x="39828" y="21253"/>
                  <a:pt x="39933" y="21266"/>
                  <a:pt x="40038" y="21266"/>
                </a:cubicBezTo>
                <a:cubicBezTo>
                  <a:pt x="40290" y="21266"/>
                  <a:pt x="40545" y="21191"/>
                  <a:pt x="40797" y="21191"/>
                </a:cubicBezTo>
                <a:cubicBezTo>
                  <a:pt x="40902" y="21191"/>
                  <a:pt x="41007" y="21204"/>
                  <a:pt x="41111" y="21240"/>
                </a:cubicBezTo>
                <a:cubicBezTo>
                  <a:pt x="41158" y="21255"/>
                  <a:pt x="41202" y="21261"/>
                  <a:pt x="41245" y="21261"/>
                </a:cubicBezTo>
                <a:cubicBezTo>
                  <a:pt x="41519" y="21261"/>
                  <a:pt x="41723" y="21006"/>
                  <a:pt x="42002" y="21006"/>
                </a:cubicBezTo>
                <a:cubicBezTo>
                  <a:pt x="42021" y="21006"/>
                  <a:pt x="42039" y="21007"/>
                  <a:pt x="42059" y="21010"/>
                </a:cubicBezTo>
                <a:cubicBezTo>
                  <a:pt x="42076" y="21011"/>
                  <a:pt x="42093" y="21012"/>
                  <a:pt x="42109" y="21012"/>
                </a:cubicBezTo>
                <a:cubicBezTo>
                  <a:pt x="42361" y="21012"/>
                  <a:pt x="42568" y="20847"/>
                  <a:pt x="42792" y="20793"/>
                </a:cubicBezTo>
                <a:cubicBezTo>
                  <a:pt x="43182" y="20952"/>
                  <a:pt x="43569" y="21147"/>
                  <a:pt x="43995" y="21194"/>
                </a:cubicBezTo>
                <a:cubicBezTo>
                  <a:pt x="44058" y="21223"/>
                  <a:pt x="44112" y="21236"/>
                  <a:pt x="44158" y="21236"/>
                </a:cubicBezTo>
                <a:cubicBezTo>
                  <a:pt x="44378" y="21236"/>
                  <a:pt x="44437" y="20954"/>
                  <a:pt x="44646" y="20897"/>
                </a:cubicBezTo>
                <a:cubicBezTo>
                  <a:pt x="44841" y="20828"/>
                  <a:pt x="44956" y="20633"/>
                  <a:pt x="45149" y="20565"/>
                </a:cubicBezTo>
                <a:cubicBezTo>
                  <a:pt x="45238" y="20589"/>
                  <a:pt x="45328" y="20599"/>
                  <a:pt x="45417" y="20599"/>
                </a:cubicBezTo>
                <a:cubicBezTo>
                  <a:pt x="45579" y="20599"/>
                  <a:pt x="45739" y="20566"/>
                  <a:pt x="45893" y="20529"/>
                </a:cubicBezTo>
                <a:cubicBezTo>
                  <a:pt x="46247" y="20175"/>
                  <a:pt x="46659" y="19842"/>
                  <a:pt x="46890" y="19397"/>
                </a:cubicBezTo>
                <a:cubicBezTo>
                  <a:pt x="46938" y="19393"/>
                  <a:pt x="46986" y="19391"/>
                  <a:pt x="47034" y="19391"/>
                </a:cubicBezTo>
                <a:cubicBezTo>
                  <a:pt x="47354" y="19391"/>
                  <a:pt x="47670" y="19481"/>
                  <a:pt x="47983" y="19481"/>
                </a:cubicBezTo>
                <a:cubicBezTo>
                  <a:pt x="48091" y="19481"/>
                  <a:pt x="48199" y="19471"/>
                  <a:pt x="48307" y="19441"/>
                </a:cubicBezTo>
                <a:cubicBezTo>
                  <a:pt x="48359" y="19339"/>
                  <a:pt x="48434" y="19315"/>
                  <a:pt x="48518" y="19315"/>
                </a:cubicBezTo>
                <a:cubicBezTo>
                  <a:pt x="48592" y="19315"/>
                  <a:pt x="48673" y="19333"/>
                  <a:pt x="48749" y="19333"/>
                </a:cubicBezTo>
                <a:cubicBezTo>
                  <a:pt x="48818" y="19333"/>
                  <a:pt x="48884" y="19318"/>
                  <a:pt x="48939" y="19260"/>
                </a:cubicBezTo>
                <a:cubicBezTo>
                  <a:pt x="49178" y="19145"/>
                  <a:pt x="49008" y="18848"/>
                  <a:pt x="49120" y="18642"/>
                </a:cubicBezTo>
                <a:cubicBezTo>
                  <a:pt x="49214" y="18527"/>
                  <a:pt x="49384" y="18505"/>
                  <a:pt x="49488" y="18389"/>
                </a:cubicBezTo>
                <a:cubicBezTo>
                  <a:pt x="49980" y="18263"/>
                  <a:pt x="50425" y="17988"/>
                  <a:pt x="50917" y="17807"/>
                </a:cubicBezTo>
                <a:cubicBezTo>
                  <a:pt x="51021" y="17612"/>
                  <a:pt x="51123" y="17428"/>
                  <a:pt x="51227" y="17233"/>
                </a:cubicBezTo>
                <a:cubicBezTo>
                  <a:pt x="51397" y="16684"/>
                  <a:pt x="51068" y="16170"/>
                  <a:pt x="51043" y="15621"/>
                </a:cubicBezTo>
                <a:cubicBezTo>
                  <a:pt x="51205" y="15253"/>
                  <a:pt x="51513" y="14945"/>
                  <a:pt x="51592" y="14533"/>
                </a:cubicBezTo>
                <a:cubicBezTo>
                  <a:pt x="51672" y="14110"/>
                  <a:pt x="52051" y="13835"/>
                  <a:pt x="52211" y="13434"/>
                </a:cubicBezTo>
                <a:cubicBezTo>
                  <a:pt x="52427" y="13022"/>
                  <a:pt x="52384" y="12506"/>
                  <a:pt x="52590" y="12072"/>
                </a:cubicBezTo>
                <a:cubicBezTo>
                  <a:pt x="52680" y="11819"/>
                  <a:pt x="52933" y="11558"/>
                  <a:pt x="52749" y="11284"/>
                </a:cubicBezTo>
                <a:cubicBezTo>
                  <a:pt x="53002" y="10699"/>
                  <a:pt x="52554" y="10149"/>
                  <a:pt x="52384" y="9611"/>
                </a:cubicBezTo>
                <a:cubicBezTo>
                  <a:pt x="52268" y="9086"/>
                  <a:pt x="51845" y="8718"/>
                  <a:pt x="51592" y="8262"/>
                </a:cubicBezTo>
                <a:cubicBezTo>
                  <a:pt x="51708" y="7826"/>
                  <a:pt x="51502" y="7370"/>
                  <a:pt x="51639" y="6933"/>
                </a:cubicBezTo>
                <a:cubicBezTo>
                  <a:pt x="51661" y="6532"/>
                  <a:pt x="51719" y="6120"/>
                  <a:pt x="51571" y="5744"/>
                </a:cubicBezTo>
                <a:cubicBezTo>
                  <a:pt x="51697" y="5354"/>
                  <a:pt x="51260" y="5296"/>
                  <a:pt x="51205" y="4999"/>
                </a:cubicBezTo>
                <a:cubicBezTo>
                  <a:pt x="51169" y="4736"/>
                  <a:pt x="50848" y="4609"/>
                  <a:pt x="50931" y="4291"/>
                </a:cubicBezTo>
                <a:cubicBezTo>
                  <a:pt x="50837" y="3923"/>
                  <a:pt x="50472" y="3717"/>
                  <a:pt x="50219" y="3478"/>
                </a:cubicBezTo>
                <a:cubicBezTo>
                  <a:pt x="50107" y="3318"/>
                  <a:pt x="49911" y="3305"/>
                  <a:pt x="49738" y="3294"/>
                </a:cubicBezTo>
                <a:cubicBezTo>
                  <a:pt x="49601" y="3112"/>
                  <a:pt x="49442" y="2950"/>
                  <a:pt x="49214" y="2906"/>
                </a:cubicBezTo>
                <a:cubicBezTo>
                  <a:pt x="48813" y="2665"/>
                  <a:pt x="48491" y="2321"/>
                  <a:pt x="48126" y="2036"/>
                </a:cubicBezTo>
                <a:cubicBezTo>
                  <a:pt x="47840" y="1920"/>
                  <a:pt x="47530" y="1920"/>
                  <a:pt x="47233" y="1920"/>
                </a:cubicBezTo>
                <a:cubicBezTo>
                  <a:pt x="47126" y="1888"/>
                  <a:pt x="47024" y="1836"/>
                  <a:pt x="46919" y="1836"/>
                </a:cubicBezTo>
                <a:cubicBezTo>
                  <a:pt x="46879" y="1836"/>
                  <a:pt x="46838" y="1844"/>
                  <a:pt x="46797" y="1863"/>
                </a:cubicBezTo>
                <a:cubicBezTo>
                  <a:pt x="46653" y="1649"/>
                  <a:pt x="46413" y="1590"/>
                  <a:pt x="46154" y="1590"/>
                </a:cubicBezTo>
                <a:cubicBezTo>
                  <a:pt x="45901" y="1590"/>
                  <a:pt x="45629" y="1647"/>
                  <a:pt x="45412" y="1670"/>
                </a:cubicBezTo>
                <a:cubicBezTo>
                  <a:pt x="45344" y="1700"/>
                  <a:pt x="45282" y="1712"/>
                  <a:pt x="45223" y="1712"/>
                </a:cubicBezTo>
                <a:cubicBezTo>
                  <a:pt x="44897" y="1712"/>
                  <a:pt x="44692" y="1324"/>
                  <a:pt x="44371" y="1245"/>
                </a:cubicBezTo>
                <a:cubicBezTo>
                  <a:pt x="44202" y="1255"/>
                  <a:pt x="44025" y="1383"/>
                  <a:pt x="43856" y="1383"/>
                </a:cubicBezTo>
                <a:cubicBezTo>
                  <a:pt x="43798" y="1383"/>
                  <a:pt x="43740" y="1368"/>
                  <a:pt x="43685" y="1327"/>
                </a:cubicBezTo>
                <a:cubicBezTo>
                  <a:pt x="43573" y="1237"/>
                  <a:pt x="43451" y="1209"/>
                  <a:pt x="43324" y="1209"/>
                </a:cubicBezTo>
                <a:cubicBezTo>
                  <a:pt x="43119" y="1209"/>
                  <a:pt x="42902" y="1281"/>
                  <a:pt x="42695" y="1281"/>
                </a:cubicBezTo>
                <a:cubicBezTo>
                  <a:pt x="42557" y="1281"/>
                  <a:pt x="42423" y="1249"/>
                  <a:pt x="42300" y="1143"/>
                </a:cubicBezTo>
                <a:cubicBezTo>
                  <a:pt x="42139" y="1095"/>
                  <a:pt x="42010" y="829"/>
                  <a:pt x="41826" y="829"/>
                </a:cubicBezTo>
                <a:cubicBezTo>
                  <a:pt x="41788" y="829"/>
                  <a:pt x="41748" y="841"/>
                  <a:pt x="41704" y="868"/>
                </a:cubicBezTo>
                <a:cubicBezTo>
                  <a:pt x="41668" y="893"/>
                  <a:pt x="41633" y="902"/>
                  <a:pt x="41597" y="902"/>
                </a:cubicBezTo>
                <a:cubicBezTo>
                  <a:pt x="41477" y="902"/>
                  <a:pt x="41359" y="796"/>
                  <a:pt x="41232" y="796"/>
                </a:cubicBezTo>
                <a:cubicBezTo>
                  <a:pt x="41218" y="796"/>
                  <a:pt x="41205" y="797"/>
                  <a:pt x="41191" y="800"/>
                </a:cubicBezTo>
                <a:cubicBezTo>
                  <a:pt x="41117" y="827"/>
                  <a:pt x="41046" y="839"/>
                  <a:pt x="40977" y="839"/>
                </a:cubicBezTo>
                <a:cubicBezTo>
                  <a:pt x="40624" y="839"/>
                  <a:pt x="40326" y="536"/>
                  <a:pt x="39960" y="536"/>
                </a:cubicBezTo>
                <a:cubicBezTo>
                  <a:pt x="39954" y="536"/>
                  <a:pt x="39949" y="536"/>
                  <a:pt x="39944" y="536"/>
                </a:cubicBezTo>
                <a:cubicBezTo>
                  <a:pt x="39470" y="623"/>
                  <a:pt x="38998" y="743"/>
                  <a:pt x="38517" y="743"/>
                </a:cubicBezTo>
                <a:cubicBezTo>
                  <a:pt x="38496" y="743"/>
                  <a:pt x="38476" y="742"/>
                  <a:pt x="38455" y="742"/>
                </a:cubicBezTo>
                <a:cubicBezTo>
                  <a:pt x="38403" y="670"/>
                  <a:pt x="38211" y="607"/>
                  <a:pt x="38082" y="607"/>
                </a:cubicBezTo>
                <a:cubicBezTo>
                  <a:pt x="37983" y="607"/>
                  <a:pt x="37921" y="643"/>
                  <a:pt x="37985" y="742"/>
                </a:cubicBezTo>
                <a:cubicBezTo>
                  <a:pt x="37955" y="747"/>
                  <a:pt x="37926" y="749"/>
                  <a:pt x="37897" y="749"/>
                </a:cubicBezTo>
                <a:cubicBezTo>
                  <a:pt x="37662" y="749"/>
                  <a:pt x="37466" y="596"/>
                  <a:pt x="37241" y="525"/>
                </a:cubicBezTo>
                <a:cubicBezTo>
                  <a:pt x="37206" y="531"/>
                  <a:pt x="37172" y="534"/>
                  <a:pt x="37138" y="534"/>
                </a:cubicBezTo>
                <a:cubicBezTo>
                  <a:pt x="36913" y="534"/>
                  <a:pt x="36706" y="413"/>
                  <a:pt x="36482" y="413"/>
                </a:cubicBezTo>
                <a:cubicBezTo>
                  <a:pt x="36431" y="413"/>
                  <a:pt x="36379" y="419"/>
                  <a:pt x="36326" y="434"/>
                </a:cubicBezTo>
                <a:cubicBezTo>
                  <a:pt x="36268" y="429"/>
                  <a:pt x="36210" y="427"/>
                  <a:pt x="36151" y="427"/>
                </a:cubicBezTo>
                <a:cubicBezTo>
                  <a:pt x="35940" y="427"/>
                  <a:pt x="35724" y="454"/>
                  <a:pt x="35514" y="454"/>
                </a:cubicBezTo>
                <a:cubicBezTo>
                  <a:pt x="35284" y="454"/>
                  <a:pt x="35062" y="421"/>
                  <a:pt x="34862" y="283"/>
                </a:cubicBezTo>
                <a:cubicBezTo>
                  <a:pt x="34592" y="453"/>
                  <a:pt x="34297" y="501"/>
                  <a:pt x="33993" y="501"/>
                </a:cubicBezTo>
                <a:cubicBezTo>
                  <a:pt x="33605" y="501"/>
                  <a:pt x="33202" y="424"/>
                  <a:pt x="32815" y="424"/>
                </a:cubicBezTo>
                <a:cubicBezTo>
                  <a:pt x="32706" y="424"/>
                  <a:pt x="32598" y="430"/>
                  <a:pt x="32492" y="445"/>
                </a:cubicBezTo>
                <a:cubicBezTo>
                  <a:pt x="32412" y="297"/>
                  <a:pt x="32115" y="352"/>
                  <a:pt x="31942" y="272"/>
                </a:cubicBezTo>
                <a:cubicBezTo>
                  <a:pt x="31611" y="311"/>
                  <a:pt x="31283" y="337"/>
                  <a:pt x="30956" y="337"/>
                </a:cubicBezTo>
                <a:cubicBezTo>
                  <a:pt x="30617" y="337"/>
                  <a:pt x="30279" y="309"/>
                  <a:pt x="29940" y="239"/>
                </a:cubicBezTo>
                <a:cubicBezTo>
                  <a:pt x="29729" y="269"/>
                  <a:pt x="29512" y="288"/>
                  <a:pt x="29296" y="288"/>
                </a:cubicBezTo>
                <a:cubicBezTo>
                  <a:pt x="28938" y="288"/>
                  <a:pt x="28581" y="237"/>
                  <a:pt x="28245" y="102"/>
                </a:cubicBezTo>
                <a:cubicBezTo>
                  <a:pt x="27468" y="193"/>
                  <a:pt x="26691" y="160"/>
                  <a:pt x="25911" y="215"/>
                </a:cubicBezTo>
                <a:cubicBezTo>
                  <a:pt x="25490" y="156"/>
                  <a:pt x="25069" y="79"/>
                  <a:pt x="24642" y="79"/>
                </a:cubicBezTo>
                <a:cubicBezTo>
                  <a:pt x="24490" y="79"/>
                  <a:pt x="24337" y="89"/>
                  <a:pt x="24183" y="113"/>
                </a:cubicBezTo>
                <a:cubicBezTo>
                  <a:pt x="24129" y="124"/>
                  <a:pt x="24075" y="128"/>
                  <a:pt x="24021" y="128"/>
                </a:cubicBezTo>
                <a:cubicBezTo>
                  <a:pt x="23762" y="128"/>
                  <a:pt x="23510" y="27"/>
                  <a:pt x="23249" y="27"/>
                </a:cubicBezTo>
                <a:cubicBezTo>
                  <a:pt x="23153" y="27"/>
                  <a:pt x="23056" y="40"/>
                  <a:pt x="22958" y="77"/>
                </a:cubicBezTo>
                <a:cubicBezTo>
                  <a:pt x="22854" y="99"/>
                  <a:pt x="22750" y="108"/>
                  <a:pt x="22646" y="108"/>
                </a:cubicBezTo>
                <a:cubicBezTo>
                  <a:pt x="22278" y="108"/>
                  <a:pt x="21911" y="1"/>
                  <a:pt x="21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3"/>
          <p:cNvSpPr/>
          <p:nvPr/>
        </p:nvSpPr>
        <p:spPr>
          <a:xfrm>
            <a:off x="670551" y="1653122"/>
            <a:ext cx="1789522" cy="66040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3"/>
          <p:cNvSpPr/>
          <p:nvPr/>
        </p:nvSpPr>
        <p:spPr>
          <a:xfrm>
            <a:off x="4650467" y="1669400"/>
            <a:ext cx="1789470" cy="643552"/>
          </a:xfrm>
          <a:custGeom>
            <a:avLst/>
            <a:gdLst/>
            <a:ahLst/>
            <a:cxnLst/>
            <a:rect l="l" t="t" r="r" b="b"/>
            <a:pathLst>
              <a:path w="44877" h="20738" extrusionOk="0">
                <a:moveTo>
                  <a:pt x="21108" y="0"/>
                </a:moveTo>
                <a:cubicBezTo>
                  <a:pt x="20639" y="0"/>
                  <a:pt x="20170" y="70"/>
                  <a:pt x="19705" y="70"/>
                </a:cubicBezTo>
                <a:cubicBezTo>
                  <a:pt x="19508" y="70"/>
                  <a:pt x="19311" y="57"/>
                  <a:pt x="19115" y="22"/>
                </a:cubicBezTo>
                <a:cubicBezTo>
                  <a:pt x="18247" y="81"/>
                  <a:pt x="17379" y="96"/>
                  <a:pt x="16511" y="96"/>
                </a:cubicBezTo>
                <a:cubicBezTo>
                  <a:pt x="15592" y="96"/>
                  <a:pt x="14674" y="79"/>
                  <a:pt x="13755" y="79"/>
                </a:cubicBezTo>
                <a:cubicBezTo>
                  <a:pt x="13378" y="79"/>
                  <a:pt x="13001" y="82"/>
                  <a:pt x="12624" y="90"/>
                </a:cubicBezTo>
                <a:lnTo>
                  <a:pt x="12635" y="159"/>
                </a:lnTo>
                <a:cubicBezTo>
                  <a:pt x="12491" y="155"/>
                  <a:pt x="12346" y="154"/>
                  <a:pt x="12201" y="154"/>
                </a:cubicBezTo>
                <a:cubicBezTo>
                  <a:pt x="11912" y="154"/>
                  <a:pt x="11622" y="159"/>
                  <a:pt x="11331" y="159"/>
                </a:cubicBezTo>
                <a:lnTo>
                  <a:pt x="11331" y="239"/>
                </a:lnTo>
                <a:cubicBezTo>
                  <a:pt x="11204" y="239"/>
                  <a:pt x="10930" y="250"/>
                  <a:pt x="10792" y="250"/>
                </a:cubicBezTo>
                <a:lnTo>
                  <a:pt x="10770" y="329"/>
                </a:lnTo>
                <a:cubicBezTo>
                  <a:pt x="10637" y="288"/>
                  <a:pt x="10501" y="274"/>
                  <a:pt x="10363" y="274"/>
                </a:cubicBezTo>
                <a:cubicBezTo>
                  <a:pt x="10080" y="274"/>
                  <a:pt x="9790" y="333"/>
                  <a:pt x="9500" y="333"/>
                </a:cubicBezTo>
                <a:cubicBezTo>
                  <a:pt x="9424" y="333"/>
                  <a:pt x="9347" y="329"/>
                  <a:pt x="9271" y="318"/>
                </a:cubicBezTo>
                <a:lnTo>
                  <a:pt x="9271" y="398"/>
                </a:lnTo>
                <a:cubicBezTo>
                  <a:pt x="9228" y="389"/>
                  <a:pt x="9186" y="385"/>
                  <a:pt x="9145" y="385"/>
                </a:cubicBezTo>
                <a:cubicBezTo>
                  <a:pt x="9089" y="385"/>
                  <a:pt x="9033" y="392"/>
                  <a:pt x="8974" y="398"/>
                </a:cubicBezTo>
                <a:cubicBezTo>
                  <a:pt x="8436" y="582"/>
                  <a:pt x="7875" y="697"/>
                  <a:pt x="7348" y="892"/>
                </a:cubicBezTo>
                <a:cubicBezTo>
                  <a:pt x="6444" y="1030"/>
                  <a:pt x="5494" y="1167"/>
                  <a:pt x="4728" y="1703"/>
                </a:cubicBezTo>
                <a:cubicBezTo>
                  <a:pt x="4648" y="1829"/>
                  <a:pt x="4579" y="1966"/>
                  <a:pt x="4489" y="2082"/>
                </a:cubicBezTo>
                <a:cubicBezTo>
                  <a:pt x="4214" y="2334"/>
                  <a:pt x="3733" y="2219"/>
                  <a:pt x="3502" y="2540"/>
                </a:cubicBezTo>
                <a:cubicBezTo>
                  <a:pt x="3126" y="2952"/>
                  <a:pt x="2508" y="2928"/>
                  <a:pt x="2085" y="3260"/>
                </a:cubicBezTo>
                <a:cubicBezTo>
                  <a:pt x="1659" y="3466"/>
                  <a:pt x="1214" y="3650"/>
                  <a:pt x="824" y="3914"/>
                </a:cubicBezTo>
                <a:cubicBezTo>
                  <a:pt x="368" y="4290"/>
                  <a:pt x="550" y="5081"/>
                  <a:pt x="1088" y="5298"/>
                </a:cubicBezTo>
                <a:cubicBezTo>
                  <a:pt x="1146" y="5526"/>
                  <a:pt x="1168" y="5779"/>
                  <a:pt x="1341" y="5960"/>
                </a:cubicBezTo>
                <a:cubicBezTo>
                  <a:pt x="1431" y="6339"/>
                  <a:pt x="1717" y="6647"/>
                  <a:pt x="1981" y="6935"/>
                </a:cubicBezTo>
                <a:cubicBezTo>
                  <a:pt x="1912" y="7278"/>
                  <a:pt x="1431" y="7278"/>
                  <a:pt x="1261" y="7553"/>
                </a:cubicBezTo>
                <a:cubicBezTo>
                  <a:pt x="1110" y="7792"/>
                  <a:pt x="1341" y="8089"/>
                  <a:pt x="1203" y="8330"/>
                </a:cubicBezTo>
                <a:cubicBezTo>
                  <a:pt x="802" y="8514"/>
                  <a:pt x="286" y="8663"/>
                  <a:pt x="184" y="9154"/>
                </a:cubicBezTo>
                <a:cubicBezTo>
                  <a:pt x="0" y="9509"/>
                  <a:pt x="300" y="9921"/>
                  <a:pt x="665" y="9989"/>
                </a:cubicBezTo>
                <a:cubicBezTo>
                  <a:pt x="585" y="10882"/>
                  <a:pt x="1500" y="11385"/>
                  <a:pt x="1810" y="12129"/>
                </a:cubicBezTo>
                <a:cubicBezTo>
                  <a:pt x="1981" y="12588"/>
                  <a:pt x="2429" y="12931"/>
                  <a:pt x="2382" y="13458"/>
                </a:cubicBezTo>
                <a:cubicBezTo>
                  <a:pt x="2805" y="14214"/>
                  <a:pt x="3376" y="14900"/>
                  <a:pt x="3697" y="15724"/>
                </a:cubicBezTo>
                <a:cubicBezTo>
                  <a:pt x="3744" y="16043"/>
                  <a:pt x="3733" y="16650"/>
                  <a:pt x="4156" y="16719"/>
                </a:cubicBezTo>
                <a:cubicBezTo>
                  <a:pt x="4294" y="16856"/>
                  <a:pt x="4511" y="16867"/>
                  <a:pt x="4681" y="16960"/>
                </a:cubicBezTo>
                <a:cubicBezTo>
                  <a:pt x="5286" y="17121"/>
                  <a:pt x="5859" y="17537"/>
                  <a:pt x="6498" y="17537"/>
                </a:cubicBezTo>
                <a:cubicBezTo>
                  <a:pt x="6537" y="17537"/>
                  <a:pt x="6577" y="17535"/>
                  <a:pt x="6617" y="17532"/>
                </a:cubicBezTo>
                <a:cubicBezTo>
                  <a:pt x="6903" y="17806"/>
                  <a:pt x="7384" y="17578"/>
                  <a:pt x="7658" y="17875"/>
                </a:cubicBezTo>
                <a:cubicBezTo>
                  <a:pt x="7897" y="18114"/>
                  <a:pt x="8161" y="18389"/>
                  <a:pt x="8515" y="18471"/>
                </a:cubicBezTo>
                <a:cubicBezTo>
                  <a:pt x="8646" y="18619"/>
                  <a:pt x="8836" y="18657"/>
                  <a:pt x="9036" y="18657"/>
                </a:cubicBezTo>
                <a:cubicBezTo>
                  <a:pt x="9222" y="18657"/>
                  <a:pt x="9416" y="18625"/>
                  <a:pt x="9581" y="18619"/>
                </a:cubicBezTo>
                <a:cubicBezTo>
                  <a:pt x="9592" y="18721"/>
                  <a:pt x="9729" y="18721"/>
                  <a:pt x="9809" y="18757"/>
                </a:cubicBezTo>
                <a:cubicBezTo>
                  <a:pt x="10713" y="18757"/>
                  <a:pt x="11594" y="18963"/>
                  <a:pt x="12487" y="18985"/>
                </a:cubicBezTo>
                <a:cubicBezTo>
                  <a:pt x="12553" y="19042"/>
                  <a:pt x="12628" y="19073"/>
                  <a:pt x="12703" y="19073"/>
                </a:cubicBezTo>
                <a:cubicBezTo>
                  <a:pt x="12745" y="19073"/>
                  <a:pt x="12788" y="19063"/>
                  <a:pt x="12830" y="19042"/>
                </a:cubicBezTo>
                <a:cubicBezTo>
                  <a:pt x="12908" y="19007"/>
                  <a:pt x="12987" y="18994"/>
                  <a:pt x="13067" y="18994"/>
                </a:cubicBezTo>
                <a:cubicBezTo>
                  <a:pt x="13250" y="18994"/>
                  <a:pt x="13438" y="19060"/>
                  <a:pt x="13621" y="19075"/>
                </a:cubicBezTo>
                <a:cubicBezTo>
                  <a:pt x="13680" y="19143"/>
                  <a:pt x="13757" y="19163"/>
                  <a:pt x="13843" y="19163"/>
                </a:cubicBezTo>
                <a:cubicBezTo>
                  <a:pt x="13966" y="19163"/>
                  <a:pt x="14106" y="19121"/>
                  <a:pt x="14226" y="19121"/>
                </a:cubicBezTo>
                <a:cubicBezTo>
                  <a:pt x="14234" y="19121"/>
                  <a:pt x="14242" y="19122"/>
                  <a:pt x="14250" y="19122"/>
                </a:cubicBezTo>
                <a:cubicBezTo>
                  <a:pt x="14336" y="19146"/>
                  <a:pt x="14422" y="19153"/>
                  <a:pt x="14509" y="19153"/>
                </a:cubicBezTo>
                <a:cubicBezTo>
                  <a:pt x="14655" y="19153"/>
                  <a:pt x="14804" y="19132"/>
                  <a:pt x="14956" y="19132"/>
                </a:cubicBezTo>
                <a:cubicBezTo>
                  <a:pt x="14976" y="19132"/>
                  <a:pt x="14996" y="19132"/>
                  <a:pt x="15017" y="19133"/>
                </a:cubicBezTo>
                <a:cubicBezTo>
                  <a:pt x="15635" y="19454"/>
                  <a:pt x="16354" y="19191"/>
                  <a:pt x="16997" y="19432"/>
                </a:cubicBezTo>
                <a:cubicBezTo>
                  <a:pt x="18414" y="19625"/>
                  <a:pt x="19845" y="19570"/>
                  <a:pt x="21255" y="19820"/>
                </a:cubicBezTo>
                <a:cubicBezTo>
                  <a:pt x="22296" y="19968"/>
                  <a:pt x="23359" y="19913"/>
                  <a:pt x="24378" y="20199"/>
                </a:cubicBezTo>
                <a:cubicBezTo>
                  <a:pt x="25144" y="20243"/>
                  <a:pt x="25899" y="20380"/>
                  <a:pt x="26655" y="20449"/>
                </a:cubicBezTo>
                <a:cubicBezTo>
                  <a:pt x="26728" y="20444"/>
                  <a:pt x="26801" y="20441"/>
                  <a:pt x="26873" y="20441"/>
                </a:cubicBezTo>
                <a:cubicBezTo>
                  <a:pt x="27575" y="20441"/>
                  <a:pt x="28251" y="20662"/>
                  <a:pt x="28945" y="20737"/>
                </a:cubicBezTo>
                <a:cubicBezTo>
                  <a:pt x="29654" y="20531"/>
                  <a:pt x="30330" y="20232"/>
                  <a:pt x="30959" y="19866"/>
                </a:cubicBezTo>
                <a:cubicBezTo>
                  <a:pt x="31555" y="19625"/>
                  <a:pt x="32184" y="19454"/>
                  <a:pt x="32755" y="19144"/>
                </a:cubicBezTo>
                <a:cubicBezTo>
                  <a:pt x="33167" y="18894"/>
                  <a:pt x="33683" y="18963"/>
                  <a:pt x="34128" y="18836"/>
                </a:cubicBezTo>
                <a:cubicBezTo>
                  <a:pt x="34873" y="18710"/>
                  <a:pt x="35527" y="18320"/>
                  <a:pt x="36199" y="18012"/>
                </a:cubicBezTo>
                <a:cubicBezTo>
                  <a:pt x="36579" y="17864"/>
                  <a:pt x="36969" y="17680"/>
                  <a:pt x="37243" y="17372"/>
                </a:cubicBezTo>
                <a:cubicBezTo>
                  <a:pt x="37323" y="17062"/>
                  <a:pt x="37587" y="16878"/>
                  <a:pt x="37655" y="16559"/>
                </a:cubicBezTo>
                <a:cubicBezTo>
                  <a:pt x="38032" y="15873"/>
                  <a:pt x="37587" y="15106"/>
                  <a:pt x="37345" y="14431"/>
                </a:cubicBezTo>
                <a:cubicBezTo>
                  <a:pt x="38180" y="14315"/>
                  <a:pt x="39004" y="14052"/>
                  <a:pt x="39702" y="13582"/>
                </a:cubicBezTo>
                <a:cubicBezTo>
                  <a:pt x="40059" y="13549"/>
                  <a:pt x="40287" y="13206"/>
                  <a:pt x="40388" y="12909"/>
                </a:cubicBezTo>
                <a:cubicBezTo>
                  <a:pt x="40482" y="12862"/>
                  <a:pt x="40493" y="12747"/>
                  <a:pt x="40539" y="12667"/>
                </a:cubicBezTo>
                <a:lnTo>
                  <a:pt x="40619" y="12667"/>
                </a:lnTo>
                <a:cubicBezTo>
                  <a:pt x="40699" y="12060"/>
                  <a:pt x="40424" y="11536"/>
                  <a:pt x="40218" y="10986"/>
                </a:cubicBezTo>
                <a:cubicBezTo>
                  <a:pt x="40402" y="10860"/>
                  <a:pt x="40732" y="10904"/>
                  <a:pt x="40847" y="10756"/>
                </a:cubicBezTo>
                <a:cubicBezTo>
                  <a:pt x="41179" y="10698"/>
                  <a:pt x="41671" y="10802"/>
                  <a:pt x="41913" y="10539"/>
                </a:cubicBezTo>
                <a:cubicBezTo>
                  <a:pt x="42484" y="10517"/>
                  <a:pt x="42943" y="10138"/>
                  <a:pt x="43445" y="9932"/>
                </a:cubicBezTo>
                <a:cubicBezTo>
                  <a:pt x="44234" y="9715"/>
                  <a:pt x="44646" y="8970"/>
                  <a:pt x="44876" y="8240"/>
                </a:cubicBezTo>
                <a:cubicBezTo>
                  <a:pt x="44876" y="7608"/>
                  <a:pt x="44602" y="7015"/>
                  <a:pt x="44280" y="6487"/>
                </a:cubicBezTo>
                <a:cubicBezTo>
                  <a:pt x="44302" y="6303"/>
                  <a:pt x="44165" y="6155"/>
                  <a:pt x="44052" y="6042"/>
                </a:cubicBezTo>
                <a:cubicBezTo>
                  <a:pt x="44017" y="5743"/>
                  <a:pt x="43731" y="5573"/>
                  <a:pt x="43616" y="5320"/>
                </a:cubicBezTo>
                <a:cubicBezTo>
                  <a:pt x="43091" y="4633"/>
                  <a:pt x="42621" y="3914"/>
                  <a:pt x="42336" y="3090"/>
                </a:cubicBezTo>
                <a:cubicBezTo>
                  <a:pt x="42152" y="2917"/>
                  <a:pt x="42163" y="2562"/>
                  <a:pt x="41968" y="2447"/>
                </a:cubicBezTo>
                <a:cubicBezTo>
                  <a:pt x="41935" y="2266"/>
                  <a:pt x="41682" y="2197"/>
                  <a:pt x="41671" y="2002"/>
                </a:cubicBezTo>
                <a:cubicBezTo>
                  <a:pt x="41591" y="1854"/>
                  <a:pt x="41602" y="1601"/>
                  <a:pt x="41443" y="1532"/>
                </a:cubicBezTo>
                <a:cubicBezTo>
                  <a:pt x="41185" y="1128"/>
                  <a:pt x="40748" y="764"/>
                  <a:pt x="40245" y="764"/>
                </a:cubicBezTo>
                <a:cubicBezTo>
                  <a:pt x="40191" y="764"/>
                  <a:pt x="40136" y="768"/>
                  <a:pt x="40081" y="777"/>
                </a:cubicBezTo>
                <a:cubicBezTo>
                  <a:pt x="39224" y="766"/>
                  <a:pt x="38378" y="617"/>
                  <a:pt x="37522" y="617"/>
                </a:cubicBezTo>
                <a:cubicBezTo>
                  <a:pt x="37486" y="617"/>
                  <a:pt x="37450" y="617"/>
                  <a:pt x="37414" y="618"/>
                </a:cubicBezTo>
                <a:lnTo>
                  <a:pt x="37414" y="549"/>
                </a:lnTo>
                <a:cubicBezTo>
                  <a:pt x="37181" y="549"/>
                  <a:pt x="36943" y="534"/>
                  <a:pt x="36707" y="534"/>
                </a:cubicBezTo>
                <a:cubicBezTo>
                  <a:pt x="36433" y="534"/>
                  <a:pt x="36161" y="554"/>
                  <a:pt x="35903" y="640"/>
                </a:cubicBezTo>
                <a:cubicBezTo>
                  <a:pt x="35787" y="560"/>
                  <a:pt x="35639" y="571"/>
                  <a:pt x="35502" y="549"/>
                </a:cubicBezTo>
                <a:cubicBezTo>
                  <a:pt x="35453" y="550"/>
                  <a:pt x="35404" y="551"/>
                  <a:pt x="35355" y="551"/>
                </a:cubicBezTo>
                <a:cubicBezTo>
                  <a:pt x="34590" y="551"/>
                  <a:pt x="33824" y="409"/>
                  <a:pt x="33057" y="409"/>
                </a:cubicBezTo>
                <a:cubicBezTo>
                  <a:pt x="33002" y="409"/>
                  <a:pt x="32947" y="410"/>
                  <a:pt x="32892" y="412"/>
                </a:cubicBezTo>
                <a:cubicBezTo>
                  <a:pt x="31758" y="412"/>
                  <a:pt x="30632" y="310"/>
                  <a:pt x="29493" y="310"/>
                </a:cubicBezTo>
                <a:cubicBezTo>
                  <a:pt x="29311" y="310"/>
                  <a:pt x="29128" y="312"/>
                  <a:pt x="28945" y="318"/>
                </a:cubicBezTo>
                <a:lnTo>
                  <a:pt x="28945" y="239"/>
                </a:lnTo>
                <a:cubicBezTo>
                  <a:pt x="28849" y="234"/>
                  <a:pt x="28752" y="233"/>
                  <a:pt x="28655" y="233"/>
                </a:cubicBezTo>
                <a:cubicBezTo>
                  <a:pt x="28497" y="233"/>
                  <a:pt x="28338" y="237"/>
                  <a:pt x="28179" y="237"/>
                </a:cubicBezTo>
                <a:cubicBezTo>
                  <a:pt x="27924" y="237"/>
                  <a:pt x="27670" y="228"/>
                  <a:pt x="27424" y="181"/>
                </a:cubicBezTo>
                <a:cubicBezTo>
                  <a:pt x="27207" y="164"/>
                  <a:pt x="26990" y="159"/>
                  <a:pt x="26774" y="159"/>
                </a:cubicBezTo>
                <a:cubicBezTo>
                  <a:pt x="26467" y="159"/>
                  <a:pt x="26161" y="169"/>
                  <a:pt x="25856" y="169"/>
                </a:cubicBezTo>
                <a:cubicBezTo>
                  <a:pt x="25511" y="169"/>
                  <a:pt x="25167" y="156"/>
                  <a:pt x="24825" y="101"/>
                </a:cubicBezTo>
                <a:cubicBezTo>
                  <a:pt x="24573" y="121"/>
                  <a:pt x="24321" y="129"/>
                  <a:pt x="24069" y="129"/>
                </a:cubicBezTo>
                <a:cubicBezTo>
                  <a:pt x="23378" y="129"/>
                  <a:pt x="22686" y="74"/>
                  <a:pt x="21996" y="74"/>
                </a:cubicBezTo>
                <a:cubicBezTo>
                  <a:pt x="21794" y="74"/>
                  <a:pt x="21593" y="78"/>
                  <a:pt x="21392" y="90"/>
                </a:cubicBezTo>
                <a:lnTo>
                  <a:pt x="21403" y="11"/>
                </a:lnTo>
                <a:cubicBezTo>
                  <a:pt x="21305" y="3"/>
                  <a:pt x="21206" y="0"/>
                  <a:pt x="211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3"/>
          <p:cNvSpPr/>
          <p:nvPr/>
        </p:nvSpPr>
        <p:spPr>
          <a:xfrm rot="10800000">
            <a:off x="2693758" y="1675498"/>
            <a:ext cx="1789992" cy="660403"/>
          </a:xfrm>
          <a:custGeom>
            <a:avLst/>
            <a:gdLst/>
            <a:ahLst/>
            <a:cxnLst/>
            <a:rect l="l" t="t" r="r" b="b"/>
            <a:pathLst>
              <a:path w="47071" h="21281" extrusionOk="0">
                <a:moveTo>
                  <a:pt x="11204" y="1"/>
                </a:moveTo>
                <a:cubicBezTo>
                  <a:pt x="10982" y="1"/>
                  <a:pt x="10760" y="23"/>
                  <a:pt x="10540" y="84"/>
                </a:cubicBezTo>
                <a:cubicBezTo>
                  <a:pt x="10095" y="221"/>
                  <a:pt x="9625" y="141"/>
                  <a:pt x="9166" y="221"/>
                </a:cubicBezTo>
                <a:cubicBezTo>
                  <a:pt x="8946" y="113"/>
                  <a:pt x="8720" y="75"/>
                  <a:pt x="8490" y="75"/>
                </a:cubicBezTo>
                <a:cubicBezTo>
                  <a:pt x="7990" y="75"/>
                  <a:pt x="7475" y="253"/>
                  <a:pt x="6980" y="268"/>
                </a:cubicBezTo>
                <a:cubicBezTo>
                  <a:pt x="6809" y="383"/>
                  <a:pt x="6603" y="452"/>
                  <a:pt x="6408" y="531"/>
                </a:cubicBezTo>
                <a:cubicBezTo>
                  <a:pt x="6363" y="537"/>
                  <a:pt x="6317" y="540"/>
                  <a:pt x="6272" y="540"/>
                </a:cubicBezTo>
                <a:cubicBezTo>
                  <a:pt x="6031" y="540"/>
                  <a:pt x="5791" y="471"/>
                  <a:pt x="5550" y="471"/>
                </a:cubicBezTo>
                <a:cubicBezTo>
                  <a:pt x="5493" y="471"/>
                  <a:pt x="5436" y="475"/>
                  <a:pt x="5378" y="485"/>
                </a:cubicBezTo>
                <a:cubicBezTo>
                  <a:pt x="4977" y="633"/>
                  <a:pt x="4623" y="839"/>
                  <a:pt x="4258" y="1045"/>
                </a:cubicBezTo>
                <a:cubicBezTo>
                  <a:pt x="3730" y="1171"/>
                  <a:pt x="3134" y="1160"/>
                  <a:pt x="2711" y="1561"/>
                </a:cubicBezTo>
                <a:cubicBezTo>
                  <a:pt x="2346" y="2031"/>
                  <a:pt x="2140" y="2591"/>
                  <a:pt x="1775" y="3061"/>
                </a:cubicBezTo>
                <a:cubicBezTo>
                  <a:pt x="1475" y="3459"/>
                  <a:pt x="1431" y="3954"/>
                  <a:pt x="1385" y="4421"/>
                </a:cubicBezTo>
                <a:cubicBezTo>
                  <a:pt x="1396" y="4937"/>
                  <a:pt x="1132" y="5382"/>
                  <a:pt x="973" y="5852"/>
                </a:cubicBezTo>
                <a:cubicBezTo>
                  <a:pt x="824" y="6082"/>
                  <a:pt x="629" y="6368"/>
                  <a:pt x="756" y="6643"/>
                </a:cubicBezTo>
                <a:cubicBezTo>
                  <a:pt x="789" y="6838"/>
                  <a:pt x="550" y="7167"/>
                  <a:pt x="835" y="7203"/>
                </a:cubicBezTo>
                <a:cubicBezTo>
                  <a:pt x="789" y="7717"/>
                  <a:pt x="915" y="8381"/>
                  <a:pt x="423" y="8725"/>
                </a:cubicBezTo>
                <a:cubicBezTo>
                  <a:pt x="344" y="9148"/>
                  <a:pt x="388" y="9606"/>
                  <a:pt x="138" y="9972"/>
                </a:cubicBezTo>
                <a:cubicBezTo>
                  <a:pt x="0" y="10120"/>
                  <a:pt x="228" y="10351"/>
                  <a:pt x="33" y="10477"/>
                </a:cubicBezTo>
                <a:cubicBezTo>
                  <a:pt x="80" y="11026"/>
                  <a:pt x="0" y="11609"/>
                  <a:pt x="228" y="12125"/>
                </a:cubicBezTo>
                <a:cubicBezTo>
                  <a:pt x="91" y="12455"/>
                  <a:pt x="275" y="12812"/>
                  <a:pt x="388" y="13119"/>
                </a:cubicBezTo>
                <a:cubicBezTo>
                  <a:pt x="525" y="13600"/>
                  <a:pt x="937" y="13943"/>
                  <a:pt x="1074" y="14424"/>
                </a:cubicBezTo>
                <a:cubicBezTo>
                  <a:pt x="1121" y="14699"/>
                  <a:pt x="1305" y="14951"/>
                  <a:pt x="1338" y="15237"/>
                </a:cubicBezTo>
                <a:cubicBezTo>
                  <a:pt x="1648" y="15569"/>
                  <a:pt x="1912" y="15935"/>
                  <a:pt x="2118" y="16347"/>
                </a:cubicBezTo>
                <a:cubicBezTo>
                  <a:pt x="3148" y="17640"/>
                  <a:pt x="4291" y="19060"/>
                  <a:pt x="5974" y="19505"/>
                </a:cubicBezTo>
                <a:cubicBezTo>
                  <a:pt x="6774" y="19700"/>
                  <a:pt x="7485" y="20145"/>
                  <a:pt x="8252" y="20420"/>
                </a:cubicBezTo>
                <a:cubicBezTo>
                  <a:pt x="9303" y="20673"/>
                  <a:pt x="10380" y="20821"/>
                  <a:pt x="11457" y="20969"/>
                </a:cubicBezTo>
                <a:cubicBezTo>
                  <a:pt x="11637" y="20995"/>
                  <a:pt x="11817" y="21005"/>
                  <a:pt x="11997" y="21005"/>
                </a:cubicBezTo>
                <a:cubicBezTo>
                  <a:pt x="12777" y="21005"/>
                  <a:pt x="13559" y="20810"/>
                  <a:pt x="14339" y="20810"/>
                </a:cubicBezTo>
                <a:cubicBezTo>
                  <a:pt x="14442" y="20810"/>
                  <a:pt x="14546" y="20813"/>
                  <a:pt x="14649" y="20821"/>
                </a:cubicBezTo>
                <a:cubicBezTo>
                  <a:pt x="15070" y="20883"/>
                  <a:pt x="15485" y="20905"/>
                  <a:pt x="15902" y="20905"/>
                </a:cubicBezTo>
                <a:cubicBezTo>
                  <a:pt x="16018" y="20905"/>
                  <a:pt x="16134" y="20904"/>
                  <a:pt x="16250" y="20901"/>
                </a:cubicBezTo>
                <a:lnTo>
                  <a:pt x="16250" y="20752"/>
                </a:lnTo>
                <a:cubicBezTo>
                  <a:pt x="16387" y="20741"/>
                  <a:pt x="16651" y="20741"/>
                  <a:pt x="16788" y="20741"/>
                </a:cubicBezTo>
                <a:lnTo>
                  <a:pt x="16788" y="20662"/>
                </a:lnTo>
                <a:cubicBezTo>
                  <a:pt x="17881" y="20755"/>
                  <a:pt x="18972" y="21042"/>
                  <a:pt x="20064" y="21042"/>
                </a:cubicBezTo>
                <a:cubicBezTo>
                  <a:pt x="20449" y="21042"/>
                  <a:pt x="20834" y="21007"/>
                  <a:pt x="21219" y="20914"/>
                </a:cubicBezTo>
                <a:cubicBezTo>
                  <a:pt x="21260" y="20915"/>
                  <a:pt x="21301" y="20916"/>
                  <a:pt x="21343" y="20916"/>
                </a:cubicBezTo>
                <a:cubicBezTo>
                  <a:pt x="21929" y="20916"/>
                  <a:pt x="22521" y="20819"/>
                  <a:pt x="23113" y="20819"/>
                </a:cubicBezTo>
                <a:cubicBezTo>
                  <a:pt x="23371" y="20819"/>
                  <a:pt x="23628" y="20837"/>
                  <a:pt x="23886" y="20890"/>
                </a:cubicBezTo>
                <a:cubicBezTo>
                  <a:pt x="24050" y="20934"/>
                  <a:pt x="24215" y="20949"/>
                  <a:pt x="24380" y="20949"/>
                </a:cubicBezTo>
                <a:cubicBezTo>
                  <a:pt x="24722" y="20949"/>
                  <a:pt x="25067" y="20885"/>
                  <a:pt x="25415" y="20885"/>
                </a:cubicBezTo>
                <a:cubicBezTo>
                  <a:pt x="25557" y="20885"/>
                  <a:pt x="25699" y="20896"/>
                  <a:pt x="25842" y="20925"/>
                </a:cubicBezTo>
                <a:cubicBezTo>
                  <a:pt x="26467" y="21060"/>
                  <a:pt x="27071" y="21280"/>
                  <a:pt x="27718" y="21280"/>
                </a:cubicBezTo>
                <a:cubicBezTo>
                  <a:pt x="27733" y="21280"/>
                  <a:pt x="27749" y="21280"/>
                  <a:pt x="27764" y="21280"/>
                </a:cubicBezTo>
                <a:cubicBezTo>
                  <a:pt x="27795" y="21280"/>
                  <a:pt x="27827" y="21281"/>
                  <a:pt x="27858" y="21281"/>
                </a:cubicBezTo>
                <a:cubicBezTo>
                  <a:pt x="28832" y="21281"/>
                  <a:pt x="29775" y="20957"/>
                  <a:pt x="30739" y="20901"/>
                </a:cubicBezTo>
                <a:cubicBezTo>
                  <a:pt x="30979" y="20930"/>
                  <a:pt x="31218" y="20941"/>
                  <a:pt x="31458" y="20941"/>
                </a:cubicBezTo>
                <a:cubicBezTo>
                  <a:pt x="31780" y="20941"/>
                  <a:pt x="32101" y="20921"/>
                  <a:pt x="32423" y="20901"/>
                </a:cubicBezTo>
                <a:cubicBezTo>
                  <a:pt x="32509" y="20896"/>
                  <a:pt x="32596" y="20893"/>
                  <a:pt x="32684" y="20893"/>
                </a:cubicBezTo>
                <a:cubicBezTo>
                  <a:pt x="33195" y="20893"/>
                  <a:pt x="33711" y="20968"/>
                  <a:pt x="34221" y="20968"/>
                </a:cubicBezTo>
                <a:cubicBezTo>
                  <a:pt x="34564" y="20968"/>
                  <a:pt x="34904" y="20934"/>
                  <a:pt x="35238" y="20821"/>
                </a:cubicBezTo>
                <a:cubicBezTo>
                  <a:pt x="35719" y="20708"/>
                  <a:pt x="36131" y="20420"/>
                  <a:pt x="36622" y="20365"/>
                </a:cubicBezTo>
                <a:cubicBezTo>
                  <a:pt x="37573" y="20101"/>
                  <a:pt x="38603" y="20134"/>
                  <a:pt x="39517" y="19758"/>
                </a:cubicBezTo>
                <a:lnTo>
                  <a:pt x="39517" y="19758"/>
                </a:lnTo>
                <a:lnTo>
                  <a:pt x="39506" y="19838"/>
                </a:lnTo>
                <a:cubicBezTo>
                  <a:pt x="39734" y="19827"/>
                  <a:pt x="39886" y="19610"/>
                  <a:pt x="40103" y="19574"/>
                </a:cubicBezTo>
                <a:cubicBezTo>
                  <a:pt x="40526" y="19209"/>
                  <a:pt x="40847" y="18692"/>
                  <a:pt x="41429" y="18544"/>
                </a:cubicBezTo>
                <a:cubicBezTo>
                  <a:pt x="41784" y="18360"/>
                  <a:pt x="42207" y="18407"/>
                  <a:pt x="42564" y="18223"/>
                </a:cubicBezTo>
                <a:cubicBezTo>
                  <a:pt x="43272" y="17756"/>
                  <a:pt x="44223" y="17651"/>
                  <a:pt x="44761" y="16918"/>
                </a:cubicBezTo>
                <a:cubicBezTo>
                  <a:pt x="45365" y="16025"/>
                  <a:pt x="45654" y="14940"/>
                  <a:pt x="45665" y="13864"/>
                </a:cubicBezTo>
                <a:cubicBezTo>
                  <a:pt x="45755" y="13636"/>
                  <a:pt x="45434" y="13463"/>
                  <a:pt x="45585" y="13246"/>
                </a:cubicBezTo>
                <a:cubicBezTo>
                  <a:pt x="45722" y="13040"/>
                  <a:pt x="45549" y="12787"/>
                  <a:pt x="45676" y="12581"/>
                </a:cubicBezTo>
                <a:cubicBezTo>
                  <a:pt x="45972" y="11941"/>
                  <a:pt x="45709" y="11254"/>
                  <a:pt x="45835" y="10601"/>
                </a:cubicBezTo>
                <a:cubicBezTo>
                  <a:pt x="46041" y="10235"/>
                  <a:pt x="45629" y="10167"/>
                  <a:pt x="45538" y="9914"/>
                </a:cubicBezTo>
                <a:cubicBezTo>
                  <a:pt x="45744" y="9560"/>
                  <a:pt x="46167" y="9365"/>
                  <a:pt x="46373" y="8999"/>
                </a:cubicBezTo>
                <a:cubicBezTo>
                  <a:pt x="46340" y="8461"/>
                  <a:pt x="46384" y="7763"/>
                  <a:pt x="46901" y="7467"/>
                </a:cubicBezTo>
                <a:cubicBezTo>
                  <a:pt x="46854" y="7066"/>
                  <a:pt x="47071" y="6654"/>
                  <a:pt x="46876" y="6288"/>
                </a:cubicBezTo>
                <a:cubicBezTo>
                  <a:pt x="46695" y="5978"/>
                  <a:pt x="46409" y="5692"/>
                  <a:pt x="46500" y="5291"/>
                </a:cubicBezTo>
                <a:cubicBezTo>
                  <a:pt x="46327" y="5028"/>
                  <a:pt x="46203" y="4673"/>
                  <a:pt x="45871" y="4627"/>
                </a:cubicBezTo>
                <a:cubicBezTo>
                  <a:pt x="45618" y="4366"/>
                  <a:pt x="45206" y="4352"/>
                  <a:pt x="44989" y="4066"/>
                </a:cubicBezTo>
                <a:cubicBezTo>
                  <a:pt x="44933" y="3996"/>
                  <a:pt x="44866" y="3971"/>
                  <a:pt x="44794" y="3971"/>
                </a:cubicBezTo>
                <a:cubicBezTo>
                  <a:pt x="44645" y="3971"/>
                  <a:pt x="44474" y="4078"/>
                  <a:pt x="44335" y="4102"/>
                </a:cubicBezTo>
                <a:cubicBezTo>
                  <a:pt x="43764" y="3701"/>
                  <a:pt x="43294" y="3163"/>
                  <a:pt x="42643" y="2899"/>
                </a:cubicBezTo>
                <a:cubicBezTo>
                  <a:pt x="42138" y="2693"/>
                  <a:pt x="41671" y="2429"/>
                  <a:pt x="41166" y="2248"/>
                </a:cubicBezTo>
                <a:cubicBezTo>
                  <a:pt x="40881" y="2216"/>
                  <a:pt x="40597" y="2108"/>
                  <a:pt x="40317" y="2108"/>
                </a:cubicBezTo>
                <a:cubicBezTo>
                  <a:pt x="40191" y="2108"/>
                  <a:pt x="40065" y="2130"/>
                  <a:pt x="39940" y="2190"/>
                </a:cubicBezTo>
                <a:cubicBezTo>
                  <a:pt x="39911" y="2208"/>
                  <a:pt x="39885" y="2216"/>
                  <a:pt x="39860" y="2216"/>
                </a:cubicBezTo>
                <a:cubicBezTo>
                  <a:pt x="39759" y="2216"/>
                  <a:pt x="39688" y="2095"/>
                  <a:pt x="39586" y="2075"/>
                </a:cubicBezTo>
                <a:cubicBezTo>
                  <a:pt x="39076" y="2055"/>
                  <a:pt x="38601" y="1825"/>
                  <a:pt x="38098" y="1825"/>
                </a:cubicBezTo>
                <a:cubicBezTo>
                  <a:pt x="38038" y="1825"/>
                  <a:pt x="37977" y="1829"/>
                  <a:pt x="37916" y="1836"/>
                </a:cubicBezTo>
                <a:cubicBezTo>
                  <a:pt x="37750" y="1861"/>
                  <a:pt x="37584" y="1872"/>
                  <a:pt x="37418" y="1872"/>
                </a:cubicBezTo>
                <a:cubicBezTo>
                  <a:pt x="36991" y="1872"/>
                  <a:pt x="36567" y="1798"/>
                  <a:pt x="36153" y="1699"/>
                </a:cubicBezTo>
                <a:cubicBezTo>
                  <a:pt x="36107" y="1689"/>
                  <a:pt x="36062" y="1685"/>
                  <a:pt x="36018" y="1685"/>
                </a:cubicBezTo>
                <a:cubicBezTo>
                  <a:pt x="35867" y="1685"/>
                  <a:pt x="35720" y="1729"/>
                  <a:pt x="35573" y="1729"/>
                </a:cubicBezTo>
                <a:cubicBezTo>
                  <a:pt x="35511" y="1729"/>
                  <a:pt x="35449" y="1721"/>
                  <a:pt x="35386" y="1699"/>
                </a:cubicBezTo>
                <a:cubicBezTo>
                  <a:pt x="35166" y="1632"/>
                  <a:pt x="34940" y="1609"/>
                  <a:pt x="34713" y="1609"/>
                </a:cubicBezTo>
                <a:cubicBezTo>
                  <a:pt x="34434" y="1609"/>
                  <a:pt x="34153" y="1644"/>
                  <a:pt x="33876" y="1674"/>
                </a:cubicBezTo>
                <a:cubicBezTo>
                  <a:pt x="33486" y="1594"/>
                  <a:pt x="33109" y="1468"/>
                  <a:pt x="32719" y="1388"/>
                </a:cubicBezTo>
                <a:cubicBezTo>
                  <a:pt x="32690" y="1385"/>
                  <a:pt x="32661" y="1383"/>
                  <a:pt x="32632" y="1383"/>
                </a:cubicBezTo>
                <a:cubicBezTo>
                  <a:pt x="32468" y="1383"/>
                  <a:pt x="32310" y="1432"/>
                  <a:pt x="32151" y="1432"/>
                </a:cubicBezTo>
                <a:cubicBezTo>
                  <a:pt x="32085" y="1432"/>
                  <a:pt x="32019" y="1424"/>
                  <a:pt x="31953" y="1399"/>
                </a:cubicBezTo>
                <a:cubicBezTo>
                  <a:pt x="31926" y="1404"/>
                  <a:pt x="31899" y="1406"/>
                  <a:pt x="31873" y="1406"/>
                </a:cubicBezTo>
                <a:cubicBezTo>
                  <a:pt x="31598" y="1406"/>
                  <a:pt x="31371" y="1166"/>
                  <a:pt x="31117" y="1166"/>
                </a:cubicBezTo>
                <a:cubicBezTo>
                  <a:pt x="31047" y="1166"/>
                  <a:pt x="30976" y="1184"/>
                  <a:pt x="30901" y="1229"/>
                </a:cubicBezTo>
                <a:cubicBezTo>
                  <a:pt x="30603" y="1137"/>
                  <a:pt x="30303" y="1115"/>
                  <a:pt x="30001" y="1115"/>
                </a:cubicBezTo>
                <a:cubicBezTo>
                  <a:pt x="29729" y="1115"/>
                  <a:pt x="29456" y="1133"/>
                  <a:pt x="29183" y="1133"/>
                </a:cubicBezTo>
                <a:cubicBezTo>
                  <a:pt x="28966" y="1133"/>
                  <a:pt x="28748" y="1121"/>
                  <a:pt x="28531" y="1081"/>
                </a:cubicBezTo>
                <a:cubicBezTo>
                  <a:pt x="28429" y="1114"/>
                  <a:pt x="28336" y="1182"/>
                  <a:pt x="28234" y="1207"/>
                </a:cubicBezTo>
                <a:cubicBezTo>
                  <a:pt x="28149" y="1176"/>
                  <a:pt x="28063" y="1165"/>
                  <a:pt x="27977" y="1165"/>
                </a:cubicBezTo>
                <a:cubicBezTo>
                  <a:pt x="27742" y="1165"/>
                  <a:pt x="27504" y="1249"/>
                  <a:pt x="27265" y="1249"/>
                </a:cubicBezTo>
                <a:cubicBezTo>
                  <a:pt x="27203" y="1249"/>
                  <a:pt x="27140" y="1244"/>
                  <a:pt x="27078" y="1229"/>
                </a:cubicBezTo>
                <a:cubicBezTo>
                  <a:pt x="26402" y="1193"/>
                  <a:pt x="25726" y="1149"/>
                  <a:pt x="25053" y="1034"/>
                </a:cubicBezTo>
                <a:cubicBezTo>
                  <a:pt x="24732" y="839"/>
                  <a:pt x="24331" y="943"/>
                  <a:pt x="23977" y="875"/>
                </a:cubicBezTo>
                <a:cubicBezTo>
                  <a:pt x="23955" y="871"/>
                  <a:pt x="23935" y="869"/>
                  <a:pt x="23914" y="869"/>
                </a:cubicBezTo>
                <a:cubicBezTo>
                  <a:pt x="23738" y="869"/>
                  <a:pt x="23573" y="994"/>
                  <a:pt x="23400" y="994"/>
                </a:cubicBezTo>
                <a:cubicBezTo>
                  <a:pt x="23348" y="994"/>
                  <a:pt x="23296" y="983"/>
                  <a:pt x="23243" y="954"/>
                </a:cubicBezTo>
                <a:cubicBezTo>
                  <a:pt x="23119" y="895"/>
                  <a:pt x="22994" y="880"/>
                  <a:pt x="22870" y="880"/>
                </a:cubicBezTo>
                <a:cubicBezTo>
                  <a:pt x="22753" y="880"/>
                  <a:pt x="22637" y="893"/>
                  <a:pt x="22520" y="893"/>
                </a:cubicBezTo>
                <a:cubicBezTo>
                  <a:pt x="22475" y="893"/>
                  <a:pt x="22431" y="891"/>
                  <a:pt x="22386" y="886"/>
                </a:cubicBezTo>
                <a:cubicBezTo>
                  <a:pt x="20680" y="507"/>
                  <a:pt x="18942" y="658"/>
                  <a:pt x="17225" y="496"/>
                </a:cubicBezTo>
                <a:cubicBezTo>
                  <a:pt x="17166" y="505"/>
                  <a:pt x="17107" y="509"/>
                  <a:pt x="17048" y="509"/>
                </a:cubicBezTo>
                <a:cubicBezTo>
                  <a:pt x="16645" y="509"/>
                  <a:pt x="16258" y="323"/>
                  <a:pt x="15848" y="323"/>
                </a:cubicBezTo>
                <a:cubicBezTo>
                  <a:pt x="15788" y="323"/>
                  <a:pt x="15728" y="327"/>
                  <a:pt x="15668" y="336"/>
                </a:cubicBezTo>
                <a:cubicBezTo>
                  <a:pt x="15508" y="376"/>
                  <a:pt x="15348" y="391"/>
                  <a:pt x="15189" y="391"/>
                </a:cubicBezTo>
                <a:cubicBezTo>
                  <a:pt x="14786" y="391"/>
                  <a:pt x="14385" y="298"/>
                  <a:pt x="13981" y="298"/>
                </a:cubicBezTo>
                <a:cubicBezTo>
                  <a:pt x="13815" y="298"/>
                  <a:pt x="13649" y="314"/>
                  <a:pt x="13481" y="358"/>
                </a:cubicBezTo>
                <a:cubicBezTo>
                  <a:pt x="13453" y="368"/>
                  <a:pt x="13425" y="372"/>
                  <a:pt x="13398" y="372"/>
                </a:cubicBezTo>
                <a:cubicBezTo>
                  <a:pt x="13220" y="372"/>
                  <a:pt x="13073" y="192"/>
                  <a:pt x="12893" y="192"/>
                </a:cubicBezTo>
                <a:cubicBezTo>
                  <a:pt x="12873" y="192"/>
                  <a:pt x="12852" y="194"/>
                  <a:pt x="12830" y="199"/>
                </a:cubicBezTo>
                <a:cubicBezTo>
                  <a:pt x="12286" y="135"/>
                  <a:pt x="11743" y="1"/>
                  <a:pt x="112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3"/>
          <p:cNvSpPr txBox="1">
            <a:spLocks noGrp="1"/>
          </p:cNvSpPr>
          <p:nvPr>
            <p:ph type="title" idx="2"/>
          </p:nvPr>
        </p:nvSpPr>
        <p:spPr>
          <a:xfrm>
            <a:off x="6617182" y="2436556"/>
            <a:ext cx="1789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Duties</a:t>
            </a:r>
            <a:endParaRPr dirty="0"/>
          </a:p>
        </p:txBody>
      </p:sp>
      <p:sp>
        <p:nvSpPr>
          <p:cNvPr id="290" name="Google Shape;290;p43"/>
          <p:cNvSpPr txBox="1">
            <a:spLocks noGrp="1"/>
          </p:cNvSpPr>
          <p:nvPr>
            <p:ph type="subTitle" idx="3"/>
          </p:nvPr>
        </p:nvSpPr>
        <p:spPr>
          <a:xfrm>
            <a:off x="6617182" y="2997546"/>
            <a:ext cx="1789500" cy="6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ACH accounts; reporting for Accounting or BUs</a:t>
            </a:r>
            <a:endParaRPr dirty="0"/>
          </a:p>
        </p:txBody>
      </p:sp>
      <p:sp>
        <p:nvSpPr>
          <p:cNvPr id="291" name="Google Shape;291;p43"/>
          <p:cNvSpPr txBox="1">
            <a:spLocks noGrp="1"/>
          </p:cNvSpPr>
          <p:nvPr>
            <p:ph type="title" idx="4"/>
          </p:nvPr>
        </p:nvSpPr>
        <p:spPr>
          <a:xfrm>
            <a:off x="2694004" y="2436556"/>
            <a:ext cx="1789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ACE</a:t>
            </a:r>
            <a:endParaRPr dirty="0"/>
          </a:p>
        </p:txBody>
      </p:sp>
      <p:sp>
        <p:nvSpPr>
          <p:cNvPr id="292" name="Google Shape;292;p43"/>
          <p:cNvSpPr txBox="1">
            <a:spLocks noGrp="1"/>
          </p:cNvSpPr>
          <p:nvPr>
            <p:ph type="subTitle" idx="5"/>
          </p:nvPr>
        </p:nvSpPr>
        <p:spPr>
          <a:xfrm>
            <a:off x="2694004" y="2997546"/>
            <a:ext cx="1789500" cy="6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Top account and sub-accounts; reports</a:t>
            </a:r>
            <a:endParaRPr dirty="0"/>
          </a:p>
        </p:txBody>
      </p:sp>
      <p:sp>
        <p:nvSpPr>
          <p:cNvPr id="293" name="Google Shape;293;p43"/>
          <p:cNvSpPr txBox="1">
            <a:spLocks noGrp="1"/>
          </p:cNvSpPr>
          <p:nvPr>
            <p:ph type="title" idx="6"/>
          </p:nvPr>
        </p:nvSpPr>
        <p:spPr>
          <a:xfrm>
            <a:off x="4662392" y="2436556"/>
            <a:ext cx="1789500" cy="4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Brokers</a:t>
            </a:r>
            <a:endParaRPr dirty="0"/>
          </a:p>
        </p:txBody>
      </p:sp>
      <p:sp>
        <p:nvSpPr>
          <p:cNvPr id="294" name="Google Shape;294;p43"/>
          <p:cNvSpPr txBox="1">
            <a:spLocks noGrp="1"/>
          </p:cNvSpPr>
          <p:nvPr>
            <p:ph type="subTitle" idx="7"/>
          </p:nvPr>
        </p:nvSpPr>
        <p:spPr>
          <a:xfrm>
            <a:off x="4662392" y="2997546"/>
            <a:ext cx="1789500" cy="67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Determining the right IOR; reporting</a:t>
            </a:r>
            <a:endParaRPr dirty="0"/>
          </a:p>
        </p:txBody>
      </p:sp>
      <p:sp>
        <p:nvSpPr>
          <p:cNvPr id="295" name="Google Shape;295;p43"/>
          <p:cNvSpPr txBox="1">
            <a:spLocks noGrp="1"/>
          </p:cNvSpPr>
          <p:nvPr>
            <p:ph type="title" idx="8"/>
          </p:nvPr>
        </p:nvSpPr>
        <p:spPr>
          <a:xfrm>
            <a:off x="2575225" y="540000"/>
            <a:ext cx="39936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Key Takeaways</a:t>
            </a:r>
            <a:endParaRPr dirty="0"/>
          </a:p>
        </p:txBody>
      </p:sp>
      <p:grpSp>
        <p:nvGrpSpPr>
          <p:cNvPr id="313" name="Google Shape;313;p43"/>
          <p:cNvGrpSpPr/>
          <p:nvPr/>
        </p:nvGrpSpPr>
        <p:grpSpPr>
          <a:xfrm>
            <a:off x="7301832" y="1754677"/>
            <a:ext cx="436221" cy="435484"/>
            <a:chOff x="3250875" y="3739300"/>
            <a:chExt cx="355200" cy="354600"/>
          </a:xfrm>
        </p:grpSpPr>
        <p:sp>
          <p:nvSpPr>
            <p:cNvPr id="314" name="Google Shape;314;p43"/>
            <p:cNvSpPr/>
            <p:nvPr/>
          </p:nvSpPr>
          <p:spPr>
            <a:xfrm>
              <a:off x="3311150" y="3799550"/>
              <a:ext cx="234075" cy="234100"/>
            </a:xfrm>
            <a:custGeom>
              <a:avLst/>
              <a:gdLst/>
              <a:ahLst/>
              <a:cxnLst/>
              <a:rect l="l" t="t" r="r" b="b"/>
              <a:pathLst>
                <a:path w="9363" h="9364" extrusionOk="0">
                  <a:moveTo>
                    <a:pt x="4635" y="1"/>
                  </a:moveTo>
                  <a:cubicBezTo>
                    <a:pt x="2132" y="1"/>
                    <a:pt x="0" y="2133"/>
                    <a:pt x="0" y="4728"/>
                  </a:cubicBezTo>
                  <a:cubicBezTo>
                    <a:pt x="0" y="7254"/>
                    <a:pt x="2132" y="9363"/>
                    <a:pt x="4635" y="9363"/>
                  </a:cubicBezTo>
                  <a:cubicBezTo>
                    <a:pt x="7254" y="9363"/>
                    <a:pt x="9363" y="7254"/>
                    <a:pt x="9363" y="4728"/>
                  </a:cubicBezTo>
                  <a:cubicBezTo>
                    <a:pt x="9363" y="3963"/>
                    <a:pt x="9178" y="3199"/>
                    <a:pt x="8784" y="2619"/>
                  </a:cubicBezTo>
                  <a:cubicBezTo>
                    <a:pt x="8505" y="1924"/>
                    <a:pt x="8019" y="1345"/>
                    <a:pt x="7439" y="974"/>
                  </a:cubicBezTo>
                  <a:cubicBezTo>
                    <a:pt x="7393" y="927"/>
                    <a:pt x="7347" y="904"/>
                    <a:pt x="7300" y="904"/>
                  </a:cubicBezTo>
                  <a:cubicBezTo>
                    <a:pt x="7254" y="904"/>
                    <a:pt x="7208" y="927"/>
                    <a:pt x="7161" y="974"/>
                  </a:cubicBezTo>
                  <a:cubicBezTo>
                    <a:pt x="7045" y="1067"/>
                    <a:pt x="7045" y="1252"/>
                    <a:pt x="7161" y="1252"/>
                  </a:cubicBezTo>
                  <a:cubicBezTo>
                    <a:pt x="8320" y="2133"/>
                    <a:pt x="8899" y="3384"/>
                    <a:pt x="8899" y="4728"/>
                  </a:cubicBezTo>
                  <a:cubicBezTo>
                    <a:pt x="8899" y="7046"/>
                    <a:pt x="6953" y="8992"/>
                    <a:pt x="4635" y="8992"/>
                  </a:cubicBezTo>
                  <a:cubicBezTo>
                    <a:pt x="2318" y="8992"/>
                    <a:pt x="394" y="7046"/>
                    <a:pt x="394" y="4728"/>
                  </a:cubicBezTo>
                  <a:cubicBezTo>
                    <a:pt x="394" y="2318"/>
                    <a:pt x="2318" y="487"/>
                    <a:pt x="4635" y="487"/>
                  </a:cubicBezTo>
                  <a:cubicBezTo>
                    <a:pt x="5307" y="487"/>
                    <a:pt x="5887" y="580"/>
                    <a:pt x="6373" y="881"/>
                  </a:cubicBezTo>
                  <a:cubicBezTo>
                    <a:pt x="6466" y="881"/>
                    <a:pt x="6675" y="881"/>
                    <a:pt x="6675" y="673"/>
                  </a:cubicBezTo>
                  <a:cubicBezTo>
                    <a:pt x="6767" y="580"/>
                    <a:pt x="6675" y="487"/>
                    <a:pt x="6582" y="487"/>
                  </a:cubicBezTo>
                  <a:cubicBezTo>
                    <a:pt x="6003" y="186"/>
                    <a:pt x="5307" y="1"/>
                    <a:pt x="46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3"/>
            <p:cNvSpPr/>
            <p:nvPr/>
          </p:nvSpPr>
          <p:spPr>
            <a:xfrm>
              <a:off x="3345325" y="3833150"/>
              <a:ext cx="166300" cy="166900"/>
            </a:xfrm>
            <a:custGeom>
              <a:avLst/>
              <a:gdLst/>
              <a:ahLst/>
              <a:cxnLst/>
              <a:rect l="l" t="t" r="r" b="b"/>
              <a:pathLst>
                <a:path w="6652" h="6676" extrusionOk="0">
                  <a:moveTo>
                    <a:pt x="3268" y="487"/>
                  </a:moveTo>
                  <a:cubicBezTo>
                    <a:pt x="4914" y="487"/>
                    <a:pt x="6165" y="1739"/>
                    <a:pt x="6165" y="3384"/>
                  </a:cubicBezTo>
                  <a:cubicBezTo>
                    <a:pt x="6165" y="4937"/>
                    <a:pt x="4914" y="6281"/>
                    <a:pt x="3268" y="6281"/>
                  </a:cubicBezTo>
                  <a:cubicBezTo>
                    <a:pt x="1739" y="6281"/>
                    <a:pt x="371" y="4937"/>
                    <a:pt x="371" y="3384"/>
                  </a:cubicBezTo>
                  <a:cubicBezTo>
                    <a:pt x="371" y="1739"/>
                    <a:pt x="1739" y="487"/>
                    <a:pt x="3268" y="487"/>
                  </a:cubicBezTo>
                  <a:close/>
                  <a:moveTo>
                    <a:pt x="3268" y="1"/>
                  </a:moveTo>
                  <a:cubicBezTo>
                    <a:pt x="1437" y="1"/>
                    <a:pt x="1" y="1553"/>
                    <a:pt x="1" y="3384"/>
                  </a:cubicBezTo>
                  <a:cubicBezTo>
                    <a:pt x="1" y="5215"/>
                    <a:pt x="1437" y="6675"/>
                    <a:pt x="3268" y="6675"/>
                  </a:cubicBezTo>
                  <a:cubicBezTo>
                    <a:pt x="5099" y="6675"/>
                    <a:pt x="6652" y="5215"/>
                    <a:pt x="6652" y="3384"/>
                  </a:cubicBezTo>
                  <a:cubicBezTo>
                    <a:pt x="6652" y="1553"/>
                    <a:pt x="5099" y="1"/>
                    <a:pt x="3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3"/>
            <p:cNvSpPr/>
            <p:nvPr/>
          </p:nvSpPr>
          <p:spPr>
            <a:xfrm>
              <a:off x="3400375" y="3855175"/>
              <a:ext cx="55625" cy="122850"/>
            </a:xfrm>
            <a:custGeom>
              <a:avLst/>
              <a:gdLst/>
              <a:ahLst/>
              <a:cxnLst/>
              <a:rect l="l" t="t" r="r" b="b"/>
              <a:pathLst>
                <a:path w="2225" h="4914" extrusionOk="0">
                  <a:moveTo>
                    <a:pt x="1066" y="0"/>
                  </a:moveTo>
                  <a:cubicBezTo>
                    <a:pt x="974" y="0"/>
                    <a:pt x="881" y="93"/>
                    <a:pt x="881" y="278"/>
                  </a:cubicBezTo>
                  <a:lnTo>
                    <a:pt x="881" y="672"/>
                  </a:lnTo>
                  <a:cubicBezTo>
                    <a:pt x="394" y="765"/>
                    <a:pt x="0" y="1159"/>
                    <a:pt x="0" y="1738"/>
                  </a:cubicBezTo>
                  <a:cubicBezTo>
                    <a:pt x="0" y="2225"/>
                    <a:pt x="394" y="2712"/>
                    <a:pt x="974" y="2712"/>
                  </a:cubicBezTo>
                  <a:lnTo>
                    <a:pt x="1159" y="2712"/>
                  </a:lnTo>
                  <a:cubicBezTo>
                    <a:pt x="1553" y="2712"/>
                    <a:pt x="1738" y="2897"/>
                    <a:pt x="1738" y="3291"/>
                  </a:cubicBezTo>
                  <a:cubicBezTo>
                    <a:pt x="1738" y="3569"/>
                    <a:pt x="1553" y="3871"/>
                    <a:pt x="1159" y="3871"/>
                  </a:cubicBezTo>
                  <a:lnTo>
                    <a:pt x="881" y="3871"/>
                  </a:lnTo>
                  <a:cubicBezTo>
                    <a:pt x="580" y="3871"/>
                    <a:pt x="394" y="3662"/>
                    <a:pt x="394" y="3384"/>
                  </a:cubicBezTo>
                  <a:cubicBezTo>
                    <a:pt x="394" y="3291"/>
                    <a:pt x="301" y="3175"/>
                    <a:pt x="209" y="3175"/>
                  </a:cubicBezTo>
                  <a:cubicBezTo>
                    <a:pt x="116" y="3175"/>
                    <a:pt x="0" y="3291"/>
                    <a:pt x="0" y="3384"/>
                  </a:cubicBezTo>
                  <a:cubicBezTo>
                    <a:pt x="0" y="3871"/>
                    <a:pt x="394" y="4241"/>
                    <a:pt x="881" y="4241"/>
                  </a:cubicBezTo>
                  <a:lnTo>
                    <a:pt x="881" y="4728"/>
                  </a:lnTo>
                  <a:cubicBezTo>
                    <a:pt x="881" y="4821"/>
                    <a:pt x="974" y="4913"/>
                    <a:pt x="1066" y="4913"/>
                  </a:cubicBezTo>
                  <a:cubicBezTo>
                    <a:pt x="1159" y="4913"/>
                    <a:pt x="1275" y="4821"/>
                    <a:pt x="1275" y="4728"/>
                  </a:cubicBezTo>
                  <a:lnTo>
                    <a:pt x="1275" y="4241"/>
                  </a:lnTo>
                  <a:cubicBezTo>
                    <a:pt x="1854" y="4149"/>
                    <a:pt x="2225" y="3755"/>
                    <a:pt x="2225" y="3291"/>
                  </a:cubicBezTo>
                  <a:cubicBezTo>
                    <a:pt x="2225" y="2712"/>
                    <a:pt x="1738" y="2318"/>
                    <a:pt x="1159" y="2318"/>
                  </a:cubicBezTo>
                  <a:lnTo>
                    <a:pt x="974" y="2318"/>
                  </a:lnTo>
                  <a:cubicBezTo>
                    <a:pt x="695" y="2318"/>
                    <a:pt x="394" y="2017"/>
                    <a:pt x="394" y="1738"/>
                  </a:cubicBezTo>
                  <a:cubicBezTo>
                    <a:pt x="394" y="1344"/>
                    <a:pt x="695" y="1159"/>
                    <a:pt x="974" y="1159"/>
                  </a:cubicBezTo>
                  <a:lnTo>
                    <a:pt x="1367" y="1159"/>
                  </a:lnTo>
                  <a:cubicBezTo>
                    <a:pt x="1553" y="1159"/>
                    <a:pt x="1738" y="1344"/>
                    <a:pt x="1738" y="1553"/>
                  </a:cubicBezTo>
                  <a:lnTo>
                    <a:pt x="1738" y="1831"/>
                  </a:lnTo>
                  <a:cubicBezTo>
                    <a:pt x="1738" y="1924"/>
                    <a:pt x="1854" y="2017"/>
                    <a:pt x="1947" y="2017"/>
                  </a:cubicBezTo>
                  <a:cubicBezTo>
                    <a:pt x="2132" y="2017"/>
                    <a:pt x="2225" y="1924"/>
                    <a:pt x="2225" y="1831"/>
                  </a:cubicBezTo>
                  <a:lnTo>
                    <a:pt x="2225" y="1553"/>
                  </a:lnTo>
                  <a:cubicBezTo>
                    <a:pt x="2225" y="1066"/>
                    <a:pt x="1854" y="672"/>
                    <a:pt x="1367" y="672"/>
                  </a:cubicBezTo>
                  <a:lnTo>
                    <a:pt x="1275" y="672"/>
                  </a:lnTo>
                  <a:lnTo>
                    <a:pt x="1275" y="278"/>
                  </a:lnTo>
                  <a:cubicBezTo>
                    <a:pt x="1275" y="93"/>
                    <a:pt x="1159" y="0"/>
                    <a:pt x="10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3"/>
            <p:cNvSpPr/>
            <p:nvPr/>
          </p:nvSpPr>
          <p:spPr>
            <a:xfrm>
              <a:off x="3250875" y="3739300"/>
              <a:ext cx="355200" cy="354600"/>
            </a:xfrm>
            <a:custGeom>
              <a:avLst/>
              <a:gdLst/>
              <a:ahLst/>
              <a:cxnLst/>
              <a:rect l="l" t="t" r="r" b="b"/>
              <a:pathLst>
                <a:path w="14208" h="14184" extrusionOk="0">
                  <a:moveTo>
                    <a:pt x="7255" y="1553"/>
                  </a:moveTo>
                  <a:cubicBezTo>
                    <a:pt x="10244" y="1646"/>
                    <a:pt x="12562" y="3963"/>
                    <a:pt x="12655" y="6953"/>
                  </a:cubicBezTo>
                  <a:lnTo>
                    <a:pt x="12469" y="6953"/>
                  </a:lnTo>
                  <a:cubicBezTo>
                    <a:pt x="12261" y="6953"/>
                    <a:pt x="12168" y="6953"/>
                    <a:pt x="12168" y="7138"/>
                  </a:cubicBezTo>
                  <a:cubicBezTo>
                    <a:pt x="12168" y="7231"/>
                    <a:pt x="12261" y="7347"/>
                    <a:pt x="12469" y="7347"/>
                  </a:cubicBezTo>
                  <a:lnTo>
                    <a:pt x="12655" y="7347"/>
                  </a:lnTo>
                  <a:cubicBezTo>
                    <a:pt x="12562" y="10244"/>
                    <a:pt x="10244" y="12561"/>
                    <a:pt x="7255" y="12654"/>
                  </a:cubicBezTo>
                  <a:lnTo>
                    <a:pt x="7255" y="12445"/>
                  </a:lnTo>
                  <a:cubicBezTo>
                    <a:pt x="7255" y="12353"/>
                    <a:pt x="7139" y="12260"/>
                    <a:pt x="7046" y="12260"/>
                  </a:cubicBezTo>
                  <a:cubicBezTo>
                    <a:pt x="6954" y="12260"/>
                    <a:pt x="6861" y="12353"/>
                    <a:pt x="6861" y="12445"/>
                  </a:cubicBezTo>
                  <a:lnTo>
                    <a:pt x="6861" y="12654"/>
                  </a:lnTo>
                  <a:cubicBezTo>
                    <a:pt x="3964" y="12561"/>
                    <a:pt x="1646" y="10244"/>
                    <a:pt x="1461" y="7347"/>
                  </a:cubicBezTo>
                  <a:lnTo>
                    <a:pt x="1739" y="7347"/>
                  </a:lnTo>
                  <a:cubicBezTo>
                    <a:pt x="1832" y="7347"/>
                    <a:pt x="1924" y="7231"/>
                    <a:pt x="1924" y="7138"/>
                  </a:cubicBezTo>
                  <a:cubicBezTo>
                    <a:pt x="1924" y="6953"/>
                    <a:pt x="1832" y="6953"/>
                    <a:pt x="1739" y="6953"/>
                  </a:cubicBezTo>
                  <a:lnTo>
                    <a:pt x="1461" y="6953"/>
                  </a:lnTo>
                  <a:cubicBezTo>
                    <a:pt x="1646" y="3963"/>
                    <a:pt x="3964" y="1646"/>
                    <a:pt x="6861" y="1553"/>
                  </a:cubicBezTo>
                  <a:lnTo>
                    <a:pt x="6861" y="1738"/>
                  </a:lnTo>
                  <a:cubicBezTo>
                    <a:pt x="6861" y="1924"/>
                    <a:pt x="6954" y="1924"/>
                    <a:pt x="7046" y="1924"/>
                  </a:cubicBezTo>
                  <a:cubicBezTo>
                    <a:pt x="7139" y="1924"/>
                    <a:pt x="7255" y="1924"/>
                    <a:pt x="7255" y="1738"/>
                  </a:cubicBezTo>
                  <a:lnTo>
                    <a:pt x="7255" y="1553"/>
                  </a:lnTo>
                  <a:close/>
                  <a:moveTo>
                    <a:pt x="7046" y="0"/>
                  </a:moveTo>
                  <a:cubicBezTo>
                    <a:pt x="6954" y="0"/>
                    <a:pt x="6861" y="93"/>
                    <a:pt x="6861" y="186"/>
                  </a:cubicBezTo>
                  <a:lnTo>
                    <a:pt x="6861" y="1159"/>
                  </a:lnTo>
                  <a:cubicBezTo>
                    <a:pt x="5308" y="1159"/>
                    <a:pt x="3964" y="1831"/>
                    <a:pt x="2805" y="2897"/>
                  </a:cubicBezTo>
                  <a:cubicBezTo>
                    <a:pt x="1739" y="3963"/>
                    <a:pt x="1160" y="5400"/>
                    <a:pt x="1067" y="6953"/>
                  </a:cubicBezTo>
                  <a:lnTo>
                    <a:pt x="186" y="6953"/>
                  </a:lnTo>
                  <a:cubicBezTo>
                    <a:pt x="94" y="6953"/>
                    <a:pt x="1" y="6953"/>
                    <a:pt x="1" y="7138"/>
                  </a:cubicBezTo>
                  <a:cubicBezTo>
                    <a:pt x="1" y="7231"/>
                    <a:pt x="94" y="7347"/>
                    <a:pt x="186" y="7347"/>
                  </a:cubicBezTo>
                  <a:lnTo>
                    <a:pt x="1067" y="7347"/>
                  </a:lnTo>
                  <a:cubicBezTo>
                    <a:pt x="1160" y="8876"/>
                    <a:pt x="1739" y="10244"/>
                    <a:pt x="2805" y="11402"/>
                  </a:cubicBezTo>
                  <a:cubicBezTo>
                    <a:pt x="3964" y="12445"/>
                    <a:pt x="5308" y="13025"/>
                    <a:pt x="6861" y="13141"/>
                  </a:cubicBezTo>
                  <a:lnTo>
                    <a:pt x="6861" y="13998"/>
                  </a:lnTo>
                  <a:cubicBezTo>
                    <a:pt x="6861" y="14091"/>
                    <a:pt x="6954" y="14183"/>
                    <a:pt x="7046" y="14183"/>
                  </a:cubicBezTo>
                  <a:cubicBezTo>
                    <a:pt x="7139" y="14183"/>
                    <a:pt x="7255" y="14091"/>
                    <a:pt x="7255" y="13998"/>
                  </a:cubicBezTo>
                  <a:lnTo>
                    <a:pt x="7255" y="13141"/>
                  </a:lnTo>
                  <a:cubicBezTo>
                    <a:pt x="8784" y="13025"/>
                    <a:pt x="10244" y="12445"/>
                    <a:pt x="11310" y="11402"/>
                  </a:cubicBezTo>
                  <a:cubicBezTo>
                    <a:pt x="12353" y="10244"/>
                    <a:pt x="13049" y="8876"/>
                    <a:pt x="13049" y="7347"/>
                  </a:cubicBezTo>
                  <a:lnTo>
                    <a:pt x="13999" y="7347"/>
                  </a:lnTo>
                  <a:cubicBezTo>
                    <a:pt x="14091" y="7347"/>
                    <a:pt x="14207" y="7231"/>
                    <a:pt x="14207" y="7138"/>
                  </a:cubicBezTo>
                  <a:cubicBezTo>
                    <a:pt x="14207" y="6953"/>
                    <a:pt x="14091" y="6953"/>
                    <a:pt x="13999" y="6953"/>
                  </a:cubicBezTo>
                  <a:lnTo>
                    <a:pt x="13049" y="6953"/>
                  </a:lnTo>
                  <a:cubicBezTo>
                    <a:pt x="13049" y="5400"/>
                    <a:pt x="12353" y="3963"/>
                    <a:pt x="11310" y="2897"/>
                  </a:cubicBezTo>
                  <a:cubicBezTo>
                    <a:pt x="10244" y="1831"/>
                    <a:pt x="8784" y="1159"/>
                    <a:pt x="7255" y="1159"/>
                  </a:cubicBezTo>
                  <a:lnTo>
                    <a:pt x="7255" y="186"/>
                  </a:lnTo>
                  <a:cubicBezTo>
                    <a:pt x="7255" y="93"/>
                    <a:pt x="7139" y="0"/>
                    <a:pt x="7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Graphic 4" descr="A molecule">
            <a:extLst>
              <a:ext uri="{FF2B5EF4-FFF2-40B4-BE49-F238E27FC236}">
                <a16:creationId xmlns:a16="http://schemas.microsoft.com/office/drawing/2014/main" id="{97F2854F-FE1A-42D1-A999-A048EB7C51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762" y="1456868"/>
            <a:ext cx="1031101" cy="1031101"/>
          </a:xfrm>
          <a:prstGeom prst="rect">
            <a:avLst/>
          </a:prstGeom>
        </p:spPr>
      </p:pic>
      <p:pic>
        <p:nvPicPr>
          <p:cNvPr id="7" name="Graphic 6" descr="Graph and note paper with pencils">
            <a:extLst>
              <a:ext uri="{FF2B5EF4-FFF2-40B4-BE49-F238E27FC236}">
                <a16:creationId xmlns:a16="http://schemas.microsoft.com/office/drawing/2014/main" id="{8353296E-12CF-4D3F-BD2A-5A194994F7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61498" y="1547903"/>
            <a:ext cx="886545" cy="886545"/>
          </a:xfrm>
          <a:prstGeom prst="rect">
            <a:avLst/>
          </a:prstGeom>
        </p:spPr>
      </p:pic>
      <p:pic>
        <p:nvPicPr>
          <p:cNvPr id="9" name="Graphic 8" descr="Laptop with phone and calculator">
            <a:extLst>
              <a:ext uri="{FF2B5EF4-FFF2-40B4-BE49-F238E27FC236}">
                <a16:creationId xmlns:a16="http://schemas.microsoft.com/office/drawing/2014/main" id="{ED5D2832-816C-4B70-8481-EA94FDC71F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02236" y="1627634"/>
            <a:ext cx="840441" cy="8404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7D4D-49F2-44FF-A2D7-890945A5FAD9}"/>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FCA8D210-691C-4D0E-9902-66603D8BAC96}"/>
              </a:ext>
            </a:extLst>
          </p:cNvPr>
          <p:cNvSpPr>
            <a:spLocks noGrp="1"/>
          </p:cNvSpPr>
          <p:nvPr>
            <p:ph idx="1"/>
          </p:nvPr>
        </p:nvSpPr>
        <p:spPr/>
        <p:txBody>
          <a:bodyPr>
            <a:normAutofit/>
          </a:bodyPr>
          <a:lstStyle/>
          <a:p>
            <a:r>
              <a:rPr lang="en-US" sz="2100" dirty="0"/>
              <a:t>The information and opinions presented herein are solely those of the presenter, and do not necessarily represent the opinion of or any official communication by the presenter’s employer or any of its subsidiaries.</a:t>
            </a:r>
          </a:p>
          <a:p>
            <a:endParaRPr lang="en-US" sz="2100" dirty="0"/>
          </a:p>
        </p:txBody>
      </p:sp>
      <p:sp>
        <p:nvSpPr>
          <p:cNvPr id="4" name="Footer Placeholder 3">
            <a:extLst>
              <a:ext uri="{FF2B5EF4-FFF2-40B4-BE49-F238E27FC236}">
                <a16:creationId xmlns:a16="http://schemas.microsoft.com/office/drawing/2014/main" id="{FB183A98-65F3-4423-BAA3-A026C61CA409}"/>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309753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12" name="Google Shape;212;p37"/>
          <p:cNvSpPr txBox="1">
            <a:spLocks noGrp="1"/>
          </p:cNvSpPr>
          <p:nvPr>
            <p:ph type="title" idx="15"/>
          </p:nvPr>
        </p:nvSpPr>
        <p:spPr>
          <a:xfrm>
            <a:off x="2208400" y="540000"/>
            <a:ext cx="47271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Agenda</a:t>
            </a:r>
            <a:endParaRPr dirty="0"/>
          </a:p>
        </p:txBody>
      </p:sp>
      <p:sp>
        <p:nvSpPr>
          <p:cNvPr id="43" name="Content Placeholder 2">
            <a:extLst>
              <a:ext uri="{FF2B5EF4-FFF2-40B4-BE49-F238E27FC236}">
                <a16:creationId xmlns:a16="http://schemas.microsoft.com/office/drawing/2014/main" id="{88B65F1F-BA6C-4D6D-8A75-C71FFD52F8E6}"/>
              </a:ext>
            </a:extLst>
          </p:cNvPr>
          <p:cNvSpPr txBox="1">
            <a:spLocks/>
          </p:cNvSpPr>
          <p:nvPr/>
        </p:nvSpPr>
        <p:spPr>
          <a:xfrm>
            <a:off x="1543803" y="1208058"/>
            <a:ext cx="6324648" cy="2727383"/>
          </a:xfrm>
          <a:prstGeom prst="rect">
            <a:avLst/>
          </a:prstGeom>
          <a:noFill/>
          <a:ln>
            <a:noFill/>
          </a:ln>
        </p:spPr>
        <p:txBody>
          <a:bodyPr spcFirstLastPara="1" wrap="square" lIns="91425" tIns="91425" rIns="91425" bIns="91425" anchor="ctr" anchorCtr="0">
            <a:norm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482600" indent="-342900">
              <a:buFont typeface="Arial" panose="020B0604020202020204" pitchFamily="34" charset="0"/>
              <a:buChar char="•"/>
            </a:pPr>
            <a:r>
              <a:rPr lang="en-US" sz="2100" dirty="0"/>
              <a:t>Customs Business</a:t>
            </a:r>
          </a:p>
          <a:p>
            <a:pPr marL="482600" indent="-342900">
              <a:buFont typeface="Arial" panose="020B0604020202020204" pitchFamily="34" charset="0"/>
              <a:buChar char="•"/>
            </a:pPr>
            <a:r>
              <a:rPr lang="en-US" sz="2100" dirty="0"/>
              <a:t>Multiple IORs vs. IOR suffices</a:t>
            </a:r>
          </a:p>
          <a:p>
            <a:pPr marL="482600" indent="-342900">
              <a:buFont typeface="Arial" panose="020B0604020202020204" pitchFamily="34" charset="0"/>
              <a:buChar char="•"/>
            </a:pPr>
            <a:r>
              <a:rPr lang="en-US" sz="2100" dirty="0"/>
              <a:t>Managing in ACE</a:t>
            </a:r>
          </a:p>
          <a:p>
            <a:pPr marL="482600" indent="-342900">
              <a:buFont typeface="Arial" panose="020B0604020202020204" pitchFamily="34" charset="0"/>
              <a:buChar char="•"/>
            </a:pPr>
            <a:r>
              <a:rPr lang="en-US" sz="2100" dirty="0"/>
              <a:t>Broker Management</a:t>
            </a:r>
          </a:p>
          <a:p>
            <a:pPr marL="482600" indent="-342900">
              <a:buFont typeface="Arial" panose="020B0604020202020204" pitchFamily="34" charset="0"/>
              <a:buChar char="•"/>
            </a:pPr>
            <a:r>
              <a:rPr lang="en-US" sz="2100" dirty="0"/>
              <a:t>Duty Payments</a:t>
            </a:r>
          </a:p>
          <a:p>
            <a:pPr marL="482600" indent="-342900">
              <a:buFont typeface="Arial" panose="020B0604020202020204" pitchFamily="34" charset="0"/>
              <a:buChar char="•"/>
            </a:pPr>
            <a:r>
              <a:rPr lang="en-US" sz="2100" dirty="0"/>
              <a:t>Supply Chain Security</a:t>
            </a:r>
          </a:p>
          <a:p>
            <a:pPr marL="482600" indent="-342900">
              <a:buFont typeface="Arial" panose="020B0604020202020204" pitchFamily="34" charset="0"/>
              <a:buChar char="•"/>
            </a:pPr>
            <a:r>
              <a:rPr lang="en-US" sz="2100" dirty="0"/>
              <a:t>Key Takeaways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14" name="Google Shape;414;p47"/>
          <p:cNvSpPr txBox="1">
            <a:spLocks noGrp="1"/>
          </p:cNvSpPr>
          <p:nvPr>
            <p:ph type="title" idx="15"/>
          </p:nvPr>
        </p:nvSpPr>
        <p:spPr>
          <a:xfrm>
            <a:off x="2648725" y="540000"/>
            <a:ext cx="38466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Customs Business</a:t>
            </a:r>
            <a:endParaRPr dirty="0"/>
          </a:p>
        </p:txBody>
      </p:sp>
      <p:sp>
        <p:nvSpPr>
          <p:cNvPr id="42" name="Content Placeholder 2">
            <a:extLst>
              <a:ext uri="{FF2B5EF4-FFF2-40B4-BE49-F238E27FC236}">
                <a16:creationId xmlns:a16="http://schemas.microsoft.com/office/drawing/2014/main" id="{307AFE4E-1A08-4594-81C0-A96C5F66EA71}"/>
              </a:ext>
            </a:extLst>
          </p:cNvPr>
          <p:cNvSpPr txBox="1">
            <a:spLocks/>
          </p:cNvSpPr>
          <p:nvPr/>
        </p:nvSpPr>
        <p:spPr>
          <a:xfrm>
            <a:off x="614034" y="991240"/>
            <a:ext cx="7915931" cy="408022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See Customs Rulings HQ115248, HQ H261011,and HQ H135698</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CBP considers the following activities to be “customs business” and NOT “corporate compliance activity” (definition under 19 CFR 111.1)</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Payment of duties</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Classification (can provide advice to the IOR as corporate compliance activity per HQ 116220)</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Valuation (can provide advice to the IOR as corporate compliance activity per HQ 116220)</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Refunds and drawback</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Correspondence with CBP, including post entry amendments and responding to CF-28s</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Not considered “customs business”</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Preparing and filing ruling requests and protests (as long as the filer is an authorized agent of the IOR)</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Providing advice or guidance to the IOR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57" name="Google Shape;557;p52"/>
          <p:cNvSpPr txBox="1">
            <a:spLocks noGrp="1"/>
          </p:cNvSpPr>
          <p:nvPr>
            <p:ph type="title"/>
          </p:nvPr>
        </p:nvSpPr>
        <p:spPr>
          <a:xfrm>
            <a:off x="1678200" y="540000"/>
            <a:ext cx="57876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Customs Business</a:t>
            </a:r>
            <a:endParaRPr dirty="0"/>
          </a:p>
        </p:txBody>
      </p:sp>
      <p:sp>
        <p:nvSpPr>
          <p:cNvPr id="51" name="Content Placeholder 2">
            <a:extLst>
              <a:ext uri="{FF2B5EF4-FFF2-40B4-BE49-F238E27FC236}">
                <a16:creationId xmlns:a16="http://schemas.microsoft.com/office/drawing/2014/main" id="{3616498A-E207-47FE-8C54-084F9DE80698}"/>
              </a:ext>
            </a:extLst>
          </p:cNvPr>
          <p:cNvSpPr txBox="1">
            <a:spLocks/>
          </p:cNvSpPr>
          <p:nvPr/>
        </p:nvSpPr>
        <p:spPr>
          <a:xfrm>
            <a:off x="614034" y="1182215"/>
            <a:ext cx="7915931" cy="32356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From HQ115248: “an unlicensed corporation may not conduct customs business on behalf of a related sister corporation”</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H135698 holds that the employee must be an officer of each entity for which they are performing “customs business” and during non-concurrent working hours</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What does this mean for corporate trade compliance teams?</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Consult your legal department – review your legal entity structure, employment agreements, who is an LCB</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Consider contacting CBP Broker Management for guidance if you are an LCB</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Consider the following options:</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Have a trade compliance person in each IOR, even if only part-time, so that the corporate team provides guidance</a:t>
            </a:r>
          </a:p>
          <a:p>
            <a:pPr marL="1141413" indent="-227013"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Limit imports to the subsidiaries – do not import under the parent company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14" name="Title 1">
            <a:extLst>
              <a:ext uri="{FF2B5EF4-FFF2-40B4-BE49-F238E27FC236}">
                <a16:creationId xmlns:a16="http://schemas.microsoft.com/office/drawing/2014/main" id="{0DD3E4C9-2F11-442E-BCB7-5A44FCDF941E}"/>
              </a:ext>
            </a:extLst>
          </p:cNvPr>
          <p:cNvSpPr>
            <a:spLocks noGrp="1"/>
          </p:cNvSpPr>
          <p:nvPr>
            <p:ph type="title"/>
          </p:nvPr>
        </p:nvSpPr>
        <p:spPr>
          <a:xfrm>
            <a:off x="607500" y="335391"/>
            <a:ext cx="7928999" cy="727838"/>
          </a:xfrm>
        </p:spPr>
        <p:txBody>
          <a:bodyPr/>
          <a:lstStyle/>
          <a:p>
            <a:r>
              <a:rPr lang="en-US" dirty="0"/>
              <a:t>Multiple IORs vs. IOR suffices</a:t>
            </a:r>
          </a:p>
        </p:txBody>
      </p:sp>
      <p:sp>
        <p:nvSpPr>
          <p:cNvPr id="15" name="Content Placeholder 2">
            <a:extLst>
              <a:ext uri="{FF2B5EF4-FFF2-40B4-BE49-F238E27FC236}">
                <a16:creationId xmlns:a16="http://schemas.microsoft.com/office/drawing/2014/main" id="{7E0B2D69-F727-4394-BC5D-63F086EBB7C0}"/>
              </a:ext>
            </a:extLst>
          </p:cNvPr>
          <p:cNvSpPr txBox="1">
            <a:spLocks/>
          </p:cNvSpPr>
          <p:nvPr/>
        </p:nvSpPr>
        <p:spPr>
          <a:xfrm>
            <a:off x="760031" y="1190306"/>
            <a:ext cx="7915931" cy="32356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1pPr>
            <a:lvl2pPr marL="914400" marR="0" lvl="1"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2pPr>
            <a:lvl3pPr marL="1371600" marR="0" lvl="2"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3pPr>
            <a:lvl4pPr marL="1828800" marR="0" lvl="3"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4pPr>
            <a:lvl5pPr marL="2286000" marR="0" lvl="4"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5pPr>
            <a:lvl6pPr marL="2743200" marR="0" lvl="5"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6pPr>
            <a:lvl7pPr marL="3200400" marR="0" lvl="6"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7pPr>
            <a:lvl8pPr marL="3657600" marR="0" lvl="7"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8pPr>
            <a:lvl9pPr marL="4114800" marR="0" lvl="8" indent="-317500" algn="ctr" rtl="0">
              <a:lnSpc>
                <a:spcPct val="100000"/>
              </a:lnSpc>
              <a:spcBef>
                <a:spcPts val="0"/>
              </a:spcBef>
              <a:spcAft>
                <a:spcPts val="0"/>
              </a:spcAft>
              <a:buClr>
                <a:schemeClr val="dk1"/>
              </a:buClr>
              <a:buSzPts val="1400"/>
              <a:buFont typeface="Work Sans"/>
              <a:buNone/>
              <a:defRPr sz="1400" b="0" i="0" u="none" strike="noStrike" cap="none">
                <a:solidFill>
                  <a:schemeClr val="dk1"/>
                </a:solidFill>
                <a:latin typeface="Work Sans"/>
                <a:ea typeface="Work Sans"/>
                <a:cs typeface="Work Sans"/>
                <a:sym typeface="Work Sans"/>
              </a:defRPr>
            </a:lvl9pPr>
          </a:lstStyle>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Multiple IORs are used for separate legal entities with separate EINs</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Often the result of acquisitions</a:t>
            </a:r>
          </a:p>
          <a:p>
            <a:pPr marL="1143000" lvl="2" indent="-228600" defTabSz="457200">
              <a:lnSpc>
                <a:spcPct val="80000"/>
              </a:lnSpc>
              <a:spcBef>
                <a:spcPct val="20000"/>
              </a:spcBef>
              <a:spcAft>
                <a:spcPts val="600"/>
              </a:spcAft>
              <a:buClr>
                <a:srgbClr val="00C6BB"/>
              </a:buClr>
              <a:buSzTx/>
              <a:buFont typeface="Wingdings 2" charset="2"/>
              <a:buChar char=""/>
            </a:pPr>
            <a:endParaRPr lang="en-US" kern="1200" dirty="0">
              <a:solidFill>
                <a:schemeClr val="tx1"/>
              </a:solidFill>
              <a:latin typeface="Work Sans" panose="020B0604020202020204" charset="0"/>
              <a:ea typeface="+mn-ea"/>
              <a:cs typeface="+mn-cs"/>
              <a:sym typeface="Arial"/>
            </a:endParaRP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IOR suffices are used to separate business units or locations under a single IOR</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Example: </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12-345678900 – top account</a:t>
            </a: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12-3456789WI for the Widgets division, or Wisconsin location, or imports from West Indies</a:t>
            </a:r>
          </a:p>
          <a:p>
            <a:pPr marL="228600" indent="-228600" defTabSz="457200">
              <a:lnSpc>
                <a:spcPct val="80000"/>
              </a:lnSpc>
              <a:spcBef>
                <a:spcPct val="20000"/>
              </a:spcBef>
              <a:spcAft>
                <a:spcPts val="600"/>
              </a:spcAft>
              <a:buClr>
                <a:srgbClr val="00C6BB"/>
              </a:buClr>
              <a:buSzTx/>
              <a:buFont typeface="Wingdings 2" charset="2"/>
              <a:buChar char=""/>
            </a:pPr>
            <a:endParaRPr lang="en-US" kern="1200" dirty="0">
              <a:solidFill>
                <a:schemeClr val="tx1"/>
              </a:solidFill>
              <a:latin typeface="Work Sans" panose="020B0604020202020204" charset="0"/>
              <a:ea typeface="+mn-ea"/>
              <a:cs typeface="+mn-cs"/>
              <a:sym typeface="Arial"/>
            </a:endParaRPr>
          </a:p>
          <a:p>
            <a:pPr marL="228600" indent="-228600" defTabSz="457200">
              <a:lnSpc>
                <a:spcPct val="80000"/>
              </a:lnSpc>
              <a:spcBef>
                <a:spcPct val="20000"/>
              </a:spcBef>
              <a:spcAft>
                <a:spcPts val="600"/>
              </a:spcAft>
              <a:buClr>
                <a:srgbClr val="00C6BB"/>
              </a:buClr>
              <a:buSzTx/>
              <a:buFont typeface="Wingdings 2" charset="2"/>
              <a:buChar char=""/>
            </a:pPr>
            <a:r>
              <a:rPr lang="en-US" kern="1200" dirty="0">
                <a:solidFill>
                  <a:schemeClr val="tx1"/>
                </a:solidFill>
                <a:latin typeface="Work Sans" panose="020B0604020202020204" charset="0"/>
                <a:ea typeface="+mn-ea"/>
                <a:cs typeface="+mn-cs"/>
                <a:sym typeface="Arial"/>
              </a:rPr>
              <a:t>Use CBP Form 5106 to create suffices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39832-C99C-4C02-A7F2-99A634D51805}"/>
              </a:ext>
            </a:extLst>
          </p:cNvPr>
          <p:cNvSpPr>
            <a:spLocks noGrp="1"/>
          </p:cNvSpPr>
          <p:nvPr>
            <p:ph type="title"/>
          </p:nvPr>
        </p:nvSpPr>
        <p:spPr/>
        <p:txBody>
          <a:bodyPr/>
          <a:lstStyle/>
          <a:p>
            <a:r>
              <a:rPr lang="en-US" dirty="0"/>
              <a:t>Managing in ACE</a:t>
            </a:r>
          </a:p>
        </p:txBody>
      </p:sp>
      <p:sp>
        <p:nvSpPr>
          <p:cNvPr id="3" name="Content Placeholder 2">
            <a:extLst>
              <a:ext uri="{FF2B5EF4-FFF2-40B4-BE49-F238E27FC236}">
                <a16:creationId xmlns:a16="http://schemas.microsoft.com/office/drawing/2014/main" id="{73A60812-72B3-419A-B319-84F484FB56C3}"/>
              </a:ext>
            </a:extLst>
          </p:cNvPr>
          <p:cNvSpPr>
            <a:spLocks noGrp="1"/>
          </p:cNvSpPr>
          <p:nvPr>
            <p:ph idx="1"/>
          </p:nvPr>
        </p:nvSpPr>
        <p:spPr>
          <a:xfrm>
            <a:off x="620568" y="2006582"/>
            <a:ext cx="7915931" cy="2727383"/>
          </a:xfrm>
        </p:spPr>
        <p:txBody>
          <a:bodyPr/>
          <a:lstStyle/>
          <a:p>
            <a:pPr marL="514350"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If you have multiple IORs, use the ACE Account Owner form to add all IORs to one ACE account for easier reporting and management</a:t>
            </a:r>
          </a:p>
          <a:p>
            <a:pPr marL="514350"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Typically you would designate your corporate IOR as the top account and your subsidiaries as sub-accounts</a:t>
            </a:r>
          </a:p>
          <a:p>
            <a:pPr marL="514350"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Review the contact information and settings in each sub-account – check addresses, electronic vs. mail delivery, etc.</a:t>
            </a:r>
          </a:p>
          <a:p>
            <a:pPr marL="514350"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Review your ACE reports</a:t>
            </a:r>
          </a:p>
          <a:p>
            <a:pPr marL="971550" lvl="1" indent="-228600" defTabSz="457200">
              <a:lnSpc>
                <a:spcPct val="80000"/>
              </a:lnSpc>
              <a:spcBef>
                <a:spcPct val="20000"/>
              </a:spcBef>
              <a:spcAft>
                <a:spcPts val="600"/>
              </a:spcAft>
              <a:buClr>
                <a:srgbClr val="00C6BB"/>
              </a:buClr>
              <a:buSzTx/>
              <a:buFont typeface="Wingdings 2" charset="2"/>
              <a:buChar char=""/>
            </a:pPr>
            <a:r>
              <a:rPr lang="en-US" sz="1600" kern="1200" dirty="0">
                <a:solidFill>
                  <a:schemeClr val="tx1"/>
                </a:solidFill>
                <a:latin typeface="Work Sans" panose="020B0604020202020204" charset="0"/>
                <a:ea typeface="+mn-ea"/>
                <a:cs typeface="+mn-cs"/>
              </a:rPr>
              <a:t>Do you have scheduled reports? Should it be the same for all IORs?</a:t>
            </a:r>
          </a:p>
        </p:txBody>
      </p:sp>
      <p:sp>
        <p:nvSpPr>
          <p:cNvPr id="4" name="Footer Placeholder 3">
            <a:extLst>
              <a:ext uri="{FF2B5EF4-FFF2-40B4-BE49-F238E27FC236}">
                <a16:creationId xmlns:a16="http://schemas.microsoft.com/office/drawing/2014/main" id="{9BE4114B-F7B3-4672-B902-B53E6CCABB1C}"/>
              </a:ext>
            </a:extLst>
          </p:cNvPr>
          <p:cNvSpPr>
            <a:spLocks noGrp="1"/>
          </p:cNvSpPr>
          <p:nvPr>
            <p:ph type="ftr" sz="quarter" idx="11"/>
          </p:nvPr>
        </p:nvSpPr>
        <p:spPr/>
        <p:txBody>
          <a:bodyPr/>
          <a:lstStyle/>
          <a:p>
            <a:endParaRPr lang="en-US"/>
          </a:p>
          <a:p>
            <a:endParaRPr lang="en-US"/>
          </a:p>
        </p:txBody>
      </p:sp>
    </p:spTree>
    <p:extLst>
      <p:ext uri="{BB962C8B-B14F-4D97-AF65-F5344CB8AC3E}">
        <p14:creationId xmlns:p14="http://schemas.microsoft.com/office/powerpoint/2010/main" val="186549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41" name="Google Shape;541;p51"/>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Broker Management</a:t>
            </a:r>
            <a:endParaRPr dirty="0"/>
          </a:p>
        </p:txBody>
      </p:sp>
      <p:sp>
        <p:nvSpPr>
          <p:cNvPr id="10" name="Content Placeholder 2">
            <a:extLst>
              <a:ext uri="{FF2B5EF4-FFF2-40B4-BE49-F238E27FC236}">
                <a16:creationId xmlns:a16="http://schemas.microsoft.com/office/drawing/2014/main" id="{F7A9C672-51E2-4D44-A3A2-A1A0AA807E80}"/>
              </a:ext>
            </a:extLst>
          </p:cNvPr>
          <p:cNvSpPr txBox="1">
            <a:spLocks/>
          </p:cNvSpPr>
          <p:nvPr/>
        </p:nvSpPr>
        <p:spPr>
          <a:xfrm>
            <a:off x="614034" y="1306286"/>
            <a:ext cx="7915931" cy="308781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Are you using the same broker for multiple IORs or all different brokers?</a:t>
            </a:r>
          </a:p>
          <a:p>
            <a:pPr marL="514350"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If you are using the same broker, ensure your SOP has appropriate business rules so the broker clears under the right IOR</a:t>
            </a:r>
          </a:p>
          <a:p>
            <a:pPr marL="971550" lvl="1"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Consider training your suppliers to ensure the documentation is consistent</a:t>
            </a:r>
          </a:p>
          <a:p>
            <a:pPr marL="514350"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If you are using different brokers, do you have an opportunity to consolidate?</a:t>
            </a:r>
          </a:p>
          <a:p>
            <a:pPr marL="971550" lvl="1"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Possible benefits include cost savings, easier to manage, consistency</a:t>
            </a:r>
          </a:p>
          <a:p>
            <a:pPr marL="971550" lvl="1" indent="-228600" defTabSz="457200">
              <a:lnSpc>
                <a:spcPct val="80000"/>
              </a:lnSpc>
              <a:spcBef>
                <a:spcPct val="20000"/>
              </a:spcBef>
              <a:spcAft>
                <a:spcPts val="600"/>
              </a:spcAft>
              <a:buClr>
                <a:srgbClr val="00C6BB"/>
              </a:buClr>
              <a:buFont typeface="Wingdings 2" charset="2"/>
              <a:buChar char=""/>
            </a:pPr>
            <a:r>
              <a:rPr lang="en-US" sz="1600" kern="1200">
                <a:solidFill>
                  <a:schemeClr val="tx1"/>
                </a:solidFill>
                <a:latin typeface="Work Sans" panose="020B0604020202020204" charset="0"/>
                <a:ea typeface="+mn-ea"/>
                <a:cs typeface="+mn-cs"/>
              </a:rPr>
              <a:t>Cons include difficulty of changing brokers, risk of service interruption</a:t>
            </a:r>
            <a:endParaRPr lang="en-US" sz="1600" kern="1200" dirty="0">
              <a:solidFill>
                <a:schemeClr val="tx1"/>
              </a:solidFill>
              <a:latin typeface="Work Sans" panose="020B0604020202020204"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8" name="Google Shape;378;p46"/>
          <p:cNvSpPr txBox="1">
            <a:spLocks noGrp="1"/>
          </p:cNvSpPr>
          <p:nvPr>
            <p:ph type="title"/>
          </p:nvPr>
        </p:nvSpPr>
        <p:spPr>
          <a:xfrm>
            <a:off x="2208400" y="540000"/>
            <a:ext cx="4727100" cy="39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Bonds</a:t>
            </a:r>
            <a:endParaRPr dirty="0"/>
          </a:p>
        </p:txBody>
      </p:sp>
      <p:sp>
        <p:nvSpPr>
          <p:cNvPr id="24" name="Content Placeholder 2">
            <a:extLst>
              <a:ext uri="{FF2B5EF4-FFF2-40B4-BE49-F238E27FC236}">
                <a16:creationId xmlns:a16="http://schemas.microsoft.com/office/drawing/2014/main" id="{76758448-F623-453B-ABA5-29748E277CAE}"/>
              </a:ext>
            </a:extLst>
          </p:cNvPr>
          <p:cNvSpPr txBox="1">
            <a:spLocks/>
          </p:cNvSpPr>
          <p:nvPr/>
        </p:nvSpPr>
        <p:spPr>
          <a:xfrm>
            <a:off x="614034" y="1666716"/>
            <a:ext cx="7915931" cy="27273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228600" defTabSz="457200">
              <a:lnSpc>
                <a:spcPct val="80000"/>
              </a:lnSpc>
              <a:spcBef>
                <a:spcPct val="20000"/>
              </a:spcBef>
              <a:spcAft>
                <a:spcPts val="600"/>
              </a:spcAft>
              <a:buClr>
                <a:srgbClr val="00C6BB"/>
              </a:buClr>
              <a:buFont typeface="Wingdings 2" charset="2"/>
              <a:buChar char=""/>
            </a:pPr>
            <a:r>
              <a:rPr lang="en-US" sz="1600" kern="1200" dirty="0">
                <a:solidFill>
                  <a:schemeClr val="tx1"/>
                </a:solidFill>
                <a:latin typeface="Work Sans" panose="020B0604020202020204" charset="0"/>
                <a:ea typeface="+mn-ea"/>
                <a:cs typeface="+mn-cs"/>
              </a:rPr>
              <a:t>Review your customs bond with your bond provider</a:t>
            </a:r>
          </a:p>
          <a:p>
            <a:pPr marL="514350" indent="-228600" defTabSz="457200">
              <a:lnSpc>
                <a:spcPct val="80000"/>
              </a:lnSpc>
              <a:spcBef>
                <a:spcPct val="20000"/>
              </a:spcBef>
              <a:spcAft>
                <a:spcPts val="600"/>
              </a:spcAft>
              <a:buClr>
                <a:srgbClr val="00C6BB"/>
              </a:buClr>
              <a:buFont typeface="Wingdings 2" charset="2"/>
              <a:buChar char=""/>
            </a:pPr>
            <a:endParaRPr lang="en-US" sz="1600" kern="1200" dirty="0">
              <a:solidFill>
                <a:schemeClr val="tx1"/>
              </a:solidFill>
              <a:latin typeface="Work Sans" panose="020B0604020202020204" charset="0"/>
              <a:ea typeface="+mn-ea"/>
              <a:cs typeface="+mn-cs"/>
            </a:endParaRPr>
          </a:p>
          <a:p>
            <a:pPr marL="514350" indent="-228600" defTabSz="457200">
              <a:lnSpc>
                <a:spcPct val="80000"/>
              </a:lnSpc>
              <a:spcBef>
                <a:spcPct val="20000"/>
              </a:spcBef>
              <a:spcAft>
                <a:spcPts val="600"/>
              </a:spcAft>
              <a:buClr>
                <a:srgbClr val="00C6BB"/>
              </a:buClr>
              <a:buFont typeface="Wingdings 2" charset="2"/>
              <a:buChar char=""/>
            </a:pPr>
            <a:r>
              <a:rPr lang="en-US" sz="1600" kern="1200" dirty="0">
                <a:solidFill>
                  <a:schemeClr val="tx1"/>
                </a:solidFill>
                <a:latin typeface="Work Sans" panose="020B0604020202020204" charset="0"/>
                <a:ea typeface="+mn-ea"/>
                <a:cs typeface="+mn-cs"/>
              </a:rPr>
              <a:t>Bond per IOR</a:t>
            </a:r>
          </a:p>
          <a:p>
            <a:pPr marL="514350" indent="-228600" defTabSz="457200">
              <a:lnSpc>
                <a:spcPct val="80000"/>
              </a:lnSpc>
              <a:spcBef>
                <a:spcPct val="20000"/>
              </a:spcBef>
              <a:spcAft>
                <a:spcPts val="600"/>
              </a:spcAft>
              <a:buClr>
                <a:srgbClr val="00C6BB"/>
              </a:buClr>
              <a:buFont typeface="Wingdings 2" charset="2"/>
              <a:buChar char=""/>
            </a:pPr>
            <a:endParaRPr lang="en-US" sz="1600" kern="1200" dirty="0">
              <a:solidFill>
                <a:schemeClr val="tx1"/>
              </a:solidFill>
              <a:latin typeface="Work Sans" panose="020B0604020202020204" charset="0"/>
              <a:ea typeface="+mn-ea"/>
              <a:cs typeface="+mn-cs"/>
            </a:endParaRPr>
          </a:p>
          <a:p>
            <a:pPr marL="514350" indent="-228600" defTabSz="457200">
              <a:lnSpc>
                <a:spcPct val="80000"/>
              </a:lnSpc>
              <a:spcBef>
                <a:spcPct val="20000"/>
              </a:spcBef>
              <a:spcAft>
                <a:spcPts val="600"/>
              </a:spcAft>
              <a:buClr>
                <a:srgbClr val="00C6BB"/>
              </a:buClr>
              <a:buFont typeface="Wingdings 2" charset="2"/>
              <a:buChar char=""/>
            </a:pPr>
            <a:r>
              <a:rPr lang="en-US" sz="1600" kern="1200" dirty="0">
                <a:solidFill>
                  <a:schemeClr val="tx1"/>
                </a:solidFill>
                <a:latin typeface="Work Sans" panose="020B0604020202020204" charset="0"/>
                <a:ea typeface="+mn-ea"/>
                <a:cs typeface="+mn-cs"/>
              </a:rPr>
              <a:t>If you create suffices, you will need to notify your bond provider and complete additional forms to update the bond</a:t>
            </a:r>
          </a:p>
        </p:txBody>
      </p:sp>
    </p:spTree>
  </p:cSld>
  <p:clrMapOvr>
    <a:masterClrMapping/>
  </p:clrMapOvr>
</p:sld>
</file>

<file path=ppt/theme/theme1.xml><?xml version="1.0" encoding="utf-8"?>
<a:theme xmlns:a="http://schemas.openxmlformats.org/drawingml/2006/main" name="Watercolor Company Profile by Slidesgo">
  <a:themeElements>
    <a:clrScheme name="Simple Light">
      <a:dk1>
        <a:srgbClr val="343953"/>
      </a:dk1>
      <a:lt1>
        <a:srgbClr val="FFFFFF"/>
      </a:lt1>
      <a:dk2>
        <a:srgbClr val="F0EFF8"/>
      </a:dk2>
      <a:lt2>
        <a:srgbClr val="A9C0E5"/>
      </a:lt2>
      <a:accent1>
        <a:srgbClr val="D9E5F8"/>
      </a:accent1>
      <a:accent2>
        <a:srgbClr val="CBCDE7"/>
      </a:accent2>
      <a:accent3>
        <a:srgbClr val="9F9DC9"/>
      </a:accent3>
      <a:accent4>
        <a:srgbClr val="FBEDB4"/>
      </a:accent4>
      <a:accent5>
        <a:srgbClr val="FFF7D6"/>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atercolor Company Profile by Slidesgo.pptx" id="{769B5082-D83D-47A5-97E5-B47B0A64F569}" vid="{D9A7B02C-84A2-4357-B365-04C7ADA6ED6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TotalTime>
  <Words>939</Words>
  <Application>Microsoft Office PowerPoint</Application>
  <PresentationFormat>On-screen Show (16:9)</PresentationFormat>
  <Paragraphs>93</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Wingdings 2</vt:lpstr>
      <vt:lpstr>Bebas Neue</vt:lpstr>
      <vt:lpstr>Arial</vt:lpstr>
      <vt:lpstr>Work Sans</vt:lpstr>
      <vt:lpstr>Alice</vt:lpstr>
      <vt:lpstr>Watercolor Company Profile by Slidesgo</vt:lpstr>
      <vt:lpstr>How to Manage Multiple IORs</vt:lpstr>
      <vt:lpstr>Disclaimer</vt:lpstr>
      <vt:lpstr>Agenda</vt:lpstr>
      <vt:lpstr>Customs Business</vt:lpstr>
      <vt:lpstr>Customs Business</vt:lpstr>
      <vt:lpstr>Multiple IORs vs. IOR suffices</vt:lpstr>
      <vt:lpstr>Managing in ACE</vt:lpstr>
      <vt:lpstr>Broker Management</vt:lpstr>
      <vt:lpstr>Bonds</vt:lpstr>
      <vt:lpstr>Duty Payments</vt:lpstr>
      <vt:lpstr>Duty Payments</vt:lpstr>
      <vt:lpstr>Supply Chain Security</vt:lpstr>
      <vt:lpstr>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Manage Multiple IORs</dc:title>
  <cp:keywords>Unrestricted</cp:keywords>
  <cp:lastModifiedBy>Landis, Lila A (US)</cp:lastModifiedBy>
  <cp:revision>11</cp:revision>
  <dcterms:modified xsi:type="dcterms:W3CDTF">2021-08-12T21:50:50Z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M SIP Document Sensitivity">
    <vt:lpwstr/>
  </property>
  <property fmtid="{D5CDD505-2E9C-101B-9397-08002B2CF9AE}" pid="3" name="Document Author">
    <vt:lpwstr>US\e373676</vt:lpwstr>
  </property>
  <property fmtid="{D5CDD505-2E9C-101B-9397-08002B2CF9AE}" pid="4" name="Document Sensitivity">
    <vt:lpwstr>1</vt:lpwstr>
  </property>
  <property fmtid="{D5CDD505-2E9C-101B-9397-08002B2CF9AE}" pid="5" name="ThirdParty">
    <vt:lpwstr/>
  </property>
  <property fmtid="{D5CDD505-2E9C-101B-9397-08002B2CF9AE}" pid="6" name="OCI Restriction">
    <vt:bool>false</vt:bool>
  </property>
  <property fmtid="{D5CDD505-2E9C-101B-9397-08002B2CF9AE}" pid="7" name="OCI Additional Info">
    <vt:lpwstr/>
  </property>
  <property fmtid="{D5CDD505-2E9C-101B-9397-08002B2CF9AE}" pid="8" name="Allow Header Overwrite">
    <vt:bool>true</vt:bool>
  </property>
  <property fmtid="{D5CDD505-2E9C-101B-9397-08002B2CF9AE}" pid="9" name="Allow Footer Overwrite">
    <vt:bool>true</vt:bool>
  </property>
  <property fmtid="{D5CDD505-2E9C-101B-9397-08002B2CF9AE}" pid="10" name="Multiple Selected">
    <vt:lpwstr>-1</vt:lpwstr>
  </property>
  <property fmtid="{D5CDD505-2E9C-101B-9397-08002B2CF9AE}" pid="11" name="SIPLongWording">
    <vt:lpwstr>_x000d_
_x000d_
</vt:lpwstr>
  </property>
  <property fmtid="{D5CDD505-2E9C-101B-9397-08002B2CF9AE}" pid="12" name="ExpCountry">
    <vt:lpwstr/>
  </property>
  <property fmtid="{D5CDD505-2E9C-101B-9397-08002B2CF9AE}" pid="13" name="TextBoxAndDropdownValues">
    <vt:lpwstr/>
  </property>
</Properties>
</file>