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70" r:id="rId12"/>
    <p:sldId id="268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D0985F-D6E1-4E51-9872-C56E42AD23A7}" v="20" dt="2024-12-14T16:38:41.36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3" d="100"/>
          <a:sy n="83" d="100"/>
        </p:scale>
        <p:origin x="85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imon Berti" userId="082249167d9b4e7b" providerId="LiveId" clId="{A2D0985F-D6E1-4E51-9872-C56E42AD23A7}"/>
    <pc:docChg chg="undo custSel addSld delSld modSld sldOrd">
      <pc:chgData name="Simon Berti" userId="082249167d9b4e7b" providerId="LiveId" clId="{A2D0985F-D6E1-4E51-9872-C56E42AD23A7}" dt="2024-12-14T16:43:34.871" v="4580" actId="20577"/>
      <pc:docMkLst>
        <pc:docMk/>
      </pc:docMkLst>
      <pc:sldChg chg="addSp modSp mod">
        <pc:chgData name="Simon Berti" userId="082249167d9b4e7b" providerId="LiveId" clId="{A2D0985F-D6E1-4E51-9872-C56E42AD23A7}" dt="2024-12-12T17:33:19.388" v="1156" actId="1036"/>
        <pc:sldMkLst>
          <pc:docMk/>
          <pc:sldMk cId="3766398008" sldId="257"/>
        </pc:sldMkLst>
        <pc:spChg chg="mod">
          <ac:chgData name="Simon Berti" userId="082249167d9b4e7b" providerId="LiveId" clId="{A2D0985F-D6E1-4E51-9872-C56E42AD23A7}" dt="2024-12-12T17:33:19.388" v="1156" actId="1036"/>
          <ac:spMkLst>
            <pc:docMk/>
            <pc:sldMk cId="3766398008" sldId="257"/>
            <ac:spMk id="7" creationId="{16892C0E-9603-A488-99C8-C0739BC096DB}"/>
          </ac:spMkLst>
        </pc:spChg>
        <pc:picChg chg="mod">
          <ac:chgData name="Simon Berti" userId="082249167d9b4e7b" providerId="LiveId" clId="{A2D0985F-D6E1-4E51-9872-C56E42AD23A7}" dt="2024-12-12T17:03:03.647" v="170" actId="14100"/>
          <ac:picMkLst>
            <pc:docMk/>
            <pc:sldMk cId="3766398008" sldId="257"/>
            <ac:picMk id="5" creationId="{6A5D0EC1-5603-3722-9490-2078FBD2FA1C}"/>
          </ac:picMkLst>
        </pc:picChg>
        <pc:picChg chg="add mod">
          <ac:chgData name="Simon Berti" userId="082249167d9b4e7b" providerId="LiveId" clId="{A2D0985F-D6E1-4E51-9872-C56E42AD23A7}" dt="2024-12-12T17:33:11.327" v="1132" actId="1038"/>
          <ac:picMkLst>
            <pc:docMk/>
            <pc:sldMk cId="3766398008" sldId="257"/>
            <ac:picMk id="9" creationId="{1D15179C-915B-6231-42CE-8E40D014F016}"/>
          </ac:picMkLst>
        </pc:picChg>
      </pc:sldChg>
      <pc:sldChg chg="addSp delSp modSp mod">
        <pc:chgData name="Simon Berti" userId="082249167d9b4e7b" providerId="LiveId" clId="{A2D0985F-D6E1-4E51-9872-C56E42AD23A7}" dt="2024-12-12T17:01:25.989" v="121" actId="14100"/>
        <pc:sldMkLst>
          <pc:docMk/>
          <pc:sldMk cId="3101621152" sldId="258"/>
        </pc:sldMkLst>
        <pc:spChg chg="mod">
          <ac:chgData name="Simon Berti" userId="082249167d9b4e7b" providerId="LiveId" clId="{A2D0985F-D6E1-4E51-9872-C56E42AD23A7}" dt="2024-12-12T17:01:02.076" v="116" actId="20577"/>
          <ac:spMkLst>
            <pc:docMk/>
            <pc:sldMk cId="3101621152" sldId="258"/>
            <ac:spMk id="9" creationId="{9D545CE4-DF8C-0B97-4C34-19C60EFB6569}"/>
          </ac:spMkLst>
        </pc:spChg>
        <pc:spChg chg="add mod">
          <ac:chgData name="Simon Berti" userId="082249167d9b4e7b" providerId="LiveId" clId="{A2D0985F-D6E1-4E51-9872-C56E42AD23A7}" dt="2024-12-12T17:01:25.989" v="121" actId="14100"/>
          <ac:spMkLst>
            <pc:docMk/>
            <pc:sldMk cId="3101621152" sldId="258"/>
            <ac:spMk id="17" creationId="{4E5AEE3F-CB52-916E-337B-6EF2E86BB53B}"/>
          </ac:spMkLst>
        </pc:spChg>
        <pc:picChg chg="del">
          <ac:chgData name="Simon Berti" userId="082249167d9b4e7b" providerId="LiveId" clId="{A2D0985F-D6E1-4E51-9872-C56E42AD23A7}" dt="2024-12-12T16:59:33.250" v="0" actId="478"/>
          <ac:picMkLst>
            <pc:docMk/>
            <pc:sldMk cId="3101621152" sldId="258"/>
            <ac:picMk id="15" creationId="{70EC179B-BFDF-5872-FB14-9AB922193503}"/>
          </ac:picMkLst>
        </pc:picChg>
        <pc:picChg chg="add mod">
          <ac:chgData name="Simon Berti" userId="082249167d9b4e7b" providerId="LiveId" clId="{A2D0985F-D6E1-4E51-9872-C56E42AD23A7}" dt="2024-12-12T16:59:58.115" v="62" actId="1038"/>
          <ac:picMkLst>
            <pc:docMk/>
            <pc:sldMk cId="3101621152" sldId="258"/>
            <ac:picMk id="16" creationId="{A075E361-B18B-FE6D-A114-794EEC602137}"/>
          </ac:picMkLst>
        </pc:picChg>
      </pc:sldChg>
      <pc:sldChg chg="addSp delSp modSp mod">
        <pc:chgData name="Simon Berti" userId="082249167d9b4e7b" providerId="LiveId" clId="{A2D0985F-D6E1-4E51-9872-C56E42AD23A7}" dt="2024-12-12T18:02:51.364" v="2296" actId="20577"/>
        <pc:sldMkLst>
          <pc:docMk/>
          <pc:sldMk cId="3893282681" sldId="259"/>
        </pc:sldMkLst>
        <pc:spChg chg="del">
          <ac:chgData name="Simon Berti" userId="082249167d9b4e7b" providerId="LiveId" clId="{A2D0985F-D6E1-4E51-9872-C56E42AD23A7}" dt="2024-12-12T17:46:12.158" v="1556" actId="22"/>
          <ac:spMkLst>
            <pc:docMk/>
            <pc:sldMk cId="3893282681" sldId="259"/>
            <ac:spMk id="3" creationId="{E33A14E1-89E1-8660-6B4D-AF53A5C667C7}"/>
          </ac:spMkLst>
        </pc:spChg>
        <pc:spChg chg="add del mod">
          <ac:chgData name="Simon Berti" userId="082249167d9b4e7b" providerId="LiveId" clId="{A2D0985F-D6E1-4E51-9872-C56E42AD23A7}" dt="2024-12-12T18:00:52.562" v="2151" actId="478"/>
          <ac:spMkLst>
            <pc:docMk/>
            <pc:sldMk cId="3893282681" sldId="259"/>
            <ac:spMk id="8" creationId="{E0FD77CA-7161-49D0-BCD8-B66F81A7DB7A}"/>
          </ac:spMkLst>
        </pc:spChg>
        <pc:spChg chg="add mod">
          <ac:chgData name="Simon Berti" userId="082249167d9b4e7b" providerId="LiveId" clId="{A2D0985F-D6E1-4E51-9872-C56E42AD23A7}" dt="2024-12-12T18:02:51.364" v="2296" actId="20577"/>
          <ac:spMkLst>
            <pc:docMk/>
            <pc:sldMk cId="3893282681" sldId="259"/>
            <ac:spMk id="11" creationId="{0686D714-112D-0167-61B0-731B28C9A4DA}"/>
          </ac:spMkLst>
        </pc:spChg>
        <pc:picChg chg="add del mod ord">
          <ac:chgData name="Simon Berti" userId="082249167d9b4e7b" providerId="LiveId" clId="{A2D0985F-D6E1-4E51-9872-C56E42AD23A7}" dt="2024-12-12T17:46:51.437" v="1590" actId="478"/>
          <ac:picMkLst>
            <pc:docMk/>
            <pc:sldMk cId="3893282681" sldId="259"/>
            <ac:picMk id="6" creationId="{CA5CC803-D8FF-266B-C17F-B9C6EBE52298}"/>
          </ac:picMkLst>
        </pc:picChg>
        <pc:picChg chg="add del mod">
          <ac:chgData name="Simon Berti" userId="082249167d9b4e7b" providerId="LiveId" clId="{A2D0985F-D6E1-4E51-9872-C56E42AD23A7}" dt="2024-12-12T18:02:33.526" v="2232" actId="478"/>
          <ac:picMkLst>
            <pc:docMk/>
            <pc:sldMk cId="3893282681" sldId="259"/>
            <ac:picMk id="10" creationId="{809C6DED-3FA8-0022-4493-242BAF777018}"/>
          </ac:picMkLst>
        </pc:picChg>
        <pc:picChg chg="add mod">
          <ac:chgData name="Simon Berti" userId="082249167d9b4e7b" providerId="LiveId" clId="{A2D0985F-D6E1-4E51-9872-C56E42AD23A7}" dt="2024-12-12T18:02:41.539" v="2280" actId="1036"/>
          <ac:picMkLst>
            <pc:docMk/>
            <pc:sldMk cId="3893282681" sldId="259"/>
            <ac:picMk id="13" creationId="{8480FDCC-12EE-D225-15D9-46B97D7DBA0F}"/>
          </ac:picMkLst>
        </pc:picChg>
      </pc:sldChg>
      <pc:sldChg chg="addSp delSp modSp mod setBg addAnim delAnim">
        <pc:chgData name="Simon Berti" userId="082249167d9b4e7b" providerId="LiveId" clId="{A2D0985F-D6E1-4E51-9872-C56E42AD23A7}" dt="2024-12-12T17:22:26.685" v="976" actId="1036"/>
        <pc:sldMkLst>
          <pc:docMk/>
          <pc:sldMk cId="546467885" sldId="260"/>
        </pc:sldMkLst>
        <pc:spChg chg="mod">
          <ac:chgData name="Simon Berti" userId="082249167d9b4e7b" providerId="LiveId" clId="{A2D0985F-D6E1-4E51-9872-C56E42AD23A7}" dt="2024-12-12T17:14:59.014" v="710" actId="26606"/>
          <ac:spMkLst>
            <pc:docMk/>
            <pc:sldMk cId="546467885" sldId="260"/>
            <ac:spMk id="2" creationId="{C76583FD-62E6-7B59-F1B9-EC996547F9A3}"/>
          </ac:spMkLst>
        </pc:spChg>
        <pc:spChg chg="del">
          <ac:chgData name="Simon Berti" userId="082249167d9b4e7b" providerId="LiveId" clId="{A2D0985F-D6E1-4E51-9872-C56E42AD23A7}" dt="2024-12-12T17:09:18.370" v="197" actId="478"/>
          <ac:spMkLst>
            <pc:docMk/>
            <pc:sldMk cId="546467885" sldId="260"/>
            <ac:spMk id="3" creationId="{5EC92065-C5EF-510D-2CC3-28DEDDFC5564}"/>
          </ac:spMkLst>
        </pc:spChg>
        <pc:spChg chg="add mod">
          <ac:chgData name="Simon Berti" userId="082249167d9b4e7b" providerId="LiveId" clId="{A2D0985F-D6E1-4E51-9872-C56E42AD23A7}" dt="2024-12-12T17:17:01.983" v="780" actId="1038"/>
          <ac:spMkLst>
            <pc:docMk/>
            <pc:sldMk cId="546467885" sldId="260"/>
            <ac:spMk id="10" creationId="{414DEEAA-25F9-5E6A-FD3B-2725FEF64259}"/>
          </ac:spMkLst>
        </pc:spChg>
        <pc:spChg chg="add mod">
          <ac:chgData name="Simon Berti" userId="082249167d9b4e7b" providerId="LiveId" clId="{A2D0985F-D6E1-4E51-9872-C56E42AD23A7}" dt="2024-12-12T17:17:58.726" v="835" actId="1035"/>
          <ac:spMkLst>
            <pc:docMk/>
            <pc:sldMk cId="546467885" sldId="260"/>
            <ac:spMk id="11" creationId="{3FBAF275-F989-1B61-D588-7C604B1AEA82}"/>
          </ac:spMkLst>
        </pc:spChg>
        <pc:spChg chg="add mod">
          <ac:chgData name="Simon Berti" userId="082249167d9b4e7b" providerId="LiveId" clId="{A2D0985F-D6E1-4E51-9872-C56E42AD23A7}" dt="2024-12-12T17:18:50.912" v="899" actId="20577"/>
          <ac:spMkLst>
            <pc:docMk/>
            <pc:sldMk cId="546467885" sldId="260"/>
            <ac:spMk id="12" creationId="{5D6AE16D-7C95-5E25-52CC-07234A2D143F}"/>
          </ac:spMkLst>
        </pc:spChg>
        <pc:spChg chg="add del">
          <ac:chgData name="Simon Berti" userId="082249167d9b4e7b" providerId="LiveId" clId="{A2D0985F-D6E1-4E51-9872-C56E42AD23A7}" dt="2024-12-12T17:14:38.369" v="702" actId="26606"/>
          <ac:spMkLst>
            <pc:docMk/>
            <pc:sldMk cId="546467885" sldId="260"/>
            <ac:spMk id="14" creationId="{75BDD038-F345-433A-B715-30DEEC15292F}"/>
          </ac:spMkLst>
        </pc:spChg>
        <pc:spChg chg="add del">
          <ac:chgData name="Simon Berti" userId="082249167d9b4e7b" providerId="LiveId" clId="{A2D0985F-D6E1-4E51-9872-C56E42AD23A7}" dt="2024-12-12T17:14:38.369" v="702" actId="26606"/>
          <ac:spMkLst>
            <pc:docMk/>
            <pc:sldMk cId="546467885" sldId="260"/>
            <ac:spMk id="16" creationId="{0B89AF2A-4ED1-4E6B-907C-ED98F10E750C}"/>
          </ac:spMkLst>
        </pc:spChg>
        <pc:spChg chg="add del">
          <ac:chgData name="Simon Berti" userId="082249167d9b4e7b" providerId="LiveId" clId="{A2D0985F-D6E1-4E51-9872-C56E42AD23A7}" dt="2024-12-12T17:14:40.829" v="705" actId="26606"/>
          <ac:spMkLst>
            <pc:docMk/>
            <pc:sldMk cId="546467885" sldId="260"/>
            <ac:spMk id="18" creationId="{72018E1B-E0B9-4440-AFF3-4112E50A2763}"/>
          </ac:spMkLst>
        </pc:spChg>
        <pc:spChg chg="add del">
          <ac:chgData name="Simon Berti" userId="082249167d9b4e7b" providerId="LiveId" clId="{A2D0985F-D6E1-4E51-9872-C56E42AD23A7}" dt="2024-12-12T17:14:41.688" v="708" actId="26606"/>
          <ac:spMkLst>
            <pc:docMk/>
            <pc:sldMk cId="546467885" sldId="260"/>
            <ac:spMk id="20" creationId="{B6DBFCBF-E869-4150-807D-0EA34DD58BEF}"/>
          </ac:spMkLst>
        </pc:spChg>
        <pc:spChg chg="add del">
          <ac:chgData name="Simon Berti" userId="082249167d9b4e7b" providerId="LiveId" clId="{A2D0985F-D6E1-4E51-9872-C56E42AD23A7}" dt="2024-12-12T17:14:59.014" v="710" actId="26606"/>
          <ac:spMkLst>
            <pc:docMk/>
            <pc:sldMk cId="546467885" sldId="260"/>
            <ac:spMk id="24" creationId="{75BDD038-F345-433A-B715-30DEEC15292F}"/>
          </ac:spMkLst>
        </pc:spChg>
        <pc:spChg chg="add del">
          <ac:chgData name="Simon Berti" userId="082249167d9b4e7b" providerId="LiveId" clId="{A2D0985F-D6E1-4E51-9872-C56E42AD23A7}" dt="2024-12-12T17:14:59.014" v="710" actId="26606"/>
          <ac:spMkLst>
            <pc:docMk/>
            <pc:sldMk cId="546467885" sldId="260"/>
            <ac:spMk id="25" creationId="{0B89AF2A-4ED1-4E6B-907C-ED98F10E750C}"/>
          </ac:spMkLst>
        </pc:spChg>
        <pc:grpChg chg="add del">
          <ac:chgData name="Simon Berti" userId="082249167d9b4e7b" providerId="LiveId" clId="{A2D0985F-D6E1-4E51-9872-C56E42AD23A7}" dt="2024-12-12T17:14:41.688" v="708" actId="26606"/>
          <ac:grpSpMkLst>
            <pc:docMk/>
            <pc:sldMk cId="546467885" sldId="260"/>
            <ac:grpSpMk id="21" creationId="{AC0B7807-0C83-4963-821A-69B172722E49}"/>
          </ac:grpSpMkLst>
        </pc:grpChg>
        <pc:picChg chg="mod ord">
          <ac:chgData name="Simon Berti" userId="082249167d9b4e7b" providerId="LiveId" clId="{A2D0985F-D6E1-4E51-9872-C56E42AD23A7}" dt="2024-12-12T17:14:59.014" v="710" actId="26606"/>
          <ac:picMkLst>
            <pc:docMk/>
            <pc:sldMk cId="546467885" sldId="260"/>
            <ac:picMk id="4" creationId="{0F17D1D1-21C4-EEBE-A54A-2B4BD85F12BD}"/>
          </ac:picMkLst>
        </pc:picChg>
        <pc:picChg chg="add mod ord">
          <ac:chgData name="Simon Berti" userId="082249167d9b4e7b" providerId="LiveId" clId="{A2D0985F-D6E1-4E51-9872-C56E42AD23A7}" dt="2024-12-12T17:14:59.014" v="710" actId="26606"/>
          <ac:picMkLst>
            <pc:docMk/>
            <pc:sldMk cId="546467885" sldId="260"/>
            <ac:picMk id="5" creationId="{5195DE9C-B51A-6063-037B-1ED28BD2ECAB}"/>
          </ac:picMkLst>
        </pc:picChg>
        <pc:picChg chg="add del mod ord">
          <ac:chgData name="Simon Berti" userId="082249167d9b4e7b" providerId="LiveId" clId="{A2D0985F-D6E1-4E51-9872-C56E42AD23A7}" dt="2024-12-12T17:22:12.598" v="900" actId="478"/>
          <ac:picMkLst>
            <pc:docMk/>
            <pc:sldMk cId="546467885" sldId="260"/>
            <ac:picMk id="7" creationId="{D9C20FFA-096D-CD44-1628-854CF60162E6}"/>
          </ac:picMkLst>
        </pc:picChg>
        <pc:picChg chg="add mod">
          <ac:chgData name="Simon Berti" userId="082249167d9b4e7b" providerId="LiveId" clId="{A2D0985F-D6E1-4E51-9872-C56E42AD23A7}" dt="2024-12-12T17:14:59.014" v="710" actId="26606"/>
          <ac:picMkLst>
            <pc:docMk/>
            <pc:sldMk cId="546467885" sldId="260"/>
            <ac:picMk id="9" creationId="{1F0D866D-4B93-B9D6-CB6B-35280EA11287}"/>
          </ac:picMkLst>
        </pc:picChg>
        <pc:picChg chg="add mod">
          <ac:chgData name="Simon Berti" userId="082249167d9b4e7b" providerId="LiveId" clId="{A2D0985F-D6E1-4E51-9872-C56E42AD23A7}" dt="2024-12-12T17:22:26.685" v="976" actId="1036"/>
          <ac:picMkLst>
            <pc:docMk/>
            <pc:sldMk cId="546467885" sldId="260"/>
            <ac:picMk id="15" creationId="{DC075264-DA1C-4589-5677-72318804A2A7}"/>
          </ac:picMkLst>
        </pc:picChg>
      </pc:sldChg>
      <pc:sldChg chg="addSp modSp mod">
        <pc:chgData name="Simon Berti" userId="082249167d9b4e7b" providerId="LiveId" clId="{A2D0985F-D6E1-4E51-9872-C56E42AD23A7}" dt="2024-12-12T17:48:52.754" v="1752" actId="122"/>
        <pc:sldMkLst>
          <pc:docMk/>
          <pc:sldMk cId="2169096015" sldId="261"/>
        </pc:sldMkLst>
        <pc:spChg chg="add mod">
          <ac:chgData name="Simon Berti" userId="082249167d9b4e7b" providerId="LiveId" clId="{A2D0985F-D6E1-4E51-9872-C56E42AD23A7}" dt="2024-12-12T17:48:52.754" v="1752" actId="122"/>
          <ac:spMkLst>
            <pc:docMk/>
            <pc:sldMk cId="2169096015" sldId="261"/>
            <ac:spMk id="7" creationId="{D5FA9325-5D8E-DAFE-6996-0A2029DA7BDB}"/>
          </ac:spMkLst>
        </pc:spChg>
        <pc:picChg chg="add mod">
          <ac:chgData name="Simon Berti" userId="082249167d9b4e7b" providerId="LiveId" clId="{A2D0985F-D6E1-4E51-9872-C56E42AD23A7}" dt="2024-12-12T17:41:27.799" v="1443" actId="1038"/>
          <ac:picMkLst>
            <pc:docMk/>
            <pc:sldMk cId="2169096015" sldId="261"/>
            <ac:picMk id="6" creationId="{A7B36F58-0CE9-C076-DD55-CF971CF28B69}"/>
          </ac:picMkLst>
        </pc:picChg>
      </pc:sldChg>
      <pc:sldChg chg="addSp delSp modSp mod">
        <pc:chgData name="Simon Berti" userId="082249167d9b4e7b" providerId="LiveId" clId="{A2D0985F-D6E1-4E51-9872-C56E42AD23A7}" dt="2024-12-12T17:45:12.072" v="1555" actId="14100"/>
        <pc:sldMkLst>
          <pc:docMk/>
          <pc:sldMk cId="1720846519" sldId="262"/>
        </pc:sldMkLst>
        <pc:spChg chg="del">
          <ac:chgData name="Simon Berti" userId="082249167d9b4e7b" providerId="LiveId" clId="{A2D0985F-D6E1-4E51-9872-C56E42AD23A7}" dt="2024-12-12T17:31:49.740" v="1015" actId="22"/>
          <ac:spMkLst>
            <pc:docMk/>
            <pc:sldMk cId="1720846519" sldId="262"/>
            <ac:spMk id="3" creationId="{0841CFD2-1B94-1B48-60E1-CA5F2C469B42}"/>
          </ac:spMkLst>
        </pc:spChg>
        <pc:spChg chg="add del mod">
          <ac:chgData name="Simon Berti" userId="082249167d9b4e7b" providerId="LiveId" clId="{A2D0985F-D6E1-4E51-9872-C56E42AD23A7}" dt="2024-12-12T17:43:29.497" v="1444" actId="478"/>
          <ac:spMkLst>
            <pc:docMk/>
            <pc:sldMk cId="1720846519" sldId="262"/>
            <ac:spMk id="8" creationId="{7AB5A768-9EB7-834D-33FE-502D6F868D28}"/>
          </ac:spMkLst>
        </pc:spChg>
        <pc:spChg chg="add mod">
          <ac:chgData name="Simon Berti" userId="082249167d9b4e7b" providerId="LiveId" clId="{A2D0985F-D6E1-4E51-9872-C56E42AD23A7}" dt="2024-12-12T17:44:57.438" v="1554" actId="14100"/>
          <ac:spMkLst>
            <pc:docMk/>
            <pc:sldMk cId="1720846519" sldId="262"/>
            <ac:spMk id="11" creationId="{642D11FC-329E-FEBC-5961-4C505A7CFE98}"/>
          </ac:spMkLst>
        </pc:spChg>
        <pc:picChg chg="add del mod ord">
          <ac:chgData name="Simon Berti" userId="082249167d9b4e7b" providerId="LiveId" clId="{A2D0985F-D6E1-4E51-9872-C56E42AD23A7}" dt="2024-12-12T17:34:30.372" v="1157" actId="478"/>
          <ac:picMkLst>
            <pc:docMk/>
            <pc:sldMk cId="1720846519" sldId="262"/>
            <ac:picMk id="6" creationId="{089B0006-C9BF-3022-7784-A3FB89271CE2}"/>
          </ac:picMkLst>
        </pc:picChg>
        <pc:picChg chg="add mod">
          <ac:chgData name="Simon Berti" userId="082249167d9b4e7b" providerId="LiveId" clId="{A2D0985F-D6E1-4E51-9872-C56E42AD23A7}" dt="2024-12-12T17:45:12.072" v="1555" actId="14100"/>
          <ac:picMkLst>
            <pc:docMk/>
            <pc:sldMk cId="1720846519" sldId="262"/>
            <ac:picMk id="10" creationId="{7D974234-CB6A-0EF9-AB62-201202A2DDF0}"/>
          </ac:picMkLst>
        </pc:picChg>
      </pc:sldChg>
      <pc:sldChg chg="addSp delSp modSp mod">
        <pc:chgData name="Simon Berti" userId="082249167d9b4e7b" providerId="LiveId" clId="{A2D0985F-D6E1-4E51-9872-C56E42AD23A7}" dt="2024-12-12T17:57:15.469" v="2018" actId="1035"/>
        <pc:sldMkLst>
          <pc:docMk/>
          <pc:sldMk cId="3243666603" sldId="263"/>
        </pc:sldMkLst>
        <pc:spChg chg="del">
          <ac:chgData name="Simon Berti" userId="082249167d9b4e7b" providerId="LiveId" clId="{A2D0985F-D6E1-4E51-9872-C56E42AD23A7}" dt="2024-12-12T17:28:29.877" v="978" actId="22"/>
          <ac:spMkLst>
            <pc:docMk/>
            <pc:sldMk cId="3243666603" sldId="263"/>
            <ac:spMk id="3" creationId="{E0623149-A0BB-F45D-B2E0-E2A982E17ABC}"/>
          </ac:spMkLst>
        </pc:spChg>
        <pc:spChg chg="add mod">
          <ac:chgData name="Simon Berti" userId="082249167d9b4e7b" providerId="LiveId" clId="{A2D0985F-D6E1-4E51-9872-C56E42AD23A7}" dt="2024-12-12T17:49:46.094" v="1782" actId="1035"/>
          <ac:spMkLst>
            <pc:docMk/>
            <pc:sldMk cId="3243666603" sldId="263"/>
            <ac:spMk id="9" creationId="{C3C99BD7-4CD4-3D1A-3515-9F4F1F85BA92}"/>
          </ac:spMkLst>
        </pc:spChg>
        <pc:spChg chg="add mod">
          <ac:chgData name="Simon Berti" userId="082249167d9b4e7b" providerId="LiveId" clId="{A2D0985F-D6E1-4E51-9872-C56E42AD23A7}" dt="2024-12-12T17:57:15.469" v="2018" actId="1035"/>
          <ac:spMkLst>
            <pc:docMk/>
            <pc:sldMk cId="3243666603" sldId="263"/>
            <ac:spMk id="10" creationId="{60E9B329-28F4-A83C-231C-8DB1C0C43CA3}"/>
          </ac:spMkLst>
        </pc:spChg>
        <pc:picChg chg="del">
          <ac:chgData name="Simon Berti" userId="082249167d9b4e7b" providerId="LiveId" clId="{A2D0985F-D6E1-4E51-9872-C56E42AD23A7}" dt="2024-12-12T17:56:36.521" v="1853" actId="478"/>
          <ac:picMkLst>
            <pc:docMk/>
            <pc:sldMk cId="3243666603" sldId="263"/>
            <ac:picMk id="4" creationId="{CBA6AAB2-3171-1284-75D5-92ABA5ACD884}"/>
          </ac:picMkLst>
        </pc:picChg>
        <pc:picChg chg="add mod ord">
          <ac:chgData name="Simon Berti" userId="082249167d9b4e7b" providerId="LiveId" clId="{A2D0985F-D6E1-4E51-9872-C56E42AD23A7}" dt="2024-12-12T17:37:56.524" v="1334" actId="1035"/>
          <ac:picMkLst>
            <pc:docMk/>
            <pc:sldMk cId="3243666603" sldId="263"/>
            <ac:picMk id="6" creationId="{C1240693-CBA9-AACA-376E-76A82D8BE203}"/>
          </ac:picMkLst>
        </pc:picChg>
        <pc:picChg chg="add mod">
          <ac:chgData name="Simon Berti" userId="082249167d9b4e7b" providerId="LiveId" clId="{A2D0985F-D6E1-4E51-9872-C56E42AD23A7}" dt="2024-12-12T17:57:04.093" v="1977" actId="1038"/>
          <ac:picMkLst>
            <pc:docMk/>
            <pc:sldMk cId="3243666603" sldId="263"/>
            <ac:picMk id="8" creationId="{69532A28-7364-CC73-42AB-8AA669E811A2}"/>
          </ac:picMkLst>
        </pc:picChg>
        <pc:picChg chg="add mod">
          <ac:chgData name="Simon Berti" userId="082249167d9b4e7b" providerId="LiveId" clId="{A2D0985F-D6E1-4E51-9872-C56E42AD23A7}" dt="2024-12-12T17:56:55.898" v="1957" actId="14100"/>
          <ac:picMkLst>
            <pc:docMk/>
            <pc:sldMk cId="3243666603" sldId="263"/>
            <ac:picMk id="12" creationId="{F18F76F0-7177-E4BF-6987-4A8D2DD115BF}"/>
          </ac:picMkLst>
        </pc:picChg>
      </pc:sldChg>
      <pc:sldChg chg="addSp delSp modSp mod">
        <pc:chgData name="Simon Berti" userId="082249167d9b4e7b" providerId="LiveId" clId="{A2D0985F-D6E1-4E51-9872-C56E42AD23A7}" dt="2024-12-14T15:54:43.534" v="2300" actId="20577"/>
        <pc:sldMkLst>
          <pc:docMk/>
          <pc:sldMk cId="3112102184" sldId="264"/>
        </pc:sldMkLst>
        <pc:spChg chg="del">
          <ac:chgData name="Simon Berti" userId="082249167d9b4e7b" providerId="LiveId" clId="{A2D0985F-D6E1-4E51-9872-C56E42AD23A7}" dt="2024-12-12T17:24:11.861" v="977" actId="22"/>
          <ac:spMkLst>
            <pc:docMk/>
            <pc:sldMk cId="3112102184" sldId="264"/>
            <ac:spMk id="3" creationId="{CF89E4FC-7DBC-CFA7-1CBB-A8F3540075B6}"/>
          </ac:spMkLst>
        </pc:spChg>
        <pc:spChg chg="add mod">
          <ac:chgData name="Simon Berti" userId="082249167d9b4e7b" providerId="LiveId" clId="{A2D0985F-D6E1-4E51-9872-C56E42AD23A7}" dt="2024-12-14T15:54:43.534" v="2300" actId="20577"/>
          <ac:spMkLst>
            <pc:docMk/>
            <pc:sldMk cId="3112102184" sldId="264"/>
            <ac:spMk id="7" creationId="{74C8D657-0D29-31AA-56ED-141A3507F64C}"/>
          </ac:spMkLst>
        </pc:spChg>
        <pc:picChg chg="add mod ord">
          <ac:chgData name="Simon Berti" userId="082249167d9b4e7b" providerId="LiveId" clId="{A2D0985F-D6E1-4E51-9872-C56E42AD23A7}" dt="2024-12-12T18:00:02.398" v="2148" actId="1038"/>
          <ac:picMkLst>
            <pc:docMk/>
            <pc:sldMk cId="3112102184" sldId="264"/>
            <ac:picMk id="6" creationId="{FA225DD5-C27E-BB2A-D234-71BDBB251527}"/>
          </ac:picMkLst>
        </pc:picChg>
      </pc:sldChg>
      <pc:sldChg chg="addSp delSp modSp mod">
        <pc:chgData name="Simon Berti" userId="082249167d9b4e7b" providerId="LiveId" clId="{A2D0985F-D6E1-4E51-9872-C56E42AD23A7}" dt="2024-12-14T16:03:47.534" v="2955" actId="1035"/>
        <pc:sldMkLst>
          <pc:docMk/>
          <pc:sldMk cId="3988616109" sldId="265"/>
        </pc:sldMkLst>
        <pc:spChg chg="del">
          <ac:chgData name="Simon Berti" userId="082249167d9b4e7b" providerId="LiveId" clId="{A2D0985F-D6E1-4E51-9872-C56E42AD23A7}" dt="2024-12-14T15:57:05.074" v="2301" actId="478"/>
          <ac:spMkLst>
            <pc:docMk/>
            <pc:sldMk cId="3988616109" sldId="265"/>
            <ac:spMk id="3" creationId="{71B4C7CB-1494-5E0E-14A0-EF74B17628EE}"/>
          </ac:spMkLst>
        </pc:spChg>
        <pc:spChg chg="add mod">
          <ac:chgData name="Simon Berti" userId="082249167d9b4e7b" providerId="LiveId" clId="{A2D0985F-D6E1-4E51-9872-C56E42AD23A7}" dt="2024-12-14T16:00:42.551" v="2587" actId="122"/>
          <ac:spMkLst>
            <pc:docMk/>
            <pc:sldMk cId="3988616109" sldId="265"/>
            <ac:spMk id="7" creationId="{05B045C7-A0FB-0115-AEBA-9EA8F9CFC622}"/>
          </ac:spMkLst>
        </pc:spChg>
        <pc:spChg chg="add mod">
          <ac:chgData name="Simon Berti" userId="082249167d9b4e7b" providerId="LiveId" clId="{A2D0985F-D6E1-4E51-9872-C56E42AD23A7}" dt="2024-12-14T16:03:47.534" v="2955" actId="1035"/>
          <ac:spMkLst>
            <pc:docMk/>
            <pc:sldMk cId="3988616109" sldId="265"/>
            <ac:spMk id="12" creationId="{4AD625B5-D31A-6E92-2D0B-1C803F2047F8}"/>
          </ac:spMkLst>
        </pc:spChg>
        <pc:picChg chg="add del mod">
          <ac:chgData name="Simon Berti" userId="082249167d9b4e7b" providerId="LiveId" clId="{A2D0985F-D6E1-4E51-9872-C56E42AD23A7}" dt="2024-12-14T15:59:48.534" v="2453" actId="478"/>
          <ac:picMkLst>
            <pc:docMk/>
            <pc:sldMk cId="3988616109" sldId="265"/>
            <ac:picMk id="6" creationId="{3038CB74-F254-2118-8C84-0BE6E92C923F}"/>
          </ac:picMkLst>
        </pc:picChg>
        <pc:picChg chg="add mod">
          <ac:chgData name="Simon Berti" userId="082249167d9b4e7b" providerId="LiveId" clId="{A2D0985F-D6E1-4E51-9872-C56E42AD23A7}" dt="2024-12-14T16:00:26.164" v="2560" actId="14100"/>
          <ac:picMkLst>
            <pc:docMk/>
            <pc:sldMk cId="3988616109" sldId="265"/>
            <ac:picMk id="9" creationId="{091F26AB-144F-867F-94F4-1E1D37C061C2}"/>
          </ac:picMkLst>
        </pc:picChg>
        <pc:picChg chg="add mod">
          <ac:chgData name="Simon Berti" userId="082249167d9b4e7b" providerId="LiveId" clId="{A2D0985F-D6E1-4E51-9872-C56E42AD23A7}" dt="2024-12-14T16:03:29.856" v="2892" actId="1038"/>
          <ac:picMkLst>
            <pc:docMk/>
            <pc:sldMk cId="3988616109" sldId="265"/>
            <ac:picMk id="11" creationId="{605CEA0D-E0CB-2F20-786D-BDD3840F0C61}"/>
          </ac:picMkLst>
        </pc:picChg>
      </pc:sldChg>
      <pc:sldChg chg="del">
        <pc:chgData name="Simon Berti" userId="082249167d9b4e7b" providerId="LiveId" clId="{A2D0985F-D6E1-4E51-9872-C56E42AD23A7}" dt="2024-12-14T16:02:56.895" v="2742" actId="2696"/>
        <pc:sldMkLst>
          <pc:docMk/>
          <pc:sldMk cId="1222054834" sldId="266"/>
        </pc:sldMkLst>
      </pc:sldChg>
      <pc:sldChg chg="modSp mod">
        <pc:chgData name="Simon Berti" userId="082249167d9b4e7b" providerId="LiveId" clId="{A2D0985F-D6E1-4E51-9872-C56E42AD23A7}" dt="2024-12-14T16:38:41.336" v="4568" actId="20577"/>
        <pc:sldMkLst>
          <pc:docMk/>
          <pc:sldMk cId="367678600" sldId="267"/>
        </pc:sldMkLst>
        <pc:spChg chg="mod">
          <ac:chgData name="Simon Berti" userId="082249167d9b4e7b" providerId="LiveId" clId="{A2D0985F-D6E1-4E51-9872-C56E42AD23A7}" dt="2024-12-14T16:37:13.145" v="4445" actId="20577"/>
          <ac:spMkLst>
            <pc:docMk/>
            <pc:sldMk cId="367678600" sldId="267"/>
            <ac:spMk id="2" creationId="{71C736B9-8886-7E6F-39A4-D94ABE126083}"/>
          </ac:spMkLst>
        </pc:spChg>
        <pc:spChg chg="mod">
          <ac:chgData name="Simon Berti" userId="082249167d9b4e7b" providerId="LiveId" clId="{A2D0985F-D6E1-4E51-9872-C56E42AD23A7}" dt="2024-12-14T16:38:41.336" v="4568" actId="20577"/>
          <ac:spMkLst>
            <pc:docMk/>
            <pc:sldMk cId="367678600" sldId="267"/>
            <ac:spMk id="3" creationId="{B1A3144C-C2C9-B857-8119-5B4E396BAC6A}"/>
          </ac:spMkLst>
        </pc:spChg>
        <pc:picChg chg="mod">
          <ac:chgData name="Simon Berti" userId="082249167d9b4e7b" providerId="LiveId" clId="{A2D0985F-D6E1-4E51-9872-C56E42AD23A7}" dt="2024-12-14T16:37:24.415" v="4446" actId="14100"/>
          <ac:picMkLst>
            <pc:docMk/>
            <pc:sldMk cId="367678600" sldId="267"/>
            <ac:picMk id="6" creationId="{5F88B4A0-1C61-081E-BC28-5E1334BE35F6}"/>
          </ac:picMkLst>
        </pc:picChg>
      </pc:sldChg>
      <pc:sldChg chg="addSp delSp modSp new mod">
        <pc:chgData name="Simon Berti" userId="082249167d9b4e7b" providerId="LiveId" clId="{A2D0985F-D6E1-4E51-9872-C56E42AD23A7}" dt="2024-12-14T16:43:34.871" v="4580" actId="20577"/>
        <pc:sldMkLst>
          <pc:docMk/>
          <pc:sldMk cId="2732969889" sldId="268"/>
        </pc:sldMkLst>
        <pc:spChg chg="mod">
          <ac:chgData name="Simon Berti" userId="082249167d9b4e7b" providerId="LiveId" clId="{A2D0985F-D6E1-4E51-9872-C56E42AD23A7}" dt="2024-12-14T16:12:43.603" v="3638" actId="207"/>
          <ac:spMkLst>
            <pc:docMk/>
            <pc:sldMk cId="2732969889" sldId="268"/>
            <ac:spMk id="2" creationId="{1AAB502D-3584-5D66-9055-44E903651930}"/>
          </ac:spMkLst>
        </pc:spChg>
        <pc:spChg chg="del">
          <ac:chgData name="Simon Berti" userId="082249167d9b4e7b" providerId="LiveId" clId="{A2D0985F-D6E1-4E51-9872-C56E42AD23A7}" dt="2024-12-14T16:05:57.217" v="2994" actId="478"/>
          <ac:spMkLst>
            <pc:docMk/>
            <pc:sldMk cId="2732969889" sldId="268"/>
            <ac:spMk id="3" creationId="{76693FA5-6534-D351-B628-BF8C935DC6CF}"/>
          </ac:spMkLst>
        </pc:spChg>
        <pc:spChg chg="add mod">
          <ac:chgData name="Simon Berti" userId="082249167d9b4e7b" providerId="LiveId" clId="{A2D0985F-D6E1-4E51-9872-C56E42AD23A7}" dt="2024-12-14T16:43:34.871" v="4580" actId="20577"/>
          <ac:spMkLst>
            <pc:docMk/>
            <pc:sldMk cId="2732969889" sldId="268"/>
            <ac:spMk id="9" creationId="{9B9A9F98-F06F-B998-7571-7071A56CA3A8}"/>
          </ac:spMkLst>
        </pc:spChg>
        <pc:picChg chg="add del mod">
          <ac:chgData name="Simon Berti" userId="082249167d9b4e7b" providerId="LiveId" clId="{A2D0985F-D6E1-4E51-9872-C56E42AD23A7}" dt="2024-12-14T16:06:12.607" v="2997" actId="21"/>
          <ac:picMkLst>
            <pc:docMk/>
            <pc:sldMk cId="2732969889" sldId="268"/>
            <ac:picMk id="5" creationId="{E1125DB1-99C7-4352-0377-49BEE10AD8BB}"/>
          </ac:picMkLst>
        </pc:picChg>
        <pc:picChg chg="add mod">
          <ac:chgData name="Simon Berti" userId="082249167d9b4e7b" providerId="LiveId" clId="{A2D0985F-D6E1-4E51-9872-C56E42AD23A7}" dt="2024-12-14T16:08:38.272" v="3348"/>
          <ac:picMkLst>
            <pc:docMk/>
            <pc:sldMk cId="2732969889" sldId="268"/>
            <ac:picMk id="6" creationId="{338F5464-2B7A-A9D6-A58C-3A7F33662075}"/>
          </ac:picMkLst>
        </pc:picChg>
        <pc:picChg chg="add mod">
          <ac:chgData name="Simon Berti" userId="082249167d9b4e7b" providerId="LiveId" clId="{A2D0985F-D6E1-4E51-9872-C56E42AD23A7}" dt="2024-12-14T16:18:52.890" v="4035" actId="1038"/>
          <ac:picMkLst>
            <pc:docMk/>
            <pc:sldMk cId="2732969889" sldId="268"/>
            <ac:picMk id="8" creationId="{EBEFA5F7-8829-87AF-9085-3E337B0B6ECB}"/>
          </ac:picMkLst>
        </pc:picChg>
      </pc:sldChg>
      <pc:sldChg chg="modSp new del mod ord">
        <pc:chgData name="Simon Berti" userId="082249167d9b4e7b" providerId="LiveId" clId="{A2D0985F-D6E1-4E51-9872-C56E42AD23A7}" dt="2024-12-14T16:05:01.668" v="2993" actId="2696"/>
        <pc:sldMkLst>
          <pc:docMk/>
          <pc:sldMk cId="743203855" sldId="269"/>
        </pc:sldMkLst>
        <pc:spChg chg="mod">
          <ac:chgData name="Simon Berti" userId="082249167d9b4e7b" providerId="LiveId" clId="{A2D0985F-D6E1-4E51-9872-C56E42AD23A7}" dt="2024-12-12T17:02:28.862" v="154" actId="20577"/>
          <ac:spMkLst>
            <pc:docMk/>
            <pc:sldMk cId="743203855" sldId="269"/>
            <ac:spMk id="2" creationId="{42600422-A3C1-E299-CD02-02A06CC8AF37}"/>
          </ac:spMkLst>
        </pc:spChg>
      </pc:sldChg>
      <pc:sldChg chg="addSp delSp modSp new mod ord">
        <pc:chgData name="Simon Berti" userId="082249167d9b4e7b" providerId="LiveId" clId="{A2D0985F-D6E1-4E51-9872-C56E42AD23A7}" dt="2024-12-14T16:12:36.234" v="3637" actId="207"/>
        <pc:sldMkLst>
          <pc:docMk/>
          <pc:sldMk cId="2112249993" sldId="270"/>
        </pc:sldMkLst>
        <pc:spChg chg="mod">
          <ac:chgData name="Simon Berti" userId="082249167d9b4e7b" providerId="LiveId" clId="{A2D0985F-D6E1-4E51-9872-C56E42AD23A7}" dt="2024-12-14T16:12:36.234" v="3637" actId="207"/>
          <ac:spMkLst>
            <pc:docMk/>
            <pc:sldMk cId="2112249993" sldId="270"/>
            <ac:spMk id="2" creationId="{362BAFFD-6CF6-1EE7-0826-8CDE35D4EE69}"/>
          </ac:spMkLst>
        </pc:spChg>
        <pc:spChg chg="del">
          <ac:chgData name="Simon Berti" userId="082249167d9b4e7b" providerId="LiveId" clId="{A2D0985F-D6E1-4E51-9872-C56E42AD23A7}" dt="2024-12-14T16:06:25.773" v="2999" actId="478"/>
          <ac:spMkLst>
            <pc:docMk/>
            <pc:sldMk cId="2112249993" sldId="270"/>
            <ac:spMk id="3" creationId="{D32012AF-BDAE-A2AD-D0E2-0E9BCACA5100}"/>
          </ac:spMkLst>
        </pc:spChg>
        <pc:spChg chg="add mod">
          <ac:chgData name="Simon Berti" userId="082249167d9b4e7b" providerId="LiveId" clId="{A2D0985F-D6E1-4E51-9872-C56E42AD23A7}" dt="2024-12-14T16:10:47.728" v="3564" actId="14100"/>
          <ac:spMkLst>
            <pc:docMk/>
            <pc:sldMk cId="2112249993" sldId="270"/>
            <ac:spMk id="8" creationId="{B35A862A-E0C8-26B5-7860-C7D93029E861}"/>
          </ac:spMkLst>
        </pc:spChg>
        <pc:picChg chg="add mod">
          <ac:chgData name="Simon Berti" userId="082249167d9b4e7b" providerId="LiveId" clId="{A2D0985F-D6E1-4E51-9872-C56E42AD23A7}" dt="2024-12-14T16:10:34.572" v="3562" actId="1038"/>
          <ac:picMkLst>
            <pc:docMk/>
            <pc:sldMk cId="2112249993" sldId="270"/>
            <ac:picMk id="4" creationId="{AA83F777-894A-E61F-B989-892C0A84145C}"/>
          </ac:picMkLst>
        </pc:picChg>
        <pc:picChg chg="add mod">
          <ac:chgData name="Simon Berti" userId="082249167d9b4e7b" providerId="LiveId" clId="{A2D0985F-D6E1-4E51-9872-C56E42AD23A7}" dt="2024-12-14T16:10:28.910" v="3541" actId="1037"/>
          <ac:picMkLst>
            <pc:docMk/>
            <pc:sldMk cId="2112249993" sldId="270"/>
            <ac:picMk id="6" creationId="{0888736C-9CF1-69B6-7C54-E70FCD22ED54}"/>
          </ac:picMkLst>
        </pc:picChg>
        <pc:picChg chg="add mod">
          <ac:chgData name="Simon Berti" userId="082249167d9b4e7b" providerId="LiveId" clId="{A2D0985F-D6E1-4E51-9872-C56E42AD23A7}" dt="2024-12-14T16:08:31.257" v="3347" actId="1036"/>
          <ac:picMkLst>
            <pc:docMk/>
            <pc:sldMk cId="2112249993" sldId="270"/>
            <ac:picMk id="7" creationId="{C2377318-71A5-91BD-C425-D77A76B60B47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29507-4483-AD3D-E69C-7331D429E1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70DED10-EEE9-D704-DD32-D109AC40DE4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5BE214-2290-2572-9C54-F67C2D484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7506-54A4-4CA7-8284-42B9E25067D4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E72610-9D2D-2171-2B9B-894D6A81E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CEF984-1ACC-6BBA-1DF3-75E43D77BA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7423-6295-437F-8DD6-0083099DF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037477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AFD5DB-BC31-70C1-9009-1C7F77374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7E861-6780-5F34-AAE1-1EAB2A1203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E53407-4315-D1DC-5DA5-108AC5850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7506-54A4-4CA7-8284-42B9E25067D4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F89AE8-9069-A6B6-FC10-ADCB006F5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A0965A-EF8E-2457-C66D-E80767D963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7423-6295-437F-8DD6-0083099DF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2660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6190638-8E19-153B-56B6-2507979F6EE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C722500-8693-B346-AE89-5A488FDF431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88CF8D-A952-6C86-D2BB-0DD81CC14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7506-54A4-4CA7-8284-42B9E25067D4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09E8EF-1637-23F4-0732-B711ACF19C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D85FF3-BE70-0952-816D-B1B9BAA887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7423-6295-437F-8DD6-0083099DF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8666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D221A-CCE5-B336-4788-CF9F5F4C7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4B3249-EE07-6255-EA7C-26F3C4F0A9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EE5229-3413-220B-E0AC-3CD2398DD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7506-54A4-4CA7-8284-42B9E25067D4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93D8EC-986B-92B1-3E4F-7ECCED1276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C39720-A504-B75B-EDD6-7EE2D2E69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7423-6295-437F-8DD6-0083099DF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04216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1053DA-F1DC-FF90-02B3-235541C50F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D14AFE-CBA1-6E6F-C1CA-52A76556B0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5A0C39-592F-0F86-8C0C-F9C313FEA2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7506-54A4-4CA7-8284-42B9E25067D4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C1A085-888C-2859-DB93-7E23FDEF6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9DAC36-C9A4-C5D5-6F48-938145426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7423-6295-437F-8DD6-0083099DF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31421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7DC06E-18E8-E22B-7494-A523CDFFBD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0E39E8-3B73-DFC0-2D4B-3FAC42688C2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5E22CA-8CFC-3F47-E58C-9922FBDA9A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4F85A9-4DB9-64ED-B19A-261C44CA4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7506-54A4-4CA7-8284-42B9E25067D4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A35E81F-6884-8001-AEE0-5FCDB82662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788141-EE19-28DB-6688-6276E1A01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7423-6295-437F-8DD6-0083099DF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7737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FF40F-471B-D170-9796-9BBD7B11ED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C91B81-D01E-E97C-FE09-DF87C6BF69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67E0C9-7B56-CB53-9CBD-A691C91B6B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2ACD84F-0EE3-EF29-548B-8E99D26073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605398B-E006-0F7A-6057-BCEC0E2F77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6432184-D6C2-21E4-D6F1-A7C824C65C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7506-54A4-4CA7-8284-42B9E25067D4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477055-017B-CC6C-CB3E-0BD7005EDB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8B6207D-4D1A-A223-5679-B13F1F726C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7423-6295-437F-8DD6-0083099DF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05269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2CF8A-3AB4-4AE6-2855-5C7E57B657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D3753A-2004-1FA7-678B-2360C27DCC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7506-54A4-4CA7-8284-42B9E25067D4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FD6652A-64AA-66F1-0FAC-209F0A7A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B871B1-6919-7224-A628-67B190C0C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7423-6295-437F-8DD6-0083099DF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9472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BC0BB4-93C9-41D0-F9AA-0FE6CA5527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7506-54A4-4CA7-8284-42B9E25067D4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B6B5D84-960E-7FD7-884E-E6FA5BA4D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6D47A98-7CF9-3B96-16A4-B1E57200C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7423-6295-437F-8DD6-0083099DF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425543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488926-8DB3-1E3D-75D2-8164E802A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5E508E-A9DF-5BAC-FD22-209E6C42B4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2D5439-1E31-7151-014E-6EC3BE7A65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4A09F3-647E-4C7A-8C34-20B60C7648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7506-54A4-4CA7-8284-42B9E25067D4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FD5D64-5253-6459-24B1-129886513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6093E6-32C5-EE92-46F2-49C7706BD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7423-6295-437F-8DD6-0083099DF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1002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90A27E-D31B-9900-54DA-8D3A02DE78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398A367-622A-6342-D084-49D26280A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17B9E7D-B2F5-ABD3-A3AB-A7A3CC003F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C50527-DAFE-E025-878A-A346FC95D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D7506-54A4-4CA7-8284-42B9E25067D4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22D8F5-3B63-6A86-1EA0-98E6001146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609C6C2-2C53-42D6-C0CB-3F22A8FC9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FC7423-6295-437F-8DD6-0083099DF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4675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04453E9-88D8-FDAD-92DE-CEA35F710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899566-BC44-11E1-091F-CEE00027A0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EBF5B5-F9F3-3349-5C3F-A2B0B5581E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14D7506-54A4-4CA7-8284-42B9E25067D4}" type="datetimeFigureOut">
              <a:rPr lang="en-GB" smtClean="0"/>
              <a:t>14/12/2024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8403F9-BC85-DD12-0A2F-86A7D883FA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019302-03F7-1DC9-72C6-A90570BBF1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4FC7423-6295-437F-8DD6-0083099DF3E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3045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http://www.fineartgolf.org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37940BB-FBC4-492E-BD92-3B7B914D0E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8AB1F1-D283-024D-05DA-CCA45DC25E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846044" y="320041"/>
            <a:ext cx="8114308" cy="3892668"/>
          </a:xfrm>
        </p:spPr>
        <p:txBody>
          <a:bodyPr>
            <a:normAutofit/>
          </a:bodyPr>
          <a:lstStyle/>
          <a:p>
            <a:pPr algn="l"/>
            <a:r>
              <a:rPr lang="en-GB" sz="66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Fine Art Golfing Society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291874B-D0D6-6E7D-39BB-B07DC08327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53699" y="4631161"/>
            <a:ext cx="6707366" cy="1569486"/>
          </a:xfrm>
        </p:spPr>
        <p:txBody>
          <a:bodyPr>
            <a:normAutofit/>
          </a:bodyPr>
          <a:lstStyle/>
          <a:p>
            <a:pPr algn="l"/>
            <a:r>
              <a:rPr lang="en-GB" sz="4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Roll of Honour 2024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245F839-E52F-945E-18E5-6721651D7A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1403" y="1537697"/>
            <a:ext cx="2352769" cy="4682128"/>
          </a:xfrm>
          <a:prstGeom prst="rect">
            <a:avLst/>
          </a:prstGeom>
        </p:spPr>
      </p:pic>
      <p:sp>
        <p:nvSpPr>
          <p:cNvPr id="13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53987" y="4409267"/>
            <a:ext cx="4243589" cy="27432"/>
          </a:xfrm>
          <a:custGeom>
            <a:avLst/>
            <a:gdLst>
              <a:gd name="connsiteX0" fmla="*/ 0 w 4243589"/>
              <a:gd name="connsiteY0" fmla="*/ 0 h 27432"/>
              <a:gd name="connsiteX1" fmla="*/ 563791 w 4243589"/>
              <a:gd name="connsiteY1" fmla="*/ 0 h 27432"/>
              <a:gd name="connsiteX2" fmla="*/ 1042710 w 4243589"/>
              <a:gd name="connsiteY2" fmla="*/ 0 h 27432"/>
              <a:gd name="connsiteX3" fmla="*/ 1564066 w 4243589"/>
              <a:gd name="connsiteY3" fmla="*/ 0 h 27432"/>
              <a:gd name="connsiteX4" fmla="*/ 2212729 w 4243589"/>
              <a:gd name="connsiteY4" fmla="*/ 0 h 27432"/>
              <a:gd name="connsiteX5" fmla="*/ 2776520 w 4243589"/>
              <a:gd name="connsiteY5" fmla="*/ 0 h 27432"/>
              <a:gd name="connsiteX6" fmla="*/ 3297875 w 4243589"/>
              <a:gd name="connsiteY6" fmla="*/ 0 h 27432"/>
              <a:gd name="connsiteX7" fmla="*/ 4243589 w 4243589"/>
              <a:gd name="connsiteY7" fmla="*/ 0 h 27432"/>
              <a:gd name="connsiteX8" fmla="*/ 4243589 w 4243589"/>
              <a:gd name="connsiteY8" fmla="*/ 27432 h 27432"/>
              <a:gd name="connsiteX9" fmla="*/ 3637362 w 4243589"/>
              <a:gd name="connsiteY9" fmla="*/ 27432 h 27432"/>
              <a:gd name="connsiteX10" fmla="*/ 3116007 w 4243589"/>
              <a:gd name="connsiteY10" fmla="*/ 27432 h 27432"/>
              <a:gd name="connsiteX11" fmla="*/ 2424908 w 4243589"/>
              <a:gd name="connsiteY11" fmla="*/ 27432 h 27432"/>
              <a:gd name="connsiteX12" fmla="*/ 1861117 w 4243589"/>
              <a:gd name="connsiteY12" fmla="*/ 27432 h 27432"/>
              <a:gd name="connsiteX13" fmla="*/ 1382198 w 4243589"/>
              <a:gd name="connsiteY13" fmla="*/ 27432 h 27432"/>
              <a:gd name="connsiteX14" fmla="*/ 733535 w 4243589"/>
              <a:gd name="connsiteY14" fmla="*/ 27432 h 27432"/>
              <a:gd name="connsiteX15" fmla="*/ 0 w 4243589"/>
              <a:gd name="connsiteY15" fmla="*/ 27432 h 27432"/>
              <a:gd name="connsiteX16" fmla="*/ 0 w 4243589"/>
              <a:gd name="connsiteY16" fmla="*/ 0 h 2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27432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2616" y="8304"/>
                  <a:pt x="4243111" y="21512"/>
                  <a:pt x="4243589" y="27432"/>
                </a:cubicBezTo>
                <a:cubicBezTo>
                  <a:pt x="4112949" y="6289"/>
                  <a:pt x="3928037" y="10975"/>
                  <a:pt x="3637362" y="27432"/>
                </a:cubicBezTo>
                <a:cubicBezTo>
                  <a:pt x="3346687" y="43889"/>
                  <a:pt x="3254446" y="35813"/>
                  <a:pt x="3116007" y="27432"/>
                </a:cubicBezTo>
                <a:cubicBezTo>
                  <a:pt x="2977569" y="19051"/>
                  <a:pt x="2620228" y="38017"/>
                  <a:pt x="2424908" y="27432"/>
                </a:cubicBezTo>
                <a:cubicBezTo>
                  <a:pt x="2229588" y="16847"/>
                  <a:pt x="2088287" y="5290"/>
                  <a:pt x="1861117" y="27432"/>
                </a:cubicBezTo>
                <a:cubicBezTo>
                  <a:pt x="1633947" y="49574"/>
                  <a:pt x="1502447" y="8273"/>
                  <a:pt x="1382198" y="27432"/>
                </a:cubicBezTo>
                <a:cubicBezTo>
                  <a:pt x="1261949" y="46591"/>
                  <a:pt x="1045440" y="37497"/>
                  <a:pt x="733535" y="27432"/>
                </a:cubicBezTo>
                <a:cubicBezTo>
                  <a:pt x="421630" y="17367"/>
                  <a:pt x="341257" y="-9215"/>
                  <a:pt x="0" y="27432"/>
                </a:cubicBezTo>
                <a:cubicBezTo>
                  <a:pt x="-1048" y="14992"/>
                  <a:pt x="-1120" y="7447"/>
                  <a:pt x="0" y="0"/>
                </a:cubicBezTo>
                <a:close/>
              </a:path>
              <a:path w="4243589" h="27432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4074" y="9333"/>
                  <a:pt x="4244867" y="19699"/>
                  <a:pt x="4243589" y="27432"/>
                </a:cubicBezTo>
                <a:cubicBezTo>
                  <a:pt x="4130424" y="7904"/>
                  <a:pt x="3932803" y="51393"/>
                  <a:pt x="3722234" y="27432"/>
                </a:cubicBezTo>
                <a:cubicBezTo>
                  <a:pt x="3511665" y="3471"/>
                  <a:pt x="3269903" y="55138"/>
                  <a:pt x="3116007" y="27432"/>
                </a:cubicBezTo>
                <a:cubicBezTo>
                  <a:pt x="2962111" y="-274"/>
                  <a:pt x="2744280" y="32368"/>
                  <a:pt x="2509780" y="27432"/>
                </a:cubicBezTo>
                <a:cubicBezTo>
                  <a:pt x="2275280" y="22496"/>
                  <a:pt x="2066059" y="52808"/>
                  <a:pt x="1945989" y="27432"/>
                </a:cubicBezTo>
                <a:cubicBezTo>
                  <a:pt x="1825919" y="2056"/>
                  <a:pt x="1407329" y="21760"/>
                  <a:pt x="1254890" y="27432"/>
                </a:cubicBezTo>
                <a:cubicBezTo>
                  <a:pt x="1102451" y="33104"/>
                  <a:pt x="837950" y="40817"/>
                  <a:pt x="563791" y="27432"/>
                </a:cubicBezTo>
                <a:cubicBezTo>
                  <a:pt x="289632" y="14047"/>
                  <a:pt x="132768" y="16249"/>
                  <a:pt x="0" y="27432"/>
                </a:cubicBezTo>
                <a:cubicBezTo>
                  <a:pt x="211" y="18145"/>
                  <a:pt x="120" y="64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477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CEFA98-1437-2EF0-5A2E-487D1AAE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December: Woking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E646C1C-0DD4-59A8-80C3-645D76E9964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5310" y="5254752"/>
            <a:ext cx="670314" cy="1335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5B045C7-A0FB-0115-AEBA-9EA8F9CFC622}"/>
              </a:ext>
            </a:extLst>
          </p:cNvPr>
          <p:cNvSpPr txBox="1"/>
          <p:nvPr/>
        </p:nvSpPr>
        <p:spPr>
          <a:xfrm>
            <a:off x="250010" y="1406437"/>
            <a:ext cx="428541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35 points was enough to take the </a:t>
            </a:r>
            <a:r>
              <a:rPr lang="en-GB" sz="2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Omel</a:t>
            </a:r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Salver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91F26AB-144F-867F-94F4-1E1D37C061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010" y="2375105"/>
            <a:ext cx="4285414" cy="43967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5CEA0D-E0CB-2F20-786D-BDD3840F0C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4368" y="1078734"/>
            <a:ext cx="4966305" cy="4420363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AD625B5-D31A-6E92-2D0B-1C803F2047F8}"/>
              </a:ext>
            </a:extLst>
          </p:cNvPr>
          <p:cNvSpPr txBox="1"/>
          <p:nvPr/>
        </p:nvSpPr>
        <p:spPr>
          <a:xfrm>
            <a:off x="6104645" y="5517264"/>
            <a:ext cx="458419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While the Birdie Bird found a new nest at James’ place</a:t>
            </a:r>
          </a:p>
        </p:txBody>
      </p:sp>
    </p:spTree>
    <p:extLst>
      <p:ext uri="{BB962C8B-B14F-4D97-AF65-F5344CB8AC3E}">
        <p14:creationId xmlns:p14="http://schemas.microsoft.com/office/powerpoint/2010/main" val="3988616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2BAFFD-6CF6-1EE7-0826-8CDE35D4EE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Seniors &amp; Rabbits Cups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A83F777-894A-E61F-B989-892C0A8414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5456" y="2223388"/>
            <a:ext cx="4773008" cy="41780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88736C-9CF1-69B6-7C54-E70FCD22ED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9592" y="2240989"/>
            <a:ext cx="3861234" cy="41780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2377318-71A5-91BD-C425-D77A76B60B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07434" y="5394902"/>
            <a:ext cx="670618" cy="133514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35A862A-E0C8-26B5-7860-C7D93029E861}"/>
              </a:ext>
            </a:extLst>
          </p:cNvPr>
          <p:cNvSpPr txBox="1"/>
          <p:nvPr/>
        </p:nvSpPr>
        <p:spPr>
          <a:xfrm>
            <a:off x="1099592" y="1372908"/>
            <a:ext cx="987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Hats off to Robert, with 106 points he took both the Seniors and Rabbits Cups by 6 points from Richard Dicketts, the nearest challenger.</a:t>
            </a:r>
          </a:p>
        </p:txBody>
      </p:sp>
    </p:spTree>
    <p:extLst>
      <p:ext uri="{BB962C8B-B14F-4D97-AF65-F5344CB8AC3E}">
        <p14:creationId xmlns:p14="http://schemas.microsoft.com/office/powerpoint/2010/main" val="21122499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B502D-3584-5D66-9055-44E903651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 Partridge Trophy – Golfer of the Year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38F5464-2B7A-A9D6-A58C-3A7F33662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5310" y="5254752"/>
            <a:ext cx="670314" cy="13350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EFA5F7-8829-87AF-9085-3E337B0B6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67158" y="1724782"/>
            <a:ext cx="4790528" cy="484559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B9A9F98-F06F-B998-7571-7071A56CA3A8}"/>
              </a:ext>
            </a:extLst>
          </p:cNvPr>
          <p:cNvSpPr txBox="1"/>
          <p:nvPr/>
        </p:nvSpPr>
        <p:spPr>
          <a:xfrm>
            <a:off x="405114" y="1724782"/>
            <a:ext cx="5519729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Which golfer played with us 6 times this year and won a trophy at 5?</a:t>
            </a:r>
          </a:p>
          <a:p>
            <a:endParaRPr lang="en-GB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Individual wins at Princes, Worplesdon and Woking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Pairs wins at Berkshire and </a:t>
            </a:r>
            <a:r>
              <a:rPr lang="en-GB" sz="2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Swinley</a:t>
            </a:r>
            <a:endParaRPr lang="en-GB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endParaRPr lang="en-GB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There can only be one Golfer of the Year</a:t>
            </a:r>
          </a:p>
          <a:p>
            <a:endParaRPr lang="en-GB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I give you our Captain for 2025 </a:t>
            </a:r>
          </a:p>
          <a:p>
            <a:endParaRPr lang="en-GB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David Hughes!!!!</a:t>
            </a:r>
          </a:p>
          <a:p>
            <a:endParaRPr lang="en-GB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29698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C736B9-8886-7E6F-39A4-D94ABE1260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2025 – in brief, expect a note in the new year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A3144C-C2C9-B857-8119-5B4E396BAC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4562" y="1825625"/>
            <a:ext cx="10879238" cy="4351338"/>
          </a:xfrm>
        </p:spPr>
        <p:txBody>
          <a:bodyPr/>
          <a:lstStyle/>
          <a:p>
            <a:r>
              <a:rPr lang="en-GB" dirty="0"/>
              <a:t>David Hughes Captain</a:t>
            </a:r>
          </a:p>
          <a:p>
            <a:r>
              <a:rPr lang="en-GB" dirty="0"/>
              <a:t>New trophies for Princes</a:t>
            </a:r>
          </a:p>
          <a:p>
            <a:pPr lvl="1"/>
            <a:r>
              <a:rPr lang="en-GB" dirty="0"/>
              <a:t>Presented by David</a:t>
            </a:r>
          </a:p>
          <a:p>
            <a:r>
              <a:rPr lang="en-GB" dirty="0"/>
              <a:t>Season opener in Spain</a:t>
            </a:r>
          </a:p>
          <a:p>
            <a:r>
              <a:rPr lang="en-GB" dirty="0"/>
              <a:t>Captain’s Day at North Hants</a:t>
            </a:r>
          </a:p>
          <a:p>
            <a:r>
              <a:rPr lang="en-GB" dirty="0"/>
              <a:t>Scottish trip 29 Sep-Oct 3</a:t>
            </a:r>
          </a:p>
          <a:p>
            <a:endParaRPr lang="en-GB" dirty="0"/>
          </a:p>
          <a:p>
            <a:r>
              <a:rPr lang="en-GB" dirty="0"/>
              <a:t>Full </a:t>
            </a:r>
            <a:r>
              <a:rPr lang="en-GB"/>
              <a:t>schedule online </a:t>
            </a:r>
            <a:r>
              <a:rPr lang="en-GB">
                <a:hlinkClick r:id="rId2"/>
              </a:rPr>
              <a:t>www.fineartgolf.org</a:t>
            </a:r>
            <a:r>
              <a:rPr lang="en-GB"/>
              <a:t> </a:t>
            </a:r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B57DA93-3156-7DC4-4F47-0630CEE5A5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5310" y="5254752"/>
            <a:ext cx="670314" cy="13350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88B4A0-1C61-081E-BC28-5E1334BE35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2618" y="1892465"/>
            <a:ext cx="6151440" cy="2561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6786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4EEE0B-5689-9E85-5A22-8502AF5A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April : Princes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4EC409A-914D-DCBF-39D7-E09ED32B9F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82838" y="4949951"/>
            <a:ext cx="822752" cy="163697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A5D0EC1-5603-3722-9490-2078FBD2FA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303362"/>
            <a:ext cx="4408990" cy="330846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6892C0E-9603-A488-99C8-C0739BC096DB}"/>
              </a:ext>
            </a:extLst>
          </p:cNvPr>
          <p:cNvSpPr txBox="1"/>
          <p:nvPr/>
        </p:nvSpPr>
        <p:spPr>
          <a:xfrm>
            <a:off x="5787342" y="4426004"/>
            <a:ext cx="5960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Baldwin Salver won by David Hughes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D15179C-915B-6231-42CE-8E40D014F0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84003" y="601730"/>
            <a:ext cx="3915321" cy="358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3980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60AE52-8327-26E5-2C52-FE7E95E673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May: The Berkshire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BDFDE73-503E-FBA2-F2FC-8820865C9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09924" y="5059609"/>
            <a:ext cx="823031" cy="16399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D545CE4-DF8C-0B97-4C34-19C60EFB6569}"/>
              </a:ext>
            </a:extLst>
          </p:cNvPr>
          <p:cNvSpPr txBox="1"/>
          <p:nvPr/>
        </p:nvSpPr>
        <p:spPr>
          <a:xfrm>
            <a:off x="4450079" y="2023872"/>
            <a:ext cx="698570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Cecil Millar Cup won by Simon Windibank</a:t>
            </a:r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A25F127-CB6D-EA36-D74D-3DAEA8764C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083129" y="1825625"/>
            <a:ext cx="3110920" cy="2746059"/>
          </a:xfr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075E361-B18B-FE6D-A114-794EEC6021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6795" y="3011424"/>
            <a:ext cx="3907726" cy="31518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4E5AEE3F-CB52-916E-337B-6EF2E86BB53B}"/>
              </a:ext>
            </a:extLst>
          </p:cNvPr>
          <p:cNvSpPr txBox="1"/>
          <p:nvPr/>
        </p:nvSpPr>
        <p:spPr>
          <a:xfrm>
            <a:off x="335302" y="5059609"/>
            <a:ext cx="546361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Bailey &amp; Stoner cups went to the Davids</a:t>
            </a:r>
          </a:p>
        </p:txBody>
      </p:sp>
    </p:spTree>
    <p:extLst>
      <p:ext uri="{BB962C8B-B14F-4D97-AF65-F5344CB8AC3E}">
        <p14:creationId xmlns:p14="http://schemas.microsoft.com/office/powerpoint/2010/main" val="3101621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60A439-F3B3-2238-A8EE-0BA02ED02B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June: </a:t>
            </a:r>
            <a:r>
              <a:rPr lang="en-GB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Hankley</a:t>
            </a:r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Common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A2A0CBC-D812-2B83-BFE0-BC731BB9BE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80613" y="5181599"/>
            <a:ext cx="737334" cy="146920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686D714-112D-0167-61B0-731B28C9A4DA}"/>
              </a:ext>
            </a:extLst>
          </p:cNvPr>
          <p:cNvSpPr txBox="1"/>
          <p:nvPr/>
        </p:nvSpPr>
        <p:spPr>
          <a:xfrm>
            <a:off x="544936" y="3009418"/>
            <a:ext cx="440116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 first </a:t>
            </a:r>
            <a:r>
              <a:rPr lang="en-GB" sz="2400">
                <a:solidFill>
                  <a:schemeClr val="tx2">
                    <a:lumMod val="75000"/>
                    <a:lumOff val="25000"/>
                  </a:schemeClr>
                </a:solidFill>
              </a:rPr>
              <a:t>time winner</a:t>
            </a:r>
            <a:endParaRPr lang="en-GB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Welcome Richard Dicketts to the Roll of Honour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480FDCC-12EE-D225-15D9-46B97D7DBA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1525" y="1690184"/>
            <a:ext cx="5620534" cy="447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2826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6583FD-62E6-7B59-F1B9-EC996547F9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>
                <a:solidFill>
                  <a:schemeClr val="tx2">
                    <a:lumMod val="75000"/>
                    <a:lumOff val="25000"/>
                  </a:schemeClr>
                </a:solidFill>
              </a:rPr>
              <a:t>July: Swinley Forest </a:t>
            </a:r>
            <a:endParaRPr lang="en-GB" dirty="0">
              <a:solidFill>
                <a:schemeClr val="tx2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F17D1D1-21C4-EEBE-A54A-2B4BD85F12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5310" y="5254752"/>
            <a:ext cx="670314" cy="13350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95DE9C-B51A-6063-037B-1ED28BD2EC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17536" y="683300"/>
            <a:ext cx="4110570" cy="308726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F0D866D-4B93-B9D6-CB6B-35280EA112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91712" y="1869032"/>
            <a:ext cx="3706368" cy="344474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4DEEAA-25F9-5E6A-FD3B-2725FEF64259}"/>
              </a:ext>
            </a:extLst>
          </p:cNvPr>
          <p:cNvSpPr txBox="1"/>
          <p:nvPr/>
        </p:nvSpPr>
        <p:spPr>
          <a:xfrm>
            <a:off x="46301" y="2401467"/>
            <a:ext cx="3572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Patten Salver, par 3 comp</a:t>
            </a:r>
          </a:p>
          <a:p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Ed Flaxman-Johnson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FBAF275-F989-1B61-D588-7C604B1AEA82}"/>
              </a:ext>
            </a:extLst>
          </p:cNvPr>
          <p:cNvSpPr txBox="1"/>
          <p:nvPr/>
        </p:nvSpPr>
        <p:spPr>
          <a:xfrm>
            <a:off x="3762080" y="5471411"/>
            <a:ext cx="37063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>
                <a:solidFill>
                  <a:schemeClr val="tx2">
                    <a:lumMod val="75000"/>
                    <a:lumOff val="25000"/>
                  </a:schemeClr>
                </a:solidFill>
              </a:rPr>
              <a:t>Omel</a:t>
            </a:r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Bowl, David Brindley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D6AE16D-7C95-5E25-52CC-07234A2D143F}"/>
              </a:ext>
            </a:extLst>
          </p:cNvPr>
          <p:cNvSpPr txBox="1"/>
          <p:nvPr/>
        </p:nvSpPr>
        <p:spPr>
          <a:xfrm>
            <a:off x="7717536" y="4097438"/>
            <a:ext cx="42580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Lewis &amp; Parker Cups</a:t>
            </a:r>
          </a:p>
          <a:p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                     The Davids – again!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C075264-DA1C-4589-5677-72318804A2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498" y="3223269"/>
            <a:ext cx="3596963" cy="35567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678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018BF9-7AFB-E2BF-7703-84910DC38E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August: St George’s Hill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0021137-ED1F-2F26-055C-983C72B28F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262328" y="5363686"/>
            <a:ext cx="737680" cy="146926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7B36F58-0CE9-C076-DD55-CF971CF28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7416" y="1841644"/>
            <a:ext cx="4334480" cy="4296375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FA9325-5D8E-DAFE-6996-0A2029DA7BDB}"/>
              </a:ext>
            </a:extLst>
          </p:cNvPr>
          <p:cNvSpPr txBox="1"/>
          <p:nvPr/>
        </p:nvSpPr>
        <p:spPr>
          <a:xfrm>
            <a:off x="535531" y="3004170"/>
            <a:ext cx="453418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Captain’s Day</a:t>
            </a:r>
          </a:p>
          <a:p>
            <a:pPr algn="ctr"/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Fabulous new venue</a:t>
            </a:r>
          </a:p>
          <a:p>
            <a:pPr algn="ctr"/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Butler Salver won by Sam Loxton</a:t>
            </a:r>
          </a:p>
        </p:txBody>
      </p:sp>
    </p:spTree>
    <p:extLst>
      <p:ext uri="{BB962C8B-B14F-4D97-AF65-F5344CB8AC3E}">
        <p14:creationId xmlns:p14="http://schemas.microsoft.com/office/powerpoint/2010/main" val="21690960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C261F2-AC44-75B4-C91A-860B94E723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September: West Surrey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01BC7-4996-BF5E-C836-5B43EA0F19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05310" y="5254752"/>
            <a:ext cx="670314" cy="133508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D974234-CB6A-0EF9-AB62-201202A2D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7023" y="1966708"/>
            <a:ext cx="4403357" cy="421131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42D11FC-329E-FEBC-5961-4C505A7CFE98}"/>
              </a:ext>
            </a:extLst>
          </p:cNvPr>
          <p:cNvSpPr txBox="1"/>
          <p:nvPr/>
        </p:nvSpPr>
        <p:spPr>
          <a:xfrm>
            <a:off x="838200" y="3545710"/>
            <a:ext cx="32292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 shock winner </a:t>
            </a:r>
          </a:p>
          <a:p>
            <a:pPr algn="ctr"/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– the bloke on the right</a:t>
            </a:r>
          </a:p>
        </p:txBody>
      </p:sp>
    </p:spTree>
    <p:extLst>
      <p:ext uri="{BB962C8B-B14F-4D97-AF65-F5344CB8AC3E}">
        <p14:creationId xmlns:p14="http://schemas.microsoft.com/office/powerpoint/2010/main" val="17208465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95CEA-B8FD-77C6-A7DB-54D2C7DC46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October: Scotland Tour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9532A28-7364-CC73-42AB-8AA669E811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48413" y="100124"/>
            <a:ext cx="2982428" cy="3739275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1240693-CBA9-AACA-376E-76A82D8BE2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87097" y="2301985"/>
            <a:ext cx="8391144" cy="323735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3C99BD7-4CD4-3D1A-3515-9F4F1F85BA92}"/>
              </a:ext>
            </a:extLst>
          </p:cNvPr>
          <p:cNvSpPr txBox="1"/>
          <p:nvPr/>
        </p:nvSpPr>
        <p:spPr>
          <a:xfrm>
            <a:off x="387097" y="5798604"/>
            <a:ext cx="83911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Another fine win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E9B329-28F4-A83C-231C-8DB1C0C43CA3}"/>
              </a:ext>
            </a:extLst>
          </p:cNvPr>
          <p:cNvSpPr txBox="1"/>
          <p:nvPr/>
        </p:nvSpPr>
        <p:spPr>
          <a:xfrm>
            <a:off x="9210459" y="3757291"/>
            <a:ext cx="281795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 odd couple</a:t>
            </a:r>
          </a:p>
          <a:p>
            <a:pPr algn="ctr"/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But what a team!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18F76F0-7177-E4BF-6987-4A8D2DD115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68466" y="4606724"/>
            <a:ext cx="1556425" cy="2237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6666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5195E-496F-3E26-A571-156B988E5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>
                <a:solidFill>
                  <a:schemeClr val="tx2">
                    <a:lumMod val="75000"/>
                    <a:lumOff val="25000"/>
                  </a:schemeClr>
                </a:solidFill>
              </a:rPr>
              <a:t>October: Worplesdon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A225DD5-C27E-BB2A-D234-71BDBB2515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39686" y="1825625"/>
            <a:ext cx="5677632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6E666E-A465-16C5-3C74-77E05A0C83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05310" y="5254752"/>
            <a:ext cx="670314" cy="13350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4C8D657-0D29-31AA-56ED-141A3507F64C}"/>
              </a:ext>
            </a:extLst>
          </p:cNvPr>
          <p:cNvSpPr txBox="1"/>
          <p:nvPr/>
        </p:nvSpPr>
        <p:spPr>
          <a:xfrm>
            <a:off x="300942" y="2442258"/>
            <a:ext cx="415075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The Captain’s Rose Bowl</a:t>
            </a:r>
          </a:p>
          <a:p>
            <a:pPr algn="ctr"/>
            <a:endParaRPr lang="en-GB" sz="2400" dirty="0">
              <a:solidFill>
                <a:schemeClr val="tx2">
                  <a:lumMod val="75000"/>
                  <a:lumOff val="25000"/>
                </a:schemeClr>
              </a:solidFill>
            </a:endParaRPr>
          </a:p>
          <a:p>
            <a:pPr algn="ctr"/>
            <a:r>
              <a:rPr lang="en-GB" sz="2400" dirty="0">
                <a:solidFill>
                  <a:schemeClr val="tx2">
                    <a:lumMod val="75000"/>
                    <a:lumOff val="25000"/>
                  </a:schemeClr>
                </a:solidFill>
              </a:rPr>
              <a:t>A familiar winner</a:t>
            </a:r>
          </a:p>
        </p:txBody>
      </p:sp>
    </p:spTree>
    <p:extLst>
      <p:ext uri="{BB962C8B-B14F-4D97-AF65-F5344CB8AC3E}">
        <p14:creationId xmlns:p14="http://schemas.microsoft.com/office/powerpoint/2010/main" val="31121021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289</Words>
  <Application>Microsoft Office PowerPoint</Application>
  <PresentationFormat>Widescreen</PresentationFormat>
  <Paragraphs>56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7" baseType="lpstr">
      <vt:lpstr>Aptos</vt:lpstr>
      <vt:lpstr>Aptos Display</vt:lpstr>
      <vt:lpstr>Arial</vt:lpstr>
      <vt:lpstr>Office Theme</vt:lpstr>
      <vt:lpstr>Fine Art Golfing Society</vt:lpstr>
      <vt:lpstr>April : Princes</vt:lpstr>
      <vt:lpstr>May: The Berkshire</vt:lpstr>
      <vt:lpstr>June: Hankley Common</vt:lpstr>
      <vt:lpstr>July: Swinley Forest </vt:lpstr>
      <vt:lpstr>August: St George’s Hill</vt:lpstr>
      <vt:lpstr>September: West Surrey</vt:lpstr>
      <vt:lpstr>October: Scotland Tour</vt:lpstr>
      <vt:lpstr>October: Worplesdon</vt:lpstr>
      <vt:lpstr>December: Woking</vt:lpstr>
      <vt:lpstr>Seniors &amp; Rabbits Cups</vt:lpstr>
      <vt:lpstr>The Partridge Trophy – Golfer of the Year</vt:lpstr>
      <vt:lpstr>2025 – in brief, expect a note in the new year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Simon Berti</dc:creator>
  <cp:lastModifiedBy>Simon Berti</cp:lastModifiedBy>
  <cp:revision>1</cp:revision>
  <dcterms:created xsi:type="dcterms:W3CDTF">2024-12-12T16:23:01Z</dcterms:created>
  <dcterms:modified xsi:type="dcterms:W3CDTF">2024-12-14T16:43:43Z</dcterms:modified>
</cp:coreProperties>
</file>