
<file path=[Content_Types].xml><?xml version="1.0" encoding="utf-8"?>
<Types xmlns="http://schemas.openxmlformats.org/package/2006/content-types">
  <Default ContentType="image/jpeg" Extension="jpg"/>
  <Default ContentType="application/vnd.openxmlformats-officedocument.spreadsheetml.sheet" Extension="xlsx"/>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ms-office.chartcolorstyle+xml" PartName="/ppt/charts/colors1.xml"/>
  <Override ContentType="application/vnd.openxmlformats-officedocument.theme+xml" PartName="/ppt/theme/theme1.xml"/>
  <Override ContentType="application/vnd.openxmlformats-officedocument.theme+xml" PartName="/ppt/theme/theme2.xml"/>
  <Override ContentType="application/vnd.openxmlformats-officedocument.drawingml.chart+xml" PartName="/ppt/charts/chart1.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ms-office.chartstyle+xml" PartName="/ppt/charts/style1.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6858000" cx="12192000"/>
  <p:notesSz cx="6858000" cy="9144000"/>
  <p:embeddedFontLst>
    <p:embeddedFont>
      <p:font typeface="Roboto"/>
      <p:regular r:id="rId28"/>
      <p:bold r:id="rId29"/>
      <p:italic r:id="rId30"/>
      <p:boldItalic r:id="rId31"/>
    </p:embeddedFont>
    <p:embeddedFont>
      <p:font typeface="Gill Sans"/>
      <p:regular r:id="rId32"/>
      <p:bold r:id="rId3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4" roundtripDataSignature="AMtx7mjILry+LwC5RW8Bzgdux+D9FPkma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Roboto-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oboto-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oboto-boldItalic.fntdata"/><Relationship Id="rId30" Type="http://schemas.openxmlformats.org/officeDocument/2006/relationships/font" Target="fonts/Roboto-italic.fntdata"/><Relationship Id="rId11" Type="http://schemas.openxmlformats.org/officeDocument/2006/relationships/slide" Target="slides/slide7.xml"/><Relationship Id="rId33" Type="http://schemas.openxmlformats.org/officeDocument/2006/relationships/font" Target="fonts/GillSans-bold.fntdata"/><Relationship Id="rId10" Type="http://schemas.openxmlformats.org/officeDocument/2006/relationships/slide" Target="slides/slide6.xml"/><Relationship Id="rId32" Type="http://schemas.openxmlformats.org/officeDocument/2006/relationships/font" Target="fonts/GillSans-regular.fntdata"/><Relationship Id="rId13" Type="http://schemas.openxmlformats.org/officeDocument/2006/relationships/slide" Target="slides/slide9.xml"/><Relationship Id="rId12" Type="http://schemas.openxmlformats.org/officeDocument/2006/relationships/slide" Target="slides/slide8.xml"/><Relationship Id="rId34" Type="http://customschemas.google.com/relationships/presentationmetadata" Target="metadata"/><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charts/_rels/chart1.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package" Target="../embeddings/Microsoft_Excel_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a:t>Average 2nd Grade Oral Reading Score</a:t>
            </a:r>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Avg. 2nd Grade Oral Reading Score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Pt>
            <c:idx val="0"/>
            <c:invertIfNegative val="0"/>
            <c:bubble3D val="0"/>
            <c:spPr>
              <a:solidFill>
                <a:srgbClr val="4B4F55"/>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1-5FA2-EA42-8092-6A424ED55F3B}"/>
              </c:ext>
            </c:extLst>
          </c:dPt>
          <c:dPt>
            <c:idx val="1"/>
            <c:invertIfNegative val="0"/>
            <c:bubble3D val="0"/>
            <c:spPr>
              <a:solidFill>
                <a:srgbClr val="00A39A"/>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3-5FA2-EA42-8092-6A424ED55F3B}"/>
              </c:ext>
            </c:extLst>
          </c:dPt>
          <c:dPt>
            <c:idx val="2"/>
            <c:invertIfNegative val="0"/>
            <c:bubble3D val="0"/>
            <c:spPr>
              <a:solidFill>
                <a:srgbClr val="4690B8"/>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5-5FA2-EA42-8092-6A424ED55F3B}"/>
              </c:ext>
            </c:extLst>
          </c:dPt>
          <c:dPt>
            <c:idx val="3"/>
            <c:invertIfNegative val="0"/>
            <c:bubble3D val="0"/>
            <c:spPr>
              <a:solidFill>
                <a:srgbClr val="33CCCC"/>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7-5FA2-EA42-8092-6A424ED55F3B}"/>
              </c:ext>
            </c:extLst>
          </c:dPt>
          <c:dPt>
            <c:idx val="4"/>
            <c:invertIfNegative val="0"/>
            <c:bubble3D val="0"/>
            <c:spPr>
              <a:solidFill>
                <a:srgbClr val="E63E30"/>
              </a:solidFill>
              <a:ln>
                <a:noFill/>
              </a:ln>
              <a:effectLst>
                <a:outerShdw blurRad="76200" dir="18900000" sy="23000" kx="-1200000" algn="bl" rotWithShape="0">
                  <a:prstClr val="black">
                    <a:alpha val="20000"/>
                  </a:prstClr>
                </a:outerShdw>
              </a:effectLst>
            </c:spPr>
            <c:extLst>
              <c:ext xmlns:c16="http://schemas.microsoft.com/office/drawing/2014/chart" uri="{C3380CC4-5D6E-409C-BE32-E72D297353CC}">
                <c16:uniqueId val="{00000008-0CBF-4908-9DDB-F0ACCEA8F3E9}"/>
              </c:ext>
            </c:extLst>
          </c:dPt>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Sheet1!$A$2:$A$6</c:f>
              <c:strCache>
                <c:ptCount val="5"/>
                <c:pt idx="0">
                  <c:v>Not chronically absent</c:v>
                </c:pt>
                <c:pt idx="1">
                  <c:v>Chronically absent in Pre-K</c:v>
                </c:pt>
                <c:pt idx="2">
                  <c:v>Chronically absent in Pre-K &amp; K</c:v>
                </c:pt>
                <c:pt idx="3">
                  <c:v>Chronically absent in Pre-K, K &amp; 1st</c:v>
                </c:pt>
                <c:pt idx="4">
                  <c:v>Chronically absent in Pre-K, K, 1st &amp; 2nd</c:v>
                </c:pt>
              </c:strCache>
            </c:strRef>
          </c:cat>
          <c:val>
            <c:numRef>
              <c:f>Sheet1!$B$2:$B$6</c:f>
              <c:numCache>
                <c:formatCode>General</c:formatCode>
                <c:ptCount val="5"/>
                <c:pt idx="0">
                  <c:v>98.8</c:v>
                </c:pt>
                <c:pt idx="1">
                  <c:v>94.6</c:v>
                </c:pt>
                <c:pt idx="2">
                  <c:v>88.9</c:v>
                </c:pt>
                <c:pt idx="3">
                  <c:v>81.8</c:v>
                </c:pt>
                <c:pt idx="4">
                  <c:v>72.900000000000006</c:v>
                </c:pt>
              </c:numCache>
            </c:numRef>
          </c:val>
          <c:extLst>
            <c:ext xmlns:c16="http://schemas.microsoft.com/office/drawing/2014/chart" uri="{C3380CC4-5D6E-409C-BE32-E72D297353CC}">
              <c16:uniqueId val="{00000008-5FA2-EA42-8092-6A424ED55F3B}"/>
            </c:ext>
          </c:extLst>
        </c:ser>
        <c:dLbls>
          <c:dLblPos val="inEnd"/>
          <c:showLegendKey val="0"/>
          <c:showVal val="1"/>
          <c:showCatName val="0"/>
          <c:showSerName val="0"/>
          <c:showPercent val="0"/>
          <c:showBubbleSize val="0"/>
        </c:dLbls>
        <c:gapWidth val="41"/>
        <c:axId val="1900847888"/>
        <c:axId val="1357696528"/>
      </c:barChart>
      <c:catAx>
        <c:axId val="19008478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dk1">
                    <a:lumMod val="65000"/>
                    <a:lumOff val="35000"/>
                  </a:schemeClr>
                </a:solidFill>
                <a:effectLst/>
                <a:latin typeface="+mn-lt"/>
                <a:ea typeface="+mn-ea"/>
                <a:cs typeface="+mn-cs"/>
              </a:defRPr>
            </a:pPr>
            <a:endParaRPr lang="en-US"/>
          </a:p>
        </c:txPr>
        <c:crossAx val="1357696528"/>
        <c:crosses val="autoZero"/>
        <c:auto val="1"/>
        <c:lblAlgn val="ctr"/>
        <c:lblOffset val="100"/>
        <c:noMultiLvlLbl val="0"/>
      </c:catAx>
      <c:valAx>
        <c:axId val="1357696528"/>
        <c:scaling>
          <c:orientation val="minMax"/>
          <c:max val="100"/>
        </c:scaling>
        <c:delete val="1"/>
        <c:axPos val="l"/>
        <c:numFmt formatCode="General" sourceLinked="1"/>
        <c:majorTickMark val="none"/>
        <c:minorTickMark val="none"/>
        <c:tickLblPos val="nextTo"/>
        <c:crossAx val="1900847888"/>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p:txBody>
      </p:sp>
      <p:sp>
        <p:nvSpPr>
          <p:cNvPr id="194" name="Google Shape;194;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e9467acf7c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ge9467acf7c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p:txBody>
      </p:sp>
      <p:sp>
        <p:nvSpPr>
          <p:cNvPr id="203" name="Google Shape;203;ge9467acf7c_2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txBox="1"/>
          <p:nvPr>
            <p:ph idx="1" type="body"/>
          </p:nvPr>
        </p:nvSpPr>
        <p:spPr>
          <a:xfrm>
            <a:off x="708660" y="4510564"/>
            <a:ext cx="5669280" cy="3690461"/>
          </a:xfrm>
          <a:prstGeom prst="rect">
            <a:avLst/>
          </a:prstGeom>
          <a:noFill/>
          <a:ln>
            <a:noFill/>
          </a:ln>
        </p:spPr>
        <p:txBody>
          <a:bodyPr anchorCtr="0" anchor="t" bIns="47000" lIns="94025" spcFirstLastPara="1" rIns="94025" wrap="square" tIns="47000">
            <a:noAutofit/>
          </a:bodyPr>
          <a:lstStyle/>
          <a:p>
            <a:pPr indent="0" lvl="0" marL="0" marR="0" rtl="0" algn="l">
              <a:lnSpc>
                <a:spcPct val="107000"/>
              </a:lnSpc>
              <a:spcBef>
                <a:spcPts val="0"/>
              </a:spcBef>
              <a:spcAft>
                <a:spcPts val="0"/>
              </a:spcAft>
              <a:buClr>
                <a:schemeClr val="dk1"/>
              </a:buClr>
              <a:buSzPts val="1200"/>
              <a:buFont typeface="Calibri"/>
              <a:buNone/>
            </a:pPr>
            <a:r>
              <a:rPr lang="en-US" sz="1200"/>
              <a:t>Parents underestimate the unfinished learning caused by the pandemic – 40% of parents said their child is on track and 16% said their child is progressing faster than in a usual year</a:t>
            </a:r>
            <a:endParaRPr/>
          </a:p>
          <a:p>
            <a:pPr indent="0" lvl="0" marL="0" marR="0" rtl="0" algn="l">
              <a:lnSpc>
                <a:spcPct val="107000"/>
              </a:lnSpc>
              <a:spcBef>
                <a:spcPts val="800"/>
              </a:spcBef>
              <a:spcAft>
                <a:spcPts val="800"/>
              </a:spcAft>
              <a:buClr>
                <a:schemeClr val="dk1"/>
              </a:buClr>
              <a:buSzPts val="1200"/>
              <a:buFont typeface="Calibri"/>
              <a:buNone/>
            </a:pPr>
            <a:r>
              <a:rPr lang="en-US" sz="1200">
                <a:latin typeface="Calibri"/>
                <a:ea typeface="Calibri"/>
                <a:cs typeface="Calibri"/>
                <a:sym typeface="Calibri"/>
              </a:rPr>
              <a:t>While remote learning may have worked well for some students, data suggests it failed many</a:t>
            </a:r>
            <a:r>
              <a:rPr lang="en-US" sz="1200">
                <a:solidFill>
                  <a:schemeClr val="dk1"/>
                </a:solidFill>
                <a:latin typeface="Calibri"/>
                <a:ea typeface="Calibri"/>
                <a:cs typeface="Calibri"/>
                <a:sym typeface="Calibri"/>
              </a:rPr>
              <a:t>. </a:t>
            </a:r>
            <a:r>
              <a:rPr lang="en-US" sz="1200">
                <a:solidFill>
                  <a:srgbClr val="000000"/>
                </a:solidFill>
                <a:latin typeface="Calibri"/>
                <a:ea typeface="Calibri"/>
                <a:cs typeface="Calibri"/>
                <a:sym typeface="Calibri"/>
              </a:rPr>
              <a:t>Approaches to accelerate learning will only work if students show up for school. “The key to going back to school is that it needs to feel safe, normal, and expected.” Schools cannot do this alone</a:t>
            </a:r>
            <a:endParaRPr/>
          </a:p>
        </p:txBody>
      </p:sp>
      <p:sp>
        <p:nvSpPr>
          <p:cNvPr id="210" name="Google Shape;210;p11:notes"/>
          <p:cNvSpPr/>
          <p:nvPr>
            <p:ph idx="2" type="sldImg"/>
          </p:nvPr>
        </p:nvSpPr>
        <p:spPr>
          <a:xfrm>
            <a:off x="730250" y="1171575"/>
            <a:ext cx="5626100" cy="3163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Research shows that trauma and other mental-health issues can influence children’s attendance, their ability to complete schoolwork in and out of class, and even the way they learn. Student absenteeism has been far greater during the pandemic than previously reported, especially among young children and those from disadvantaged backgrounds</a:t>
            </a:r>
            <a:endParaRPr/>
          </a:p>
          <a:p>
            <a:pPr indent="0" lvl="0" marL="0" marR="0" rtl="0" algn="l">
              <a:lnSpc>
                <a:spcPct val="100000"/>
              </a:lnSpc>
              <a:spcBef>
                <a:spcPts val="0"/>
              </a:spcBef>
              <a:spcAft>
                <a:spcPts val="0"/>
              </a:spcAft>
              <a:buClr>
                <a:schemeClr val="dk1"/>
              </a:buClr>
              <a:buSzPts val="1200"/>
              <a:buFont typeface="Calibri"/>
              <a:buNone/>
            </a:pPr>
            <a:r>
              <a:t/>
            </a:r>
            <a:endParaRPr sz="1200">
              <a:latin typeface="Calibri"/>
              <a:ea typeface="Calibri"/>
              <a:cs typeface="Calibri"/>
              <a:sym typeface="Calibri"/>
            </a:endParaRPr>
          </a:p>
        </p:txBody>
      </p:sp>
      <p:sp>
        <p:nvSpPr>
          <p:cNvPr id="220" name="Google Shape;220;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8" name="Google Shape;228;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The definition of attendance varied:</a:t>
            </a:r>
            <a:endParaRPr/>
          </a:p>
          <a:p>
            <a:pPr indent="-342900" lvl="1" marL="800100" rtl="0" algn="l">
              <a:lnSpc>
                <a:spcPct val="107000"/>
              </a:lnSpc>
              <a:spcBef>
                <a:spcPts val="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Some districts counted a student as present if they logged in for even a minute of time</a:t>
            </a:r>
            <a:endParaRPr/>
          </a:p>
          <a:p>
            <a:pPr indent="-342900" lvl="1" marL="800100" rtl="0" algn="l">
              <a:lnSpc>
                <a:spcPct val="107000"/>
              </a:lnSpc>
              <a:spcBef>
                <a:spcPts val="8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Some districts required a half day’s online participation</a:t>
            </a:r>
            <a:endParaRPr sz="1200">
              <a:solidFill>
                <a:srgbClr val="000000"/>
              </a:solidFill>
              <a:latin typeface="Calibri"/>
              <a:ea typeface="Calibri"/>
              <a:cs typeface="Calibri"/>
              <a:sym typeface="Calibri"/>
            </a:endParaRPr>
          </a:p>
          <a:p>
            <a:pPr indent="-342900" lvl="1" marL="800100" rtl="0" algn="l">
              <a:lnSpc>
                <a:spcPct val="107000"/>
              </a:lnSpc>
              <a:spcBef>
                <a:spcPts val="800"/>
              </a:spcBef>
              <a:spcAft>
                <a:spcPts val="0"/>
              </a:spcAft>
              <a:buClr>
                <a:srgbClr val="000000"/>
              </a:buClr>
              <a:buSzPts val="1200"/>
              <a:buFont typeface="Noto Sans Symbols"/>
              <a:buChar char="∙"/>
            </a:pPr>
            <a:r>
              <a:rPr lang="en-US" sz="1200">
                <a:solidFill>
                  <a:srgbClr val="000000"/>
                </a:solidFill>
                <a:latin typeface="Calibri"/>
                <a:ea typeface="Calibri"/>
                <a:cs typeface="Calibri"/>
                <a:sym typeface="Calibri"/>
              </a:rPr>
              <a:t>Some counted completed assignments or a conversation with a teacher as a sign of attendance. </a:t>
            </a:r>
            <a:endParaRPr/>
          </a:p>
          <a:p>
            <a:pPr indent="0" lvl="0" marL="0" rtl="0" algn="l">
              <a:spcBef>
                <a:spcPts val="800"/>
              </a:spcBef>
              <a:spcAft>
                <a:spcPts val="0"/>
              </a:spcAft>
              <a:buNone/>
            </a:pPr>
            <a:r>
              <a:rPr b="1" lang="en-US" sz="1200">
                <a:solidFill>
                  <a:srgbClr val="000000"/>
                </a:solidFill>
                <a:latin typeface="Calibri"/>
                <a:ea typeface="Calibri"/>
                <a:cs typeface="Calibri"/>
                <a:sym typeface="Calibri"/>
              </a:rPr>
              <a:t>But the variation made it harder to know who was truly engaged in learning</a:t>
            </a:r>
            <a:endParaRPr/>
          </a:p>
        </p:txBody>
      </p:sp>
      <p:sp>
        <p:nvSpPr>
          <p:cNvPr id="229" name="Google Shape;229;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0" name="Google Shape;260;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6" name="Google Shape;136;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2" name="Google Shape;272;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txBox="1"/>
          <p:nvPr>
            <p:ph idx="1" type="body"/>
          </p:nvPr>
        </p:nvSpPr>
        <p:spPr>
          <a:xfrm>
            <a:off x="708660" y="4510564"/>
            <a:ext cx="5669280" cy="3690461"/>
          </a:xfrm>
          <a:prstGeom prst="rect">
            <a:avLst/>
          </a:prstGeom>
          <a:noFill/>
          <a:ln>
            <a:noFill/>
          </a:ln>
        </p:spPr>
        <p:txBody>
          <a:bodyPr anchorCtr="0" anchor="t" bIns="47000" lIns="94025" spcFirstLastPara="1" rIns="94025" wrap="square" tIns="47000">
            <a:noAutofit/>
          </a:bodyPr>
          <a:lstStyle/>
          <a:p>
            <a:pPr indent="0" lvl="0" marL="0" rtl="0" algn="l">
              <a:spcBef>
                <a:spcPts val="0"/>
              </a:spcBef>
              <a:spcAft>
                <a:spcPts val="0"/>
              </a:spcAft>
              <a:buNone/>
            </a:pPr>
            <a:r>
              <a:t/>
            </a:r>
            <a:endParaRPr/>
          </a:p>
        </p:txBody>
      </p:sp>
      <p:sp>
        <p:nvSpPr>
          <p:cNvPr id="279" name="Google Shape;279;p20:notes"/>
          <p:cNvSpPr/>
          <p:nvPr>
            <p:ph idx="2" type="sldImg"/>
          </p:nvPr>
        </p:nvSpPr>
        <p:spPr>
          <a:xfrm>
            <a:off x="730250" y="1171575"/>
            <a:ext cx="5626100" cy="3163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p21:notes"/>
          <p:cNvSpPr txBox="1"/>
          <p:nvPr>
            <p:ph idx="1" type="body"/>
          </p:nvPr>
        </p:nvSpPr>
        <p:spPr>
          <a:xfrm>
            <a:off x="708660" y="4510564"/>
            <a:ext cx="5669280" cy="3690461"/>
          </a:xfrm>
          <a:prstGeom prst="rect">
            <a:avLst/>
          </a:prstGeom>
          <a:noFill/>
          <a:ln>
            <a:noFill/>
          </a:ln>
        </p:spPr>
        <p:txBody>
          <a:bodyPr anchorCtr="0" anchor="t" bIns="47000" lIns="94025" spcFirstLastPara="1" rIns="94025" wrap="square" tIns="47000">
            <a:noAutofit/>
          </a:bodyPr>
          <a:lstStyle/>
          <a:p>
            <a:pPr indent="0" lvl="0" marL="0" rtl="0" algn="l">
              <a:spcBef>
                <a:spcPts val="0"/>
              </a:spcBef>
              <a:spcAft>
                <a:spcPts val="0"/>
              </a:spcAft>
              <a:buNone/>
            </a:pPr>
            <a:r>
              <a:t/>
            </a:r>
            <a:endParaRPr/>
          </a:p>
        </p:txBody>
      </p:sp>
      <p:sp>
        <p:nvSpPr>
          <p:cNvPr id="286" name="Google Shape;286;p21:notes"/>
          <p:cNvSpPr/>
          <p:nvPr>
            <p:ph idx="2" type="sldImg"/>
          </p:nvPr>
        </p:nvSpPr>
        <p:spPr>
          <a:xfrm>
            <a:off x="730250" y="1171575"/>
            <a:ext cx="5626100" cy="31638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sz="1200">
                <a:latin typeface="Calibri"/>
                <a:ea typeface="Calibri"/>
                <a:cs typeface="Calibri"/>
                <a:sym typeface="Calibri"/>
              </a:rPr>
              <a:t>The impact of the pandemic was significant, leaving K-6 students, on average, </a:t>
            </a:r>
            <a:r>
              <a:rPr b="1" lang="en-US" sz="1200">
                <a:latin typeface="Calibri"/>
                <a:ea typeface="Calibri"/>
                <a:cs typeface="Calibri"/>
                <a:sym typeface="Calibri"/>
              </a:rPr>
              <a:t>five months behind in math </a:t>
            </a:r>
            <a:r>
              <a:rPr lang="en-US" sz="1200">
                <a:latin typeface="Calibri"/>
                <a:ea typeface="Calibri"/>
                <a:cs typeface="Calibri"/>
                <a:sym typeface="Calibri"/>
              </a:rPr>
              <a:t>and </a:t>
            </a:r>
            <a:r>
              <a:rPr b="1" lang="en-US" sz="1200">
                <a:latin typeface="Calibri"/>
                <a:ea typeface="Calibri"/>
                <a:cs typeface="Calibri"/>
                <a:sym typeface="Calibri"/>
              </a:rPr>
              <a:t>four months behind in reading </a:t>
            </a:r>
            <a:r>
              <a:rPr lang="en-US" sz="1200">
                <a:latin typeface="Calibri"/>
                <a:ea typeface="Calibri"/>
                <a:cs typeface="Calibri"/>
                <a:sym typeface="Calibri"/>
              </a:rPr>
              <a:t>by the end of the school year. The pandemic widened preexisting opportunity and achievement gaps, hitting historically disadvantaged students hardest</a:t>
            </a:r>
            <a:endParaRPr/>
          </a:p>
          <a:p>
            <a:pPr indent="0" lvl="0" marL="0" rtl="0" algn="l">
              <a:spcBef>
                <a:spcPts val="0"/>
              </a:spcBef>
              <a:spcAft>
                <a:spcPts val="0"/>
              </a:spcAft>
              <a:buNone/>
            </a:pPr>
            <a:r>
              <a:t/>
            </a:r>
            <a:endParaRPr/>
          </a:p>
        </p:txBody>
      </p:sp>
      <p:sp>
        <p:nvSpPr>
          <p:cNvPr id="155" name="Google Shape;155;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63" name="Google Shape;163;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171" name="Google Shape;171;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latin typeface="Calibri"/>
                <a:ea typeface="Calibri"/>
                <a:cs typeface="Calibri"/>
                <a:sym typeface="Calibri"/>
              </a:rPr>
              <a:t>The c</a:t>
            </a:r>
            <a:r>
              <a:rPr lang="en-US" sz="1200">
                <a:latin typeface="Calibri"/>
                <a:ea typeface="Calibri"/>
                <a:cs typeface="Calibri"/>
                <a:sym typeface="Calibri"/>
              </a:rPr>
              <a:t>risis had an impact on not just academics, but also the broader health and well-being of students, with more than 35% of parents very or extremely concerned about their children’s mental health. </a:t>
            </a:r>
            <a:r>
              <a:rPr lang="en-US"/>
              <a:t>Research shows that trauma and other mental-health issues can influence children’s attendance, their ability to complete schoolwork in and out of class, and even the way they learn.</a:t>
            </a:r>
            <a:endParaRPr/>
          </a:p>
        </p:txBody>
      </p:sp>
      <p:sp>
        <p:nvSpPr>
          <p:cNvPr id="186" name="Google Shape;186;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 name="Shape 18"/>
        <p:cNvGrpSpPr/>
        <p:nvPr/>
      </p:nvGrpSpPr>
      <p:grpSpPr>
        <a:xfrm>
          <a:off x="0" y="0"/>
          <a:ext cx="0" cy="0"/>
          <a:chOff x="0" y="0"/>
          <a:chExt cx="0" cy="0"/>
        </a:xfrm>
      </p:grpSpPr>
      <p:sp>
        <p:nvSpPr>
          <p:cNvPr id="19" name="Google Shape;19;p24"/>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4"/>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24"/>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2" name="Shape 72"/>
        <p:cNvGrpSpPr/>
        <p:nvPr/>
      </p:nvGrpSpPr>
      <p:grpSpPr>
        <a:xfrm>
          <a:off x="0" y="0"/>
          <a:ext cx="0" cy="0"/>
          <a:chOff x="0" y="0"/>
          <a:chExt cx="0" cy="0"/>
        </a:xfrm>
      </p:grpSpPr>
      <p:sp>
        <p:nvSpPr>
          <p:cNvPr id="73" name="Google Shape;73;p33"/>
          <p:cNvSpPr/>
          <p:nvPr/>
        </p:nvSpPr>
        <p:spPr>
          <a:xfrm>
            <a:off x="447817" y="5141973"/>
            <a:ext cx="11298200" cy="1274702"/>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3"/>
          <p:cNvSpPr txBox="1"/>
          <p:nvPr>
            <p:ph type="title"/>
          </p:nvPr>
        </p:nvSpPr>
        <p:spPr>
          <a:xfrm>
            <a:off x="581192" y="5262296"/>
            <a:ext cx="4909445" cy="689514"/>
          </a:xfrm>
          <a:prstGeom prst="rect">
            <a:avLst/>
          </a:prstGeom>
          <a:noFill/>
          <a:ln>
            <a:noFill/>
          </a:ln>
        </p:spPr>
        <p:txBody>
          <a:bodyPr anchorCtr="0" anchor="ctr" bIns="45700" lIns="91425" spcFirstLastPara="1" rIns="91425" wrap="square" tIns="45700">
            <a:normAutofit/>
          </a:bodyPr>
          <a:lstStyle>
            <a:lvl1pPr lvl="0" algn="l">
              <a:spcBef>
                <a:spcPts val="0"/>
              </a:spcBef>
              <a:spcAft>
                <a:spcPts val="0"/>
              </a:spcAft>
              <a:buClr>
                <a:srgbClr val="EC6D62"/>
              </a:buClr>
              <a:buSzPts val="2000"/>
              <a:buFont typeface="Gill Sans"/>
              <a:buNone/>
              <a:defRPr b="0" sz="2000">
                <a:solidFill>
                  <a:srgbClr val="EC6D6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5" name="Google Shape;75;p33"/>
          <p:cNvSpPr txBox="1"/>
          <p:nvPr>
            <p:ph idx="1" type="body"/>
          </p:nvPr>
        </p:nvSpPr>
        <p:spPr>
          <a:xfrm>
            <a:off x="447816" y="601200"/>
            <a:ext cx="11292840" cy="4204800"/>
          </a:xfrm>
          <a:prstGeom prst="rect">
            <a:avLst/>
          </a:prstGeom>
          <a:noFill/>
          <a:ln>
            <a:noFill/>
          </a:ln>
        </p:spPr>
        <p:txBody>
          <a:bodyPr anchorCtr="0" anchor="ctr" bIns="45700" lIns="91425" spcFirstLastPara="1" rIns="91425" wrap="square" tIns="45700">
            <a:normAutofit/>
          </a:bodyPr>
          <a:lstStyle>
            <a:lvl1pPr indent="-345440" lvl="0" marL="457200" algn="l">
              <a:spcBef>
                <a:spcPts val="400"/>
              </a:spcBef>
              <a:spcAft>
                <a:spcPts val="0"/>
              </a:spcAft>
              <a:buSzPts val="1840"/>
              <a:buChar char="◼"/>
              <a:defRPr sz="2000">
                <a:solidFill>
                  <a:schemeClr val="dk2"/>
                </a:solidFill>
              </a:defRPr>
            </a:lvl1pPr>
            <a:lvl2pPr indent="-333756" lvl="1" marL="914400" algn="l">
              <a:spcBef>
                <a:spcPts val="600"/>
              </a:spcBef>
              <a:spcAft>
                <a:spcPts val="0"/>
              </a:spcAft>
              <a:buSzPts val="1656"/>
              <a:buChar char="◼"/>
              <a:defRPr sz="1800">
                <a:solidFill>
                  <a:schemeClr val="dk2"/>
                </a:solidFill>
              </a:defRPr>
            </a:lvl2pPr>
            <a:lvl3pPr indent="-322072" lvl="2" marL="1371600" algn="l">
              <a:spcBef>
                <a:spcPts val="600"/>
              </a:spcBef>
              <a:spcAft>
                <a:spcPts val="0"/>
              </a:spcAft>
              <a:buSzPts val="1472"/>
              <a:buChar char="◼"/>
              <a:defRPr sz="1600">
                <a:solidFill>
                  <a:schemeClr val="dk2"/>
                </a:solidFill>
              </a:defRPr>
            </a:lvl3pPr>
            <a:lvl4pPr indent="-310388" lvl="3" marL="1828800" algn="l">
              <a:spcBef>
                <a:spcPts val="600"/>
              </a:spcBef>
              <a:spcAft>
                <a:spcPts val="0"/>
              </a:spcAft>
              <a:buSzPts val="1288"/>
              <a:buChar char="◼"/>
              <a:defRPr sz="1400">
                <a:solidFill>
                  <a:schemeClr val="dk2"/>
                </a:solidFill>
              </a:defRPr>
            </a:lvl4pPr>
            <a:lvl5pPr indent="-310388" lvl="4" marL="2286000" algn="l">
              <a:spcBef>
                <a:spcPts val="600"/>
              </a:spcBef>
              <a:spcAft>
                <a:spcPts val="0"/>
              </a:spcAft>
              <a:buSzPts val="1288"/>
              <a:buChar char="◼"/>
              <a:defRPr sz="1400">
                <a:solidFill>
                  <a:schemeClr val="dk2"/>
                </a:solidFill>
              </a:defRPr>
            </a:lvl5pPr>
            <a:lvl6pPr indent="-310388" lvl="5" marL="2743200" algn="l">
              <a:spcBef>
                <a:spcPts val="600"/>
              </a:spcBef>
              <a:spcAft>
                <a:spcPts val="0"/>
              </a:spcAft>
              <a:buSzPts val="1288"/>
              <a:buChar char="◼"/>
              <a:defRPr sz="1400">
                <a:solidFill>
                  <a:schemeClr val="dk2"/>
                </a:solidFill>
              </a:defRPr>
            </a:lvl6pPr>
            <a:lvl7pPr indent="-310388" lvl="6" marL="3200400" algn="l">
              <a:spcBef>
                <a:spcPts val="600"/>
              </a:spcBef>
              <a:spcAft>
                <a:spcPts val="0"/>
              </a:spcAft>
              <a:buSzPts val="1288"/>
              <a:buChar char="◼"/>
              <a:defRPr sz="1400">
                <a:solidFill>
                  <a:schemeClr val="dk2"/>
                </a:solidFill>
              </a:defRPr>
            </a:lvl7pPr>
            <a:lvl8pPr indent="-310388" lvl="7" marL="3657600" algn="l">
              <a:spcBef>
                <a:spcPts val="600"/>
              </a:spcBef>
              <a:spcAft>
                <a:spcPts val="0"/>
              </a:spcAft>
              <a:buSzPts val="1288"/>
              <a:buChar char="◼"/>
              <a:defRPr sz="1400">
                <a:solidFill>
                  <a:schemeClr val="dk2"/>
                </a:solidFill>
              </a:defRPr>
            </a:lvl8pPr>
            <a:lvl9pPr indent="-310388" lvl="8" marL="4114800" algn="l">
              <a:spcBef>
                <a:spcPts val="600"/>
              </a:spcBef>
              <a:spcAft>
                <a:spcPts val="600"/>
              </a:spcAft>
              <a:buSzPts val="1288"/>
              <a:buChar char="◼"/>
              <a:defRPr sz="1400">
                <a:solidFill>
                  <a:schemeClr val="dk2"/>
                </a:solidFill>
              </a:defRPr>
            </a:lvl9pPr>
          </a:lstStyle>
          <a:p/>
        </p:txBody>
      </p:sp>
      <p:sp>
        <p:nvSpPr>
          <p:cNvPr id="76" name="Google Shape;76;p33"/>
          <p:cNvSpPr txBox="1"/>
          <p:nvPr>
            <p:ph idx="2" type="body"/>
          </p:nvPr>
        </p:nvSpPr>
        <p:spPr>
          <a:xfrm>
            <a:off x="5740823" y="5262296"/>
            <a:ext cx="5869987" cy="689515"/>
          </a:xfrm>
          <a:prstGeom prst="rect">
            <a:avLst/>
          </a:prstGeom>
          <a:noFill/>
          <a:ln>
            <a:noFill/>
          </a:ln>
        </p:spPr>
        <p:txBody>
          <a:bodyPr anchorCtr="0" anchor="ctr" bIns="45700" lIns="91425" spcFirstLastPara="1" rIns="91425" wrap="square" tIns="45700">
            <a:normAutofit/>
          </a:bodyPr>
          <a:lstStyle>
            <a:lvl1pPr indent="-228600" lvl="0" marL="457200" algn="r">
              <a:spcBef>
                <a:spcPts val="220"/>
              </a:spcBef>
              <a:spcAft>
                <a:spcPts val="0"/>
              </a:spcAft>
              <a:buSzPts val="1012"/>
              <a:buNone/>
              <a:defRPr sz="1100">
                <a:solidFill>
                  <a:schemeClr val="lt1"/>
                </a:solidFill>
              </a:defRPr>
            </a:lvl1pPr>
            <a:lvl2pPr indent="-228600" lvl="1" marL="914400" algn="l">
              <a:spcBef>
                <a:spcPts val="600"/>
              </a:spcBef>
              <a:spcAft>
                <a:spcPts val="0"/>
              </a:spcAft>
              <a:buSzPts val="1012"/>
              <a:buNone/>
              <a:defRPr sz="1100"/>
            </a:lvl2pPr>
            <a:lvl3pPr indent="-228600" lvl="2" marL="1371600" algn="l">
              <a:spcBef>
                <a:spcPts val="600"/>
              </a:spcBef>
              <a:spcAft>
                <a:spcPts val="0"/>
              </a:spcAft>
              <a:buSzPts val="920"/>
              <a:buNone/>
              <a:defRPr sz="1000"/>
            </a:lvl3pPr>
            <a:lvl4pPr indent="-228600" lvl="3" marL="1828800" algn="l">
              <a:spcBef>
                <a:spcPts val="600"/>
              </a:spcBef>
              <a:spcAft>
                <a:spcPts val="0"/>
              </a:spcAft>
              <a:buSzPts val="828"/>
              <a:buNone/>
              <a:defRPr sz="900"/>
            </a:lvl4pPr>
            <a:lvl5pPr indent="-228600" lvl="4" marL="2286000" algn="l">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77" name="Google Shape;77;p33"/>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EC6D6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33"/>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EC6D6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33"/>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EC6D62"/>
                </a:solidFill>
                <a:latin typeface="Gill Sans"/>
                <a:ea typeface="Gill Sans"/>
                <a:cs typeface="Gill Sans"/>
                <a:sym typeface="Gill Sans"/>
              </a:defRPr>
            </a:lvl1pPr>
            <a:lvl2pPr indent="0" lvl="1" marL="0" algn="r">
              <a:spcBef>
                <a:spcPts val="0"/>
              </a:spcBef>
              <a:buNone/>
              <a:defRPr sz="900">
                <a:solidFill>
                  <a:srgbClr val="EC6D62"/>
                </a:solidFill>
                <a:latin typeface="Gill Sans"/>
                <a:ea typeface="Gill Sans"/>
                <a:cs typeface="Gill Sans"/>
                <a:sym typeface="Gill Sans"/>
              </a:defRPr>
            </a:lvl2pPr>
            <a:lvl3pPr indent="0" lvl="2" marL="0" algn="r">
              <a:spcBef>
                <a:spcPts val="0"/>
              </a:spcBef>
              <a:buNone/>
              <a:defRPr sz="900">
                <a:solidFill>
                  <a:srgbClr val="EC6D62"/>
                </a:solidFill>
                <a:latin typeface="Gill Sans"/>
                <a:ea typeface="Gill Sans"/>
                <a:cs typeface="Gill Sans"/>
                <a:sym typeface="Gill Sans"/>
              </a:defRPr>
            </a:lvl3pPr>
            <a:lvl4pPr indent="0" lvl="3" marL="0" algn="r">
              <a:spcBef>
                <a:spcPts val="0"/>
              </a:spcBef>
              <a:buNone/>
              <a:defRPr sz="900">
                <a:solidFill>
                  <a:srgbClr val="EC6D62"/>
                </a:solidFill>
                <a:latin typeface="Gill Sans"/>
                <a:ea typeface="Gill Sans"/>
                <a:cs typeface="Gill Sans"/>
                <a:sym typeface="Gill Sans"/>
              </a:defRPr>
            </a:lvl4pPr>
            <a:lvl5pPr indent="0" lvl="4" marL="0" algn="r">
              <a:spcBef>
                <a:spcPts val="0"/>
              </a:spcBef>
              <a:buNone/>
              <a:defRPr sz="900">
                <a:solidFill>
                  <a:srgbClr val="EC6D62"/>
                </a:solidFill>
                <a:latin typeface="Gill Sans"/>
                <a:ea typeface="Gill Sans"/>
                <a:cs typeface="Gill Sans"/>
                <a:sym typeface="Gill Sans"/>
              </a:defRPr>
            </a:lvl5pPr>
            <a:lvl6pPr indent="0" lvl="5" marL="0" algn="r">
              <a:spcBef>
                <a:spcPts val="0"/>
              </a:spcBef>
              <a:buNone/>
              <a:defRPr sz="900">
                <a:solidFill>
                  <a:srgbClr val="EC6D62"/>
                </a:solidFill>
                <a:latin typeface="Gill Sans"/>
                <a:ea typeface="Gill Sans"/>
                <a:cs typeface="Gill Sans"/>
                <a:sym typeface="Gill Sans"/>
              </a:defRPr>
            </a:lvl6pPr>
            <a:lvl7pPr indent="0" lvl="6" marL="0" algn="r">
              <a:spcBef>
                <a:spcPts val="0"/>
              </a:spcBef>
              <a:buNone/>
              <a:defRPr sz="900">
                <a:solidFill>
                  <a:srgbClr val="EC6D62"/>
                </a:solidFill>
                <a:latin typeface="Gill Sans"/>
                <a:ea typeface="Gill Sans"/>
                <a:cs typeface="Gill Sans"/>
                <a:sym typeface="Gill Sans"/>
              </a:defRPr>
            </a:lvl7pPr>
            <a:lvl8pPr indent="0" lvl="7" marL="0" algn="r">
              <a:spcBef>
                <a:spcPts val="0"/>
              </a:spcBef>
              <a:buNone/>
              <a:defRPr sz="900">
                <a:solidFill>
                  <a:srgbClr val="EC6D62"/>
                </a:solidFill>
                <a:latin typeface="Gill Sans"/>
                <a:ea typeface="Gill Sans"/>
                <a:cs typeface="Gill Sans"/>
                <a:sym typeface="Gill Sans"/>
              </a:defRPr>
            </a:lvl8pPr>
            <a:lvl9pPr indent="0" lvl="8" marL="0" algn="r">
              <a:spcBef>
                <a:spcPts val="0"/>
              </a:spcBef>
              <a:buNone/>
              <a:defRPr sz="900">
                <a:solidFill>
                  <a:srgbClr val="EC6D6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0" name="Shape 80"/>
        <p:cNvGrpSpPr/>
        <p:nvPr/>
      </p:nvGrpSpPr>
      <p:grpSpPr>
        <a:xfrm>
          <a:off x="0" y="0"/>
          <a:ext cx="0" cy="0"/>
          <a:chOff x="0" y="0"/>
          <a:chExt cx="0" cy="0"/>
        </a:xfrm>
      </p:grpSpPr>
      <p:sp>
        <p:nvSpPr>
          <p:cNvPr id="81" name="Google Shape;81;p34"/>
          <p:cNvSpPr txBox="1"/>
          <p:nvPr>
            <p:ph type="title"/>
          </p:nvPr>
        </p:nvSpPr>
        <p:spPr>
          <a:xfrm>
            <a:off x="581193" y="4693389"/>
            <a:ext cx="11029616"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2400"/>
              <a:buFont typeface="Gill Sans"/>
              <a:buNone/>
              <a:defRPr b="0" sz="24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34"/>
          <p:cNvSpPr/>
          <p:nvPr>
            <p:ph idx="2" type="pic"/>
          </p:nvPr>
        </p:nvSpPr>
        <p:spPr>
          <a:xfrm>
            <a:off x="447817" y="599725"/>
            <a:ext cx="11290859" cy="3557252"/>
          </a:xfrm>
          <a:prstGeom prst="rect">
            <a:avLst/>
          </a:prstGeom>
          <a:noFill/>
          <a:ln>
            <a:noFill/>
          </a:ln>
        </p:spPr>
        <p:txBody>
          <a:bodyPr anchorCtr="0" anchor="t" bIns="45700" lIns="91425" spcFirstLastPara="1" rIns="91425" wrap="square" tIns="45700">
            <a:normAutofit/>
          </a:bodyPr>
          <a:lstStyle>
            <a:lvl1pPr lvl="0" marR="0" rtl="0" algn="ctr">
              <a:spcBef>
                <a:spcPts val="32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1pPr>
            <a:lvl2pPr lvl="1"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2pPr>
            <a:lvl3pPr lvl="2"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3pPr>
            <a:lvl4pPr lvl="3"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4pPr>
            <a:lvl5pPr lvl="4"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5pPr>
            <a:lvl6pPr lvl="5"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6pPr>
            <a:lvl7pPr lvl="6"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7pPr>
            <a:lvl8pPr lvl="7"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8pPr>
            <a:lvl9pPr lvl="8" marR="0" rtl="0" algn="l">
              <a:spcBef>
                <a:spcPts val="600"/>
              </a:spcBef>
              <a:spcAft>
                <a:spcPts val="60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9pPr>
          </a:lstStyle>
          <a:p/>
        </p:txBody>
      </p:sp>
      <p:sp>
        <p:nvSpPr>
          <p:cNvPr id="83" name="Google Shape;83;p34"/>
          <p:cNvSpPr txBox="1"/>
          <p:nvPr>
            <p:ph idx="1" type="body"/>
          </p:nvPr>
        </p:nvSpPr>
        <p:spPr>
          <a:xfrm>
            <a:off x="581192" y="5260127"/>
            <a:ext cx="11029617" cy="598671"/>
          </a:xfrm>
          <a:prstGeom prst="rect">
            <a:avLst/>
          </a:prstGeom>
          <a:noFill/>
          <a:ln>
            <a:noFill/>
          </a:ln>
        </p:spPr>
        <p:txBody>
          <a:bodyPr anchorCtr="0" anchor="ctr" bIns="45700" lIns="91425" spcFirstLastPara="1" rIns="91425" wrap="square" tIns="45700">
            <a:normAutofit/>
          </a:bodyPr>
          <a:lstStyle>
            <a:lvl1pPr indent="-228600" lvl="0" marL="457200" algn="l">
              <a:spcBef>
                <a:spcPts val="240"/>
              </a:spcBef>
              <a:spcAft>
                <a:spcPts val="0"/>
              </a:spcAft>
              <a:buSzPts val="1104"/>
              <a:buNone/>
              <a:defRPr sz="1200"/>
            </a:lvl1pPr>
            <a:lvl2pPr indent="-228600" lvl="1" marL="914400" algn="l">
              <a:spcBef>
                <a:spcPts val="600"/>
              </a:spcBef>
              <a:spcAft>
                <a:spcPts val="0"/>
              </a:spcAft>
              <a:buSzPts val="1104"/>
              <a:buNone/>
              <a:defRPr sz="1200"/>
            </a:lvl2pPr>
            <a:lvl3pPr indent="-228600" lvl="2" marL="1371600" algn="l">
              <a:spcBef>
                <a:spcPts val="600"/>
              </a:spcBef>
              <a:spcAft>
                <a:spcPts val="0"/>
              </a:spcAft>
              <a:buSzPts val="920"/>
              <a:buNone/>
              <a:defRPr sz="1000"/>
            </a:lvl3pPr>
            <a:lvl4pPr indent="-228600" lvl="3" marL="1828800" algn="l">
              <a:spcBef>
                <a:spcPts val="600"/>
              </a:spcBef>
              <a:spcAft>
                <a:spcPts val="0"/>
              </a:spcAft>
              <a:buSzPts val="828"/>
              <a:buNone/>
              <a:defRPr sz="900"/>
            </a:lvl4pPr>
            <a:lvl5pPr indent="-228600" lvl="4" marL="2286000" algn="l">
              <a:spcBef>
                <a:spcPts val="600"/>
              </a:spcBef>
              <a:spcAft>
                <a:spcPts val="0"/>
              </a:spcAft>
              <a:buSzPts val="828"/>
              <a:buNone/>
              <a:defRPr sz="900"/>
            </a:lvl5pPr>
            <a:lvl6pPr indent="-228600" lvl="5" marL="2743200" algn="l">
              <a:spcBef>
                <a:spcPts val="600"/>
              </a:spcBef>
              <a:spcAft>
                <a:spcPts val="0"/>
              </a:spcAft>
              <a:buSzPts val="828"/>
              <a:buNone/>
              <a:defRPr sz="900"/>
            </a:lvl6pPr>
            <a:lvl7pPr indent="-228600" lvl="6" marL="3200400" algn="l">
              <a:spcBef>
                <a:spcPts val="600"/>
              </a:spcBef>
              <a:spcAft>
                <a:spcPts val="0"/>
              </a:spcAft>
              <a:buSzPts val="828"/>
              <a:buNone/>
              <a:defRPr sz="900"/>
            </a:lvl7pPr>
            <a:lvl8pPr indent="-228600" lvl="7" marL="3657600" algn="l">
              <a:spcBef>
                <a:spcPts val="600"/>
              </a:spcBef>
              <a:spcAft>
                <a:spcPts val="0"/>
              </a:spcAft>
              <a:buSzPts val="828"/>
              <a:buNone/>
              <a:defRPr sz="900"/>
            </a:lvl8pPr>
            <a:lvl9pPr indent="-228600" lvl="8" marL="4114800" algn="l">
              <a:spcBef>
                <a:spcPts val="600"/>
              </a:spcBef>
              <a:spcAft>
                <a:spcPts val="600"/>
              </a:spcAft>
              <a:buSzPts val="828"/>
              <a:buNone/>
              <a:defRPr sz="900"/>
            </a:lvl9pPr>
          </a:lstStyle>
          <a:p/>
        </p:txBody>
      </p:sp>
      <p:sp>
        <p:nvSpPr>
          <p:cNvPr id="84" name="Google Shape;84;p34"/>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34"/>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34"/>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87" name="Shape 87"/>
        <p:cNvGrpSpPr/>
        <p:nvPr/>
      </p:nvGrpSpPr>
      <p:grpSpPr>
        <a:xfrm>
          <a:off x="0" y="0"/>
          <a:ext cx="0" cy="0"/>
          <a:chOff x="0" y="0"/>
          <a:chExt cx="0" cy="0"/>
        </a:xfrm>
      </p:grpSpPr>
      <p:sp>
        <p:nvSpPr>
          <p:cNvPr id="88" name="Google Shape;88;p35"/>
          <p:cNvSpPr/>
          <p:nvPr/>
        </p:nvSpPr>
        <p:spPr>
          <a:xfrm>
            <a:off x="440286" y="614407"/>
            <a:ext cx="11309338" cy="11892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35"/>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35"/>
          <p:cNvSpPr txBox="1"/>
          <p:nvPr>
            <p:ph idx="1" type="body"/>
          </p:nvPr>
        </p:nvSpPr>
        <p:spPr>
          <a:xfrm rot="5400000">
            <a:off x="4334603" y="-1417408"/>
            <a:ext cx="3522794" cy="11029616"/>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22072" lvl="1" marL="914400" algn="l">
              <a:spcBef>
                <a:spcPts val="600"/>
              </a:spcBef>
              <a:spcAft>
                <a:spcPts val="0"/>
              </a:spcAft>
              <a:buSzPts val="1472"/>
              <a:buChar char="◼"/>
              <a:defRPr/>
            </a:lvl2pPr>
            <a:lvl3pPr indent="-310388" lvl="2" marL="1371600" algn="l">
              <a:spcBef>
                <a:spcPts val="600"/>
              </a:spcBef>
              <a:spcAft>
                <a:spcPts val="0"/>
              </a:spcAft>
              <a:buSzPts val="1288"/>
              <a:buChar char="◼"/>
              <a:defRPr/>
            </a:lvl3pPr>
            <a:lvl4pPr indent="-298703" lvl="3" marL="1828800" algn="l">
              <a:spcBef>
                <a:spcPts val="600"/>
              </a:spcBef>
              <a:spcAft>
                <a:spcPts val="0"/>
              </a:spcAft>
              <a:buSzPts val="1104"/>
              <a:buChar char="◼"/>
              <a:defRPr/>
            </a:lvl4pPr>
            <a:lvl5pPr indent="-298704" lvl="4" marL="2286000" algn="l">
              <a:spcBef>
                <a:spcPts val="600"/>
              </a:spcBef>
              <a:spcAft>
                <a:spcPts val="0"/>
              </a:spcAft>
              <a:buSzPts val="1104"/>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91" name="Google Shape;91;p35"/>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35"/>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35"/>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94" name="Shape 94"/>
        <p:cNvGrpSpPr/>
        <p:nvPr/>
      </p:nvGrpSpPr>
      <p:grpSpPr>
        <a:xfrm>
          <a:off x="0" y="0"/>
          <a:ext cx="0" cy="0"/>
          <a:chOff x="0" y="0"/>
          <a:chExt cx="0" cy="0"/>
        </a:xfrm>
      </p:grpSpPr>
      <p:sp>
        <p:nvSpPr>
          <p:cNvPr id="95" name="Google Shape;95;p36"/>
          <p:cNvSpPr/>
          <p:nvPr/>
        </p:nvSpPr>
        <p:spPr>
          <a:xfrm>
            <a:off x="8839201" y="599725"/>
            <a:ext cx="2906817" cy="581695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36"/>
          <p:cNvSpPr txBox="1"/>
          <p:nvPr>
            <p:ph type="title"/>
          </p:nvPr>
        </p:nvSpPr>
        <p:spPr>
          <a:xfrm rot="5400000">
            <a:off x="7249746" y="2265181"/>
            <a:ext cx="5183073" cy="2004164"/>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7" name="Google Shape;97;p36"/>
          <p:cNvSpPr txBox="1"/>
          <p:nvPr>
            <p:ph idx="1" type="body"/>
          </p:nvPr>
        </p:nvSpPr>
        <p:spPr>
          <a:xfrm rot="5400000">
            <a:off x="2131526" y="-680877"/>
            <a:ext cx="5183073" cy="789627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98" name="Google Shape;98;p36"/>
          <p:cNvSpPr txBox="1"/>
          <p:nvPr>
            <p:ph idx="10" type="dt"/>
          </p:nvPr>
        </p:nvSpPr>
        <p:spPr>
          <a:xfrm>
            <a:off x="8993673" y="5956137"/>
            <a:ext cx="1328141"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EC6D6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9" name="Google Shape;99;p36"/>
          <p:cNvSpPr txBox="1"/>
          <p:nvPr>
            <p:ph idx="11" type="ftr"/>
          </p:nvPr>
        </p:nvSpPr>
        <p:spPr>
          <a:xfrm>
            <a:off x="774923" y="5951811"/>
            <a:ext cx="7896279"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36"/>
          <p:cNvSpPr txBox="1"/>
          <p:nvPr>
            <p:ph idx="12" type="sldNum"/>
          </p:nvPr>
        </p:nvSpPr>
        <p:spPr>
          <a:xfrm>
            <a:off x="10446615" y="5956137"/>
            <a:ext cx="1164195"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sz="900">
                <a:solidFill>
                  <a:srgbClr val="EC6D62"/>
                </a:solidFill>
                <a:latin typeface="Gill Sans"/>
                <a:ea typeface="Gill Sans"/>
                <a:cs typeface="Gill Sans"/>
                <a:sym typeface="Gill Sans"/>
              </a:defRPr>
            </a:lvl1pPr>
            <a:lvl2pPr indent="0" lvl="1" marL="0" algn="r">
              <a:spcBef>
                <a:spcPts val="0"/>
              </a:spcBef>
              <a:buNone/>
              <a:defRPr sz="900">
                <a:solidFill>
                  <a:srgbClr val="EC6D62"/>
                </a:solidFill>
                <a:latin typeface="Gill Sans"/>
                <a:ea typeface="Gill Sans"/>
                <a:cs typeface="Gill Sans"/>
                <a:sym typeface="Gill Sans"/>
              </a:defRPr>
            </a:lvl2pPr>
            <a:lvl3pPr indent="0" lvl="2" marL="0" algn="r">
              <a:spcBef>
                <a:spcPts val="0"/>
              </a:spcBef>
              <a:buNone/>
              <a:defRPr sz="900">
                <a:solidFill>
                  <a:srgbClr val="EC6D62"/>
                </a:solidFill>
                <a:latin typeface="Gill Sans"/>
                <a:ea typeface="Gill Sans"/>
                <a:cs typeface="Gill Sans"/>
                <a:sym typeface="Gill Sans"/>
              </a:defRPr>
            </a:lvl3pPr>
            <a:lvl4pPr indent="0" lvl="3" marL="0" algn="r">
              <a:spcBef>
                <a:spcPts val="0"/>
              </a:spcBef>
              <a:buNone/>
              <a:defRPr sz="900">
                <a:solidFill>
                  <a:srgbClr val="EC6D62"/>
                </a:solidFill>
                <a:latin typeface="Gill Sans"/>
                <a:ea typeface="Gill Sans"/>
                <a:cs typeface="Gill Sans"/>
                <a:sym typeface="Gill Sans"/>
              </a:defRPr>
            </a:lvl4pPr>
            <a:lvl5pPr indent="0" lvl="4" marL="0" algn="r">
              <a:spcBef>
                <a:spcPts val="0"/>
              </a:spcBef>
              <a:buNone/>
              <a:defRPr sz="900">
                <a:solidFill>
                  <a:srgbClr val="EC6D62"/>
                </a:solidFill>
                <a:latin typeface="Gill Sans"/>
                <a:ea typeface="Gill Sans"/>
                <a:cs typeface="Gill Sans"/>
                <a:sym typeface="Gill Sans"/>
              </a:defRPr>
            </a:lvl5pPr>
            <a:lvl6pPr indent="0" lvl="5" marL="0" algn="r">
              <a:spcBef>
                <a:spcPts val="0"/>
              </a:spcBef>
              <a:buNone/>
              <a:defRPr sz="900">
                <a:solidFill>
                  <a:srgbClr val="EC6D62"/>
                </a:solidFill>
                <a:latin typeface="Gill Sans"/>
                <a:ea typeface="Gill Sans"/>
                <a:cs typeface="Gill Sans"/>
                <a:sym typeface="Gill Sans"/>
              </a:defRPr>
            </a:lvl6pPr>
            <a:lvl7pPr indent="0" lvl="6" marL="0" algn="r">
              <a:spcBef>
                <a:spcPts val="0"/>
              </a:spcBef>
              <a:buNone/>
              <a:defRPr sz="900">
                <a:solidFill>
                  <a:srgbClr val="EC6D62"/>
                </a:solidFill>
                <a:latin typeface="Gill Sans"/>
                <a:ea typeface="Gill Sans"/>
                <a:cs typeface="Gill Sans"/>
                <a:sym typeface="Gill Sans"/>
              </a:defRPr>
            </a:lvl7pPr>
            <a:lvl8pPr indent="0" lvl="7" marL="0" algn="r">
              <a:spcBef>
                <a:spcPts val="0"/>
              </a:spcBef>
              <a:buNone/>
              <a:defRPr sz="900">
                <a:solidFill>
                  <a:srgbClr val="EC6D62"/>
                </a:solidFill>
                <a:latin typeface="Gill Sans"/>
                <a:ea typeface="Gill Sans"/>
                <a:cs typeface="Gill Sans"/>
                <a:sym typeface="Gill Sans"/>
              </a:defRPr>
            </a:lvl8pPr>
            <a:lvl9pPr indent="0" lvl="8" marL="0" algn="r">
              <a:spcBef>
                <a:spcPts val="0"/>
              </a:spcBef>
              <a:buNone/>
              <a:defRPr sz="900">
                <a:solidFill>
                  <a:srgbClr val="EC6D6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side by side content">
  <p:cSld name="4_side by side content">
    <p:spTree>
      <p:nvGrpSpPr>
        <p:cNvPr id="101" name="Shape 101"/>
        <p:cNvGrpSpPr/>
        <p:nvPr/>
      </p:nvGrpSpPr>
      <p:grpSpPr>
        <a:xfrm>
          <a:off x="0" y="0"/>
          <a:ext cx="0" cy="0"/>
          <a:chOff x="0" y="0"/>
          <a:chExt cx="0" cy="0"/>
        </a:xfrm>
      </p:grpSpPr>
      <p:sp>
        <p:nvSpPr>
          <p:cNvPr id="102" name="Google Shape;102;ge91976c149_1_136"/>
          <p:cNvSpPr txBox="1"/>
          <p:nvPr>
            <p:ph idx="1" type="body"/>
          </p:nvPr>
        </p:nvSpPr>
        <p:spPr>
          <a:xfrm>
            <a:off x="482599" y="1825625"/>
            <a:ext cx="54849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accent5"/>
              </a:buClr>
              <a:buSzPts val="1800"/>
              <a:buChar char="◼"/>
              <a:defRPr/>
            </a:lvl1pPr>
            <a:lvl2pPr indent="-342900" lvl="1" marL="914400" rtl="0" algn="l">
              <a:lnSpc>
                <a:spcPct val="90000"/>
              </a:lnSpc>
              <a:spcBef>
                <a:spcPts val="600"/>
              </a:spcBef>
              <a:spcAft>
                <a:spcPts val="0"/>
              </a:spcAft>
              <a:buClr>
                <a:schemeClr val="accent5"/>
              </a:buClr>
              <a:buSzPts val="1800"/>
              <a:buChar char="◼"/>
              <a:defRPr/>
            </a:lvl2pPr>
            <a:lvl3pPr indent="-342900" lvl="2" marL="1371600" rtl="0" algn="l">
              <a:lnSpc>
                <a:spcPct val="90000"/>
              </a:lnSpc>
              <a:spcBef>
                <a:spcPts val="600"/>
              </a:spcBef>
              <a:spcAft>
                <a:spcPts val="0"/>
              </a:spcAft>
              <a:buClr>
                <a:schemeClr val="accent5"/>
              </a:buClr>
              <a:buSzPts val="1800"/>
              <a:buChar char="◼"/>
              <a:defRPr/>
            </a:lvl3pPr>
            <a:lvl4pPr indent="-342900" lvl="3" marL="1828800" rtl="0" algn="l">
              <a:lnSpc>
                <a:spcPct val="90000"/>
              </a:lnSpc>
              <a:spcBef>
                <a:spcPts val="600"/>
              </a:spcBef>
              <a:spcAft>
                <a:spcPts val="0"/>
              </a:spcAft>
              <a:buClr>
                <a:schemeClr val="accent5"/>
              </a:buClr>
              <a:buSzPts val="1800"/>
              <a:buChar char="◼"/>
              <a:defRPr/>
            </a:lvl4pPr>
            <a:lvl5pPr indent="-342900" lvl="4" marL="2286000" rtl="0" algn="l">
              <a:lnSpc>
                <a:spcPct val="90000"/>
              </a:lnSpc>
              <a:spcBef>
                <a:spcPts val="600"/>
              </a:spcBef>
              <a:spcAft>
                <a:spcPts val="0"/>
              </a:spcAft>
              <a:buClr>
                <a:schemeClr val="accent5"/>
              </a:buClr>
              <a:buSzPts val="1800"/>
              <a:buChar char="◼"/>
              <a:defRPr/>
            </a:lvl5pPr>
            <a:lvl6pPr indent="-342900" lvl="5" marL="2743200" rtl="0" algn="l">
              <a:lnSpc>
                <a:spcPct val="90000"/>
              </a:lnSpc>
              <a:spcBef>
                <a:spcPts val="600"/>
              </a:spcBef>
              <a:spcAft>
                <a:spcPts val="0"/>
              </a:spcAft>
              <a:buClr>
                <a:schemeClr val="dk1"/>
              </a:buClr>
              <a:buSzPts val="1800"/>
              <a:buChar char="◼"/>
              <a:defRPr/>
            </a:lvl6pPr>
            <a:lvl7pPr indent="-342900" lvl="6" marL="3200400" rtl="0" algn="l">
              <a:lnSpc>
                <a:spcPct val="90000"/>
              </a:lnSpc>
              <a:spcBef>
                <a:spcPts val="600"/>
              </a:spcBef>
              <a:spcAft>
                <a:spcPts val="0"/>
              </a:spcAft>
              <a:buClr>
                <a:schemeClr val="dk1"/>
              </a:buClr>
              <a:buSzPts val="1800"/>
              <a:buChar char="◼"/>
              <a:defRPr/>
            </a:lvl7pPr>
            <a:lvl8pPr indent="-342900" lvl="7" marL="3657600" rtl="0" algn="l">
              <a:lnSpc>
                <a:spcPct val="90000"/>
              </a:lnSpc>
              <a:spcBef>
                <a:spcPts val="600"/>
              </a:spcBef>
              <a:spcAft>
                <a:spcPts val="0"/>
              </a:spcAft>
              <a:buClr>
                <a:schemeClr val="dk1"/>
              </a:buClr>
              <a:buSzPts val="1800"/>
              <a:buChar char="◼"/>
              <a:defRPr/>
            </a:lvl8pPr>
            <a:lvl9pPr indent="-342900" lvl="8" marL="4114800" rtl="0" algn="l">
              <a:lnSpc>
                <a:spcPct val="90000"/>
              </a:lnSpc>
              <a:spcBef>
                <a:spcPts val="600"/>
              </a:spcBef>
              <a:spcAft>
                <a:spcPts val="600"/>
              </a:spcAft>
              <a:buClr>
                <a:schemeClr val="dk1"/>
              </a:buClr>
              <a:buSzPts val="1800"/>
              <a:buChar char="◼"/>
              <a:defRPr/>
            </a:lvl9pPr>
          </a:lstStyle>
          <a:p/>
        </p:txBody>
      </p:sp>
      <p:sp>
        <p:nvSpPr>
          <p:cNvPr id="103" name="Google Shape;103;ge91976c149_1_136"/>
          <p:cNvSpPr txBox="1"/>
          <p:nvPr>
            <p:ph idx="2" type="body"/>
          </p:nvPr>
        </p:nvSpPr>
        <p:spPr>
          <a:xfrm>
            <a:off x="6188085" y="1825625"/>
            <a:ext cx="5484900" cy="43512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accent5"/>
              </a:buClr>
              <a:buSzPts val="1800"/>
              <a:buChar char="◼"/>
              <a:defRPr/>
            </a:lvl1pPr>
            <a:lvl2pPr indent="-342900" lvl="1" marL="914400" rtl="0" algn="l">
              <a:lnSpc>
                <a:spcPct val="90000"/>
              </a:lnSpc>
              <a:spcBef>
                <a:spcPts val="600"/>
              </a:spcBef>
              <a:spcAft>
                <a:spcPts val="0"/>
              </a:spcAft>
              <a:buClr>
                <a:schemeClr val="accent5"/>
              </a:buClr>
              <a:buSzPts val="1800"/>
              <a:buChar char="◼"/>
              <a:defRPr/>
            </a:lvl2pPr>
            <a:lvl3pPr indent="-342900" lvl="2" marL="1371600" rtl="0" algn="l">
              <a:lnSpc>
                <a:spcPct val="90000"/>
              </a:lnSpc>
              <a:spcBef>
                <a:spcPts val="600"/>
              </a:spcBef>
              <a:spcAft>
                <a:spcPts val="0"/>
              </a:spcAft>
              <a:buClr>
                <a:schemeClr val="accent5"/>
              </a:buClr>
              <a:buSzPts val="1800"/>
              <a:buChar char="◼"/>
              <a:defRPr/>
            </a:lvl3pPr>
            <a:lvl4pPr indent="-342900" lvl="3" marL="1828800" rtl="0" algn="l">
              <a:lnSpc>
                <a:spcPct val="90000"/>
              </a:lnSpc>
              <a:spcBef>
                <a:spcPts val="600"/>
              </a:spcBef>
              <a:spcAft>
                <a:spcPts val="0"/>
              </a:spcAft>
              <a:buClr>
                <a:schemeClr val="accent5"/>
              </a:buClr>
              <a:buSzPts val="1800"/>
              <a:buChar char="◼"/>
              <a:defRPr/>
            </a:lvl4pPr>
            <a:lvl5pPr indent="-342900" lvl="4" marL="2286000" rtl="0" algn="l">
              <a:lnSpc>
                <a:spcPct val="90000"/>
              </a:lnSpc>
              <a:spcBef>
                <a:spcPts val="600"/>
              </a:spcBef>
              <a:spcAft>
                <a:spcPts val="0"/>
              </a:spcAft>
              <a:buClr>
                <a:schemeClr val="accent5"/>
              </a:buClr>
              <a:buSzPts val="1800"/>
              <a:buChar char="◼"/>
              <a:defRPr/>
            </a:lvl5pPr>
            <a:lvl6pPr indent="-342900" lvl="5" marL="2743200" rtl="0" algn="l">
              <a:lnSpc>
                <a:spcPct val="90000"/>
              </a:lnSpc>
              <a:spcBef>
                <a:spcPts val="600"/>
              </a:spcBef>
              <a:spcAft>
                <a:spcPts val="0"/>
              </a:spcAft>
              <a:buClr>
                <a:schemeClr val="dk1"/>
              </a:buClr>
              <a:buSzPts val="1800"/>
              <a:buChar char="◼"/>
              <a:defRPr/>
            </a:lvl6pPr>
            <a:lvl7pPr indent="-342900" lvl="6" marL="3200400" rtl="0" algn="l">
              <a:lnSpc>
                <a:spcPct val="90000"/>
              </a:lnSpc>
              <a:spcBef>
                <a:spcPts val="600"/>
              </a:spcBef>
              <a:spcAft>
                <a:spcPts val="0"/>
              </a:spcAft>
              <a:buClr>
                <a:schemeClr val="dk1"/>
              </a:buClr>
              <a:buSzPts val="1800"/>
              <a:buChar char="◼"/>
              <a:defRPr/>
            </a:lvl7pPr>
            <a:lvl8pPr indent="-342900" lvl="7" marL="3657600" rtl="0" algn="l">
              <a:lnSpc>
                <a:spcPct val="90000"/>
              </a:lnSpc>
              <a:spcBef>
                <a:spcPts val="600"/>
              </a:spcBef>
              <a:spcAft>
                <a:spcPts val="0"/>
              </a:spcAft>
              <a:buClr>
                <a:schemeClr val="dk1"/>
              </a:buClr>
              <a:buSzPts val="1800"/>
              <a:buChar char="◼"/>
              <a:defRPr/>
            </a:lvl8pPr>
            <a:lvl9pPr indent="-342900" lvl="8" marL="4114800" rtl="0" algn="l">
              <a:lnSpc>
                <a:spcPct val="90000"/>
              </a:lnSpc>
              <a:spcBef>
                <a:spcPts val="600"/>
              </a:spcBef>
              <a:spcAft>
                <a:spcPts val="600"/>
              </a:spcAft>
              <a:buClr>
                <a:schemeClr val="dk1"/>
              </a:buClr>
              <a:buSzPts val="1800"/>
              <a:buChar char="◼"/>
              <a:defRPr/>
            </a:lvl9pPr>
          </a:lstStyle>
          <a:p/>
        </p:txBody>
      </p:sp>
      <p:sp>
        <p:nvSpPr>
          <p:cNvPr id="104" name="Google Shape;104;ge91976c149_1_136"/>
          <p:cNvSpPr txBox="1"/>
          <p:nvPr>
            <p:ph idx="12" type="sldNum"/>
          </p:nvPr>
        </p:nvSpPr>
        <p:spPr>
          <a:xfrm>
            <a:off x="465666"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rgbClr val="888888"/>
                </a:solidFill>
                <a:latin typeface="Calibri"/>
                <a:ea typeface="Calibri"/>
                <a:cs typeface="Calibri"/>
                <a:sym typeface="Calibri"/>
              </a:defRPr>
            </a:lvl1pPr>
            <a:lvl2pPr indent="0" lvl="1" marL="0" rtl="0" algn="l">
              <a:spcBef>
                <a:spcPts val="0"/>
              </a:spcBef>
              <a:buNone/>
              <a:defRPr b="0" i="0" sz="1200" u="none" cap="none" strike="noStrike">
                <a:solidFill>
                  <a:srgbClr val="888888"/>
                </a:solidFill>
                <a:latin typeface="Calibri"/>
                <a:ea typeface="Calibri"/>
                <a:cs typeface="Calibri"/>
                <a:sym typeface="Calibri"/>
              </a:defRPr>
            </a:lvl2pPr>
            <a:lvl3pPr indent="0" lvl="2" marL="0" rtl="0" algn="l">
              <a:spcBef>
                <a:spcPts val="0"/>
              </a:spcBef>
              <a:buNone/>
              <a:defRPr b="0" i="0" sz="1200" u="none" cap="none" strike="noStrike">
                <a:solidFill>
                  <a:srgbClr val="888888"/>
                </a:solidFill>
                <a:latin typeface="Calibri"/>
                <a:ea typeface="Calibri"/>
                <a:cs typeface="Calibri"/>
                <a:sym typeface="Calibri"/>
              </a:defRPr>
            </a:lvl3pPr>
            <a:lvl4pPr indent="0" lvl="3" marL="0" rtl="0" algn="l">
              <a:spcBef>
                <a:spcPts val="0"/>
              </a:spcBef>
              <a:buNone/>
              <a:defRPr b="0" i="0" sz="1200" u="none" cap="none" strike="noStrike">
                <a:solidFill>
                  <a:srgbClr val="888888"/>
                </a:solidFill>
                <a:latin typeface="Calibri"/>
                <a:ea typeface="Calibri"/>
                <a:cs typeface="Calibri"/>
                <a:sym typeface="Calibri"/>
              </a:defRPr>
            </a:lvl4pPr>
            <a:lvl5pPr indent="0" lvl="4" marL="0" rtl="0" algn="l">
              <a:spcBef>
                <a:spcPts val="0"/>
              </a:spcBef>
              <a:buNone/>
              <a:defRPr b="0" i="0" sz="1200" u="none" cap="none" strike="noStrike">
                <a:solidFill>
                  <a:srgbClr val="888888"/>
                </a:solidFill>
                <a:latin typeface="Calibri"/>
                <a:ea typeface="Calibri"/>
                <a:cs typeface="Calibri"/>
                <a:sym typeface="Calibri"/>
              </a:defRPr>
            </a:lvl5pPr>
            <a:lvl6pPr indent="0" lvl="5" marL="0" rtl="0" algn="l">
              <a:spcBef>
                <a:spcPts val="0"/>
              </a:spcBef>
              <a:buNone/>
              <a:defRPr b="0" i="0" sz="1200" u="none" cap="none" strike="noStrike">
                <a:solidFill>
                  <a:srgbClr val="888888"/>
                </a:solidFill>
                <a:latin typeface="Calibri"/>
                <a:ea typeface="Calibri"/>
                <a:cs typeface="Calibri"/>
                <a:sym typeface="Calibri"/>
              </a:defRPr>
            </a:lvl6pPr>
            <a:lvl7pPr indent="0" lvl="6" marL="0" rtl="0" algn="l">
              <a:spcBef>
                <a:spcPts val="0"/>
              </a:spcBef>
              <a:buNone/>
              <a:defRPr b="0" i="0" sz="1200" u="none" cap="none" strike="noStrike">
                <a:solidFill>
                  <a:srgbClr val="888888"/>
                </a:solidFill>
                <a:latin typeface="Calibri"/>
                <a:ea typeface="Calibri"/>
                <a:cs typeface="Calibri"/>
                <a:sym typeface="Calibri"/>
              </a:defRPr>
            </a:lvl7pPr>
            <a:lvl8pPr indent="0" lvl="7" marL="0" rtl="0" algn="l">
              <a:spcBef>
                <a:spcPts val="0"/>
              </a:spcBef>
              <a:buNone/>
              <a:defRPr b="0" i="0" sz="1200" u="none" cap="none" strike="noStrike">
                <a:solidFill>
                  <a:srgbClr val="888888"/>
                </a:solidFill>
                <a:latin typeface="Calibri"/>
                <a:ea typeface="Calibri"/>
                <a:cs typeface="Calibri"/>
                <a:sym typeface="Calibri"/>
              </a:defRPr>
            </a:lvl8pPr>
            <a:lvl9pPr indent="0" lvl="8" marL="0" rtl="0" algn="l">
              <a:spcBef>
                <a:spcPts val="0"/>
              </a:spcBef>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sp>
        <p:nvSpPr>
          <p:cNvPr id="105" name="Google Shape;105;ge91976c149_1_136"/>
          <p:cNvSpPr txBox="1"/>
          <p:nvPr>
            <p:ph type="title"/>
          </p:nvPr>
        </p:nvSpPr>
        <p:spPr>
          <a:xfrm>
            <a:off x="482600" y="493135"/>
            <a:ext cx="11188800" cy="1151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accent5"/>
              </a:buClr>
              <a:buSzPts val="4400"/>
              <a:buFont typeface="Arial"/>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06" name="Google Shape;106;ge91976c149_1_136"/>
          <p:cNvCxnSpPr/>
          <p:nvPr/>
        </p:nvCxnSpPr>
        <p:spPr>
          <a:xfrm flipH="1" rot="10800000">
            <a:off x="482600" y="1580852"/>
            <a:ext cx="11290200" cy="39000"/>
          </a:xfrm>
          <a:prstGeom prst="straightConnector1">
            <a:avLst/>
          </a:prstGeom>
          <a:noFill/>
          <a:ln cap="flat" cmpd="sng" w="9525">
            <a:solidFill>
              <a:schemeClr val="accent5"/>
            </a:solidFill>
            <a:prstDash val="solid"/>
            <a:miter lim="800000"/>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and Content">
  <p:cSld name="10_Title and Content">
    <p:spTree>
      <p:nvGrpSpPr>
        <p:cNvPr id="107" name="Shape 107"/>
        <p:cNvGrpSpPr/>
        <p:nvPr/>
      </p:nvGrpSpPr>
      <p:grpSpPr>
        <a:xfrm>
          <a:off x="0" y="0"/>
          <a:ext cx="0" cy="0"/>
          <a:chOff x="0" y="0"/>
          <a:chExt cx="0" cy="0"/>
        </a:xfrm>
      </p:grpSpPr>
      <p:sp>
        <p:nvSpPr>
          <p:cNvPr id="108" name="Google Shape;108;ge91976c149_1_142"/>
          <p:cNvSpPr txBox="1"/>
          <p:nvPr>
            <p:ph idx="1" type="body"/>
          </p:nvPr>
        </p:nvSpPr>
        <p:spPr>
          <a:xfrm>
            <a:off x="465666" y="1989862"/>
            <a:ext cx="11307300" cy="4054800"/>
          </a:xfrm>
          <a:prstGeom prst="rect">
            <a:avLst/>
          </a:prstGeom>
          <a:noFill/>
          <a:ln>
            <a:noFill/>
          </a:ln>
        </p:spPr>
        <p:txBody>
          <a:bodyPr anchorCtr="0" anchor="t" bIns="45700" lIns="91425" spcFirstLastPara="1" rIns="91425" wrap="square" tIns="45700">
            <a:normAutofit/>
          </a:bodyPr>
          <a:lstStyle>
            <a:lvl1pPr indent="-342900" lvl="0" marL="457200" rtl="0" algn="l">
              <a:lnSpc>
                <a:spcPct val="90000"/>
              </a:lnSpc>
              <a:spcBef>
                <a:spcPts val="1000"/>
              </a:spcBef>
              <a:spcAft>
                <a:spcPts val="0"/>
              </a:spcAft>
              <a:buClr>
                <a:schemeClr val="accent5"/>
              </a:buClr>
              <a:buSzPts val="1800"/>
              <a:buChar char="◼"/>
              <a:defRPr/>
            </a:lvl1pPr>
            <a:lvl2pPr indent="-342900" lvl="1" marL="914400" rtl="0" algn="l">
              <a:lnSpc>
                <a:spcPct val="90000"/>
              </a:lnSpc>
              <a:spcBef>
                <a:spcPts val="600"/>
              </a:spcBef>
              <a:spcAft>
                <a:spcPts val="0"/>
              </a:spcAft>
              <a:buClr>
                <a:schemeClr val="accent5"/>
              </a:buClr>
              <a:buSzPts val="1800"/>
              <a:buChar char="◼"/>
              <a:defRPr/>
            </a:lvl2pPr>
            <a:lvl3pPr indent="-342900" lvl="2" marL="1371600" rtl="0" algn="l">
              <a:lnSpc>
                <a:spcPct val="90000"/>
              </a:lnSpc>
              <a:spcBef>
                <a:spcPts val="600"/>
              </a:spcBef>
              <a:spcAft>
                <a:spcPts val="0"/>
              </a:spcAft>
              <a:buClr>
                <a:schemeClr val="accent5"/>
              </a:buClr>
              <a:buSzPts val="1800"/>
              <a:buChar char="◼"/>
              <a:defRPr/>
            </a:lvl3pPr>
            <a:lvl4pPr indent="-342900" lvl="3" marL="1828800" rtl="0" algn="l">
              <a:lnSpc>
                <a:spcPct val="90000"/>
              </a:lnSpc>
              <a:spcBef>
                <a:spcPts val="600"/>
              </a:spcBef>
              <a:spcAft>
                <a:spcPts val="0"/>
              </a:spcAft>
              <a:buClr>
                <a:schemeClr val="accent5"/>
              </a:buClr>
              <a:buSzPts val="1800"/>
              <a:buChar char="◼"/>
              <a:defRPr/>
            </a:lvl4pPr>
            <a:lvl5pPr indent="-342900" lvl="4" marL="2286000" rtl="0" algn="l">
              <a:lnSpc>
                <a:spcPct val="90000"/>
              </a:lnSpc>
              <a:spcBef>
                <a:spcPts val="600"/>
              </a:spcBef>
              <a:spcAft>
                <a:spcPts val="0"/>
              </a:spcAft>
              <a:buClr>
                <a:schemeClr val="accent5"/>
              </a:buClr>
              <a:buSzPts val="1800"/>
              <a:buChar char="◼"/>
              <a:defRPr/>
            </a:lvl5pPr>
            <a:lvl6pPr indent="-342900" lvl="5" marL="2743200" rtl="0" algn="l">
              <a:lnSpc>
                <a:spcPct val="90000"/>
              </a:lnSpc>
              <a:spcBef>
                <a:spcPts val="600"/>
              </a:spcBef>
              <a:spcAft>
                <a:spcPts val="0"/>
              </a:spcAft>
              <a:buClr>
                <a:schemeClr val="dk1"/>
              </a:buClr>
              <a:buSzPts val="1800"/>
              <a:buChar char="◼"/>
              <a:defRPr/>
            </a:lvl6pPr>
            <a:lvl7pPr indent="-342900" lvl="6" marL="3200400" rtl="0" algn="l">
              <a:lnSpc>
                <a:spcPct val="90000"/>
              </a:lnSpc>
              <a:spcBef>
                <a:spcPts val="600"/>
              </a:spcBef>
              <a:spcAft>
                <a:spcPts val="0"/>
              </a:spcAft>
              <a:buClr>
                <a:schemeClr val="dk1"/>
              </a:buClr>
              <a:buSzPts val="1800"/>
              <a:buChar char="◼"/>
              <a:defRPr/>
            </a:lvl7pPr>
            <a:lvl8pPr indent="-342900" lvl="7" marL="3657600" rtl="0" algn="l">
              <a:lnSpc>
                <a:spcPct val="90000"/>
              </a:lnSpc>
              <a:spcBef>
                <a:spcPts val="600"/>
              </a:spcBef>
              <a:spcAft>
                <a:spcPts val="0"/>
              </a:spcAft>
              <a:buClr>
                <a:schemeClr val="dk1"/>
              </a:buClr>
              <a:buSzPts val="1800"/>
              <a:buChar char="◼"/>
              <a:defRPr/>
            </a:lvl8pPr>
            <a:lvl9pPr indent="-342900" lvl="8" marL="4114800" rtl="0" algn="l">
              <a:lnSpc>
                <a:spcPct val="90000"/>
              </a:lnSpc>
              <a:spcBef>
                <a:spcPts val="600"/>
              </a:spcBef>
              <a:spcAft>
                <a:spcPts val="600"/>
              </a:spcAft>
              <a:buClr>
                <a:schemeClr val="dk1"/>
              </a:buClr>
              <a:buSzPts val="1800"/>
              <a:buChar char="◼"/>
              <a:defRPr/>
            </a:lvl9pPr>
          </a:lstStyle>
          <a:p/>
        </p:txBody>
      </p:sp>
      <p:sp>
        <p:nvSpPr>
          <p:cNvPr id="109" name="Google Shape;109;ge91976c149_1_142"/>
          <p:cNvSpPr txBox="1"/>
          <p:nvPr>
            <p:ph type="title"/>
          </p:nvPr>
        </p:nvSpPr>
        <p:spPr>
          <a:xfrm>
            <a:off x="368300" y="493135"/>
            <a:ext cx="11404500" cy="11511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accent5"/>
              </a:buClr>
              <a:buSzPts val="4400"/>
              <a:buFont typeface="Arial"/>
              <a:buNone/>
              <a:defRPr>
                <a:solidFill>
                  <a:schemeClr val="accent5"/>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0" name="Google Shape;110;ge91976c149_1_142"/>
          <p:cNvSpPr txBox="1"/>
          <p:nvPr>
            <p:ph idx="12" type="sldNum"/>
          </p:nvPr>
        </p:nvSpPr>
        <p:spPr>
          <a:xfrm>
            <a:off x="465666" y="6356350"/>
            <a:ext cx="2743200" cy="365100"/>
          </a:xfrm>
          <a:prstGeom prst="rect">
            <a:avLst/>
          </a:prstGeom>
          <a:noFill/>
          <a:ln>
            <a:noFill/>
          </a:ln>
        </p:spPr>
        <p:txBody>
          <a:bodyPr anchorCtr="0" anchor="ctr" bIns="45700" lIns="91425" spcFirstLastPara="1" rIns="91425" wrap="square" tIns="45700">
            <a:noAutofit/>
          </a:bodyPr>
          <a:lstStyle>
            <a:lvl1pPr indent="0" lvl="0" marL="0" rtl="0" algn="l">
              <a:spcBef>
                <a:spcPts val="0"/>
              </a:spcBef>
              <a:buNone/>
              <a:defRPr b="0" i="0" sz="1200" u="none" cap="none" strike="noStrike">
                <a:solidFill>
                  <a:srgbClr val="888888"/>
                </a:solidFill>
                <a:latin typeface="Calibri"/>
                <a:ea typeface="Calibri"/>
                <a:cs typeface="Calibri"/>
                <a:sym typeface="Calibri"/>
              </a:defRPr>
            </a:lvl1pPr>
            <a:lvl2pPr indent="0" lvl="1" marL="0" rtl="0" algn="l">
              <a:spcBef>
                <a:spcPts val="0"/>
              </a:spcBef>
              <a:buNone/>
              <a:defRPr b="0" i="0" sz="1200" u="none" cap="none" strike="noStrike">
                <a:solidFill>
                  <a:srgbClr val="888888"/>
                </a:solidFill>
                <a:latin typeface="Calibri"/>
                <a:ea typeface="Calibri"/>
                <a:cs typeface="Calibri"/>
                <a:sym typeface="Calibri"/>
              </a:defRPr>
            </a:lvl2pPr>
            <a:lvl3pPr indent="0" lvl="2" marL="0" rtl="0" algn="l">
              <a:spcBef>
                <a:spcPts val="0"/>
              </a:spcBef>
              <a:buNone/>
              <a:defRPr b="0" i="0" sz="1200" u="none" cap="none" strike="noStrike">
                <a:solidFill>
                  <a:srgbClr val="888888"/>
                </a:solidFill>
                <a:latin typeface="Calibri"/>
                <a:ea typeface="Calibri"/>
                <a:cs typeface="Calibri"/>
                <a:sym typeface="Calibri"/>
              </a:defRPr>
            </a:lvl3pPr>
            <a:lvl4pPr indent="0" lvl="3" marL="0" rtl="0" algn="l">
              <a:spcBef>
                <a:spcPts val="0"/>
              </a:spcBef>
              <a:buNone/>
              <a:defRPr b="0" i="0" sz="1200" u="none" cap="none" strike="noStrike">
                <a:solidFill>
                  <a:srgbClr val="888888"/>
                </a:solidFill>
                <a:latin typeface="Calibri"/>
                <a:ea typeface="Calibri"/>
                <a:cs typeface="Calibri"/>
                <a:sym typeface="Calibri"/>
              </a:defRPr>
            </a:lvl4pPr>
            <a:lvl5pPr indent="0" lvl="4" marL="0" rtl="0" algn="l">
              <a:spcBef>
                <a:spcPts val="0"/>
              </a:spcBef>
              <a:buNone/>
              <a:defRPr b="0" i="0" sz="1200" u="none" cap="none" strike="noStrike">
                <a:solidFill>
                  <a:srgbClr val="888888"/>
                </a:solidFill>
                <a:latin typeface="Calibri"/>
                <a:ea typeface="Calibri"/>
                <a:cs typeface="Calibri"/>
                <a:sym typeface="Calibri"/>
              </a:defRPr>
            </a:lvl5pPr>
            <a:lvl6pPr indent="0" lvl="5" marL="0" rtl="0" algn="l">
              <a:spcBef>
                <a:spcPts val="0"/>
              </a:spcBef>
              <a:buNone/>
              <a:defRPr b="0" i="0" sz="1200" u="none" cap="none" strike="noStrike">
                <a:solidFill>
                  <a:srgbClr val="888888"/>
                </a:solidFill>
                <a:latin typeface="Calibri"/>
                <a:ea typeface="Calibri"/>
                <a:cs typeface="Calibri"/>
                <a:sym typeface="Calibri"/>
              </a:defRPr>
            </a:lvl6pPr>
            <a:lvl7pPr indent="0" lvl="6" marL="0" rtl="0" algn="l">
              <a:spcBef>
                <a:spcPts val="0"/>
              </a:spcBef>
              <a:buNone/>
              <a:defRPr b="0" i="0" sz="1200" u="none" cap="none" strike="noStrike">
                <a:solidFill>
                  <a:srgbClr val="888888"/>
                </a:solidFill>
                <a:latin typeface="Calibri"/>
                <a:ea typeface="Calibri"/>
                <a:cs typeface="Calibri"/>
                <a:sym typeface="Calibri"/>
              </a:defRPr>
            </a:lvl7pPr>
            <a:lvl8pPr indent="0" lvl="7" marL="0" rtl="0" algn="l">
              <a:spcBef>
                <a:spcPts val="0"/>
              </a:spcBef>
              <a:buNone/>
              <a:defRPr b="0" i="0" sz="1200" u="none" cap="none" strike="noStrike">
                <a:solidFill>
                  <a:srgbClr val="888888"/>
                </a:solidFill>
                <a:latin typeface="Calibri"/>
                <a:ea typeface="Calibri"/>
                <a:cs typeface="Calibri"/>
                <a:sym typeface="Calibri"/>
              </a:defRPr>
            </a:lvl8pPr>
            <a:lvl9pPr indent="0" lvl="8" marL="0" rtl="0" algn="l">
              <a:spcBef>
                <a:spcPts val="0"/>
              </a:spcBef>
              <a:buNone/>
              <a:defRPr b="0" i="0" sz="12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US"/>
              <a:t>‹#›</a:t>
            </a:fld>
            <a:endParaRPr/>
          </a:p>
        </p:txBody>
      </p:sp>
      <p:cxnSp>
        <p:nvCxnSpPr>
          <p:cNvPr id="111" name="Google Shape;111;ge91976c149_1_142"/>
          <p:cNvCxnSpPr/>
          <p:nvPr/>
        </p:nvCxnSpPr>
        <p:spPr>
          <a:xfrm flipH="1" rot="10800000">
            <a:off x="495300" y="1572531"/>
            <a:ext cx="11277600" cy="39000"/>
          </a:xfrm>
          <a:prstGeom prst="straightConnector1">
            <a:avLst/>
          </a:prstGeom>
          <a:noFill/>
          <a:ln cap="flat" cmpd="sng" w="9525">
            <a:solidFill>
              <a:schemeClr val="accent5"/>
            </a:solidFill>
            <a:prstDash val="solid"/>
            <a:miter lim="800000"/>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type="tx">
  <p:cSld name="TITLE_AND_BODY">
    <p:spTree>
      <p:nvGrpSpPr>
        <p:cNvPr id="112" name="Shape 112"/>
        <p:cNvGrpSpPr/>
        <p:nvPr/>
      </p:nvGrpSpPr>
      <p:grpSpPr>
        <a:xfrm>
          <a:off x="0" y="0"/>
          <a:ext cx="0" cy="0"/>
          <a:chOff x="0" y="0"/>
          <a:chExt cx="0" cy="0"/>
        </a:xfrm>
      </p:grpSpPr>
      <p:sp>
        <p:nvSpPr>
          <p:cNvPr id="113" name="Google Shape;113;ge91976c149_1_399"/>
          <p:cNvSpPr/>
          <p:nvPr/>
        </p:nvSpPr>
        <p:spPr>
          <a:xfrm>
            <a:off x="0" y="2"/>
            <a:ext cx="329700" cy="707700"/>
          </a:xfrm>
          <a:prstGeom prst="rect">
            <a:avLst/>
          </a:prstGeom>
          <a:solidFill>
            <a:srgbClr val="18637B"/>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rgbClr val="114454"/>
              </a:solidFill>
              <a:latin typeface="Calibri"/>
              <a:ea typeface="Calibri"/>
              <a:cs typeface="Calibri"/>
              <a:sym typeface="Calibri"/>
            </a:endParaRPr>
          </a:p>
        </p:txBody>
      </p:sp>
      <p:sp>
        <p:nvSpPr>
          <p:cNvPr id="114" name="Google Shape;114;ge91976c149_1_399"/>
          <p:cNvSpPr/>
          <p:nvPr/>
        </p:nvSpPr>
        <p:spPr>
          <a:xfrm>
            <a:off x="0" y="667502"/>
            <a:ext cx="6096000" cy="1411500"/>
          </a:xfrm>
          <a:prstGeom prst="rect">
            <a:avLst/>
          </a:prstGeom>
          <a:solidFill>
            <a:srgbClr val="124057"/>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5" name="Google Shape;115;ge91976c149_1_399"/>
          <p:cNvSpPr/>
          <p:nvPr/>
        </p:nvSpPr>
        <p:spPr>
          <a:xfrm>
            <a:off x="0" y="2071207"/>
            <a:ext cx="329700" cy="2043600"/>
          </a:xfrm>
          <a:prstGeom prst="rect">
            <a:avLst/>
          </a:prstGeom>
          <a:solidFill>
            <a:srgbClr val="16575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6" name="Google Shape;116;ge91976c149_1_399"/>
          <p:cNvSpPr/>
          <p:nvPr/>
        </p:nvSpPr>
        <p:spPr>
          <a:xfrm>
            <a:off x="0" y="4114800"/>
            <a:ext cx="329700" cy="807300"/>
          </a:xfrm>
          <a:prstGeom prst="rect">
            <a:avLst/>
          </a:prstGeom>
          <a:solidFill>
            <a:srgbClr val="3B8D61"/>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sp>
        <p:nvSpPr>
          <p:cNvPr id="117" name="Google Shape;117;ge91976c149_1_399"/>
          <p:cNvSpPr/>
          <p:nvPr/>
        </p:nvSpPr>
        <p:spPr>
          <a:xfrm>
            <a:off x="0" y="4922002"/>
            <a:ext cx="329700" cy="1935900"/>
          </a:xfrm>
          <a:prstGeom prst="rect">
            <a:avLst/>
          </a:prstGeom>
          <a:solidFill>
            <a:srgbClr val="94BF6E"/>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SzPts val="1800"/>
              <a:buFont typeface="Calibri"/>
              <a:buNone/>
            </a:pPr>
            <a:r>
              <a:t/>
            </a:r>
            <a:endParaRPr sz="1800">
              <a:solidFill>
                <a:schemeClr val="dk1"/>
              </a:solidFill>
              <a:latin typeface="Calibri"/>
              <a:ea typeface="Calibri"/>
              <a:cs typeface="Calibri"/>
              <a:sym typeface="Calibri"/>
            </a:endParaRPr>
          </a:p>
        </p:txBody>
      </p:sp>
      <p:cxnSp>
        <p:nvCxnSpPr>
          <p:cNvPr id="118" name="Google Shape;118;ge91976c149_1_399"/>
          <p:cNvCxnSpPr/>
          <p:nvPr/>
        </p:nvCxnSpPr>
        <p:spPr>
          <a:xfrm>
            <a:off x="1383267" y="1079633"/>
            <a:ext cx="0" cy="627600"/>
          </a:xfrm>
          <a:prstGeom prst="straightConnector1">
            <a:avLst/>
          </a:prstGeom>
          <a:noFill/>
          <a:ln cap="flat" cmpd="sng" w="9525">
            <a:solidFill>
              <a:srgbClr val="18637B"/>
            </a:solidFill>
            <a:prstDash val="solid"/>
            <a:round/>
            <a:headEnd len="sm" w="sm" type="none"/>
            <a:tailEnd len="sm" w="sm" type="none"/>
          </a:ln>
        </p:spPr>
      </p:cxnSp>
      <p:sp>
        <p:nvSpPr>
          <p:cNvPr id="119" name="Google Shape;119;ge91976c149_1_399"/>
          <p:cNvSpPr txBox="1"/>
          <p:nvPr>
            <p:ph type="title"/>
          </p:nvPr>
        </p:nvSpPr>
        <p:spPr>
          <a:xfrm>
            <a:off x="1528035" y="707633"/>
            <a:ext cx="4278300" cy="13716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1800"/>
              <a:buNone/>
              <a:defRPr>
                <a:latin typeface="Rockwell"/>
                <a:ea typeface="Rockwell"/>
                <a:cs typeface="Rockwell"/>
                <a:sym typeface="Rockwell"/>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20" name="Google Shape;120;ge91976c149_1_399"/>
          <p:cNvSpPr txBox="1"/>
          <p:nvPr>
            <p:ph idx="1" type="body"/>
          </p:nvPr>
        </p:nvSpPr>
        <p:spPr>
          <a:xfrm>
            <a:off x="1528033" y="2356368"/>
            <a:ext cx="10054500" cy="4211700"/>
          </a:xfrm>
          <a:prstGeom prst="rect">
            <a:avLst/>
          </a:prstGeom>
          <a:noFill/>
          <a:ln>
            <a:noFill/>
          </a:ln>
        </p:spPr>
        <p:txBody>
          <a:bodyPr anchorCtr="0" anchor="t" bIns="91425" lIns="91425" spcFirstLastPara="1" rIns="91425" wrap="square" tIns="91425">
            <a:normAutofit/>
          </a:bodyPr>
          <a:lstStyle>
            <a:lvl1pPr indent="-228600" lvl="0" marL="457200" marR="0" rtl="0" algn="l">
              <a:lnSpc>
                <a:spcPct val="100000"/>
              </a:lnSpc>
              <a:spcBef>
                <a:spcPts val="0"/>
              </a:spcBef>
              <a:spcAft>
                <a:spcPts val="0"/>
              </a:spcAft>
              <a:buClr>
                <a:srgbClr val="000000"/>
              </a:buClr>
              <a:buSzPts val="2800"/>
              <a:buFont typeface="Gill Sans"/>
              <a:buNone/>
              <a:defRPr b="0" i="0" sz="2800" u="none" cap="none" strike="noStrike">
                <a:solidFill>
                  <a:srgbClr val="000000"/>
                </a:solidFill>
                <a:latin typeface="Gill Sans"/>
                <a:ea typeface="Gill Sans"/>
                <a:cs typeface="Gill Sans"/>
                <a:sym typeface="Gill Sans"/>
              </a:defRPr>
            </a:lvl1pPr>
            <a:lvl2pPr indent="-228600" lvl="1" marL="91440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21" name="Google Shape;121;ge91976c149_1_399"/>
          <p:cNvSpPr txBox="1"/>
          <p:nvPr/>
        </p:nvSpPr>
        <p:spPr>
          <a:xfrm>
            <a:off x="11696700" y="6493935"/>
            <a:ext cx="609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fld id="{00000000-1234-1234-1234-123412341234}" type="slidenum">
              <a:rPr b="1" lang="en-US" sz="1400">
                <a:solidFill>
                  <a:srgbClr val="84849C"/>
                </a:solidFill>
                <a:latin typeface="Gill Sans"/>
                <a:ea typeface="Gill Sans"/>
                <a:cs typeface="Gill Sans"/>
                <a:sym typeface="Gill Sans"/>
              </a:rPr>
              <a:t>‹#›</a:t>
            </a:fld>
            <a:endParaRPr b="1" sz="1400">
              <a:solidFill>
                <a:srgbClr val="84849C"/>
              </a:solidFill>
              <a:latin typeface="Calibri"/>
              <a:ea typeface="Calibri"/>
              <a:cs typeface="Calibri"/>
              <a:sym typeface="Calibri"/>
            </a:endParaRPr>
          </a:p>
        </p:txBody>
      </p:sp>
      <p:sp>
        <p:nvSpPr>
          <p:cNvPr id="122" name="Google Shape;122;ge91976c149_1_399"/>
          <p:cNvSpPr/>
          <p:nvPr/>
        </p:nvSpPr>
        <p:spPr>
          <a:xfrm>
            <a:off x="1463040" y="6492240"/>
            <a:ext cx="4758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3D8C62"/>
              </a:buClr>
              <a:buSzPts val="1500"/>
              <a:buFont typeface="Calibri"/>
              <a:buNone/>
            </a:pPr>
            <a:r>
              <a:rPr b="1" lang="en-US" sz="1500">
                <a:solidFill>
                  <a:srgbClr val="3D8C62"/>
                </a:solidFill>
                <a:latin typeface="Calibri"/>
                <a:ea typeface="Calibri"/>
                <a:cs typeface="Calibri"/>
                <a:sym typeface="Calibri"/>
              </a:rPr>
              <a:t> </a:t>
            </a:r>
            <a:r>
              <a:rPr b="0" lang="en-US" sz="1000">
                <a:solidFill>
                  <a:srgbClr val="84849C"/>
                </a:solidFill>
                <a:latin typeface="Calibri"/>
                <a:ea typeface="Calibri"/>
                <a:cs typeface="Calibri"/>
                <a:sym typeface="Calibri"/>
              </a:rPr>
              <a:t>©</a:t>
            </a:r>
            <a:endParaRPr b="0" sz="1000">
              <a:solidFill>
                <a:schemeClr val="dk1"/>
              </a:solidFill>
              <a:latin typeface="Calibri"/>
              <a:ea typeface="Calibri"/>
              <a:cs typeface="Calibri"/>
              <a:sym typeface="Calibri"/>
            </a:endParaRPr>
          </a:p>
          <a:p>
            <a:pPr indent="0" lvl="0" marL="0" marR="0" rtl="0" algn="l">
              <a:spcBef>
                <a:spcPts val="0"/>
              </a:spcBef>
              <a:spcAft>
                <a:spcPts val="0"/>
              </a:spcAft>
              <a:buNone/>
            </a:pPr>
            <a:r>
              <a:t/>
            </a:r>
            <a:endParaRPr b="1" sz="1500">
              <a:solidFill>
                <a:srgbClr val="3D8C62"/>
              </a:solidFill>
              <a:latin typeface="Calibri"/>
              <a:ea typeface="Calibri"/>
              <a:cs typeface="Calibri"/>
              <a:sym typeface="Calibri"/>
            </a:endParaRPr>
          </a:p>
        </p:txBody>
      </p:sp>
      <p:pic>
        <p:nvPicPr>
          <p:cNvPr descr="C:\Users\Owmer\Desktop\attendance-works-logo_new-01 2018 cropped footer.jpg" id="123" name="Google Shape;123;ge91976c149_1_399"/>
          <p:cNvPicPr preferRelativeResize="0"/>
          <p:nvPr/>
        </p:nvPicPr>
        <p:blipFill rotWithShape="1">
          <a:blip r:embed="rId2">
            <a:alphaModFix/>
          </a:blip>
          <a:srcRect b="0" l="0" r="0" t="0"/>
          <a:stretch/>
        </p:blipFill>
        <p:spPr>
          <a:xfrm>
            <a:off x="365761" y="6362107"/>
            <a:ext cx="1279681" cy="385763"/>
          </a:xfrm>
          <a:prstGeom prst="rect">
            <a:avLst/>
          </a:prstGeom>
          <a:noFill/>
          <a:ln>
            <a:noFill/>
          </a:ln>
        </p:spPr>
      </p:pic>
      <p:sp>
        <p:nvSpPr>
          <p:cNvPr id="124" name="Google Shape;124;ge91976c149_1_399"/>
          <p:cNvSpPr txBox="1"/>
          <p:nvPr/>
        </p:nvSpPr>
        <p:spPr>
          <a:xfrm>
            <a:off x="5283200" y="6553200"/>
            <a:ext cx="2489100" cy="2307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US" sz="900">
                <a:solidFill>
                  <a:srgbClr val="94BF6E"/>
                </a:solidFill>
                <a:latin typeface="Gill Sans"/>
                <a:ea typeface="Gill Sans"/>
                <a:cs typeface="Gill Sans"/>
                <a:sym typeface="Gill Sans"/>
              </a:rPr>
              <a:t>www.attendanceworks.org</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 name="Shape 22"/>
        <p:cNvGrpSpPr/>
        <p:nvPr/>
      </p:nvGrpSpPr>
      <p:grpSpPr>
        <a:xfrm>
          <a:off x="0" y="0"/>
          <a:ext cx="0" cy="0"/>
          <a:chOff x="0" y="0"/>
          <a:chExt cx="0" cy="0"/>
        </a:xfrm>
      </p:grpSpPr>
      <p:sp>
        <p:nvSpPr>
          <p:cNvPr id="23" name="Google Shape;23;p25"/>
          <p:cNvSpPr/>
          <p:nvPr/>
        </p:nvSpPr>
        <p:spPr>
          <a:xfrm>
            <a:off x="446534" y="3085765"/>
            <a:ext cx="11262866" cy="3304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5"/>
          <p:cNvSpPr txBox="1"/>
          <p:nvPr>
            <p:ph type="ctrTitle"/>
          </p:nvPr>
        </p:nvSpPr>
        <p:spPr>
          <a:xfrm>
            <a:off x="581191" y="1020431"/>
            <a:ext cx="10993549" cy="1475013"/>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600"/>
              <a:buFont typeface="Gill Sans"/>
              <a:buNone/>
              <a:defRPr sz="3600">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25"/>
          <p:cNvSpPr txBox="1"/>
          <p:nvPr>
            <p:ph idx="1" type="subTitle"/>
          </p:nvPr>
        </p:nvSpPr>
        <p:spPr>
          <a:xfrm>
            <a:off x="581194" y="2495445"/>
            <a:ext cx="10993546" cy="590321"/>
          </a:xfrm>
          <a:prstGeom prst="rect">
            <a:avLst/>
          </a:prstGeom>
          <a:noFill/>
          <a:ln>
            <a:noFill/>
          </a:ln>
        </p:spPr>
        <p:txBody>
          <a:bodyPr anchorCtr="0" anchor="t" bIns="45700" lIns="91425" spcFirstLastPara="1" rIns="91425" wrap="square" tIns="45700">
            <a:normAutofit/>
          </a:bodyPr>
          <a:lstStyle>
            <a:lvl1pPr lvl="0" algn="l">
              <a:spcBef>
                <a:spcPts val="320"/>
              </a:spcBef>
              <a:spcAft>
                <a:spcPts val="0"/>
              </a:spcAft>
              <a:buSzPts val="1472"/>
              <a:buNone/>
              <a:defRPr sz="1600" cap="none">
                <a:solidFill>
                  <a:schemeClr val="accent2"/>
                </a:solidFill>
              </a:defRPr>
            </a:lvl1pPr>
            <a:lvl2pPr lvl="1" algn="ctr">
              <a:spcBef>
                <a:spcPts val="600"/>
              </a:spcBef>
              <a:spcAft>
                <a:spcPts val="0"/>
              </a:spcAft>
              <a:buSzPts val="1472"/>
              <a:buNone/>
              <a:defRPr>
                <a:solidFill>
                  <a:srgbClr val="888888"/>
                </a:solidFill>
              </a:defRPr>
            </a:lvl2pPr>
            <a:lvl3pPr lvl="2" algn="ctr">
              <a:spcBef>
                <a:spcPts val="600"/>
              </a:spcBef>
              <a:spcAft>
                <a:spcPts val="0"/>
              </a:spcAft>
              <a:buSzPts val="1288"/>
              <a:buNone/>
              <a:defRPr>
                <a:solidFill>
                  <a:srgbClr val="888888"/>
                </a:solidFill>
              </a:defRPr>
            </a:lvl3pPr>
            <a:lvl4pPr lvl="3" algn="ctr">
              <a:spcBef>
                <a:spcPts val="600"/>
              </a:spcBef>
              <a:spcAft>
                <a:spcPts val="0"/>
              </a:spcAft>
              <a:buSzPts val="1104"/>
              <a:buNone/>
              <a:defRPr>
                <a:solidFill>
                  <a:srgbClr val="888888"/>
                </a:solidFill>
              </a:defRPr>
            </a:lvl4pPr>
            <a:lvl5pPr lvl="4" algn="ctr">
              <a:spcBef>
                <a:spcPts val="600"/>
              </a:spcBef>
              <a:spcAft>
                <a:spcPts val="0"/>
              </a:spcAft>
              <a:buSzPts val="1104"/>
              <a:buNone/>
              <a:defRPr>
                <a:solidFill>
                  <a:srgbClr val="888888"/>
                </a:solidFill>
              </a:defRPr>
            </a:lvl5pPr>
            <a:lvl6pPr lvl="5" algn="ctr">
              <a:spcBef>
                <a:spcPts val="600"/>
              </a:spcBef>
              <a:spcAft>
                <a:spcPts val="0"/>
              </a:spcAft>
              <a:buSzPts val="1104"/>
              <a:buNone/>
              <a:defRPr>
                <a:solidFill>
                  <a:srgbClr val="888888"/>
                </a:solidFill>
              </a:defRPr>
            </a:lvl6pPr>
            <a:lvl7pPr lvl="6" algn="ctr">
              <a:spcBef>
                <a:spcPts val="600"/>
              </a:spcBef>
              <a:spcAft>
                <a:spcPts val="0"/>
              </a:spcAft>
              <a:buSzPts val="1104"/>
              <a:buNone/>
              <a:defRPr>
                <a:solidFill>
                  <a:srgbClr val="888888"/>
                </a:solidFill>
              </a:defRPr>
            </a:lvl7pPr>
            <a:lvl8pPr lvl="7" algn="ctr">
              <a:spcBef>
                <a:spcPts val="600"/>
              </a:spcBef>
              <a:spcAft>
                <a:spcPts val="0"/>
              </a:spcAft>
              <a:buSzPts val="1104"/>
              <a:buNone/>
              <a:defRPr>
                <a:solidFill>
                  <a:srgbClr val="888888"/>
                </a:solidFill>
              </a:defRPr>
            </a:lvl8pPr>
            <a:lvl9pPr lvl="8" algn="ctr">
              <a:spcBef>
                <a:spcPts val="600"/>
              </a:spcBef>
              <a:spcAft>
                <a:spcPts val="600"/>
              </a:spcAft>
              <a:buSzPts val="1104"/>
              <a:buNone/>
              <a:defRPr>
                <a:solidFill>
                  <a:srgbClr val="888888"/>
                </a:solidFill>
              </a:defRPr>
            </a:lvl9pPr>
          </a:lstStyle>
          <a:p/>
        </p:txBody>
      </p:sp>
      <p:sp>
        <p:nvSpPr>
          <p:cNvPr id="26" name="Google Shape;26;p25"/>
          <p:cNvSpPr txBox="1"/>
          <p:nvPr>
            <p:ph idx="10" type="dt"/>
          </p:nvPr>
        </p:nvSpPr>
        <p:spPr>
          <a:xfrm>
            <a:off x="7605951" y="5956137"/>
            <a:ext cx="284480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EC6D6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25"/>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EC6D6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25"/>
          <p:cNvSpPr txBox="1"/>
          <p:nvPr>
            <p:ph idx="12" type="sldNum"/>
          </p:nvPr>
        </p:nvSpPr>
        <p:spPr>
          <a:xfrm>
            <a:off x="10558300" y="5956137"/>
            <a:ext cx="101644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rgbClr val="EC6D62"/>
                </a:solidFill>
                <a:latin typeface="Gill Sans"/>
                <a:ea typeface="Gill Sans"/>
                <a:cs typeface="Gill Sans"/>
                <a:sym typeface="Gill Sans"/>
              </a:defRPr>
            </a:lvl1pPr>
            <a:lvl2pPr indent="0" lvl="1" marL="0" algn="r">
              <a:spcBef>
                <a:spcPts val="0"/>
              </a:spcBef>
              <a:buNone/>
              <a:defRPr b="0" i="0" sz="900" u="none" cap="none" strike="noStrike">
                <a:solidFill>
                  <a:srgbClr val="EC6D62"/>
                </a:solidFill>
                <a:latin typeface="Gill Sans"/>
                <a:ea typeface="Gill Sans"/>
                <a:cs typeface="Gill Sans"/>
                <a:sym typeface="Gill Sans"/>
              </a:defRPr>
            </a:lvl2pPr>
            <a:lvl3pPr indent="0" lvl="2" marL="0" algn="r">
              <a:spcBef>
                <a:spcPts val="0"/>
              </a:spcBef>
              <a:buNone/>
              <a:defRPr b="0" i="0" sz="900" u="none" cap="none" strike="noStrike">
                <a:solidFill>
                  <a:srgbClr val="EC6D62"/>
                </a:solidFill>
                <a:latin typeface="Gill Sans"/>
                <a:ea typeface="Gill Sans"/>
                <a:cs typeface="Gill Sans"/>
                <a:sym typeface="Gill Sans"/>
              </a:defRPr>
            </a:lvl3pPr>
            <a:lvl4pPr indent="0" lvl="3" marL="0" algn="r">
              <a:spcBef>
                <a:spcPts val="0"/>
              </a:spcBef>
              <a:buNone/>
              <a:defRPr b="0" i="0" sz="900" u="none" cap="none" strike="noStrike">
                <a:solidFill>
                  <a:srgbClr val="EC6D62"/>
                </a:solidFill>
                <a:latin typeface="Gill Sans"/>
                <a:ea typeface="Gill Sans"/>
                <a:cs typeface="Gill Sans"/>
                <a:sym typeface="Gill Sans"/>
              </a:defRPr>
            </a:lvl4pPr>
            <a:lvl5pPr indent="0" lvl="4" marL="0" algn="r">
              <a:spcBef>
                <a:spcPts val="0"/>
              </a:spcBef>
              <a:buNone/>
              <a:defRPr b="0" i="0" sz="900" u="none" cap="none" strike="noStrike">
                <a:solidFill>
                  <a:srgbClr val="EC6D62"/>
                </a:solidFill>
                <a:latin typeface="Gill Sans"/>
                <a:ea typeface="Gill Sans"/>
                <a:cs typeface="Gill Sans"/>
                <a:sym typeface="Gill Sans"/>
              </a:defRPr>
            </a:lvl5pPr>
            <a:lvl6pPr indent="0" lvl="5" marL="0" algn="r">
              <a:spcBef>
                <a:spcPts val="0"/>
              </a:spcBef>
              <a:buNone/>
              <a:defRPr b="0" i="0" sz="900" u="none" cap="none" strike="noStrike">
                <a:solidFill>
                  <a:srgbClr val="EC6D62"/>
                </a:solidFill>
                <a:latin typeface="Gill Sans"/>
                <a:ea typeface="Gill Sans"/>
                <a:cs typeface="Gill Sans"/>
                <a:sym typeface="Gill Sans"/>
              </a:defRPr>
            </a:lvl6pPr>
            <a:lvl7pPr indent="0" lvl="6" marL="0" algn="r">
              <a:spcBef>
                <a:spcPts val="0"/>
              </a:spcBef>
              <a:buNone/>
              <a:defRPr b="0" i="0" sz="900" u="none" cap="none" strike="noStrike">
                <a:solidFill>
                  <a:srgbClr val="EC6D62"/>
                </a:solidFill>
                <a:latin typeface="Gill Sans"/>
                <a:ea typeface="Gill Sans"/>
                <a:cs typeface="Gill Sans"/>
                <a:sym typeface="Gill Sans"/>
              </a:defRPr>
            </a:lvl7pPr>
            <a:lvl8pPr indent="0" lvl="7" marL="0" algn="r">
              <a:spcBef>
                <a:spcPts val="0"/>
              </a:spcBef>
              <a:buNone/>
              <a:defRPr b="0" i="0" sz="900" u="none" cap="none" strike="noStrike">
                <a:solidFill>
                  <a:srgbClr val="EC6D62"/>
                </a:solidFill>
                <a:latin typeface="Gill Sans"/>
                <a:ea typeface="Gill Sans"/>
                <a:cs typeface="Gill Sans"/>
                <a:sym typeface="Gill Sans"/>
              </a:defRPr>
            </a:lvl8pPr>
            <a:lvl9pPr indent="0" lvl="8" marL="0" algn="r">
              <a:spcBef>
                <a:spcPts val="0"/>
              </a:spcBef>
              <a:buNone/>
              <a:defRPr b="0" i="0" sz="900" u="none" cap="none" strike="noStrike">
                <a:solidFill>
                  <a:srgbClr val="EC6D6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29" name="Shape 29"/>
        <p:cNvGrpSpPr/>
        <p:nvPr/>
      </p:nvGrpSpPr>
      <p:grpSpPr>
        <a:xfrm>
          <a:off x="0" y="0"/>
          <a:ext cx="0" cy="0"/>
          <a:chOff x="0" y="0"/>
          <a:chExt cx="0" cy="0"/>
        </a:xfrm>
      </p:grpSpPr>
      <p:sp>
        <p:nvSpPr>
          <p:cNvPr id="30" name="Google Shape;30;p26"/>
          <p:cNvSpPr txBox="1"/>
          <p:nvPr>
            <p:ph idx="1" type="body"/>
          </p:nvPr>
        </p:nvSpPr>
        <p:spPr>
          <a:xfrm>
            <a:off x="755650" y="1724025"/>
            <a:ext cx="10656888" cy="3744790"/>
          </a:xfrm>
          <a:prstGeom prst="rect">
            <a:avLst/>
          </a:prstGeom>
          <a:noFill/>
          <a:ln>
            <a:noFill/>
          </a:ln>
        </p:spPr>
        <p:txBody>
          <a:bodyPr anchorCtr="0" anchor="ctr" bIns="45700" lIns="91425" spcFirstLastPara="1" rIns="91425" wrap="square" tIns="45700">
            <a:normAutofit/>
          </a:bodyPr>
          <a:lstStyle>
            <a:lvl1pPr indent="-228600" lvl="0" marL="457200" algn="ctr">
              <a:spcBef>
                <a:spcPts val="800"/>
              </a:spcBef>
              <a:spcAft>
                <a:spcPts val="0"/>
              </a:spcAft>
              <a:buSzPts val="3680"/>
              <a:buNone/>
              <a:defRPr sz="4000"/>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7"/>
          <p:cNvSpPr/>
          <p:nvPr/>
        </p:nvSpPr>
        <p:spPr>
          <a:xfrm>
            <a:off x="447817" y="5141974"/>
            <a:ext cx="11290860"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7"/>
          <p:cNvSpPr txBox="1"/>
          <p:nvPr>
            <p:ph type="title"/>
          </p:nvPr>
        </p:nvSpPr>
        <p:spPr>
          <a:xfrm>
            <a:off x="581193" y="3043910"/>
            <a:ext cx="11029615" cy="1497507"/>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accent1"/>
              </a:buClr>
              <a:buSzPts val="3600"/>
              <a:buFont typeface="Gill Sans"/>
              <a:buNone/>
              <a:defRPr b="0" sz="3600" cap="none">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27"/>
          <p:cNvSpPr txBox="1"/>
          <p:nvPr>
            <p:ph idx="1" type="body"/>
          </p:nvPr>
        </p:nvSpPr>
        <p:spPr>
          <a:xfrm>
            <a:off x="581192" y="4541417"/>
            <a:ext cx="11029615" cy="600556"/>
          </a:xfrm>
          <a:prstGeom prst="rect">
            <a:avLst/>
          </a:prstGeom>
          <a:noFill/>
          <a:ln>
            <a:noFill/>
          </a:ln>
        </p:spPr>
        <p:txBody>
          <a:bodyPr anchorCtr="0" anchor="t" bIns="45700" lIns="91425" spcFirstLastPara="1" rIns="91425" wrap="square" tIns="45700">
            <a:normAutofit/>
          </a:bodyPr>
          <a:lstStyle>
            <a:lvl1pPr indent="-228600" lvl="0" marL="457200" algn="l">
              <a:spcBef>
                <a:spcPts val="360"/>
              </a:spcBef>
              <a:spcAft>
                <a:spcPts val="0"/>
              </a:spcAft>
              <a:buSzPts val="1656"/>
              <a:buNone/>
              <a:defRPr sz="1800" cap="none">
                <a:solidFill>
                  <a:schemeClr val="accent2"/>
                </a:solidFill>
              </a:defRPr>
            </a:lvl1pPr>
            <a:lvl2pPr indent="-228600" lvl="1" marL="914400" algn="l">
              <a:spcBef>
                <a:spcPts val="600"/>
              </a:spcBef>
              <a:spcAft>
                <a:spcPts val="0"/>
              </a:spcAft>
              <a:buSzPts val="1656"/>
              <a:buNone/>
              <a:defRPr sz="1800">
                <a:solidFill>
                  <a:srgbClr val="888888"/>
                </a:solidFill>
              </a:defRPr>
            </a:lvl2pPr>
            <a:lvl3pPr indent="-228600" lvl="2" marL="1371600" algn="l">
              <a:spcBef>
                <a:spcPts val="600"/>
              </a:spcBef>
              <a:spcAft>
                <a:spcPts val="0"/>
              </a:spcAft>
              <a:buSzPts val="1472"/>
              <a:buNone/>
              <a:defRPr sz="1600">
                <a:solidFill>
                  <a:srgbClr val="888888"/>
                </a:solidFill>
              </a:defRPr>
            </a:lvl3pPr>
            <a:lvl4pPr indent="-228600" lvl="3" marL="1828800" algn="l">
              <a:spcBef>
                <a:spcPts val="600"/>
              </a:spcBef>
              <a:spcAft>
                <a:spcPts val="0"/>
              </a:spcAft>
              <a:buSzPts val="1288"/>
              <a:buNone/>
              <a:defRPr sz="1400">
                <a:solidFill>
                  <a:srgbClr val="888888"/>
                </a:solidFill>
              </a:defRPr>
            </a:lvl4pPr>
            <a:lvl5pPr indent="-228600" lvl="4" marL="2286000" algn="l">
              <a:spcBef>
                <a:spcPts val="600"/>
              </a:spcBef>
              <a:spcAft>
                <a:spcPts val="0"/>
              </a:spcAft>
              <a:buSzPts val="1288"/>
              <a:buNone/>
              <a:defRPr sz="1400">
                <a:solidFill>
                  <a:srgbClr val="888888"/>
                </a:solidFill>
              </a:defRPr>
            </a:lvl5pPr>
            <a:lvl6pPr indent="-228600" lvl="5" marL="2743200" algn="l">
              <a:spcBef>
                <a:spcPts val="600"/>
              </a:spcBef>
              <a:spcAft>
                <a:spcPts val="0"/>
              </a:spcAft>
              <a:buSzPts val="1288"/>
              <a:buNone/>
              <a:defRPr sz="1400">
                <a:solidFill>
                  <a:srgbClr val="888888"/>
                </a:solidFill>
              </a:defRPr>
            </a:lvl6pPr>
            <a:lvl7pPr indent="-228600" lvl="6" marL="3200400" algn="l">
              <a:spcBef>
                <a:spcPts val="600"/>
              </a:spcBef>
              <a:spcAft>
                <a:spcPts val="0"/>
              </a:spcAft>
              <a:buSzPts val="1288"/>
              <a:buNone/>
              <a:defRPr sz="1400">
                <a:solidFill>
                  <a:srgbClr val="888888"/>
                </a:solidFill>
              </a:defRPr>
            </a:lvl7pPr>
            <a:lvl8pPr indent="-228600" lvl="7" marL="3657600" algn="l">
              <a:spcBef>
                <a:spcPts val="600"/>
              </a:spcBef>
              <a:spcAft>
                <a:spcPts val="0"/>
              </a:spcAft>
              <a:buSzPts val="1288"/>
              <a:buNone/>
              <a:defRPr sz="1400">
                <a:solidFill>
                  <a:srgbClr val="888888"/>
                </a:solidFill>
              </a:defRPr>
            </a:lvl8pPr>
            <a:lvl9pPr indent="-228600" lvl="8" marL="4114800" algn="l">
              <a:spcBef>
                <a:spcPts val="600"/>
              </a:spcBef>
              <a:spcAft>
                <a:spcPts val="600"/>
              </a:spcAft>
              <a:buSzPts val="1288"/>
              <a:buNone/>
              <a:defRPr sz="1400">
                <a:solidFill>
                  <a:srgbClr val="888888"/>
                </a:solidFill>
              </a:defRPr>
            </a:lvl9pPr>
          </a:lstStyle>
          <a:p/>
        </p:txBody>
      </p:sp>
      <p:sp>
        <p:nvSpPr>
          <p:cNvPr id="35" name="Google Shape;35;p27"/>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rgbClr val="EC6D6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7"/>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solidFill>
                  <a:srgbClr val="EC6D6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27"/>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b="0" i="0" sz="900" u="none" cap="none" strike="noStrike">
                <a:solidFill>
                  <a:srgbClr val="EC6D62"/>
                </a:solidFill>
                <a:latin typeface="Gill Sans"/>
                <a:ea typeface="Gill Sans"/>
                <a:cs typeface="Gill Sans"/>
                <a:sym typeface="Gill Sans"/>
              </a:defRPr>
            </a:lvl1pPr>
            <a:lvl2pPr indent="0" lvl="1" marL="0" algn="r">
              <a:spcBef>
                <a:spcPts val="0"/>
              </a:spcBef>
              <a:buNone/>
              <a:defRPr b="0" i="0" sz="900" u="none" cap="none" strike="noStrike">
                <a:solidFill>
                  <a:srgbClr val="EC6D62"/>
                </a:solidFill>
                <a:latin typeface="Gill Sans"/>
                <a:ea typeface="Gill Sans"/>
                <a:cs typeface="Gill Sans"/>
                <a:sym typeface="Gill Sans"/>
              </a:defRPr>
            </a:lvl2pPr>
            <a:lvl3pPr indent="0" lvl="2" marL="0" algn="r">
              <a:spcBef>
                <a:spcPts val="0"/>
              </a:spcBef>
              <a:buNone/>
              <a:defRPr b="0" i="0" sz="900" u="none" cap="none" strike="noStrike">
                <a:solidFill>
                  <a:srgbClr val="EC6D62"/>
                </a:solidFill>
                <a:latin typeface="Gill Sans"/>
                <a:ea typeface="Gill Sans"/>
                <a:cs typeface="Gill Sans"/>
                <a:sym typeface="Gill Sans"/>
              </a:defRPr>
            </a:lvl3pPr>
            <a:lvl4pPr indent="0" lvl="3" marL="0" algn="r">
              <a:spcBef>
                <a:spcPts val="0"/>
              </a:spcBef>
              <a:buNone/>
              <a:defRPr b="0" i="0" sz="900" u="none" cap="none" strike="noStrike">
                <a:solidFill>
                  <a:srgbClr val="EC6D62"/>
                </a:solidFill>
                <a:latin typeface="Gill Sans"/>
                <a:ea typeface="Gill Sans"/>
                <a:cs typeface="Gill Sans"/>
                <a:sym typeface="Gill Sans"/>
              </a:defRPr>
            </a:lvl4pPr>
            <a:lvl5pPr indent="0" lvl="4" marL="0" algn="r">
              <a:spcBef>
                <a:spcPts val="0"/>
              </a:spcBef>
              <a:buNone/>
              <a:defRPr b="0" i="0" sz="900" u="none" cap="none" strike="noStrike">
                <a:solidFill>
                  <a:srgbClr val="EC6D62"/>
                </a:solidFill>
                <a:latin typeface="Gill Sans"/>
                <a:ea typeface="Gill Sans"/>
                <a:cs typeface="Gill Sans"/>
                <a:sym typeface="Gill Sans"/>
              </a:defRPr>
            </a:lvl5pPr>
            <a:lvl6pPr indent="0" lvl="5" marL="0" algn="r">
              <a:spcBef>
                <a:spcPts val="0"/>
              </a:spcBef>
              <a:buNone/>
              <a:defRPr b="0" i="0" sz="900" u="none" cap="none" strike="noStrike">
                <a:solidFill>
                  <a:srgbClr val="EC6D62"/>
                </a:solidFill>
                <a:latin typeface="Gill Sans"/>
                <a:ea typeface="Gill Sans"/>
                <a:cs typeface="Gill Sans"/>
                <a:sym typeface="Gill Sans"/>
              </a:defRPr>
            </a:lvl6pPr>
            <a:lvl7pPr indent="0" lvl="6" marL="0" algn="r">
              <a:spcBef>
                <a:spcPts val="0"/>
              </a:spcBef>
              <a:buNone/>
              <a:defRPr b="0" i="0" sz="900" u="none" cap="none" strike="noStrike">
                <a:solidFill>
                  <a:srgbClr val="EC6D62"/>
                </a:solidFill>
                <a:latin typeface="Gill Sans"/>
                <a:ea typeface="Gill Sans"/>
                <a:cs typeface="Gill Sans"/>
                <a:sym typeface="Gill Sans"/>
              </a:defRPr>
            </a:lvl7pPr>
            <a:lvl8pPr indent="0" lvl="7" marL="0" algn="r">
              <a:spcBef>
                <a:spcPts val="0"/>
              </a:spcBef>
              <a:buNone/>
              <a:defRPr b="0" i="0" sz="900" u="none" cap="none" strike="noStrike">
                <a:solidFill>
                  <a:srgbClr val="EC6D62"/>
                </a:solidFill>
                <a:latin typeface="Gill Sans"/>
                <a:ea typeface="Gill Sans"/>
                <a:cs typeface="Gill Sans"/>
                <a:sym typeface="Gill Sans"/>
              </a:defRPr>
            </a:lvl8pPr>
            <a:lvl9pPr indent="0" lvl="8" marL="0" algn="r">
              <a:spcBef>
                <a:spcPts val="0"/>
              </a:spcBef>
              <a:buNone/>
              <a:defRPr b="0" i="0" sz="900" u="none" cap="none" strike="noStrike">
                <a:solidFill>
                  <a:srgbClr val="EC6D6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8" name="Shape 38"/>
        <p:cNvGrpSpPr/>
        <p:nvPr/>
      </p:nvGrpSpPr>
      <p:grpSpPr>
        <a:xfrm>
          <a:off x="0" y="0"/>
          <a:ext cx="0" cy="0"/>
          <a:chOff x="0" y="0"/>
          <a:chExt cx="0" cy="0"/>
        </a:xfrm>
      </p:grpSpPr>
      <p:sp>
        <p:nvSpPr>
          <p:cNvPr id="39" name="Google Shape;39;p28"/>
          <p:cNvSpPr/>
          <p:nvPr/>
        </p:nvSpPr>
        <p:spPr>
          <a:xfrm>
            <a:off x="440286" y="614407"/>
            <a:ext cx="11309338" cy="1189298"/>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8"/>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8"/>
          <p:cNvSpPr txBox="1"/>
          <p:nvPr>
            <p:ph idx="1" type="body"/>
          </p:nvPr>
        </p:nvSpPr>
        <p:spPr>
          <a:xfrm>
            <a:off x="581192" y="2180496"/>
            <a:ext cx="11029615" cy="3678303"/>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42" name="Google Shape;42;p28"/>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28"/>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28"/>
          <p:cNvSpPr txBox="1"/>
          <p:nvPr>
            <p:ph idx="12" type="sldNum"/>
          </p:nvPr>
        </p:nvSpPr>
        <p:spPr>
          <a:xfrm>
            <a:off x="10558300" y="5956137"/>
            <a:ext cx="105250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29"/>
          <p:cNvSpPr/>
          <p:nvPr/>
        </p:nvSpPr>
        <p:spPr>
          <a:xfrm>
            <a:off x="440683"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9"/>
          <p:cNvSpPr txBox="1"/>
          <p:nvPr>
            <p:ph type="title"/>
          </p:nvPr>
        </p:nvSpPr>
        <p:spPr>
          <a:xfrm>
            <a:off x="575894"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9"/>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9"/>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0" name="Google Shape;50;p29"/>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51" name="Shape 51"/>
        <p:cNvGrpSpPr/>
        <p:nvPr/>
      </p:nvGrpSpPr>
      <p:grpSpPr>
        <a:xfrm>
          <a:off x="0" y="0"/>
          <a:ext cx="0" cy="0"/>
          <a:chOff x="0" y="0"/>
          <a:chExt cx="0" cy="0"/>
        </a:xfrm>
      </p:grpSpPr>
      <p:sp>
        <p:nvSpPr>
          <p:cNvPr id="52" name="Google Shape;52;p30"/>
          <p:cNvSpPr txBox="1"/>
          <p:nvPr>
            <p:ph type="title"/>
          </p:nvPr>
        </p:nvSpPr>
        <p:spPr>
          <a:xfrm>
            <a:off x="447816" y="4693388"/>
            <a:ext cx="11290859" cy="1213339"/>
          </a:xfrm>
          <a:prstGeom prst="rect">
            <a:avLst/>
          </a:prstGeom>
          <a:noFill/>
          <a:ln>
            <a:noFill/>
          </a:ln>
        </p:spPr>
        <p:txBody>
          <a:bodyPr anchorCtr="0" anchor="b" bIns="45700" lIns="91425" spcFirstLastPara="1" rIns="91425" wrap="square" tIns="45700">
            <a:normAutofit/>
          </a:bodyPr>
          <a:lstStyle>
            <a:lvl1pPr lvl="0" algn="ctr">
              <a:spcBef>
                <a:spcPts val="0"/>
              </a:spcBef>
              <a:spcAft>
                <a:spcPts val="0"/>
              </a:spcAft>
              <a:buClr>
                <a:schemeClr val="accent1"/>
              </a:buClr>
              <a:buSzPts val="3200"/>
              <a:buFont typeface="Gill Sans"/>
              <a:buNone/>
              <a:defRPr b="0" sz="3200" cap="none">
                <a:solidFill>
                  <a:schemeClr val="accen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0"/>
          <p:cNvSpPr/>
          <p:nvPr>
            <p:ph idx="2" type="pic"/>
          </p:nvPr>
        </p:nvSpPr>
        <p:spPr>
          <a:xfrm>
            <a:off x="447817" y="1136136"/>
            <a:ext cx="11290859" cy="3557252"/>
          </a:xfrm>
          <a:prstGeom prst="rect">
            <a:avLst/>
          </a:prstGeom>
          <a:noFill/>
          <a:ln>
            <a:noFill/>
          </a:ln>
        </p:spPr>
        <p:txBody>
          <a:bodyPr anchorCtr="0" anchor="t" bIns="45700" lIns="91425" spcFirstLastPara="1" rIns="91425" wrap="square" tIns="45700">
            <a:normAutofit/>
          </a:bodyPr>
          <a:lstStyle>
            <a:lvl1pPr lvl="0" marR="0" rtl="0" algn="ctr">
              <a:spcBef>
                <a:spcPts val="32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1pPr>
            <a:lvl2pPr lvl="1"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2pPr>
            <a:lvl3pPr lvl="2"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3pPr>
            <a:lvl4pPr lvl="3"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4pPr>
            <a:lvl5pPr lvl="4"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5pPr>
            <a:lvl6pPr lvl="5"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6pPr>
            <a:lvl7pPr lvl="6"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7pPr>
            <a:lvl8pPr lvl="7" marR="0" rtl="0" algn="l">
              <a:spcBef>
                <a:spcPts val="600"/>
              </a:spcBef>
              <a:spcAft>
                <a:spcPts val="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8pPr>
            <a:lvl9pPr lvl="8" marR="0" rtl="0" algn="l">
              <a:spcBef>
                <a:spcPts val="600"/>
              </a:spcBef>
              <a:spcAft>
                <a:spcPts val="600"/>
              </a:spcAft>
              <a:buClr>
                <a:schemeClr val="accent2"/>
              </a:buClr>
              <a:buSzPts val="1472"/>
              <a:buFont typeface="Noto Sans Symbols"/>
              <a:buNone/>
              <a:defRPr b="0" i="0" sz="1600" u="none" cap="none" strike="noStrike">
                <a:solidFill>
                  <a:schemeClr val="dk2"/>
                </a:solidFill>
                <a:latin typeface="Gill Sans"/>
                <a:ea typeface="Gill Sans"/>
                <a:cs typeface="Gill Sans"/>
                <a:sym typeface="Gill Sans"/>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4" name="Shape 54"/>
        <p:cNvGrpSpPr/>
        <p:nvPr/>
      </p:nvGrpSpPr>
      <p:grpSpPr>
        <a:xfrm>
          <a:off x="0" y="0"/>
          <a:ext cx="0" cy="0"/>
          <a:chOff x="0" y="0"/>
          <a:chExt cx="0" cy="0"/>
        </a:xfrm>
      </p:grpSpPr>
      <p:sp>
        <p:nvSpPr>
          <p:cNvPr id="55" name="Google Shape;55;p31"/>
          <p:cNvSpPr/>
          <p:nvPr/>
        </p:nvSpPr>
        <p:spPr>
          <a:xfrm>
            <a:off x="445982"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1"/>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31"/>
          <p:cNvSpPr txBox="1"/>
          <p:nvPr>
            <p:ph idx="1" type="body"/>
          </p:nvPr>
        </p:nvSpPr>
        <p:spPr>
          <a:xfrm>
            <a:off x="581193" y="2228003"/>
            <a:ext cx="5422390" cy="3633047"/>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58" name="Google Shape;58;p31"/>
          <p:cNvSpPr txBox="1"/>
          <p:nvPr>
            <p:ph idx="2" type="body"/>
          </p:nvPr>
        </p:nvSpPr>
        <p:spPr>
          <a:xfrm>
            <a:off x="6188417" y="2228003"/>
            <a:ext cx="5422392" cy="3633047"/>
          </a:xfrm>
          <a:prstGeom prst="rect">
            <a:avLst/>
          </a:prstGeom>
          <a:noFill/>
          <a:ln>
            <a:noFill/>
          </a:ln>
        </p:spPr>
        <p:txBody>
          <a:bodyPr anchorCtr="0" anchor="ctr"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59" name="Google Shape;59;p31"/>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1"/>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1" name="Google Shape;61;p31"/>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2" name="Shape 62"/>
        <p:cNvGrpSpPr/>
        <p:nvPr/>
      </p:nvGrpSpPr>
      <p:grpSpPr>
        <a:xfrm>
          <a:off x="0" y="0"/>
          <a:ext cx="0" cy="0"/>
          <a:chOff x="0" y="0"/>
          <a:chExt cx="0" cy="0"/>
        </a:xfrm>
      </p:grpSpPr>
      <p:sp>
        <p:nvSpPr>
          <p:cNvPr id="63" name="Google Shape;63;p32"/>
          <p:cNvSpPr/>
          <p:nvPr/>
        </p:nvSpPr>
        <p:spPr>
          <a:xfrm>
            <a:off x="445982" y="606554"/>
            <a:ext cx="11300036" cy="125882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2"/>
          <p:cNvSpPr txBox="1"/>
          <p:nvPr>
            <p:ph type="title"/>
          </p:nvPr>
        </p:nvSpPr>
        <p:spPr>
          <a:xfrm>
            <a:off x="581193" y="729658"/>
            <a:ext cx="11029616" cy="988332"/>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32"/>
          <p:cNvSpPr txBox="1"/>
          <p:nvPr>
            <p:ph idx="1" type="body"/>
          </p:nvPr>
        </p:nvSpPr>
        <p:spPr>
          <a:xfrm>
            <a:off x="887219" y="2250892"/>
            <a:ext cx="5087075" cy="536005"/>
          </a:xfrm>
          <a:prstGeom prst="rect">
            <a:avLst/>
          </a:prstGeom>
          <a:noFill/>
          <a:ln>
            <a:noFill/>
          </a:ln>
        </p:spPr>
        <p:txBody>
          <a:bodyPr anchorCtr="0" anchor="b" bIns="45700" lIns="91425" spcFirstLastPara="1" rIns="91425" wrap="square" tIns="45700">
            <a:noAutofit/>
          </a:bodyPr>
          <a:lstStyle>
            <a:lvl1pPr indent="-228600" lvl="0" marL="457200" algn="l">
              <a:spcBef>
                <a:spcPts val="440"/>
              </a:spcBef>
              <a:spcAft>
                <a:spcPts val="0"/>
              </a:spcAft>
              <a:buSzPts val="2024"/>
              <a:buNone/>
              <a:defRPr b="0" sz="2200">
                <a:solidFill>
                  <a:schemeClr val="accent2"/>
                </a:solidFill>
              </a:defRPr>
            </a:lvl1pPr>
            <a:lvl2pPr indent="-228600" lvl="1" marL="914400" algn="l">
              <a:spcBef>
                <a:spcPts val="600"/>
              </a:spcBef>
              <a:spcAft>
                <a:spcPts val="0"/>
              </a:spcAft>
              <a:buSzPts val="1840"/>
              <a:buNone/>
              <a:defRPr b="1" sz="2000"/>
            </a:lvl2pPr>
            <a:lvl3pPr indent="-228600" lvl="2" marL="1371600" algn="l">
              <a:spcBef>
                <a:spcPts val="600"/>
              </a:spcBef>
              <a:spcAft>
                <a:spcPts val="0"/>
              </a:spcAft>
              <a:buSzPts val="1656"/>
              <a:buNone/>
              <a:defRPr b="1" sz="1800"/>
            </a:lvl3pPr>
            <a:lvl4pPr indent="-228600" lvl="3" marL="1828800" algn="l">
              <a:spcBef>
                <a:spcPts val="600"/>
              </a:spcBef>
              <a:spcAft>
                <a:spcPts val="0"/>
              </a:spcAft>
              <a:buSzPts val="1472"/>
              <a:buNone/>
              <a:defRPr b="1" sz="1600"/>
            </a:lvl4pPr>
            <a:lvl5pPr indent="-228600" lvl="4" marL="2286000" algn="l">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66" name="Google Shape;66;p32"/>
          <p:cNvSpPr txBox="1"/>
          <p:nvPr>
            <p:ph idx="2" type="body"/>
          </p:nvPr>
        </p:nvSpPr>
        <p:spPr>
          <a:xfrm>
            <a:off x="581194"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67" name="Google Shape;67;p32"/>
          <p:cNvSpPr txBox="1"/>
          <p:nvPr>
            <p:ph idx="3" type="body"/>
          </p:nvPr>
        </p:nvSpPr>
        <p:spPr>
          <a:xfrm>
            <a:off x="6523735" y="2250892"/>
            <a:ext cx="5087073" cy="553373"/>
          </a:xfrm>
          <a:prstGeom prst="rect">
            <a:avLst/>
          </a:prstGeom>
          <a:noFill/>
          <a:ln>
            <a:noFill/>
          </a:ln>
        </p:spPr>
        <p:txBody>
          <a:bodyPr anchorCtr="0" anchor="b" bIns="45700" lIns="91425" spcFirstLastPara="1" rIns="91425" wrap="square" tIns="45700">
            <a:noAutofit/>
          </a:bodyPr>
          <a:lstStyle>
            <a:lvl1pPr indent="-228600" lvl="0" marL="457200" algn="l">
              <a:spcBef>
                <a:spcPts val="440"/>
              </a:spcBef>
              <a:spcAft>
                <a:spcPts val="0"/>
              </a:spcAft>
              <a:buSzPts val="2024"/>
              <a:buNone/>
              <a:defRPr b="0" sz="2200">
                <a:solidFill>
                  <a:schemeClr val="accent2"/>
                </a:solidFill>
              </a:defRPr>
            </a:lvl1pPr>
            <a:lvl2pPr indent="-228600" lvl="1" marL="914400" algn="l">
              <a:spcBef>
                <a:spcPts val="600"/>
              </a:spcBef>
              <a:spcAft>
                <a:spcPts val="0"/>
              </a:spcAft>
              <a:buSzPts val="1840"/>
              <a:buNone/>
              <a:defRPr b="1" sz="2000"/>
            </a:lvl2pPr>
            <a:lvl3pPr indent="-228600" lvl="2" marL="1371600" algn="l">
              <a:spcBef>
                <a:spcPts val="600"/>
              </a:spcBef>
              <a:spcAft>
                <a:spcPts val="0"/>
              </a:spcAft>
              <a:buSzPts val="1656"/>
              <a:buNone/>
              <a:defRPr b="1" sz="1800"/>
            </a:lvl3pPr>
            <a:lvl4pPr indent="-228600" lvl="3" marL="1828800" algn="l">
              <a:spcBef>
                <a:spcPts val="600"/>
              </a:spcBef>
              <a:spcAft>
                <a:spcPts val="0"/>
              </a:spcAft>
              <a:buSzPts val="1472"/>
              <a:buNone/>
              <a:defRPr b="1" sz="1600"/>
            </a:lvl4pPr>
            <a:lvl5pPr indent="-228600" lvl="4" marL="2286000" algn="l">
              <a:spcBef>
                <a:spcPts val="600"/>
              </a:spcBef>
              <a:spcAft>
                <a:spcPts val="0"/>
              </a:spcAft>
              <a:buSzPts val="1472"/>
              <a:buNone/>
              <a:defRPr b="1" sz="1600"/>
            </a:lvl5pPr>
            <a:lvl6pPr indent="-228600" lvl="5" marL="2743200" algn="l">
              <a:spcBef>
                <a:spcPts val="600"/>
              </a:spcBef>
              <a:spcAft>
                <a:spcPts val="0"/>
              </a:spcAft>
              <a:buSzPts val="1472"/>
              <a:buNone/>
              <a:defRPr b="1" sz="1600"/>
            </a:lvl6pPr>
            <a:lvl7pPr indent="-228600" lvl="6" marL="3200400" algn="l">
              <a:spcBef>
                <a:spcPts val="600"/>
              </a:spcBef>
              <a:spcAft>
                <a:spcPts val="0"/>
              </a:spcAft>
              <a:buSzPts val="1472"/>
              <a:buNone/>
              <a:defRPr b="1" sz="1600"/>
            </a:lvl7pPr>
            <a:lvl8pPr indent="-228600" lvl="7" marL="3657600" algn="l">
              <a:spcBef>
                <a:spcPts val="600"/>
              </a:spcBef>
              <a:spcAft>
                <a:spcPts val="0"/>
              </a:spcAft>
              <a:buSzPts val="1472"/>
              <a:buNone/>
              <a:defRPr b="1" sz="1600"/>
            </a:lvl8pPr>
            <a:lvl9pPr indent="-228600" lvl="8" marL="4114800" algn="l">
              <a:spcBef>
                <a:spcPts val="600"/>
              </a:spcBef>
              <a:spcAft>
                <a:spcPts val="600"/>
              </a:spcAft>
              <a:buSzPts val="1472"/>
              <a:buNone/>
              <a:defRPr b="1" sz="1600"/>
            </a:lvl9pPr>
          </a:lstStyle>
          <a:p/>
        </p:txBody>
      </p:sp>
      <p:sp>
        <p:nvSpPr>
          <p:cNvPr id="68" name="Google Shape;68;p32"/>
          <p:cNvSpPr txBox="1"/>
          <p:nvPr>
            <p:ph idx="4" type="body"/>
          </p:nvPr>
        </p:nvSpPr>
        <p:spPr>
          <a:xfrm>
            <a:off x="6217709" y="2926052"/>
            <a:ext cx="5393100" cy="2934999"/>
          </a:xfrm>
          <a:prstGeom prst="rect">
            <a:avLst/>
          </a:prstGeom>
          <a:noFill/>
          <a:ln>
            <a:noFill/>
          </a:ln>
        </p:spPr>
        <p:txBody>
          <a:bodyPr anchorCtr="0" anchor="t" bIns="45700" lIns="91425" spcFirstLastPara="1" rIns="91425" wrap="square" tIns="45700">
            <a:normAutofit/>
          </a:bodyPr>
          <a:lstStyle>
            <a:lvl1pPr indent="-333756" lvl="0" marL="457200" algn="l">
              <a:spcBef>
                <a:spcPts val="360"/>
              </a:spcBef>
              <a:spcAft>
                <a:spcPts val="0"/>
              </a:spcAft>
              <a:buSzPts val="1656"/>
              <a:buChar char="◼"/>
              <a:defRPr/>
            </a:lvl1pPr>
            <a:lvl2pPr indent="-333756" lvl="1" marL="914400" algn="l">
              <a:spcBef>
                <a:spcPts val="600"/>
              </a:spcBef>
              <a:spcAft>
                <a:spcPts val="0"/>
              </a:spcAft>
              <a:buSzPts val="1656"/>
              <a:buChar char="◼"/>
              <a:defRPr/>
            </a:lvl2pPr>
            <a:lvl3pPr indent="-333756" lvl="2" marL="1371600" algn="l">
              <a:spcBef>
                <a:spcPts val="600"/>
              </a:spcBef>
              <a:spcAft>
                <a:spcPts val="0"/>
              </a:spcAft>
              <a:buSzPts val="1656"/>
              <a:buChar char="◼"/>
              <a:defRPr/>
            </a:lvl3pPr>
            <a:lvl4pPr indent="-333756" lvl="3" marL="1828800" algn="l">
              <a:spcBef>
                <a:spcPts val="600"/>
              </a:spcBef>
              <a:spcAft>
                <a:spcPts val="0"/>
              </a:spcAft>
              <a:buSzPts val="1656"/>
              <a:buChar char="◼"/>
              <a:defRPr/>
            </a:lvl4pPr>
            <a:lvl5pPr indent="-333756" lvl="4" marL="2286000" algn="l">
              <a:spcBef>
                <a:spcPts val="600"/>
              </a:spcBef>
              <a:spcAft>
                <a:spcPts val="0"/>
              </a:spcAft>
              <a:buSzPts val="1656"/>
              <a:buChar char="◼"/>
              <a:defRPr/>
            </a:lvl5pPr>
            <a:lvl6pPr indent="-333756" lvl="5" marL="2743200" algn="l">
              <a:spcBef>
                <a:spcPts val="600"/>
              </a:spcBef>
              <a:spcAft>
                <a:spcPts val="0"/>
              </a:spcAft>
              <a:buSzPts val="1656"/>
              <a:buChar char="◼"/>
              <a:defRPr/>
            </a:lvl6pPr>
            <a:lvl7pPr indent="-333756" lvl="6" marL="3200400" algn="l">
              <a:spcBef>
                <a:spcPts val="600"/>
              </a:spcBef>
              <a:spcAft>
                <a:spcPts val="0"/>
              </a:spcAft>
              <a:buSzPts val="1656"/>
              <a:buChar char="◼"/>
              <a:defRPr/>
            </a:lvl7pPr>
            <a:lvl8pPr indent="-333756" lvl="7" marL="3657600" algn="l">
              <a:spcBef>
                <a:spcPts val="600"/>
              </a:spcBef>
              <a:spcAft>
                <a:spcPts val="0"/>
              </a:spcAft>
              <a:buSzPts val="1656"/>
              <a:buChar char="◼"/>
              <a:defRPr/>
            </a:lvl8pPr>
            <a:lvl9pPr indent="-333756" lvl="8" marL="4114800" algn="l">
              <a:spcBef>
                <a:spcPts val="600"/>
              </a:spcBef>
              <a:spcAft>
                <a:spcPts val="600"/>
              </a:spcAft>
              <a:buSzPts val="1656"/>
              <a:buChar char="◼"/>
              <a:defRPr/>
            </a:lvl9pPr>
          </a:lstStyle>
          <a:p/>
        </p:txBody>
      </p:sp>
      <p:sp>
        <p:nvSpPr>
          <p:cNvPr id="69" name="Google Shape;69;p32"/>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32"/>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32"/>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theme" Target="../theme/theme1.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3"/>
          <p:cNvSpPr txBox="1"/>
          <p:nvPr>
            <p:ph type="title"/>
          </p:nvPr>
        </p:nvSpPr>
        <p:spPr>
          <a:xfrm>
            <a:off x="581192" y="705124"/>
            <a:ext cx="11029616" cy="1189554"/>
          </a:xfrm>
          <a:prstGeom prst="rect">
            <a:avLst/>
          </a:prstGeom>
          <a:noFill/>
          <a:ln>
            <a:noFill/>
          </a:ln>
        </p:spPr>
        <p:txBody>
          <a:bodyPr anchorCtr="0" anchor="b" bIns="45700" lIns="91425" spcFirstLastPara="1" rIns="91425" wrap="square" tIns="45700">
            <a:normAutofit/>
          </a:bodyPr>
          <a:lstStyle>
            <a:lvl1pPr lvl="0" marR="0" rtl="0" algn="l">
              <a:spcBef>
                <a:spcPts val="0"/>
              </a:spcBef>
              <a:spcAft>
                <a:spcPts val="0"/>
              </a:spcAft>
              <a:buClr>
                <a:schemeClr val="lt1"/>
              </a:buClr>
              <a:buSzPts val="2800"/>
              <a:buFont typeface="Gill Sans"/>
              <a:buNone/>
              <a:defRPr b="0" i="0" sz="2800" u="none" cap="none" strike="noStrike">
                <a:solidFill>
                  <a:schemeClr val="lt1"/>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2"/>
                </a:solidFill>
              </a:defRPr>
            </a:lvl2pPr>
            <a:lvl3pPr lvl="2" marR="0" rtl="0" algn="l">
              <a:spcBef>
                <a:spcPts val="0"/>
              </a:spcBef>
              <a:spcAft>
                <a:spcPts val="0"/>
              </a:spcAft>
              <a:buSzPts val="1400"/>
              <a:buNone/>
              <a:defRPr b="0" i="0" sz="1800" u="none" cap="none" strike="noStrike">
                <a:solidFill>
                  <a:schemeClr val="dk2"/>
                </a:solidFill>
              </a:defRPr>
            </a:lvl3pPr>
            <a:lvl4pPr lvl="3" marR="0" rtl="0" algn="l">
              <a:spcBef>
                <a:spcPts val="0"/>
              </a:spcBef>
              <a:spcAft>
                <a:spcPts val="0"/>
              </a:spcAft>
              <a:buSzPts val="1400"/>
              <a:buNone/>
              <a:defRPr b="0" i="0" sz="1800" u="none" cap="none" strike="noStrike">
                <a:solidFill>
                  <a:schemeClr val="dk2"/>
                </a:solidFill>
              </a:defRPr>
            </a:lvl4pPr>
            <a:lvl5pPr lvl="4" marR="0" rtl="0" algn="l">
              <a:spcBef>
                <a:spcPts val="0"/>
              </a:spcBef>
              <a:spcAft>
                <a:spcPts val="0"/>
              </a:spcAft>
              <a:buSzPts val="1400"/>
              <a:buNone/>
              <a:defRPr b="0" i="0" sz="1800" u="none" cap="none" strike="noStrike">
                <a:solidFill>
                  <a:schemeClr val="dk2"/>
                </a:solidFill>
              </a:defRPr>
            </a:lvl5pPr>
            <a:lvl6pPr lvl="5" marR="0" rtl="0" algn="l">
              <a:spcBef>
                <a:spcPts val="0"/>
              </a:spcBef>
              <a:spcAft>
                <a:spcPts val="0"/>
              </a:spcAft>
              <a:buSzPts val="1400"/>
              <a:buNone/>
              <a:defRPr b="0" i="0" sz="1800" u="none" cap="none" strike="noStrike">
                <a:solidFill>
                  <a:schemeClr val="dk2"/>
                </a:solidFill>
              </a:defRPr>
            </a:lvl6pPr>
            <a:lvl7pPr lvl="6" marR="0" rtl="0" algn="l">
              <a:spcBef>
                <a:spcPts val="0"/>
              </a:spcBef>
              <a:spcAft>
                <a:spcPts val="0"/>
              </a:spcAft>
              <a:buSzPts val="1400"/>
              <a:buNone/>
              <a:defRPr b="0" i="0" sz="1800" u="none" cap="none" strike="noStrike">
                <a:solidFill>
                  <a:schemeClr val="dk2"/>
                </a:solidFill>
              </a:defRPr>
            </a:lvl7pPr>
            <a:lvl8pPr lvl="7" marR="0" rtl="0" algn="l">
              <a:spcBef>
                <a:spcPts val="0"/>
              </a:spcBef>
              <a:spcAft>
                <a:spcPts val="0"/>
              </a:spcAft>
              <a:buSzPts val="1400"/>
              <a:buNone/>
              <a:defRPr b="0" i="0" sz="1800" u="none" cap="none" strike="noStrike">
                <a:solidFill>
                  <a:schemeClr val="dk2"/>
                </a:solidFill>
              </a:defRPr>
            </a:lvl8pPr>
            <a:lvl9pPr lvl="8" marR="0" rtl="0" algn="l">
              <a:spcBef>
                <a:spcPts val="0"/>
              </a:spcBef>
              <a:spcAft>
                <a:spcPts val="0"/>
              </a:spcAft>
              <a:buSzPts val="1400"/>
              <a:buNone/>
              <a:defRPr b="0" i="0" sz="1800" u="none" cap="none" strike="noStrike">
                <a:solidFill>
                  <a:schemeClr val="dk2"/>
                </a:solidFill>
              </a:defRPr>
            </a:lvl9pPr>
          </a:lstStyle>
          <a:p/>
        </p:txBody>
      </p:sp>
      <p:sp>
        <p:nvSpPr>
          <p:cNvPr id="11" name="Google Shape;11;p23"/>
          <p:cNvSpPr txBox="1"/>
          <p:nvPr>
            <p:ph idx="1" type="body"/>
          </p:nvPr>
        </p:nvSpPr>
        <p:spPr>
          <a:xfrm>
            <a:off x="581192" y="2336003"/>
            <a:ext cx="11029616" cy="3522794"/>
          </a:xfrm>
          <a:prstGeom prst="rect">
            <a:avLst/>
          </a:prstGeom>
          <a:noFill/>
          <a:ln>
            <a:noFill/>
          </a:ln>
        </p:spPr>
        <p:txBody>
          <a:bodyPr anchorCtr="0" anchor="ctr" bIns="45700" lIns="91425" spcFirstLastPara="1" rIns="91425" wrap="square" tIns="45700">
            <a:normAutofit/>
          </a:bodyPr>
          <a:lstStyle>
            <a:lvl1pPr indent="-333756" lvl="0" marL="457200" marR="0" rtl="0" algn="l">
              <a:spcBef>
                <a:spcPts val="360"/>
              </a:spcBef>
              <a:spcAft>
                <a:spcPts val="0"/>
              </a:spcAft>
              <a:buClr>
                <a:schemeClr val="accent2"/>
              </a:buClr>
              <a:buSzPts val="1656"/>
              <a:buFont typeface="Noto Sans Symbols"/>
              <a:buChar char="◼"/>
              <a:defRPr b="0" i="0" sz="1800" u="none" cap="none" strike="noStrike">
                <a:solidFill>
                  <a:schemeClr val="dk2"/>
                </a:solidFill>
                <a:latin typeface="Gill Sans"/>
                <a:ea typeface="Gill Sans"/>
                <a:cs typeface="Gill Sans"/>
                <a:sym typeface="Gill Sans"/>
              </a:defRPr>
            </a:lvl1pPr>
            <a:lvl2pPr indent="-322072" lvl="1" marL="914400" marR="0" rtl="0" algn="l">
              <a:spcBef>
                <a:spcPts val="600"/>
              </a:spcBef>
              <a:spcAft>
                <a:spcPts val="0"/>
              </a:spcAft>
              <a:buClr>
                <a:schemeClr val="accent2"/>
              </a:buClr>
              <a:buSzPts val="1472"/>
              <a:buFont typeface="Noto Sans Symbols"/>
              <a:buChar char="◼"/>
              <a:defRPr b="0" i="0" sz="1600" u="none" cap="none" strike="noStrike">
                <a:solidFill>
                  <a:schemeClr val="dk2"/>
                </a:solidFill>
                <a:latin typeface="Gill Sans"/>
                <a:ea typeface="Gill Sans"/>
                <a:cs typeface="Gill Sans"/>
                <a:sym typeface="Gill Sans"/>
              </a:defRPr>
            </a:lvl2pPr>
            <a:lvl3pPr indent="-310388" lvl="2" marL="1371600" marR="0" rtl="0" algn="l">
              <a:spcBef>
                <a:spcPts val="600"/>
              </a:spcBef>
              <a:spcAft>
                <a:spcPts val="0"/>
              </a:spcAft>
              <a:buClr>
                <a:schemeClr val="accent2"/>
              </a:buClr>
              <a:buSzPts val="1288"/>
              <a:buFont typeface="Noto Sans Symbols"/>
              <a:buChar char="◼"/>
              <a:defRPr b="0" i="0" sz="1400" u="none" cap="none" strike="noStrike">
                <a:solidFill>
                  <a:schemeClr val="dk2"/>
                </a:solidFill>
                <a:latin typeface="Gill Sans"/>
                <a:ea typeface="Gill Sans"/>
                <a:cs typeface="Gill Sans"/>
                <a:sym typeface="Gill Sans"/>
              </a:defRPr>
            </a:lvl3pPr>
            <a:lvl4pPr indent="-298703" lvl="3" marL="18288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4pPr>
            <a:lvl5pPr indent="-298704" lvl="4" marL="22860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5pPr>
            <a:lvl6pPr indent="-298704" lvl="5" marL="27432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6pPr>
            <a:lvl7pPr indent="-298704" lvl="6" marL="32004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7pPr>
            <a:lvl8pPr indent="-298703" lvl="7" marL="3657600" marR="0" rtl="0" algn="l">
              <a:spcBef>
                <a:spcPts val="600"/>
              </a:spcBef>
              <a:spcAft>
                <a:spcPts val="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8pPr>
            <a:lvl9pPr indent="-298703" lvl="8" marL="4114800" marR="0" rtl="0" algn="l">
              <a:spcBef>
                <a:spcPts val="600"/>
              </a:spcBef>
              <a:spcAft>
                <a:spcPts val="600"/>
              </a:spcAft>
              <a:buClr>
                <a:schemeClr val="accent2"/>
              </a:buClr>
              <a:buSzPts val="1104"/>
              <a:buFont typeface="Noto Sans Symbols"/>
              <a:buChar char="◼"/>
              <a:defRPr b="0" i="0" sz="1200" u="none" cap="none" strike="noStrike">
                <a:solidFill>
                  <a:schemeClr val="dk2"/>
                </a:solidFill>
                <a:latin typeface="Gill Sans"/>
                <a:ea typeface="Gill Sans"/>
                <a:cs typeface="Gill Sans"/>
                <a:sym typeface="Gill Sans"/>
              </a:defRPr>
            </a:lvl9pPr>
          </a:lstStyle>
          <a:p/>
        </p:txBody>
      </p:sp>
      <p:sp>
        <p:nvSpPr>
          <p:cNvPr id="12" name="Google Shape;12;p23"/>
          <p:cNvSpPr txBox="1"/>
          <p:nvPr>
            <p:ph idx="10" type="dt"/>
          </p:nvPr>
        </p:nvSpPr>
        <p:spPr>
          <a:xfrm>
            <a:off x="7605951" y="5956137"/>
            <a:ext cx="2844799"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900" u="none" cap="none" strike="noStrike">
                <a:solidFill>
                  <a:schemeClr val="accent2"/>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3" name="Google Shape;13;p23"/>
          <p:cNvSpPr txBox="1"/>
          <p:nvPr>
            <p:ph idx="11" type="ftr"/>
          </p:nvPr>
        </p:nvSpPr>
        <p:spPr>
          <a:xfrm>
            <a:off x="581192" y="5951811"/>
            <a:ext cx="691721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900" u="none" cap="none" strike="noStrike">
                <a:solidFill>
                  <a:schemeClr val="accent2"/>
                </a:solidFill>
                <a:latin typeface="Gill Sans"/>
                <a:ea typeface="Gill Sans"/>
                <a:cs typeface="Gill Sans"/>
                <a:sym typeface="Gill Sans"/>
              </a:defRPr>
            </a:lvl1pPr>
            <a:lvl2pPr lvl="1"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2pPr>
            <a:lvl3pPr lvl="2"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3pPr>
            <a:lvl4pPr lvl="3"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4pPr>
            <a:lvl5pPr lvl="4"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5pPr>
            <a:lvl6pPr lvl="5"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6pPr>
            <a:lvl7pPr lvl="6"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7pPr>
            <a:lvl8pPr lvl="7"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8pPr>
            <a:lvl9pPr lvl="8" marR="0" rtl="0" algn="l">
              <a:spcBef>
                <a:spcPts val="0"/>
              </a:spcBef>
              <a:spcAft>
                <a:spcPts val="0"/>
              </a:spcAft>
              <a:buSzPts val="1400"/>
              <a:buNone/>
              <a:defRPr b="0" i="0" sz="1800" u="none" cap="none" strike="noStrike">
                <a:solidFill>
                  <a:schemeClr val="dk1"/>
                </a:solidFill>
                <a:latin typeface="Gill Sans"/>
                <a:ea typeface="Gill Sans"/>
                <a:cs typeface="Gill Sans"/>
                <a:sym typeface="Gill Sans"/>
              </a:defRPr>
            </a:lvl9pPr>
          </a:lstStyle>
          <a:p/>
        </p:txBody>
      </p:sp>
      <p:sp>
        <p:nvSpPr>
          <p:cNvPr id="14" name="Google Shape;14;p23"/>
          <p:cNvSpPr txBox="1"/>
          <p:nvPr>
            <p:ph idx="12" type="sldNum"/>
          </p:nvPr>
        </p:nvSpPr>
        <p:spPr>
          <a:xfrm>
            <a:off x="10558300" y="5956137"/>
            <a:ext cx="105251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900" u="none" cap="none" strike="noStrike">
                <a:solidFill>
                  <a:schemeClr val="accent2"/>
                </a:solidFill>
                <a:latin typeface="Gill Sans"/>
                <a:ea typeface="Gill Sans"/>
                <a:cs typeface="Gill Sans"/>
                <a:sym typeface="Gill Sans"/>
              </a:defRPr>
            </a:lvl1pPr>
            <a:lvl2pPr indent="0" lvl="1" marL="0" marR="0" rtl="0" algn="r">
              <a:spcBef>
                <a:spcPts val="0"/>
              </a:spcBef>
              <a:buNone/>
              <a:defRPr b="0" i="0" sz="900" u="none" cap="none" strike="noStrike">
                <a:solidFill>
                  <a:schemeClr val="accent2"/>
                </a:solidFill>
                <a:latin typeface="Gill Sans"/>
                <a:ea typeface="Gill Sans"/>
                <a:cs typeface="Gill Sans"/>
                <a:sym typeface="Gill Sans"/>
              </a:defRPr>
            </a:lvl2pPr>
            <a:lvl3pPr indent="0" lvl="2" marL="0" marR="0" rtl="0" algn="r">
              <a:spcBef>
                <a:spcPts val="0"/>
              </a:spcBef>
              <a:buNone/>
              <a:defRPr b="0" i="0" sz="900" u="none" cap="none" strike="noStrike">
                <a:solidFill>
                  <a:schemeClr val="accent2"/>
                </a:solidFill>
                <a:latin typeface="Gill Sans"/>
                <a:ea typeface="Gill Sans"/>
                <a:cs typeface="Gill Sans"/>
                <a:sym typeface="Gill Sans"/>
              </a:defRPr>
            </a:lvl3pPr>
            <a:lvl4pPr indent="0" lvl="3" marL="0" marR="0" rtl="0" algn="r">
              <a:spcBef>
                <a:spcPts val="0"/>
              </a:spcBef>
              <a:buNone/>
              <a:defRPr b="0" i="0" sz="900" u="none" cap="none" strike="noStrike">
                <a:solidFill>
                  <a:schemeClr val="accent2"/>
                </a:solidFill>
                <a:latin typeface="Gill Sans"/>
                <a:ea typeface="Gill Sans"/>
                <a:cs typeface="Gill Sans"/>
                <a:sym typeface="Gill Sans"/>
              </a:defRPr>
            </a:lvl4pPr>
            <a:lvl5pPr indent="0" lvl="4" marL="0" marR="0" rtl="0" algn="r">
              <a:spcBef>
                <a:spcPts val="0"/>
              </a:spcBef>
              <a:buNone/>
              <a:defRPr b="0" i="0" sz="900" u="none" cap="none" strike="noStrike">
                <a:solidFill>
                  <a:schemeClr val="accent2"/>
                </a:solidFill>
                <a:latin typeface="Gill Sans"/>
                <a:ea typeface="Gill Sans"/>
                <a:cs typeface="Gill Sans"/>
                <a:sym typeface="Gill Sans"/>
              </a:defRPr>
            </a:lvl5pPr>
            <a:lvl6pPr indent="0" lvl="5" marL="0" marR="0" rtl="0" algn="r">
              <a:spcBef>
                <a:spcPts val="0"/>
              </a:spcBef>
              <a:buNone/>
              <a:defRPr b="0" i="0" sz="900" u="none" cap="none" strike="noStrike">
                <a:solidFill>
                  <a:schemeClr val="accent2"/>
                </a:solidFill>
                <a:latin typeface="Gill Sans"/>
                <a:ea typeface="Gill Sans"/>
                <a:cs typeface="Gill Sans"/>
                <a:sym typeface="Gill Sans"/>
              </a:defRPr>
            </a:lvl6pPr>
            <a:lvl7pPr indent="0" lvl="6" marL="0" marR="0" rtl="0" algn="r">
              <a:spcBef>
                <a:spcPts val="0"/>
              </a:spcBef>
              <a:buNone/>
              <a:defRPr b="0" i="0" sz="900" u="none" cap="none" strike="noStrike">
                <a:solidFill>
                  <a:schemeClr val="accent2"/>
                </a:solidFill>
                <a:latin typeface="Gill Sans"/>
                <a:ea typeface="Gill Sans"/>
                <a:cs typeface="Gill Sans"/>
                <a:sym typeface="Gill Sans"/>
              </a:defRPr>
            </a:lvl7pPr>
            <a:lvl8pPr indent="0" lvl="7" marL="0" marR="0" rtl="0" algn="r">
              <a:spcBef>
                <a:spcPts val="0"/>
              </a:spcBef>
              <a:buNone/>
              <a:defRPr b="0" i="0" sz="900" u="none" cap="none" strike="noStrike">
                <a:solidFill>
                  <a:schemeClr val="accent2"/>
                </a:solidFill>
                <a:latin typeface="Gill Sans"/>
                <a:ea typeface="Gill Sans"/>
                <a:cs typeface="Gill Sans"/>
                <a:sym typeface="Gill Sans"/>
              </a:defRPr>
            </a:lvl8pPr>
            <a:lvl9pPr indent="0" lvl="8" marL="0" marR="0" rtl="0" algn="r">
              <a:spcBef>
                <a:spcPts val="0"/>
              </a:spcBef>
              <a:buNone/>
              <a:defRPr b="0" i="0" sz="900" u="none" cap="none" strike="noStrike">
                <a:solidFill>
                  <a:schemeClr val="accent2"/>
                </a:solidFill>
                <a:latin typeface="Gill Sans"/>
                <a:ea typeface="Gill Sans"/>
                <a:cs typeface="Gill Sans"/>
                <a:sym typeface="Gill Sans"/>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23"/>
          <p:cNvSpPr/>
          <p:nvPr/>
        </p:nvSpPr>
        <p:spPr>
          <a:xfrm>
            <a:off x="446534" y="457200"/>
            <a:ext cx="3703320" cy="9499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3"/>
          <p:cNvSpPr/>
          <p:nvPr/>
        </p:nvSpPr>
        <p:spPr>
          <a:xfrm>
            <a:off x="8042147" y="453643"/>
            <a:ext cx="3703320" cy="98554"/>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3"/>
          <p:cNvSpPr/>
          <p:nvPr/>
        </p:nvSpPr>
        <p:spPr>
          <a:xfrm>
            <a:off x="4241830" y="457200"/>
            <a:ext cx="3703320" cy="9144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png"/><Relationship Id="rId5" Type="http://schemas.openxmlformats.org/officeDocument/2006/relationships/image" Target="../media/image9.png"/><Relationship Id="rId6" Type="http://schemas.openxmlformats.org/officeDocument/2006/relationships/image" Target="../media/image5.jpg"/><Relationship Id="rId7"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4.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chart" Target="../charts/char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hyperlink" Target="https://www.donorschoose.org/"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1"/>
          <p:cNvPicPr preferRelativeResize="0"/>
          <p:nvPr/>
        </p:nvPicPr>
        <p:blipFill rotWithShape="1">
          <a:blip r:embed="rId3">
            <a:alphaModFix/>
          </a:blip>
          <a:srcRect b="0" l="0" r="0" t="0"/>
          <a:stretch/>
        </p:blipFill>
        <p:spPr>
          <a:xfrm>
            <a:off x="8484285" y="5633603"/>
            <a:ext cx="3278197" cy="1017582"/>
          </a:xfrm>
          <a:prstGeom prst="rect">
            <a:avLst/>
          </a:prstGeom>
          <a:noFill/>
          <a:ln>
            <a:noFill/>
          </a:ln>
        </p:spPr>
      </p:pic>
      <p:pic>
        <p:nvPicPr>
          <p:cNvPr id="130" name="Google Shape;130;p1"/>
          <p:cNvPicPr preferRelativeResize="0"/>
          <p:nvPr/>
        </p:nvPicPr>
        <p:blipFill rotWithShape="1">
          <a:blip r:embed="rId4">
            <a:alphaModFix/>
          </a:blip>
          <a:srcRect b="0" l="0" r="0" t="0"/>
          <a:stretch/>
        </p:blipFill>
        <p:spPr>
          <a:xfrm>
            <a:off x="795667" y="5563724"/>
            <a:ext cx="2954965" cy="1082461"/>
          </a:xfrm>
          <a:prstGeom prst="rect">
            <a:avLst/>
          </a:prstGeom>
          <a:noFill/>
          <a:ln>
            <a:noFill/>
          </a:ln>
        </p:spPr>
      </p:pic>
      <p:pic>
        <p:nvPicPr>
          <p:cNvPr id="131" name="Google Shape;131;p1"/>
          <p:cNvPicPr preferRelativeResize="0"/>
          <p:nvPr/>
        </p:nvPicPr>
        <p:blipFill rotWithShape="1">
          <a:blip r:embed="rId5">
            <a:alphaModFix/>
          </a:blip>
          <a:srcRect b="0" l="0" r="0" t="0"/>
          <a:stretch/>
        </p:blipFill>
        <p:spPr>
          <a:xfrm>
            <a:off x="3750632" y="5633603"/>
            <a:ext cx="1529080" cy="1031732"/>
          </a:xfrm>
          <a:prstGeom prst="rect">
            <a:avLst/>
          </a:prstGeom>
          <a:noFill/>
          <a:ln>
            <a:noFill/>
          </a:ln>
        </p:spPr>
      </p:pic>
      <p:pic>
        <p:nvPicPr>
          <p:cNvPr descr="Text&#10;&#10;Description automatically generated" id="132" name="Google Shape;132;p1"/>
          <p:cNvPicPr preferRelativeResize="0"/>
          <p:nvPr/>
        </p:nvPicPr>
        <p:blipFill rotWithShape="1">
          <a:blip r:embed="rId6">
            <a:alphaModFix/>
          </a:blip>
          <a:srcRect b="0" l="0" r="0" t="0"/>
          <a:stretch/>
        </p:blipFill>
        <p:spPr>
          <a:xfrm>
            <a:off x="3318633" y="1235677"/>
            <a:ext cx="5554734" cy="3779668"/>
          </a:xfrm>
          <a:prstGeom prst="rect">
            <a:avLst/>
          </a:prstGeom>
          <a:noFill/>
          <a:ln>
            <a:noFill/>
          </a:ln>
        </p:spPr>
      </p:pic>
      <p:pic>
        <p:nvPicPr>
          <p:cNvPr descr="Logo&#10;&#10;Description automatically generated" id="133" name="Google Shape;133;p1"/>
          <p:cNvPicPr preferRelativeResize="0"/>
          <p:nvPr/>
        </p:nvPicPr>
        <p:blipFill rotWithShape="1">
          <a:blip r:embed="rId7">
            <a:alphaModFix/>
          </a:blip>
          <a:srcRect b="0" l="0" r="0" t="0"/>
          <a:stretch/>
        </p:blipFill>
        <p:spPr>
          <a:xfrm>
            <a:off x="5632093" y="5480103"/>
            <a:ext cx="2646224" cy="132458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10"/>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4000"/>
              <a:buFont typeface="Arial"/>
              <a:buNone/>
            </a:pPr>
            <a:r>
              <a:rPr b="1" lang="en-US" sz="4000">
                <a:latin typeface="Arial"/>
                <a:ea typeface="Arial"/>
                <a:cs typeface="Arial"/>
                <a:sym typeface="Arial"/>
              </a:rPr>
              <a:t>ENROLL</a:t>
            </a:r>
            <a:endParaRPr b="1" sz="4000">
              <a:latin typeface="Arial"/>
              <a:ea typeface="Arial"/>
              <a:cs typeface="Arial"/>
              <a:sym typeface="Arial"/>
            </a:endParaRPr>
          </a:p>
        </p:txBody>
      </p:sp>
      <p:sp>
        <p:nvSpPr>
          <p:cNvPr id="197" name="Google Shape;197;p10"/>
          <p:cNvSpPr txBox="1"/>
          <p:nvPr>
            <p:ph idx="1" type="body"/>
          </p:nvPr>
        </p:nvSpPr>
        <p:spPr>
          <a:xfrm>
            <a:off x="7007087" y="1931714"/>
            <a:ext cx="4457806" cy="4595083"/>
          </a:xfrm>
          <a:prstGeom prst="rect">
            <a:avLst/>
          </a:prstGeom>
          <a:noFill/>
          <a:ln>
            <a:noFill/>
          </a:ln>
        </p:spPr>
        <p:txBody>
          <a:bodyPr anchorCtr="0" anchor="ctr" bIns="45700" lIns="91425" spcFirstLastPara="1" rIns="91425" wrap="square" tIns="45700">
            <a:normAutofit/>
          </a:bodyPr>
          <a:lstStyle/>
          <a:p>
            <a:pPr indent="-306000" lvl="0" marL="306000" rtl="0" algn="l">
              <a:lnSpc>
                <a:spcPct val="107000"/>
              </a:lnSpc>
              <a:spcBef>
                <a:spcPts val="0"/>
              </a:spcBef>
              <a:spcAft>
                <a:spcPts val="0"/>
              </a:spcAft>
              <a:buSzPts val="2024"/>
              <a:buFont typeface="Noto Sans Symbols"/>
              <a:buChar char="▪"/>
            </a:pPr>
            <a:r>
              <a:rPr lang="en-US" sz="2200">
                <a:solidFill>
                  <a:schemeClr val="dk1"/>
                </a:solidFill>
              </a:rPr>
              <a:t>Nationally, K-12 enrollment dropped by roughly 3% in 2020-21 compared with the previous school year.</a:t>
            </a:r>
            <a:endParaRPr/>
          </a:p>
          <a:p>
            <a:pPr indent="-177476" lvl="0" marL="306000" rtl="0" algn="l">
              <a:lnSpc>
                <a:spcPct val="107000"/>
              </a:lnSpc>
              <a:spcBef>
                <a:spcPts val="0"/>
              </a:spcBef>
              <a:spcAft>
                <a:spcPts val="0"/>
              </a:spcAft>
              <a:buSzPts val="2024"/>
              <a:buFont typeface="Noto Sans Symbols"/>
              <a:buNone/>
            </a:pPr>
            <a:r>
              <a:t/>
            </a:r>
            <a:endParaRPr b="0" i="0" sz="2200">
              <a:solidFill>
                <a:schemeClr val="dk1"/>
              </a:solidFill>
            </a:endParaRPr>
          </a:p>
          <a:p>
            <a:pPr indent="-306000" lvl="0" marL="306000" rtl="0" algn="l">
              <a:lnSpc>
                <a:spcPct val="107000"/>
              </a:lnSpc>
              <a:spcBef>
                <a:spcPts val="0"/>
              </a:spcBef>
              <a:spcAft>
                <a:spcPts val="0"/>
              </a:spcAft>
              <a:buSzPts val="2024"/>
              <a:buFont typeface="Noto Sans Symbols"/>
              <a:buChar char="▪"/>
            </a:pPr>
            <a:r>
              <a:rPr b="0" i="0" lang="en-US" sz="2200">
                <a:solidFill>
                  <a:schemeClr val="dk1"/>
                </a:solidFill>
              </a:rPr>
              <a:t>Enrollment of kindergarteners declined by three times as much, while the </a:t>
            </a:r>
            <a:r>
              <a:rPr lang="en-US" sz="2200">
                <a:solidFill>
                  <a:schemeClr val="dk1"/>
                </a:solidFill>
              </a:rPr>
              <a:t>p</a:t>
            </a:r>
            <a:r>
              <a:rPr b="0" i="0" lang="en-US" sz="2200">
                <a:solidFill>
                  <a:schemeClr val="dk1"/>
                </a:solidFill>
              </a:rPr>
              <a:t>re-K population plunged by 20%. </a:t>
            </a:r>
            <a:endParaRPr/>
          </a:p>
          <a:p>
            <a:pPr indent="-189160" lvl="0" marL="306000" rtl="0" algn="l">
              <a:lnSpc>
                <a:spcPct val="107000"/>
              </a:lnSpc>
              <a:spcBef>
                <a:spcPts val="0"/>
              </a:spcBef>
              <a:spcAft>
                <a:spcPts val="0"/>
              </a:spcAft>
              <a:buSzPts val="1840"/>
              <a:buFont typeface="Noto Sans Symbols"/>
              <a:buNone/>
            </a:pPr>
            <a:r>
              <a:t/>
            </a:r>
            <a:endParaRPr sz="2000">
              <a:solidFill>
                <a:schemeClr val="dk1"/>
              </a:solidFill>
            </a:endParaRPr>
          </a:p>
          <a:p>
            <a:pPr indent="-189160" lvl="0" marL="306000" rtl="0" algn="l">
              <a:lnSpc>
                <a:spcPct val="107000"/>
              </a:lnSpc>
              <a:spcBef>
                <a:spcPts val="0"/>
              </a:spcBef>
              <a:spcAft>
                <a:spcPts val="0"/>
              </a:spcAft>
              <a:buSzPts val="1840"/>
              <a:buFont typeface="Noto Sans Symbols"/>
              <a:buNone/>
            </a:pPr>
            <a:r>
              <a:t/>
            </a:r>
            <a:endParaRPr sz="2000">
              <a:solidFill>
                <a:schemeClr val="dk1"/>
              </a:solidFill>
            </a:endParaRPr>
          </a:p>
        </p:txBody>
      </p:sp>
      <p:sp>
        <p:nvSpPr>
          <p:cNvPr id="198" name="Google Shape;198;p10"/>
          <p:cNvSpPr txBox="1"/>
          <p:nvPr/>
        </p:nvSpPr>
        <p:spPr>
          <a:xfrm>
            <a:off x="435278" y="6399258"/>
            <a:ext cx="79948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a:solidFill>
                  <a:schemeClr val="dk1"/>
                </a:solidFill>
                <a:latin typeface="Arial"/>
                <a:ea typeface="Arial"/>
                <a:cs typeface="Arial"/>
                <a:sym typeface="Arial"/>
              </a:rPr>
              <a:t>Source: The 74, June 29, 2021</a:t>
            </a:r>
            <a:endParaRPr/>
          </a:p>
        </p:txBody>
      </p:sp>
      <p:pic>
        <p:nvPicPr>
          <p:cNvPr descr="A picture containing tree, outdoor, person, child&#10;&#10;Description automatically generated" id="199" name="Google Shape;199;p10"/>
          <p:cNvPicPr preferRelativeResize="0"/>
          <p:nvPr/>
        </p:nvPicPr>
        <p:blipFill rotWithShape="1">
          <a:blip r:embed="rId3">
            <a:alphaModFix/>
          </a:blip>
          <a:srcRect b="0" l="0" r="0" t="0"/>
          <a:stretch/>
        </p:blipFill>
        <p:spPr>
          <a:xfrm>
            <a:off x="481449" y="1931714"/>
            <a:ext cx="6336195" cy="422413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ge9467acf7c_2_0"/>
          <p:cNvSpPr txBox="1"/>
          <p:nvPr>
            <p:ph type="title"/>
          </p:nvPr>
        </p:nvSpPr>
        <p:spPr>
          <a:xfrm>
            <a:off x="581192" y="702156"/>
            <a:ext cx="11029500" cy="10137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4000"/>
              <a:buFont typeface="Arial"/>
              <a:buNone/>
            </a:pPr>
            <a:r>
              <a:rPr b="1" lang="en-US" sz="4000">
                <a:latin typeface="Arial"/>
                <a:ea typeface="Arial"/>
                <a:cs typeface="Arial"/>
                <a:sym typeface="Arial"/>
              </a:rPr>
              <a:t>ENROLL</a:t>
            </a:r>
            <a:endParaRPr b="1" sz="4000">
              <a:latin typeface="Arial"/>
              <a:ea typeface="Arial"/>
              <a:cs typeface="Arial"/>
              <a:sym typeface="Arial"/>
            </a:endParaRPr>
          </a:p>
        </p:txBody>
      </p:sp>
      <p:sp>
        <p:nvSpPr>
          <p:cNvPr id="206" name="Google Shape;206;ge9467acf7c_2_0"/>
          <p:cNvSpPr txBox="1"/>
          <p:nvPr/>
        </p:nvSpPr>
        <p:spPr>
          <a:xfrm>
            <a:off x="435278" y="6399258"/>
            <a:ext cx="79950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a:solidFill>
                  <a:schemeClr val="dk1"/>
                </a:solidFill>
                <a:latin typeface="Arial"/>
                <a:ea typeface="Arial"/>
                <a:cs typeface="Arial"/>
                <a:sym typeface="Arial"/>
              </a:rPr>
              <a:t>Source: </a:t>
            </a:r>
            <a:r>
              <a:rPr i="1" lang="en-US">
                <a:solidFill>
                  <a:schemeClr val="dk1"/>
                </a:solidFill>
              </a:rPr>
              <a:t>The New York Times </a:t>
            </a:r>
            <a:endParaRPr/>
          </a:p>
        </p:txBody>
      </p:sp>
      <p:pic>
        <p:nvPicPr>
          <p:cNvPr id="207" name="Google Shape;207;ge9467acf7c_2_0"/>
          <p:cNvPicPr preferRelativeResize="0"/>
          <p:nvPr/>
        </p:nvPicPr>
        <p:blipFill>
          <a:blip r:embed="rId3">
            <a:alphaModFix/>
          </a:blip>
          <a:stretch>
            <a:fillRect/>
          </a:stretch>
        </p:blipFill>
        <p:spPr>
          <a:xfrm>
            <a:off x="2981602" y="1795099"/>
            <a:ext cx="8374049" cy="4911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1"/>
          <p:cNvSpPr txBox="1"/>
          <p:nvPr>
            <p:ph type="title"/>
          </p:nvPr>
        </p:nvSpPr>
        <p:spPr>
          <a:xfrm>
            <a:off x="768267" y="4428836"/>
            <a:ext cx="10619400" cy="144934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sz="3200">
                <a:solidFill>
                  <a:srgbClr val="FFFFFF"/>
                </a:solidFill>
              </a:rPr>
              <a:t>STUDENTS ARE MORE LIKELY TO ATTEND SCHOOL OR CONNECTED AND SUPPORTED</a:t>
            </a:r>
            <a:endParaRPr/>
          </a:p>
        </p:txBody>
      </p:sp>
      <p:sp>
        <p:nvSpPr>
          <p:cNvPr id="213" name="Google Shape;213;p11"/>
          <p:cNvSpPr txBox="1"/>
          <p:nvPr/>
        </p:nvSpPr>
        <p:spPr>
          <a:xfrm>
            <a:off x="528784" y="2548647"/>
            <a:ext cx="5029419" cy="4416358"/>
          </a:xfrm>
          <a:prstGeom prst="rect">
            <a:avLst/>
          </a:prstGeom>
          <a:noFill/>
          <a:ln>
            <a:noFill/>
          </a:ln>
        </p:spPr>
        <p:txBody>
          <a:bodyPr anchorCtr="0" anchor="ctr" bIns="45700" lIns="91425" spcFirstLastPara="1" rIns="91425" wrap="square" tIns="45700">
            <a:normAutofit/>
          </a:bodyPr>
          <a:lstStyle/>
          <a:p>
            <a:pPr indent="-342900" lvl="0" marL="342900" marR="0" rtl="0" algn="l">
              <a:lnSpc>
                <a:spcPct val="107000"/>
              </a:lnSpc>
              <a:spcBef>
                <a:spcPts val="0"/>
              </a:spcBef>
              <a:spcAft>
                <a:spcPts val="0"/>
              </a:spcAft>
              <a:buClr>
                <a:srgbClr val="007A73"/>
              </a:buClr>
              <a:buSzPts val="2400"/>
              <a:buFont typeface="Noto Sans Symbols"/>
              <a:buChar char="▪"/>
            </a:pPr>
            <a:r>
              <a:rPr lang="en-US" sz="2400">
                <a:solidFill>
                  <a:schemeClr val="dk1"/>
                </a:solidFill>
                <a:latin typeface="Gill Sans"/>
                <a:ea typeface="Gill Sans"/>
                <a:cs typeface="Gill Sans"/>
                <a:sym typeface="Gill Sans"/>
              </a:rPr>
              <a:t>Survey of 16,000 parents, suggest that 24% were not convinced they would choose in-person for their children for the 2021-2022 school year</a:t>
            </a:r>
            <a:endParaRPr/>
          </a:p>
          <a:p>
            <a:pPr indent="0" lvl="0" marL="0" marR="0" rtl="0" algn="l">
              <a:lnSpc>
                <a:spcPct val="107000"/>
              </a:lnSpc>
              <a:spcBef>
                <a:spcPts val="0"/>
              </a:spcBef>
              <a:spcAft>
                <a:spcPts val="0"/>
              </a:spcAft>
              <a:buNone/>
            </a:pPr>
            <a:r>
              <a:t/>
            </a:r>
            <a:endParaRPr sz="2400">
              <a:solidFill>
                <a:schemeClr val="dk1"/>
              </a:solidFill>
              <a:latin typeface="Gill Sans"/>
              <a:ea typeface="Gill Sans"/>
              <a:cs typeface="Gill Sans"/>
              <a:sym typeface="Gill Sans"/>
            </a:endParaRPr>
          </a:p>
          <a:p>
            <a:pPr indent="-285750" lvl="0" marL="285750" marR="0" rtl="0" algn="l">
              <a:lnSpc>
                <a:spcPct val="107000"/>
              </a:lnSpc>
              <a:spcBef>
                <a:spcPts val="0"/>
              </a:spcBef>
              <a:spcAft>
                <a:spcPts val="0"/>
              </a:spcAft>
              <a:buClr>
                <a:srgbClr val="007A73"/>
              </a:buClr>
              <a:buSzPts val="2400"/>
              <a:buFont typeface="Noto Sans Symbols"/>
              <a:buChar char="▪"/>
            </a:pPr>
            <a:r>
              <a:rPr lang="en-US" sz="2400">
                <a:solidFill>
                  <a:srgbClr val="000000"/>
                </a:solidFill>
                <a:latin typeface="Gill Sans"/>
                <a:ea typeface="Gill Sans"/>
                <a:cs typeface="Gill Sans"/>
                <a:sym typeface="Gill Sans"/>
              </a:rPr>
              <a:t>To bring students back, schools need to reach out to families to address their concerns</a:t>
            </a:r>
            <a:endParaRPr/>
          </a:p>
          <a:p>
            <a:pPr indent="-158750" lvl="0" marL="285750" marR="0" rtl="0" algn="l">
              <a:lnSpc>
                <a:spcPct val="107000"/>
              </a:lnSpc>
              <a:spcBef>
                <a:spcPts val="800"/>
              </a:spcBef>
              <a:spcAft>
                <a:spcPts val="0"/>
              </a:spcAft>
              <a:buClr>
                <a:srgbClr val="33CCCC"/>
              </a:buClr>
              <a:buSzPts val="2000"/>
              <a:buFont typeface="Noto Sans Symbols"/>
              <a:buNone/>
            </a:pPr>
            <a:r>
              <a:t/>
            </a:r>
            <a:endParaRPr sz="2000">
              <a:solidFill>
                <a:srgbClr val="000000"/>
              </a:solidFill>
              <a:latin typeface="Calibri"/>
              <a:ea typeface="Calibri"/>
              <a:cs typeface="Calibri"/>
              <a:sym typeface="Calibri"/>
            </a:endParaRPr>
          </a:p>
          <a:p>
            <a:pPr indent="0" lvl="0" marL="0" marR="0" rtl="0" algn="l">
              <a:lnSpc>
                <a:spcPct val="107000"/>
              </a:lnSpc>
              <a:spcBef>
                <a:spcPts val="800"/>
              </a:spcBef>
              <a:spcAft>
                <a:spcPts val="0"/>
              </a:spcAft>
              <a:buNone/>
            </a:pPr>
            <a:r>
              <a:t/>
            </a:r>
            <a:endParaRPr i="1" sz="2000">
              <a:solidFill>
                <a:srgbClr val="000000"/>
              </a:solidFill>
              <a:latin typeface="Calibri"/>
              <a:ea typeface="Calibri"/>
              <a:cs typeface="Calibri"/>
              <a:sym typeface="Calibri"/>
            </a:endParaRPr>
          </a:p>
          <a:p>
            <a:pPr indent="-174752" lvl="0" marL="285750" marR="0" rtl="0" algn="l">
              <a:spcBef>
                <a:spcPts val="1180"/>
              </a:spcBef>
              <a:spcAft>
                <a:spcPts val="0"/>
              </a:spcAft>
              <a:buClr>
                <a:schemeClr val="accent2"/>
              </a:buClr>
              <a:buSzPts val="1748"/>
              <a:buFont typeface="Noto Sans Symbols"/>
              <a:buNone/>
            </a:pPr>
            <a:r>
              <a:t/>
            </a:r>
            <a:endParaRPr sz="1900">
              <a:solidFill>
                <a:schemeClr val="dk2"/>
              </a:solidFill>
              <a:latin typeface="Gill Sans"/>
              <a:ea typeface="Gill Sans"/>
              <a:cs typeface="Gill Sans"/>
              <a:sym typeface="Gill Sans"/>
            </a:endParaRPr>
          </a:p>
        </p:txBody>
      </p:sp>
      <p:sp>
        <p:nvSpPr>
          <p:cNvPr id="214" name="Google Shape;214;p11"/>
          <p:cNvSpPr txBox="1"/>
          <p:nvPr/>
        </p:nvSpPr>
        <p:spPr>
          <a:xfrm>
            <a:off x="425396" y="596317"/>
            <a:ext cx="11341207" cy="1217449"/>
          </a:xfrm>
          <a:prstGeom prst="rect">
            <a:avLst/>
          </a:prstGeom>
          <a:solidFill>
            <a:srgbClr val="00A39A"/>
          </a:solidFill>
          <a:ln>
            <a:noFill/>
          </a:ln>
        </p:spPr>
        <p:txBody>
          <a:bodyPr anchorCtr="0" anchor="t" bIns="45700" lIns="91425" spcFirstLastPara="1" rIns="91425" wrap="square" tIns="45700">
            <a:spAutoFit/>
          </a:bodyPr>
          <a:lstStyle/>
          <a:p>
            <a:pPr indent="0" lvl="0" marL="0" marR="0" rtl="0" algn="l">
              <a:lnSpc>
                <a:spcPct val="107000"/>
              </a:lnSpc>
              <a:spcBef>
                <a:spcPts val="0"/>
              </a:spcBef>
              <a:spcAft>
                <a:spcPts val="0"/>
              </a:spcAft>
              <a:buClr>
                <a:schemeClr val="dk1"/>
              </a:buClr>
              <a:buSzPts val="2400"/>
              <a:buFont typeface="Gill Sans"/>
              <a:buNone/>
            </a:pPr>
            <a:r>
              <a:t/>
            </a:r>
            <a:endParaRPr i="0" sz="2400" u="none" cap="none" strike="noStrike">
              <a:solidFill>
                <a:schemeClr val="lt1"/>
              </a:solidFill>
              <a:latin typeface="Gill Sans"/>
              <a:ea typeface="Gill Sans"/>
              <a:cs typeface="Gill Sans"/>
              <a:sym typeface="Gill Sans"/>
            </a:endParaRPr>
          </a:p>
          <a:p>
            <a:pPr indent="0" lvl="0" marL="0" marR="0" rtl="0" algn="l">
              <a:lnSpc>
                <a:spcPct val="107000"/>
              </a:lnSpc>
              <a:spcBef>
                <a:spcPts val="800"/>
              </a:spcBef>
              <a:spcAft>
                <a:spcPts val="0"/>
              </a:spcAft>
              <a:buClr>
                <a:schemeClr val="lt1"/>
              </a:buClr>
              <a:buSzPts val="4000"/>
              <a:buFont typeface="Arial"/>
              <a:buNone/>
            </a:pPr>
            <a:r>
              <a:rPr i="0" lang="en-US" sz="4000" u="none" cap="none" strike="noStrike">
                <a:solidFill>
                  <a:schemeClr val="lt1"/>
                </a:solidFill>
                <a:latin typeface="Arial"/>
                <a:ea typeface="Arial"/>
                <a:cs typeface="Arial"/>
                <a:sym typeface="Arial"/>
              </a:rPr>
              <a:t> </a:t>
            </a:r>
            <a:r>
              <a:rPr b="1" i="0" lang="en-US" sz="4000" u="none" cap="none" strike="noStrike">
                <a:solidFill>
                  <a:schemeClr val="lt1"/>
                </a:solidFill>
                <a:latin typeface="Arial"/>
                <a:ea typeface="Arial"/>
                <a:cs typeface="Arial"/>
                <a:sym typeface="Arial"/>
              </a:rPr>
              <a:t>ENGAGE</a:t>
            </a:r>
            <a:endParaRPr/>
          </a:p>
        </p:txBody>
      </p:sp>
      <p:pic>
        <p:nvPicPr>
          <p:cNvPr id="215" name="Google Shape;215;p11"/>
          <p:cNvPicPr preferRelativeResize="0"/>
          <p:nvPr/>
        </p:nvPicPr>
        <p:blipFill rotWithShape="1">
          <a:blip r:embed="rId3">
            <a:alphaModFix/>
          </a:blip>
          <a:srcRect b="8016" l="27845" r="27235" t="29929"/>
          <a:stretch/>
        </p:blipFill>
        <p:spPr>
          <a:xfrm rot="665308">
            <a:off x="5906434" y="2190888"/>
            <a:ext cx="6285566" cy="4884304"/>
          </a:xfrm>
          <a:prstGeom prst="rect">
            <a:avLst/>
          </a:prstGeom>
          <a:noFill/>
          <a:ln>
            <a:noFill/>
          </a:ln>
        </p:spPr>
      </p:pic>
      <p:sp>
        <p:nvSpPr>
          <p:cNvPr id="216" name="Google Shape;216;p11"/>
          <p:cNvSpPr txBox="1"/>
          <p:nvPr/>
        </p:nvSpPr>
        <p:spPr>
          <a:xfrm>
            <a:off x="419532" y="6448331"/>
            <a:ext cx="79948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a:solidFill>
                  <a:schemeClr val="dk1"/>
                </a:solidFill>
                <a:latin typeface="Arial"/>
                <a:ea typeface="Arial"/>
                <a:cs typeface="Arial"/>
                <a:sym typeface="Arial"/>
              </a:rPr>
              <a:t>Source: McKinsey &amp; Co</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12"/>
          <p:cNvSpPr txBox="1"/>
          <p:nvPr>
            <p:ph type="title"/>
          </p:nvPr>
        </p:nvSpPr>
        <p:spPr>
          <a:xfrm>
            <a:off x="435277" y="612843"/>
            <a:ext cx="11321445" cy="1194515"/>
          </a:xfrm>
          <a:prstGeom prst="rect">
            <a:avLst/>
          </a:prstGeom>
          <a:solidFill>
            <a:srgbClr val="4B4F55"/>
          </a:solid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3600"/>
              <a:buFont typeface="Gill Sans"/>
              <a:buNone/>
            </a:pPr>
            <a:r>
              <a:rPr lang="en-US" sz="3600"/>
              <a:t> </a:t>
            </a:r>
            <a:r>
              <a:rPr b="1" lang="en-US" sz="4000">
                <a:latin typeface="Arial"/>
                <a:ea typeface="Arial"/>
                <a:cs typeface="Arial"/>
                <a:sym typeface="Arial"/>
              </a:rPr>
              <a:t>ATTEND</a:t>
            </a:r>
            <a:endParaRPr/>
          </a:p>
        </p:txBody>
      </p:sp>
      <p:sp>
        <p:nvSpPr>
          <p:cNvPr id="223" name="Google Shape;223;p12"/>
          <p:cNvSpPr txBox="1"/>
          <p:nvPr>
            <p:ph idx="1" type="body"/>
          </p:nvPr>
        </p:nvSpPr>
        <p:spPr>
          <a:xfrm>
            <a:off x="7198469" y="1931714"/>
            <a:ext cx="4558254" cy="4595083"/>
          </a:xfrm>
          <a:prstGeom prst="rect">
            <a:avLst/>
          </a:prstGeom>
          <a:noFill/>
          <a:ln>
            <a:noFill/>
          </a:ln>
        </p:spPr>
        <p:txBody>
          <a:bodyPr anchorCtr="0" anchor="ctr" bIns="45700" lIns="91425" spcFirstLastPara="1" rIns="91425" wrap="square" tIns="45700">
            <a:normAutofit/>
          </a:bodyPr>
          <a:lstStyle/>
          <a:p>
            <a:pPr indent="-306000" lvl="0" marL="306000" marR="0" rtl="0" algn="l">
              <a:lnSpc>
                <a:spcPct val="90000"/>
              </a:lnSpc>
              <a:spcBef>
                <a:spcPts val="0"/>
              </a:spcBef>
              <a:spcAft>
                <a:spcPts val="0"/>
              </a:spcAft>
              <a:buClr>
                <a:srgbClr val="4690B8"/>
              </a:buClr>
              <a:buSzPts val="1840"/>
              <a:buFont typeface="Noto Sans Symbols"/>
              <a:buChar char="▪"/>
            </a:pPr>
            <a:r>
              <a:rPr b="0" i="0" lang="en-US" sz="2000" u="none" cap="none" strike="noStrike">
                <a:solidFill>
                  <a:schemeClr val="dk1"/>
                </a:solidFill>
                <a:latin typeface="Gill Sans"/>
                <a:ea typeface="Gill Sans"/>
                <a:cs typeface="Gill Sans"/>
                <a:sym typeface="Gill Sans"/>
              </a:rPr>
              <a:t>During 2020-21 school year, chronic absenteeism for 8</a:t>
            </a:r>
            <a:r>
              <a:rPr b="0" baseline="30000" i="0" lang="en-US" sz="2000" u="none" cap="none" strike="noStrike">
                <a:solidFill>
                  <a:schemeClr val="dk1"/>
                </a:solidFill>
                <a:latin typeface="Gill Sans"/>
                <a:ea typeface="Gill Sans"/>
                <a:cs typeface="Gill Sans"/>
                <a:sym typeface="Gill Sans"/>
              </a:rPr>
              <a:t>th </a:t>
            </a:r>
            <a:r>
              <a:rPr b="0" i="0" lang="en-US" sz="2000" u="none" cap="none" strike="noStrike">
                <a:solidFill>
                  <a:schemeClr val="dk1"/>
                </a:solidFill>
                <a:latin typeface="Gill Sans"/>
                <a:ea typeface="Gill Sans"/>
                <a:cs typeface="Gill Sans"/>
                <a:sym typeface="Gill Sans"/>
              </a:rPr>
              <a:t>- 12</a:t>
            </a:r>
            <a:r>
              <a:rPr b="0" baseline="30000" i="0" lang="en-US" sz="2000" u="none" cap="none" strike="noStrike">
                <a:solidFill>
                  <a:schemeClr val="dk1"/>
                </a:solidFill>
                <a:latin typeface="Gill Sans"/>
                <a:ea typeface="Gill Sans"/>
                <a:cs typeface="Gill Sans"/>
                <a:sym typeface="Gill Sans"/>
              </a:rPr>
              <a:t>th</a:t>
            </a:r>
            <a:r>
              <a:rPr b="0" i="0" lang="en-US" sz="2000" u="none" cap="none" strike="noStrike">
                <a:solidFill>
                  <a:schemeClr val="dk1"/>
                </a:solidFill>
                <a:latin typeface="Gill Sans"/>
                <a:ea typeface="Gill Sans"/>
                <a:cs typeface="Gill Sans"/>
                <a:sym typeface="Gill Sans"/>
              </a:rPr>
              <a:t> graders increased 12 percentage points</a:t>
            </a:r>
            <a:endParaRPr/>
          </a:p>
          <a:p>
            <a:pPr indent="0" lvl="0" marL="0" marR="0" rtl="0" algn="l">
              <a:lnSpc>
                <a:spcPct val="90000"/>
              </a:lnSpc>
              <a:spcBef>
                <a:spcPts val="600"/>
              </a:spcBef>
              <a:spcAft>
                <a:spcPts val="0"/>
              </a:spcAft>
              <a:buClr>
                <a:srgbClr val="4690B8"/>
              </a:buClr>
              <a:buSzPts val="1840"/>
              <a:buNone/>
            </a:pPr>
            <a:r>
              <a:t/>
            </a:r>
            <a:endParaRPr b="0" i="0" sz="2000" u="none" cap="none" strike="noStrike">
              <a:solidFill>
                <a:schemeClr val="dk1"/>
              </a:solidFill>
              <a:latin typeface="Gill Sans"/>
              <a:ea typeface="Gill Sans"/>
              <a:cs typeface="Gill Sans"/>
              <a:sym typeface="Gill Sans"/>
            </a:endParaRPr>
          </a:p>
          <a:p>
            <a:pPr indent="-306000" lvl="0" marL="306000" marR="0" rtl="0" algn="l">
              <a:lnSpc>
                <a:spcPct val="90000"/>
              </a:lnSpc>
              <a:spcBef>
                <a:spcPts val="600"/>
              </a:spcBef>
              <a:spcAft>
                <a:spcPts val="0"/>
              </a:spcAft>
              <a:buClr>
                <a:srgbClr val="4690B8"/>
              </a:buClr>
              <a:buSzPts val="1840"/>
              <a:buFont typeface="Noto Sans Symbols"/>
              <a:buChar char="▪"/>
            </a:pPr>
            <a:r>
              <a:rPr b="0" i="0" lang="en-US" sz="2000" u="none" cap="none" strike="noStrike">
                <a:solidFill>
                  <a:schemeClr val="dk1"/>
                </a:solidFill>
                <a:latin typeface="Gill Sans"/>
                <a:ea typeface="Gill Sans"/>
                <a:cs typeface="Gill Sans"/>
                <a:sym typeface="Gill Sans"/>
              </a:rPr>
              <a:t>42% of students who are new to chronic absenteeism attended no school at all</a:t>
            </a:r>
            <a:endParaRPr/>
          </a:p>
          <a:p>
            <a:pPr indent="0" lvl="0" marL="0" marR="0" rtl="0" algn="l">
              <a:lnSpc>
                <a:spcPct val="90000"/>
              </a:lnSpc>
              <a:spcBef>
                <a:spcPts val="600"/>
              </a:spcBef>
              <a:spcAft>
                <a:spcPts val="0"/>
              </a:spcAft>
              <a:buClr>
                <a:srgbClr val="4690B8"/>
              </a:buClr>
              <a:buSzPts val="1840"/>
              <a:buNone/>
            </a:pPr>
            <a:r>
              <a:t/>
            </a:r>
            <a:endParaRPr b="0" i="0" sz="2000" u="none" cap="none" strike="noStrike">
              <a:solidFill>
                <a:schemeClr val="dk1"/>
              </a:solidFill>
              <a:latin typeface="Gill Sans"/>
              <a:ea typeface="Gill Sans"/>
              <a:cs typeface="Gill Sans"/>
              <a:sym typeface="Gill Sans"/>
            </a:endParaRPr>
          </a:p>
          <a:p>
            <a:pPr indent="-306000" lvl="0" marL="306000" marR="0" rtl="0" algn="l">
              <a:lnSpc>
                <a:spcPct val="90000"/>
              </a:lnSpc>
              <a:spcBef>
                <a:spcPts val="600"/>
              </a:spcBef>
              <a:spcAft>
                <a:spcPts val="0"/>
              </a:spcAft>
              <a:buClr>
                <a:srgbClr val="4690B8"/>
              </a:buClr>
              <a:buSzPts val="1840"/>
              <a:buFont typeface="Noto Sans Symbols"/>
              <a:buChar char="▪"/>
            </a:pPr>
            <a:r>
              <a:rPr b="0" i="0" lang="en-US" sz="2000" u="none" cap="none" strike="noStrike">
                <a:solidFill>
                  <a:schemeClr val="dk1"/>
                </a:solidFill>
                <a:latin typeface="Gill Sans"/>
                <a:ea typeface="Gill Sans"/>
                <a:cs typeface="Gill Sans"/>
                <a:sym typeface="Gill Sans"/>
              </a:rPr>
              <a:t>2.3 million to 4.6 million additional 8</a:t>
            </a:r>
            <a:r>
              <a:rPr b="0" baseline="30000" i="0" lang="en-US" sz="2000" u="none" cap="none" strike="noStrike">
                <a:solidFill>
                  <a:schemeClr val="dk1"/>
                </a:solidFill>
                <a:latin typeface="Gill Sans"/>
                <a:ea typeface="Gill Sans"/>
                <a:cs typeface="Gill Sans"/>
                <a:sym typeface="Gill Sans"/>
              </a:rPr>
              <a:t>th </a:t>
            </a:r>
            <a:r>
              <a:rPr b="0" i="0" lang="en-US" sz="2000" u="none" cap="none" strike="noStrike">
                <a:solidFill>
                  <a:schemeClr val="dk1"/>
                </a:solidFill>
                <a:latin typeface="Gill Sans"/>
                <a:ea typeface="Gill Sans"/>
                <a:cs typeface="Gill Sans"/>
                <a:sym typeface="Gill Sans"/>
              </a:rPr>
              <a:t>– 12</a:t>
            </a:r>
            <a:r>
              <a:rPr b="0" baseline="30000" i="0" lang="en-US" sz="2000" u="none" cap="none" strike="noStrike">
                <a:solidFill>
                  <a:schemeClr val="dk1"/>
                </a:solidFill>
                <a:latin typeface="Gill Sans"/>
                <a:ea typeface="Gill Sans"/>
                <a:cs typeface="Gill Sans"/>
                <a:sym typeface="Gill Sans"/>
              </a:rPr>
              <a:t>th</a:t>
            </a:r>
            <a:r>
              <a:rPr b="0" i="0" lang="en-US" sz="2000" u="none" cap="none" strike="noStrike">
                <a:solidFill>
                  <a:schemeClr val="dk1"/>
                </a:solidFill>
                <a:latin typeface="Gill Sans"/>
                <a:ea typeface="Gill Sans"/>
                <a:cs typeface="Gill Sans"/>
                <a:sym typeface="Gill Sans"/>
              </a:rPr>
              <a:t> graders were chronically absent from school during 2020-21 school year, in addition to the 3.1 million who are chronically absent in non-pandemic years</a:t>
            </a:r>
            <a:endParaRPr/>
          </a:p>
        </p:txBody>
      </p:sp>
      <p:sp>
        <p:nvSpPr>
          <p:cNvPr id="224" name="Google Shape;224;p12"/>
          <p:cNvSpPr txBox="1"/>
          <p:nvPr/>
        </p:nvSpPr>
        <p:spPr>
          <a:xfrm>
            <a:off x="435278" y="6399258"/>
            <a:ext cx="79948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a:solidFill>
                  <a:schemeClr val="dk1"/>
                </a:solidFill>
                <a:latin typeface="Arial"/>
                <a:ea typeface="Arial"/>
                <a:cs typeface="Arial"/>
                <a:sym typeface="Arial"/>
              </a:rPr>
              <a:t>Source: The 74, June 29, 2021</a:t>
            </a:r>
            <a:endParaRPr/>
          </a:p>
        </p:txBody>
      </p:sp>
      <p:pic>
        <p:nvPicPr>
          <p:cNvPr descr="A group of people sitting at desks in a classroom&#10;&#10;Description automatically generated with medium confidence" id="225" name="Google Shape;225;p12"/>
          <p:cNvPicPr preferRelativeResize="0"/>
          <p:nvPr/>
        </p:nvPicPr>
        <p:blipFill rotWithShape="1">
          <a:blip r:embed="rId3">
            <a:alphaModFix/>
          </a:blip>
          <a:srcRect b="15730" l="8328" r="0" t="0"/>
          <a:stretch/>
        </p:blipFill>
        <p:spPr>
          <a:xfrm>
            <a:off x="435278" y="2050772"/>
            <a:ext cx="6690109" cy="410507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13"/>
          <p:cNvSpPr txBox="1"/>
          <p:nvPr/>
        </p:nvSpPr>
        <p:spPr>
          <a:xfrm>
            <a:off x="454768" y="1786102"/>
            <a:ext cx="11282400" cy="5003100"/>
          </a:xfrm>
          <a:prstGeom prst="rect">
            <a:avLst/>
          </a:prstGeom>
          <a:noFill/>
          <a:ln>
            <a:noFill/>
          </a:ln>
        </p:spPr>
        <p:txBody>
          <a:bodyPr anchorCtr="0" anchor="t" bIns="45700" lIns="91425" spcFirstLastPara="1" rIns="91425" wrap="square" tIns="45700">
            <a:spAutoFit/>
          </a:bodyPr>
          <a:lstStyle/>
          <a:p>
            <a:pPr indent="-215900" lvl="0" marL="342900" marR="0" rtl="0" algn="just">
              <a:spcBef>
                <a:spcPts val="0"/>
              </a:spcBef>
              <a:spcAft>
                <a:spcPts val="0"/>
              </a:spcAft>
              <a:buClr>
                <a:schemeClr val="accent2"/>
              </a:buClr>
              <a:buSzPts val="2000"/>
              <a:buFont typeface="Noto Sans Symbols"/>
              <a:buNone/>
            </a:pPr>
            <a:r>
              <a:t/>
            </a:r>
            <a:endParaRPr sz="2000">
              <a:solidFill>
                <a:srgbClr val="000000"/>
              </a:solidFill>
              <a:latin typeface="Gill Sans"/>
              <a:ea typeface="Gill Sans"/>
              <a:cs typeface="Gill Sans"/>
              <a:sym typeface="Gill Sans"/>
            </a:endParaRPr>
          </a:p>
          <a:p>
            <a:pPr indent="-342900" lvl="0" marL="342900" marR="0" rtl="0" algn="just">
              <a:spcBef>
                <a:spcPts val="500"/>
              </a:spcBef>
              <a:spcAft>
                <a:spcPts val="0"/>
              </a:spcAft>
              <a:buClr>
                <a:srgbClr val="00A39A"/>
              </a:buClr>
              <a:buSzPts val="2000"/>
              <a:buFont typeface="Noto Sans Symbols"/>
              <a:buChar char="▪"/>
            </a:pPr>
            <a:r>
              <a:rPr lang="en-US" sz="2000">
                <a:solidFill>
                  <a:srgbClr val="000000"/>
                </a:solidFill>
                <a:latin typeface="Gill Sans"/>
                <a:ea typeface="Gill Sans"/>
                <a:cs typeface="Gill Sans"/>
                <a:sym typeface="Gill Sans"/>
              </a:rPr>
              <a:t>With millions of students learning remotely, states and districts had to rethink what it means to “attend” school, especially when students had challenges connecting to the internet during class.</a:t>
            </a:r>
            <a:endParaRPr/>
          </a:p>
          <a:p>
            <a:pPr indent="-184150" lvl="0" marL="285750" marR="0" rtl="0" algn="just">
              <a:spcBef>
                <a:spcPts val="500"/>
              </a:spcBef>
              <a:spcAft>
                <a:spcPts val="0"/>
              </a:spcAft>
              <a:buClr>
                <a:srgbClr val="00A39A"/>
              </a:buClr>
              <a:buSzPts val="1600"/>
              <a:buFont typeface="Noto Sans Symbols"/>
              <a:buNone/>
            </a:pPr>
            <a:r>
              <a:t/>
            </a:r>
            <a:endParaRPr sz="1600">
              <a:solidFill>
                <a:srgbClr val="000000"/>
              </a:solidFill>
              <a:latin typeface="Gill Sans"/>
              <a:ea typeface="Gill Sans"/>
              <a:cs typeface="Gill Sans"/>
              <a:sym typeface="Gill Sans"/>
            </a:endParaRPr>
          </a:p>
          <a:p>
            <a:pPr indent="-342900" lvl="0" marL="342900" marR="0" rtl="0" algn="just">
              <a:spcBef>
                <a:spcPts val="500"/>
              </a:spcBef>
              <a:spcAft>
                <a:spcPts val="0"/>
              </a:spcAft>
              <a:buClr>
                <a:srgbClr val="00A39A"/>
              </a:buClr>
              <a:buSzPts val="2000"/>
              <a:buFont typeface="Noto Sans Symbols"/>
              <a:buChar char="▪"/>
            </a:pPr>
            <a:r>
              <a:rPr lang="en-US" sz="2000">
                <a:solidFill>
                  <a:srgbClr val="000000"/>
                </a:solidFill>
                <a:latin typeface="Gill Sans"/>
                <a:ea typeface="Gill Sans"/>
                <a:cs typeface="Gill Sans"/>
                <a:sym typeface="Gill Sans"/>
              </a:rPr>
              <a:t>The definition of attendance varied widely:</a:t>
            </a:r>
            <a:endParaRPr/>
          </a:p>
          <a:p>
            <a:pPr indent="-342900" lvl="1" marL="800100" marR="0" rtl="0" algn="l">
              <a:lnSpc>
                <a:spcPct val="107000"/>
              </a:lnSpc>
              <a:spcBef>
                <a:spcPts val="800"/>
              </a:spcBef>
              <a:spcAft>
                <a:spcPts val="0"/>
              </a:spcAft>
              <a:buClr>
                <a:srgbClr val="00A39A"/>
              </a:buClr>
              <a:buSzPts val="2000"/>
              <a:buFont typeface="Noto Sans Symbols"/>
              <a:buChar char="▪"/>
            </a:pPr>
            <a:r>
              <a:rPr b="0" i="0" lang="en-US" sz="2000" u="none" cap="none" strike="noStrike">
                <a:solidFill>
                  <a:srgbClr val="000000"/>
                </a:solidFill>
                <a:latin typeface="Gill Sans"/>
                <a:ea typeface="Gill Sans"/>
                <a:cs typeface="Gill Sans"/>
                <a:sym typeface="Gill Sans"/>
              </a:rPr>
              <a:t>Some districts counted a student as present if they logged in for even a minute of time.</a:t>
            </a:r>
            <a:endParaRPr/>
          </a:p>
          <a:p>
            <a:pPr indent="-342900" lvl="1" marL="800100" marR="0" rtl="0" algn="l">
              <a:lnSpc>
                <a:spcPct val="107000"/>
              </a:lnSpc>
              <a:spcBef>
                <a:spcPts val="800"/>
              </a:spcBef>
              <a:spcAft>
                <a:spcPts val="0"/>
              </a:spcAft>
              <a:buClr>
                <a:srgbClr val="00A39A"/>
              </a:buClr>
              <a:buSzPts val="2000"/>
              <a:buFont typeface="Noto Sans Symbols"/>
              <a:buChar char="▪"/>
            </a:pPr>
            <a:r>
              <a:rPr b="0" i="0" lang="en-US" sz="2000" u="none" cap="none" strike="noStrike">
                <a:solidFill>
                  <a:srgbClr val="000000"/>
                </a:solidFill>
                <a:latin typeface="Gill Sans"/>
                <a:ea typeface="Gill Sans"/>
                <a:cs typeface="Gill Sans"/>
                <a:sym typeface="Gill Sans"/>
              </a:rPr>
              <a:t>Some districts required a half day’s online participation.</a:t>
            </a:r>
            <a:endParaRPr b="0" i="0" sz="2000" u="none" cap="none" strike="noStrike">
              <a:solidFill>
                <a:srgbClr val="000000"/>
              </a:solidFill>
              <a:latin typeface="Gill Sans"/>
              <a:ea typeface="Gill Sans"/>
              <a:cs typeface="Gill Sans"/>
              <a:sym typeface="Gill Sans"/>
            </a:endParaRPr>
          </a:p>
          <a:p>
            <a:pPr indent="-342900" lvl="1" marL="800100" marR="0" rtl="0" algn="l">
              <a:lnSpc>
                <a:spcPct val="107000"/>
              </a:lnSpc>
              <a:spcBef>
                <a:spcPts val="800"/>
              </a:spcBef>
              <a:spcAft>
                <a:spcPts val="0"/>
              </a:spcAft>
              <a:buClr>
                <a:srgbClr val="00A39A"/>
              </a:buClr>
              <a:buSzPts val="2000"/>
              <a:buFont typeface="Noto Sans Symbols"/>
              <a:buChar char="▪"/>
            </a:pPr>
            <a:r>
              <a:rPr b="0" i="0" lang="en-US" sz="2000" u="none" cap="none" strike="noStrike">
                <a:solidFill>
                  <a:srgbClr val="000000"/>
                </a:solidFill>
                <a:latin typeface="Gill Sans"/>
                <a:ea typeface="Gill Sans"/>
                <a:cs typeface="Gill Sans"/>
                <a:sym typeface="Gill Sans"/>
              </a:rPr>
              <a:t>Some counted completed assignments or a conversation with a teacher as a sign of attendance.</a:t>
            </a:r>
            <a:endParaRPr/>
          </a:p>
          <a:p>
            <a:pPr indent="-241300" lvl="0" marL="342900" marR="0" rtl="0" algn="just">
              <a:spcBef>
                <a:spcPts val="800"/>
              </a:spcBef>
              <a:spcAft>
                <a:spcPts val="0"/>
              </a:spcAft>
              <a:buClr>
                <a:srgbClr val="00A39A"/>
              </a:buClr>
              <a:buSzPts val="1600"/>
              <a:buFont typeface="Noto Sans Symbols"/>
              <a:buNone/>
            </a:pPr>
            <a:r>
              <a:t/>
            </a:r>
            <a:endParaRPr sz="1600">
              <a:solidFill>
                <a:srgbClr val="000000"/>
              </a:solidFill>
              <a:latin typeface="Gill Sans"/>
              <a:ea typeface="Gill Sans"/>
              <a:cs typeface="Gill Sans"/>
              <a:sym typeface="Gill Sans"/>
            </a:endParaRPr>
          </a:p>
          <a:p>
            <a:pPr indent="-342900" lvl="0" marL="342900" marR="0" rtl="0" algn="just">
              <a:spcBef>
                <a:spcPts val="500"/>
              </a:spcBef>
              <a:spcAft>
                <a:spcPts val="0"/>
              </a:spcAft>
              <a:buClr>
                <a:srgbClr val="00A39A"/>
              </a:buClr>
              <a:buSzPts val="2000"/>
              <a:buFont typeface="Noto Sans Symbols"/>
              <a:buChar char="▪"/>
            </a:pPr>
            <a:r>
              <a:rPr lang="en-US" sz="2000">
                <a:solidFill>
                  <a:srgbClr val="000000"/>
                </a:solidFill>
                <a:latin typeface="Gill Sans"/>
                <a:ea typeface="Gill Sans"/>
                <a:cs typeface="Gill Sans"/>
                <a:sym typeface="Gill Sans"/>
              </a:rPr>
              <a:t>As many as 19 states weren’t tracking daily attendance this fall.</a:t>
            </a:r>
            <a:endParaRPr/>
          </a:p>
          <a:p>
            <a:pPr indent="0" lvl="0" marL="0" marR="0" rtl="0" algn="just">
              <a:spcBef>
                <a:spcPts val="500"/>
              </a:spcBef>
              <a:spcAft>
                <a:spcPts val="0"/>
              </a:spcAft>
              <a:buNone/>
            </a:pPr>
            <a:r>
              <a:t/>
            </a:r>
            <a:endParaRPr b="1" sz="1600">
              <a:solidFill>
                <a:srgbClr val="000000"/>
              </a:solidFill>
              <a:latin typeface="Calibri"/>
              <a:ea typeface="Calibri"/>
              <a:cs typeface="Calibri"/>
              <a:sym typeface="Calibri"/>
            </a:endParaRPr>
          </a:p>
          <a:p>
            <a:pPr indent="0" lvl="0" marL="0" marR="0" rtl="0" algn="ctr">
              <a:spcBef>
                <a:spcPts val="800"/>
              </a:spcBef>
              <a:spcAft>
                <a:spcPts val="0"/>
              </a:spcAft>
              <a:buNone/>
            </a:pPr>
            <a:r>
              <a:rPr b="1" lang="en-US" sz="2400">
                <a:solidFill>
                  <a:srgbClr val="000000"/>
                </a:solidFill>
                <a:latin typeface="Calibri"/>
                <a:ea typeface="Calibri"/>
                <a:cs typeface="Calibri"/>
                <a:sym typeface="Calibri"/>
              </a:rPr>
              <a:t>The variation made it harder to know who was truly engaged in learning.</a:t>
            </a:r>
            <a:endParaRPr sz="1600">
              <a:solidFill>
                <a:schemeClr val="dk1"/>
              </a:solidFill>
              <a:latin typeface="Gill Sans"/>
              <a:ea typeface="Gill Sans"/>
              <a:cs typeface="Gill Sans"/>
              <a:sym typeface="Gill Sans"/>
            </a:endParaRPr>
          </a:p>
          <a:p>
            <a:pPr indent="-203200" lvl="0" marL="342900" marR="0" rtl="0" algn="just">
              <a:spcBef>
                <a:spcPts val="800"/>
              </a:spcBef>
              <a:spcAft>
                <a:spcPts val="0"/>
              </a:spcAft>
              <a:buClr>
                <a:schemeClr val="accent2"/>
              </a:buClr>
              <a:buSzPts val="2200"/>
              <a:buFont typeface="Noto Sans Symbols"/>
              <a:buNone/>
            </a:pPr>
            <a:r>
              <a:t/>
            </a:r>
            <a:endParaRPr b="1" sz="2200">
              <a:solidFill>
                <a:schemeClr val="dk1"/>
              </a:solidFill>
              <a:latin typeface="Calibri"/>
              <a:ea typeface="Calibri"/>
              <a:cs typeface="Calibri"/>
              <a:sym typeface="Calibri"/>
            </a:endParaRPr>
          </a:p>
        </p:txBody>
      </p:sp>
      <p:sp>
        <p:nvSpPr>
          <p:cNvPr id="232" name="Google Shape;232;p13"/>
          <p:cNvSpPr txBox="1"/>
          <p:nvPr/>
        </p:nvSpPr>
        <p:spPr>
          <a:xfrm>
            <a:off x="435277" y="612843"/>
            <a:ext cx="11321445" cy="1194515"/>
          </a:xfrm>
          <a:prstGeom prst="rect">
            <a:avLst/>
          </a:prstGeom>
          <a:solidFill>
            <a:srgbClr val="4B4F55"/>
          </a:solidFill>
          <a:ln>
            <a:noFill/>
          </a:ln>
        </p:spPr>
        <p:txBody>
          <a:bodyPr anchorCtr="0" anchor="t" bIns="45700" lIns="91425" spcFirstLastPara="1" rIns="91425" wrap="square" tIns="45700">
            <a:normAutofit lnSpcReduction="10000"/>
          </a:bodyPr>
          <a:lstStyle/>
          <a:p>
            <a:pPr indent="0" lvl="0" marL="0" marR="0" rtl="0" algn="l">
              <a:spcBef>
                <a:spcPts val="0"/>
              </a:spcBef>
              <a:spcAft>
                <a:spcPts val="0"/>
              </a:spcAft>
              <a:buClr>
                <a:schemeClr val="lt1"/>
              </a:buClr>
              <a:buSzPts val="3600"/>
              <a:buFont typeface="Gill Sans"/>
              <a:buNone/>
            </a:pPr>
            <a:r>
              <a:t/>
            </a:r>
            <a:endParaRPr b="0" sz="3600" cap="none">
              <a:solidFill>
                <a:schemeClr val="lt1"/>
              </a:solidFill>
              <a:latin typeface="Gill Sans"/>
              <a:ea typeface="Gill Sans"/>
              <a:cs typeface="Gill Sans"/>
              <a:sym typeface="Gill Sans"/>
            </a:endParaRPr>
          </a:p>
          <a:p>
            <a:pPr indent="0" lvl="0" marL="0" marR="0" rtl="0" algn="l">
              <a:spcBef>
                <a:spcPts val="0"/>
              </a:spcBef>
              <a:spcAft>
                <a:spcPts val="0"/>
              </a:spcAft>
              <a:buClr>
                <a:schemeClr val="lt1"/>
              </a:buClr>
              <a:buSzPts val="3600"/>
              <a:buFont typeface="Gill Sans"/>
              <a:buNone/>
            </a:pPr>
            <a:r>
              <a:rPr b="0" lang="en-US" sz="3600" cap="none">
                <a:solidFill>
                  <a:schemeClr val="lt1"/>
                </a:solidFill>
                <a:latin typeface="Gill Sans"/>
                <a:ea typeface="Gill Sans"/>
                <a:cs typeface="Gill Sans"/>
                <a:sym typeface="Gill Sans"/>
              </a:rPr>
              <a:t> </a:t>
            </a:r>
            <a:r>
              <a:rPr b="1" lang="en-US" sz="4000" cap="none">
                <a:solidFill>
                  <a:schemeClr val="lt1"/>
                </a:solidFill>
                <a:latin typeface="Arial"/>
                <a:ea typeface="Arial"/>
                <a:cs typeface="Arial"/>
                <a:sym typeface="Arial"/>
              </a:rPr>
              <a:t>ATTEND</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4"/>
          <p:cNvSpPr txBox="1"/>
          <p:nvPr>
            <p:ph idx="1" type="body"/>
          </p:nvPr>
        </p:nvSpPr>
        <p:spPr>
          <a:xfrm>
            <a:off x="755650" y="1724025"/>
            <a:ext cx="10656888" cy="374479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rgbClr val="4690B8"/>
              </a:buClr>
              <a:buSzPts val="2590"/>
              <a:buNone/>
            </a:pPr>
            <a:r>
              <a:rPr b="0" i="0" lang="en-US" u="none" cap="none" strike="noStrike">
                <a:solidFill>
                  <a:srgbClr val="323232"/>
                </a:solidFill>
                <a:latin typeface="Gill Sans"/>
                <a:ea typeface="Gill Sans"/>
                <a:cs typeface="Gill Sans"/>
                <a:sym typeface="Gill Sans"/>
              </a:rPr>
              <a:t>Absenteeism is a lost opportunity to learn – not merely a lack of compliance with school rules.</a:t>
            </a:r>
            <a:endParaRPr/>
          </a:p>
          <a:p>
            <a:pPr indent="0" lvl="0" marL="0" rtl="0" algn="ctr">
              <a:spcBef>
                <a:spcPts val="800"/>
              </a:spcBef>
              <a:spcAft>
                <a:spcPts val="0"/>
              </a:spcAft>
              <a:buSzPts val="368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15"/>
          <p:cNvSpPr txBox="1"/>
          <p:nvPr>
            <p:ph type="title"/>
          </p:nvPr>
        </p:nvSpPr>
        <p:spPr>
          <a:xfrm>
            <a:off x="581191" y="723901"/>
            <a:ext cx="10993549" cy="142875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accent1"/>
              </a:buClr>
              <a:buSzPts val="3600"/>
              <a:buFont typeface="Arial"/>
              <a:buNone/>
            </a:pPr>
            <a:r>
              <a:rPr lang="en-US">
                <a:latin typeface="Arial"/>
                <a:ea typeface="Arial"/>
                <a:cs typeface="Arial"/>
                <a:sym typeface="Arial"/>
              </a:rPr>
              <a:t>CHRONIC ABSENCE</a:t>
            </a:r>
            <a:endParaRPr/>
          </a:p>
        </p:txBody>
      </p:sp>
      <p:sp>
        <p:nvSpPr>
          <p:cNvPr id="243" name="Google Shape;243;p15"/>
          <p:cNvSpPr txBox="1"/>
          <p:nvPr>
            <p:ph idx="1" type="body"/>
          </p:nvPr>
        </p:nvSpPr>
        <p:spPr>
          <a:xfrm>
            <a:off x="581194" y="2172965"/>
            <a:ext cx="10993546" cy="525565"/>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1472"/>
              <a:buNone/>
            </a:pPr>
            <a:r>
              <a:rPr lang="en-US" sz="1600">
                <a:latin typeface="Arial"/>
                <a:ea typeface="Arial"/>
                <a:cs typeface="Arial"/>
                <a:sym typeface="Arial"/>
              </a:rPr>
              <a:t>A CRITICAL EARLY WARNING SIGN</a:t>
            </a:r>
            <a:endParaRPr/>
          </a:p>
        </p:txBody>
      </p:sp>
      <p:pic>
        <p:nvPicPr>
          <p:cNvPr descr="Desks in empty classroom" id="244" name="Google Shape;244;p15"/>
          <p:cNvPicPr preferRelativeResize="0"/>
          <p:nvPr/>
        </p:nvPicPr>
        <p:blipFill rotWithShape="1">
          <a:blip r:embed="rId3">
            <a:alphaModFix/>
          </a:blip>
          <a:srcRect b="27499" l="0" r="-1" t="30497"/>
          <a:stretch/>
        </p:blipFill>
        <p:spPr>
          <a:xfrm>
            <a:off x="635457" y="2790605"/>
            <a:ext cx="10916463" cy="343889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6"/>
          <p:cNvSpPr txBox="1"/>
          <p:nvPr>
            <p:ph type="title"/>
          </p:nvPr>
        </p:nvSpPr>
        <p:spPr>
          <a:xfrm>
            <a:off x="581192" y="702156"/>
            <a:ext cx="11029616" cy="1013800"/>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lt1"/>
              </a:buClr>
              <a:buSzPts val="3200"/>
              <a:buFont typeface="Arial"/>
              <a:buNone/>
            </a:pPr>
            <a:r>
              <a:rPr lang="en-US" sz="3200">
                <a:latin typeface="Arial"/>
                <a:ea typeface="Arial"/>
                <a:cs typeface="Arial"/>
                <a:sym typeface="Arial"/>
              </a:rPr>
              <a:t>CHRONIC ABSENCE</a:t>
            </a:r>
            <a:endParaRPr/>
          </a:p>
        </p:txBody>
      </p:sp>
      <p:sp>
        <p:nvSpPr>
          <p:cNvPr id="250" name="Google Shape;250;p16"/>
          <p:cNvSpPr txBox="1"/>
          <p:nvPr>
            <p:ph idx="1" type="body"/>
          </p:nvPr>
        </p:nvSpPr>
        <p:spPr>
          <a:xfrm>
            <a:off x="581192" y="2180496"/>
            <a:ext cx="11029615" cy="3678303"/>
          </a:xfrm>
          <a:prstGeom prst="rect">
            <a:avLst/>
          </a:prstGeom>
          <a:noFill/>
          <a:ln>
            <a:noFill/>
          </a:ln>
        </p:spPr>
        <p:txBody>
          <a:bodyPr anchorCtr="0" anchor="ctr" bIns="45700" lIns="91425" spcFirstLastPara="1" rIns="91425" wrap="square" tIns="45700">
            <a:normAutofit/>
          </a:bodyPr>
          <a:lstStyle/>
          <a:p>
            <a:pPr indent="-306000" lvl="0" marL="306000" rtl="0" algn="l">
              <a:spcBef>
                <a:spcPts val="0"/>
              </a:spcBef>
              <a:spcAft>
                <a:spcPts val="0"/>
              </a:spcAft>
              <a:buSzPts val="2208"/>
              <a:buChar char="◼"/>
            </a:pPr>
            <a:r>
              <a:rPr lang="en-US" sz="2400"/>
              <a:t>Attendance Works defines chronic absence as </a:t>
            </a:r>
            <a:r>
              <a:rPr lang="en-US" sz="2400">
                <a:solidFill>
                  <a:srgbClr val="C00000"/>
                </a:solidFill>
              </a:rPr>
              <a:t>missing 10% or more of school - for any reason.</a:t>
            </a:r>
            <a:r>
              <a:rPr lang="en-US" sz="2400"/>
              <a:t> Students who are chronically absent are at risk academically.</a:t>
            </a:r>
            <a:endParaRPr/>
          </a:p>
          <a:p>
            <a:pPr indent="-306000" lvl="0" marL="306000" rtl="0" algn="l">
              <a:spcBef>
                <a:spcPts val="1080"/>
              </a:spcBef>
              <a:spcAft>
                <a:spcPts val="0"/>
              </a:spcAft>
              <a:buSzPts val="2208"/>
              <a:buChar char="◼"/>
            </a:pPr>
            <a:r>
              <a:rPr lang="en-US" sz="2400"/>
              <a:t>Chronic absence is different from truancy (unexcused absences only).</a:t>
            </a:r>
            <a:endParaRPr/>
          </a:p>
          <a:p>
            <a:pPr indent="-200844" lvl="0" marL="306000" rtl="0" algn="l">
              <a:spcBef>
                <a:spcPts val="960"/>
              </a:spcBef>
              <a:spcAft>
                <a:spcPts val="0"/>
              </a:spcAft>
              <a:buSzPts val="1656"/>
              <a:buNone/>
            </a:pPr>
            <a:r>
              <a:t/>
            </a:r>
            <a:endParaRPr/>
          </a:p>
          <a:p>
            <a:pPr indent="-200844" lvl="0" marL="306000" rtl="0" algn="l">
              <a:spcBef>
                <a:spcPts val="960"/>
              </a:spcBef>
              <a:spcAft>
                <a:spcPts val="0"/>
              </a:spcAft>
              <a:buSzPts val="1656"/>
              <a:buNone/>
            </a:pPr>
            <a:r>
              <a:t/>
            </a:r>
            <a:endParaRPr/>
          </a:p>
          <a:p>
            <a:pPr indent="-200844" lvl="0" marL="306000" rtl="0" algn="l">
              <a:spcBef>
                <a:spcPts val="960"/>
              </a:spcBef>
              <a:spcAft>
                <a:spcPts val="0"/>
              </a:spcAft>
              <a:buSzPts val="1656"/>
              <a:buNone/>
            </a:pPr>
            <a:r>
              <a:t/>
            </a:r>
            <a:endParaRPr/>
          </a:p>
          <a:p>
            <a:pPr indent="-200844" lvl="0" marL="306000" rtl="0" algn="l">
              <a:spcBef>
                <a:spcPts val="960"/>
              </a:spcBef>
              <a:spcAft>
                <a:spcPts val="0"/>
              </a:spcAft>
              <a:buSzPts val="1656"/>
              <a:buNone/>
            </a:pPr>
            <a:r>
              <a:t/>
            </a:r>
            <a:endParaRPr/>
          </a:p>
        </p:txBody>
      </p:sp>
      <p:sp>
        <p:nvSpPr>
          <p:cNvPr id="251" name="Google Shape;251;p16"/>
          <p:cNvSpPr/>
          <p:nvPr/>
        </p:nvSpPr>
        <p:spPr>
          <a:xfrm>
            <a:off x="9266991" y="3909505"/>
            <a:ext cx="2285226" cy="2275752"/>
          </a:xfrm>
          <a:prstGeom prst="ellipse">
            <a:avLst/>
          </a:prstGeom>
          <a:solidFill>
            <a:srgbClr val="00A39A"/>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95751"/>
              </a:buClr>
              <a:buSzPts val="1800"/>
              <a:buFont typeface="Rockwell"/>
              <a:buNone/>
            </a:pPr>
            <a:r>
              <a:rPr b="1" i="0" lang="en-US" sz="1800" u="none" cap="none" strike="noStrike">
                <a:solidFill>
                  <a:schemeClr val="lt1"/>
                </a:solidFill>
                <a:latin typeface="Gill Sans"/>
                <a:ea typeface="Gill Sans"/>
                <a:cs typeface="Gill Sans"/>
                <a:sym typeface="Gill Sans"/>
              </a:rPr>
              <a:t>Chronic</a:t>
            </a:r>
            <a:endParaRPr sz="1800">
              <a:solidFill>
                <a:schemeClr val="lt1"/>
              </a:solidFill>
              <a:latin typeface="Gill Sans"/>
              <a:ea typeface="Gill Sans"/>
              <a:cs typeface="Gill Sans"/>
              <a:sym typeface="Gill Sans"/>
            </a:endParaRPr>
          </a:p>
          <a:p>
            <a:pPr indent="0" lvl="0" marL="0" marR="0" rtl="0" algn="ctr">
              <a:lnSpc>
                <a:spcPct val="100000"/>
              </a:lnSpc>
              <a:spcBef>
                <a:spcPts val="0"/>
              </a:spcBef>
              <a:spcAft>
                <a:spcPts val="0"/>
              </a:spcAft>
              <a:buClr>
                <a:srgbClr val="195751"/>
              </a:buClr>
              <a:buSzPts val="1800"/>
              <a:buFont typeface="Rockwell"/>
              <a:buNone/>
            </a:pPr>
            <a:r>
              <a:rPr b="1" i="0" lang="en-US" sz="1800" u="none" cap="none" strike="noStrike">
                <a:solidFill>
                  <a:schemeClr val="lt1"/>
                </a:solidFill>
                <a:latin typeface="Gill Sans"/>
                <a:ea typeface="Gill Sans"/>
                <a:cs typeface="Gill Sans"/>
                <a:sym typeface="Gill Sans"/>
              </a:rPr>
              <a:t>Absence</a:t>
            </a:r>
            <a:endParaRPr sz="1800">
              <a:solidFill>
                <a:schemeClr val="lt1"/>
              </a:solidFill>
              <a:latin typeface="Gill Sans"/>
              <a:ea typeface="Gill Sans"/>
              <a:cs typeface="Gill Sans"/>
              <a:sym typeface="Gill Sans"/>
            </a:endParaRPr>
          </a:p>
        </p:txBody>
      </p:sp>
      <p:sp>
        <p:nvSpPr>
          <p:cNvPr id="252" name="Google Shape;252;p16"/>
          <p:cNvSpPr/>
          <p:nvPr/>
        </p:nvSpPr>
        <p:spPr>
          <a:xfrm>
            <a:off x="8637587" y="4863231"/>
            <a:ext cx="434975" cy="368300"/>
          </a:xfrm>
          <a:prstGeom prst="rightArrow">
            <a:avLst>
              <a:gd fmla="val 50000" name="adj1"/>
              <a:gd fmla="val 49990" name="adj2"/>
            </a:avLst>
          </a:prstGeom>
          <a:solidFill>
            <a:srgbClr val="D8D8D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Avenir"/>
              <a:buNone/>
            </a:pPr>
            <a:r>
              <a:t/>
            </a:r>
            <a:endParaRPr b="0" i="0" sz="1400" u="none" cap="none" strike="noStrike">
              <a:solidFill>
                <a:srgbClr val="000000"/>
              </a:solidFill>
              <a:latin typeface="Arial"/>
              <a:ea typeface="Arial"/>
              <a:cs typeface="Arial"/>
              <a:sym typeface="Arial"/>
            </a:endParaRPr>
          </a:p>
        </p:txBody>
      </p:sp>
      <p:sp>
        <p:nvSpPr>
          <p:cNvPr id="253" name="Google Shape;253;p16"/>
          <p:cNvSpPr/>
          <p:nvPr/>
        </p:nvSpPr>
        <p:spPr>
          <a:xfrm>
            <a:off x="834212" y="4066205"/>
            <a:ext cx="2157415" cy="2127005"/>
          </a:xfrm>
          <a:prstGeom prst="ellipse">
            <a:avLst/>
          </a:prstGeom>
          <a:noFill/>
          <a:ln cap="flat" cmpd="sng" w="38100">
            <a:solidFill>
              <a:srgbClr val="00A39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8637B"/>
              </a:buClr>
              <a:buSzPts val="1600"/>
              <a:buFont typeface="Rockwell"/>
              <a:buNone/>
            </a:pPr>
            <a:r>
              <a:rPr b="1" i="0" lang="en-US" sz="1600" u="none" cap="none" strike="noStrike">
                <a:solidFill>
                  <a:srgbClr val="1A3160"/>
                </a:solidFill>
                <a:latin typeface="Gill Sans"/>
                <a:ea typeface="Gill Sans"/>
                <a:cs typeface="Gill Sans"/>
                <a:sym typeface="Gill Sans"/>
              </a:rPr>
              <a:t>Excused</a:t>
            </a:r>
            <a:br>
              <a:rPr b="1" i="0" lang="en-US" sz="1600" u="none" cap="none" strike="noStrike">
                <a:solidFill>
                  <a:srgbClr val="1A3160"/>
                </a:solidFill>
                <a:latin typeface="Gill Sans"/>
                <a:ea typeface="Gill Sans"/>
                <a:cs typeface="Gill Sans"/>
                <a:sym typeface="Gill Sans"/>
              </a:rPr>
            </a:br>
            <a:r>
              <a:rPr b="1" i="0" lang="en-US" sz="1600" u="none" cap="none" strike="noStrike">
                <a:solidFill>
                  <a:srgbClr val="1A3160"/>
                </a:solidFill>
                <a:latin typeface="Gill Sans"/>
                <a:ea typeface="Gill Sans"/>
                <a:cs typeface="Gill Sans"/>
                <a:sym typeface="Gill Sans"/>
              </a:rPr>
              <a:t>absences</a:t>
            </a:r>
            <a:endParaRPr sz="1800">
              <a:solidFill>
                <a:srgbClr val="1A3160"/>
              </a:solidFill>
              <a:latin typeface="Gill Sans"/>
              <a:ea typeface="Gill Sans"/>
              <a:cs typeface="Gill Sans"/>
              <a:sym typeface="Gill Sans"/>
            </a:endParaRPr>
          </a:p>
        </p:txBody>
      </p:sp>
      <p:sp>
        <p:nvSpPr>
          <p:cNvPr id="254" name="Google Shape;254;p16"/>
          <p:cNvSpPr/>
          <p:nvPr/>
        </p:nvSpPr>
        <p:spPr>
          <a:xfrm>
            <a:off x="3228975" y="5006008"/>
            <a:ext cx="250825" cy="332317"/>
          </a:xfrm>
          <a:prstGeom prst="mathPlus">
            <a:avLst>
              <a:gd fmla="val 23520" name="adj1"/>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venir"/>
              <a:buNone/>
            </a:pPr>
            <a:r>
              <a:t/>
            </a:r>
            <a:endParaRPr b="0" i="0" sz="1400" u="none" cap="none" strike="noStrike">
              <a:solidFill>
                <a:srgbClr val="4690B8"/>
              </a:solidFill>
              <a:latin typeface="Calibri"/>
              <a:ea typeface="Calibri"/>
              <a:cs typeface="Calibri"/>
              <a:sym typeface="Calibri"/>
            </a:endParaRPr>
          </a:p>
        </p:txBody>
      </p:sp>
      <p:sp>
        <p:nvSpPr>
          <p:cNvPr id="255" name="Google Shape;255;p16"/>
          <p:cNvSpPr/>
          <p:nvPr/>
        </p:nvSpPr>
        <p:spPr>
          <a:xfrm>
            <a:off x="3646090" y="4066205"/>
            <a:ext cx="2157415" cy="2127005"/>
          </a:xfrm>
          <a:prstGeom prst="ellipse">
            <a:avLst/>
          </a:prstGeom>
          <a:noFill/>
          <a:ln cap="flat" cmpd="sng" w="38100">
            <a:solidFill>
              <a:srgbClr val="00A39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8637B"/>
              </a:buClr>
              <a:buSzPts val="1600"/>
              <a:buFont typeface="Rockwell"/>
              <a:buNone/>
            </a:pPr>
            <a:r>
              <a:rPr b="1" i="0" lang="en-US" sz="1600" u="none" cap="none" strike="noStrike">
                <a:solidFill>
                  <a:srgbClr val="1A3160"/>
                </a:solidFill>
                <a:latin typeface="Gill Sans"/>
                <a:ea typeface="Gill Sans"/>
                <a:cs typeface="Gill Sans"/>
                <a:sym typeface="Gill Sans"/>
              </a:rPr>
              <a:t>Unexcused</a:t>
            </a:r>
            <a:br>
              <a:rPr b="1" i="0" lang="en-US" sz="1600" u="none" cap="none" strike="noStrike">
                <a:solidFill>
                  <a:srgbClr val="1A3160"/>
                </a:solidFill>
                <a:latin typeface="Gill Sans"/>
                <a:ea typeface="Gill Sans"/>
                <a:cs typeface="Gill Sans"/>
                <a:sym typeface="Gill Sans"/>
              </a:rPr>
            </a:br>
            <a:r>
              <a:rPr b="1" i="0" lang="en-US" sz="1600" u="none" cap="none" strike="noStrike">
                <a:solidFill>
                  <a:srgbClr val="1A3160"/>
                </a:solidFill>
                <a:latin typeface="Gill Sans"/>
                <a:ea typeface="Gill Sans"/>
                <a:cs typeface="Gill Sans"/>
                <a:sym typeface="Gill Sans"/>
              </a:rPr>
              <a:t>absences</a:t>
            </a:r>
            <a:endParaRPr sz="1800">
              <a:solidFill>
                <a:srgbClr val="1A3160"/>
              </a:solidFill>
              <a:latin typeface="Gill Sans"/>
              <a:ea typeface="Gill Sans"/>
              <a:cs typeface="Gill Sans"/>
              <a:sym typeface="Gill Sans"/>
            </a:endParaRPr>
          </a:p>
        </p:txBody>
      </p:sp>
      <p:sp>
        <p:nvSpPr>
          <p:cNvPr id="256" name="Google Shape;256;p16"/>
          <p:cNvSpPr/>
          <p:nvPr/>
        </p:nvSpPr>
        <p:spPr>
          <a:xfrm>
            <a:off x="6281740" y="4066206"/>
            <a:ext cx="2157415" cy="2127005"/>
          </a:xfrm>
          <a:prstGeom prst="ellipse">
            <a:avLst/>
          </a:prstGeom>
          <a:noFill/>
          <a:ln cap="flat" cmpd="sng" w="38100">
            <a:solidFill>
              <a:srgbClr val="00A39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18637B"/>
              </a:buClr>
              <a:buSzPts val="1600"/>
              <a:buFont typeface="Rockwell"/>
              <a:buNone/>
            </a:pPr>
            <a:r>
              <a:rPr b="1" i="0" lang="en-US" sz="1600" u="none" cap="none" strike="noStrike">
                <a:solidFill>
                  <a:srgbClr val="1A3160"/>
                </a:solidFill>
                <a:latin typeface="Gill Sans"/>
                <a:ea typeface="Gill Sans"/>
                <a:cs typeface="Gill Sans"/>
                <a:sym typeface="Gill Sans"/>
              </a:rPr>
              <a:t>Suspensions</a:t>
            </a:r>
            <a:endParaRPr sz="1800">
              <a:solidFill>
                <a:srgbClr val="1A3160"/>
              </a:solidFill>
              <a:latin typeface="Gill Sans"/>
              <a:ea typeface="Gill Sans"/>
              <a:cs typeface="Gill Sans"/>
              <a:sym typeface="Gill Sans"/>
            </a:endParaRPr>
          </a:p>
        </p:txBody>
      </p:sp>
      <p:sp>
        <p:nvSpPr>
          <p:cNvPr id="257" name="Google Shape;257;p16"/>
          <p:cNvSpPr/>
          <p:nvPr/>
        </p:nvSpPr>
        <p:spPr>
          <a:xfrm>
            <a:off x="5919924" y="5006008"/>
            <a:ext cx="250825" cy="332317"/>
          </a:xfrm>
          <a:prstGeom prst="mathPlus">
            <a:avLst>
              <a:gd fmla="val 23520" name="adj1"/>
            </a:avLst>
          </a:prstGeom>
          <a:solidFill>
            <a:srgbClr val="D8D8D8"/>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400"/>
              <a:buFont typeface="Avenir"/>
              <a:buNone/>
            </a:pPr>
            <a:r>
              <a:t/>
            </a:r>
            <a:endParaRPr b="0" i="0" sz="1400" u="none" cap="none" strike="noStrike">
              <a:solidFill>
                <a:srgbClr val="4690B8"/>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7"/>
          <p:cNvSpPr txBox="1"/>
          <p:nvPr>
            <p:ph type="title"/>
          </p:nvPr>
        </p:nvSpPr>
        <p:spPr>
          <a:xfrm>
            <a:off x="575894" y="856118"/>
            <a:ext cx="11029616" cy="988332"/>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chemeClr val="lt1"/>
              </a:buClr>
              <a:buSzPts val="3200"/>
              <a:buFont typeface="Arial"/>
              <a:buNone/>
            </a:pPr>
            <a:r>
              <a:rPr lang="en-US" sz="3200">
                <a:latin typeface="Arial"/>
                <a:ea typeface="Arial"/>
                <a:cs typeface="Arial"/>
                <a:sym typeface="Arial"/>
              </a:rPr>
              <a:t>STRONG STUDENT ATTENDANCE = </a:t>
            </a:r>
            <a:br>
              <a:rPr lang="en-US" sz="3200">
                <a:latin typeface="Arial"/>
                <a:ea typeface="Arial"/>
                <a:cs typeface="Arial"/>
                <a:sym typeface="Arial"/>
              </a:rPr>
            </a:br>
            <a:r>
              <a:rPr lang="en-US" sz="3200">
                <a:latin typeface="Arial"/>
                <a:ea typeface="Arial"/>
                <a:cs typeface="Arial"/>
                <a:sym typeface="Arial"/>
              </a:rPr>
              <a:t>STRONGER THIRD GRADE READING SKILLS</a:t>
            </a:r>
            <a:endParaRPr/>
          </a:p>
        </p:txBody>
      </p:sp>
      <p:graphicFrame>
        <p:nvGraphicFramePr>
          <p:cNvPr id="263" name="Google Shape;263;p17"/>
          <p:cNvGraphicFramePr/>
          <p:nvPr/>
        </p:nvGraphicFramePr>
        <p:xfrm>
          <a:off x="837057" y="2189334"/>
          <a:ext cx="10232100" cy="4334400"/>
        </p:xfrm>
        <a:graphic>
          <a:graphicData uri="http://schemas.openxmlformats.org/drawingml/2006/chart">
            <c:chart r:id="rId3"/>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18"/>
          <p:cNvSpPr txBox="1"/>
          <p:nvPr>
            <p:ph type="title"/>
          </p:nvPr>
        </p:nvSpPr>
        <p:spPr>
          <a:xfrm>
            <a:off x="447816" y="4693388"/>
            <a:ext cx="11290859" cy="1820301"/>
          </a:xfrm>
          <a:prstGeom prst="rect">
            <a:avLst/>
          </a:prstGeom>
          <a:noFill/>
          <a:ln>
            <a:noFill/>
          </a:ln>
        </p:spPr>
        <p:txBody>
          <a:bodyPr anchorCtr="0" anchor="b" bIns="45700" lIns="91425" spcFirstLastPara="1" rIns="91425" wrap="square" tIns="45700">
            <a:normAutofit/>
          </a:bodyPr>
          <a:lstStyle/>
          <a:p>
            <a:pPr indent="0" lvl="0" marL="0" rtl="0" algn="ctr">
              <a:spcBef>
                <a:spcPts val="0"/>
              </a:spcBef>
              <a:spcAft>
                <a:spcPts val="0"/>
              </a:spcAft>
              <a:buClr>
                <a:srgbClr val="4690B8"/>
              </a:buClr>
              <a:buSzPts val="2900"/>
              <a:buFont typeface="Gill Sans"/>
              <a:buNone/>
            </a:pPr>
            <a:r>
              <a:rPr lang="en-US" sz="2900">
                <a:solidFill>
                  <a:schemeClr val="dk1"/>
                </a:solidFill>
                <a:latin typeface="Gill Sans"/>
                <a:ea typeface="Gill Sans"/>
                <a:cs typeface="Gill Sans"/>
                <a:sym typeface="Gill Sans"/>
              </a:rPr>
              <a:t>By 9th grade, regular and high attendance is a better predictor of graduation rates than 8th grade test scores. </a:t>
            </a:r>
            <a:br>
              <a:rPr lang="en-US">
                <a:solidFill>
                  <a:srgbClr val="FF0000"/>
                </a:solidFill>
              </a:rPr>
            </a:br>
            <a:endParaRPr>
              <a:solidFill>
                <a:srgbClr val="FF0000"/>
              </a:solidFill>
            </a:endParaRPr>
          </a:p>
        </p:txBody>
      </p:sp>
      <p:pic>
        <p:nvPicPr>
          <p:cNvPr id="269" name="Google Shape;269;p18"/>
          <p:cNvPicPr preferRelativeResize="0"/>
          <p:nvPr>
            <p:ph idx="2" type="pic"/>
          </p:nvPr>
        </p:nvPicPr>
        <p:blipFill rotWithShape="1">
          <a:blip r:embed="rId3">
            <a:alphaModFix/>
          </a:blip>
          <a:srcRect b="0" l="26" r="25" t="0"/>
          <a:stretch/>
        </p:blipFill>
        <p:spPr>
          <a:xfrm>
            <a:off x="447817" y="1136136"/>
            <a:ext cx="11290859" cy="355725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sp>
        <p:nvSpPr>
          <p:cNvPr id="138" name="Google Shape;138;p2"/>
          <p:cNvSpPr txBox="1"/>
          <p:nvPr>
            <p:ph type="ctrTitle"/>
          </p:nvPr>
        </p:nvSpPr>
        <p:spPr>
          <a:xfrm>
            <a:off x="581191" y="1020431"/>
            <a:ext cx="10993549" cy="1475013"/>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chemeClr val="accent1"/>
              </a:buClr>
              <a:buSzPts val="3600"/>
              <a:buFont typeface="Arial"/>
              <a:buNone/>
            </a:pPr>
            <a:r>
              <a:rPr b="1" lang="en-US">
                <a:latin typeface="Arial"/>
                <a:ea typeface="Arial"/>
                <a:cs typeface="Arial"/>
                <a:sym typeface="Arial"/>
              </a:rPr>
              <a:t>ENROLL, ENGAGE, ATTEND CAMPAIGN</a:t>
            </a:r>
            <a:endParaRPr/>
          </a:p>
        </p:txBody>
      </p:sp>
      <p:sp>
        <p:nvSpPr>
          <p:cNvPr id="139" name="Google Shape;139;p2"/>
          <p:cNvSpPr txBox="1"/>
          <p:nvPr>
            <p:ph idx="1" type="subTitle"/>
          </p:nvPr>
        </p:nvSpPr>
        <p:spPr>
          <a:xfrm>
            <a:off x="581194" y="2495445"/>
            <a:ext cx="10993546" cy="590321"/>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000"/>
              <a:buNone/>
            </a:pPr>
            <a:r>
              <a:rPr lang="en-US">
                <a:solidFill>
                  <a:srgbClr val="4B4F55"/>
                </a:solidFill>
                <a:latin typeface="Arial"/>
                <a:ea typeface="Arial"/>
                <a:cs typeface="Arial"/>
                <a:sym typeface="Arial"/>
              </a:rPr>
              <a:t>COMMUNITY PARTNER PRESENTATION</a:t>
            </a:r>
            <a:endParaRPr/>
          </a:p>
          <a:p>
            <a:pPr indent="0" lvl="0" marL="0" rtl="0" algn="l">
              <a:spcBef>
                <a:spcPts val="920"/>
              </a:spcBef>
              <a:spcAft>
                <a:spcPts val="0"/>
              </a:spcAft>
              <a:buSzPts val="1472"/>
              <a:buNone/>
            </a:pPr>
            <a:r>
              <a:t/>
            </a:r>
            <a:endParaRPr/>
          </a:p>
          <a:p>
            <a:pPr indent="0" lvl="0" marL="0" rtl="0" algn="l">
              <a:spcBef>
                <a:spcPts val="920"/>
              </a:spcBef>
              <a:spcAft>
                <a:spcPts val="0"/>
              </a:spcAft>
              <a:buSzPts val="1472"/>
              <a:buNone/>
            </a:pPr>
            <a:r>
              <a:t/>
            </a:r>
            <a:endParaRPr/>
          </a:p>
        </p:txBody>
      </p:sp>
      <p:pic>
        <p:nvPicPr>
          <p:cNvPr id="140" name="Google Shape;140;p2"/>
          <p:cNvPicPr preferRelativeResize="0"/>
          <p:nvPr/>
        </p:nvPicPr>
        <p:blipFill rotWithShape="1">
          <a:blip r:embed="rId3">
            <a:alphaModFix/>
          </a:blip>
          <a:srcRect b="0" l="0" r="-94" t="0"/>
          <a:stretch/>
        </p:blipFill>
        <p:spPr>
          <a:xfrm>
            <a:off x="439387" y="3085766"/>
            <a:ext cx="11293434" cy="330315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p19"/>
          <p:cNvPicPr preferRelativeResize="0"/>
          <p:nvPr/>
        </p:nvPicPr>
        <p:blipFill rotWithShape="1">
          <a:blip r:embed="rId3">
            <a:alphaModFix/>
          </a:blip>
          <a:srcRect b="0" l="0" r="0" t="0"/>
          <a:stretch/>
        </p:blipFill>
        <p:spPr>
          <a:xfrm>
            <a:off x="633040" y="-353950"/>
            <a:ext cx="10925935" cy="6293600"/>
          </a:xfrm>
          <a:prstGeom prst="rect">
            <a:avLst/>
          </a:prstGeom>
          <a:noFill/>
          <a:ln>
            <a:noFill/>
          </a:ln>
        </p:spPr>
      </p:pic>
      <p:sp>
        <p:nvSpPr>
          <p:cNvPr id="275" name="Google Shape;275;p19"/>
          <p:cNvSpPr txBox="1"/>
          <p:nvPr/>
        </p:nvSpPr>
        <p:spPr>
          <a:xfrm>
            <a:off x="855400" y="3088875"/>
            <a:ext cx="1976400" cy="3138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rgbClr val="40404F"/>
              </a:buClr>
              <a:buSzPts val="2000"/>
              <a:buFont typeface="Calibri"/>
              <a:buNone/>
            </a:pPr>
            <a:r>
              <a:rPr b="1" i="0" lang="en-US" sz="2000" u="none" cap="none" strike="noStrike">
                <a:solidFill>
                  <a:srgbClr val="40404F"/>
                </a:solidFill>
                <a:latin typeface="Calibri"/>
                <a:ea typeface="Calibri"/>
                <a:cs typeface="Calibri"/>
                <a:sym typeface="Calibri"/>
              </a:rPr>
              <a:t>PK-1</a:t>
            </a:r>
            <a:r>
              <a:rPr b="1" baseline="30000" i="0" lang="en-US" sz="2000" u="none" cap="none" strike="noStrike">
                <a:solidFill>
                  <a:srgbClr val="40404F"/>
                </a:solidFill>
                <a:latin typeface="Calibri"/>
                <a:ea typeface="Calibri"/>
                <a:cs typeface="Calibri"/>
                <a:sym typeface="Calibri"/>
              </a:rPr>
              <a:t>st</a:t>
            </a:r>
            <a:r>
              <a:rPr b="1" i="0" lang="en-US" sz="2000" u="none" cap="none" strike="noStrike">
                <a:solidFill>
                  <a:srgbClr val="40404F"/>
                </a:solidFill>
                <a:latin typeface="Calibri"/>
                <a:ea typeface="Calibri"/>
                <a:cs typeface="Calibri"/>
                <a:sym typeface="Calibri"/>
              </a:rPr>
              <a:t> Grade: </a:t>
            </a:r>
            <a:r>
              <a:rPr b="0" i="0" lang="en-US" sz="2000" u="none" cap="none" strike="noStrike">
                <a:solidFill>
                  <a:srgbClr val="40404F"/>
                </a:solidFill>
                <a:latin typeface="Calibri"/>
                <a:ea typeface="Calibri"/>
                <a:cs typeface="Calibri"/>
                <a:sym typeface="Calibri"/>
              </a:rPr>
              <a:t>Students who attend regularly in the early grades perform better on measures of academic and social and emotional capacities.</a:t>
            </a:r>
            <a:endParaRPr sz="1600">
              <a:solidFill>
                <a:schemeClr val="dk1"/>
              </a:solidFill>
              <a:latin typeface="Gill Sans"/>
              <a:ea typeface="Gill Sans"/>
              <a:cs typeface="Gill Sans"/>
              <a:sym typeface="Gill Sans"/>
            </a:endParaRPr>
          </a:p>
        </p:txBody>
      </p:sp>
      <p:sp>
        <p:nvSpPr>
          <p:cNvPr id="276" name="Google Shape;276;p19"/>
          <p:cNvSpPr txBox="1"/>
          <p:nvPr/>
        </p:nvSpPr>
        <p:spPr>
          <a:xfrm>
            <a:off x="391386" y="630525"/>
            <a:ext cx="753712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800">
                <a:solidFill>
                  <a:srgbClr val="4B4F55"/>
                </a:solidFill>
                <a:latin typeface="Arial"/>
                <a:ea typeface="Arial"/>
                <a:cs typeface="Arial"/>
                <a:sym typeface="Arial"/>
              </a:rPr>
              <a:t>BENEFITS OF STRONG ATTENDANCE</a:t>
            </a:r>
            <a:endParaRPr/>
          </a:p>
          <a:p>
            <a:pPr indent="0" lvl="0" marL="0" marR="0" rtl="0" algn="l">
              <a:spcBef>
                <a:spcPts val="0"/>
              </a:spcBef>
              <a:spcAft>
                <a:spcPts val="0"/>
              </a:spcAft>
              <a:buNone/>
            </a:pPr>
            <a:r>
              <a:rPr lang="en-US" sz="2800">
                <a:solidFill>
                  <a:srgbClr val="4B4F55"/>
                </a:solidFill>
                <a:latin typeface="Arial"/>
                <a:ea typeface="Arial"/>
                <a:cs typeface="Arial"/>
                <a:sym typeface="Arial"/>
              </a:rPr>
              <a:t>IN </a:t>
            </a:r>
            <a:r>
              <a:rPr b="1" lang="en-US" sz="2800">
                <a:solidFill>
                  <a:srgbClr val="4B4F55"/>
                </a:solidFill>
                <a:latin typeface="Arial"/>
                <a:ea typeface="Arial"/>
                <a:cs typeface="Arial"/>
                <a:sym typeface="Arial"/>
              </a:rPr>
              <a:t>ALL</a:t>
            </a:r>
            <a:r>
              <a:rPr lang="en-US" sz="2800">
                <a:solidFill>
                  <a:srgbClr val="4B4F55"/>
                </a:solidFill>
                <a:latin typeface="Arial"/>
                <a:ea typeface="Arial"/>
                <a:cs typeface="Arial"/>
                <a:sym typeface="Arial"/>
              </a:rPr>
              <a:t> GRADE LEVELS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20"/>
          <p:cNvSpPr txBox="1"/>
          <p:nvPr>
            <p:ph type="title"/>
          </p:nvPr>
        </p:nvSpPr>
        <p:spPr>
          <a:xfrm>
            <a:off x="768267" y="4428836"/>
            <a:ext cx="10619400" cy="1449346"/>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3200"/>
              <a:buFont typeface="Gill Sans"/>
              <a:buNone/>
            </a:pPr>
            <a:r>
              <a:rPr lang="en-US" sz="3200">
                <a:solidFill>
                  <a:srgbClr val="FFFFFF"/>
                </a:solidFill>
              </a:rPr>
              <a:t>STUDENTS ARE MORE LIKELY TO ATTEND SCHOOL OR PARTICIPATE IN VIRTUAL LEARNING IF THEY FEEL SAFE, CONNECTED AND SUPPORTED</a:t>
            </a:r>
            <a:endParaRPr/>
          </a:p>
        </p:txBody>
      </p:sp>
      <p:sp>
        <p:nvSpPr>
          <p:cNvPr id="282" name="Google Shape;282;p20"/>
          <p:cNvSpPr txBox="1"/>
          <p:nvPr/>
        </p:nvSpPr>
        <p:spPr>
          <a:xfrm>
            <a:off x="768266" y="1932039"/>
            <a:ext cx="10619401" cy="4925961"/>
          </a:xfrm>
          <a:prstGeom prst="rect">
            <a:avLst/>
          </a:prstGeom>
          <a:noFill/>
          <a:ln>
            <a:noFill/>
          </a:ln>
        </p:spPr>
        <p:txBody>
          <a:bodyPr anchorCtr="0" anchor="ctr" bIns="45700" lIns="91425" spcFirstLastPara="1" rIns="91425" wrap="square" tIns="45700">
            <a:normAutofit/>
          </a:bodyPr>
          <a:lstStyle/>
          <a:p>
            <a:pPr indent="-342900" lvl="0" marL="342900" marR="0" rtl="0" algn="l">
              <a:spcBef>
                <a:spcPts val="0"/>
              </a:spcBef>
              <a:spcAft>
                <a:spcPts val="0"/>
              </a:spcAft>
              <a:buClr>
                <a:schemeClr val="accent2"/>
              </a:buClr>
              <a:buSzPts val="2024"/>
              <a:buFont typeface="Noto Sans Symbols"/>
              <a:buChar char="◼"/>
            </a:pPr>
            <a:r>
              <a:rPr lang="en-US" sz="2200">
                <a:solidFill>
                  <a:schemeClr val="dk2"/>
                </a:solidFill>
                <a:latin typeface="Gill Sans"/>
                <a:ea typeface="Gill Sans"/>
                <a:cs typeface="Gill Sans"/>
                <a:sym typeface="Gill Sans"/>
              </a:rPr>
              <a:t>Educators and community partners can ensure that all students are welcome and feel they belong in school. Given positive, supportive conditions, students will become engaged in learning.</a:t>
            </a:r>
            <a:endParaRPr/>
          </a:p>
          <a:p>
            <a:pPr indent="-214376" lvl="0" marL="342900" marR="0" rtl="0" algn="l">
              <a:spcBef>
                <a:spcPts val="1040"/>
              </a:spcBef>
              <a:spcAft>
                <a:spcPts val="0"/>
              </a:spcAft>
              <a:buClr>
                <a:schemeClr val="accent2"/>
              </a:buClr>
              <a:buSzPts val="2024"/>
              <a:buFont typeface="Noto Sans Symbols"/>
              <a:buNone/>
            </a:pPr>
            <a:r>
              <a:t/>
            </a:r>
            <a:endParaRPr sz="2200">
              <a:solidFill>
                <a:schemeClr val="dk2"/>
              </a:solidFill>
              <a:latin typeface="Gill Sans"/>
              <a:ea typeface="Gill Sans"/>
              <a:cs typeface="Gill Sans"/>
              <a:sym typeface="Gill Sans"/>
            </a:endParaRPr>
          </a:p>
          <a:p>
            <a:pPr indent="-342900" lvl="0" marL="342900" marR="0" rtl="0" algn="l">
              <a:spcBef>
                <a:spcPts val="1040"/>
              </a:spcBef>
              <a:spcAft>
                <a:spcPts val="0"/>
              </a:spcAft>
              <a:buClr>
                <a:schemeClr val="accent2"/>
              </a:buClr>
              <a:buSzPts val="2024"/>
              <a:buFont typeface="Noto Sans Symbols"/>
              <a:buChar char="◼"/>
            </a:pPr>
            <a:r>
              <a:rPr lang="en-US" sz="2200">
                <a:solidFill>
                  <a:schemeClr val="dk2"/>
                </a:solidFill>
                <a:latin typeface="Gill Sans"/>
                <a:ea typeface="Gill Sans"/>
                <a:cs typeface="Gill Sans"/>
                <a:sym typeface="Gill Sans"/>
              </a:rPr>
              <a:t>Caring adults, such as teachers, mentors, and afterschool providers are critical to encouraging families and students to pay attention to absences adding up and to seek out help to overcome barriers.</a:t>
            </a:r>
            <a:endParaRPr/>
          </a:p>
          <a:p>
            <a:pPr indent="0" lvl="0" marL="0" marR="0" rtl="0" algn="l">
              <a:spcBef>
                <a:spcPts val="1040"/>
              </a:spcBef>
              <a:spcAft>
                <a:spcPts val="0"/>
              </a:spcAft>
              <a:buClr>
                <a:schemeClr val="accent2"/>
              </a:buClr>
              <a:buSzPts val="2024"/>
              <a:buFont typeface="Noto Sans Symbols"/>
              <a:buNone/>
            </a:pPr>
            <a:r>
              <a:t/>
            </a:r>
            <a:endParaRPr sz="2200">
              <a:solidFill>
                <a:schemeClr val="dk2"/>
              </a:solidFill>
              <a:latin typeface="Gill Sans"/>
              <a:ea typeface="Gill Sans"/>
              <a:cs typeface="Gill Sans"/>
              <a:sym typeface="Gill Sans"/>
            </a:endParaRPr>
          </a:p>
          <a:p>
            <a:pPr indent="-342900" lvl="0" marL="342900" marR="0" rtl="0" algn="l">
              <a:spcBef>
                <a:spcPts val="1040"/>
              </a:spcBef>
              <a:spcAft>
                <a:spcPts val="0"/>
              </a:spcAft>
              <a:buClr>
                <a:schemeClr val="accent2"/>
              </a:buClr>
              <a:buSzPts val="2024"/>
              <a:buFont typeface="Noto Sans Symbols"/>
              <a:buChar char="◼"/>
            </a:pPr>
            <a:r>
              <a:rPr lang="en-US" sz="2200">
                <a:solidFill>
                  <a:schemeClr val="dk2"/>
                </a:solidFill>
                <a:latin typeface="Gill Sans"/>
                <a:ea typeface="Gill Sans"/>
                <a:cs typeface="Gill Sans"/>
                <a:sym typeface="Gill Sans"/>
              </a:rPr>
              <a:t>Responding to the social-emotional learning goals and needs of students and families is essential, especially during the transition into this new school year.</a:t>
            </a:r>
            <a:endParaRPr/>
          </a:p>
          <a:p>
            <a:pPr indent="-174752" lvl="0" marL="285750" marR="0" rtl="0" algn="l">
              <a:spcBef>
                <a:spcPts val="980"/>
              </a:spcBef>
              <a:spcAft>
                <a:spcPts val="0"/>
              </a:spcAft>
              <a:buClr>
                <a:schemeClr val="accent2"/>
              </a:buClr>
              <a:buSzPts val="1748"/>
              <a:buFont typeface="Noto Sans Symbols"/>
              <a:buNone/>
            </a:pPr>
            <a:r>
              <a:t/>
            </a:r>
            <a:endParaRPr sz="1900">
              <a:solidFill>
                <a:schemeClr val="dk2"/>
              </a:solidFill>
              <a:latin typeface="Gill Sans"/>
              <a:ea typeface="Gill Sans"/>
              <a:cs typeface="Gill Sans"/>
              <a:sym typeface="Gill Sans"/>
            </a:endParaRPr>
          </a:p>
        </p:txBody>
      </p:sp>
      <p:sp>
        <p:nvSpPr>
          <p:cNvPr id="283" name="Google Shape;283;p20"/>
          <p:cNvSpPr txBox="1"/>
          <p:nvPr/>
        </p:nvSpPr>
        <p:spPr>
          <a:xfrm>
            <a:off x="643467" y="654666"/>
            <a:ext cx="10972800"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3200">
                <a:solidFill>
                  <a:schemeClr val="lt1"/>
                </a:solidFill>
                <a:latin typeface="Arial"/>
                <a:ea typeface="Arial"/>
                <a:cs typeface="Arial"/>
                <a:sym typeface="Arial"/>
              </a:rPr>
              <a:t>STUDENTS ARE MORE LIKELY TO ATTEND SCHOOL IF THEY FEEL SAFE, CONNECTED, AND SUPPORTED</a:t>
            </a:r>
            <a:endParaRPr sz="3200">
              <a:solidFill>
                <a:schemeClr val="l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2">
                                            <p:txEl>
                                              <p:pRg end="5" st="5"/>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7" name="Shape 287"/>
        <p:cNvGrpSpPr/>
        <p:nvPr/>
      </p:nvGrpSpPr>
      <p:grpSpPr>
        <a:xfrm>
          <a:off x="0" y="0"/>
          <a:ext cx="0" cy="0"/>
          <a:chOff x="0" y="0"/>
          <a:chExt cx="0" cy="0"/>
        </a:xfrm>
      </p:grpSpPr>
      <p:sp>
        <p:nvSpPr>
          <p:cNvPr id="288" name="Google Shape;288;p21"/>
          <p:cNvSpPr txBox="1"/>
          <p:nvPr>
            <p:ph type="title"/>
          </p:nvPr>
        </p:nvSpPr>
        <p:spPr>
          <a:xfrm>
            <a:off x="590732" y="732964"/>
            <a:ext cx="10515600" cy="934506"/>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3600"/>
              <a:buFont typeface="Avenir"/>
              <a:buNone/>
            </a:pPr>
            <a:r>
              <a:rPr lang="en-US" sz="3600">
                <a:latin typeface="Arial"/>
                <a:ea typeface="Arial"/>
                <a:cs typeface="Arial"/>
                <a:sym typeface="Arial"/>
              </a:rPr>
              <a:t>HOW COMMUNITY PARTNERS CAN HELP</a:t>
            </a:r>
            <a:endParaRPr>
              <a:latin typeface="Arial"/>
              <a:ea typeface="Arial"/>
              <a:cs typeface="Arial"/>
              <a:sym typeface="Arial"/>
            </a:endParaRPr>
          </a:p>
        </p:txBody>
      </p:sp>
      <p:sp>
        <p:nvSpPr>
          <p:cNvPr id="289" name="Google Shape;289;p21"/>
          <p:cNvSpPr txBox="1"/>
          <p:nvPr>
            <p:ph idx="1" type="body"/>
          </p:nvPr>
        </p:nvSpPr>
        <p:spPr>
          <a:xfrm>
            <a:off x="590732" y="1915479"/>
            <a:ext cx="11010535" cy="4778832"/>
          </a:xfrm>
          <a:prstGeom prst="rect">
            <a:avLst/>
          </a:prstGeom>
          <a:noFill/>
          <a:ln>
            <a:noFill/>
          </a:ln>
        </p:spPr>
        <p:txBody>
          <a:bodyPr anchorCtr="0" anchor="t" bIns="45700" lIns="91425" spcFirstLastPara="1" rIns="91425" wrap="square" tIns="45700">
            <a:normAutofit/>
          </a:bodyPr>
          <a:lstStyle/>
          <a:p>
            <a:pPr indent="-306000" lvl="0" marL="306000" rtl="0" algn="l">
              <a:lnSpc>
                <a:spcPct val="100000"/>
              </a:lnSpc>
              <a:spcBef>
                <a:spcPts val="0"/>
              </a:spcBef>
              <a:spcAft>
                <a:spcPts val="0"/>
              </a:spcAft>
              <a:buClr>
                <a:srgbClr val="4690B8"/>
              </a:buClr>
              <a:buSzPts val="2380"/>
              <a:buFont typeface="Noto Sans Symbols"/>
              <a:buChar char="▪"/>
            </a:pPr>
            <a:r>
              <a:rPr lang="en-US" sz="2600"/>
              <a:t>Help address barriers to being in school by providing food, access to physical and mental health care, financial assistance and other supports for students and families.</a:t>
            </a:r>
            <a:endParaRPr sz="2600"/>
          </a:p>
          <a:p>
            <a:pPr indent="-306000" lvl="0" marL="306000" rtl="0" algn="l">
              <a:lnSpc>
                <a:spcPct val="100000"/>
              </a:lnSpc>
              <a:spcBef>
                <a:spcPts val="1800"/>
              </a:spcBef>
              <a:spcAft>
                <a:spcPts val="0"/>
              </a:spcAft>
              <a:buClr>
                <a:srgbClr val="4690B8"/>
              </a:buClr>
              <a:buSzPts val="2380"/>
              <a:buFont typeface="Noto Sans Symbols"/>
              <a:buChar char="▪"/>
            </a:pPr>
            <a:r>
              <a:rPr lang="en-US" sz="2600"/>
              <a:t>Reach out to local school districts and ask what is needed</a:t>
            </a:r>
            <a:endParaRPr sz="2600"/>
          </a:p>
          <a:p>
            <a:pPr indent="-306000" lvl="0" marL="306000" rtl="0" algn="l">
              <a:lnSpc>
                <a:spcPct val="100000"/>
              </a:lnSpc>
              <a:spcBef>
                <a:spcPts val="1800"/>
              </a:spcBef>
              <a:spcAft>
                <a:spcPts val="0"/>
              </a:spcAft>
              <a:buClr>
                <a:srgbClr val="4690B8"/>
              </a:buClr>
              <a:buSzPts val="2380"/>
              <a:buFont typeface="Noto Sans Symbols"/>
              <a:buChar char="▪"/>
            </a:pPr>
            <a:r>
              <a:rPr lang="en-US" sz="2600"/>
              <a:t>Fund teacher and student needs on </a:t>
            </a:r>
            <a:r>
              <a:rPr lang="en-US" sz="2600" u="sng">
                <a:solidFill>
                  <a:schemeClr val="hlink"/>
                </a:solidFill>
                <a:hlinkClick r:id="rId3"/>
              </a:rPr>
              <a:t>https://www.donorschoose.org/</a:t>
            </a:r>
            <a:endParaRPr sz="2600" u="sng"/>
          </a:p>
          <a:p>
            <a:pPr indent="-306000" lvl="0" marL="306000" rtl="0" algn="l">
              <a:lnSpc>
                <a:spcPct val="100000"/>
              </a:lnSpc>
              <a:spcBef>
                <a:spcPts val="1800"/>
              </a:spcBef>
              <a:spcAft>
                <a:spcPts val="0"/>
              </a:spcAft>
              <a:buClr>
                <a:srgbClr val="4690B8"/>
              </a:buClr>
              <a:buSzPts val="2380"/>
              <a:buFont typeface="Noto Sans Symbols"/>
              <a:buChar char="▪"/>
            </a:pPr>
            <a:r>
              <a:rPr lang="en-US" sz="2600"/>
              <a:t>Help us with our Enroll, Engage, Attend campaign – share our video, post our resources, post positive messages </a:t>
            </a:r>
            <a:endParaRPr/>
          </a:p>
          <a:p>
            <a:pPr indent="-77470" lvl="0" marL="228600" rtl="0" algn="l">
              <a:lnSpc>
                <a:spcPct val="100000"/>
              </a:lnSpc>
              <a:spcBef>
                <a:spcPts val="2400"/>
              </a:spcBef>
              <a:spcAft>
                <a:spcPts val="0"/>
              </a:spcAft>
              <a:buClr>
                <a:schemeClr val="dk1"/>
              </a:buClr>
              <a:buSzPts val="2380"/>
              <a:buNone/>
            </a:pPr>
            <a:r>
              <a:t/>
            </a:r>
            <a:endParaRPr sz="2600">
              <a:latin typeface="Roboto"/>
              <a:ea typeface="Roboto"/>
              <a:cs typeface="Roboto"/>
              <a:sym typeface="Roboto"/>
            </a:endParaRPr>
          </a:p>
          <a:p>
            <a:pPr indent="-136842" lvl="0" marL="228600" rtl="0" algn="l">
              <a:lnSpc>
                <a:spcPct val="80000"/>
              </a:lnSpc>
              <a:spcBef>
                <a:spcPts val="1800"/>
              </a:spcBef>
              <a:spcAft>
                <a:spcPts val="0"/>
              </a:spcAft>
              <a:buClr>
                <a:schemeClr val="dk1"/>
              </a:buClr>
              <a:buSzPts val="1445"/>
              <a:buNone/>
            </a:pPr>
            <a:r>
              <a:t/>
            </a:r>
            <a:endParaRPr sz="1445"/>
          </a:p>
          <a:p>
            <a:pPr indent="-136842" lvl="0" marL="228600" rtl="0" algn="l">
              <a:lnSpc>
                <a:spcPct val="80000"/>
              </a:lnSpc>
              <a:spcBef>
                <a:spcPts val="1800"/>
              </a:spcBef>
              <a:spcAft>
                <a:spcPts val="0"/>
              </a:spcAft>
              <a:buClr>
                <a:schemeClr val="dk1"/>
              </a:buClr>
              <a:buSzPts val="1445"/>
              <a:buNone/>
            </a:pPr>
            <a:r>
              <a:t/>
            </a:r>
            <a:endParaRPr sz="1445"/>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89">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p22"/>
          <p:cNvSpPr/>
          <p:nvPr/>
        </p:nvSpPr>
        <p:spPr>
          <a:xfrm>
            <a:off x="446534" y="457200"/>
            <a:ext cx="3703320" cy="9499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22"/>
          <p:cNvSpPr/>
          <p:nvPr/>
        </p:nvSpPr>
        <p:spPr>
          <a:xfrm>
            <a:off x="8042147" y="453643"/>
            <a:ext cx="3703320" cy="98554"/>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2"/>
          <p:cNvSpPr/>
          <p:nvPr/>
        </p:nvSpPr>
        <p:spPr>
          <a:xfrm>
            <a:off x="4241830" y="457200"/>
            <a:ext cx="3703320" cy="9144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2"/>
          <p:cNvSpPr/>
          <p:nvPr/>
        </p:nvSpPr>
        <p:spPr>
          <a:xfrm>
            <a:off x="446534" y="3085765"/>
            <a:ext cx="11262866" cy="33048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2"/>
          <p:cNvSpPr/>
          <p:nvPr/>
        </p:nvSpPr>
        <p:spPr>
          <a:xfrm>
            <a:off x="0" y="1"/>
            <a:ext cx="12191999" cy="68580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Gill Sans"/>
              <a:ea typeface="Gill Sans"/>
              <a:cs typeface="Gill Sans"/>
              <a:sym typeface="Gill Sans"/>
            </a:endParaRPr>
          </a:p>
        </p:txBody>
      </p:sp>
      <p:pic>
        <p:nvPicPr>
          <p:cNvPr descr="Students during a graduation ceremony" id="299" name="Google Shape;299;p22"/>
          <p:cNvPicPr preferRelativeResize="0"/>
          <p:nvPr>
            <p:ph idx="2" type="pic"/>
          </p:nvPr>
        </p:nvPicPr>
        <p:blipFill rotWithShape="1">
          <a:blip r:embed="rId3">
            <a:alphaModFix/>
          </a:blip>
          <a:srcRect b="1" l="5915" r="5915" t="0"/>
          <a:stretch/>
        </p:blipFill>
        <p:spPr>
          <a:xfrm>
            <a:off x="446534" y="723899"/>
            <a:ext cx="7498616" cy="5676901"/>
          </a:xfrm>
          <a:prstGeom prst="rect">
            <a:avLst/>
          </a:prstGeom>
          <a:noFill/>
          <a:ln>
            <a:noFill/>
          </a:ln>
        </p:spPr>
      </p:pic>
      <p:sp>
        <p:nvSpPr>
          <p:cNvPr id="300" name="Google Shape;300;p22"/>
          <p:cNvSpPr/>
          <p:nvPr/>
        </p:nvSpPr>
        <p:spPr>
          <a:xfrm>
            <a:off x="8042147" y="723899"/>
            <a:ext cx="3703320" cy="5666666"/>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22"/>
          <p:cNvSpPr txBox="1"/>
          <p:nvPr>
            <p:ph type="title"/>
          </p:nvPr>
        </p:nvSpPr>
        <p:spPr>
          <a:xfrm>
            <a:off x="8296275" y="2236349"/>
            <a:ext cx="3081576" cy="2085869"/>
          </a:xfrm>
          <a:prstGeom prst="rect">
            <a:avLst/>
          </a:prstGeom>
          <a:noFill/>
          <a:ln>
            <a:noFill/>
          </a:ln>
        </p:spPr>
        <p:txBody>
          <a:bodyPr anchorCtr="0" anchor="b" bIns="45700" lIns="91425" spcFirstLastPara="1" rIns="91425" wrap="square" tIns="45700">
            <a:noAutofit/>
          </a:bodyPr>
          <a:lstStyle/>
          <a:p>
            <a:pPr indent="0" lvl="0" marL="0" rtl="0" algn="l">
              <a:lnSpc>
                <a:spcPct val="90000"/>
              </a:lnSpc>
              <a:spcBef>
                <a:spcPts val="0"/>
              </a:spcBef>
              <a:spcAft>
                <a:spcPts val="0"/>
              </a:spcAft>
              <a:buClr>
                <a:srgbClr val="33CCCC"/>
              </a:buClr>
              <a:buSzPts val="2400"/>
              <a:buFont typeface="Arial"/>
              <a:buNone/>
            </a:pPr>
            <a:r>
              <a:rPr lang="en-US" sz="2400" cap="none">
                <a:solidFill>
                  <a:srgbClr val="FFFFFF"/>
                </a:solidFill>
                <a:latin typeface="Arial"/>
                <a:ea typeface="Arial"/>
                <a:cs typeface="Arial"/>
                <a:sym typeface="Arial"/>
              </a:rPr>
              <a:t>ENTIRE COMMUNITIES MUST WORK TOGETHER TO ENSURE OUR STUDENTS THRIVE ONCE THE PANDEMIC HAS ENDED.</a:t>
            </a:r>
            <a:endParaRPr/>
          </a:p>
        </p:txBody>
      </p:sp>
      <p:grpSp>
        <p:nvGrpSpPr>
          <p:cNvPr id="302" name="Google Shape;302;p22"/>
          <p:cNvGrpSpPr/>
          <p:nvPr/>
        </p:nvGrpSpPr>
        <p:grpSpPr>
          <a:xfrm>
            <a:off x="446534" y="453643"/>
            <a:ext cx="11298933" cy="98554"/>
            <a:chOff x="446534" y="453643"/>
            <a:chExt cx="11298933" cy="98554"/>
          </a:xfrm>
        </p:grpSpPr>
        <p:sp>
          <p:nvSpPr>
            <p:cNvPr id="303" name="Google Shape;303;p22"/>
            <p:cNvSpPr/>
            <p:nvPr/>
          </p:nvSpPr>
          <p:spPr>
            <a:xfrm>
              <a:off x="446534" y="457200"/>
              <a:ext cx="3703320" cy="94997"/>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2"/>
            <p:cNvSpPr/>
            <p:nvPr/>
          </p:nvSpPr>
          <p:spPr>
            <a:xfrm>
              <a:off x="8042147" y="453643"/>
              <a:ext cx="3703320" cy="98554"/>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22"/>
            <p:cNvSpPr/>
            <p:nvPr/>
          </p:nvSpPr>
          <p:spPr>
            <a:xfrm>
              <a:off x="4241830" y="457200"/>
              <a:ext cx="3703320" cy="9144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
                                  </p:stCondLst>
                                  <p:childTnLst>
                                    <p:set>
                                      <p:cBhvr>
                                        <p:cTn dur="1" fill="hold">
                                          <p:stCondLst>
                                            <p:cond delay="0"/>
                                          </p:stCondLst>
                                        </p:cTn>
                                        <p:tgtEl>
                                          <p:spTgt spid="301"/>
                                        </p:tgtEl>
                                        <p:attrNameLst>
                                          <p:attrName>style.visibility</p:attrName>
                                        </p:attrNameLst>
                                      </p:cBhvr>
                                      <p:to>
                                        <p:strVal val="visible"/>
                                      </p:to>
                                    </p:set>
                                    <p:animEffect filter="fade" transition="in">
                                      <p:cBhvr>
                                        <p:cTn dur="4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3"/>
          <p:cNvSpPr txBox="1"/>
          <p:nvPr>
            <p:ph idx="1" type="body"/>
          </p:nvPr>
        </p:nvSpPr>
        <p:spPr>
          <a:xfrm>
            <a:off x="755650" y="1724025"/>
            <a:ext cx="10656888" cy="374479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SzPts val="3680"/>
              <a:buNone/>
            </a:pPr>
            <a:r>
              <a:rPr lang="en-US"/>
              <a:t>This year, more than ever before, we must invest in the transition back to school for both students and families.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4"/>
          <p:cNvSpPr txBox="1"/>
          <p:nvPr>
            <p:ph type="title"/>
          </p:nvPr>
        </p:nvSpPr>
        <p:spPr>
          <a:xfrm>
            <a:off x="581193" y="3043910"/>
            <a:ext cx="11029615" cy="1497507"/>
          </a:xfrm>
          <a:prstGeom prst="rect">
            <a:avLst/>
          </a:prstGeom>
          <a:noFill/>
          <a:ln>
            <a:noFill/>
          </a:ln>
        </p:spPr>
        <p:txBody>
          <a:bodyPr anchorCtr="0" anchor="b" bIns="45700" lIns="91425" spcFirstLastPara="1" rIns="91425" wrap="square" tIns="45700">
            <a:normAutofit/>
          </a:bodyPr>
          <a:lstStyle/>
          <a:p>
            <a:pPr indent="0" lvl="0" marL="0" rtl="0" algn="l">
              <a:spcBef>
                <a:spcPts val="0"/>
              </a:spcBef>
              <a:spcAft>
                <a:spcPts val="0"/>
              </a:spcAft>
              <a:buClr>
                <a:srgbClr val="4B4F55"/>
              </a:buClr>
              <a:buSzPts val="3600"/>
              <a:buFont typeface="Arial"/>
              <a:buNone/>
            </a:pPr>
            <a:r>
              <a:rPr lang="en-US">
                <a:solidFill>
                  <a:srgbClr val="4B4F55"/>
                </a:solidFill>
                <a:latin typeface="Arial"/>
                <a:ea typeface="Arial"/>
                <a:cs typeface="Arial"/>
                <a:sym typeface="Arial"/>
              </a:rPr>
              <a:t>IMPACT OF COVID-19 ON LEARNING</a:t>
            </a:r>
            <a:endParaRPr/>
          </a:p>
        </p:txBody>
      </p:sp>
      <p:sp>
        <p:nvSpPr>
          <p:cNvPr id="151" name="Google Shape;151;p4"/>
          <p:cNvSpPr txBox="1"/>
          <p:nvPr>
            <p:ph idx="1" type="body"/>
          </p:nvPr>
        </p:nvSpPr>
        <p:spPr>
          <a:xfrm>
            <a:off x="581192" y="4541417"/>
            <a:ext cx="11029615" cy="600556"/>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SzPts val="2024"/>
              <a:buNone/>
            </a:pPr>
            <a:r>
              <a:rPr lang="en-US" sz="2200">
                <a:solidFill>
                  <a:srgbClr val="00A39A"/>
                </a:solidFill>
                <a:latin typeface="Arial"/>
                <a:ea typeface="Arial"/>
                <a:cs typeface="Arial"/>
                <a:sym typeface="Arial"/>
              </a:rPr>
              <a:t>2021-2022</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Chart, bar chart&#10;&#10;Description automatically generated" id="157" name="Google Shape;157;p5"/>
          <p:cNvPicPr preferRelativeResize="0"/>
          <p:nvPr/>
        </p:nvPicPr>
        <p:blipFill rotWithShape="1">
          <a:blip r:embed="rId3">
            <a:alphaModFix/>
          </a:blip>
          <a:srcRect b="11710" l="0" r="0" t="22870"/>
          <a:stretch/>
        </p:blipFill>
        <p:spPr>
          <a:xfrm>
            <a:off x="883883" y="1848254"/>
            <a:ext cx="10880679" cy="4075891"/>
          </a:xfrm>
          <a:prstGeom prst="rect">
            <a:avLst/>
          </a:prstGeom>
          <a:noFill/>
          <a:ln>
            <a:noFill/>
          </a:ln>
        </p:spPr>
      </p:pic>
      <p:sp>
        <p:nvSpPr>
          <p:cNvPr id="158" name="Google Shape;158;p5"/>
          <p:cNvSpPr txBox="1"/>
          <p:nvPr/>
        </p:nvSpPr>
        <p:spPr>
          <a:xfrm>
            <a:off x="584900" y="6358375"/>
            <a:ext cx="90306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u="none" cap="none" strike="noStrike">
                <a:solidFill>
                  <a:schemeClr val="dk1"/>
                </a:solidFill>
                <a:latin typeface="Arial"/>
                <a:ea typeface="Arial"/>
                <a:cs typeface="Arial"/>
                <a:sym typeface="Arial"/>
              </a:rPr>
              <a:t>Source: McKinsey &amp; Co - COVID-19 and education: The lingering effects of unfinished learning, July 27, 2021</a:t>
            </a:r>
            <a:endParaRPr/>
          </a:p>
        </p:txBody>
      </p:sp>
      <p:sp>
        <p:nvSpPr>
          <p:cNvPr id="159" name="Google Shape;159;p5"/>
          <p:cNvSpPr txBox="1"/>
          <p:nvPr/>
        </p:nvSpPr>
        <p:spPr>
          <a:xfrm>
            <a:off x="505838" y="710119"/>
            <a:ext cx="11258724" cy="76944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4B4F55"/>
                </a:solidFill>
              </a:rPr>
              <a:t>BY THE END OF 2020-2021 SCHOOL YEAR, STUDENTS WERE </a:t>
            </a:r>
            <a:r>
              <a:rPr b="1" lang="en-US" sz="2200" u="sng">
                <a:solidFill>
                  <a:srgbClr val="4B4F55"/>
                </a:solidFill>
              </a:rPr>
              <a:t>FIVE MONTHS </a:t>
            </a:r>
            <a:r>
              <a:rPr b="1" lang="en-US" sz="2200">
                <a:solidFill>
                  <a:srgbClr val="4B4F55"/>
                </a:solidFill>
              </a:rPr>
              <a:t>BEHIND IN MATH AND </a:t>
            </a:r>
            <a:r>
              <a:rPr b="1" lang="en-US" sz="2200" u="sng">
                <a:solidFill>
                  <a:srgbClr val="4B4F55"/>
                </a:solidFill>
              </a:rPr>
              <a:t>FOUR MONTHS</a:t>
            </a:r>
            <a:r>
              <a:rPr b="1" lang="en-US" sz="2200">
                <a:solidFill>
                  <a:srgbClr val="4B4F55"/>
                </a:solidFill>
              </a:rPr>
              <a:t> BEHIND IN READING</a:t>
            </a:r>
            <a:endParaRPr b="1"/>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descr="Chart&#10;&#10;Description automatically generated with medium confidence" id="165" name="Google Shape;165;p6"/>
          <p:cNvPicPr preferRelativeResize="0"/>
          <p:nvPr/>
        </p:nvPicPr>
        <p:blipFill rotWithShape="1">
          <a:blip r:embed="rId3">
            <a:alphaModFix/>
          </a:blip>
          <a:srcRect b="5329" l="0" r="0" t="18677"/>
          <a:stretch/>
        </p:blipFill>
        <p:spPr>
          <a:xfrm>
            <a:off x="1557896" y="1488332"/>
            <a:ext cx="9076207" cy="4708188"/>
          </a:xfrm>
          <a:prstGeom prst="rect">
            <a:avLst/>
          </a:prstGeom>
          <a:noFill/>
          <a:ln>
            <a:noFill/>
          </a:ln>
        </p:spPr>
      </p:pic>
      <p:sp>
        <p:nvSpPr>
          <p:cNvPr id="166" name="Google Shape;166;p6"/>
          <p:cNvSpPr txBox="1"/>
          <p:nvPr/>
        </p:nvSpPr>
        <p:spPr>
          <a:xfrm>
            <a:off x="584900" y="6372900"/>
            <a:ext cx="90762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a:solidFill>
                  <a:schemeClr val="dk1"/>
                </a:solidFill>
                <a:latin typeface="Arial"/>
                <a:ea typeface="Arial"/>
                <a:cs typeface="Arial"/>
                <a:sym typeface="Arial"/>
              </a:rPr>
              <a:t>Source: McKinsey &amp; Co - COVID-19 and education: The lingering effects of unfinished learning, July 27, 2021</a:t>
            </a:r>
            <a:endParaRPr/>
          </a:p>
        </p:txBody>
      </p:sp>
      <p:sp>
        <p:nvSpPr>
          <p:cNvPr id="167" name="Google Shape;167;p6"/>
          <p:cNvSpPr txBox="1"/>
          <p:nvPr/>
        </p:nvSpPr>
        <p:spPr>
          <a:xfrm>
            <a:off x="505838" y="710119"/>
            <a:ext cx="930937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4B4F55"/>
                </a:solidFill>
              </a:rPr>
              <a:t>MATH LOSS OVER THE 2020-2021 SCHOOL YEAR</a:t>
            </a:r>
            <a:endParaRPr b="1"/>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pic>
        <p:nvPicPr>
          <p:cNvPr descr="Graphical user interface, application&#10;&#10;Description automatically generated" id="173" name="Google Shape;173;p7"/>
          <p:cNvPicPr preferRelativeResize="0"/>
          <p:nvPr/>
        </p:nvPicPr>
        <p:blipFill rotWithShape="1">
          <a:blip r:embed="rId3">
            <a:alphaModFix/>
          </a:blip>
          <a:srcRect b="4992" l="0" r="0" t="18528"/>
          <a:stretch/>
        </p:blipFill>
        <p:spPr>
          <a:xfrm>
            <a:off x="1721796" y="1605064"/>
            <a:ext cx="9627724" cy="4786008"/>
          </a:xfrm>
          <a:prstGeom prst="rect">
            <a:avLst/>
          </a:prstGeom>
          <a:noFill/>
          <a:ln>
            <a:noFill/>
          </a:ln>
        </p:spPr>
      </p:pic>
      <p:sp>
        <p:nvSpPr>
          <p:cNvPr id="174" name="Google Shape;174;p7"/>
          <p:cNvSpPr txBox="1"/>
          <p:nvPr/>
        </p:nvSpPr>
        <p:spPr>
          <a:xfrm>
            <a:off x="584900" y="6358375"/>
            <a:ext cx="94878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a:solidFill>
                  <a:schemeClr val="dk1"/>
                </a:solidFill>
                <a:latin typeface="Arial"/>
                <a:ea typeface="Arial"/>
                <a:cs typeface="Arial"/>
                <a:sym typeface="Arial"/>
              </a:rPr>
              <a:t>Source: McKinsey &amp; Co - COVID-19 and education: The lingering effects of unfinished learning, July 27, 2021</a:t>
            </a:r>
            <a:endParaRPr/>
          </a:p>
        </p:txBody>
      </p:sp>
      <p:sp>
        <p:nvSpPr>
          <p:cNvPr id="175" name="Google Shape;175;p7"/>
          <p:cNvSpPr txBox="1"/>
          <p:nvPr/>
        </p:nvSpPr>
        <p:spPr>
          <a:xfrm>
            <a:off x="505838" y="710119"/>
            <a:ext cx="9309371" cy="43088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200">
                <a:solidFill>
                  <a:srgbClr val="4B4F55"/>
                </a:solidFill>
              </a:rPr>
              <a:t>READING LOSS OVER THE 2020-2021 SCHOOL YEAR</a:t>
            </a:r>
            <a:endParaRPr b="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8"/>
          <p:cNvSpPr txBox="1"/>
          <p:nvPr/>
        </p:nvSpPr>
        <p:spPr>
          <a:xfrm>
            <a:off x="343454" y="4720228"/>
            <a:ext cx="11505091" cy="1961050"/>
          </a:xfrm>
          <a:prstGeom prst="rect">
            <a:avLst/>
          </a:prstGeom>
          <a:noFill/>
          <a:ln>
            <a:noFill/>
          </a:ln>
        </p:spPr>
        <p:txBody>
          <a:bodyPr anchorCtr="0" anchor="t" bIns="45700" lIns="91425" spcFirstLastPara="1" rIns="91425" wrap="square" tIns="45700">
            <a:spAutoFit/>
          </a:bodyPr>
          <a:lstStyle/>
          <a:p>
            <a:pPr indent="-342900" lvl="0" marL="571500" marR="0" rtl="0" algn="l">
              <a:lnSpc>
                <a:spcPct val="107000"/>
              </a:lnSpc>
              <a:spcBef>
                <a:spcPts val="0"/>
              </a:spcBef>
              <a:spcAft>
                <a:spcPts val="0"/>
              </a:spcAft>
              <a:buClr>
                <a:srgbClr val="00A39A"/>
              </a:buClr>
              <a:buSzPts val="2000"/>
              <a:buFont typeface="Noto Sans Symbols"/>
              <a:buChar char="▪"/>
            </a:pPr>
            <a:r>
              <a:rPr lang="en-US" sz="2000">
                <a:solidFill>
                  <a:schemeClr val="dk1"/>
                </a:solidFill>
                <a:latin typeface="Gill Sans"/>
                <a:ea typeface="Gill Sans"/>
                <a:cs typeface="Gill Sans"/>
                <a:sym typeface="Gill Sans"/>
              </a:rPr>
              <a:t>High schoolers have become more likely to drop out of school, and high school seniors, especially those from low-income families, are less likely to go on to postsecondary education</a:t>
            </a:r>
            <a:endParaRPr/>
          </a:p>
          <a:p>
            <a:pPr indent="-342900" lvl="0" marL="571500" marR="0" rtl="0" algn="l">
              <a:lnSpc>
                <a:spcPct val="107000"/>
              </a:lnSpc>
              <a:spcBef>
                <a:spcPts val="800"/>
              </a:spcBef>
              <a:spcAft>
                <a:spcPts val="0"/>
              </a:spcAft>
              <a:buClr>
                <a:srgbClr val="00A39A"/>
              </a:buClr>
              <a:buSzPts val="2000"/>
              <a:buFont typeface="Noto Sans Symbols"/>
              <a:buChar char="▪"/>
            </a:pPr>
            <a:r>
              <a:rPr lang="en-US" sz="2000">
                <a:solidFill>
                  <a:srgbClr val="000000"/>
                </a:solidFill>
                <a:latin typeface="Gill Sans"/>
                <a:ea typeface="Gill Sans"/>
                <a:cs typeface="Gill Sans"/>
                <a:sym typeface="Gill Sans"/>
              </a:rPr>
              <a:t>Estimates that an additional 617,000 to 1.2 million 8</a:t>
            </a:r>
            <a:r>
              <a:rPr baseline="30000" lang="en-US" sz="2000">
                <a:solidFill>
                  <a:srgbClr val="000000"/>
                </a:solidFill>
                <a:latin typeface="Gill Sans"/>
                <a:ea typeface="Gill Sans"/>
                <a:cs typeface="Gill Sans"/>
                <a:sym typeface="Gill Sans"/>
              </a:rPr>
              <a:t>th</a:t>
            </a:r>
            <a:r>
              <a:rPr lang="en-US" sz="2000">
                <a:solidFill>
                  <a:srgbClr val="000000"/>
                </a:solidFill>
                <a:latin typeface="Gill Sans"/>
                <a:ea typeface="Gill Sans"/>
                <a:cs typeface="Gill Sans"/>
                <a:sym typeface="Gill Sans"/>
              </a:rPr>
              <a:t> – 12</a:t>
            </a:r>
            <a:r>
              <a:rPr baseline="30000" lang="en-US" sz="2000">
                <a:solidFill>
                  <a:srgbClr val="000000"/>
                </a:solidFill>
                <a:latin typeface="Gill Sans"/>
                <a:ea typeface="Gill Sans"/>
                <a:cs typeface="Gill Sans"/>
                <a:sym typeface="Gill Sans"/>
              </a:rPr>
              <a:t>th</a:t>
            </a:r>
            <a:r>
              <a:rPr lang="en-US" sz="2000">
                <a:solidFill>
                  <a:srgbClr val="000000"/>
                </a:solidFill>
                <a:latin typeface="Gill Sans"/>
                <a:ea typeface="Gill Sans"/>
                <a:cs typeface="Gill Sans"/>
                <a:sym typeface="Gill Sans"/>
              </a:rPr>
              <a:t> graders could drop out of school altogether because of the pandemic, if efforts are not made to re-engage them next year</a:t>
            </a:r>
            <a:endParaRPr/>
          </a:p>
          <a:p>
            <a:pPr indent="0" lvl="0" marL="228600" marR="0" rtl="0" algn="l">
              <a:lnSpc>
                <a:spcPct val="107000"/>
              </a:lnSpc>
              <a:spcBef>
                <a:spcPts val="800"/>
              </a:spcBef>
              <a:spcAft>
                <a:spcPts val="0"/>
              </a:spcAft>
              <a:buNone/>
            </a:pPr>
            <a:r>
              <a:t/>
            </a:r>
            <a:endParaRPr sz="2200">
              <a:solidFill>
                <a:schemeClr val="dk1"/>
              </a:solidFill>
              <a:latin typeface="Calibri"/>
              <a:ea typeface="Calibri"/>
              <a:cs typeface="Calibri"/>
              <a:sym typeface="Calibri"/>
            </a:endParaRPr>
          </a:p>
        </p:txBody>
      </p:sp>
      <p:pic>
        <p:nvPicPr>
          <p:cNvPr descr="A picture containing grass, person, sport, outdoor&#10;&#10;Description automatically generated" id="181" name="Google Shape;181;p8"/>
          <p:cNvPicPr preferRelativeResize="0"/>
          <p:nvPr/>
        </p:nvPicPr>
        <p:blipFill rotWithShape="1">
          <a:blip r:embed="rId3">
            <a:alphaModFix/>
          </a:blip>
          <a:srcRect b="41941" l="0" r="0" t="7017"/>
          <a:stretch/>
        </p:blipFill>
        <p:spPr>
          <a:xfrm>
            <a:off x="778066" y="963037"/>
            <a:ext cx="10635866" cy="3618691"/>
          </a:xfrm>
          <a:prstGeom prst="rect">
            <a:avLst/>
          </a:prstGeom>
          <a:noFill/>
          <a:ln>
            <a:noFill/>
          </a:ln>
        </p:spPr>
      </p:pic>
      <p:sp>
        <p:nvSpPr>
          <p:cNvPr id="182" name="Google Shape;182;p8"/>
          <p:cNvSpPr txBox="1"/>
          <p:nvPr/>
        </p:nvSpPr>
        <p:spPr>
          <a:xfrm>
            <a:off x="195802" y="6373475"/>
            <a:ext cx="111057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a:solidFill>
                  <a:schemeClr val="dk1"/>
                </a:solidFill>
                <a:latin typeface="Arial"/>
                <a:ea typeface="Arial"/>
                <a:cs typeface="Arial"/>
                <a:sym typeface="Arial"/>
              </a:rPr>
              <a:t>Source: McKinsey &amp; Co - COVID-19 and education: The lingering effects of unfinished learning, July 27, 2021</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87" name="Shape 187"/>
        <p:cNvGrpSpPr/>
        <p:nvPr/>
      </p:nvGrpSpPr>
      <p:grpSpPr>
        <a:xfrm>
          <a:off x="0" y="0"/>
          <a:ext cx="0" cy="0"/>
          <a:chOff x="0" y="0"/>
          <a:chExt cx="0" cy="0"/>
        </a:xfrm>
      </p:grpSpPr>
      <p:sp>
        <p:nvSpPr>
          <p:cNvPr id="188" name="Google Shape;188;p9"/>
          <p:cNvSpPr txBox="1"/>
          <p:nvPr/>
        </p:nvSpPr>
        <p:spPr>
          <a:xfrm>
            <a:off x="369061" y="5216764"/>
            <a:ext cx="11410500" cy="793200"/>
          </a:xfrm>
          <a:prstGeom prst="rect">
            <a:avLst/>
          </a:prstGeom>
          <a:noFill/>
          <a:ln>
            <a:noFill/>
          </a:ln>
        </p:spPr>
        <p:txBody>
          <a:bodyPr anchorCtr="0" anchor="t" bIns="45700" lIns="91425" spcFirstLastPara="1" rIns="91425" wrap="square" tIns="45700">
            <a:spAutoFit/>
          </a:bodyPr>
          <a:lstStyle/>
          <a:p>
            <a:pPr indent="0" lvl="0" marL="228600" marR="0" rtl="0" algn="ctr">
              <a:lnSpc>
                <a:spcPct val="107000"/>
              </a:lnSpc>
              <a:spcBef>
                <a:spcPts val="0"/>
              </a:spcBef>
              <a:spcAft>
                <a:spcPts val="0"/>
              </a:spcAft>
              <a:buNone/>
            </a:pPr>
            <a:r>
              <a:rPr lang="en-US" sz="2200">
                <a:solidFill>
                  <a:schemeClr val="dk1"/>
                </a:solidFill>
                <a:latin typeface="Gill Sans"/>
                <a:ea typeface="Gill Sans"/>
                <a:cs typeface="Gill Sans"/>
                <a:sym typeface="Gill Sans"/>
              </a:rPr>
              <a:t>More than 35% of parents reported being very or extremely concerned about their children’s mental health.</a:t>
            </a:r>
            <a:endParaRPr/>
          </a:p>
        </p:txBody>
      </p:sp>
      <p:pic>
        <p:nvPicPr>
          <p:cNvPr descr="A picture containing text, table, person, indoor&#10;&#10;Description automatically generated" id="189" name="Google Shape;189;p9"/>
          <p:cNvPicPr preferRelativeResize="0"/>
          <p:nvPr/>
        </p:nvPicPr>
        <p:blipFill rotWithShape="1">
          <a:blip r:embed="rId3">
            <a:alphaModFix/>
          </a:blip>
          <a:srcRect b="24089" l="0" r="0" t="23843"/>
          <a:stretch/>
        </p:blipFill>
        <p:spPr>
          <a:xfrm>
            <a:off x="680936" y="787940"/>
            <a:ext cx="10972800" cy="3814039"/>
          </a:xfrm>
          <a:prstGeom prst="rect">
            <a:avLst/>
          </a:prstGeom>
          <a:noFill/>
          <a:ln>
            <a:noFill/>
          </a:ln>
        </p:spPr>
      </p:pic>
      <p:sp>
        <p:nvSpPr>
          <p:cNvPr id="190" name="Google Shape;190;p9"/>
          <p:cNvSpPr txBox="1"/>
          <p:nvPr/>
        </p:nvSpPr>
        <p:spPr>
          <a:xfrm>
            <a:off x="542024" y="6270150"/>
            <a:ext cx="10016400" cy="3078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1" lang="en-US" sz="1400">
                <a:solidFill>
                  <a:schemeClr val="dk1"/>
                </a:solidFill>
                <a:latin typeface="Arial"/>
                <a:ea typeface="Arial"/>
                <a:cs typeface="Arial"/>
                <a:sym typeface="Arial"/>
              </a:rPr>
              <a:t>Source: McKinsey &amp; Co - COVID-19 and education: The lingering effects of unfinished learning, July 27, 2021</a:t>
            </a:r>
            <a:endParaRPr/>
          </a:p>
        </p:txBody>
      </p:sp>
    </p:spTree>
  </p:cSld>
  <p:clrMapOvr>
    <a:masterClrMapping/>
  </p:clrMapOvr>
</p:sld>
</file>

<file path=ppt/theme/theme1.xml><?xml version="1.0" encoding="utf-8"?>
<a:theme xmlns:a="http://schemas.openxmlformats.org/drawingml/2006/main" xmlns:r="http://schemas.openxmlformats.org/officeDocument/2006/relationships" name="Dividend">
  <a:themeElements>
    <a:clrScheme name="Custom 3">
      <a:dk1>
        <a:srgbClr val="000000"/>
      </a:dk1>
      <a:lt1>
        <a:srgbClr val="FFFFFF"/>
      </a:lt1>
      <a:dk2>
        <a:srgbClr val="323232"/>
      </a:dk2>
      <a:lt2>
        <a:srgbClr val="E5C243"/>
      </a:lt2>
      <a:accent1>
        <a:srgbClr val="E63E30"/>
      </a:accent1>
      <a:accent2>
        <a:srgbClr val="00A39A"/>
      </a:accent2>
      <a:accent3>
        <a:srgbClr val="4B4F55"/>
      </a:accent3>
      <a:accent4>
        <a:srgbClr val="4B4F55"/>
      </a:accent4>
      <a:accent5>
        <a:srgbClr val="7F5F52"/>
      </a:accent5>
      <a:accent6>
        <a:srgbClr val="B27D49"/>
      </a:accent6>
      <a:hlink>
        <a:srgbClr val="6B9F25"/>
      </a:hlink>
      <a:folHlink>
        <a:srgbClr val="B26B0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2020-09-11T20:29:06Z</dcterms:created>
  <dc:creator>Tricia Johnson</dc:creator>
</cp:coreProperties>
</file>