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0Ztb24P5S7efY86NgtS7li/3Z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47" d="100"/>
          <a:sy n="147" d="100"/>
        </p:scale>
        <p:origin x="6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117875" y="2577875"/>
            <a:ext cx="66579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[School Name]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[School Address]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Hora de Entrada: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Hora de Salida: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Número de Teléfono Para Reportar Ausencias (Asistencia):</a:t>
            </a:r>
            <a:endParaRPr/>
          </a:p>
        </p:txBody>
      </p:sp>
      <p:sp>
        <p:nvSpPr>
          <p:cNvPr id="55" name="Google Shape;55;p1"/>
          <p:cNvSpPr txBox="1"/>
          <p:nvPr/>
        </p:nvSpPr>
        <p:spPr>
          <a:xfrm>
            <a:off x="137650" y="4029700"/>
            <a:ext cx="8910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b="1" i="0" u="none" strike="noStrike" cap="none">
                <a:solidFill>
                  <a:srgbClr val="4B4F55"/>
                </a:solidFill>
                <a:latin typeface="Arial"/>
                <a:ea typeface="Arial"/>
                <a:cs typeface="Arial"/>
                <a:sym typeface="Arial"/>
              </a:rPr>
              <a:t>La asistencia de los estudiantes está fuertemente asociada con el éxito académico. ¡Ayude a que este sea un gran año escolar para su hijo/a! </a:t>
            </a:r>
            <a:endParaRPr sz="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0263" y="631050"/>
            <a:ext cx="4823476" cy="154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2021-08-18T19:39:28Z</dcterms:modified>
</cp:coreProperties>
</file>