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1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200"/>
    <a:srgbClr val="1A3160"/>
    <a:srgbClr val="989FA7"/>
    <a:srgbClr val="46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F9CBA-A889-46EF-810A-96F3293B460F}" v="48" dt="2020-09-10T15:11:19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4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cia Johnson" userId="89ec0463bc2f1e33" providerId="LiveId" clId="{422F9CBA-A889-46EF-810A-96F3293B460F}"/>
    <pc:docChg chg="undo redo custSel modSld">
      <pc:chgData name="Tricia Johnson" userId="89ec0463bc2f1e33" providerId="LiveId" clId="{422F9CBA-A889-46EF-810A-96F3293B460F}" dt="2020-09-10T15:11:19.545" v="101" actId="207"/>
      <pc:docMkLst>
        <pc:docMk/>
      </pc:docMkLst>
      <pc:sldChg chg="modSp mod">
        <pc:chgData name="Tricia Johnson" userId="89ec0463bc2f1e33" providerId="LiveId" clId="{422F9CBA-A889-46EF-810A-96F3293B460F}" dt="2020-09-10T14:16:49.057" v="13" actId="27636"/>
        <pc:sldMkLst>
          <pc:docMk/>
          <pc:sldMk cId="296653993" sldId="256"/>
        </pc:sldMkLst>
        <pc:spChg chg="mod">
          <ac:chgData name="Tricia Johnson" userId="89ec0463bc2f1e33" providerId="LiveId" clId="{422F9CBA-A889-46EF-810A-96F3293B460F}" dt="2020-09-10T14:16:07.068" v="3" actId="20577"/>
          <ac:spMkLst>
            <pc:docMk/>
            <pc:sldMk cId="296653993" sldId="256"/>
            <ac:spMk id="2" creationId="{EC53C06B-6A17-0641-AF15-8F254B4F886A}"/>
          </ac:spMkLst>
        </pc:spChg>
        <pc:spChg chg="mod">
          <ac:chgData name="Tricia Johnson" userId="89ec0463bc2f1e33" providerId="LiveId" clId="{422F9CBA-A889-46EF-810A-96F3293B460F}" dt="2020-09-10T14:16:49.057" v="13" actId="27636"/>
          <ac:spMkLst>
            <pc:docMk/>
            <pc:sldMk cId="296653993" sldId="256"/>
            <ac:spMk id="3" creationId="{828F983D-026E-D443-9157-E192A8124190}"/>
          </ac:spMkLst>
        </pc:spChg>
      </pc:sldChg>
      <pc:sldChg chg="modSp mod">
        <pc:chgData name="Tricia Johnson" userId="89ec0463bc2f1e33" providerId="LiveId" clId="{422F9CBA-A889-46EF-810A-96F3293B460F}" dt="2020-09-10T14:17:40.462" v="19"/>
        <pc:sldMkLst>
          <pc:docMk/>
          <pc:sldMk cId="3171269432" sldId="257"/>
        </pc:sldMkLst>
        <pc:spChg chg="mod">
          <ac:chgData name="Tricia Johnson" userId="89ec0463bc2f1e33" providerId="LiveId" clId="{422F9CBA-A889-46EF-810A-96F3293B460F}" dt="2020-09-10T14:17:23.960" v="18" actId="20577"/>
          <ac:spMkLst>
            <pc:docMk/>
            <pc:sldMk cId="3171269432" sldId="257"/>
            <ac:spMk id="4" creationId="{9A652532-36F8-0D4F-9A63-43D736AC2970}"/>
          </ac:spMkLst>
        </pc:spChg>
        <pc:spChg chg="mod">
          <ac:chgData name="Tricia Johnson" userId="89ec0463bc2f1e33" providerId="LiveId" clId="{422F9CBA-A889-46EF-810A-96F3293B460F}" dt="2020-09-10T14:17:40.462" v="19"/>
          <ac:spMkLst>
            <pc:docMk/>
            <pc:sldMk cId="3171269432" sldId="257"/>
            <ac:spMk id="10" creationId="{7D881FA3-6C26-2B4B-A946-DBF40C7906C3}"/>
          </ac:spMkLst>
        </pc:spChg>
      </pc:sldChg>
      <pc:sldChg chg="addSp delSp modSp mod">
        <pc:chgData name="Tricia Johnson" userId="89ec0463bc2f1e33" providerId="LiveId" clId="{422F9CBA-A889-46EF-810A-96F3293B460F}" dt="2020-09-10T14:34:44.325" v="78" actId="1076"/>
        <pc:sldMkLst>
          <pc:docMk/>
          <pc:sldMk cId="1574513006" sldId="258"/>
        </pc:sldMkLst>
        <pc:picChg chg="del">
          <ac:chgData name="Tricia Johnson" userId="89ec0463bc2f1e33" providerId="LiveId" clId="{422F9CBA-A889-46EF-810A-96F3293B460F}" dt="2020-09-10T14:34:09.847" v="73" actId="478"/>
          <ac:picMkLst>
            <pc:docMk/>
            <pc:sldMk cId="1574513006" sldId="258"/>
            <ac:picMk id="3" creationId="{D60D7797-47B6-9145-A5EF-7B0AC8BF6BE0}"/>
          </ac:picMkLst>
        </pc:picChg>
        <pc:picChg chg="add mod">
          <ac:chgData name="Tricia Johnson" userId="89ec0463bc2f1e33" providerId="LiveId" clId="{422F9CBA-A889-46EF-810A-96F3293B460F}" dt="2020-09-10T14:34:44.325" v="78" actId="1076"/>
          <ac:picMkLst>
            <pc:docMk/>
            <pc:sldMk cId="1574513006" sldId="258"/>
            <ac:picMk id="8" creationId="{41C08D59-731E-4B55-BF74-78C6216B9602}"/>
          </ac:picMkLst>
        </pc:picChg>
      </pc:sldChg>
      <pc:sldChg chg="modSp mod">
        <pc:chgData name="Tricia Johnson" userId="89ec0463bc2f1e33" providerId="LiveId" clId="{422F9CBA-A889-46EF-810A-96F3293B460F}" dt="2020-09-10T14:20:29.322" v="29"/>
        <pc:sldMkLst>
          <pc:docMk/>
          <pc:sldMk cId="3843583377" sldId="259"/>
        </pc:sldMkLst>
        <pc:spChg chg="mod">
          <ac:chgData name="Tricia Johnson" userId="89ec0463bc2f1e33" providerId="LiveId" clId="{422F9CBA-A889-46EF-810A-96F3293B460F}" dt="2020-09-10T14:20:29.322" v="29"/>
          <ac:spMkLst>
            <pc:docMk/>
            <pc:sldMk cId="3843583377" sldId="259"/>
            <ac:spMk id="2" creationId="{21D32FAB-FA58-D74B-92F1-1564FA9B84A6}"/>
          </ac:spMkLst>
        </pc:spChg>
        <pc:spChg chg="mod">
          <ac:chgData name="Tricia Johnson" userId="89ec0463bc2f1e33" providerId="LiveId" clId="{422F9CBA-A889-46EF-810A-96F3293B460F}" dt="2020-09-10T14:19:11.300" v="23"/>
          <ac:spMkLst>
            <pc:docMk/>
            <pc:sldMk cId="3843583377" sldId="259"/>
            <ac:spMk id="18" creationId="{E0A3002B-FFDF-924B-9728-3A6E1FAD026A}"/>
          </ac:spMkLst>
        </pc:spChg>
        <pc:spChg chg="mod">
          <ac:chgData name="Tricia Johnson" userId="89ec0463bc2f1e33" providerId="LiveId" clId="{422F9CBA-A889-46EF-810A-96F3293B460F}" dt="2020-09-10T14:20:20.663" v="28" actId="20577"/>
          <ac:spMkLst>
            <pc:docMk/>
            <pc:sldMk cId="3843583377" sldId="259"/>
            <ac:spMk id="30" creationId="{395E8EC4-AA98-874F-943C-4E9FF6F66810}"/>
          </ac:spMkLst>
        </pc:spChg>
        <pc:spChg chg="mod">
          <ac:chgData name="Tricia Johnson" userId="89ec0463bc2f1e33" providerId="LiveId" clId="{422F9CBA-A889-46EF-810A-96F3293B460F}" dt="2020-09-10T14:19:26.053" v="24"/>
          <ac:spMkLst>
            <pc:docMk/>
            <pc:sldMk cId="3843583377" sldId="259"/>
            <ac:spMk id="32" creationId="{09BE8088-ACA9-544A-BE3D-4AFEE8C9EF61}"/>
          </ac:spMkLst>
        </pc:spChg>
        <pc:spChg chg="mod">
          <ac:chgData name="Tricia Johnson" userId="89ec0463bc2f1e33" providerId="LiveId" clId="{422F9CBA-A889-46EF-810A-96F3293B460F}" dt="2020-09-10T14:19:39.708" v="25"/>
          <ac:spMkLst>
            <pc:docMk/>
            <pc:sldMk cId="3843583377" sldId="259"/>
            <ac:spMk id="35" creationId="{2491967F-C40F-FC40-82D1-B3444E7E63BD}"/>
          </ac:spMkLst>
        </pc:spChg>
        <pc:spChg chg="mod">
          <ac:chgData name="Tricia Johnson" userId="89ec0463bc2f1e33" providerId="LiveId" clId="{422F9CBA-A889-46EF-810A-96F3293B460F}" dt="2020-09-10T14:20:02.226" v="26"/>
          <ac:spMkLst>
            <pc:docMk/>
            <pc:sldMk cId="3843583377" sldId="259"/>
            <ac:spMk id="36" creationId="{3297F2AC-1E6C-CD49-B08E-2DF0A926CB4A}"/>
          </ac:spMkLst>
        </pc:spChg>
      </pc:sldChg>
      <pc:sldChg chg="delSp modSp mod">
        <pc:chgData name="Tricia Johnson" userId="89ec0463bc2f1e33" providerId="LiveId" clId="{422F9CBA-A889-46EF-810A-96F3293B460F}" dt="2020-09-10T14:34:55.141" v="79" actId="478"/>
        <pc:sldMkLst>
          <pc:docMk/>
          <pc:sldMk cId="2986101159" sldId="260"/>
        </pc:sldMkLst>
        <pc:spChg chg="mod">
          <ac:chgData name="Tricia Johnson" userId="89ec0463bc2f1e33" providerId="LiveId" clId="{422F9CBA-A889-46EF-810A-96F3293B460F}" dt="2020-09-10T14:20:45.797" v="30"/>
          <ac:spMkLst>
            <pc:docMk/>
            <pc:sldMk cId="2986101159" sldId="260"/>
            <ac:spMk id="2" creationId="{BFC612DA-B9DD-4F43-9391-82520C6FC3F5}"/>
          </ac:spMkLst>
        </pc:spChg>
        <pc:spChg chg="del">
          <ac:chgData name="Tricia Johnson" userId="89ec0463bc2f1e33" providerId="LiveId" clId="{422F9CBA-A889-46EF-810A-96F3293B460F}" dt="2020-09-10T14:34:55.141" v="79" actId="478"/>
          <ac:spMkLst>
            <pc:docMk/>
            <pc:sldMk cId="2986101159" sldId="260"/>
            <ac:spMk id="5" creationId="{3CE997E2-240C-D447-85BC-96EC5F75E35E}"/>
          </ac:spMkLst>
        </pc:spChg>
      </pc:sldChg>
      <pc:sldChg chg="addSp delSp modSp mod">
        <pc:chgData name="Tricia Johnson" userId="89ec0463bc2f1e33" providerId="LiveId" clId="{422F9CBA-A889-46EF-810A-96F3293B460F}" dt="2020-09-10T15:11:19.545" v="101" actId="207"/>
        <pc:sldMkLst>
          <pc:docMk/>
          <pc:sldMk cId="2654344148" sldId="262"/>
        </pc:sldMkLst>
        <pc:spChg chg="mod">
          <ac:chgData name="Tricia Johnson" userId="89ec0463bc2f1e33" providerId="LiveId" clId="{422F9CBA-A889-46EF-810A-96F3293B460F}" dt="2020-09-10T14:21:11.325" v="31"/>
          <ac:spMkLst>
            <pc:docMk/>
            <pc:sldMk cId="2654344148" sldId="262"/>
            <ac:spMk id="2" creationId="{61982DCD-24E6-DD4C-ACA6-0DDCA34E93C2}"/>
          </ac:spMkLst>
        </pc:spChg>
        <pc:graphicFrameChg chg="add del mod">
          <ac:chgData name="Tricia Johnson" userId="89ec0463bc2f1e33" providerId="LiveId" clId="{422F9CBA-A889-46EF-810A-96F3293B460F}" dt="2020-09-10T14:25:50.825" v="45" actId="478"/>
          <ac:graphicFrameMkLst>
            <pc:docMk/>
            <pc:sldMk cId="2654344148" sldId="262"/>
            <ac:graphicFrameMk id="3" creationId="{B4B920B5-5751-4B4B-8755-AEBA1267D550}"/>
          </ac:graphicFrameMkLst>
        </pc:graphicFrameChg>
        <pc:graphicFrameChg chg="add mod">
          <ac:chgData name="Tricia Johnson" userId="89ec0463bc2f1e33" providerId="LiveId" clId="{422F9CBA-A889-46EF-810A-96F3293B460F}" dt="2020-09-10T15:11:19.545" v="101" actId="207"/>
          <ac:graphicFrameMkLst>
            <pc:docMk/>
            <pc:sldMk cId="2654344148" sldId="262"/>
            <ac:graphicFrameMk id="5" creationId="{81BDC9E0-3D1E-46D8-8A3E-C8571A518418}"/>
          </ac:graphicFrameMkLst>
        </pc:graphicFrameChg>
      </pc:sldChg>
      <pc:sldChg chg="modSp mod">
        <pc:chgData name="Tricia Johnson" userId="89ec0463bc2f1e33" providerId="LiveId" clId="{422F9CBA-A889-46EF-810A-96F3293B460F}" dt="2020-09-10T14:26:33.561" v="50" actId="20577"/>
        <pc:sldMkLst>
          <pc:docMk/>
          <pc:sldMk cId="3070814995" sldId="263"/>
        </pc:sldMkLst>
        <pc:spChg chg="mod">
          <ac:chgData name="Tricia Johnson" userId="89ec0463bc2f1e33" providerId="LiveId" clId="{422F9CBA-A889-46EF-810A-96F3293B460F}" dt="2020-09-10T14:26:33.561" v="50" actId="20577"/>
          <ac:spMkLst>
            <pc:docMk/>
            <pc:sldMk cId="3070814995" sldId="263"/>
            <ac:spMk id="6" creationId="{85E580D9-751D-2545-9510-E13C47E89B57}"/>
          </ac:spMkLst>
        </pc:spChg>
      </pc:sldChg>
      <pc:sldChg chg="addSp modSp mod">
        <pc:chgData name="Tricia Johnson" userId="89ec0463bc2f1e33" providerId="LiveId" clId="{422F9CBA-A889-46EF-810A-96F3293B460F}" dt="2020-09-10T14:51:05.612" v="87" actId="962"/>
        <pc:sldMkLst>
          <pc:docMk/>
          <pc:sldMk cId="867428151" sldId="264"/>
        </pc:sldMkLst>
        <pc:spChg chg="mod">
          <ac:chgData name="Tricia Johnson" userId="89ec0463bc2f1e33" providerId="LiveId" clId="{422F9CBA-A889-46EF-810A-96F3293B460F}" dt="2020-09-10T14:28:04.089" v="55" actId="255"/>
          <ac:spMkLst>
            <pc:docMk/>
            <pc:sldMk cId="867428151" sldId="264"/>
            <ac:spMk id="5" creationId="{D84FD7AB-8A4A-5D4B-AC0A-556C6859A5A7}"/>
          </ac:spMkLst>
        </pc:spChg>
        <pc:picChg chg="add mod">
          <ac:chgData name="Tricia Johnson" userId="89ec0463bc2f1e33" providerId="LiveId" clId="{422F9CBA-A889-46EF-810A-96F3293B460F}" dt="2020-09-10T14:51:05.612" v="87" actId="962"/>
          <ac:picMkLst>
            <pc:docMk/>
            <pc:sldMk cId="867428151" sldId="264"/>
            <ac:picMk id="3" creationId="{026FC1E3-D3ED-443B-8020-CFF4C719E6D2}"/>
          </ac:picMkLst>
        </pc:picChg>
      </pc:sldChg>
      <pc:sldChg chg="modSp mod">
        <pc:chgData name="Tricia Johnson" userId="89ec0463bc2f1e33" providerId="LiveId" clId="{422F9CBA-A889-46EF-810A-96F3293B460F}" dt="2020-09-10T14:30:35.878" v="58" actId="20577"/>
        <pc:sldMkLst>
          <pc:docMk/>
          <pc:sldMk cId="4155084255" sldId="265"/>
        </pc:sldMkLst>
        <pc:spChg chg="mod">
          <ac:chgData name="Tricia Johnson" userId="89ec0463bc2f1e33" providerId="LiveId" clId="{422F9CBA-A889-46EF-810A-96F3293B460F}" dt="2020-09-10T14:30:21.419" v="56"/>
          <ac:spMkLst>
            <pc:docMk/>
            <pc:sldMk cId="4155084255" sldId="265"/>
            <ac:spMk id="2" creationId="{7B9B40FC-AC0F-8D49-86FE-7C839419F187}"/>
          </ac:spMkLst>
        </pc:spChg>
        <pc:spChg chg="mod">
          <ac:chgData name="Tricia Johnson" userId="89ec0463bc2f1e33" providerId="LiveId" clId="{422F9CBA-A889-46EF-810A-96F3293B460F}" dt="2020-09-10T14:30:35.878" v="58" actId="20577"/>
          <ac:spMkLst>
            <pc:docMk/>
            <pc:sldMk cId="4155084255" sldId="265"/>
            <ac:spMk id="3" creationId="{746EC68A-DA92-7B46-B50C-B37B5901F462}"/>
          </ac:spMkLst>
        </pc:spChg>
      </pc:sldChg>
      <pc:sldChg chg="modSp mod">
        <pc:chgData name="Tricia Johnson" userId="89ec0463bc2f1e33" providerId="LiveId" clId="{422F9CBA-A889-46EF-810A-96F3293B460F}" dt="2020-09-10T14:31:13.851" v="61" actId="20577"/>
        <pc:sldMkLst>
          <pc:docMk/>
          <pc:sldMk cId="19301737" sldId="266"/>
        </pc:sldMkLst>
        <pc:spChg chg="mod">
          <ac:chgData name="Tricia Johnson" userId="89ec0463bc2f1e33" providerId="LiveId" clId="{422F9CBA-A889-46EF-810A-96F3293B460F}" dt="2020-09-10T14:31:02.659" v="59"/>
          <ac:spMkLst>
            <pc:docMk/>
            <pc:sldMk cId="19301737" sldId="266"/>
            <ac:spMk id="2" creationId="{7B9B40FC-AC0F-8D49-86FE-7C839419F187}"/>
          </ac:spMkLst>
        </pc:spChg>
        <pc:spChg chg="mod">
          <ac:chgData name="Tricia Johnson" userId="89ec0463bc2f1e33" providerId="LiveId" clId="{422F9CBA-A889-46EF-810A-96F3293B460F}" dt="2020-09-10T14:31:13.851" v="61" actId="20577"/>
          <ac:spMkLst>
            <pc:docMk/>
            <pc:sldMk cId="19301737" sldId="266"/>
            <ac:spMk id="3" creationId="{746EC68A-DA92-7B46-B50C-B37B5901F462}"/>
          </ac:spMkLst>
        </pc:spChg>
      </pc:sldChg>
      <pc:sldChg chg="modSp mod">
        <pc:chgData name="Tricia Johnson" userId="89ec0463bc2f1e33" providerId="LiveId" clId="{422F9CBA-A889-46EF-810A-96F3293B460F}" dt="2020-09-10T14:31:32.184" v="62"/>
        <pc:sldMkLst>
          <pc:docMk/>
          <pc:sldMk cId="3859418477" sldId="267"/>
        </pc:sldMkLst>
        <pc:spChg chg="mod">
          <ac:chgData name="Tricia Johnson" userId="89ec0463bc2f1e33" providerId="LiveId" clId="{422F9CBA-A889-46EF-810A-96F3293B460F}" dt="2020-09-10T14:31:32.184" v="62"/>
          <ac:spMkLst>
            <pc:docMk/>
            <pc:sldMk cId="3859418477" sldId="267"/>
            <ac:spMk id="14" creationId="{CCA85A81-D1E5-F247-81FF-492624AD9EFC}"/>
          </ac:spMkLst>
        </pc:spChg>
      </pc:sldChg>
      <pc:sldChg chg="delSp modSp mod">
        <pc:chgData name="Tricia Johnson" userId="89ec0463bc2f1e33" providerId="LiveId" clId="{422F9CBA-A889-46EF-810A-96F3293B460F}" dt="2020-09-10T14:31:52.608" v="65" actId="478"/>
        <pc:sldMkLst>
          <pc:docMk/>
          <pc:sldMk cId="1331455260" sldId="268"/>
        </pc:sldMkLst>
        <pc:spChg chg="mod">
          <ac:chgData name="Tricia Johnson" userId="89ec0463bc2f1e33" providerId="LiveId" clId="{422F9CBA-A889-46EF-810A-96F3293B460F}" dt="2020-09-10T14:31:50.312" v="64" actId="27636"/>
          <ac:spMkLst>
            <pc:docMk/>
            <pc:sldMk cId="1331455260" sldId="268"/>
            <ac:spMk id="2" creationId="{99306802-B07C-3044-8ED6-AE4D2D39F264}"/>
          </ac:spMkLst>
        </pc:spChg>
        <pc:spChg chg="del">
          <ac:chgData name="Tricia Johnson" userId="89ec0463bc2f1e33" providerId="LiveId" clId="{422F9CBA-A889-46EF-810A-96F3293B460F}" dt="2020-09-10T14:31:52.608" v="65" actId="478"/>
          <ac:spMkLst>
            <pc:docMk/>
            <pc:sldMk cId="1331455260" sldId="268"/>
            <ac:spMk id="5" creationId="{F931418E-FC0C-1148-B255-5C4FAEE91BF8}"/>
          </ac:spMkLst>
        </pc:spChg>
      </pc:sldChg>
      <pc:sldChg chg="modSp mod">
        <pc:chgData name="Tricia Johnson" userId="89ec0463bc2f1e33" providerId="LiveId" clId="{422F9CBA-A889-46EF-810A-96F3293B460F}" dt="2020-09-10T14:32:24.184" v="67"/>
        <pc:sldMkLst>
          <pc:docMk/>
          <pc:sldMk cId="2521195854" sldId="269"/>
        </pc:sldMkLst>
        <pc:spChg chg="mod">
          <ac:chgData name="Tricia Johnson" userId="89ec0463bc2f1e33" providerId="LiveId" clId="{422F9CBA-A889-46EF-810A-96F3293B460F}" dt="2020-09-10T14:32:11.079" v="66"/>
          <ac:spMkLst>
            <pc:docMk/>
            <pc:sldMk cId="2521195854" sldId="269"/>
            <ac:spMk id="2" creationId="{632B6B04-2A58-954B-88D1-1F07E94C33A8}"/>
          </ac:spMkLst>
        </pc:spChg>
        <pc:spChg chg="mod">
          <ac:chgData name="Tricia Johnson" userId="89ec0463bc2f1e33" providerId="LiveId" clId="{422F9CBA-A889-46EF-810A-96F3293B460F}" dt="2020-09-10T14:32:24.184" v="67"/>
          <ac:spMkLst>
            <pc:docMk/>
            <pc:sldMk cId="2521195854" sldId="269"/>
            <ac:spMk id="3" creationId="{18F17F5A-03FC-F54C-8207-08BB7FAA0922}"/>
          </ac:spMkLst>
        </pc:spChg>
      </pc:sldChg>
      <pc:sldChg chg="modSp mod">
        <pc:chgData name="Tricia Johnson" userId="89ec0463bc2f1e33" providerId="LiveId" clId="{422F9CBA-A889-46EF-810A-96F3293B460F}" dt="2020-09-10T14:32:53.249" v="69"/>
        <pc:sldMkLst>
          <pc:docMk/>
          <pc:sldMk cId="211727173" sldId="270"/>
        </pc:sldMkLst>
        <pc:spChg chg="mod">
          <ac:chgData name="Tricia Johnson" userId="89ec0463bc2f1e33" providerId="LiveId" clId="{422F9CBA-A889-46EF-810A-96F3293B460F}" dt="2020-09-10T14:32:53.249" v="69"/>
          <ac:spMkLst>
            <pc:docMk/>
            <pc:sldMk cId="211727173" sldId="270"/>
            <ac:spMk id="2" creationId="{632B6B04-2A58-954B-88D1-1F07E94C33A8}"/>
          </ac:spMkLst>
        </pc:spChg>
        <pc:spChg chg="mod">
          <ac:chgData name="Tricia Johnson" userId="89ec0463bc2f1e33" providerId="LiveId" clId="{422F9CBA-A889-46EF-810A-96F3293B460F}" dt="2020-09-10T14:32:40.177" v="68"/>
          <ac:spMkLst>
            <pc:docMk/>
            <pc:sldMk cId="211727173" sldId="270"/>
            <ac:spMk id="3" creationId="{18F17F5A-03FC-F54C-8207-08BB7FAA0922}"/>
          </ac:spMkLst>
        </pc:spChg>
      </pc:sldChg>
      <pc:sldChg chg="modSp mod">
        <pc:chgData name="Tricia Johnson" userId="89ec0463bc2f1e33" providerId="LiveId" clId="{422F9CBA-A889-46EF-810A-96F3293B460F}" dt="2020-09-10T14:33:27.330" v="71"/>
        <pc:sldMkLst>
          <pc:docMk/>
          <pc:sldMk cId="1356113682" sldId="271"/>
        </pc:sldMkLst>
        <pc:spChg chg="mod">
          <ac:chgData name="Tricia Johnson" userId="89ec0463bc2f1e33" providerId="LiveId" clId="{422F9CBA-A889-46EF-810A-96F3293B460F}" dt="2020-09-10T14:33:16.931" v="70"/>
          <ac:spMkLst>
            <pc:docMk/>
            <pc:sldMk cId="1356113682" sldId="271"/>
            <ac:spMk id="2" creationId="{B0B8AA92-F156-574A-AEC9-D7E586DD2C9C}"/>
          </ac:spMkLst>
        </pc:spChg>
        <pc:spChg chg="mod">
          <ac:chgData name="Tricia Johnson" userId="89ec0463bc2f1e33" providerId="LiveId" clId="{422F9CBA-A889-46EF-810A-96F3293B460F}" dt="2020-09-10T14:33:27.330" v="71"/>
          <ac:spMkLst>
            <pc:docMk/>
            <pc:sldMk cId="1356113682" sldId="271"/>
            <ac:spMk id="3" creationId="{1D550334-8A1A-2047-AE58-88900786C3E9}"/>
          </ac:spMkLst>
        </pc:spChg>
      </pc:sldChg>
      <pc:sldChg chg="modSp mod">
        <pc:chgData name="Tricia Johnson" userId="89ec0463bc2f1e33" providerId="LiveId" clId="{422F9CBA-A889-46EF-810A-96F3293B460F}" dt="2020-09-10T14:33:41.161" v="72"/>
        <pc:sldMkLst>
          <pc:docMk/>
          <pc:sldMk cId="3007236382" sldId="272"/>
        </pc:sldMkLst>
        <pc:spChg chg="mod">
          <ac:chgData name="Tricia Johnson" userId="89ec0463bc2f1e33" providerId="LiveId" clId="{422F9CBA-A889-46EF-810A-96F3293B460F}" dt="2020-09-10T14:33:41.161" v="72"/>
          <ac:spMkLst>
            <pc:docMk/>
            <pc:sldMk cId="3007236382" sldId="272"/>
            <ac:spMk id="8" creationId="{4ACE4FB5-8754-C64C-AF6D-4192FEE289A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S" dirty="0"/>
              <a:t>Puntaje Promedio de Lectura Oral de 2do Grado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2nd Grade Oral Reading Score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79E-4EF6-BE1E-DE7D7B077E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CBC-41CD-AD1D-7782B007D2A0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CBC-41CD-AD1D-7782B007D2A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9CBC-41CD-AD1D-7782B007D2A0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CBC-41CD-AD1D-7782B007D2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 Crónicamente ausente</c:v>
                </c:pt>
                <c:pt idx="1">
                  <c:v>Crónicamente ausente en Pre-K</c:v>
                </c:pt>
                <c:pt idx="2">
                  <c:v>Crónicamente ausente en Pre-K &amp; K</c:v>
                </c:pt>
                <c:pt idx="3">
                  <c:v>Crónicamente ausente en Pre-K, K &amp; 1st</c:v>
                </c:pt>
                <c:pt idx="4">
                  <c:v>Crónicamente ausente en Pre-K, K, 1st &amp; 2nd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98.8</c:v>
                </c:pt>
                <c:pt idx="1">
                  <c:v>94.6</c:v>
                </c:pt>
                <c:pt idx="2">
                  <c:v>88.9</c:v>
                </c:pt>
                <c:pt idx="3">
                  <c:v>81.8</c:v>
                </c:pt>
                <c:pt idx="4">
                  <c:v>72.900000000000006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9E-4EF6-BE1E-DE7D7B077E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00847888"/>
        <c:axId val="1357696528"/>
      </c:barChart>
      <c:catAx>
        <c:axId val="190084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696528"/>
        <c:crosses val="autoZero"/>
        <c:auto val="1"/>
        <c:lblAlgn val="ctr"/>
        <c:lblOffset val="100"/>
        <c:noMultiLvlLbl val="0"/>
      </c:catAx>
      <c:valAx>
        <c:axId val="135769652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90084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16" y="4693388"/>
            <a:ext cx="11290859" cy="1213339"/>
          </a:xfrm>
        </p:spPr>
        <p:txBody>
          <a:bodyPr anchor="b">
            <a:normAutofit/>
          </a:bodyPr>
          <a:lstStyle>
            <a:lvl1pPr algn="ctr"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1136136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7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5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3153A-FA13-B348-8408-E51A9B5B07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1724025"/>
            <a:ext cx="10656888" cy="374479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200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8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273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7" r:id="rId5"/>
    <p:sldLayoutId id="2147483898" r:id="rId6"/>
    <p:sldLayoutId id="2147483902" r:id="rId7"/>
    <p:sldLayoutId id="2147483901" r:id="rId8"/>
    <p:sldLayoutId id="2147483899" r:id="rId9"/>
    <p:sldLayoutId id="214748390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C2BBB8-03AF-B34B-ACFD-D215F5FBD9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010" y="5072950"/>
            <a:ext cx="1882757" cy="889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CE9E9F-6E0F-BB4D-90AE-B962742473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664" y="5039590"/>
            <a:ext cx="3278197" cy="1017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CE02E0-A1C7-8642-98F9-63112A66BF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4957760"/>
            <a:ext cx="3056346" cy="1119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947687-96CF-0B4B-A57E-972D22BA00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92" y="5053063"/>
            <a:ext cx="1529080" cy="103173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C08D59-731E-4B55-BF74-78C6216B9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075" y="800657"/>
            <a:ext cx="10229850" cy="42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1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40FC-AC0F-8D49-86FE-7C83941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s-ES" dirty="0"/>
              <a:t>La asistencia sólida impacta positivamente el presupuesto de su escuela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C68A-DA92-7B46-B50C-B37B5901F4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s-ES" dirty="0"/>
              <a:t>El financiamiento escolar se basa en la asistencia de los estudiantes.</a:t>
            </a:r>
          </a:p>
          <a:p>
            <a:pPr lvl="0"/>
            <a:r>
              <a:rPr lang="es-ES" dirty="0"/>
              <a:t>Cada minuto que su hijo está en la escuela ayuda al presupuesto de su escuela.</a:t>
            </a:r>
          </a:p>
        </p:txBody>
      </p:sp>
      <p:pic>
        <p:nvPicPr>
          <p:cNvPr id="8" name="Google Shape;181;p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94DBB77-ACD3-5E49-9676-8A5BC29FC98E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2065" y="2227263"/>
            <a:ext cx="4954920" cy="3633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CA85A81-D1E5-F247-81FF-492624AD9E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Asegurarse de que su hijo asista a la escuela regularmente (en persona o en línea) ayuda a los estudiantes a tener éxito y a que toda la comunidad escolar prospere.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1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6802-B07C-3044-8ED6-AE4D2D39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Cómo los padres pueden apoyar una asistencia sólida de los estudiantes mientras que ellos aprenden virtualmente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5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B04-2A58-954B-88D1-1F07E94C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Asóciese con los maestros de su estudiante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7F5A-03FC-F54C-8207-08BB7FAA0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Recuerde que los maestros son sus socios: mantenga la comunicación abierta y comuníquese regularmente con preguntas.</a:t>
            </a:r>
          </a:p>
          <a:p>
            <a:pPr lvl="0"/>
            <a:r>
              <a:rPr lang="es-ES" dirty="0"/>
              <a:t>Familiarícese con la plataforma de aprendizaje electrónico de su estudiante. ¡Pida ayuda!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9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B04-2A58-954B-88D1-1F07E94C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 Ambiente de Aprendizaje en Casa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7F5A-03FC-F54C-8207-08BB7FAA0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Proporcione una rutina consistente y predecible para aprender todos los días. Esto les da a los niños una sensación tranquila de estabilidad que muchos perdieron cuando cerraron los edificios escolares.</a:t>
            </a:r>
          </a:p>
          <a:p>
            <a:pPr lvl="0"/>
            <a:r>
              <a:rPr lang="es-ES" dirty="0"/>
              <a:t>Pídale ayuda al maestro de su hijo para crear un horario.</a:t>
            </a:r>
          </a:p>
          <a:p>
            <a:pPr lvl="0"/>
            <a:r>
              <a:rPr lang="es-ES" dirty="0"/>
              <a:t>Encuentre un lugar tranquilo para que su hijo trabaje.</a:t>
            </a:r>
          </a:p>
        </p:txBody>
      </p:sp>
    </p:spTree>
    <p:extLst>
      <p:ext uri="{BB962C8B-B14F-4D97-AF65-F5344CB8AC3E}">
        <p14:creationId xmlns:p14="http://schemas.microsoft.com/office/powerpoint/2010/main" val="21172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8AA92-F156-574A-AEC9-D7E586DD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Establezca Expectativas Claras Para Su Estudiante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0334-8A1A-2047-AE58-88900786C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Aunque los estudiantes están aprendiendo desde casa, estas no son vacaciones de la escuela. Su estudiante necesita estar comprometido con el trabajo escolar todos los días.</a:t>
            </a:r>
          </a:p>
          <a:p>
            <a:pPr lvl="0"/>
            <a:r>
              <a:rPr lang="es-ES" dirty="0"/>
              <a:t>Consulte con su estudiante todos los días. Si es posible, cree horarios regulares para estos registros y para responder preguntas.</a:t>
            </a:r>
          </a:p>
          <a:p>
            <a:pPr lvl="0"/>
            <a:r>
              <a:rPr lang="es-ES" dirty="0"/>
              <a:t>¡Fomente la persistencia y celebre el éxito de su estudiante!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1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CE4FB5-8754-C64C-AF6D-4192FEE2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ym typeface="Avenir"/>
              </a:rPr>
              <a:t>El compromiso exitoso de los estudiantes requiere colaboración y confianza entre las familias y las escuelas.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B3D2C32-E799-1949-9042-D7BFA61254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17" y="1136136"/>
            <a:ext cx="11290859" cy="3557252"/>
          </a:xfrm>
        </p:spPr>
      </p:pic>
    </p:spTree>
    <p:extLst>
      <p:ext uri="{BB962C8B-B14F-4D97-AF65-F5344CB8AC3E}">
        <p14:creationId xmlns:p14="http://schemas.microsoft.com/office/powerpoint/2010/main" val="300723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C06B-6A17-0641-AF15-8F254B4F8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Asistencia Estudiantil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F983D-026E-D443-9157-E192A8124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SzPts val="2000"/>
            </a:pPr>
            <a:r>
              <a:rPr lang="en-US" dirty="0"/>
              <a:t>L</a:t>
            </a:r>
            <a:r>
              <a:rPr lang="es-ES" dirty="0"/>
              <a:t>Aprendiendo Todos Los Días Juntos </a:t>
            </a:r>
            <a:r>
              <a:rPr lang="en-US" dirty="0">
                <a:solidFill>
                  <a:srgbClr val="989FA7"/>
                </a:solidFill>
              </a:rPr>
              <a:t>| P</a:t>
            </a:r>
            <a:r>
              <a:rPr lang="es-ES" dirty="0">
                <a:solidFill>
                  <a:srgbClr val="989FA7"/>
                </a:solidFill>
              </a:rPr>
              <a:t>Presentación para Padres de Familia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27DE2-4798-A647-B366-D72D744EA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5"/>
          <a:stretch/>
        </p:blipFill>
        <p:spPr>
          <a:xfrm>
            <a:off x="439387" y="3085766"/>
            <a:ext cx="11293434" cy="330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652532-36F8-0D4F-9A63-43D736AC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Por qué es Importante la Asistencia Escolar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881FA3-6C26-2B4B-A946-DBF40C790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incluso</a:t>
            </a:r>
            <a:r>
              <a:rPr lang="en-US" dirty="0"/>
              <a:t> </a:t>
            </a:r>
            <a:r>
              <a:rPr lang="en-US" dirty="0" err="1"/>
              <a:t>virtualmente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6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2FAB-FA58-D74B-92F1-1564FA9B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Ausencia </a:t>
            </a:r>
            <a:r>
              <a:rPr lang="en-US" dirty="0" err="1"/>
              <a:t>Crónica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0A3002B-FFDF-924B-9728-3A6E1FAD0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z="2400" dirty="0">
                <a:sym typeface="Avenir"/>
              </a:rPr>
              <a:t>Attendance Works define la ausencia crónica como la falta del 10% o más de la escuela, por cualquier motivo. Los estudiantes que están ausentes crónicamente están en riesgo académicamente.</a:t>
            </a:r>
          </a:p>
          <a:p>
            <a:pPr lvl="0"/>
            <a:r>
              <a:rPr lang="es-ES" sz="2400" dirty="0">
                <a:sym typeface="Avenir"/>
              </a:rPr>
              <a:t>La ausencia crónica es diferente del absentismo escolar (solo ausencias injustificadas).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Google Shape;132;p4">
            <a:extLst>
              <a:ext uri="{FF2B5EF4-FFF2-40B4-BE49-F238E27FC236}">
                <a16:creationId xmlns:a16="http://schemas.microsoft.com/office/drawing/2014/main" id="{395E8EC4-AA98-874F-943C-4E9FF6F66810}"/>
              </a:ext>
            </a:extLst>
          </p:cNvPr>
          <p:cNvSpPr/>
          <p:nvPr/>
        </p:nvSpPr>
        <p:spPr>
          <a:xfrm>
            <a:off x="9266991" y="3909505"/>
            <a:ext cx="2285226" cy="2275752"/>
          </a:xfrm>
          <a:prstGeom prst="ellipse">
            <a:avLst/>
          </a:prstGeom>
          <a:solidFill>
            <a:srgbClr val="1A3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5751"/>
              </a:buClr>
              <a:buSzPts val="1800"/>
              <a:buFont typeface="Rockwel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+mj-lt"/>
                <a:ea typeface="Rockwell"/>
                <a:cs typeface="Rockwell"/>
                <a:sym typeface="Rockwell"/>
              </a:rPr>
              <a:t>Ausencia </a:t>
            </a:r>
            <a:r>
              <a:rPr lang="en-US" sz="1800" b="1" i="0" u="none" strike="noStrike" cap="none" dirty="0" err="1">
                <a:solidFill>
                  <a:schemeClr val="bg1"/>
                </a:solidFill>
                <a:latin typeface="+mj-lt"/>
                <a:ea typeface="Rockwell"/>
                <a:cs typeface="Rockwell"/>
                <a:sym typeface="Rockwell"/>
              </a:rPr>
              <a:t>Crónica</a:t>
            </a:r>
            <a:endParaRPr lang="en-US" sz="1800" b="1" i="0" u="none" strike="noStrike" cap="none" dirty="0">
              <a:solidFill>
                <a:schemeClr val="bg1"/>
              </a:solidFill>
              <a:latin typeface="+mj-lt"/>
              <a:ea typeface="Rockwell"/>
              <a:cs typeface="Rockwell"/>
              <a:sym typeface="Rockwell"/>
            </a:endParaRPr>
          </a:p>
        </p:txBody>
      </p:sp>
      <p:sp>
        <p:nvSpPr>
          <p:cNvPr id="31" name="Google Shape;133;p4">
            <a:extLst>
              <a:ext uri="{FF2B5EF4-FFF2-40B4-BE49-F238E27FC236}">
                <a16:creationId xmlns:a16="http://schemas.microsoft.com/office/drawing/2014/main" id="{081A9B84-36A9-E04B-8643-90354CF245A3}"/>
              </a:ext>
            </a:extLst>
          </p:cNvPr>
          <p:cNvSpPr/>
          <p:nvPr/>
        </p:nvSpPr>
        <p:spPr>
          <a:xfrm>
            <a:off x="8637587" y="4863231"/>
            <a:ext cx="434975" cy="368300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bg1">
              <a:lumMod val="85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36;p4">
            <a:extLst>
              <a:ext uri="{FF2B5EF4-FFF2-40B4-BE49-F238E27FC236}">
                <a16:creationId xmlns:a16="http://schemas.microsoft.com/office/drawing/2014/main" id="{09BE8088-ACA9-544A-BE3D-4AFEE8C9EF61}"/>
              </a:ext>
            </a:extLst>
          </p:cNvPr>
          <p:cNvSpPr/>
          <p:nvPr/>
        </p:nvSpPr>
        <p:spPr>
          <a:xfrm>
            <a:off x="834212" y="4066205"/>
            <a:ext cx="2157415" cy="2127005"/>
          </a:xfrm>
          <a:prstGeom prst="ellipse">
            <a:avLst/>
          </a:prstGeom>
          <a:noFill/>
          <a:ln w="38100" cap="flat" cmpd="sng">
            <a:solidFill>
              <a:srgbClr val="4690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37B"/>
              </a:buClr>
              <a:buSzPts val="1600"/>
              <a:buFont typeface="Rockwell"/>
              <a:buNone/>
            </a:pPr>
            <a:r>
              <a:rPr lang="en-US" sz="1600" b="1" i="0" u="none" strike="noStrike" cap="none" dirty="0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  <a:t>Ausencias </a:t>
            </a:r>
            <a:r>
              <a:rPr lang="en-US" sz="1600" b="1" i="0" u="none" strike="noStrike" cap="none" dirty="0" err="1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  <a:t>justificadas</a:t>
            </a:r>
            <a:endParaRPr lang="en-US" sz="1600" b="1" i="0" u="none" strike="noStrike" cap="none" dirty="0">
              <a:solidFill>
                <a:srgbClr val="1A3160"/>
              </a:solidFill>
              <a:latin typeface="+mj-lt"/>
              <a:ea typeface="Rockwell"/>
              <a:cs typeface="Rockwell"/>
              <a:sym typeface="Rockwell"/>
            </a:endParaRPr>
          </a:p>
        </p:txBody>
      </p:sp>
      <p:sp>
        <p:nvSpPr>
          <p:cNvPr id="33" name="Google Shape;137;p4">
            <a:extLst>
              <a:ext uri="{FF2B5EF4-FFF2-40B4-BE49-F238E27FC236}">
                <a16:creationId xmlns:a16="http://schemas.microsoft.com/office/drawing/2014/main" id="{1E4E797F-31F5-6444-A7CD-74726D2B6EED}"/>
              </a:ext>
            </a:extLst>
          </p:cNvPr>
          <p:cNvSpPr/>
          <p:nvPr/>
        </p:nvSpPr>
        <p:spPr>
          <a:xfrm>
            <a:off x="3228975" y="5006008"/>
            <a:ext cx="250825" cy="332317"/>
          </a:xfrm>
          <a:prstGeom prst="mathPlus">
            <a:avLst>
              <a:gd name="adj1" fmla="val 23520"/>
            </a:avLst>
          </a:prstGeom>
          <a:solidFill>
            <a:schemeClr val="bg1">
              <a:lumMod val="85000"/>
            </a:schemeClr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 dirty="0">
              <a:solidFill>
                <a:srgbClr val="4690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39;p4">
            <a:extLst>
              <a:ext uri="{FF2B5EF4-FFF2-40B4-BE49-F238E27FC236}">
                <a16:creationId xmlns:a16="http://schemas.microsoft.com/office/drawing/2014/main" id="{2491967F-C40F-FC40-82D1-B3444E7E63BD}"/>
              </a:ext>
            </a:extLst>
          </p:cNvPr>
          <p:cNvSpPr/>
          <p:nvPr/>
        </p:nvSpPr>
        <p:spPr>
          <a:xfrm>
            <a:off x="3646090" y="4066205"/>
            <a:ext cx="2157415" cy="2127005"/>
          </a:xfrm>
          <a:prstGeom prst="ellipse">
            <a:avLst/>
          </a:prstGeom>
          <a:noFill/>
          <a:ln w="38100" cap="flat" cmpd="sng">
            <a:solidFill>
              <a:srgbClr val="4690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37B"/>
              </a:buClr>
              <a:buSzPts val="1600"/>
              <a:buFont typeface="Rockwell"/>
              <a:buNone/>
            </a:pPr>
            <a:r>
              <a:rPr lang="en-US" sz="1600" b="1" i="0" u="none" strike="noStrike" cap="none" dirty="0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  <a:t>Ausencias </a:t>
            </a:r>
            <a:r>
              <a:rPr lang="en-US" sz="1600" b="1" i="0" u="none" strike="noStrike" cap="none" dirty="0" err="1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  <a:t>injustificadas</a:t>
            </a:r>
            <a:endParaRPr lang="en-US" sz="1600" b="1" i="0" u="none" strike="noStrike" cap="none" dirty="0">
              <a:solidFill>
                <a:srgbClr val="1A3160"/>
              </a:solidFill>
              <a:latin typeface="+mj-lt"/>
              <a:ea typeface="Rockwell"/>
              <a:cs typeface="Rockwell"/>
              <a:sym typeface="Rockwell"/>
            </a:endParaRPr>
          </a:p>
        </p:txBody>
      </p:sp>
      <p:sp>
        <p:nvSpPr>
          <p:cNvPr id="36" name="Google Shape;140;p4">
            <a:extLst>
              <a:ext uri="{FF2B5EF4-FFF2-40B4-BE49-F238E27FC236}">
                <a16:creationId xmlns:a16="http://schemas.microsoft.com/office/drawing/2014/main" id="{3297F2AC-1E6C-CD49-B08E-2DF0A926CB4A}"/>
              </a:ext>
            </a:extLst>
          </p:cNvPr>
          <p:cNvSpPr/>
          <p:nvPr/>
        </p:nvSpPr>
        <p:spPr>
          <a:xfrm>
            <a:off x="6281740" y="4066206"/>
            <a:ext cx="2157415" cy="2127005"/>
          </a:xfrm>
          <a:prstGeom prst="ellipse">
            <a:avLst/>
          </a:prstGeom>
          <a:noFill/>
          <a:ln w="38100" cap="flat" cmpd="sng">
            <a:solidFill>
              <a:srgbClr val="4690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37B"/>
              </a:buClr>
              <a:buSzPts val="1600"/>
              <a:buFont typeface="Rockwell"/>
              <a:buNone/>
            </a:pPr>
            <a:r>
              <a:rPr lang="en-US" sz="1600" b="1" i="0" u="none" strike="noStrike" cap="none" dirty="0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  <a:t>Suspensiones</a:t>
            </a:r>
          </a:p>
        </p:txBody>
      </p:sp>
      <p:sp>
        <p:nvSpPr>
          <p:cNvPr id="38" name="Google Shape;137;p4">
            <a:extLst>
              <a:ext uri="{FF2B5EF4-FFF2-40B4-BE49-F238E27FC236}">
                <a16:creationId xmlns:a16="http://schemas.microsoft.com/office/drawing/2014/main" id="{561AF187-9320-E84C-9CEA-C563FC4525F5}"/>
              </a:ext>
            </a:extLst>
          </p:cNvPr>
          <p:cNvSpPr/>
          <p:nvPr/>
        </p:nvSpPr>
        <p:spPr>
          <a:xfrm>
            <a:off x="5919924" y="5006008"/>
            <a:ext cx="250825" cy="332317"/>
          </a:xfrm>
          <a:prstGeom prst="mathPlus">
            <a:avLst>
              <a:gd name="adj1" fmla="val 23520"/>
            </a:avLst>
          </a:prstGeom>
          <a:solidFill>
            <a:schemeClr val="bg1">
              <a:lumMod val="85000"/>
            </a:schemeClr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 dirty="0">
              <a:solidFill>
                <a:srgbClr val="4690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58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12DA-B9DD-4F43-9391-82520C6F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s-ES" dirty="0"/>
              <a:t>La Asistencia Estudiantil está Fuertemente Asociada con el Éxito Académico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0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2DCD-24E6-DD4C-ACA6-0DDCA34E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Fuerte Asistencia Estudiantil = </a:t>
            </a:r>
            <a:br>
              <a:rPr lang="es-ES" dirty="0"/>
            </a:br>
            <a:r>
              <a:rPr lang="es-ES" dirty="0"/>
              <a:t>Habilidades de Lectura más Fuertes de Tercer Grado</a:t>
            </a:r>
            <a:endParaRPr lang="en-US" dirty="0"/>
          </a:p>
        </p:txBody>
      </p:sp>
      <p:graphicFrame>
        <p:nvGraphicFramePr>
          <p:cNvPr id="5" name="Google Shape;155;p7">
            <a:extLst>
              <a:ext uri="{FF2B5EF4-FFF2-40B4-BE49-F238E27FC236}">
                <a16:creationId xmlns:a16="http://schemas.microsoft.com/office/drawing/2014/main" id="{81BDC9E0-3D1E-46D8-8A3E-C8571A518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064048"/>
              </p:ext>
            </p:extLst>
          </p:nvPr>
        </p:nvGraphicFramePr>
        <p:xfrm>
          <a:off x="974634" y="2103617"/>
          <a:ext cx="10232136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34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580D9-751D-2545-9510-E13C47E8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dirty="0">
                <a:sym typeface="Avenir"/>
              </a:rPr>
            </a:br>
            <a:r>
              <a:rPr lang="es-ES" dirty="0">
                <a:sym typeface="Avenir"/>
              </a:rPr>
              <a:t>Para el noveno grado, la asistencia regular y alta es un mejor predictor de las tasas de graduación que los puntajes de los exámenes de octavo grado.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C5DE556-0091-9641-A81C-CFC9854B1B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17" y="1136136"/>
            <a:ext cx="11290859" cy="3557252"/>
          </a:xfrm>
        </p:spPr>
      </p:pic>
    </p:spTree>
    <p:extLst>
      <p:ext uri="{BB962C8B-B14F-4D97-AF65-F5344CB8AC3E}">
        <p14:creationId xmlns:p14="http://schemas.microsoft.com/office/powerpoint/2010/main" val="307081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;g8d4b497c96_0_3">
            <a:extLst>
              <a:ext uri="{FF2B5EF4-FFF2-40B4-BE49-F238E27FC236}">
                <a16:creationId xmlns:a16="http://schemas.microsoft.com/office/drawing/2014/main" id="{5657EF31-43BE-E143-91F5-E6FC18DCD2E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040" y="-353950"/>
            <a:ext cx="10925935" cy="62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7;g8d4b497c96_0_3">
            <a:extLst>
              <a:ext uri="{FF2B5EF4-FFF2-40B4-BE49-F238E27FC236}">
                <a16:creationId xmlns:a16="http://schemas.microsoft.com/office/drawing/2014/main" id="{D84FD7AB-8A4A-5D4B-AC0A-556C6859A5A7}"/>
              </a:ext>
            </a:extLst>
          </p:cNvPr>
          <p:cNvSpPr txBox="1"/>
          <p:nvPr/>
        </p:nvSpPr>
        <p:spPr>
          <a:xfrm>
            <a:off x="855400" y="3088875"/>
            <a:ext cx="1976400" cy="3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2400" b="1" dirty="0">
                <a:solidFill>
                  <a:srgbClr val="40404F"/>
                </a:solidFill>
                <a:latin typeface="Calibri"/>
                <a:ea typeface="Calibri"/>
                <a:cs typeface="Calibri"/>
                <a:sym typeface="Calibri"/>
              </a:rPr>
              <a:t>PK-1er Grado: </a:t>
            </a:r>
            <a:r>
              <a:rPr lang="es-ES" dirty="0">
                <a:solidFill>
                  <a:srgbClr val="40404F"/>
                </a:solidFill>
                <a:latin typeface="Calibri"/>
                <a:ea typeface="Calibri"/>
                <a:cs typeface="Calibri"/>
                <a:sym typeface="Calibri"/>
              </a:rPr>
              <a:t>Los estudiantes que asisten regularmente en los primeros grados se desempeñan mejor en medidas de capacidades académicas, sociales y emocionales.</a:t>
            </a:r>
            <a:endParaRPr lang="es-E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6FC1E3-D3ED-443B-8020-CFF4C719E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2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40FC-AC0F-8D49-86FE-7C83941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s-ES" dirty="0"/>
              <a:t>La asistencia sólida impacta la instrucción en el aula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C68A-DA92-7B46-B50C-B37B5901F4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s-ES" dirty="0"/>
              <a:t>Los maestros pueden introducir más material nuevo en el aula.</a:t>
            </a:r>
          </a:p>
          <a:p>
            <a:pPr lvl="0"/>
            <a:r>
              <a:rPr lang="es-ES" dirty="0"/>
              <a:t>Los compañeros de clase aprenden a un ritmo más rápido cuando la asistencia de los compañeros es constante.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888511A-01BB-CF4B-AA0D-26261F433B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902" y="2248408"/>
            <a:ext cx="5387245" cy="35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8425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{10BECB7C-E882-C446-BD80-D90AE67AEA03}tf10001123</Template>
  <TotalTime>145</TotalTime>
  <Words>485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</vt:lpstr>
      <vt:lpstr>Calibri</vt:lpstr>
      <vt:lpstr>Gill Sans MT</vt:lpstr>
      <vt:lpstr>Rockwell</vt:lpstr>
      <vt:lpstr>Wingdings 2</vt:lpstr>
      <vt:lpstr>Dividend</vt:lpstr>
      <vt:lpstr>PowerPoint Presentation</vt:lpstr>
      <vt:lpstr>Asistencia Estudiantil</vt:lpstr>
      <vt:lpstr>Por qué es Importante la Asistencia Escolar</vt:lpstr>
      <vt:lpstr>Ausencia Crónica</vt:lpstr>
      <vt:lpstr>1. La Asistencia Estudiantil está Fuertemente Asociada con el Éxito Académico</vt:lpstr>
      <vt:lpstr>Fuerte Asistencia Estudiantil =  Habilidades de Lectura más Fuertes de Tercer Grado</vt:lpstr>
      <vt:lpstr> Para el noveno grado, la asistencia regular y alta es un mejor predictor de las tasas de graduación que los puntajes de los exámenes de octavo grado.</vt:lpstr>
      <vt:lpstr>PowerPoint Presentation</vt:lpstr>
      <vt:lpstr>2. La asistencia sólida impacta la instrucción en el aula</vt:lpstr>
      <vt:lpstr>3. La asistencia sólida impacta positivamente el presupuesto de su escuela</vt:lpstr>
      <vt:lpstr>PowerPoint Presentation</vt:lpstr>
      <vt:lpstr>Cómo los padres pueden apoyar una asistencia sólida de los estudiantes mientras que ellos aprenden virtualmente</vt:lpstr>
      <vt:lpstr>Asóciese con los maestros de su estudiante</vt:lpstr>
      <vt:lpstr>Crear un Ambiente de Aprendizaje en Casa</vt:lpstr>
      <vt:lpstr>Establezca Expectativas Claras Para Su Estudiante</vt:lpstr>
      <vt:lpstr>El compromiso exitoso de los estudiantes requiere colaboración y confianza entre las familias y las escuelas.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Sanchez</dc:creator>
  <cp:lastModifiedBy>Tricia Johnson</cp:lastModifiedBy>
  <cp:revision>13</cp:revision>
  <dcterms:created xsi:type="dcterms:W3CDTF">2020-09-04T14:23:44Z</dcterms:created>
  <dcterms:modified xsi:type="dcterms:W3CDTF">2020-09-10T15:11:28Z</dcterms:modified>
</cp:coreProperties>
</file>