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47" d="100"/>
          <a:sy n="147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3543006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e9354300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2663" y="244377"/>
            <a:ext cx="3150925" cy="214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178725" y="2578000"/>
            <a:ext cx="70686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[School Name]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[School Address]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School Start Time: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School End Time: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Attendance Phone Number (to report absences):</a:t>
            </a:r>
            <a:endParaRPr b="1"/>
          </a:p>
        </p:txBody>
      </p:sp>
      <p:sp>
        <p:nvSpPr>
          <p:cNvPr id="56" name="Google Shape;56;p13"/>
          <p:cNvSpPr txBox="1"/>
          <p:nvPr/>
        </p:nvSpPr>
        <p:spPr>
          <a:xfrm>
            <a:off x="137650" y="4029700"/>
            <a:ext cx="8910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4B4F55"/>
                </a:solidFill>
              </a:rPr>
              <a:t>Student attendance is strongly associated with academic success. </a:t>
            </a:r>
            <a:endParaRPr sz="1800" b="1">
              <a:solidFill>
                <a:srgbClr val="4B4F55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4B4F55"/>
                </a:solidFill>
              </a:rPr>
              <a:t>Help make this a great school year for your child! </a:t>
            </a:r>
            <a:endParaRPr sz="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On-screen Show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2021-08-18T19:40:14Z</dcterms:modified>
</cp:coreProperties>
</file>