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8093405" cy="11225403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 ?>
<Relationships xmlns="http://schemas.openxmlformats.org/package/2006/relationships">
	<Relationship Id="rId3" Type="http://schemas.openxmlformats.org/officeDocument/2006/relationships/presProps" Target="presProps.xml" />
	<Relationship Id="rId2" Type="http://schemas.openxmlformats.org/officeDocument/2006/relationships/slide" Target="slides/slide1.xml" />
	<Relationship Id="rId1" Type="http://schemas.openxmlformats.org/officeDocument/2006/relationships/slideMaster" Target="slideMasters/slideMaster1.xml" />
	<Relationship Id="rId6" Type="http://schemas.openxmlformats.org/officeDocument/2006/relationships/tableStyles" Target="tableStyles.xml" />
	<Relationship Id="rId5" Type="http://schemas.openxmlformats.org/officeDocument/2006/relationships/theme" Target="theme/theme1.xml" />
	<Relationship Id="rId4" Type="http://schemas.openxmlformats.org/officeDocument/2006/relationships/viewProps" Target="viewProps.xml" />
	<Relationship Id="rId7" Type="http://schemas.openxmlformats.org/officeDocument/2006/relationships/slide" Target="slides/slide2.xml" />
	<Relationship Id="rId8" Type="http://schemas.openxmlformats.org/officeDocument/2006/relationships/slide" Target="slides/slide3.xml" />
	<Relationship Id="rId9" Type="http://schemas.openxmlformats.org/officeDocument/2006/relationships/slide" Target="slides/slide4.xml" />
	<Relationship Id="rId10" Type="http://schemas.openxmlformats.org/officeDocument/2006/relationships/slide" Target="slides/slide5.xml" />
	<Relationship Id="rId11" Type="http://schemas.openxmlformats.org/officeDocument/2006/relationships/slide" Target="slides/slide6.xml" />
	<Relationship Id="rId12" Type="http://schemas.openxmlformats.org/officeDocument/2006/relationships/slide" Target="slides/slide7.xml" />
	<Relationship Id="rId13" Type="http://schemas.openxmlformats.org/officeDocument/2006/relationships/slide" Target="slides/slide8.xml" />
	<Relationship Id="rId14" Type="http://schemas.openxmlformats.org/officeDocument/2006/relationships/slide" Target="slides/slide9.xml" />
	<Relationship Id="rId15" Type="http://schemas.openxmlformats.org/officeDocument/2006/relationships/slide" Target="slides/slide10.xml" />
	<Relationship Id="rId16" Type="http://schemas.openxmlformats.org/officeDocument/2006/relationships/slide" Target="slides/slide11.xml" />
	<Relationship Id="rId17" Type="http://schemas.openxmlformats.org/officeDocument/2006/relationships/slide" Target="slides/slide12.xml" />
	<Relationship Id="rId18" Type="http://schemas.openxmlformats.org/officeDocument/2006/relationships/slide" Target="slides/slide13.xml" />
	<Relationship Id="rId19" Type="http://schemas.openxmlformats.org/officeDocument/2006/relationships/slide" Target="slides/slide14.xml" />
	<Relationship Id="rId20" Type="http://schemas.openxmlformats.org/officeDocument/2006/relationships/slide" Target="slides/slide15.xml" />
	<Relationship Id="rId21" Type="http://schemas.openxmlformats.org/officeDocument/2006/relationships/slide" Target="slides/slide16.xml" />
	<Relationship Id="rId22" Type="http://schemas.openxmlformats.org/officeDocument/2006/relationships/slide" Target="slides/slide17.xml" />
	<Relationship Id="rId23" Type="http://schemas.openxmlformats.org/officeDocument/2006/relationships/slide" Target="slides/slide18.xml" />
	<Relationship Id="rId24" Type="http://schemas.openxmlformats.org/officeDocument/2006/relationships/slide" Target="slides/slide19.xml" />
	<Relationship Id="rId25" Type="http://schemas.openxmlformats.org/officeDocument/2006/relationships/slide" Target="slides/slide20.xml" />
	<Relationship Id="rId26" Type="http://schemas.openxmlformats.org/officeDocument/2006/relationships/slide" Target="slides/slide21.xml" />
	<Relationship Id="rId27" Type="http://schemas.openxmlformats.org/officeDocument/2006/relationships/slide" Target="slides/slide22.xml" />
	<Relationship Id="rId28" Type="http://schemas.openxmlformats.org/officeDocument/2006/relationships/slide" Target="slides/slide23.xml" />
	<Relationship Id="rId29" Type="http://schemas.openxmlformats.org/officeDocument/2006/relationships/slide" Target="slides/slide24.xml" />
	<Relationship Id="rId30" Type="http://schemas.openxmlformats.org/officeDocument/2006/relationships/slide" Target="slides/slide25.xml" />
	<Relationship Id="rId31" Type="http://schemas.openxmlformats.org/officeDocument/2006/relationships/slide" Target="slides/slide26.xml" />
	<Relationship Id="rId32" Type="http://schemas.openxmlformats.org/officeDocument/2006/relationships/slide" Target="slides/slide27.xml" />
	<Relationship Id="rId33" Type="http://schemas.openxmlformats.org/officeDocument/2006/relationships/slide" Target="slides/slide28.xml" 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.jpeg" />
	<Relationship Id="rId3" Type="http://schemas.openxmlformats.org/officeDocument/2006/relationships/image" Target="../media/image2.jpeg" />
	<Relationship Id="rId4" Type="http://schemas.openxmlformats.org/officeDocument/2006/relationships/image" Target="../media/image3.jpeg" />
	<Relationship Id="rId5" Type="http://schemas.openxmlformats.org/officeDocument/2006/relationships/image" Target="../media/image4.jpeg" />
</Relationships>
</file>

<file path=ppt/slides/_rels/slide1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7.jpeg" />
	<Relationship Id="rId3" Type="http://schemas.openxmlformats.org/officeDocument/2006/relationships/image" Target="../media/image38.jpeg" />
</Relationships>
</file>

<file path=ppt/slides/_rels/slide1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9.jpeg" />
	<Relationship Id="rId3" Type="http://schemas.openxmlformats.org/officeDocument/2006/relationships/image" Target="../media/image40.jpeg" />
</Relationships>
</file>

<file path=ppt/slides/_rels/slide1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1.jpeg" />
</Relationships>
</file>

<file path=ppt/slides/_rels/slide1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2.jpeg" />
	<Relationship Id="rId3" Type="http://schemas.openxmlformats.org/officeDocument/2006/relationships/image" Target="../media/image43.jpeg" />
	<Relationship Id="rId4" Type="http://schemas.openxmlformats.org/officeDocument/2006/relationships/image" Target="../media/image44.jpeg" />
	<Relationship Id="rId5" Type="http://schemas.openxmlformats.org/officeDocument/2006/relationships/image" Target="../media/image45.jpeg" />
	<Relationship Id="rId6" Type="http://schemas.openxmlformats.org/officeDocument/2006/relationships/image" Target="../media/image46.jpeg" />
	<Relationship Id="rId7" Type="http://schemas.openxmlformats.org/officeDocument/2006/relationships/image" Target="../media/image47.jpeg" />
	<Relationship Id="rId8" Type="http://schemas.openxmlformats.org/officeDocument/2006/relationships/image" Target="../media/image48.jpeg" />
	<Relationship Id="rId9" Type="http://schemas.openxmlformats.org/officeDocument/2006/relationships/image" Target="../media/image49.jpeg" />
</Relationships>
</file>

<file path=ppt/slides/_rels/slide1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0.jpeg" />
	<Relationship Id="rId3" Type="http://schemas.openxmlformats.org/officeDocument/2006/relationships/image" Target="../media/image51.jpeg" />
</Relationships>
</file>

<file path=ppt/slides/_rels/slide1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2.jpeg" />
	<Relationship Id="rId3" Type="http://schemas.openxmlformats.org/officeDocument/2006/relationships/image" Target="../media/image53.jpeg" />
</Relationships>
</file>

<file path=ppt/slides/_rels/slide1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4.jpeg" />
</Relationships>
</file>

<file path=ppt/slides/_rels/slide1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5.jpeg" />
</Relationships>
</file>

<file path=ppt/slides/_rels/slide1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6.jpeg" />
</Relationships>
</file>

<file path=ppt/slides/_rels/slide1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7.jpeg" />
	<Relationship Id="rId3" Type="http://schemas.openxmlformats.org/officeDocument/2006/relationships/image" Target="../media/image58.jpeg" />
</Relationships>
</file>

<file path=ppt/slides/_rels/slide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.jpeg" />
	<Relationship Id="rId3" Type="http://schemas.openxmlformats.org/officeDocument/2006/relationships/image" Target="../media/image6.jpeg" />
	<Relationship Id="rId4" Type="http://schemas.openxmlformats.org/officeDocument/2006/relationships/image" Target="../media/image7.jpeg" />
	<Relationship Id="rId5" Type="http://schemas.openxmlformats.org/officeDocument/2006/relationships/image" Target="../media/image8.jpeg" />
	<Relationship Id="rId6" Type="http://schemas.openxmlformats.org/officeDocument/2006/relationships/image" Target="../media/image9.jpeg" />
	<Relationship Id="rId7" Type="http://schemas.openxmlformats.org/officeDocument/2006/relationships/image" Target="../media/image10.jpeg" />
</Relationships>
</file>

<file path=ppt/slides/_rels/slide2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9.jpeg" />
</Relationships>
</file>

<file path=ppt/slides/_rels/slide2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0.jpeg" />
	<Relationship Id="rId3" Type="http://schemas.openxmlformats.org/officeDocument/2006/relationships/image" Target="../media/image61.jpeg" />
	<Relationship Id="rId4" Type="http://schemas.openxmlformats.org/officeDocument/2006/relationships/image" Target="../media/image62.jpeg" />
	<Relationship Id="rId5" Type="http://schemas.openxmlformats.org/officeDocument/2006/relationships/image" Target="../media/image63.jpeg" />
	<Relationship Id="rId6" Type="http://schemas.openxmlformats.org/officeDocument/2006/relationships/image" Target="../media/image64.jpeg" />
	<Relationship Id="rId7" Type="http://schemas.openxmlformats.org/officeDocument/2006/relationships/image" Target="../media/image65.jpeg" />
	<Relationship Id="rId8" Type="http://schemas.openxmlformats.org/officeDocument/2006/relationships/image" Target="../media/image66.jpeg" />
	<Relationship Id="rId9" Type="http://schemas.openxmlformats.org/officeDocument/2006/relationships/image" Target="../media/image67.jpeg" />
	<Relationship Id="rId10" Type="http://schemas.openxmlformats.org/officeDocument/2006/relationships/image" Target="../media/image68.jpeg" />
	<Relationship Id="rId11" Type="http://schemas.openxmlformats.org/officeDocument/2006/relationships/image" Target="../media/image69.jpeg" />
</Relationships>
</file>

<file path=ppt/slides/_rels/slide2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0.jpeg" />
	<Relationship Id="rId3" Type="http://schemas.openxmlformats.org/officeDocument/2006/relationships/image" Target="../media/image71.jpeg" />
	<Relationship Id="rId4" Type="http://schemas.openxmlformats.org/officeDocument/2006/relationships/image" Target="../media/image72.jpeg" />
</Relationships>
</file>

<file path=ppt/slides/_rels/slide2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3.jpeg" />
	<Relationship Id="rId3" Type="http://schemas.openxmlformats.org/officeDocument/2006/relationships/image" Target="../media/image74.jpeg" />
	<Relationship Id="rId4" Type="http://schemas.openxmlformats.org/officeDocument/2006/relationships/image" Target="../media/image75.jpeg" />
	<Relationship Id="rId5" Type="http://schemas.openxmlformats.org/officeDocument/2006/relationships/image" Target="../media/image76.jpeg" />
	<Relationship Id="rId6" Type="http://schemas.openxmlformats.org/officeDocument/2006/relationships/image" Target="../media/image77.jpeg" />
</Relationships>
</file>

<file path=ppt/slides/_rels/slide2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8.jpeg" />
	<Relationship Id="rId3" Type="http://schemas.openxmlformats.org/officeDocument/2006/relationships/image" Target="../media/image79.jpeg" />
	<Relationship Id="rId4" Type="http://schemas.openxmlformats.org/officeDocument/2006/relationships/image" Target="../media/image80.jpeg" />
	<Relationship Id="rId5" Type="http://schemas.openxmlformats.org/officeDocument/2006/relationships/image" Target="../media/image81.jpeg" />
	<Relationship Id="rId6" Type="http://schemas.openxmlformats.org/officeDocument/2006/relationships/image" Target="../media/image82.jpeg" />
	<Relationship Id="rId7" Type="http://schemas.openxmlformats.org/officeDocument/2006/relationships/image" Target="../media/image83.jpeg" />
	<Relationship Id="rId8" Type="http://schemas.openxmlformats.org/officeDocument/2006/relationships/image" Target="../media/image84.jpeg" />
</Relationships>
</file>

<file path=ppt/slides/_rels/slide2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5.jpeg" />
	<Relationship Id="rId3" Type="http://schemas.openxmlformats.org/officeDocument/2006/relationships/image" Target="../media/image86.jpeg" />
	<Relationship Id="rId4" Type="http://schemas.openxmlformats.org/officeDocument/2006/relationships/image" Target="../media/image87.jpeg" />
	<Relationship Id="rId5" Type="http://schemas.openxmlformats.org/officeDocument/2006/relationships/image" Target="../media/image88.jpeg" />
	<Relationship Id="rId6" Type="http://schemas.openxmlformats.org/officeDocument/2006/relationships/image" Target="../media/image89.jpeg" />
	<Relationship Id="rId7" Type="http://schemas.openxmlformats.org/officeDocument/2006/relationships/image" Target="../media/image90.jpeg" />
</Relationships>
</file>

<file path=ppt/slides/_rels/slide2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1.jpeg" />
	<Relationship Id="rId3" Type="http://schemas.openxmlformats.org/officeDocument/2006/relationships/image" Target="../media/image92.jpeg" />
</Relationships>
</file>

<file path=ppt/slides/_rels/slide2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3.jpeg" />
	<Relationship Id="rId3" Type="http://schemas.openxmlformats.org/officeDocument/2006/relationships/image" Target="../media/image94.jpeg" />
	<Relationship Id="rId4" Type="http://schemas.openxmlformats.org/officeDocument/2006/relationships/image" Target="../media/image95.jpeg" />
	<Relationship Id="rId5" Type="http://schemas.openxmlformats.org/officeDocument/2006/relationships/image" Target="../media/image96.jpeg" />
	<Relationship Id="rId6" Type="http://schemas.openxmlformats.org/officeDocument/2006/relationships/image" Target="../media/image97.jpeg" />
	<Relationship Id="rId7" Type="http://schemas.openxmlformats.org/officeDocument/2006/relationships/image" Target="../media/image98.jpeg" />
	<Relationship Id="rId8" Type="http://schemas.openxmlformats.org/officeDocument/2006/relationships/image" Target="../media/image99.jpeg" />
	<Relationship Id="rId9" Type="http://schemas.openxmlformats.org/officeDocument/2006/relationships/image" Target="../media/image100.jpeg" />
</Relationships>
</file>

<file path=ppt/slides/_rels/slide2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1.jpeg" />
</Relationships>
</file>

<file path=ppt/slides/_rels/slide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.jpeg" />
</Relationships>
</file>

<file path=ppt/slides/_rels/slide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2.jpeg" />
</Relationships>
</file>

<file path=ppt/slides/_rels/slide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3.jpeg" />
</Relationships>
</file>

<file path=ppt/slides/_rels/slide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.jpeg" />
	<Relationship Id="rId3" Type="http://schemas.openxmlformats.org/officeDocument/2006/relationships/image" Target="../media/image15.jpeg" />
	<Relationship Id="rId4" Type="http://schemas.openxmlformats.org/officeDocument/2006/relationships/image" Target="../media/image16.jpeg" />
	<Relationship Id="rId5" Type="http://schemas.openxmlformats.org/officeDocument/2006/relationships/image" Target="../media/image17.jpeg" />
	<Relationship Id="rId6" Type="http://schemas.openxmlformats.org/officeDocument/2006/relationships/image" Target="../media/image18.jpeg" />
	<Relationship Id="rId7" Type="http://schemas.openxmlformats.org/officeDocument/2006/relationships/image" Target="../media/image19.jpeg" />
</Relationships>
</file>

<file path=ppt/slides/_rels/slide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0.jpeg" />
	<Relationship Id="rId3" Type="http://schemas.openxmlformats.org/officeDocument/2006/relationships/image" Target="../media/image21.jpeg" />
	<Relationship Id="rId4" Type="http://schemas.openxmlformats.org/officeDocument/2006/relationships/image" Target="../media/image22.jpeg" />
	<Relationship Id="rId5" Type="http://schemas.openxmlformats.org/officeDocument/2006/relationships/image" Target="../media/image23.jpeg" />
	<Relationship Id="rId6" Type="http://schemas.openxmlformats.org/officeDocument/2006/relationships/image" Target="../media/image24.jpeg" />
	<Relationship Id="rId7" Type="http://schemas.openxmlformats.org/officeDocument/2006/relationships/image" Target="../media/image25.jpeg" />
	<Relationship Id="rId8" Type="http://schemas.openxmlformats.org/officeDocument/2006/relationships/image" Target="../media/image26.jpeg" />
	<Relationship Id="rId9" Type="http://schemas.openxmlformats.org/officeDocument/2006/relationships/image" Target="../media/image27.jpeg" />
</Relationships>
</file>

<file path=ppt/slides/_rels/slide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8.jpeg" />
</Relationships>
</file>

<file path=ppt/slides/_rels/slide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9.jpeg" />
	<Relationship Id="rId3" Type="http://schemas.openxmlformats.org/officeDocument/2006/relationships/image" Target="../media/image30.jpeg" />
	<Relationship Id="rId4" Type="http://schemas.openxmlformats.org/officeDocument/2006/relationships/image" Target="../media/image31.jpeg" />
	<Relationship Id="rId5" Type="http://schemas.openxmlformats.org/officeDocument/2006/relationships/image" Target="../media/image32.jpeg" />
	<Relationship Id="rId6" Type="http://schemas.openxmlformats.org/officeDocument/2006/relationships/image" Target="../media/image33.jpeg" />
	<Relationship Id="rId7" Type="http://schemas.openxmlformats.org/officeDocument/2006/relationships/image" Target="../media/image34.jpeg" />
	<Relationship Id="rId8" Type="http://schemas.openxmlformats.org/officeDocument/2006/relationships/image" Target="../media/image35.jpeg" />
	<Relationship Id="rId9" Type="http://schemas.openxmlformats.org/officeDocument/2006/relationships/image" Target="../media/image36.jpeg" 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565087" y="6138349"/>
            <a:ext cx="381647" cy="380593"/>
          </a:xfrm>
          <a:custGeom>
            <a:avLst/>
            <a:gdLst>
              <a:gd name="connsiteX0" fmla="*/ 316395 w 381647"/>
              <a:gd name="connsiteY0" fmla="*/ 261988 h 380593"/>
              <a:gd name="connsiteX1" fmla="*/ 259626 w 381647"/>
              <a:gd name="connsiteY1" fmla="*/ 318757 h 380593"/>
              <a:gd name="connsiteX2" fmla="*/ 62255 w 381647"/>
              <a:gd name="connsiteY2" fmla="*/ 121373 h 380593"/>
              <a:gd name="connsiteX3" fmla="*/ 66065 w 381647"/>
              <a:gd name="connsiteY3" fmla="*/ 117564 h 380593"/>
              <a:gd name="connsiteX4" fmla="*/ 66154 w 381647"/>
              <a:gd name="connsiteY4" fmla="*/ 117652 h 380593"/>
              <a:gd name="connsiteX5" fmla="*/ 121602 w 381647"/>
              <a:gd name="connsiteY5" fmla="*/ 62204 h 380593"/>
              <a:gd name="connsiteX6" fmla="*/ 160654 w 381647"/>
              <a:gd name="connsiteY6" fmla="*/ 101244 h 380593"/>
              <a:gd name="connsiteX7" fmla="*/ 237705 w 381647"/>
              <a:gd name="connsiteY7" fmla="*/ 101244 h 380593"/>
              <a:gd name="connsiteX8" fmla="*/ 136854 w 381647"/>
              <a:gd name="connsiteY8" fmla="*/ 393 h 380593"/>
              <a:gd name="connsiteX9" fmla="*/ 108368 w 381647"/>
              <a:gd name="connsiteY9" fmla="*/ 0 h 380593"/>
              <a:gd name="connsiteX10" fmla="*/ 28435 w 381647"/>
              <a:gd name="connsiteY10" fmla="*/ 79933 h 380593"/>
              <a:gd name="connsiteX11" fmla="*/ 28511 w 381647"/>
              <a:gd name="connsiteY11" fmla="*/ 80010 h 380593"/>
              <a:gd name="connsiteX12" fmla="*/ 0 w 381647"/>
              <a:gd name="connsiteY12" fmla="*/ 108521 h 380593"/>
              <a:gd name="connsiteX13" fmla="*/ 215 w 381647"/>
              <a:gd name="connsiteY13" fmla="*/ 137071 h 380593"/>
              <a:gd name="connsiteX14" fmla="*/ 242341 w 381647"/>
              <a:gd name="connsiteY14" fmla="*/ 379197 h 380593"/>
              <a:gd name="connsiteX15" fmla="*/ 274510 w 381647"/>
              <a:gd name="connsiteY15" fmla="*/ 380593 h 380593"/>
              <a:gd name="connsiteX16" fmla="*/ 275450 w 381647"/>
              <a:gd name="connsiteY16" fmla="*/ 379780 h 380593"/>
              <a:gd name="connsiteX17" fmla="*/ 381647 w 381647"/>
              <a:gd name="connsiteY17" fmla="*/ 275691 h 380593"/>
              <a:gd name="connsiteX18" fmla="*/ 380034 w 381647"/>
              <a:gd name="connsiteY18" fmla="*/ 243585 h 380593"/>
              <a:gd name="connsiteX19" fmla="*/ 267093 w 381647"/>
              <a:gd name="connsiteY19" fmla="*/ 130645 h 380593"/>
              <a:gd name="connsiteX20" fmla="*/ 190055 w 381647"/>
              <a:gd name="connsiteY20" fmla="*/ 130645 h 380593"/>
              <a:gd name="connsiteX21" fmla="*/ 318833 w 381647"/>
              <a:gd name="connsiteY21" fmla="*/ 259524 h 380593"/>
              <a:gd name="connsiteX22" fmla="*/ 316395 w 381647"/>
              <a:gd name="connsiteY22" fmla="*/ 261988 h 3805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381647" h="380593">
                <a:moveTo>
                  <a:pt x="316395" y="261988"/>
                </a:moveTo>
                <a:lnTo>
                  <a:pt x="259626" y="318757"/>
                </a:lnTo>
                <a:lnTo>
                  <a:pt x="62255" y="121373"/>
                </a:lnTo>
                <a:lnTo>
                  <a:pt x="66065" y="117564"/>
                </a:lnTo>
                <a:lnTo>
                  <a:pt x="66154" y="117652"/>
                </a:lnTo>
                <a:lnTo>
                  <a:pt x="121602" y="62204"/>
                </a:lnTo>
                <a:lnTo>
                  <a:pt x="160654" y="101244"/>
                </a:lnTo>
                <a:lnTo>
                  <a:pt x="237705" y="101244"/>
                </a:lnTo>
                <a:lnTo>
                  <a:pt x="136854" y="393"/>
                </a:lnTo>
                <a:cubicBezTo>
                  <a:pt x="129235" y="-7226"/>
                  <a:pt x="116903" y="-8534"/>
                  <a:pt x="108368" y="0"/>
                </a:cubicBezTo>
                <a:lnTo>
                  <a:pt x="28435" y="79933"/>
                </a:lnTo>
                <a:lnTo>
                  <a:pt x="28511" y="80010"/>
                </a:lnTo>
                <a:lnTo>
                  <a:pt x="0" y="108521"/>
                </a:lnTo>
                <a:cubicBezTo>
                  <a:pt x="-7086" y="115608"/>
                  <a:pt x="-7379" y="129476"/>
                  <a:pt x="215" y="137071"/>
                </a:cubicBezTo>
                <a:lnTo>
                  <a:pt x="242341" y="379197"/>
                </a:lnTo>
                <a:cubicBezTo>
                  <a:pt x="251396" y="388251"/>
                  <a:pt x="262115" y="388708"/>
                  <a:pt x="274510" y="380593"/>
                </a:cubicBezTo>
                <a:lnTo>
                  <a:pt x="275450" y="379780"/>
                </a:lnTo>
                <a:lnTo>
                  <a:pt x="381647" y="275691"/>
                </a:lnTo>
                <a:cubicBezTo>
                  <a:pt x="389242" y="268097"/>
                  <a:pt x="389140" y="252679"/>
                  <a:pt x="380034" y="243585"/>
                </a:cubicBezTo>
                <a:lnTo>
                  <a:pt x="267093" y="130645"/>
                </a:lnTo>
                <a:lnTo>
                  <a:pt x="190055" y="130645"/>
                </a:lnTo>
                <a:lnTo>
                  <a:pt x="318833" y="259524"/>
                </a:lnTo>
                <a:lnTo>
                  <a:pt x="316395" y="261988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80088" y="6007032"/>
            <a:ext cx="491121" cy="328778"/>
          </a:xfrm>
          <a:custGeom>
            <a:avLst/>
            <a:gdLst>
              <a:gd name="connsiteX0" fmla="*/ 491121 w 491121"/>
              <a:gd name="connsiteY0" fmla="*/ 304762 h 328778"/>
              <a:gd name="connsiteX1" fmla="*/ 491121 w 491121"/>
              <a:gd name="connsiteY1" fmla="*/ 330 h 328778"/>
              <a:gd name="connsiteX2" fmla="*/ 422199 w 491121"/>
              <a:gd name="connsiteY2" fmla="*/ 330 h 328778"/>
              <a:gd name="connsiteX3" fmla="*/ 422199 w 491121"/>
              <a:gd name="connsiteY3" fmla="*/ 69977 h 328778"/>
              <a:gd name="connsiteX4" fmla="*/ 422199 w 491121"/>
              <a:gd name="connsiteY4" fmla="*/ 263118 h 328778"/>
              <a:gd name="connsiteX5" fmla="*/ 67500 w 491121"/>
              <a:gd name="connsiteY5" fmla="*/ 263118 h 328778"/>
              <a:gd name="connsiteX6" fmla="*/ 67500 w 491121"/>
              <a:gd name="connsiteY6" fmla="*/ 0 h 328778"/>
              <a:gd name="connsiteX7" fmla="*/ 0 w 491121"/>
              <a:gd name="connsiteY7" fmla="*/ 0 h 328778"/>
              <a:gd name="connsiteX8" fmla="*/ 0 w 491121"/>
              <a:gd name="connsiteY8" fmla="*/ 306921 h 328778"/>
              <a:gd name="connsiteX9" fmla="*/ 25857 w 491121"/>
              <a:gd name="connsiteY9" fmla="*/ 328777 h 328778"/>
              <a:gd name="connsiteX10" fmla="*/ 460959 w 491121"/>
              <a:gd name="connsiteY10" fmla="*/ 328777 h 328778"/>
              <a:gd name="connsiteX11" fmla="*/ 491121 w 491121"/>
              <a:gd name="connsiteY11" fmla="*/ 304762 h 328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491121" h="328778">
                <a:moveTo>
                  <a:pt x="491121" y="304762"/>
                </a:moveTo>
                <a:lnTo>
                  <a:pt x="491121" y="330"/>
                </a:lnTo>
                <a:lnTo>
                  <a:pt x="422199" y="330"/>
                </a:lnTo>
                <a:lnTo>
                  <a:pt x="422199" y="69977"/>
                </a:lnTo>
                <a:lnTo>
                  <a:pt x="422199" y="263118"/>
                </a:lnTo>
                <a:lnTo>
                  <a:pt x="67500" y="263118"/>
                </a:lnTo>
                <a:lnTo>
                  <a:pt x="67500" y="0"/>
                </a:lnTo>
                <a:lnTo>
                  <a:pt x="0" y="0"/>
                </a:lnTo>
                <a:lnTo>
                  <a:pt x="0" y="306921"/>
                </a:lnTo>
                <a:cubicBezTo>
                  <a:pt x="3594" y="323659"/>
                  <a:pt x="12204" y="328777"/>
                  <a:pt x="25857" y="328777"/>
                </a:cubicBezTo>
                <a:lnTo>
                  <a:pt x="460959" y="328777"/>
                </a:lnTo>
                <a:cubicBezTo>
                  <a:pt x="477240" y="328777"/>
                  <a:pt x="487286" y="322948"/>
                  <a:pt x="491121" y="30476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449127" y="6007363"/>
            <a:ext cx="491121" cy="328447"/>
          </a:xfrm>
          <a:custGeom>
            <a:avLst/>
            <a:gdLst>
              <a:gd name="connsiteX0" fmla="*/ 490397 w 491121"/>
              <a:gd name="connsiteY0" fmla="*/ 275717 h 328447"/>
              <a:gd name="connsiteX1" fmla="*/ 491121 w 491121"/>
              <a:gd name="connsiteY1" fmla="*/ 24333 h 328447"/>
              <a:gd name="connsiteX2" fmla="*/ 461683 w 491121"/>
              <a:gd name="connsiteY2" fmla="*/ 0 h 328447"/>
              <a:gd name="connsiteX3" fmla="*/ 25133 w 491121"/>
              <a:gd name="connsiteY3" fmla="*/ 0 h 328447"/>
              <a:gd name="connsiteX4" fmla="*/ 0 w 491121"/>
              <a:gd name="connsiteY4" fmla="*/ 24765 h 328447"/>
              <a:gd name="connsiteX5" fmla="*/ 0 w 491121"/>
              <a:gd name="connsiteY5" fmla="*/ 304431 h 328447"/>
              <a:gd name="connsiteX6" fmla="*/ 7899 w 491121"/>
              <a:gd name="connsiteY6" fmla="*/ 325069 h 328447"/>
              <a:gd name="connsiteX7" fmla="*/ 27647 w 491121"/>
              <a:gd name="connsiteY7" fmla="*/ 328447 h 328447"/>
              <a:gd name="connsiteX8" fmla="*/ 134696 w 491121"/>
              <a:gd name="connsiteY8" fmla="*/ 328447 h 328447"/>
              <a:gd name="connsiteX9" fmla="*/ 67957 w 491121"/>
              <a:gd name="connsiteY9" fmla="*/ 261708 h 328447"/>
              <a:gd name="connsiteX10" fmla="*/ 67855 w 491121"/>
              <a:gd name="connsiteY10" fmla="*/ 261708 h 328447"/>
              <a:gd name="connsiteX11" fmla="*/ 67855 w 491121"/>
              <a:gd name="connsiteY11" fmla="*/ 69278 h 328447"/>
              <a:gd name="connsiteX12" fmla="*/ 422554 w 491121"/>
              <a:gd name="connsiteY12" fmla="*/ 69278 h 328447"/>
              <a:gd name="connsiteX13" fmla="*/ 422554 w 491121"/>
              <a:gd name="connsiteY13" fmla="*/ 261708 h 328447"/>
              <a:gd name="connsiteX14" fmla="*/ 228650 w 491121"/>
              <a:gd name="connsiteY14" fmla="*/ 261708 h 328447"/>
              <a:gd name="connsiteX15" fmla="*/ 295909 w 491121"/>
              <a:gd name="connsiteY15" fmla="*/ 328447 h 328447"/>
              <a:gd name="connsiteX16" fmla="*/ 460247 w 491121"/>
              <a:gd name="connsiteY16" fmla="*/ 328383 h 328447"/>
              <a:gd name="connsiteX17" fmla="*/ 490397 w 491121"/>
              <a:gd name="connsiteY17" fmla="*/ 290791 h 328447"/>
              <a:gd name="connsiteX18" fmla="*/ 490397 w 491121"/>
              <a:gd name="connsiteY18" fmla="*/ 275717 h 3284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491121" h="328447">
                <a:moveTo>
                  <a:pt x="490397" y="275717"/>
                </a:moveTo>
                <a:lnTo>
                  <a:pt x="491121" y="24333"/>
                </a:lnTo>
                <a:cubicBezTo>
                  <a:pt x="491121" y="8864"/>
                  <a:pt x="476999" y="0"/>
                  <a:pt x="461683" y="0"/>
                </a:cubicBezTo>
                <a:lnTo>
                  <a:pt x="25133" y="0"/>
                </a:lnTo>
                <a:cubicBezTo>
                  <a:pt x="11493" y="0"/>
                  <a:pt x="0" y="8509"/>
                  <a:pt x="0" y="24765"/>
                </a:cubicBezTo>
                <a:lnTo>
                  <a:pt x="0" y="304431"/>
                </a:lnTo>
                <a:cubicBezTo>
                  <a:pt x="-482" y="313042"/>
                  <a:pt x="2158" y="319925"/>
                  <a:pt x="7899" y="325069"/>
                </a:cubicBezTo>
                <a:cubicBezTo>
                  <a:pt x="13639" y="330212"/>
                  <a:pt x="20218" y="328447"/>
                  <a:pt x="27647" y="328447"/>
                </a:cubicBezTo>
                <a:lnTo>
                  <a:pt x="134696" y="328447"/>
                </a:lnTo>
                <a:lnTo>
                  <a:pt x="67957" y="261708"/>
                </a:lnTo>
                <a:lnTo>
                  <a:pt x="67855" y="261708"/>
                </a:lnTo>
                <a:lnTo>
                  <a:pt x="67855" y="69278"/>
                </a:lnTo>
                <a:lnTo>
                  <a:pt x="422554" y="69278"/>
                </a:lnTo>
                <a:lnTo>
                  <a:pt x="422554" y="261708"/>
                </a:lnTo>
                <a:lnTo>
                  <a:pt x="228650" y="261708"/>
                </a:lnTo>
                <a:lnTo>
                  <a:pt x="295909" y="328447"/>
                </a:lnTo>
                <a:lnTo>
                  <a:pt x="460247" y="328383"/>
                </a:lnTo>
                <a:cubicBezTo>
                  <a:pt x="478434" y="329107"/>
                  <a:pt x="490397" y="317424"/>
                  <a:pt x="490397" y="290791"/>
                </a:cubicBezTo>
                <a:lnTo>
                  <a:pt x="490397" y="275717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499777" y="402958"/>
            <a:ext cx="1193291" cy="512064"/>
          </a:xfrm>
          <a:custGeom>
            <a:avLst/>
            <a:gdLst>
              <a:gd name="connsiteX0" fmla="*/ 0 w 1193291"/>
              <a:gd name="connsiteY0" fmla="*/ 0 h 512064"/>
              <a:gd name="connsiteX1" fmla="*/ 1193291 w 1193291"/>
              <a:gd name="connsiteY1" fmla="*/ 0 h 512064"/>
              <a:gd name="connsiteX2" fmla="*/ 1193291 w 1193291"/>
              <a:gd name="connsiteY2" fmla="*/ 512064 h 512064"/>
              <a:gd name="connsiteX3" fmla="*/ 0 w 1193291"/>
              <a:gd name="connsiteY3" fmla="*/ 512064 h 512064"/>
              <a:gd name="connsiteX4" fmla="*/ 0 w 1193291"/>
              <a:gd name="connsiteY4" fmla="*/ 0 h 5120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93291" h="512064">
                <a:moveTo>
                  <a:pt x="0" y="0"/>
                </a:moveTo>
                <a:lnTo>
                  <a:pt x="1193291" y="0"/>
                </a:lnTo>
                <a:lnTo>
                  <a:pt x="1193291" y="512064"/>
                </a:lnTo>
                <a:lnTo>
                  <a:pt x="0" y="512064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457181" y="1405763"/>
            <a:ext cx="1335024" cy="3963924"/>
          </a:xfrm>
          <a:custGeom>
            <a:avLst/>
            <a:gdLst>
              <a:gd name="connsiteX0" fmla="*/ 0 w 1335024"/>
              <a:gd name="connsiteY0" fmla="*/ 0 h 3963924"/>
              <a:gd name="connsiteX1" fmla="*/ 1335024 w 1335024"/>
              <a:gd name="connsiteY1" fmla="*/ 0 h 3963924"/>
              <a:gd name="connsiteX2" fmla="*/ 1335024 w 1335024"/>
              <a:gd name="connsiteY2" fmla="*/ 3963924 h 3963924"/>
              <a:gd name="connsiteX3" fmla="*/ 0 w 1335024"/>
              <a:gd name="connsiteY3" fmla="*/ 3963924 h 3963924"/>
              <a:gd name="connsiteX4" fmla="*/ 0 w 1335024"/>
              <a:gd name="connsiteY4" fmla="*/ 0 h 39639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35024" h="3963924">
                <a:moveTo>
                  <a:pt x="0" y="0"/>
                </a:moveTo>
                <a:lnTo>
                  <a:pt x="1335024" y="0"/>
                </a:lnTo>
                <a:lnTo>
                  <a:pt x="1335024" y="3963924"/>
                </a:lnTo>
                <a:lnTo>
                  <a:pt x="0" y="3963924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417125" y="5027701"/>
            <a:ext cx="409740" cy="575995"/>
          </a:xfrm>
          <a:custGeom>
            <a:avLst/>
            <a:gdLst>
              <a:gd name="connsiteX0" fmla="*/ 0 w 409740"/>
              <a:gd name="connsiteY0" fmla="*/ 0 h 575995"/>
              <a:gd name="connsiteX1" fmla="*/ 409740 w 409740"/>
              <a:gd name="connsiteY1" fmla="*/ 0 h 575995"/>
              <a:gd name="connsiteX2" fmla="*/ 409740 w 409740"/>
              <a:gd name="connsiteY2" fmla="*/ 575995 h 575995"/>
              <a:gd name="connsiteX3" fmla="*/ 0 w 409740"/>
              <a:gd name="connsiteY3" fmla="*/ 575995 h 575995"/>
              <a:gd name="connsiteX4" fmla="*/ 0 w 409740"/>
              <a:gd name="connsiteY4" fmla="*/ 0 h 575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9740" h="575995">
                <a:moveTo>
                  <a:pt x="0" y="0"/>
                </a:moveTo>
                <a:lnTo>
                  <a:pt x="409740" y="0"/>
                </a:lnTo>
                <a:lnTo>
                  <a:pt x="409740" y="575995"/>
                </a:lnTo>
                <a:lnTo>
                  <a:pt x="0" y="575995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94468" y="5027701"/>
            <a:ext cx="409740" cy="575995"/>
          </a:xfrm>
          <a:custGeom>
            <a:avLst/>
            <a:gdLst>
              <a:gd name="connsiteX0" fmla="*/ 0 w 409740"/>
              <a:gd name="connsiteY0" fmla="*/ 0 h 575995"/>
              <a:gd name="connsiteX1" fmla="*/ 409740 w 409740"/>
              <a:gd name="connsiteY1" fmla="*/ 0 h 575995"/>
              <a:gd name="connsiteX2" fmla="*/ 409740 w 409740"/>
              <a:gd name="connsiteY2" fmla="*/ 575995 h 575995"/>
              <a:gd name="connsiteX3" fmla="*/ 0 w 409740"/>
              <a:gd name="connsiteY3" fmla="*/ 575995 h 575995"/>
              <a:gd name="connsiteX4" fmla="*/ 0 w 409740"/>
              <a:gd name="connsiteY4" fmla="*/ 0 h 575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9740" h="575995">
                <a:moveTo>
                  <a:pt x="0" y="0"/>
                </a:moveTo>
                <a:lnTo>
                  <a:pt x="409740" y="0"/>
                </a:lnTo>
                <a:lnTo>
                  <a:pt x="409740" y="575995"/>
                </a:lnTo>
                <a:lnTo>
                  <a:pt x="0" y="575995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94073" y="5027701"/>
            <a:ext cx="409740" cy="575995"/>
          </a:xfrm>
          <a:custGeom>
            <a:avLst/>
            <a:gdLst>
              <a:gd name="connsiteX0" fmla="*/ 0 w 409740"/>
              <a:gd name="connsiteY0" fmla="*/ 0 h 575995"/>
              <a:gd name="connsiteX1" fmla="*/ 409740 w 409740"/>
              <a:gd name="connsiteY1" fmla="*/ 0 h 575995"/>
              <a:gd name="connsiteX2" fmla="*/ 409740 w 409740"/>
              <a:gd name="connsiteY2" fmla="*/ 575995 h 575995"/>
              <a:gd name="connsiteX3" fmla="*/ 0 w 409740"/>
              <a:gd name="connsiteY3" fmla="*/ 575995 h 575995"/>
              <a:gd name="connsiteX4" fmla="*/ 0 w 409740"/>
              <a:gd name="connsiteY4" fmla="*/ 0 h 575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9740" h="575995">
                <a:moveTo>
                  <a:pt x="0" y="0"/>
                </a:moveTo>
                <a:lnTo>
                  <a:pt x="409740" y="0"/>
                </a:lnTo>
                <a:lnTo>
                  <a:pt x="409740" y="575995"/>
                </a:lnTo>
                <a:lnTo>
                  <a:pt x="0" y="575995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258765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258765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10950768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10950768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260352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260352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10952356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10952356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7861300" cy="6527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00" y="6743700"/>
            <a:ext cx="711200" cy="4152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111500" y="5651500"/>
            <a:ext cx="18034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797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marine</a:t>
            </a:r>
            <a:r>
              <a:rPr lang="en-US" altLang="zh-CN" sz="1797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1797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range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79800" y="266700"/>
            <a:ext cx="1155700" cy="69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500"/>
              </a:lnSpc>
              <a:tabLst>
							</a:tabLst>
            </a:pPr>
            <a:r>
              <a:rPr lang="en-US" altLang="zh-CN" sz="4267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93405" cy="11225403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23900" y="7277100"/>
            <a:ext cx="36068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base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model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already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certified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3900" y="4279900"/>
            <a:ext cx="35052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Quando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base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4762500"/>
            <a:ext cx="2882900" cy="43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5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doppia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certificazione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produzione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elettrosaldate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calibrate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ancora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opera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due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autorevoli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istituti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certificatori,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TUV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5270500"/>
            <a:ext cx="2882900" cy="43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(Registro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italiano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navale)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particolare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validato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passo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passo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produzione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collaudo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calibrate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ancora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prodotte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negli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stabilimenti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gruppo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Olginate.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5803900"/>
            <a:ext cx="2882900" cy="1092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speciale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procedura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collaudo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alternativo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consente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lasciare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fabbrica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duplici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firmati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responsabili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qualità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fabbrica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sottoscritti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collaudate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questo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procedura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vengono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opportunamente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marca-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consentire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successiva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tracciabilità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dopo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vendita.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Scegliete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marchio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garanzia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qualità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assoluta.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7988300"/>
            <a:ext cx="2882900" cy="43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been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awarded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certifications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calibrated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electrically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welded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certifying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bodies,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TÜV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8496300"/>
            <a:ext cx="2882900" cy="43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specifically,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(Registro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italiano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navale)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validated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production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testing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stage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calibrated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produ-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Olginate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factory.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9029700"/>
            <a:ext cx="2882900" cy="787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special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alternative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final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testing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procedure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allows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issue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two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factory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signed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our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factory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managers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then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endorsed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RINA.This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procedure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requires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lengths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tested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suitably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marked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ensure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post-sales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traceability.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total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assurance,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choose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51000" y="10439400"/>
            <a:ext cx="2159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780" dirty="0" smtClean="0">
                <a:solidFill>
                  <a:srgbClr val="36968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93405" cy="11225403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3747050" y="7689052"/>
          <a:ext cx="3521299" cy="2648650"/>
        </p:xfrm>
        <a:graphic>
          <a:graphicData uri="http://schemas.openxmlformats.org/drawingml/2006/table">
            <a:tbl>
              <a:tblPr/>
              <a:tblGrid>
                <a:gridCol w="551649"/>
                <a:gridCol w="809999"/>
                <a:gridCol w="349200"/>
                <a:gridCol w="327599"/>
                <a:gridCol w="511200"/>
                <a:gridCol w="528249"/>
                <a:gridCol w="443400"/>
              </a:tblGrid>
              <a:tr h="37440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Codice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art.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mpd="sng">
                      <a:solidFill>
                        <a:srgbClr val="41b7ac"/>
                      </a:solidFill>
                      <a:prstDash val="soli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41b7ac"/>
                      </a:solidFill>
                      <a:prstDash val="soli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Catena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calibrata,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zincata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fuoco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Descrizione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lavoro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rottura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RINA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certificate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41b7ac"/>
                      </a:solidFill>
                      <a:prstDash val="soli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2555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Article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Calibrated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hot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dip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galva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chain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Description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Weight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Working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Breaking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RINA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certificate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CA76ZIF060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6x18,5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CA76ZIF080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8x24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CALIZIF100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10x30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CA76ZIF100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10x28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206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CALIZIF120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12x36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CALIZIF130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13x36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CALIZIF140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14x42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CALIZIF160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16x48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CA76ZIF160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41b7ac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16x45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723900" y="4991100"/>
            <a:ext cx="1765300" cy="149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speciale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mar-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catura: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oltre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all’acronimo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MC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marcato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ogni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circa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segnala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produttore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l’origine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italiana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marcatura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pre-</a:t>
            </a:r>
          </a:p>
          <a:p>
            <a:pPr>
              <a:lnSpc>
                <a:spcPts val="10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sente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sulla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presenta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marcature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nelle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maglie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terminali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fascio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riportanti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anche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logo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RINA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(abbreviato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RI),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codice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rappresentativo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numero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identificativo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lotto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anche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riportato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certificato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collaudo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controfirmato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da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RINA.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3900" y="7289800"/>
            <a:ext cx="3048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Plus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3900" y="7747000"/>
            <a:ext cx="1308100" cy="2489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1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CERTIFICAZIONE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maggio-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trazione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rottura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rispetto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tradizionale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caratteristiche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mensionali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sono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adeguate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normativa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esistente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dei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salpancora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presenti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sul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mercato.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CERTIFICAZIONE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maggio-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portata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stessa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grazie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all’utilizzo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acciai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migliore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lità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tenori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elevati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leghe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pregiate.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CERTIFICAZIONE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maggior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livello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qualitativo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(an-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fini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assicurativi)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rispetto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prezzo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vantaggioso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l’acquirente.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Grazie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collaudo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alternativo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costo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certificazione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verificate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costo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ragionevole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sostenibile.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209800" y="7734300"/>
            <a:ext cx="1308100" cy="238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							</a:tabLst>
            </a:pPr>
            <a:r>
              <a:rPr lang="en-US" altLang="zh-CN" sz="1124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CERTIFICATION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traction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tensile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pared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traditional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sizes,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comply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current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suitable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winch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housings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available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market.</a:t>
            </a:r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124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CERTIFICATION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capacity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assured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use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top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quality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steels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content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precious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alloys.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24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CERTIFICATION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quality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(also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insurance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purposes)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compared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chain,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sold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very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good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price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buyer.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use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alternative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final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testing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procedure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keeps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certification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cost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tested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reasonable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affordable.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667000" y="4597400"/>
            <a:ext cx="1778000" cy="137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special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marking: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addition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MC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acronym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marked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at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approximately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every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50cm,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stating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name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Italian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nationality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manufactu-</a:t>
            </a:r>
          </a:p>
          <a:p>
            <a:pPr>
              <a:lnSpc>
                <a:spcPts val="10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rer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(already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featured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chain),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also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RINA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markings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(abbreviated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RI)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end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links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well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code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specifying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grade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batch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number,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also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specified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final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testing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certificate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signed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Maggi-</a:t>
            </a:r>
          </a:p>
          <a:p>
            <a:pPr>
              <a:lnSpc>
                <a:spcPts val="10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endorsed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RINA.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746500" y="7289800"/>
            <a:ext cx="19812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Caratteristiche</a:t>
            </a:r>
            <a:r>
              <a:rPr lang="en-US" altLang="zh-CN" sz="17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7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22800" y="4572000"/>
            <a:ext cx="6985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>
							</a:tabLst>
            </a:pPr>
            <a:r>
              <a:rPr lang="en-US" altLang="zh-CN" sz="636" b="1" dirty="0" smtClean="0">
                <a:solidFill>
                  <a:srgbClr val="36968e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63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36" b="1" dirty="0" smtClean="0">
                <a:solidFill>
                  <a:srgbClr val="36968e"/>
                </a:solidFill>
                <a:latin typeface="Times New Roman" pitchFamily="18" charset="0"/>
                <a:cs typeface="Times New Roman" pitchFamily="18" charset="0"/>
              </a:rPr>
              <a:t>marcatura</a:t>
            </a:r>
            <a:r>
              <a:rPr lang="en-US" altLang="zh-CN" sz="63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36" b="1" dirty="0" smtClean="0">
                <a:solidFill>
                  <a:srgbClr val="36968e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636" b="1" dirty="0" smtClean="0">
                <a:solidFill>
                  <a:srgbClr val="36968e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63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36" b="1" dirty="0" smtClean="0">
                <a:solidFill>
                  <a:srgbClr val="36968e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63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36" b="1" dirty="0" smtClean="0">
                <a:solidFill>
                  <a:srgbClr val="36968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63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36" b="1" dirty="0" smtClean="0">
                <a:solidFill>
                  <a:srgbClr val="36968e"/>
                </a:solidFill>
                <a:latin typeface="Times New Roman" pitchFamily="18" charset="0"/>
                <a:cs typeface="Times New Roman" pitchFamily="18" charset="0"/>
              </a:rPr>
              <a:t>CERT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636" b="1" i="1" dirty="0" smtClean="0">
                <a:solidFill>
                  <a:srgbClr val="36968e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63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36" b="1" i="1" dirty="0" smtClean="0">
                <a:solidFill>
                  <a:srgbClr val="36968e"/>
                </a:solidFill>
                <a:latin typeface="Times New Roman" pitchFamily="18" charset="0"/>
                <a:cs typeface="Times New Roman" pitchFamily="18" charset="0"/>
              </a:rPr>
              <a:t>CERT</a:t>
            </a:r>
            <a:r>
              <a:rPr lang="en-US" altLang="zh-CN" sz="63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36" b="1" i="1" dirty="0" smtClean="0">
                <a:solidFill>
                  <a:srgbClr val="36968e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636" b="1" i="1" dirty="0" smtClean="0">
                <a:solidFill>
                  <a:srgbClr val="36968e"/>
                </a:solidFill>
                <a:latin typeface="Times New Roman" pitchFamily="18" charset="0"/>
                <a:cs typeface="Times New Roman" pitchFamily="18" charset="0"/>
              </a:rPr>
              <a:t>marking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96100" y="3441700"/>
            <a:ext cx="4064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324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75271" y="3244532"/>
            <a:ext cx="2738628" cy="7886700"/>
          </a:xfrm>
          <a:custGeom>
            <a:avLst/>
            <a:gdLst>
              <a:gd name="connsiteX0" fmla="*/ 0 w 2738628"/>
              <a:gd name="connsiteY0" fmla="*/ 0 h 7886700"/>
              <a:gd name="connsiteX1" fmla="*/ 2738628 w 2738628"/>
              <a:gd name="connsiteY1" fmla="*/ 0 h 7886700"/>
              <a:gd name="connsiteX2" fmla="*/ 2738628 w 2738628"/>
              <a:gd name="connsiteY2" fmla="*/ 7886700 h 7886700"/>
              <a:gd name="connsiteX3" fmla="*/ 0 w 2738628"/>
              <a:gd name="connsiteY3" fmla="*/ 7886700 h 7886700"/>
              <a:gd name="connsiteX4" fmla="*/ 0 w 2738628"/>
              <a:gd name="connsiteY4" fmla="*/ 0 h 7886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738628" h="7886700">
                <a:moveTo>
                  <a:pt x="0" y="0"/>
                </a:moveTo>
                <a:lnTo>
                  <a:pt x="2738628" y="0"/>
                </a:lnTo>
                <a:lnTo>
                  <a:pt x="2738628" y="7886700"/>
                </a:lnTo>
                <a:lnTo>
                  <a:pt x="0" y="788670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386885" y="10544232"/>
            <a:ext cx="163919" cy="163461"/>
          </a:xfrm>
          <a:custGeom>
            <a:avLst/>
            <a:gdLst>
              <a:gd name="connsiteX0" fmla="*/ 135889 w 163919"/>
              <a:gd name="connsiteY0" fmla="*/ 112521 h 163461"/>
              <a:gd name="connsiteX1" fmla="*/ 111505 w 163919"/>
              <a:gd name="connsiteY1" fmla="*/ 136905 h 163461"/>
              <a:gd name="connsiteX2" fmla="*/ 26733 w 163919"/>
              <a:gd name="connsiteY2" fmla="*/ 52133 h 163461"/>
              <a:gd name="connsiteX3" fmla="*/ 28371 w 163919"/>
              <a:gd name="connsiteY3" fmla="*/ 50495 h 163461"/>
              <a:gd name="connsiteX4" fmla="*/ 28409 w 163919"/>
              <a:gd name="connsiteY4" fmla="*/ 50533 h 163461"/>
              <a:gd name="connsiteX5" fmla="*/ 52222 w 163919"/>
              <a:gd name="connsiteY5" fmla="*/ 26707 h 163461"/>
              <a:gd name="connsiteX6" fmla="*/ 68998 w 163919"/>
              <a:gd name="connsiteY6" fmla="*/ 43484 h 163461"/>
              <a:gd name="connsiteX7" fmla="*/ 102095 w 163919"/>
              <a:gd name="connsiteY7" fmla="*/ 43484 h 163461"/>
              <a:gd name="connsiteX8" fmla="*/ 58775 w 163919"/>
              <a:gd name="connsiteY8" fmla="*/ 165 h 163461"/>
              <a:gd name="connsiteX9" fmla="*/ 46545 w 163919"/>
              <a:gd name="connsiteY9" fmla="*/ 0 h 163461"/>
              <a:gd name="connsiteX10" fmla="*/ 12204 w 163919"/>
              <a:gd name="connsiteY10" fmla="*/ 34328 h 163461"/>
              <a:gd name="connsiteX11" fmla="*/ 12242 w 163919"/>
              <a:gd name="connsiteY11" fmla="*/ 34366 h 163461"/>
              <a:gd name="connsiteX12" fmla="*/ 0 w 163919"/>
              <a:gd name="connsiteY12" fmla="*/ 46608 h 163461"/>
              <a:gd name="connsiteX13" fmla="*/ 88 w 163919"/>
              <a:gd name="connsiteY13" fmla="*/ 58864 h 163461"/>
              <a:gd name="connsiteX14" fmla="*/ 104076 w 163919"/>
              <a:gd name="connsiteY14" fmla="*/ 162864 h 163461"/>
              <a:gd name="connsiteX15" fmla="*/ 117893 w 163919"/>
              <a:gd name="connsiteY15" fmla="*/ 163461 h 163461"/>
              <a:gd name="connsiteX16" fmla="*/ 118300 w 163919"/>
              <a:gd name="connsiteY16" fmla="*/ 163118 h 163461"/>
              <a:gd name="connsiteX17" fmla="*/ 163918 w 163919"/>
              <a:gd name="connsiteY17" fmla="*/ 118402 h 163461"/>
              <a:gd name="connsiteX18" fmla="*/ 163220 w 163919"/>
              <a:gd name="connsiteY18" fmla="*/ 104622 h 163461"/>
              <a:gd name="connsiteX19" fmla="*/ 114718 w 163919"/>
              <a:gd name="connsiteY19" fmla="*/ 56108 h 163461"/>
              <a:gd name="connsiteX20" fmla="*/ 81622 w 163919"/>
              <a:gd name="connsiteY20" fmla="*/ 56108 h 163461"/>
              <a:gd name="connsiteX21" fmla="*/ 136943 w 163919"/>
              <a:gd name="connsiteY21" fmla="*/ 111467 h 163461"/>
              <a:gd name="connsiteX22" fmla="*/ 135889 w 163919"/>
              <a:gd name="connsiteY22" fmla="*/ 112521 h 16346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163919" h="163461">
                <a:moveTo>
                  <a:pt x="135889" y="112521"/>
                </a:moveTo>
                <a:lnTo>
                  <a:pt x="111505" y="136905"/>
                </a:lnTo>
                <a:lnTo>
                  <a:pt x="26733" y="52133"/>
                </a:lnTo>
                <a:lnTo>
                  <a:pt x="28371" y="50495"/>
                </a:lnTo>
                <a:lnTo>
                  <a:pt x="28409" y="50533"/>
                </a:lnTo>
                <a:lnTo>
                  <a:pt x="52222" y="26707"/>
                </a:lnTo>
                <a:lnTo>
                  <a:pt x="68998" y="43484"/>
                </a:lnTo>
                <a:lnTo>
                  <a:pt x="102095" y="43484"/>
                </a:lnTo>
                <a:lnTo>
                  <a:pt x="58775" y="165"/>
                </a:lnTo>
                <a:cubicBezTo>
                  <a:pt x="55498" y="-3111"/>
                  <a:pt x="50203" y="-3670"/>
                  <a:pt x="46545" y="0"/>
                </a:cubicBezTo>
                <a:lnTo>
                  <a:pt x="12204" y="34328"/>
                </a:lnTo>
                <a:lnTo>
                  <a:pt x="12242" y="34366"/>
                </a:lnTo>
                <a:lnTo>
                  <a:pt x="0" y="46608"/>
                </a:lnTo>
                <a:cubicBezTo>
                  <a:pt x="-3048" y="49656"/>
                  <a:pt x="-3175" y="55612"/>
                  <a:pt x="88" y="58864"/>
                </a:cubicBezTo>
                <a:lnTo>
                  <a:pt x="104076" y="162864"/>
                </a:lnTo>
                <a:cubicBezTo>
                  <a:pt x="107975" y="166751"/>
                  <a:pt x="112572" y="166954"/>
                  <a:pt x="117893" y="163461"/>
                </a:cubicBezTo>
                <a:lnTo>
                  <a:pt x="118300" y="163118"/>
                </a:lnTo>
                <a:lnTo>
                  <a:pt x="163918" y="118402"/>
                </a:lnTo>
                <a:cubicBezTo>
                  <a:pt x="167182" y="115137"/>
                  <a:pt x="167132" y="108521"/>
                  <a:pt x="163220" y="104622"/>
                </a:cubicBezTo>
                <a:lnTo>
                  <a:pt x="114718" y="56108"/>
                </a:lnTo>
                <a:lnTo>
                  <a:pt x="81622" y="56108"/>
                </a:lnTo>
                <a:lnTo>
                  <a:pt x="136943" y="111467"/>
                </a:lnTo>
                <a:lnTo>
                  <a:pt x="135889" y="112521"/>
                </a:lnTo>
              </a:path>
            </a:pathLst>
          </a:custGeom>
          <a:solidFill>
            <a:srgbClr val="a7a6a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565134" y="10487825"/>
            <a:ext cx="210934" cy="141211"/>
          </a:xfrm>
          <a:custGeom>
            <a:avLst/>
            <a:gdLst>
              <a:gd name="connsiteX0" fmla="*/ 210934 w 210934"/>
              <a:gd name="connsiteY0" fmla="*/ 130898 h 141211"/>
              <a:gd name="connsiteX1" fmla="*/ 210934 w 210934"/>
              <a:gd name="connsiteY1" fmla="*/ 139 h 141211"/>
              <a:gd name="connsiteX2" fmla="*/ 181330 w 210934"/>
              <a:gd name="connsiteY2" fmla="*/ 139 h 141211"/>
              <a:gd name="connsiteX3" fmla="*/ 181330 w 210934"/>
              <a:gd name="connsiteY3" fmla="*/ 30060 h 141211"/>
              <a:gd name="connsiteX4" fmla="*/ 181330 w 210934"/>
              <a:gd name="connsiteY4" fmla="*/ 113017 h 141211"/>
              <a:gd name="connsiteX5" fmla="*/ 28981 w 210934"/>
              <a:gd name="connsiteY5" fmla="*/ 113017 h 141211"/>
              <a:gd name="connsiteX6" fmla="*/ 28981 w 210934"/>
              <a:gd name="connsiteY6" fmla="*/ 0 h 141211"/>
              <a:gd name="connsiteX7" fmla="*/ 0 w 210934"/>
              <a:gd name="connsiteY7" fmla="*/ 0 h 141211"/>
              <a:gd name="connsiteX8" fmla="*/ 0 w 210934"/>
              <a:gd name="connsiteY8" fmla="*/ 131826 h 141211"/>
              <a:gd name="connsiteX9" fmla="*/ 11099 w 210934"/>
              <a:gd name="connsiteY9" fmla="*/ 141211 h 141211"/>
              <a:gd name="connsiteX10" fmla="*/ 197980 w 210934"/>
              <a:gd name="connsiteY10" fmla="*/ 141211 h 141211"/>
              <a:gd name="connsiteX11" fmla="*/ 210934 w 210934"/>
              <a:gd name="connsiteY11" fmla="*/ 130898 h 1412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10934" h="141211">
                <a:moveTo>
                  <a:pt x="210934" y="130898"/>
                </a:moveTo>
                <a:lnTo>
                  <a:pt x="210934" y="139"/>
                </a:lnTo>
                <a:lnTo>
                  <a:pt x="181330" y="139"/>
                </a:lnTo>
                <a:lnTo>
                  <a:pt x="181330" y="30060"/>
                </a:lnTo>
                <a:lnTo>
                  <a:pt x="181330" y="113017"/>
                </a:lnTo>
                <a:lnTo>
                  <a:pt x="28981" y="113017"/>
                </a:lnTo>
                <a:lnTo>
                  <a:pt x="28981" y="0"/>
                </a:lnTo>
                <a:lnTo>
                  <a:pt x="0" y="0"/>
                </a:lnTo>
                <a:lnTo>
                  <a:pt x="0" y="131826"/>
                </a:lnTo>
                <a:cubicBezTo>
                  <a:pt x="1536" y="139014"/>
                  <a:pt x="5232" y="141211"/>
                  <a:pt x="11099" y="141211"/>
                </a:cubicBezTo>
                <a:lnTo>
                  <a:pt x="197980" y="141211"/>
                </a:lnTo>
                <a:cubicBezTo>
                  <a:pt x="204965" y="141211"/>
                  <a:pt x="209282" y="138709"/>
                  <a:pt x="210934" y="130898"/>
                </a:cubicBez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337080" y="10487964"/>
            <a:ext cx="210934" cy="141072"/>
          </a:xfrm>
          <a:custGeom>
            <a:avLst/>
            <a:gdLst>
              <a:gd name="connsiteX0" fmla="*/ 210629 w 210934"/>
              <a:gd name="connsiteY0" fmla="*/ 118427 h 141072"/>
              <a:gd name="connsiteX1" fmla="*/ 210934 w 210934"/>
              <a:gd name="connsiteY1" fmla="*/ 10452 h 141072"/>
              <a:gd name="connsiteX2" fmla="*/ 198284 w 210934"/>
              <a:gd name="connsiteY2" fmla="*/ 0 h 141072"/>
              <a:gd name="connsiteX3" fmla="*/ 10794 w 210934"/>
              <a:gd name="connsiteY3" fmla="*/ 0 h 141072"/>
              <a:gd name="connsiteX4" fmla="*/ 0 w 210934"/>
              <a:gd name="connsiteY4" fmla="*/ 10642 h 141072"/>
              <a:gd name="connsiteX5" fmla="*/ 0 w 210934"/>
              <a:gd name="connsiteY5" fmla="*/ 130759 h 141072"/>
              <a:gd name="connsiteX6" fmla="*/ 3390 w 210934"/>
              <a:gd name="connsiteY6" fmla="*/ 139624 h 141072"/>
              <a:gd name="connsiteX7" fmla="*/ 11861 w 210934"/>
              <a:gd name="connsiteY7" fmla="*/ 141072 h 141072"/>
              <a:gd name="connsiteX8" fmla="*/ 57848 w 210934"/>
              <a:gd name="connsiteY8" fmla="*/ 141072 h 141072"/>
              <a:gd name="connsiteX9" fmla="*/ 29184 w 210934"/>
              <a:gd name="connsiteY9" fmla="*/ 112407 h 141072"/>
              <a:gd name="connsiteX10" fmla="*/ 29133 w 210934"/>
              <a:gd name="connsiteY10" fmla="*/ 112407 h 141072"/>
              <a:gd name="connsiteX11" fmla="*/ 29133 w 210934"/>
              <a:gd name="connsiteY11" fmla="*/ 29756 h 141072"/>
              <a:gd name="connsiteX12" fmla="*/ 181482 w 210934"/>
              <a:gd name="connsiteY12" fmla="*/ 29756 h 141072"/>
              <a:gd name="connsiteX13" fmla="*/ 181482 w 210934"/>
              <a:gd name="connsiteY13" fmla="*/ 112407 h 141072"/>
              <a:gd name="connsiteX14" fmla="*/ 98196 w 210934"/>
              <a:gd name="connsiteY14" fmla="*/ 112407 h 141072"/>
              <a:gd name="connsiteX15" fmla="*/ 127088 w 210934"/>
              <a:gd name="connsiteY15" fmla="*/ 141072 h 141072"/>
              <a:gd name="connsiteX16" fmla="*/ 197675 w 210934"/>
              <a:gd name="connsiteY16" fmla="*/ 141046 h 141072"/>
              <a:gd name="connsiteX17" fmla="*/ 210629 w 210934"/>
              <a:gd name="connsiteY17" fmla="*/ 124904 h 141072"/>
              <a:gd name="connsiteX18" fmla="*/ 210629 w 210934"/>
              <a:gd name="connsiteY18" fmla="*/ 118427 h 1410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210934" h="141072">
                <a:moveTo>
                  <a:pt x="210629" y="118427"/>
                </a:moveTo>
                <a:lnTo>
                  <a:pt x="210934" y="10452"/>
                </a:lnTo>
                <a:cubicBezTo>
                  <a:pt x="210934" y="3810"/>
                  <a:pt x="204863" y="0"/>
                  <a:pt x="198284" y="0"/>
                </a:cubicBezTo>
                <a:lnTo>
                  <a:pt x="10794" y="0"/>
                </a:lnTo>
                <a:cubicBezTo>
                  <a:pt x="4927" y="0"/>
                  <a:pt x="0" y="3657"/>
                  <a:pt x="0" y="10642"/>
                </a:cubicBezTo>
                <a:lnTo>
                  <a:pt x="0" y="130759"/>
                </a:lnTo>
                <a:cubicBezTo>
                  <a:pt x="-215" y="134455"/>
                  <a:pt x="914" y="137414"/>
                  <a:pt x="3390" y="139624"/>
                </a:cubicBezTo>
                <a:cubicBezTo>
                  <a:pt x="5854" y="141833"/>
                  <a:pt x="8686" y="141072"/>
                  <a:pt x="11861" y="141072"/>
                </a:cubicBezTo>
                <a:lnTo>
                  <a:pt x="57848" y="141072"/>
                </a:lnTo>
                <a:lnTo>
                  <a:pt x="29184" y="112407"/>
                </a:lnTo>
                <a:lnTo>
                  <a:pt x="29133" y="112407"/>
                </a:lnTo>
                <a:lnTo>
                  <a:pt x="29133" y="29756"/>
                </a:lnTo>
                <a:lnTo>
                  <a:pt x="181482" y="29756"/>
                </a:lnTo>
                <a:lnTo>
                  <a:pt x="181482" y="112407"/>
                </a:lnTo>
                <a:lnTo>
                  <a:pt x="98196" y="112407"/>
                </a:lnTo>
                <a:lnTo>
                  <a:pt x="127088" y="141072"/>
                </a:lnTo>
                <a:lnTo>
                  <a:pt x="197675" y="141046"/>
                </a:lnTo>
                <a:cubicBezTo>
                  <a:pt x="205485" y="141351"/>
                  <a:pt x="210629" y="136335"/>
                  <a:pt x="210629" y="124904"/>
                </a:cubicBezTo>
                <a:lnTo>
                  <a:pt x="210629" y="118427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258765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258765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10950768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10950768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260352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260352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10952356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10952356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352800" y="4978400"/>
            <a:ext cx="28829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rappresenta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soluzione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“chiavi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mano”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costi-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tuire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miglior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piattaforma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tecnologica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calibrate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ancora,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soluzione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diportista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esi-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gente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pretende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prestazioni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tutto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rispetto.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52800" y="5676900"/>
            <a:ext cx="2882900" cy="149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salpancora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prodotta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negli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stabilimenti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5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progettata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resistere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rottura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sino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sforzi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52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Portate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carichi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paragonabili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sollevamento.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L’utilità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risiede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esclusivamente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miglior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tenacità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meccanica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quindi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nell’efficacia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risolve-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problemi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specifici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sicurezza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relativi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acque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fondali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frequentati,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costituisce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piuttosto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soluzione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innumerevoli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problemi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progettuali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legati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pesi,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volumi,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disegno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sal-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pancora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risponde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problematiche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tipiche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diportista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esempio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lunghezza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ottimale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52800" y="8140700"/>
            <a:ext cx="2895600" cy="200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“turnkey”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technologically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advanced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solution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basic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calibrated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chains,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solution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manding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pleasure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boatman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who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expects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outstanding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performances.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winches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produced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factories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designed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ensure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tensile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70kg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524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Capacities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loads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similar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those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lifting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chains.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benefit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only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better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mechanical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therefore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effectiveness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solving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specific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safety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problems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associa-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busy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waters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beds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but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above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answer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endless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design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problems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associated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weights,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volumes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design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winches,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well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most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common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problems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experienced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pleasure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boatman,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such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optimal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52800" y="7378700"/>
            <a:ext cx="23241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Innovation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top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range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products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52800" y="4279900"/>
            <a:ext cx="20447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L’innovazione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verso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l’alto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041900" y="10439400"/>
            <a:ext cx="2159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780" dirty="0" smtClean="0">
                <a:solidFill>
                  <a:srgbClr val="00adef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395036" y="10317842"/>
            <a:ext cx="161201" cy="156133"/>
          </a:xfrm>
          <a:custGeom>
            <a:avLst/>
            <a:gdLst>
              <a:gd name="connsiteX0" fmla="*/ 59804 w 161201"/>
              <a:gd name="connsiteY0" fmla="*/ 78066 h 156133"/>
              <a:gd name="connsiteX1" fmla="*/ 0 w 161201"/>
              <a:gd name="connsiteY1" fmla="*/ 124650 h 156133"/>
              <a:gd name="connsiteX2" fmla="*/ 0 w 161201"/>
              <a:gd name="connsiteY2" fmla="*/ 156133 h 156133"/>
              <a:gd name="connsiteX3" fmla="*/ 161201 w 161201"/>
              <a:gd name="connsiteY3" fmla="*/ 156133 h 156133"/>
              <a:gd name="connsiteX4" fmla="*/ 161201 w 161201"/>
              <a:gd name="connsiteY4" fmla="*/ 119976 h 156133"/>
              <a:gd name="connsiteX5" fmla="*/ 60514 w 161201"/>
              <a:gd name="connsiteY5" fmla="*/ 119976 h 156133"/>
              <a:gd name="connsiteX6" fmla="*/ 111099 w 161201"/>
              <a:gd name="connsiteY6" fmla="*/ 80835 h 156133"/>
              <a:gd name="connsiteX7" fmla="*/ 111099 w 161201"/>
              <a:gd name="connsiteY7" fmla="*/ 75297 h 156133"/>
              <a:gd name="connsiteX8" fmla="*/ 60514 w 161201"/>
              <a:gd name="connsiteY8" fmla="*/ 36156 h 156133"/>
              <a:gd name="connsiteX9" fmla="*/ 161201 w 161201"/>
              <a:gd name="connsiteY9" fmla="*/ 36156 h 156133"/>
              <a:gd name="connsiteX10" fmla="*/ 161201 w 161201"/>
              <a:gd name="connsiteY10" fmla="*/ 0 h 156133"/>
              <a:gd name="connsiteX11" fmla="*/ 0 w 161201"/>
              <a:gd name="connsiteY11" fmla="*/ 0 h 156133"/>
              <a:gd name="connsiteX12" fmla="*/ 0 w 161201"/>
              <a:gd name="connsiteY12" fmla="*/ 31482 h 156133"/>
              <a:gd name="connsiteX13" fmla="*/ 59804 w 161201"/>
              <a:gd name="connsiteY13" fmla="*/ 78066 h 1561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61201" h="156133">
                <a:moveTo>
                  <a:pt x="59804" y="78066"/>
                </a:moveTo>
                <a:lnTo>
                  <a:pt x="0" y="124650"/>
                </a:lnTo>
                <a:lnTo>
                  <a:pt x="0" y="156133"/>
                </a:lnTo>
                <a:lnTo>
                  <a:pt x="161201" y="156133"/>
                </a:lnTo>
                <a:lnTo>
                  <a:pt x="161201" y="119976"/>
                </a:lnTo>
                <a:lnTo>
                  <a:pt x="60514" y="119976"/>
                </a:lnTo>
                <a:lnTo>
                  <a:pt x="111099" y="80835"/>
                </a:lnTo>
                <a:lnTo>
                  <a:pt x="111099" y="75297"/>
                </a:lnTo>
                <a:lnTo>
                  <a:pt x="60514" y="36156"/>
                </a:lnTo>
                <a:lnTo>
                  <a:pt x="161201" y="36156"/>
                </a:lnTo>
                <a:lnTo>
                  <a:pt x="161201" y="0"/>
                </a:lnTo>
                <a:lnTo>
                  <a:pt x="0" y="0"/>
                </a:lnTo>
                <a:lnTo>
                  <a:pt x="0" y="31482"/>
                </a:lnTo>
                <a:lnTo>
                  <a:pt x="59804" y="78066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28446" y="10072821"/>
            <a:ext cx="129464" cy="115506"/>
          </a:xfrm>
          <a:custGeom>
            <a:avLst/>
            <a:gdLst>
              <a:gd name="connsiteX0" fmla="*/ 10350 w 129464"/>
              <a:gd name="connsiteY0" fmla="*/ 2323 h 115506"/>
              <a:gd name="connsiteX1" fmla="*/ 0 w 129464"/>
              <a:gd name="connsiteY1" fmla="*/ 47091 h 115506"/>
              <a:gd name="connsiteX2" fmla="*/ 64909 w 129464"/>
              <a:gd name="connsiteY2" fmla="*/ 115506 h 115506"/>
              <a:gd name="connsiteX3" fmla="*/ 129464 w 129464"/>
              <a:gd name="connsiteY3" fmla="*/ 47764 h 115506"/>
              <a:gd name="connsiteX4" fmla="*/ 112445 w 129464"/>
              <a:gd name="connsiteY4" fmla="*/ 0 h 115506"/>
              <a:gd name="connsiteX5" fmla="*/ 60845 w 129464"/>
              <a:gd name="connsiteY5" fmla="*/ 0 h 115506"/>
              <a:gd name="connsiteX6" fmla="*/ 60845 w 129464"/>
              <a:gd name="connsiteY6" fmla="*/ 44767 h 115506"/>
              <a:gd name="connsiteX7" fmla="*/ 83959 w 129464"/>
              <a:gd name="connsiteY7" fmla="*/ 44767 h 115506"/>
              <a:gd name="connsiteX8" fmla="*/ 83959 w 129464"/>
              <a:gd name="connsiteY8" fmla="*/ 28295 h 115506"/>
              <a:gd name="connsiteX9" fmla="*/ 98755 w 129464"/>
              <a:gd name="connsiteY9" fmla="*/ 28295 h 115506"/>
              <a:gd name="connsiteX10" fmla="*/ 103200 w 129464"/>
              <a:gd name="connsiteY10" fmla="*/ 47091 h 115506"/>
              <a:gd name="connsiteX11" fmla="*/ 66027 w 129464"/>
              <a:gd name="connsiteY11" fmla="*/ 86385 h 115506"/>
              <a:gd name="connsiteX12" fmla="*/ 26263 w 129464"/>
              <a:gd name="connsiteY12" fmla="*/ 44767 h 115506"/>
              <a:gd name="connsiteX13" fmla="*/ 37909 w 129464"/>
              <a:gd name="connsiteY13" fmla="*/ 2323 h 115506"/>
              <a:gd name="connsiteX14" fmla="*/ 10350 w 129464"/>
              <a:gd name="connsiteY14" fmla="*/ 2323 h 1155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29464" h="115506">
                <a:moveTo>
                  <a:pt x="10350" y="2323"/>
                </a:moveTo>
                <a:cubicBezTo>
                  <a:pt x="4241" y="13639"/>
                  <a:pt x="0" y="30124"/>
                  <a:pt x="0" y="47091"/>
                </a:cubicBezTo>
                <a:cubicBezTo>
                  <a:pt x="0" y="87541"/>
                  <a:pt x="26441" y="115506"/>
                  <a:pt x="64909" y="115506"/>
                </a:cubicBezTo>
                <a:cubicBezTo>
                  <a:pt x="102641" y="115506"/>
                  <a:pt x="129464" y="87376"/>
                  <a:pt x="129464" y="47764"/>
                </a:cubicBezTo>
                <a:cubicBezTo>
                  <a:pt x="129464" y="29451"/>
                  <a:pt x="122250" y="8483"/>
                  <a:pt x="112445" y="0"/>
                </a:cubicBezTo>
                <a:lnTo>
                  <a:pt x="60845" y="0"/>
                </a:lnTo>
                <a:lnTo>
                  <a:pt x="60845" y="44767"/>
                </a:lnTo>
                <a:lnTo>
                  <a:pt x="83959" y="44767"/>
                </a:lnTo>
                <a:lnTo>
                  <a:pt x="83959" y="28295"/>
                </a:lnTo>
                <a:lnTo>
                  <a:pt x="98755" y="28295"/>
                </a:lnTo>
                <a:cubicBezTo>
                  <a:pt x="102463" y="36614"/>
                  <a:pt x="103200" y="40106"/>
                  <a:pt x="103200" y="47091"/>
                </a:cubicBezTo>
                <a:cubicBezTo>
                  <a:pt x="103200" y="70573"/>
                  <a:pt x="88404" y="86385"/>
                  <a:pt x="66027" y="86385"/>
                </a:cubicBezTo>
                <a:cubicBezTo>
                  <a:pt x="47345" y="86385"/>
                  <a:pt x="26263" y="75565"/>
                  <a:pt x="26263" y="44767"/>
                </a:cubicBezTo>
                <a:cubicBezTo>
                  <a:pt x="26263" y="30784"/>
                  <a:pt x="30136" y="16802"/>
                  <a:pt x="37909" y="2323"/>
                </a:cubicBezTo>
                <a:lnTo>
                  <a:pt x="10350" y="2323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28446" y="9944956"/>
            <a:ext cx="129464" cy="115506"/>
          </a:xfrm>
          <a:custGeom>
            <a:avLst/>
            <a:gdLst>
              <a:gd name="connsiteX0" fmla="*/ 10350 w 129464"/>
              <a:gd name="connsiteY0" fmla="*/ 2324 h 115506"/>
              <a:gd name="connsiteX1" fmla="*/ 0 w 129464"/>
              <a:gd name="connsiteY1" fmla="*/ 47104 h 115506"/>
              <a:gd name="connsiteX2" fmla="*/ 64909 w 129464"/>
              <a:gd name="connsiteY2" fmla="*/ 115506 h 115506"/>
              <a:gd name="connsiteX3" fmla="*/ 129464 w 129464"/>
              <a:gd name="connsiteY3" fmla="*/ 47765 h 115506"/>
              <a:gd name="connsiteX4" fmla="*/ 112445 w 129464"/>
              <a:gd name="connsiteY4" fmla="*/ 0 h 115506"/>
              <a:gd name="connsiteX5" fmla="*/ 60845 w 129464"/>
              <a:gd name="connsiteY5" fmla="*/ 0 h 115506"/>
              <a:gd name="connsiteX6" fmla="*/ 60845 w 129464"/>
              <a:gd name="connsiteY6" fmla="*/ 44767 h 115506"/>
              <a:gd name="connsiteX7" fmla="*/ 83959 w 129464"/>
              <a:gd name="connsiteY7" fmla="*/ 44767 h 115506"/>
              <a:gd name="connsiteX8" fmla="*/ 83959 w 129464"/>
              <a:gd name="connsiteY8" fmla="*/ 28295 h 115506"/>
              <a:gd name="connsiteX9" fmla="*/ 98755 w 129464"/>
              <a:gd name="connsiteY9" fmla="*/ 28295 h 115506"/>
              <a:gd name="connsiteX10" fmla="*/ 103200 w 129464"/>
              <a:gd name="connsiteY10" fmla="*/ 47104 h 115506"/>
              <a:gd name="connsiteX11" fmla="*/ 66027 w 129464"/>
              <a:gd name="connsiteY11" fmla="*/ 86385 h 115506"/>
              <a:gd name="connsiteX12" fmla="*/ 26263 w 129464"/>
              <a:gd name="connsiteY12" fmla="*/ 44767 h 115506"/>
              <a:gd name="connsiteX13" fmla="*/ 37909 w 129464"/>
              <a:gd name="connsiteY13" fmla="*/ 2324 h 115506"/>
              <a:gd name="connsiteX14" fmla="*/ 10350 w 129464"/>
              <a:gd name="connsiteY14" fmla="*/ 2324 h 1155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29464" h="115506">
                <a:moveTo>
                  <a:pt x="10350" y="2324"/>
                </a:moveTo>
                <a:cubicBezTo>
                  <a:pt x="4241" y="13640"/>
                  <a:pt x="0" y="30124"/>
                  <a:pt x="0" y="47104"/>
                </a:cubicBezTo>
                <a:cubicBezTo>
                  <a:pt x="0" y="87541"/>
                  <a:pt x="26441" y="115506"/>
                  <a:pt x="64909" y="115506"/>
                </a:cubicBezTo>
                <a:cubicBezTo>
                  <a:pt x="102641" y="115506"/>
                  <a:pt x="129464" y="87376"/>
                  <a:pt x="129464" y="47765"/>
                </a:cubicBezTo>
                <a:cubicBezTo>
                  <a:pt x="129464" y="29451"/>
                  <a:pt x="122250" y="8483"/>
                  <a:pt x="112445" y="0"/>
                </a:cubicBezTo>
                <a:lnTo>
                  <a:pt x="60845" y="0"/>
                </a:lnTo>
                <a:lnTo>
                  <a:pt x="60845" y="44767"/>
                </a:lnTo>
                <a:lnTo>
                  <a:pt x="83959" y="44767"/>
                </a:lnTo>
                <a:lnTo>
                  <a:pt x="83959" y="28295"/>
                </a:lnTo>
                <a:lnTo>
                  <a:pt x="98755" y="28295"/>
                </a:lnTo>
                <a:cubicBezTo>
                  <a:pt x="102463" y="36614"/>
                  <a:pt x="103200" y="40106"/>
                  <a:pt x="103200" y="47104"/>
                </a:cubicBezTo>
                <a:cubicBezTo>
                  <a:pt x="103200" y="70573"/>
                  <a:pt x="88404" y="86385"/>
                  <a:pt x="66027" y="86385"/>
                </a:cubicBezTo>
                <a:cubicBezTo>
                  <a:pt x="47345" y="86385"/>
                  <a:pt x="26263" y="75565"/>
                  <a:pt x="26263" y="44767"/>
                </a:cubicBezTo>
                <a:cubicBezTo>
                  <a:pt x="26263" y="30784"/>
                  <a:pt x="30136" y="16802"/>
                  <a:pt x="37909" y="2324"/>
                </a:cubicBezTo>
                <a:lnTo>
                  <a:pt x="10350" y="2324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30109" y="9898482"/>
            <a:ext cx="126136" cy="28295"/>
          </a:xfrm>
          <a:custGeom>
            <a:avLst/>
            <a:gdLst>
              <a:gd name="connsiteX0" fmla="*/ 0 w 126136"/>
              <a:gd name="connsiteY0" fmla="*/ 14147 h 28295"/>
              <a:gd name="connsiteX1" fmla="*/ 126136 w 126136"/>
              <a:gd name="connsiteY1" fmla="*/ 14147 h 282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6136" h="28295">
                <a:moveTo>
                  <a:pt x="0" y="14147"/>
                </a:moveTo>
                <a:lnTo>
                  <a:pt x="126136" y="14147"/>
                </a:lnTo>
              </a:path>
            </a:pathLst>
          </a:custGeom>
          <a:ln w="254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27826" y="9697222"/>
            <a:ext cx="127710" cy="77787"/>
          </a:xfrm>
          <a:custGeom>
            <a:avLst/>
            <a:gdLst>
              <a:gd name="connsiteX0" fmla="*/ 14782 w 127710"/>
              <a:gd name="connsiteY0" fmla="*/ 0 h 77787"/>
              <a:gd name="connsiteX1" fmla="*/ 0 w 127710"/>
              <a:gd name="connsiteY1" fmla="*/ 25844 h 77787"/>
              <a:gd name="connsiteX2" fmla="*/ 35420 w 127710"/>
              <a:gd name="connsiteY2" fmla="*/ 65240 h 77787"/>
              <a:gd name="connsiteX3" fmla="*/ 35420 w 127710"/>
              <a:gd name="connsiteY3" fmla="*/ 65747 h 77787"/>
              <a:gd name="connsiteX4" fmla="*/ 2514 w 127710"/>
              <a:gd name="connsiteY4" fmla="*/ 65747 h 77787"/>
              <a:gd name="connsiteX5" fmla="*/ 2514 w 127710"/>
              <a:gd name="connsiteY5" fmla="*/ 77787 h 77787"/>
              <a:gd name="connsiteX6" fmla="*/ 127710 w 127710"/>
              <a:gd name="connsiteY6" fmla="*/ 77787 h 77787"/>
              <a:gd name="connsiteX7" fmla="*/ 127710 w 127710"/>
              <a:gd name="connsiteY7" fmla="*/ 65747 h 77787"/>
              <a:gd name="connsiteX8" fmla="*/ 49072 w 127710"/>
              <a:gd name="connsiteY8" fmla="*/ 65747 h 77787"/>
              <a:gd name="connsiteX9" fmla="*/ 13106 w 127710"/>
              <a:gd name="connsiteY9" fmla="*/ 29603 h 77787"/>
              <a:gd name="connsiteX10" fmla="*/ 27330 w 127710"/>
              <a:gd name="connsiteY10" fmla="*/ 7022 h 77787"/>
              <a:gd name="connsiteX11" fmla="*/ 14782 w 127710"/>
              <a:gd name="connsiteY11" fmla="*/ 0 h 777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27710" h="77787">
                <a:moveTo>
                  <a:pt x="14782" y="0"/>
                </a:moveTo>
                <a:cubicBezTo>
                  <a:pt x="3911" y="11036"/>
                  <a:pt x="0" y="18072"/>
                  <a:pt x="0" y="25844"/>
                </a:cubicBezTo>
                <a:cubicBezTo>
                  <a:pt x="0" y="38392"/>
                  <a:pt x="11988" y="51943"/>
                  <a:pt x="35420" y="65240"/>
                </a:cubicBezTo>
                <a:lnTo>
                  <a:pt x="35420" y="65747"/>
                </a:lnTo>
                <a:lnTo>
                  <a:pt x="2514" y="65747"/>
                </a:lnTo>
                <a:lnTo>
                  <a:pt x="2514" y="77787"/>
                </a:lnTo>
                <a:lnTo>
                  <a:pt x="127710" y="77787"/>
                </a:lnTo>
                <a:lnTo>
                  <a:pt x="127710" y="65747"/>
                </a:lnTo>
                <a:lnTo>
                  <a:pt x="49072" y="65747"/>
                </a:lnTo>
                <a:cubicBezTo>
                  <a:pt x="25933" y="53441"/>
                  <a:pt x="13106" y="40652"/>
                  <a:pt x="13106" y="29603"/>
                </a:cubicBezTo>
                <a:cubicBezTo>
                  <a:pt x="13106" y="23330"/>
                  <a:pt x="16458" y="17818"/>
                  <a:pt x="27330" y="7022"/>
                </a:cubicBezTo>
                <a:lnTo>
                  <a:pt x="14782" y="0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30337" y="9484240"/>
            <a:ext cx="127711" cy="91579"/>
          </a:xfrm>
          <a:custGeom>
            <a:avLst/>
            <a:gdLst>
              <a:gd name="connsiteX0" fmla="*/ 125196 w 127711"/>
              <a:gd name="connsiteY0" fmla="*/ 12039 h 91579"/>
              <a:gd name="connsiteX1" fmla="*/ 125196 w 127711"/>
              <a:gd name="connsiteY1" fmla="*/ 0 h 91579"/>
              <a:gd name="connsiteX2" fmla="*/ 0 w 127711"/>
              <a:gd name="connsiteY2" fmla="*/ 0 h 91579"/>
              <a:gd name="connsiteX3" fmla="*/ 0 w 127711"/>
              <a:gd name="connsiteY3" fmla="*/ 12039 h 91579"/>
              <a:gd name="connsiteX4" fmla="*/ 87832 w 127711"/>
              <a:gd name="connsiteY4" fmla="*/ 12039 h 91579"/>
              <a:gd name="connsiteX5" fmla="*/ 114604 w 127711"/>
              <a:gd name="connsiteY5" fmla="*/ 48678 h 91579"/>
              <a:gd name="connsiteX6" fmla="*/ 77241 w 127711"/>
              <a:gd name="connsiteY6" fmla="*/ 79540 h 91579"/>
              <a:gd name="connsiteX7" fmla="*/ 0 w 127711"/>
              <a:gd name="connsiteY7" fmla="*/ 79540 h 91579"/>
              <a:gd name="connsiteX8" fmla="*/ 0 w 127711"/>
              <a:gd name="connsiteY8" fmla="*/ 91579 h 91579"/>
              <a:gd name="connsiteX9" fmla="*/ 77520 w 127711"/>
              <a:gd name="connsiteY9" fmla="*/ 91579 h 91579"/>
              <a:gd name="connsiteX10" fmla="*/ 127710 w 127711"/>
              <a:gd name="connsiteY10" fmla="*/ 49682 h 91579"/>
              <a:gd name="connsiteX11" fmla="*/ 104558 w 127711"/>
              <a:gd name="connsiteY11" fmla="*/ 12534 h 91579"/>
              <a:gd name="connsiteX12" fmla="*/ 104558 w 127711"/>
              <a:gd name="connsiteY12" fmla="*/ 12039 h 91579"/>
              <a:gd name="connsiteX13" fmla="*/ 125196 w 127711"/>
              <a:gd name="connsiteY13" fmla="*/ 12039 h 915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27711" h="91579">
                <a:moveTo>
                  <a:pt x="125196" y="12039"/>
                </a:moveTo>
                <a:lnTo>
                  <a:pt x="125196" y="0"/>
                </a:lnTo>
                <a:lnTo>
                  <a:pt x="0" y="0"/>
                </a:lnTo>
                <a:lnTo>
                  <a:pt x="0" y="12039"/>
                </a:lnTo>
                <a:lnTo>
                  <a:pt x="87832" y="12039"/>
                </a:lnTo>
                <a:cubicBezTo>
                  <a:pt x="104838" y="21831"/>
                  <a:pt x="114604" y="30860"/>
                  <a:pt x="114604" y="48678"/>
                </a:cubicBezTo>
                <a:cubicBezTo>
                  <a:pt x="114604" y="65239"/>
                  <a:pt x="102615" y="79540"/>
                  <a:pt x="77241" y="79540"/>
                </a:cubicBezTo>
                <a:lnTo>
                  <a:pt x="0" y="79540"/>
                </a:lnTo>
                <a:lnTo>
                  <a:pt x="0" y="91579"/>
                </a:lnTo>
                <a:lnTo>
                  <a:pt x="77520" y="91579"/>
                </a:lnTo>
                <a:cubicBezTo>
                  <a:pt x="114883" y="91579"/>
                  <a:pt x="127710" y="68998"/>
                  <a:pt x="127710" y="49682"/>
                </a:cubicBezTo>
                <a:cubicBezTo>
                  <a:pt x="127710" y="32118"/>
                  <a:pt x="120738" y="22834"/>
                  <a:pt x="104558" y="12534"/>
                </a:cubicBezTo>
                <a:lnTo>
                  <a:pt x="104558" y="12039"/>
                </a:lnTo>
                <a:lnTo>
                  <a:pt x="125196" y="12039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34695" y="4334700"/>
            <a:ext cx="7272007" cy="2484005"/>
          </a:xfrm>
          <a:custGeom>
            <a:avLst/>
            <a:gdLst>
              <a:gd name="connsiteX0" fmla="*/ 0 w 7272007"/>
              <a:gd name="connsiteY0" fmla="*/ 2484005 h 2484005"/>
              <a:gd name="connsiteX1" fmla="*/ 7272007 w 7272007"/>
              <a:gd name="connsiteY1" fmla="*/ 2484005 h 2484005"/>
              <a:gd name="connsiteX2" fmla="*/ 7272007 w 7272007"/>
              <a:gd name="connsiteY2" fmla="*/ 0 h 2484005"/>
              <a:gd name="connsiteX3" fmla="*/ 0 w 7272007"/>
              <a:gd name="connsiteY3" fmla="*/ 0 h 2484005"/>
              <a:gd name="connsiteX4" fmla="*/ 0 w 7272007"/>
              <a:gd name="connsiteY4" fmla="*/ 2484005 h 24840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272007" h="2484005">
                <a:moveTo>
                  <a:pt x="0" y="2484005"/>
                </a:moveTo>
                <a:lnTo>
                  <a:pt x="7272007" y="2484005"/>
                </a:lnTo>
                <a:lnTo>
                  <a:pt x="7272007" y="0"/>
                </a:lnTo>
                <a:lnTo>
                  <a:pt x="0" y="0"/>
                </a:lnTo>
                <a:lnTo>
                  <a:pt x="0" y="2484005"/>
                </a:lnTo>
              </a:path>
            </a:pathLst>
          </a:custGeom>
          <a:solidFill>
            <a:srgbClr val="6ed1f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539399" y="3412248"/>
            <a:ext cx="3467302" cy="412102"/>
          </a:xfrm>
          <a:custGeom>
            <a:avLst/>
            <a:gdLst>
              <a:gd name="connsiteX0" fmla="*/ 0 w 3467302"/>
              <a:gd name="connsiteY0" fmla="*/ 412102 h 412102"/>
              <a:gd name="connsiteX1" fmla="*/ 3467302 w 3467302"/>
              <a:gd name="connsiteY1" fmla="*/ 412102 h 412102"/>
              <a:gd name="connsiteX2" fmla="*/ 3467302 w 3467302"/>
              <a:gd name="connsiteY2" fmla="*/ 0 h 412102"/>
              <a:gd name="connsiteX3" fmla="*/ 0 w 3467302"/>
              <a:gd name="connsiteY3" fmla="*/ 0 h 412102"/>
              <a:gd name="connsiteX4" fmla="*/ 0 w 3467302"/>
              <a:gd name="connsiteY4" fmla="*/ 412102 h 4121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467302" h="412102">
                <a:moveTo>
                  <a:pt x="0" y="412102"/>
                </a:moveTo>
                <a:lnTo>
                  <a:pt x="3467302" y="412102"/>
                </a:lnTo>
                <a:lnTo>
                  <a:pt x="3467302" y="0"/>
                </a:lnTo>
                <a:lnTo>
                  <a:pt x="0" y="0"/>
                </a:lnTo>
                <a:lnTo>
                  <a:pt x="0" y="41210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84694" y="4610697"/>
            <a:ext cx="2676004" cy="1967445"/>
          </a:xfrm>
          <a:custGeom>
            <a:avLst/>
            <a:gdLst>
              <a:gd name="connsiteX0" fmla="*/ 0 w 2676004"/>
              <a:gd name="connsiteY0" fmla="*/ 0 h 1967445"/>
              <a:gd name="connsiteX1" fmla="*/ 2676004 w 2676004"/>
              <a:gd name="connsiteY1" fmla="*/ 0 h 1967445"/>
              <a:gd name="connsiteX2" fmla="*/ 2676004 w 2676004"/>
              <a:gd name="connsiteY2" fmla="*/ 1967445 h 1967445"/>
              <a:gd name="connsiteX3" fmla="*/ 0 w 2676004"/>
              <a:gd name="connsiteY3" fmla="*/ 1967445 h 1967445"/>
              <a:gd name="connsiteX4" fmla="*/ 0 w 2676004"/>
              <a:gd name="connsiteY4" fmla="*/ 0 h 196744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676004" h="1967445">
                <a:moveTo>
                  <a:pt x="0" y="0"/>
                </a:moveTo>
                <a:lnTo>
                  <a:pt x="2676004" y="0"/>
                </a:lnTo>
                <a:lnTo>
                  <a:pt x="2676004" y="1967445"/>
                </a:lnTo>
                <a:lnTo>
                  <a:pt x="0" y="1967445"/>
                </a:lnTo>
                <a:lnTo>
                  <a:pt x="0" y="0"/>
                </a:lnTo>
              </a:path>
            </a:pathLst>
          </a:custGeom>
          <a:solidFill>
            <a:srgbClr val="e9e9e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79401" y="4728357"/>
            <a:ext cx="19850" cy="1622856"/>
          </a:xfrm>
          <a:custGeom>
            <a:avLst/>
            <a:gdLst>
              <a:gd name="connsiteX0" fmla="*/ 6350 w 19850"/>
              <a:gd name="connsiteY0" fmla="*/ 6350 h 1622856"/>
              <a:gd name="connsiteX1" fmla="*/ 6350 w 19850"/>
              <a:gd name="connsiteY1" fmla="*/ 1616506 h 16228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850" h="1622856">
                <a:moveTo>
                  <a:pt x="6350" y="6350"/>
                </a:moveTo>
                <a:lnTo>
                  <a:pt x="6350" y="1616506"/>
                </a:lnTo>
              </a:path>
            </a:pathLst>
          </a:custGeom>
          <a:ln w="12700">
            <a:solidFill>
              <a:srgbClr val="7479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39320" y="6248280"/>
            <a:ext cx="2188654" cy="19850"/>
          </a:xfrm>
          <a:custGeom>
            <a:avLst/>
            <a:gdLst>
              <a:gd name="connsiteX0" fmla="*/ 6350 w 2188654"/>
              <a:gd name="connsiteY0" fmla="*/ 6350 h 19850"/>
              <a:gd name="connsiteX1" fmla="*/ 2182304 w 2188654"/>
              <a:gd name="connsiteY1" fmla="*/ 6350 h 19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88654" h="19850">
                <a:moveTo>
                  <a:pt x="6350" y="6350"/>
                </a:moveTo>
                <a:lnTo>
                  <a:pt x="2182304" y="6350"/>
                </a:lnTo>
              </a:path>
            </a:pathLst>
          </a:custGeom>
          <a:ln w="12700">
            <a:solidFill>
              <a:srgbClr val="7479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02349" y="4756150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02349" y="4941544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02349" y="5126952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02349" y="5312346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02349" y="5497728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02349" y="5683123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02349" y="5868518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02349" y="6053925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91493" y="5685110"/>
            <a:ext cx="1776704" cy="579373"/>
          </a:xfrm>
          <a:custGeom>
            <a:avLst/>
            <a:gdLst>
              <a:gd name="connsiteX0" fmla="*/ 6350 w 1776704"/>
              <a:gd name="connsiteY0" fmla="*/ 573023 h 579373"/>
              <a:gd name="connsiteX1" fmla="*/ 284708 w 1776704"/>
              <a:gd name="connsiteY1" fmla="*/ 403313 h 579373"/>
              <a:gd name="connsiteX2" fmla="*/ 1184059 w 1776704"/>
              <a:gd name="connsiteY2" fmla="*/ 105028 h 579373"/>
              <a:gd name="connsiteX3" fmla="*/ 1505496 w 1776704"/>
              <a:gd name="connsiteY3" fmla="*/ 42341 h 579373"/>
              <a:gd name="connsiteX4" fmla="*/ 1770354 w 1776704"/>
              <a:gd name="connsiteY4" fmla="*/ 6350 h 5793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76704" h="579373">
                <a:moveTo>
                  <a:pt x="6350" y="573023"/>
                </a:moveTo>
                <a:lnTo>
                  <a:pt x="284708" y="403313"/>
                </a:lnTo>
                <a:lnTo>
                  <a:pt x="1184059" y="105028"/>
                </a:lnTo>
                <a:lnTo>
                  <a:pt x="1505496" y="42341"/>
                </a:lnTo>
                <a:lnTo>
                  <a:pt x="1770354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78636" y="5475860"/>
            <a:ext cx="1789557" cy="791197"/>
          </a:xfrm>
          <a:custGeom>
            <a:avLst/>
            <a:gdLst>
              <a:gd name="connsiteX0" fmla="*/ 6350 w 1789557"/>
              <a:gd name="connsiteY0" fmla="*/ 784847 h 791197"/>
              <a:gd name="connsiteX1" fmla="*/ 302069 w 1789557"/>
              <a:gd name="connsiteY1" fmla="*/ 566280 h 791197"/>
              <a:gd name="connsiteX2" fmla="*/ 617067 w 1789557"/>
              <a:gd name="connsiteY2" fmla="*/ 365709 h 791197"/>
              <a:gd name="connsiteX3" fmla="*/ 888352 w 1789557"/>
              <a:gd name="connsiteY3" fmla="*/ 222338 h 791197"/>
              <a:gd name="connsiteX4" fmla="*/ 1191780 w 1789557"/>
              <a:gd name="connsiteY4" fmla="*/ 116268 h 791197"/>
              <a:gd name="connsiteX5" fmla="*/ 1474635 w 1789557"/>
              <a:gd name="connsiteY5" fmla="*/ 33350 h 791197"/>
              <a:gd name="connsiteX6" fmla="*/ 1783207 w 1789557"/>
              <a:gd name="connsiteY6" fmla="*/ 6350 h 7911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789557" h="791197">
                <a:moveTo>
                  <a:pt x="6350" y="784847"/>
                </a:moveTo>
                <a:lnTo>
                  <a:pt x="302069" y="566280"/>
                </a:lnTo>
                <a:lnTo>
                  <a:pt x="617067" y="365709"/>
                </a:lnTo>
                <a:lnTo>
                  <a:pt x="888352" y="222338"/>
                </a:lnTo>
                <a:lnTo>
                  <a:pt x="1191780" y="116268"/>
                </a:lnTo>
                <a:lnTo>
                  <a:pt x="1474635" y="33350"/>
                </a:lnTo>
                <a:lnTo>
                  <a:pt x="1783207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65936" y="4878806"/>
            <a:ext cx="1814957" cy="1390662"/>
          </a:xfrm>
          <a:custGeom>
            <a:avLst/>
            <a:gdLst>
              <a:gd name="connsiteX0" fmla="*/ 19050 w 1814957"/>
              <a:gd name="connsiteY0" fmla="*/ 1371612 h 1390662"/>
              <a:gd name="connsiteX1" fmla="*/ 319913 w 1814957"/>
              <a:gd name="connsiteY1" fmla="*/ 1039901 h 1390662"/>
              <a:gd name="connsiteX2" fmla="*/ 598258 w 1814957"/>
              <a:gd name="connsiteY2" fmla="*/ 793038 h 1390662"/>
              <a:gd name="connsiteX3" fmla="*/ 1117053 w 1814957"/>
              <a:gd name="connsiteY3" fmla="*/ 385152 h 1390662"/>
              <a:gd name="connsiteX4" fmla="*/ 1358760 w 1814957"/>
              <a:gd name="connsiteY4" fmla="*/ 218643 h 1390662"/>
              <a:gd name="connsiteX5" fmla="*/ 1520761 w 1814957"/>
              <a:gd name="connsiteY5" fmla="*/ 124142 h 1390662"/>
              <a:gd name="connsiteX6" fmla="*/ 1795907 w 1814957"/>
              <a:gd name="connsiteY6" fmla="*/ 19050 h 13906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814957" h="1390662">
                <a:moveTo>
                  <a:pt x="19050" y="1371612"/>
                </a:moveTo>
                <a:lnTo>
                  <a:pt x="319913" y="1039901"/>
                </a:lnTo>
                <a:lnTo>
                  <a:pt x="598258" y="793038"/>
                </a:lnTo>
                <a:lnTo>
                  <a:pt x="1117053" y="385152"/>
                </a:lnTo>
                <a:lnTo>
                  <a:pt x="1358760" y="218643"/>
                </a:lnTo>
                <a:lnTo>
                  <a:pt x="1520761" y="124142"/>
                </a:lnTo>
                <a:lnTo>
                  <a:pt x="1795907" y="19050"/>
                </a:lnTo>
              </a:path>
            </a:pathLst>
          </a:custGeom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687438" y="3626323"/>
            <a:ext cx="299961" cy="299148"/>
          </a:xfrm>
          <a:custGeom>
            <a:avLst/>
            <a:gdLst>
              <a:gd name="connsiteX0" fmla="*/ 248678 w 299961"/>
              <a:gd name="connsiteY0" fmla="*/ 205930 h 299148"/>
              <a:gd name="connsiteX1" fmla="*/ 204063 w 299961"/>
              <a:gd name="connsiteY1" fmla="*/ 250545 h 299148"/>
              <a:gd name="connsiteX2" fmla="*/ 48920 w 299961"/>
              <a:gd name="connsiteY2" fmla="*/ 95415 h 299148"/>
              <a:gd name="connsiteX3" fmla="*/ 51917 w 299961"/>
              <a:gd name="connsiteY3" fmla="*/ 92418 h 299148"/>
              <a:gd name="connsiteX4" fmla="*/ 51980 w 299961"/>
              <a:gd name="connsiteY4" fmla="*/ 92481 h 299148"/>
              <a:gd name="connsiteX5" fmla="*/ 95580 w 299961"/>
              <a:gd name="connsiteY5" fmla="*/ 48895 h 299148"/>
              <a:gd name="connsiteX6" fmla="*/ 126263 w 299961"/>
              <a:gd name="connsiteY6" fmla="*/ 79590 h 299148"/>
              <a:gd name="connsiteX7" fmla="*/ 186829 w 299961"/>
              <a:gd name="connsiteY7" fmla="*/ 79590 h 299148"/>
              <a:gd name="connsiteX8" fmla="*/ 107556 w 299961"/>
              <a:gd name="connsiteY8" fmla="*/ 317 h 299148"/>
              <a:gd name="connsiteX9" fmla="*/ 85166 w 299961"/>
              <a:gd name="connsiteY9" fmla="*/ 0 h 299148"/>
              <a:gd name="connsiteX10" fmla="*/ 22339 w 299961"/>
              <a:gd name="connsiteY10" fmla="*/ 62839 h 299148"/>
              <a:gd name="connsiteX11" fmla="*/ 22402 w 299961"/>
              <a:gd name="connsiteY11" fmla="*/ 62890 h 299148"/>
              <a:gd name="connsiteX12" fmla="*/ 0 w 299961"/>
              <a:gd name="connsiteY12" fmla="*/ 85306 h 299148"/>
              <a:gd name="connsiteX13" fmla="*/ 165 w 299961"/>
              <a:gd name="connsiteY13" fmla="*/ 107746 h 299148"/>
              <a:gd name="connsiteX14" fmla="*/ 190474 w 299961"/>
              <a:gd name="connsiteY14" fmla="*/ 298056 h 299148"/>
              <a:gd name="connsiteX15" fmla="*/ 215747 w 299961"/>
              <a:gd name="connsiteY15" fmla="*/ 299148 h 299148"/>
              <a:gd name="connsiteX16" fmla="*/ 216496 w 299961"/>
              <a:gd name="connsiteY16" fmla="*/ 298513 h 299148"/>
              <a:gd name="connsiteX17" fmla="*/ 299961 w 299961"/>
              <a:gd name="connsiteY17" fmla="*/ 216700 h 299148"/>
              <a:gd name="connsiteX18" fmla="*/ 298703 w 299961"/>
              <a:gd name="connsiteY18" fmla="*/ 191465 h 299148"/>
              <a:gd name="connsiteX19" fmla="*/ 209930 w 299961"/>
              <a:gd name="connsiteY19" fmla="*/ 102692 h 299148"/>
              <a:gd name="connsiteX20" fmla="*/ 149364 w 299961"/>
              <a:gd name="connsiteY20" fmla="*/ 102692 h 299148"/>
              <a:gd name="connsiteX21" fmla="*/ 250596 w 299961"/>
              <a:gd name="connsiteY21" fmla="*/ 204000 h 299148"/>
              <a:gd name="connsiteX22" fmla="*/ 248678 w 299961"/>
              <a:gd name="connsiteY22" fmla="*/ 205930 h 2991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299961" h="299148">
                <a:moveTo>
                  <a:pt x="248678" y="205930"/>
                </a:moveTo>
                <a:lnTo>
                  <a:pt x="204063" y="250545"/>
                </a:lnTo>
                <a:lnTo>
                  <a:pt x="48920" y="95415"/>
                </a:lnTo>
                <a:lnTo>
                  <a:pt x="51917" y="92418"/>
                </a:lnTo>
                <a:lnTo>
                  <a:pt x="51980" y="92481"/>
                </a:lnTo>
                <a:lnTo>
                  <a:pt x="95580" y="48895"/>
                </a:lnTo>
                <a:lnTo>
                  <a:pt x="126263" y="79590"/>
                </a:lnTo>
                <a:lnTo>
                  <a:pt x="186829" y="79590"/>
                </a:lnTo>
                <a:lnTo>
                  <a:pt x="107556" y="317"/>
                </a:lnTo>
                <a:cubicBezTo>
                  <a:pt x="101574" y="-5676"/>
                  <a:pt x="91871" y="-6705"/>
                  <a:pt x="85166" y="0"/>
                </a:cubicBezTo>
                <a:lnTo>
                  <a:pt x="22339" y="62839"/>
                </a:lnTo>
                <a:lnTo>
                  <a:pt x="22402" y="62890"/>
                </a:lnTo>
                <a:lnTo>
                  <a:pt x="0" y="85306"/>
                </a:lnTo>
                <a:cubicBezTo>
                  <a:pt x="-5575" y="90881"/>
                  <a:pt x="-5803" y="101777"/>
                  <a:pt x="165" y="107746"/>
                </a:cubicBezTo>
                <a:lnTo>
                  <a:pt x="190474" y="298056"/>
                </a:lnTo>
                <a:cubicBezTo>
                  <a:pt x="197586" y="305168"/>
                  <a:pt x="206019" y="305536"/>
                  <a:pt x="215747" y="299148"/>
                </a:cubicBezTo>
                <a:lnTo>
                  <a:pt x="216496" y="298513"/>
                </a:lnTo>
                <a:lnTo>
                  <a:pt x="299961" y="216700"/>
                </a:lnTo>
                <a:cubicBezTo>
                  <a:pt x="305930" y="210731"/>
                  <a:pt x="305854" y="198615"/>
                  <a:pt x="298703" y="191465"/>
                </a:cubicBezTo>
                <a:lnTo>
                  <a:pt x="209930" y="102692"/>
                </a:lnTo>
                <a:lnTo>
                  <a:pt x="149364" y="102692"/>
                </a:lnTo>
                <a:lnTo>
                  <a:pt x="250596" y="204000"/>
                </a:lnTo>
                <a:lnTo>
                  <a:pt x="248678" y="205930"/>
                </a:lnTo>
              </a:path>
            </a:pathLst>
          </a:custGeom>
          <a:solidFill>
            <a:srgbClr val="a7a6a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013628" y="3523112"/>
            <a:ext cx="386016" cy="258419"/>
          </a:xfrm>
          <a:custGeom>
            <a:avLst/>
            <a:gdLst>
              <a:gd name="connsiteX0" fmla="*/ 386016 w 386016"/>
              <a:gd name="connsiteY0" fmla="*/ 239547 h 258419"/>
              <a:gd name="connsiteX1" fmla="*/ 386016 w 386016"/>
              <a:gd name="connsiteY1" fmla="*/ 266 h 258419"/>
              <a:gd name="connsiteX2" fmla="*/ 331838 w 386016"/>
              <a:gd name="connsiteY2" fmla="*/ 266 h 258419"/>
              <a:gd name="connsiteX3" fmla="*/ 331838 w 386016"/>
              <a:gd name="connsiteY3" fmla="*/ 55003 h 258419"/>
              <a:gd name="connsiteX4" fmla="*/ 331838 w 386016"/>
              <a:gd name="connsiteY4" fmla="*/ 206819 h 258419"/>
              <a:gd name="connsiteX5" fmla="*/ 53047 w 386016"/>
              <a:gd name="connsiteY5" fmla="*/ 206819 h 258419"/>
              <a:gd name="connsiteX6" fmla="*/ 53047 w 386016"/>
              <a:gd name="connsiteY6" fmla="*/ 0 h 258419"/>
              <a:gd name="connsiteX7" fmla="*/ 0 w 386016"/>
              <a:gd name="connsiteY7" fmla="*/ 0 h 258419"/>
              <a:gd name="connsiteX8" fmla="*/ 0 w 386016"/>
              <a:gd name="connsiteY8" fmla="*/ 241236 h 258419"/>
              <a:gd name="connsiteX9" fmla="*/ 20307 w 386016"/>
              <a:gd name="connsiteY9" fmla="*/ 258419 h 258419"/>
              <a:gd name="connsiteX10" fmla="*/ 362318 w 386016"/>
              <a:gd name="connsiteY10" fmla="*/ 258419 h 258419"/>
              <a:gd name="connsiteX11" fmla="*/ 386016 w 386016"/>
              <a:gd name="connsiteY11" fmla="*/ 239547 h 2584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386016" h="258419">
                <a:moveTo>
                  <a:pt x="386016" y="239547"/>
                </a:moveTo>
                <a:lnTo>
                  <a:pt x="386016" y="266"/>
                </a:lnTo>
                <a:lnTo>
                  <a:pt x="331838" y="266"/>
                </a:lnTo>
                <a:lnTo>
                  <a:pt x="331838" y="55003"/>
                </a:lnTo>
                <a:lnTo>
                  <a:pt x="331838" y="206819"/>
                </a:lnTo>
                <a:lnTo>
                  <a:pt x="53047" y="206819"/>
                </a:lnTo>
                <a:lnTo>
                  <a:pt x="53047" y="0"/>
                </a:lnTo>
                <a:lnTo>
                  <a:pt x="0" y="0"/>
                </a:lnTo>
                <a:lnTo>
                  <a:pt x="0" y="241236"/>
                </a:lnTo>
                <a:cubicBezTo>
                  <a:pt x="2819" y="254406"/>
                  <a:pt x="9588" y="258419"/>
                  <a:pt x="20307" y="258419"/>
                </a:cubicBezTo>
                <a:lnTo>
                  <a:pt x="362318" y="258419"/>
                </a:lnTo>
                <a:cubicBezTo>
                  <a:pt x="375106" y="258419"/>
                  <a:pt x="383006" y="253847"/>
                  <a:pt x="386016" y="239547"/>
                </a:cubicBez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596280" y="3523378"/>
            <a:ext cx="386029" cy="258153"/>
          </a:xfrm>
          <a:custGeom>
            <a:avLst/>
            <a:gdLst>
              <a:gd name="connsiteX0" fmla="*/ 385457 w 386029"/>
              <a:gd name="connsiteY0" fmla="*/ 216712 h 258153"/>
              <a:gd name="connsiteX1" fmla="*/ 386029 w 386029"/>
              <a:gd name="connsiteY1" fmla="*/ 19113 h 258153"/>
              <a:gd name="connsiteX2" fmla="*/ 362889 w 386029"/>
              <a:gd name="connsiteY2" fmla="*/ 0 h 258153"/>
              <a:gd name="connsiteX3" fmla="*/ 19761 w 386029"/>
              <a:gd name="connsiteY3" fmla="*/ 0 h 258153"/>
              <a:gd name="connsiteX4" fmla="*/ 0 w 386029"/>
              <a:gd name="connsiteY4" fmla="*/ 19468 h 258153"/>
              <a:gd name="connsiteX5" fmla="*/ 0 w 386029"/>
              <a:gd name="connsiteY5" fmla="*/ 239280 h 258153"/>
              <a:gd name="connsiteX6" fmla="*/ 6210 w 386029"/>
              <a:gd name="connsiteY6" fmla="*/ 255511 h 258153"/>
              <a:gd name="connsiteX7" fmla="*/ 21729 w 386029"/>
              <a:gd name="connsiteY7" fmla="*/ 258152 h 258153"/>
              <a:gd name="connsiteX8" fmla="*/ 105879 w 386029"/>
              <a:gd name="connsiteY8" fmla="*/ 258152 h 258153"/>
              <a:gd name="connsiteX9" fmla="*/ 53416 w 386029"/>
              <a:gd name="connsiteY9" fmla="*/ 205701 h 258153"/>
              <a:gd name="connsiteX10" fmla="*/ 53339 w 386029"/>
              <a:gd name="connsiteY10" fmla="*/ 205701 h 258153"/>
              <a:gd name="connsiteX11" fmla="*/ 53339 w 386029"/>
              <a:gd name="connsiteY11" fmla="*/ 54457 h 258153"/>
              <a:gd name="connsiteX12" fmla="*/ 332130 w 386029"/>
              <a:gd name="connsiteY12" fmla="*/ 54457 h 258153"/>
              <a:gd name="connsiteX13" fmla="*/ 332130 w 386029"/>
              <a:gd name="connsiteY13" fmla="*/ 205701 h 258153"/>
              <a:gd name="connsiteX14" fmla="*/ 179717 w 386029"/>
              <a:gd name="connsiteY14" fmla="*/ 205701 h 258153"/>
              <a:gd name="connsiteX15" fmla="*/ 232587 w 386029"/>
              <a:gd name="connsiteY15" fmla="*/ 258152 h 258153"/>
              <a:gd name="connsiteX16" fmla="*/ 361759 w 386029"/>
              <a:gd name="connsiteY16" fmla="*/ 258114 h 258153"/>
              <a:gd name="connsiteX17" fmla="*/ 385457 w 386029"/>
              <a:gd name="connsiteY17" fmla="*/ 228562 h 258153"/>
              <a:gd name="connsiteX18" fmla="*/ 385457 w 386029"/>
              <a:gd name="connsiteY18" fmla="*/ 216712 h 2581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386029" h="258153">
                <a:moveTo>
                  <a:pt x="385457" y="216712"/>
                </a:moveTo>
                <a:lnTo>
                  <a:pt x="386029" y="19113"/>
                </a:lnTo>
                <a:cubicBezTo>
                  <a:pt x="386029" y="6959"/>
                  <a:pt x="374929" y="0"/>
                  <a:pt x="362889" y="0"/>
                </a:cubicBezTo>
                <a:lnTo>
                  <a:pt x="19761" y="0"/>
                </a:lnTo>
                <a:cubicBezTo>
                  <a:pt x="9029" y="0"/>
                  <a:pt x="0" y="6680"/>
                  <a:pt x="0" y="19468"/>
                </a:cubicBezTo>
                <a:lnTo>
                  <a:pt x="0" y="239280"/>
                </a:lnTo>
                <a:cubicBezTo>
                  <a:pt x="-368" y="246049"/>
                  <a:pt x="1701" y="251460"/>
                  <a:pt x="6210" y="255511"/>
                </a:cubicBezTo>
                <a:cubicBezTo>
                  <a:pt x="10731" y="259550"/>
                  <a:pt x="15900" y="258152"/>
                  <a:pt x="21729" y="258152"/>
                </a:cubicBezTo>
                <a:lnTo>
                  <a:pt x="105879" y="258152"/>
                </a:lnTo>
                <a:lnTo>
                  <a:pt x="53416" y="205701"/>
                </a:lnTo>
                <a:lnTo>
                  <a:pt x="53339" y="205701"/>
                </a:lnTo>
                <a:lnTo>
                  <a:pt x="53339" y="54457"/>
                </a:lnTo>
                <a:lnTo>
                  <a:pt x="332130" y="54457"/>
                </a:lnTo>
                <a:lnTo>
                  <a:pt x="332130" y="205701"/>
                </a:lnTo>
                <a:lnTo>
                  <a:pt x="179717" y="205701"/>
                </a:lnTo>
                <a:lnTo>
                  <a:pt x="232587" y="258152"/>
                </a:lnTo>
                <a:lnTo>
                  <a:pt x="361759" y="258114"/>
                </a:lnTo>
                <a:cubicBezTo>
                  <a:pt x="376046" y="258673"/>
                  <a:pt x="385457" y="249491"/>
                  <a:pt x="385457" y="228562"/>
                </a:cubicBezTo>
                <a:lnTo>
                  <a:pt x="385457" y="216712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258765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258765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10950768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10950768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260352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260352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10952356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10952356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7937500" cy="372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7670800"/>
            <a:ext cx="3111500" cy="736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6800" y="9321800"/>
            <a:ext cx="215900" cy="165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6800" y="9575800"/>
            <a:ext cx="152400" cy="139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16800" y="9766300"/>
            <a:ext cx="215900" cy="12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16800" y="10160000"/>
            <a:ext cx="152400" cy="165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78700" y="10515600"/>
            <a:ext cx="190500" cy="177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32700" y="9131300"/>
            <a:ext cx="381000" cy="20193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3747050" y="7689052"/>
          <a:ext cx="3083900" cy="2427960"/>
        </p:xfrm>
        <a:graphic>
          <a:graphicData uri="http://schemas.openxmlformats.org/drawingml/2006/table">
            <a:tbl>
              <a:tblPr/>
              <a:tblGrid>
                <a:gridCol w="623649"/>
                <a:gridCol w="743999"/>
                <a:gridCol w="349200"/>
                <a:gridCol w="327600"/>
                <a:gridCol w="511200"/>
                <a:gridCol w="528250"/>
              </a:tblGrid>
              <a:tr h="3572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Codice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art.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mpd="sng">
                      <a:solidFill>
                        <a:srgbClr val="4cc6f4"/>
                      </a:solidFill>
                      <a:prstDash val="soli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4cc6f4"/>
                      </a:solidFill>
                      <a:prstDash val="soli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Catena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calibrata,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zincata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fuoco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Descrizione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lavoro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rottura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4cc6f4"/>
                      </a:solidFill>
                      <a:prstDash val="soli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70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Article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Calibrated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hot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dip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galva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chain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Description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Weight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Working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Breaking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AQUA7ZF080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8x24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AQUA7ZF100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10x30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AQUA7ZF101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10x28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AQUA7ZF120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12x36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3160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AQUA7ZF130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13x36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AQUA7ZF140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14x42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AQUA7ZF160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16x48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AQUA7ZF161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4cc6f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16x45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3708400" y="4622800"/>
            <a:ext cx="17653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grafico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messo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evidenza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rottura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(l’esempio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riportato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diametro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rottura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superiore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7000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kg)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rispetto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carichi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rottura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4.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maggior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campo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elastico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(tratto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rettilineo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iniziale)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garantisce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portata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superiore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rispetto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tradizionali.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3900" y="7747000"/>
            <a:ext cx="1320800" cy="267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1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trazione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rottura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carichi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fino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superiori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rispetto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tradizionale.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elevata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capacità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portata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utile,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maggiori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proprietà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meccaniche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maggiore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durata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dell’acciaio.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parità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portata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peso,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garanti-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sce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lunghezza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superiore,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favo-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rendo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fonda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fondali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profondi.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parità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portata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lunghezza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del-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tesa,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riduce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volume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ingombro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nel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gavone,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evitando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attorcigliamenti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danneggiamenti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stessa.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parità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portata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lunghezza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tesa,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garantisce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peso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infe-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riore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bordo,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alleggerendo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prua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rendendo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natante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performante,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minori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consumi.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Garantisce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impianto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salpanco-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ridotto,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leggero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costo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inferiore.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209800" y="7734300"/>
            <a:ext cx="1320800" cy="2463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							</a:tabLst>
            </a:pPr>
            <a:r>
              <a:rPr lang="en-US" altLang="zh-CN" sz="1124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Traction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tensile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loads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up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those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traditional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chain.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working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capacity,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chanical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properties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longer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life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steel.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24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equal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capacity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weight,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ensures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longer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lengths,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easier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drop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onto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deeper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beds.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24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equal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capacity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length,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takes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up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less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space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peak,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avoiding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twists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damages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24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equal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capacity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length,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lighter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bow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therefore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ensures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better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perfor-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mance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lower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fuel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consumption.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24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ensures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even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smaller,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lighter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cheaper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winching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system.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11500" y="4838700"/>
            <a:ext cx="355600" cy="1016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AQUA7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>
							</a:tabLst>
            </a:pP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AQUA4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77900" y="4737100"/>
            <a:ext cx="165100" cy="1206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73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8000</a:t>
            </a:r>
          </a:p>
          <a:p>
            <a:pPr>
              <a:lnSpc>
                <a:spcPts val="1400"/>
              </a:lnSpc>
              <a:tabLst>
							</a:tabLst>
            </a:pPr>
            <a:r>
              <a:rPr lang="en-US" altLang="zh-CN" sz="73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7000</a:t>
            </a:r>
          </a:p>
          <a:p>
            <a:pPr>
              <a:lnSpc>
                <a:spcPts val="1300"/>
              </a:lnSpc>
              <a:tabLst>
							</a:tabLst>
            </a:pPr>
            <a:r>
              <a:rPr lang="en-US" altLang="zh-CN" sz="73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6000</a:t>
            </a:r>
          </a:p>
          <a:p>
            <a:pPr>
              <a:lnSpc>
                <a:spcPts val="1400"/>
              </a:lnSpc>
              <a:tabLst>
							</a:tabLst>
            </a:pPr>
            <a:r>
              <a:rPr lang="en-US" altLang="zh-CN" sz="73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5000</a:t>
            </a:r>
          </a:p>
          <a:p>
            <a:pPr>
              <a:lnSpc>
                <a:spcPts val="1500"/>
              </a:lnSpc>
              <a:tabLst>
							</a:tabLst>
            </a:pPr>
            <a:r>
              <a:rPr lang="en-US" altLang="zh-CN" sz="73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4000</a:t>
            </a:r>
          </a:p>
          <a:p>
            <a:pPr>
              <a:lnSpc>
                <a:spcPts val="1400"/>
              </a:lnSpc>
              <a:tabLst>
							</a:tabLst>
            </a:pPr>
            <a:r>
              <a:rPr lang="en-US" altLang="zh-CN" sz="73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3000</a:t>
            </a:r>
          </a:p>
          <a:p>
            <a:pPr>
              <a:lnSpc>
                <a:spcPts val="1400"/>
              </a:lnSpc>
              <a:tabLst>
							</a:tabLst>
            </a:pPr>
            <a:r>
              <a:rPr lang="en-US" altLang="zh-CN" sz="73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2000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3900" y="6045200"/>
            <a:ext cx="2717800" cy="153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                <a:tab pos="254000" algn="l"/>
                <a:tab pos="279400" algn="l"/>
                <a:tab pos="762000" algn="l"/>
              </a:tabLst>
            </a:pPr>
            <a:r>
              <a:rPr lang="en-US" altLang="zh-CN" dirty="0" smtClean="0"/>
              <a:t>	</a:t>
            </a:r>
            <a:r>
              <a:rPr lang="en-US" altLang="zh-CN" sz="73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1000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  <a:tabLst>
                <a:tab pos="254000" algn="l"/>
                <a:tab pos="279400" algn="l"/>
                <a:tab pos="762000" algn="l"/>
              </a:tabLst>
            </a:pPr>
            <a:r>
              <a:rPr lang="en-US" altLang="zh-CN" dirty="0" smtClean="0"/>
              <a:t>			</a:t>
            </a:r>
            <a:r>
              <a:rPr lang="en-US" altLang="zh-CN" sz="73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zh-CN" sz="73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altLang="zh-CN" sz="73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73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zh-CN" sz="73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altLang="zh-CN" sz="73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zh-CN" sz="73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zh-CN" sz="73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zh-CN" sz="73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altLang="zh-CN" sz="73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zh-CN" sz="73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  <a:p>
            <a:pPr>
              <a:lnSpc>
                <a:spcPts val="1200"/>
              </a:lnSpc>
              <a:tabLst>
                <a:tab pos="254000" algn="l"/>
                <a:tab pos="279400" algn="l"/>
                <a:tab pos="762000" algn="l"/>
              </a:tabLst>
            </a:pPr>
            <a:r>
              <a:rPr lang="en-US" altLang="zh-CN" dirty="0" smtClean="0"/>
              <a:t>		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Diagramma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forza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deformazione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Strength-deformation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diagram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900"/>
              </a:lnSpc>
              <a:tabLst>
                <a:tab pos="254000" algn="l"/>
                <a:tab pos="279400" algn="l"/>
                <a:tab pos="762000" algn="l"/>
              </a:tabLst>
            </a:pP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Plus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62600" y="5207000"/>
            <a:ext cx="15748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graph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highlights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breaking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load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Aqua7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example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shown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dia.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breaking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load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around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7000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kg)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compared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traditional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breaking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loads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(grade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according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766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mm.8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standard)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746500" y="5994400"/>
            <a:ext cx="3594100" cy="157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                <a:tab pos="1816100" algn="l"/>
              </a:tabLst>
            </a:pPr>
            <a:r>
              <a:rPr lang="en-US" altLang="zh-CN" dirty="0" smtClean="0"/>
              <a:t>	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grade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mm.8</a:t>
            </a:r>
          </a:p>
          <a:p>
            <a:pPr>
              <a:lnSpc>
                <a:spcPts val="900"/>
              </a:lnSpc>
              <a:tabLst>
                <a:tab pos="1816100" algn="l"/>
              </a:tabLst>
            </a:pPr>
            <a:r>
              <a:rPr lang="en-US" altLang="zh-CN" dirty="0" smtClean="0"/>
              <a:t>	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greater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elastic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field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straight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section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900"/>
              </a:lnSpc>
              <a:tabLst>
                <a:tab pos="1816100" algn="l"/>
              </a:tabLst>
            </a:pPr>
            <a:r>
              <a:rPr lang="en-US" altLang="zh-CN" dirty="0" smtClean="0"/>
              <a:t>	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curve)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ensures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working</a:t>
            </a:r>
          </a:p>
          <a:p>
            <a:pPr>
              <a:lnSpc>
                <a:spcPts val="900"/>
              </a:lnSpc>
              <a:tabLst>
                <a:tab pos="1816100" algn="l"/>
              </a:tabLst>
            </a:pPr>
            <a:r>
              <a:rPr lang="en-US" altLang="zh-CN" dirty="0" smtClean="0"/>
              <a:t>	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capacity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(working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load)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respect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traditional</a:t>
            </a:r>
          </a:p>
          <a:p>
            <a:pPr>
              <a:lnSpc>
                <a:spcPts val="900"/>
              </a:lnSpc>
              <a:tabLst>
                <a:tab pos="1816100" algn="l"/>
              </a:tabLst>
            </a:pPr>
            <a:r>
              <a:rPr lang="en-US" altLang="zh-CN" dirty="0" smtClean="0"/>
              <a:t>	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chains.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500"/>
              </a:lnSpc>
              <a:tabLst>
                <a:tab pos="1816100" algn="l"/>
              </a:tabLst>
            </a:pP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Caratteristiche</a:t>
            </a:r>
            <a:r>
              <a:rPr lang="en-US" altLang="zh-CN" sz="17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7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96100" y="3441700"/>
            <a:ext cx="4064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324" dirty="0" smtClean="0">
                <a:solidFill>
                  <a:srgbClr val="00adef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93405" cy="11225403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23900" y="4445000"/>
            <a:ext cx="3619500" cy="5130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                <a:tab pos="723900" algn="l"/>
              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top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diviene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Così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disponibile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nella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versione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RINA: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rappresenta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massimo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livello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qualitativo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garantito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raggiunto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oggi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imbarcazione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diporto;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calibrata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ancora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prestazioni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verificate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garantite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marchio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prestigioso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registro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navale.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duplice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controfirmato</a:t>
            </a:r>
          </a:p>
          <a:p>
            <a:pPr>
              <a:lnSpc>
                <a:spcPts val="12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produttore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5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costituisce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passaporto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qualitativo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necessario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applicazione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particolarmente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gravose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fornisce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un’adeguata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risposta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esigenze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assicurative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natan-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viene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marcata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maglie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capo-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marcatura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speciale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identificativa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lotto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appar-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tenenza.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Scegliete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volete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ciò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meglio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disponibile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oggi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mercato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vostra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imbarcazione.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100"/>
              </a:lnSpc>
              <a:tabLst>
                <a:tab pos="723900" algn="l"/>
              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Top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range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Just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like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also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available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certi-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fied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version: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CERT.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highest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ever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achieved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pleasure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boat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chain;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performance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calibrated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verified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endorsed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prestigious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marking.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signed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endorsed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re-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present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passport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required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heavy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duty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applications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adequately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fulfils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vessel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insurance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requirements.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certified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special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marking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head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links,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identifies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batch.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wish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purchase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best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on</a:t>
            </a:r>
          </a:p>
          <a:p>
            <a:pPr>
              <a:lnSpc>
                <a:spcPts val="11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market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vessel,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choose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63700" y="10439400"/>
            <a:ext cx="2159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780" dirty="0" smtClean="0">
                <a:solidFill>
                  <a:srgbClr val="00adef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93405" cy="11225403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3747050" y="7689052"/>
          <a:ext cx="3521299" cy="2427960"/>
        </p:xfrm>
        <a:graphic>
          <a:graphicData uri="http://schemas.openxmlformats.org/drawingml/2006/table">
            <a:tbl>
              <a:tblPr/>
              <a:tblGrid>
                <a:gridCol w="623649"/>
                <a:gridCol w="743999"/>
                <a:gridCol w="349200"/>
                <a:gridCol w="327600"/>
                <a:gridCol w="511200"/>
                <a:gridCol w="528250"/>
                <a:gridCol w="437398"/>
              </a:tblGrid>
              <a:tr h="3572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Codice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art.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mpd="sng">
                      <a:solidFill>
                        <a:srgbClr val="4cc6f4"/>
                      </a:solidFill>
                      <a:prstDash val="soli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4cc6f4"/>
                      </a:solidFill>
                      <a:prstDash val="soli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Catena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calibrata,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zincata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fuoco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Descrizione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lavoro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rottura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RINA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certificate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4cc6f4"/>
                      </a:solidFill>
                      <a:prstDash val="soli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4270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Article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Calibrated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hot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dip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galva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chain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Description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Weight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Working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Breaking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RINA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certificate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AQUA7ZF080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8x24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AQUA7ZF100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10x30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AQUA7ZF101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10x28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AQUA7ZF120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12x36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3160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AQUA7ZF130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13x36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AQUA7ZF140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14x42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AQUA7ZF160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16x48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AQUA7ZF161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4cc6f4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16x45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723900" y="4813300"/>
            <a:ext cx="1727200" cy="176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viene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marcata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modo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speciale: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oltre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marchio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MC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IT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impresso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sulle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maglie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ogni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circa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segnala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produttore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l’origine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italiana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(marcatura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presente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sulla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7),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riporta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nelle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maglie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capotesta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tesa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anche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logo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(abbreviato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RI),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codice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rappresentativo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numero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identificativo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lotto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(il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singolo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tratto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catena)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viene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anche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riportato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certificato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collaudo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controfirmato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RINA.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11200" y="7708900"/>
            <a:ext cx="1320800" cy="270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1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CERTIFICAZIONE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parte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Registro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Navale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Italiano,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ente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autorevole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organo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consultivo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maggiori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istituti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assicurativi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mondiali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maggior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trazione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rottura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carichi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superiori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sino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rispetto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tradizionale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relativo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incremento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portata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utile.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Conseguente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certificazione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migliori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caratteristiche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mecca-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niche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miglior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all’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invecchiamento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dell’acciaio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sottoposto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fatica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meccanica.</a:t>
            </a:r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1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CERTIFICAZIONE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portata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d’utilizzo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superiore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rispetto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tradizionale.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DOTAZIONE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sistema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completo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tracciabilità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installata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bordo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grazie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speciale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marcatura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definizio-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lotto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specifico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vendita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associato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singola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209800" y="7696200"/>
            <a:ext cx="1308100" cy="2374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1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CERTIFICATION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RINA,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top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certifier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consulted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major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world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insurance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companies,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traction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tensile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loads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than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compared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traditional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associated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working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capacity.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Ensuing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tion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improved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mechanical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longer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life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chanically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stressed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steel.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CERTIFICATION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working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capacity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ditional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PROVISION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full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traceability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installed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bo-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ard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thanks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special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marking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batch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identification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associa-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single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3900" y="7289800"/>
            <a:ext cx="3048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Plus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667000" y="4546600"/>
            <a:ext cx="1752600" cy="162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special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markings: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addition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MC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marking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stamped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approximately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every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50cm,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stating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name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Italian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nationality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manufacturer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(already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featured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chain),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also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markings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(abbreviated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RI)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head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links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length,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well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code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specifying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grade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batch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ID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number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single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chain),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also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specified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final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testing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certificate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signed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endorsed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RINA.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746500" y="7289800"/>
            <a:ext cx="19812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Caratteristiche</a:t>
            </a:r>
            <a:r>
              <a:rPr lang="en-US" altLang="zh-CN" sz="17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7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22800" y="4572000"/>
            <a:ext cx="9144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>
							</a:tabLst>
            </a:pPr>
            <a:r>
              <a:rPr lang="en-US" altLang="zh-CN" sz="63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Marcature</a:t>
            </a:r>
            <a:r>
              <a:rPr lang="en-US" altLang="zh-CN" sz="63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3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63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3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certificati</a:t>
            </a:r>
            <a:r>
              <a:rPr lang="en-US" altLang="zh-CN" sz="63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3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63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63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3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63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3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63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3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636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63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36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63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36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</a:t>
            </a:r>
            <a:r>
              <a:rPr lang="en-US" altLang="zh-CN" sz="63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36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636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markings</a:t>
            </a:r>
            <a:r>
              <a:rPr lang="en-US" altLang="zh-CN" sz="63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36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636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certifications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96100" y="3441700"/>
            <a:ext cx="4064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324" dirty="0" smtClean="0">
                <a:solidFill>
                  <a:srgbClr val="00adef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716996" y="3476422"/>
            <a:ext cx="2761488" cy="7658100"/>
          </a:xfrm>
          <a:custGeom>
            <a:avLst/>
            <a:gdLst>
              <a:gd name="connsiteX0" fmla="*/ 0 w 2761488"/>
              <a:gd name="connsiteY0" fmla="*/ 0 h 7658100"/>
              <a:gd name="connsiteX1" fmla="*/ 2761488 w 2761488"/>
              <a:gd name="connsiteY1" fmla="*/ 0 h 7658100"/>
              <a:gd name="connsiteX2" fmla="*/ 2761488 w 2761488"/>
              <a:gd name="connsiteY2" fmla="*/ 7658100 h 7658100"/>
              <a:gd name="connsiteX3" fmla="*/ 0 w 2761488"/>
              <a:gd name="connsiteY3" fmla="*/ 7658100 h 7658100"/>
              <a:gd name="connsiteX4" fmla="*/ 0 w 2761488"/>
              <a:gd name="connsiteY4" fmla="*/ 0 h 765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761488" h="7658100">
                <a:moveTo>
                  <a:pt x="0" y="0"/>
                </a:moveTo>
                <a:lnTo>
                  <a:pt x="2761488" y="0"/>
                </a:lnTo>
                <a:lnTo>
                  <a:pt x="2761488" y="7658100"/>
                </a:lnTo>
                <a:lnTo>
                  <a:pt x="0" y="765810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702" y="86702"/>
            <a:ext cx="7920012" cy="3662565"/>
          </a:xfrm>
          <a:custGeom>
            <a:avLst/>
            <a:gdLst>
              <a:gd name="connsiteX0" fmla="*/ 0 w 7920012"/>
              <a:gd name="connsiteY0" fmla="*/ 3662565 h 3662565"/>
              <a:gd name="connsiteX1" fmla="*/ 7920012 w 7920012"/>
              <a:gd name="connsiteY1" fmla="*/ 3662565 h 3662565"/>
              <a:gd name="connsiteX2" fmla="*/ 7920012 w 7920012"/>
              <a:gd name="connsiteY2" fmla="*/ 0 h 3662565"/>
              <a:gd name="connsiteX3" fmla="*/ 0 w 7920012"/>
              <a:gd name="connsiteY3" fmla="*/ 0 h 3662565"/>
              <a:gd name="connsiteX4" fmla="*/ 0 w 7920012"/>
              <a:gd name="connsiteY4" fmla="*/ 3662565 h 36625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920012" h="3662565">
                <a:moveTo>
                  <a:pt x="0" y="3662565"/>
                </a:moveTo>
                <a:lnTo>
                  <a:pt x="7920012" y="3662565"/>
                </a:lnTo>
                <a:lnTo>
                  <a:pt x="7920012" y="0"/>
                </a:lnTo>
                <a:lnTo>
                  <a:pt x="0" y="0"/>
                </a:lnTo>
                <a:lnTo>
                  <a:pt x="0" y="3662565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78701" y="3412248"/>
            <a:ext cx="3287293" cy="412102"/>
          </a:xfrm>
          <a:custGeom>
            <a:avLst/>
            <a:gdLst>
              <a:gd name="connsiteX0" fmla="*/ 0 w 3287293"/>
              <a:gd name="connsiteY0" fmla="*/ 412102 h 412102"/>
              <a:gd name="connsiteX1" fmla="*/ 3287293 w 3287293"/>
              <a:gd name="connsiteY1" fmla="*/ 412102 h 412102"/>
              <a:gd name="connsiteX2" fmla="*/ 3287293 w 3287293"/>
              <a:gd name="connsiteY2" fmla="*/ 0 h 412102"/>
              <a:gd name="connsiteX3" fmla="*/ 0 w 3287293"/>
              <a:gd name="connsiteY3" fmla="*/ 0 h 412102"/>
              <a:gd name="connsiteX4" fmla="*/ 0 w 3287293"/>
              <a:gd name="connsiteY4" fmla="*/ 412102 h 4121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287293" h="412102">
                <a:moveTo>
                  <a:pt x="0" y="412102"/>
                </a:moveTo>
                <a:lnTo>
                  <a:pt x="3287293" y="412102"/>
                </a:lnTo>
                <a:lnTo>
                  <a:pt x="3287293" y="0"/>
                </a:lnTo>
                <a:lnTo>
                  <a:pt x="0" y="0"/>
                </a:lnTo>
                <a:lnTo>
                  <a:pt x="0" y="41210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702" y="3412248"/>
            <a:ext cx="3479304" cy="412102"/>
          </a:xfrm>
          <a:custGeom>
            <a:avLst/>
            <a:gdLst>
              <a:gd name="connsiteX0" fmla="*/ 0 w 3479304"/>
              <a:gd name="connsiteY0" fmla="*/ 412102 h 412102"/>
              <a:gd name="connsiteX1" fmla="*/ 3479304 w 3479304"/>
              <a:gd name="connsiteY1" fmla="*/ 412102 h 412102"/>
              <a:gd name="connsiteX2" fmla="*/ 3479304 w 3479304"/>
              <a:gd name="connsiteY2" fmla="*/ 0 h 412102"/>
              <a:gd name="connsiteX3" fmla="*/ 0 w 3479304"/>
              <a:gd name="connsiteY3" fmla="*/ 0 h 412102"/>
              <a:gd name="connsiteX4" fmla="*/ 0 w 3479304"/>
              <a:gd name="connsiteY4" fmla="*/ 412102 h 4121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479304" h="412102">
                <a:moveTo>
                  <a:pt x="0" y="412102"/>
                </a:moveTo>
                <a:lnTo>
                  <a:pt x="3479304" y="412102"/>
                </a:lnTo>
                <a:lnTo>
                  <a:pt x="3479304" y="0"/>
                </a:lnTo>
                <a:lnTo>
                  <a:pt x="0" y="0"/>
                </a:lnTo>
                <a:lnTo>
                  <a:pt x="0" y="41210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17437" y="3631723"/>
            <a:ext cx="299961" cy="299148"/>
          </a:xfrm>
          <a:custGeom>
            <a:avLst/>
            <a:gdLst>
              <a:gd name="connsiteX0" fmla="*/ 248678 w 299961"/>
              <a:gd name="connsiteY0" fmla="*/ 205930 h 299148"/>
              <a:gd name="connsiteX1" fmla="*/ 204063 w 299961"/>
              <a:gd name="connsiteY1" fmla="*/ 250545 h 299148"/>
              <a:gd name="connsiteX2" fmla="*/ 48920 w 299961"/>
              <a:gd name="connsiteY2" fmla="*/ 95415 h 299148"/>
              <a:gd name="connsiteX3" fmla="*/ 51917 w 299961"/>
              <a:gd name="connsiteY3" fmla="*/ 92418 h 299148"/>
              <a:gd name="connsiteX4" fmla="*/ 51981 w 299961"/>
              <a:gd name="connsiteY4" fmla="*/ 92481 h 299148"/>
              <a:gd name="connsiteX5" fmla="*/ 95580 w 299961"/>
              <a:gd name="connsiteY5" fmla="*/ 48895 h 299148"/>
              <a:gd name="connsiteX6" fmla="*/ 126263 w 299961"/>
              <a:gd name="connsiteY6" fmla="*/ 79590 h 299148"/>
              <a:gd name="connsiteX7" fmla="*/ 186829 w 299961"/>
              <a:gd name="connsiteY7" fmla="*/ 79590 h 299148"/>
              <a:gd name="connsiteX8" fmla="*/ 107556 w 299961"/>
              <a:gd name="connsiteY8" fmla="*/ 317 h 299148"/>
              <a:gd name="connsiteX9" fmla="*/ 85166 w 299961"/>
              <a:gd name="connsiteY9" fmla="*/ 0 h 299148"/>
              <a:gd name="connsiteX10" fmla="*/ 22339 w 299961"/>
              <a:gd name="connsiteY10" fmla="*/ 62839 h 299148"/>
              <a:gd name="connsiteX11" fmla="*/ 22402 w 299961"/>
              <a:gd name="connsiteY11" fmla="*/ 62890 h 299148"/>
              <a:gd name="connsiteX12" fmla="*/ 0 w 299961"/>
              <a:gd name="connsiteY12" fmla="*/ 85306 h 299148"/>
              <a:gd name="connsiteX13" fmla="*/ 165 w 299961"/>
              <a:gd name="connsiteY13" fmla="*/ 107746 h 299148"/>
              <a:gd name="connsiteX14" fmla="*/ 190474 w 299961"/>
              <a:gd name="connsiteY14" fmla="*/ 298056 h 299148"/>
              <a:gd name="connsiteX15" fmla="*/ 215747 w 299961"/>
              <a:gd name="connsiteY15" fmla="*/ 299148 h 299148"/>
              <a:gd name="connsiteX16" fmla="*/ 216496 w 299961"/>
              <a:gd name="connsiteY16" fmla="*/ 298513 h 299148"/>
              <a:gd name="connsiteX17" fmla="*/ 299961 w 299961"/>
              <a:gd name="connsiteY17" fmla="*/ 216700 h 299148"/>
              <a:gd name="connsiteX18" fmla="*/ 298703 w 299961"/>
              <a:gd name="connsiteY18" fmla="*/ 191465 h 299148"/>
              <a:gd name="connsiteX19" fmla="*/ 209931 w 299961"/>
              <a:gd name="connsiteY19" fmla="*/ 102692 h 299148"/>
              <a:gd name="connsiteX20" fmla="*/ 149364 w 299961"/>
              <a:gd name="connsiteY20" fmla="*/ 102692 h 299148"/>
              <a:gd name="connsiteX21" fmla="*/ 250596 w 299961"/>
              <a:gd name="connsiteY21" fmla="*/ 204000 h 299148"/>
              <a:gd name="connsiteX22" fmla="*/ 248678 w 299961"/>
              <a:gd name="connsiteY22" fmla="*/ 205930 h 2991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299961" h="299148">
                <a:moveTo>
                  <a:pt x="248678" y="205930"/>
                </a:moveTo>
                <a:lnTo>
                  <a:pt x="204063" y="250545"/>
                </a:lnTo>
                <a:lnTo>
                  <a:pt x="48920" y="95415"/>
                </a:lnTo>
                <a:lnTo>
                  <a:pt x="51917" y="92418"/>
                </a:lnTo>
                <a:lnTo>
                  <a:pt x="51981" y="92481"/>
                </a:lnTo>
                <a:lnTo>
                  <a:pt x="95580" y="48895"/>
                </a:lnTo>
                <a:lnTo>
                  <a:pt x="126263" y="79590"/>
                </a:lnTo>
                <a:lnTo>
                  <a:pt x="186829" y="79590"/>
                </a:lnTo>
                <a:lnTo>
                  <a:pt x="107556" y="317"/>
                </a:lnTo>
                <a:cubicBezTo>
                  <a:pt x="101574" y="-5676"/>
                  <a:pt x="91871" y="-6705"/>
                  <a:pt x="85166" y="0"/>
                </a:cubicBezTo>
                <a:lnTo>
                  <a:pt x="22339" y="62839"/>
                </a:lnTo>
                <a:lnTo>
                  <a:pt x="22402" y="62890"/>
                </a:lnTo>
                <a:lnTo>
                  <a:pt x="0" y="85306"/>
                </a:lnTo>
                <a:cubicBezTo>
                  <a:pt x="-5575" y="90881"/>
                  <a:pt x="-5803" y="101777"/>
                  <a:pt x="165" y="107746"/>
                </a:cubicBezTo>
                <a:lnTo>
                  <a:pt x="190474" y="298056"/>
                </a:lnTo>
                <a:cubicBezTo>
                  <a:pt x="197586" y="305168"/>
                  <a:pt x="206019" y="305536"/>
                  <a:pt x="215747" y="299148"/>
                </a:cubicBezTo>
                <a:lnTo>
                  <a:pt x="216496" y="298513"/>
                </a:lnTo>
                <a:lnTo>
                  <a:pt x="299961" y="216700"/>
                </a:lnTo>
                <a:cubicBezTo>
                  <a:pt x="305930" y="210731"/>
                  <a:pt x="305854" y="198615"/>
                  <a:pt x="298703" y="191465"/>
                </a:cubicBezTo>
                <a:lnTo>
                  <a:pt x="209931" y="102692"/>
                </a:lnTo>
                <a:lnTo>
                  <a:pt x="149364" y="102692"/>
                </a:lnTo>
                <a:lnTo>
                  <a:pt x="250596" y="204000"/>
                </a:lnTo>
                <a:lnTo>
                  <a:pt x="248678" y="205930"/>
                </a:lnTo>
              </a:path>
            </a:pathLst>
          </a:custGeom>
          <a:solidFill>
            <a:srgbClr val="a7a6a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43627" y="3528512"/>
            <a:ext cx="386016" cy="258419"/>
          </a:xfrm>
          <a:custGeom>
            <a:avLst/>
            <a:gdLst>
              <a:gd name="connsiteX0" fmla="*/ 386016 w 386016"/>
              <a:gd name="connsiteY0" fmla="*/ 239547 h 258419"/>
              <a:gd name="connsiteX1" fmla="*/ 386016 w 386016"/>
              <a:gd name="connsiteY1" fmla="*/ 266 h 258419"/>
              <a:gd name="connsiteX2" fmla="*/ 331838 w 386016"/>
              <a:gd name="connsiteY2" fmla="*/ 266 h 258419"/>
              <a:gd name="connsiteX3" fmla="*/ 331838 w 386016"/>
              <a:gd name="connsiteY3" fmla="*/ 55003 h 258419"/>
              <a:gd name="connsiteX4" fmla="*/ 331838 w 386016"/>
              <a:gd name="connsiteY4" fmla="*/ 206819 h 258419"/>
              <a:gd name="connsiteX5" fmla="*/ 53047 w 386016"/>
              <a:gd name="connsiteY5" fmla="*/ 206819 h 258419"/>
              <a:gd name="connsiteX6" fmla="*/ 53047 w 386016"/>
              <a:gd name="connsiteY6" fmla="*/ 0 h 258419"/>
              <a:gd name="connsiteX7" fmla="*/ 0 w 386016"/>
              <a:gd name="connsiteY7" fmla="*/ 0 h 258419"/>
              <a:gd name="connsiteX8" fmla="*/ 0 w 386016"/>
              <a:gd name="connsiteY8" fmla="*/ 241236 h 258419"/>
              <a:gd name="connsiteX9" fmla="*/ 20320 w 386016"/>
              <a:gd name="connsiteY9" fmla="*/ 258419 h 258419"/>
              <a:gd name="connsiteX10" fmla="*/ 362318 w 386016"/>
              <a:gd name="connsiteY10" fmla="*/ 258419 h 258419"/>
              <a:gd name="connsiteX11" fmla="*/ 386016 w 386016"/>
              <a:gd name="connsiteY11" fmla="*/ 239547 h 2584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386016" h="258419">
                <a:moveTo>
                  <a:pt x="386016" y="239547"/>
                </a:moveTo>
                <a:lnTo>
                  <a:pt x="386016" y="266"/>
                </a:lnTo>
                <a:lnTo>
                  <a:pt x="331838" y="266"/>
                </a:lnTo>
                <a:lnTo>
                  <a:pt x="331838" y="55003"/>
                </a:lnTo>
                <a:lnTo>
                  <a:pt x="331838" y="206819"/>
                </a:lnTo>
                <a:lnTo>
                  <a:pt x="53047" y="206819"/>
                </a:lnTo>
                <a:lnTo>
                  <a:pt x="53047" y="0"/>
                </a:lnTo>
                <a:lnTo>
                  <a:pt x="0" y="0"/>
                </a:lnTo>
                <a:lnTo>
                  <a:pt x="0" y="241236"/>
                </a:lnTo>
                <a:cubicBezTo>
                  <a:pt x="2819" y="254406"/>
                  <a:pt x="9588" y="258419"/>
                  <a:pt x="20320" y="258419"/>
                </a:cubicBezTo>
                <a:lnTo>
                  <a:pt x="362318" y="258419"/>
                </a:lnTo>
                <a:cubicBezTo>
                  <a:pt x="375107" y="258419"/>
                  <a:pt x="383006" y="253847"/>
                  <a:pt x="386016" y="239547"/>
                </a:cubicBez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26292" y="3528778"/>
            <a:ext cx="386016" cy="258152"/>
          </a:xfrm>
          <a:custGeom>
            <a:avLst/>
            <a:gdLst>
              <a:gd name="connsiteX0" fmla="*/ 385444 w 386016"/>
              <a:gd name="connsiteY0" fmla="*/ 216712 h 258152"/>
              <a:gd name="connsiteX1" fmla="*/ 386016 w 386016"/>
              <a:gd name="connsiteY1" fmla="*/ 19113 h 258152"/>
              <a:gd name="connsiteX2" fmla="*/ 362877 w 386016"/>
              <a:gd name="connsiteY2" fmla="*/ 0 h 258152"/>
              <a:gd name="connsiteX3" fmla="*/ 19748 w 386016"/>
              <a:gd name="connsiteY3" fmla="*/ 0 h 258152"/>
              <a:gd name="connsiteX4" fmla="*/ 0 w 386016"/>
              <a:gd name="connsiteY4" fmla="*/ 19468 h 258152"/>
              <a:gd name="connsiteX5" fmla="*/ 0 w 386016"/>
              <a:gd name="connsiteY5" fmla="*/ 239280 h 258152"/>
              <a:gd name="connsiteX6" fmla="*/ 6197 w 386016"/>
              <a:gd name="connsiteY6" fmla="*/ 255511 h 258152"/>
              <a:gd name="connsiteX7" fmla="*/ 21716 w 386016"/>
              <a:gd name="connsiteY7" fmla="*/ 258152 h 258152"/>
              <a:gd name="connsiteX8" fmla="*/ 105867 w 386016"/>
              <a:gd name="connsiteY8" fmla="*/ 258152 h 258152"/>
              <a:gd name="connsiteX9" fmla="*/ 53403 w 386016"/>
              <a:gd name="connsiteY9" fmla="*/ 205701 h 258152"/>
              <a:gd name="connsiteX10" fmla="*/ 53327 w 386016"/>
              <a:gd name="connsiteY10" fmla="*/ 205701 h 258152"/>
              <a:gd name="connsiteX11" fmla="*/ 53327 w 386016"/>
              <a:gd name="connsiteY11" fmla="*/ 54457 h 258152"/>
              <a:gd name="connsiteX12" fmla="*/ 332117 w 386016"/>
              <a:gd name="connsiteY12" fmla="*/ 54457 h 258152"/>
              <a:gd name="connsiteX13" fmla="*/ 332117 w 386016"/>
              <a:gd name="connsiteY13" fmla="*/ 205701 h 258152"/>
              <a:gd name="connsiteX14" fmla="*/ 179717 w 386016"/>
              <a:gd name="connsiteY14" fmla="*/ 205701 h 258152"/>
              <a:gd name="connsiteX15" fmla="*/ 232587 w 386016"/>
              <a:gd name="connsiteY15" fmla="*/ 258152 h 258152"/>
              <a:gd name="connsiteX16" fmla="*/ 361746 w 386016"/>
              <a:gd name="connsiteY16" fmla="*/ 258114 h 258152"/>
              <a:gd name="connsiteX17" fmla="*/ 385444 w 386016"/>
              <a:gd name="connsiteY17" fmla="*/ 228562 h 258152"/>
              <a:gd name="connsiteX18" fmla="*/ 385444 w 386016"/>
              <a:gd name="connsiteY18" fmla="*/ 216712 h 2581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386016" h="258152">
                <a:moveTo>
                  <a:pt x="385444" y="216712"/>
                </a:moveTo>
                <a:lnTo>
                  <a:pt x="386016" y="19113"/>
                </a:lnTo>
                <a:cubicBezTo>
                  <a:pt x="386016" y="6959"/>
                  <a:pt x="374916" y="0"/>
                  <a:pt x="362877" y="0"/>
                </a:cubicBezTo>
                <a:lnTo>
                  <a:pt x="19748" y="0"/>
                </a:lnTo>
                <a:cubicBezTo>
                  <a:pt x="9029" y="0"/>
                  <a:pt x="0" y="6680"/>
                  <a:pt x="0" y="19468"/>
                </a:cubicBezTo>
                <a:lnTo>
                  <a:pt x="0" y="239280"/>
                </a:lnTo>
                <a:cubicBezTo>
                  <a:pt x="-381" y="246049"/>
                  <a:pt x="1689" y="251459"/>
                  <a:pt x="6197" y="255511"/>
                </a:cubicBezTo>
                <a:cubicBezTo>
                  <a:pt x="10718" y="259550"/>
                  <a:pt x="15887" y="258152"/>
                  <a:pt x="21716" y="258152"/>
                </a:cubicBezTo>
                <a:lnTo>
                  <a:pt x="105867" y="258152"/>
                </a:lnTo>
                <a:lnTo>
                  <a:pt x="53403" y="205701"/>
                </a:lnTo>
                <a:lnTo>
                  <a:pt x="53327" y="205701"/>
                </a:lnTo>
                <a:lnTo>
                  <a:pt x="53327" y="54457"/>
                </a:lnTo>
                <a:lnTo>
                  <a:pt x="332117" y="54457"/>
                </a:lnTo>
                <a:lnTo>
                  <a:pt x="332117" y="205701"/>
                </a:lnTo>
                <a:lnTo>
                  <a:pt x="179717" y="205701"/>
                </a:lnTo>
                <a:lnTo>
                  <a:pt x="232587" y="258152"/>
                </a:lnTo>
                <a:lnTo>
                  <a:pt x="361746" y="258114"/>
                </a:lnTo>
                <a:cubicBezTo>
                  <a:pt x="376034" y="258673"/>
                  <a:pt x="385444" y="249491"/>
                  <a:pt x="385444" y="228562"/>
                </a:cubicBezTo>
                <a:lnTo>
                  <a:pt x="385444" y="216712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75173" y="8841780"/>
            <a:ext cx="139636" cy="140017"/>
          </a:xfrm>
          <a:custGeom>
            <a:avLst/>
            <a:gdLst>
              <a:gd name="connsiteX0" fmla="*/ 96126 w 139636"/>
              <a:gd name="connsiteY0" fmla="*/ 23938 h 140017"/>
              <a:gd name="connsiteX1" fmla="*/ 116954 w 139636"/>
              <a:gd name="connsiteY1" fmla="*/ 44767 h 140017"/>
              <a:gd name="connsiteX2" fmla="*/ 44539 w 139636"/>
              <a:gd name="connsiteY2" fmla="*/ 117182 h 140017"/>
              <a:gd name="connsiteX3" fmla="*/ 43141 w 139636"/>
              <a:gd name="connsiteY3" fmla="*/ 115785 h 140017"/>
              <a:gd name="connsiteX4" fmla="*/ 43167 w 139636"/>
              <a:gd name="connsiteY4" fmla="*/ 115747 h 140017"/>
              <a:gd name="connsiteX5" fmla="*/ 22821 w 139636"/>
              <a:gd name="connsiteY5" fmla="*/ 95401 h 140017"/>
              <a:gd name="connsiteX6" fmla="*/ 37147 w 139636"/>
              <a:gd name="connsiteY6" fmla="*/ 81076 h 140017"/>
              <a:gd name="connsiteX7" fmla="*/ 37147 w 139636"/>
              <a:gd name="connsiteY7" fmla="*/ 52806 h 140017"/>
              <a:gd name="connsiteX8" fmla="*/ 152 w 139636"/>
              <a:gd name="connsiteY8" fmla="*/ 89813 h 140017"/>
              <a:gd name="connsiteX9" fmla="*/ 0 w 139636"/>
              <a:gd name="connsiteY9" fmla="*/ 100265 h 140017"/>
              <a:gd name="connsiteX10" fmla="*/ 29336 w 139636"/>
              <a:gd name="connsiteY10" fmla="*/ 129590 h 140017"/>
              <a:gd name="connsiteX11" fmla="*/ 29362 w 139636"/>
              <a:gd name="connsiteY11" fmla="*/ 129564 h 140017"/>
              <a:gd name="connsiteX12" fmla="*/ 39814 w 139636"/>
              <a:gd name="connsiteY12" fmla="*/ 140017 h 140017"/>
              <a:gd name="connsiteX13" fmla="*/ 50292 w 139636"/>
              <a:gd name="connsiteY13" fmla="*/ 139941 h 140017"/>
              <a:gd name="connsiteX14" fmla="*/ 139128 w 139636"/>
              <a:gd name="connsiteY14" fmla="*/ 51104 h 140017"/>
              <a:gd name="connsiteX15" fmla="*/ 139636 w 139636"/>
              <a:gd name="connsiteY15" fmla="*/ 39306 h 140017"/>
              <a:gd name="connsiteX16" fmla="*/ 139344 w 139636"/>
              <a:gd name="connsiteY16" fmla="*/ 38963 h 140017"/>
              <a:gd name="connsiteX17" fmla="*/ 101155 w 139636"/>
              <a:gd name="connsiteY17" fmla="*/ 0 h 140017"/>
              <a:gd name="connsiteX18" fmla="*/ 89370 w 139636"/>
              <a:gd name="connsiteY18" fmla="*/ 583 h 140017"/>
              <a:gd name="connsiteX19" fmla="*/ 47930 w 139636"/>
              <a:gd name="connsiteY19" fmla="*/ 42023 h 140017"/>
              <a:gd name="connsiteX20" fmla="*/ 47930 w 139636"/>
              <a:gd name="connsiteY20" fmla="*/ 70294 h 140017"/>
              <a:gd name="connsiteX21" fmla="*/ 95224 w 139636"/>
              <a:gd name="connsiteY21" fmla="*/ 23037 h 140017"/>
              <a:gd name="connsiteX22" fmla="*/ 96126 w 139636"/>
              <a:gd name="connsiteY22" fmla="*/ 23938 h 1400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139636" h="140017">
                <a:moveTo>
                  <a:pt x="96126" y="23938"/>
                </a:moveTo>
                <a:lnTo>
                  <a:pt x="116954" y="44767"/>
                </a:lnTo>
                <a:lnTo>
                  <a:pt x="44539" y="117182"/>
                </a:lnTo>
                <a:lnTo>
                  <a:pt x="43141" y="115785"/>
                </a:lnTo>
                <a:lnTo>
                  <a:pt x="43167" y="115747"/>
                </a:lnTo>
                <a:lnTo>
                  <a:pt x="22821" y="95401"/>
                </a:lnTo>
                <a:lnTo>
                  <a:pt x="37147" y="81076"/>
                </a:lnTo>
                <a:lnTo>
                  <a:pt x="37147" y="52806"/>
                </a:lnTo>
                <a:lnTo>
                  <a:pt x="152" y="89813"/>
                </a:lnTo>
                <a:cubicBezTo>
                  <a:pt x="-2641" y="92608"/>
                  <a:pt x="-3124" y="97128"/>
                  <a:pt x="0" y="100265"/>
                </a:cubicBezTo>
                <a:lnTo>
                  <a:pt x="29336" y="129590"/>
                </a:lnTo>
                <a:lnTo>
                  <a:pt x="29362" y="129564"/>
                </a:lnTo>
                <a:lnTo>
                  <a:pt x="39814" y="140017"/>
                </a:lnTo>
                <a:cubicBezTo>
                  <a:pt x="42417" y="142620"/>
                  <a:pt x="47510" y="142734"/>
                  <a:pt x="50292" y="139941"/>
                </a:cubicBezTo>
                <a:lnTo>
                  <a:pt x="139128" y="51104"/>
                </a:lnTo>
                <a:cubicBezTo>
                  <a:pt x="142456" y="47790"/>
                  <a:pt x="142621" y="43853"/>
                  <a:pt x="139636" y="39306"/>
                </a:cubicBezTo>
                <a:lnTo>
                  <a:pt x="139344" y="38963"/>
                </a:lnTo>
                <a:lnTo>
                  <a:pt x="101155" y="0"/>
                </a:lnTo>
                <a:cubicBezTo>
                  <a:pt x="98361" y="-2782"/>
                  <a:pt x="92710" y="-2743"/>
                  <a:pt x="89370" y="583"/>
                </a:cubicBezTo>
                <a:lnTo>
                  <a:pt x="47930" y="42023"/>
                </a:lnTo>
                <a:lnTo>
                  <a:pt x="47930" y="70294"/>
                </a:lnTo>
                <a:lnTo>
                  <a:pt x="95224" y="23037"/>
                </a:lnTo>
                <a:lnTo>
                  <a:pt x="96126" y="23938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26991" y="8649349"/>
            <a:ext cx="120637" cy="180188"/>
          </a:xfrm>
          <a:custGeom>
            <a:avLst/>
            <a:gdLst>
              <a:gd name="connsiteX0" fmla="*/ 111823 w 120637"/>
              <a:gd name="connsiteY0" fmla="*/ 0 h 180188"/>
              <a:gd name="connsiteX1" fmla="*/ 126 w 120637"/>
              <a:gd name="connsiteY1" fmla="*/ 0 h 180188"/>
              <a:gd name="connsiteX2" fmla="*/ 126 w 120637"/>
              <a:gd name="connsiteY2" fmla="*/ 25286 h 180188"/>
              <a:gd name="connsiteX3" fmla="*/ 25679 w 120637"/>
              <a:gd name="connsiteY3" fmla="*/ 25286 h 180188"/>
              <a:gd name="connsiteX4" fmla="*/ 96545 w 120637"/>
              <a:gd name="connsiteY4" fmla="*/ 25286 h 180188"/>
              <a:gd name="connsiteX5" fmla="*/ 96545 w 120637"/>
              <a:gd name="connsiteY5" fmla="*/ 155423 h 180188"/>
              <a:gd name="connsiteX6" fmla="*/ 0 w 120637"/>
              <a:gd name="connsiteY6" fmla="*/ 155423 h 180188"/>
              <a:gd name="connsiteX7" fmla="*/ 0 w 120637"/>
              <a:gd name="connsiteY7" fmla="*/ 180187 h 180188"/>
              <a:gd name="connsiteX8" fmla="*/ 112610 w 120637"/>
              <a:gd name="connsiteY8" fmla="*/ 180187 h 180188"/>
              <a:gd name="connsiteX9" fmla="*/ 120637 w 120637"/>
              <a:gd name="connsiteY9" fmla="*/ 170701 h 180188"/>
              <a:gd name="connsiteX10" fmla="*/ 120637 w 120637"/>
              <a:gd name="connsiteY10" fmla="*/ 11062 h 180188"/>
              <a:gd name="connsiteX11" fmla="*/ 111823 w 120637"/>
              <a:gd name="connsiteY11" fmla="*/ 0 h 1801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20637" h="180188">
                <a:moveTo>
                  <a:pt x="111823" y="0"/>
                </a:moveTo>
                <a:lnTo>
                  <a:pt x="126" y="0"/>
                </a:lnTo>
                <a:lnTo>
                  <a:pt x="126" y="25286"/>
                </a:lnTo>
                <a:lnTo>
                  <a:pt x="25679" y="25286"/>
                </a:lnTo>
                <a:lnTo>
                  <a:pt x="96545" y="25286"/>
                </a:lnTo>
                <a:lnTo>
                  <a:pt x="96545" y="155423"/>
                </a:lnTo>
                <a:lnTo>
                  <a:pt x="0" y="155423"/>
                </a:lnTo>
                <a:lnTo>
                  <a:pt x="0" y="180187"/>
                </a:lnTo>
                <a:lnTo>
                  <a:pt x="112610" y="180187"/>
                </a:lnTo>
                <a:cubicBezTo>
                  <a:pt x="118757" y="178866"/>
                  <a:pt x="120637" y="175717"/>
                  <a:pt x="120637" y="170701"/>
                </a:cubicBezTo>
                <a:lnTo>
                  <a:pt x="120637" y="11062"/>
                </a:lnTo>
                <a:cubicBezTo>
                  <a:pt x="120637" y="5092"/>
                  <a:pt x="118490" y="1409"/>
                  <a:pt x="111823" y="0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27118" y="8844154"/>
            <a:ext cx="120510" cy="180200"/>
          </a:xfrm>
          <a:custGeom>
            <a:avLst/>
            <a:gdLst>
              <a:gd name="connsiteX0" fmla="*/ 101155 w 120510"/>
              <a:gd name="connsiteY0" fmla="*/ 266 h 180200"/>
              <a:gd name="connsiteX1" fmla="*/ 8928 w 120510"/>
              <a:gd name="connsiteY1" fmla="*/ 0 h 180200"/>
              <a:gd name="connsiteX2" fmla="*/ 0 w 120510"/>
              <a:gd name="connsiteY2" fmla="*/ 10807 h 180200"/>
              <a:gd name="connsiteX3" fmla="*/ 0 w 120510"/>
              <a:gd name="connsiteY3" fmla="*/ 170967 h 180200"/>
              <a:gd name="connsiteX4" fmla="*/ 9093 w 120510"/>
              <a:gd name="connsiteY4" fmla="*/ 180200 h 180200"/>
              <a:gd name="connsiteX5" fmla="*/ 111696 w 120510"/>
              <a:gd name="connsiteY5" fmla="*/ 180200 h 180200"/>
              <a:gd name="connsiteX6" fmla="*/ 119265 w 120510"/>
              <a:gd name="connsiteY6" fmla="*/ 177292 h 180200"/>
              <a:gd name="connsiteX7" fmla="*/ 120510 w 120510"/>
              <a:gd name="connsiteY7" fmla="*/ 170053 h 180200"/>
              <a:gd name="connsiteX8" fmla="*/ 120510 w 120510"/>
              <a:gd name="connsiteY8" fmla="*/ 130771 h 180200"/>
              <a:gd name="connsiteX9" fmla="*/ 96024 w 120510"/>
              <a:gd name="connsiteY9" fmla="*/ 155257 h 180200"/>
              <a:gd name="connsiteX10" fmla="*/ 96024 w 120510"/>
              <a:gd name="connsiteY10" fmla="*/ 155295 h 180200"/>
              <a:gd name="connsiteX11" fmla="*/ 25425 w 120510"/>
              <a:gd name="connsiteY11" fmla="*/ 155295 h 180200"/>
              <a:gd name="connsiteX12" fmla="*/ 25425 w 120510"/>
              <a:gd name="connsiteY12" fmla="*/ 25158 h 180200"/>
              <a:gd name="connsiteX13" fmla="*/ 96024 w 120510"/>
              <a:gd name="connsiteY13" fmla="*/ 25158 h 180200"/>
              <a:gd name="connsiteX14" fmla="*/ 96024 w 120510"/>
              <a:gd name="connsiteY14" fmla="*/ 96304 h 180200"/>
              <a:gd name="connsiteX15" fmla="*/ 120510 w 120510"/>
              <a:gd name="connsiteY15" fmla="*/ 71628 h 180200"/>
              <a:gd name="connsiteX16" fmla="*/ 120484 w 120510"/>
              <a:gd name="connsiteY16" fmla="*/ 11328 h 180200"/>
              <a:gd name="connsiteX17" fmla="*/ 106692 w 120510"/>
              <a:gd name="connsiteY17" fmla="*/ 266 h 180200"/>
              <a:gd name="connsiteX18" fmla="*/ 101155 w 120510"/>
              <a:gd name="connsiteY18" fmla="*/ 266 h 180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120510" h="180200">
                <a:moveTo>
                  <a:pt x="101155" y="266"/>
                </a:moveTo>
                <a:lnTo>
                  <a:pt x="8928" y="0"/>
                </a:lnTo>
                <a:cubicBezTo>
                  <a:pt x="3251" y="0"/>
                  <a:pt x="0" y="5181"/>
                  <a:pt x="0" y="10807"/>
                </a:cubicBezTo>
                <a:lnTo>
                  <a:pt x="0" y="170967"/>
                </a:lnTo>
                <a:cubicBezTo>
                  <a:pt x="0" y="175983"/>
                  <a:pt x="3124" y="180200"/>
                  <a:pt x="9093" y="180200"/>
                </a:cubicBezTo>
                <a:lnTo>
                  <a:pt x="111696" y="180200"/>
                </a:lnTo>
                <a:cubicBezTo>
                  <a:pt x="114858" y="180365"/>
                  <a:pt x="117386" y="179400"/>
                  <a:pt x="119265" y="177292"/>
                </a:cubicBezTo>
                <a:cubicBezTo>
                  <a:pt x="121158" y="175183"/>
                  <a:pt x="120510" y="172770"/>
                  <a:pt x="120510" y="170053"/>
                </a:cubicBezTo>
                <a:lnTo>
                  <a:pt x="120510" y="130771"/>
                </a:lnTo>
                <a:lnTo>
                  <a:pt x="96024" y="155257"/>
                </a:lnTo>
                <a:lnTo>
                  <a:pt x="96024" y="155295"/>
                </a:lnTo>
                <a:lnTo>
                  <a:pt x="25425" y="155295"/>
                </a:lnTo>
                <a:lnTo>
                  <a:pt x="25425" y="25158"/>
                </a:lnTo>
                <a:lnTo>
                  <a:pt x="96024" y="25158"/>
                </a:lnTo>
                <a:lnTo>
                  <a:pt x="96024" y="96304"/>
                </a:lnTo>
                <a:lnTo>
                  <a:pt x="120510" y="71628"/>
                </a:lnTo>
                <a:lnTo>
                  <a:pt x="120484" y="11328"/>
                </a:lnTo>
                <a:cubicBezTo>
                  <a:pt x="120751" y="4660"/>
                  <a:pt x="116459" y="266"/>
                  <a:pt x="106692" y="266"/>
                </a:cubicBezTo>
                <a:lnTo>
                  <a:pt x="101155" y="26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258765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258765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10950768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10950768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260352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260352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10952356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10952356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76200"/>
            <a:ext cx="7899400" cy="11074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16200000">
            <a:off x="5638800" y="8737600"/>
            <a:ext cx="7874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97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Imperial</a:t>
            </a:r>
            <a:r>
              <a:rPr lang="en-US" altLang="zh-CN" sz="122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size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5003800"/>
            <a:ext cx="2895600" cy="2222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aggiunge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vasta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prodotte,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versione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misure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imperiali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adatte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barbotin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americani.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L’AQUA4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versione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imperial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size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configura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secondo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statunitensi.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l’A-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può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essere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corredata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certificazione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RINA.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col-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laudate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secondo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questa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procedura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vengono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opportunamente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marcate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consentire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successiva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tracciabilità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dopo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vendita.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versione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imperial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size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progettata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prodotta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negli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stabilimenti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resistere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rottura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sino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sforzi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52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Ideale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resistere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elevate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sollecitazioni,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inoltre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costituisce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soluzione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innumerevoli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problemi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proget-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tuali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legati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pesi,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volumi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ingombro.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versione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imperial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size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può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essere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richiesta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corredata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certificazione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RINA.</a:t>
            </a:r>
          </a:p>
          <a:p>
            <a:pPr>
              <a:lnSpc>
                <a:spcPts val="15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lancia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mercato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statunitense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nuovo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dard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differenzia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concorrenti.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7277100"/>
            <a:ext cx="22225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range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“Imperial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size”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4279900"/>
            <a:ext cx="24003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nuova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“Imperial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size”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7975600"/>
            <a:ext cx="28829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adds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already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wide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range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produced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version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imperial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sizes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suita-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Americans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windlass.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imperial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size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configured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required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U.S.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provided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certification.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8712200"/>
            <a:ext cx="28956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procedure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requires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lengths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tested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suitable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marked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ensure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post-sales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traceability.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imperial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sizes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version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designed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produced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Maggigroup’s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plants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ensure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tensile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524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best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answer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solve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endless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design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problems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associated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weights,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volumes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design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winches.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Also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imperial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sizes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version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could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required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certification.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9766300"/>
            <a:ext cx="28829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launched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U.S.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market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stands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apart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competitor.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692400" y="3441700"/>
            <a:ext cx="4064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324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93405" cy="11225403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978650" y="7651253"/>
          <a:ext cx="6252649" cy="2925018"/>
        </p:xfrm>
        <a:graphic>
          <a:graphicData uri="http://schemas.openxmlformats.org/drawingml/2006/table">
            <a:tbl>
              <a:tblPr/>
              <a:tblGrid>
                <a:gridCol w="551649"/>
                <a:gridCol w="455999"/>
                <a:gridCol w="396000"/>
                <a:gridCol w="327599"/>
                <a:gridCol w="437400"/>
                <a:gridCol w="437399"/>
                <a:gridCol w="390599"/>
                <a:gridCol w="468950"/>
                <a:gridCol w="359050"/>
                <a:gridCol w="481350"/>
                <a:gridCol w="494999"/>
                <a:gridCol w="477000"/>
                <a:gridCol w="476999"/>
                <a:gridCol w="497650"/>
              </a:tblGrid>
              <a:tr h="27450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Codice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art.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mpd="sng">
                      <a:solidFill>
                        <a:srgbClr val="41b7ac"/>
                      </a:solidFill>
                      <a:prstDash val="soli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41b7ac"/>
                      </a:solidFill>
                      <a:prstDash val="soli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Misura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 rowSpan="2"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Diametro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Diameter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 rowSpan="2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Weight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Dimensione</a:t>
                      </a:r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delle</a:t>
                      </a:r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maglie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Link</a:t>
                      </a:r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dimensions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Lavoro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</a:t>
                      </a:r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rottura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Grado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41b7ac"/>
                      </a:solidFill>
                      <a:prstDash val="soli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5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Article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code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Trade</a:t>
                      </a:r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Size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Wi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Working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r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Breaking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Grade</a:t>
                      </a:r>
                      <a:endParaRPr lang="zh-CN" altLang="en-US" sz="75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Lbs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Lbs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IMPA4ZF007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1/4”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0,281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21,33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0,44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11,2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1180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IMPA4ZF008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5/16"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0,383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zh-CN" altLang="en-US" sz="90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26,10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0,48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12,20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1769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52,00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IMPA4ZF010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3/8"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0,406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10,30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90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1,22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31,00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0,57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72,00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IMPA4ZF013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1/2"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0,531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zh-CN" altLang="en-US" sz="90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1,59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40,40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22,90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4173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122,00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IMPA4ZF016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5/8"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0,625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16,00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  <a:endParaRPr lang="zh-CN" altLang="en-US" sz="90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1,79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45,40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22,90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5896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39000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173,00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IMPA7ZF008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5/16"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0,383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26,10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0,48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12,20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2131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18800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83,00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IMPA7ZF010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3/8"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0,406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10,30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1,22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31,00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0,57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2990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26400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117,00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IMPA7ZF013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1/2"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0,531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1,59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40,40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22,90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5125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201,00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IMPA7ZF016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00ade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5/8"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0,625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16,00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1,79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45,40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22,90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7166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280,00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a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16200000">
            <a:off x="711200" y="84963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104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711200" y="9550400"/>
            <a:ext cx="139700" cy="15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170" dirty="0" smtClean="0">
                <a:solidFill>
                  <a:srgbClr val="00adef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7226300"/>
            <a:ext cx="19812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Caratteristiche</a:t>
            </a:r>
            <a:r>
              <a:rPr lang="en-US" altLang="zh-CN" sz="17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7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73700" y="4838700"/>
            <a:ext cx="17526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imperial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size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imperial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size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oltre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loro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nuove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misure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dedicate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paesi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americani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garantiscono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rispetto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tra-</a:t>
            </a:r>
          </a:p>
          <a:p>
            <a:pPr>
              <a:lnSpc>
                <a:spcPts val="10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dizionali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eccellenti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performance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superiori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media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mercato.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829300" y="5829300"/>
            <a:ext cx="17018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U.S.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stan-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dards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dimensions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ensure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performances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market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average.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93800" y="5499100"/>
            <a:ext cx="101600" cy="69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  <a:p>
            <a:pPr>
              <a:lnSpc>
                <a:spcPts val="15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  <a:p>
            <a:pPr>
              <a:lnSpc>
                <a:spcPts val="13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pPr>
              <a:lnSpc>
                <a:spcPts val="15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93800" y="4762500"/>
            <a:ext cx="101600" cy="685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  <a:p>
            <a:pPr>
              <a:lnSpc>
                <a:spcPts val="15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70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  <a:p>
            <a:pPr>
              <a:lnSpc>
                <a:spcPts val="15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032000" y="6400800"/>
            <a:ext cx="15240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AQUA4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AQUA7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Grado/Grade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971800" y="5232400"/>
            <a:ext cx="4826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>
              <a:lnSpc>
                <a:spcPts val="1100"/>
              </a:lnSpc>
              <a:tabLst>
                <a:tab pos="76200" algn="l"/>
              </a:tabLst>
            </a:pP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Imperial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size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057400" y="5600700"/>
            <a:ext cx="3556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                <a:tab pos="114300" algn="l"/>
              </a:tabLst>
            </a:pP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  <a:p>
            <a:pPr>
              <a:lnSpc>
                <a:spcPts val="1600"/>
              </a:lnSpc>
              <a:tabLst>
                <a:tab pos="114300" algn="l"/>
              </a:tabLst>
            </a:pPr>
            <a:r>
              <a:rPr lang="en-US" altLang="zh-CN" dirty="0" smtClean="0"/>
              <a:t>	</a:t>
            </a: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49600" y="5562600"/>
            <a:ext cx="1016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43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025900" y="4711700"/>
            <a:ext cx="4826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                <a:tab pos="88900" algn="l"/>
                <a:tab pos="203200" algn="l"/>
              </a:tabLst>
            </a:pPr>
            <a:r>
              <a:rPr lang="en-US" altLang="zh-CN" dirty="0" smtClean="0"/>
              <a:t>	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pPr>
              <a:lnSpc>
                <a:spcPts val="1100"/>
              </a:lnSpc>
              <a:tabLst>
                <a:tab pos="88900" algn="l"/>
                <a:tab pos="203200" algn="l"/>
              </a:tabLst>
            </a:pP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Imperial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size</a:t>
            </a:r>
          </a:p>
          <a:p>
            <a:pPr>
              <a:lnSpc>
                <a:spcPts val="1700"/>
              </a:lnSpc>
              <a:tabLst>
                <a:tab pos="88900" algn="l"/>
                <a:tab pos="203200" algn="l"/>
              </a:tabLst>
            </a:pPr>
            <a:r>
              <a:rPr lang="en-US" altLang="zh-CN" dirty="0" smtClean="0"/>
              <a:t>		</a:t>
            </a: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254500" y="7023100"/>
            <a:ext cx="25400" cy="88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>
							</a:tabLst>
            </a:pPr>
            <a:r>
              <a:rPr lang="en-US" altLang="zh-CN" sz="62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810000" y="7264400"/>
            <a:ext cx="76200" cy="88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>
							</a:tabLst>
            </a:pPr>
            <a:r>
              <a:rPr lang="en-US" altLang="zh-CN" sz="62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654800" y="3441700"/>
            <a:ext cx="4064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324" dirty="0" smtClean="0">
                <a:solidFill>
                  <a:srgbClr val="00adef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93405" cy="1122540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447800" y="5003800"/>
            <a:ext cx="28829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sempre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attenta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esigenze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suoi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clienti.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Protezio-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ne,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sicurezza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praticità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sono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parole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chiave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bordo.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Durante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novre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d’ormeggio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tutto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essere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rapidamente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sotto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controllo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semplice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colpo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d’occhio.In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particolare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modo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importante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sapere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quanta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abbiamo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filato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operazioni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recupero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dell’ancora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comprendere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quando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questa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incoccare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salpa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ancora.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Nasce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così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Signal,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fornire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indicazioni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utili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skip-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fabbrica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risparmiando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noiose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operazioni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verniciatura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loco.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L’ultimo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tratto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prossimo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all’ancora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verniciato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particolare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verniciatura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color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abrasione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ritarda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formarsi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fastidiose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correnti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parassite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ossidano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proprio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prossimità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fondo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marino.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Quello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stesso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tratto,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ritirata,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influisce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sull’estetica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natante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proprio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primi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fastidiosi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segni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corrosione.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7277100"/>
            <a:ext cx="31242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“Signal”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now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easiness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protection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4279900"/>
            <a:ext cx="28194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“Signal”...ora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praticità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protezione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sono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serie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8013700"/>
            <a:ext cx="2895600" cy="173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always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attentive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needs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customers.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Protection,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safety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easiness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key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words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board.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During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mooring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maneuvers,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everything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must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quickly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under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simple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glance.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particular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important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know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how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much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spun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reco-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operations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understand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going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windlass.Thus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Signal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born,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provide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useful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skipper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factory,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saving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tedious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painting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operations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site.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last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section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next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painted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special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anti-abrasion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paint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also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delays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formation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annoying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parasitic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currents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oxidize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just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near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seabed.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same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trait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badly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affects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aesthetics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vessel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first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annoying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signs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corrosion.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25700" y="3441700"/>
            <a:ext cx="16002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324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235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5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Signal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93405" cy="11225403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764000" y="7887462"/>
          <a:ext cx="3159145" cy="2626959"/>
        </p:xfrm>
        <a:graphic>
          <a:graphicData uri="http://schemas.openxmlformats.org/drawingml/2006/table">
            <a:tbl>
              <a:tblPr/>
              <a:tblGrid>
                <a:gridCol w="478299"/>
                <a:gridCol w="278999"/>
                <a:gridCol w="279000"/>
                <a:gridCol w="266400"/>
                <a:gridCol w="264803"/>
                <a:gridCol w="806196"/>
                <a:gridCol w="785445"/>
              </a:tblGrid>
              <a:tr h="89895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Catena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calibrata,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zincata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fuoco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Descrizione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Calibrated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dip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galva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chain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Description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mpd="sng">
                      <a:solidFill>
                        <a:srgbClr val="41b7ac"/>
                      </a:solidFill>
                      <a:prstDash val="soli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41b7ac"/>
                      </a:solidFill>
                      <a:prstDash val="soli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Weight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lavoro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Working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rottura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Breaking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Codice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articolo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Article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Codice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articolo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Article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41b7ac"/>
                      </a:solidFill>
                      <a:prstDash val="soli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8x24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CAQSB60050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1x50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CAQSB60075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10x30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CAQSB80075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CAQSB80100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10x28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CAQSB10375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CAQSB10310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12x36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CAQSB10275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CAQSB10210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13x36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CAQSB12075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CAQSB12100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14x42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CAQSB13075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CAQSB13100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16x48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CAQSB14100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CAQSB14125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1x150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16x45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41b7ac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CAQSB16100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CAQSB16125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1x150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4119050" y="7887462"/>
          <a:ext cx="3071857" cy="2173758"/>
        </p:xfrm>
        <a:graphic>
          <a:graphicData uri="http://schemas.openxmlformats.org/drawingml/2006/table">
            <a:tbl>
              <a:tblPr/>
              <a:tblGrid>
                <a:gridCol w="451149"/>
                <a:gridCol w="220048"/>
                <a:gridCol w="256898"/>
                <a:gridCol w="283102"/>
                <a:gridCol w="288000"/>
                <a:gridCol w="755999"/>
                <a:gridCol w="816658"/>
              </a:tblGrid>
              <a:tr h="87775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Catena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calibrata,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zincata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fuoco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Descrizione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Calibrated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dip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galva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chain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Description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mpd="sng">
                      <a:solidFill>
                        <a:srgbClr val="69c6f1"/>
                      </a:solidFill>
                      <a:prstDash val="soli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69c6f1"/>
                      </a:solidFill>
                      <a:prstDash val="soli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Weight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lavoro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Working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rottura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Breaking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Codice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articolo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Article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Codice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articolo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Article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69c6f1"/>
                      </a:solidFill>
                      <a:prstDash val="soli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8x24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CAS7B80075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CAS7B80100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10x30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CASU710375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CAS7B80100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10x28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CASU710275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CASU710210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12x36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3160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CASU712075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CASU712100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13x36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CASU713075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CASU713100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14x42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69c6f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CASU714100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CASU714125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1x125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69c6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5842000" y="3441700"/>
            <a:ext cx="16002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324" dirty="0" smtClean="0">
                <a:solidFill>
                  <a:srgbClr val="00ade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235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5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Signal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7607300"/>
            <a:ext cx="30734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Signal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Caratteristiche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02100" y="7607300"/>
            <a:ext cx="30734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Signal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Caratteristiche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626100" y="5651500"/>
            <a:ext cx="1943100" cy="181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                <a:tab pos="203200" algn="l"/>
                <a:tab pos="660400" algn="l"/>
              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speciale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verniciatura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protegge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prossi-</a:t>
            </a:r>
          </a:p>
          <a:p>
            <a:pPr>
              <a:lnSpc>
                <a:spcPts val="900"/>
              </a:lnSpc>
              <a:tabLst>
                <a:tab pos="203200" algn="l"/>
                <a:tab pos="660400" algn="l"/>
              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mità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dell’ancora,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dove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sono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intensi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fenomeni</a:t>
            </a:r>
          </a:p>
          <a:p>
            <a:pPr>
              <a:lnSpc>
                <a:spcPts val="900"/>
              </a:lnSpc>
              <a:tabLst>
                <a:tab pos="203200" algn="l"/>
                <a:tab pos="660400" algn="l"/>
              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corrosione.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Inoltre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conferisce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miglior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aspetto</a:t>
            </a:r>
          </a:p>
          <a:p>
            <a:pPr>
              <a:lnSpc>
                <a:spcPts val="900"/>
              </a:lnSpc>
              <a:tabLst>
                <a:tab pos="203200" algn="l"/>
                <a:tab pos="660400" algn="l"/>
              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estetico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all’imbarcazione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ancora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salpata.</a:t>
            </a:r>
          </a:p>
          <a:p>
            <a:pPr>
              <a:lnSpc>
                <a:spcPts val="1700"/>
              </a:lnSpc>
              <a:tabLst>
                <a:tab pos="203200" algn="l"/>
                <a:tab pos="660400" algn="l"/>
              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special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painting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protects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near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an-</a:t>
            </a:r>
          </a:p>
          <a:p>
            <a:pPr>
              <a:lnSpc>
                <a:spcPts val="900"/>
              </a:lnSpc>
              <a:tabLst>
                <a:tab pos="203200" algn="l"/>
                <a:tab pos="660400" algn="l"/>
              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chor,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corrosion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phenomena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intense.</a:t>
            </a:r>
          </a:p>
          <a:p>
            <a:pPr>
              <a:lnSpc>
                <a:spcPts val="900"/>
              </a:lnSpc>
              <a:tabLst>
                <a:tab pos="203200" algn="l"/>
                <a:tab pos="660400" algn="l"/>
              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also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gives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better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appearance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during</a:t>
            </a:r>
          </a:p>
          <a:p>
            <a:pPr>
              <a:lnSpc>
                <a:spcPts val="900"/>
              </a:lnSpc>
              <a:tabLst>
                <a:tab pos="203200" algn="l"/>
                <a:tab pos="660400" algn="l"/>
              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boating.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800"/>
              </a:lnSpc>
              <a:tabLst>
                <a:tab pos="203200" algn="l"/>
                <a:tab pos="660400" algn="l"/>
              </a:tabLst>
            </a:pPr>
            <a:r>
              <a:rPr lang="en-US" altLang="zh-CN" dirty="0" smtClean="0"/>
              <a:t>		</a:t>
            </a:r>
            <a:r>
              <a:rPr lang="en-US" altLang="zh-CN" sz="62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800"/>
              </a:lnSpc>
              <a:tabLst>
                <a:tab pos="203200" algn="l"/>
                <a:tab pos="660400" algn="l"/>
              </a:tabLst>
            </a:pPr>
            <a:r>
              <a:rPr lang="en-US" altLang="zh-CN" dirty="0" smtClean="0"/>
              <a:t>	</a:t>
            </a:r>
            <a:r>
              <a:rPr lang="en-US" altLang="zh-CN" sz="62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229100" y="11074400"/>
            <a:ext cx="2032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10100" y="11074400"/>
            <a:ext cx="9525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Peso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880100" y="11099800"/>
            <a:ext cx="2032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Codice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667500" y="11099800"/>
            <a:ext cx="2032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Codice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43200" y="5854700"/>
            <a:ext cx="2311400" cy="1104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                <a:tab pos="304800" algn="l"/>
              </a:tabLst>
            </a:pPr>
            <a:r>
              <a:rPr lang="en-US" altLang="zh-CN" dirty="0" smtClean="0"/>
              <a:t>	</a:t>
            </a:r>
            <a:r>
              <a:rPr lang="en-US" altLang="zh-CN" sz="99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zincata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Signal</a:t>
            </a:r>
          </a:p>
          <a:p>
            <a:pPr>
              <a:lnSpc>
                <a:spcPts val="1200"/>
              </a:lnSpc>
              <a:tabLst>
                <a:tab pos="304800" algn="l"/>
              </a:tabLst>
            </a:pPr>
            <a:r>
              <a:rPr lang="en-US" altLang="zh-CN" dirty="0" smtClean="0"/>
              <a:t>	</a:t>
            </a:r>
            <a:r>
              <a:rPr lang="en-US" altLang="zh-CN" sz="99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galvanized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Signal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304800" algn="l"/>
              </a:tabLst>
            </a:pPr>
            <a:r>
              <a:rPr lang="en-US" altLang="zh-CN" sz="99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ultimi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metri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verniciati</a:t>
            </a:r>
          </a:p>
          <a:p>
            <a:pPr>
              <a:lnSpc>
                <a:spcPts val="1200"/>
              </a:lnSpc>
              <a:tabLst>
                <a:tab pos="304800" algn="l"/>
              </a:tabLst>
            </a:pPr>
            <a:r>
              <a:rPr lang="en-US" altLang="zh-CN" sz="99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last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meters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painted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580087" y="6138349"/>
            <a:ext cx="381647" cy="380593"/>
          </a:xfrm>
          <a:custGeom>
            <a:avLst/>
            <a:gdLst>
              <a:gd name="connsiteX0" fmla="*/ 316395 w 381647"/>
              <a:gd name="connsiteY0" fmla="*/ 261988 h 380593"/>
              <a:gd name="connsiteX1" fmla="*/ 259626 w 381647"/>
              <a:gd name="connsiteY1" fmla="*/ 318757 h 380593"/>
              <a:gd name="connsiteX2" fmla="*/ 62255 w 381647"/>
              <a:gd name="connsiteY2" fmla="*/ 121373 h 380593"/>
              <a:gd name="connsiteX3" fmla="*/ 66065 w 381647"/>
              <a:gd name="connsiteY3" fmla="*/ 117564 h 380593"/>
              <a:gd name="connsiteX4" fmla="*/ 66154 w 381647"/>
              <a:gd name="connsiteY4" fmla="*/ 117652 h 380593"/>
              <a:gd name="connsiteX5" fmla="*/ 121602 w 381647"/>
              <a:gd name="connsiteY5" fmla="*/ 62204 h 380593"/>
              <a:gd name="connsiteX6" fmla="*/ 160654 w 381647"/>
              <a:gd name="connsiteY6" fmla="*/ 101244 h 380593"/>
              <a:gd name="connsiteX7" fmla="*/ 237705 w 381647"/>
              <a:gd name="connsiteY7" fmla="*/ 101244 h 380593"/>
              <a:gd name="connsiteX8" fmla="*/ 136855 w 381647"/>
              <a:gd name="connsiteY8" fmla="*/ 393 h 380593"/>
              <a:gd name="connsiteX9" fmla="*/ 108368 w 381647"/>
              <a:gd name="connsiteY9" fmla="*/ 0 h 380593"/>
              <a:gd name="connsiteX10" fmla="*/ 28435 w 381647"/>
              <a:gd name="connsiteY10" fmla="*/ 79933 h 380593"/>
              <a:gd name="connsiteX11" fmla="*/ 28511 w 381647"/>
              <a:gd name="connsiteY11" fmla="*/ 80010 h 380593"/>
              <a:gd name="connsiteX12" fmla="*/ 0 w 381647"/>
              <a:gd name="connsiteY12" fmla="*/ 108521 h 380593"/>
              <a:gd name="connsiteX13" fmla="*/ 215 w 381647"/>
              <a:gd name="connsiteY13" fmla="*/ 137071 h 380593"/>
              <a:gd name="connsiteX14" fmla="*/ 242341 w 381647"/>
              <a:gd name="connsiteY14" fmla="*/ 379197 h 380593"/>
              <a:gd name="connsiteX15" fmla="*/ 274510 w 381647"/>
              <a:gd name="connsiteY15" fmla="*/ 380593 h 380593"/>
              <a:gd name="connsiteX16" fmla="*/ 275450 w 381647"/>
              <a:gd name="connsiteY16" fmla="*/ 379780 h 380593"/>
              <a:gd name="connsiteX17" fmla="*/ 381647 w 381647"/>
              <a:gd name="connsiteY17" fmla="*/ 275691 h 380593"/>
              <a:gd name="connsiteX18" fmla="*/ 380034 w 381647"/>
              <a:gd name="connsiteY18" fmla="*/ 243585 h 380593"/>
              <a:gd name="connsiteX19" fmla="*/ 267093 w 381647"/>
              <a:gd name="connsiteY19" fmla="*/ 130645 h 380593"/>
              <a:gd name="connsiteX20" fmla="*/ 190055 w 381647"/>
              <a:gd name="connsiteY20" fmla="*/ 130645 h 380593"/>
              <a:gd name="connsiteX21" fmla="*/ 318833 w 381647"/>
              <a:gd name="connsiteY21" fmla="*/ 259524 h 380593"/>
              <a:gd name="connsiteX22" fmla="*/ 316395 w 381647"/>
              <a:gd name="connsiteY22" fmla="*/ 261988 h 3805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381647" h="380593">
                <a:moveTo>
                  <a:pt x="316395" y="261988"/>
                </a:moveTo>
                <a:lnTo>
                  <a:pt x="259626" y="318757"/>
                </a:lnTo>
                <a:lnTo>
                  <a:pt x="62255" y="121373"/>
                </a:lnTo>
                <a:lnTo>
                  <a:pt x="66065" y="117564"/>
                </a:lnTo>
                <a:lnTo>
                  <a:pt x="66154" y="117652"/>
                </a:lnTo>
                <a:lnTo>
                  <a:pt x="121602" y="62204"/>
                </a:lnTo>
                <a:lnTo>
                  <a:pt x="160654" y="101244"/>
                </a:lnTo>
                <a:lnTo>
                  <a:pt x="237705" y="101244"/>
                </a:lnTo>
                <a:lnTo>
                  <a:pt x="136855" y="393"/>
                </a:lnTo>
                <a:cubicBezTo>
                  <a:pt x="129235" y="-7226"/>
                  <a:pt x="116903" y="-8534"/>
                  <a:pt x="108368" y="0"/>
                </a:cubicBezTo>
                <a:lnTo>
                  <a:pt x="28435" y="79933"/>
                </a:lnTo>
                <a:lnTo>
                  <a:pt x="28511" y="80010"/>
                </a:lnTo>
                <a:lnTo>
                  <a:pt x="0" y="108521"/>
                </a:lnTo>
                <a:cubicBezTo>
                  <a:pt x="-7086" y="115608"/>
                  <a:pt x="-7378" y="129476"/>
                  <a:pt x="215" y="137071"/>
                </a:cubicBezTo>
                <a:lnTo>
                  <a:pt x="242341" y="379197"/>
                </a:lnTo>
                <a:cubicBezTo>
                  <a:pt x="251396" y="388251"/>
                  <a:pt x="262115" y="388708"/>
                  <a:pt x="274510" y="380593"/>
                </a:cubicBezTo>
                <a:lnTo>
                  <a:pt x="275450" y="379780"/>
                </a:lnTo>
                <a:lnTo>
                  <a:pt x="381647" y="275691"/>
                </a:lnTo>
                <a:cubicBezTo>
                  <a:pt x="389242" y="268097"/>
                  <a:pt x="389140" y="252679"/>
                  <a:pt x="380034" y="243585"/>
                </a:cubicBezTo>
                <a:lnTo>
                  <a:pt x="267093" y="130645"/>
                </a:lnTo>
                <a:lnTo>
                  <a:pt x="190055" y="130645"/>
                </a:lnTo>
                <a:lnTo>
                  <a:pt x="318833" y="259524"/>
                </a:lnTo>
                <a:lnTo>
                  <a:pt x="316395" y="261988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95088" y="6007032"/>
            <a:ext cx="491121" cy="328778"/>
          </a:xfrm>
          <a:custGeom>
            <a:avLst/>
            <a:gdLst>
              <a:gd name="connsiteX0" fmla="*/ 491121 w 491121"/>
              <a:gd name="connsiteY0" fmla="*/ 304762 h 328778"/>
              <a:gd name="connsiteX1" fmla="*/ 491121 w 491121"/>
              <a:gd name="connsiteY1" fmla="*/ 330 h 328778"/>
              <a:gd name="connsiteX2" fmla="*/ 422198 w 491121"/>
              <a:gd name="connsiteY2" fmla="*/ 330 h 328778"/>
              <a:gd name="connsiteX3" fmla="*/ 422198 w 491121"/>
              <a:gd name="connsiteY3" fmla="*/ 69977 h 328778"/>
              <a:gd name="connsiteX4" fmla="*/ 422198 w 491121"/>
              <a:gd name="connsiteY4" fmla="*/ 263118 h 328778"/>
              <a:gd name="connsiteX5" fmla="*/ 67500 w 491121"/>
              <a:gd name="connsiteY5" fmla="*/ 263118 h 328778"/>
              <a:gd name="connsiteX6" fmla="*/ 67500 w 491121"/>
              <a:gd name="connsiteY6" fmla="*/ 0 h 328778"/>
              <a:gd name="connsiteX7" fmla="*/ 0 w 491121"/>
              <a:gd name="connsiteY7" fmla="*/ 0 h 328778"/>
              <a:gd name="connsiteX8" fmla="*/ 0 w 491121"/>
              <a:gd name="connsiteY8" fmla="*/ 306921 h 328778"/>
              <a:gd name="connsiteX9" fmla="*/ 25856 w 491121"/>
              <a:gd name="connsiteY9" fmla="*/ 328777 h 328778"/>
              <a:gd name="connsiteX10" fmla="*/ 460959 w 491121"/>
              <a:gd name="connsiteY10" fmla="*/ 328777 h 328778"/>
              <a:gd name="connsiteX11" fmla="*/ 491121 w 491121"/>
              <a:gd name="connsiteY11" fmla="*/ 304762 h 328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491121" h="328778">
                <a:moveTo>
                  <a:pt x="491121" y="304762"/>
                </a:moveTo>
                <a:lnTo>
                  <a:pt x="491121" y="330"/>
                </a:lnTo>
                <a:lnTo>
                  <a:pt x="422198" y="330"/>
                </a:lnTo>
                <a:lnTo>
                  <a:pt x="422198" y="69977"/>
                </a:lnTo>
                <a:lnTo>
                  <a:pt x="422198" y="263118"/>
                </a:lnTo>
                <a:lnTo>
                  <a:pt x="67500" y="263118"/>
                </a:lnTo>
                <a:lnTo>
                  <a:pt x="67500" y="0"/>
                </a:lnTo>
                <a:lnTo>
                  <a:pt x="0" y="0"/>
                </a:lnTo>
                <a:lnTo>
                  <a:pt x="0" y="306921"/>
                </a:lnTo>
                <a:cubicBezTo>
                  <a:pt x="3593" y="323659"/>
                  <a:pt x="12204" y="328777"/>
                  <a:pt x="25856" y="328777"/>
                </a:cubicBezTo>
                <a:lnTo>
                  <a:pt x="460959" y="328777"/>
                </a:lnTo>
                <a:cubicBezTo>
                  <a:pt x="477240" y="328777"/>
                  <a:pt x="487286" y="322948"/>
                  <a:pt x="491121" y="30476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464127" y="6007363"/>
            <a:ext cx="491121" cy="328447"/>
          </a:xfrm>
          <a:custGeom>
            <a:avLst/>
            <a:gdLst>
              <a:gd name="connsiteX0" fmla="*/ 490397 w 491121"/>
              <a:gd name="connsiteY0" fmla="*/ 275717 h 328447"/>
              <a:gd name="connsiteX1" fmla="*/ 491121 w 491121"/>
              <a:gd name="connsiteY1" fmla="*/ 24333 h 328447"/>
              <a:gd name="connsiteX2" fmla="*/ 461683 w 491121"/>
              <a:gd name="connsiteY2" fmla="*/ 0 h 328447"/>
              <a:gd name="connsiteX3" fmla="*/ 25133 w 491121"/>
              <a:gd name="connsiteY3" fmla="*/ 0 h 328447"/>
              <a:gd name="connsiteX4" fmla="*/ 0 w 491121"/>
              <a:gd name="connsiteY4" fmla="*/ 24765 h 328447"/>
              <a:gd name="connsiteX5" fmla="*/ 0 w 491121"/>
              <a:gd name="connsiteY5" fmla="*/ 304431 h 328447"/>
              <a:gd name="connsiteX6" fmla="*/ 7899 w 491121"/>
              <a:gd name="connsiteY6" fmla="*/ 325069 h 328447"/>
              <a:gd name="connsiteX7" fmla="*/ 27647 w 491121"/>
              <a:gd name="connsiteY7" fmla="*/ 328447 h 328447"/>
              <a:gd name="connsiteX8" fmla="*/ 134696 w 491121"/>
              <a:gd name="connsiteY8" fmla="*/ 328447 h 328447"/>
              <a:gd name="connsiteX9" fmla="*/ 67957 w 491121"/>
              <a:gd name="connsiteY9" fmla="*/ 261708 h 328447"/>
              <a:gd name="connsiteX10" fmla="*/ 67855 w 491121"/>
              <a:gd name="connsiteY10" fmla="*/ 261708 h 328447"/>
              <a:gd name="connsiteX11" fmla="*/ 67855 w 491121"/>
              <a:gd name="connsiteY11" fmla="*/ 69278 h 328447"/>
              <a:gd name="connsiteX12" fmla="*/ 422554 w 491121"/>
              <a:gd name="connsiteY12" fmla="*/ 69278 h 328447"/>
              <a:gd name="connsiteX13" fmla="*/ 422554 w 491121"/>
              <a:gd name="connsiteY13" fmla="*/ 261708 h 328447"/>
              <a:gd name="connsiteX14" fmla="*/ 228650 w 491121"/>
              <a:gd name="connsiteY14" fmla="*/ 261708 h 328447"/>
              <a:gd name="connsiteX15" fmla="*/ 295909 w 491121"/>
              <a:gd name="connsiteY15" fmla="*/ 328447 h 328447"/>
              <a:gd name="connsiteX16" fmla="*/ 460247 w 491121"/>
              <a:gd name="connsiteY16" fmla="*/ 328383 h 328447"/>
              <a:gd name="connsiteX17" fmla="*/ 490397 w 491121"/>
              <a:gd name="connsiteY17" fmla="*/ 290791 h 328447"/>
              <a:gd name="connsiteX18" fmla="*/ 490397 w 491121"/>
              <a:gd name="connsiteY18" fmla="*/ 275717 h 3284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491121" h="328447">
                <a:moveTo>
                  <a:pt x="490397" y="275717"/>
                </a:moveTo>
                <a:lnTo>
                  <a:pt x="491121" y="24333"/>
                </a:lnTo>
                <a:cubicBezTo>
                  <a:pt x="491121" y="8864"/>
                  <a:pt x="476999" y="0"/>
                  <a:pt x="461683" y="0"/>
                </a:cubicBezTo>
                <a:lnTo>
                  <a:pt x="25133" y="0"/>
                </a:lnTo>
                <a:cubicBezTo>
                  <a:pt x="11493" y="0"/>
                  <a:pt x="0" y="8509"/>
                  <a:pt x="0" y="24765"/>
                </a:cubicBezTo>
                <a:lnTo>
                  <a:pt x="0" y="304431"/>
                </a:lnTo>
                <a:cubicBezTo>
                  <a:pt x="-482" y="313042"/>
                  <a:pt x="2159" y="319925"/>
                  <a:pt x="7899" y="325069"/>
                </a:cubicBezTo>
                <a:cubicBezTo>
                  <a:pt x="13639" y="330212"/>
                  <a:pt x="20218" y="328447"/>
                  <a:pt x="27647" y="328447"/>
                </a:cubicBezTo>
                <a:lnTo>
                  <a:pt x="134696" y="328447"/>
                </a:lnTo>
                <a:lnTo>
                  <a:pt x="67957" y="261708"/>
                </a:lnTo>
                <a:lnTo>
                  <a:pt x="67855" y="261708"/>
                </a:lnTo>
                <a:lnTo>
                  <a:pt x="67855" y="69278"/>
                </a:lnTo>
                <a:lnTo>
                  <a:pt x="422554" y="69278"/>
                </a:lnTo>
                <a:lnTo>
                  <a:pt x="422554" y="261708"/>
                </a:lnTo>
                <a:lnTo>
                  <a:pt x="228650" y="261708"/>
                </a:lnTo>
                <a:lnTo>
                  <a:pt x="295909" y="328447"/>
                </a:lnTo>
                <a:lnTo>
                  <a:pt x="460247" y="328383"/>
                </a:lnTo>
                <a:cubicBezTo>
                  <a:pt x="478434" y="329107"/>
                  <a:pt x="490397" y="317424"/>
                  <a:pt x="490397" y="290791"/>
                </a:cubicBezTo>
                <a:lnTo>
                  <a:pt x="490397" y="275717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258765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258765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10950768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10950768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260352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260352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10952356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10952356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1000" y="5994400"/>
            <a:ext cx="508000" cy="355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3900" y="5994400"/>
            <a:ext cx="508000" cy="355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7300" y="5994400"/>
            <a:ext cx="114300" cy="114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76200"/>
            <a:ext cx="7772400" cy="11074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76200"/>
            <a:ext cx="7772400" cy="11074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" y="76200"/>
            <a:ext cx="7772400" cy="11074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136900" y="5676900"/>
            <a:ext cx="18034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797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marine</a:t>
            </a:r>
            <a:r>
              <a:rPr lang="en-US" altLang="zh-CN" sz="1797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1797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range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93405" cy="1122540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447800" y="4991100"/>
            <a:ext cx="2882900" cy="187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rappresenta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risposta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problemi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corrosione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affliggono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zincate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verricello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d’ancora.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prezzo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intermedio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quello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dell’acciaio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inossidabile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zincato,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fornisce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25%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durata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media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mare,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evitando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strato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zinco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venga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subito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attaccato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corrosione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todica.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Completa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l’offerta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dell’azienda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possibilità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disporre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bombolette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colore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veloce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ripristino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manutenzione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verniciatura.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speciale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vernice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abrasione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conferisce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strato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isolante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protegge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fenomeni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ossidazione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dovuti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correnti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parassite.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esteti-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camente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gradevole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tonalità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azzurra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conferisce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gradevole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aspetto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estetico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linea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d’ancora.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7277100"/>
            <a:ext cx="29845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“Blue”...comes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color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quality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protection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4279900"/>
            <a:ext cx="29464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“Blue”...arriva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colore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protezione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qualità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8001000"/>
            <a:ext cx="2882900" cy="158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represents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high-range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response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corrosion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problems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affecting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gal-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vanized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winch.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intermediate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price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between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stainless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steel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galvanized,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provides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25%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longer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than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average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life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water,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preventing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zinc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layer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being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attacked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immediately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cathodic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corrosion.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Completing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offer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company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possibility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having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color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cans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quick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restoration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maintenance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painting.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special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paint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anti-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abrasion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gives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insulating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layer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protects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oxi-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dation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due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parassite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currents.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also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aesthetically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pleasing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light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color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gives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pleasant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appearance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line.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25700" y="3441700"/>
            <a:ext cx="13081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324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235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5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6702" y="86702"/>
            <a:ext cx="7920012" cy="3662565"/>
          </a:xfrm>
          <a:custGeom>
            <a:avLst/>
            <a:gdLst>
              <a:gd name="connsiteX0" fmla="*/ 0 w 7920012"/>
              <a:gd name="connsiteY0" fmla="*/ 3662565 h 3662565"/>
              <a:gd name="connsiteX1" fmla="*/ 7920012 w 7920012"/>
              <a:gd name="connsiteY1" fmla="*/ 3662565 h 3662565"/>
              <a:gd name="connsiteX2" fmla="*/ 7920012 w 7920012"/>
              <a:gd name="connsiteY2" fmla="*/ 0 h 3662565"/>
              <a:gd name="connsiteX3" fmla="*/ 0 w 7920012"/>
              <a:gd name="connsiteY3" fmla="*/ 0 h 3662565"/>
              <a:gd name="connsiteX4" fmla="*/ 0 w 7920012"/>
              <a:gd name="connsiteY4" fmla="*/ 3662565 h 36625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920012" h="3662565">
                <a:moveTo>
                  <a:pt x="0" y="3662565"/>
                </a:moveTo>
                <a:lnTo>
                  <a:pt x="7920012" y="3662565"/>
                </a:lnTo>
                <a:lnTo>
                  <a:pt x="7920012" y="0"/>
                </a:lnTo>
                <a:lnTo>
                  <a:pt x="0" y="0"/>
                </a:lnTo>
                <a:lnTo>
                  <a:pt x="0" y="3662565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38701" y="3412248"/>
            <a:ext cx="4050004" cy="412102"/>
          </a:xfrm>
          <a:custGeom>
            <a:avLst/>
            <a:gdLst>
              <a:gd name="connsiteX0" fmla="*/ 0 w 4050004"/>
              <a:gd name="connsiteY0" fmla="*/ 412102 h 412102"/>
              <a:gd name="connsiteX1" fmla="*/ 4050004 w 4050004"/>
              <a:gd name="connsiteY1" fmla="*/ 412102 h 412102"/>
              <a:gd name="connsiteX2" fmla="*/ 4050004 w 4050004"/>
              <a:gd name="connsiteY2" fmla="*/ 0 h 412102"/>
              <a:gd name="connsiteX3" fmla="*/ 0 w 4050004"/>
              <a:gd name="connsiteY3" fmla="*/ 0 h 412102"/>
              <a:gd name="connsiteX4" fmla="*/ 0 w 4050004"/>
              <a:gd name="connsiteY4" fmla="*/ 412102 h 4121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50004" h="412102">
                <a:moveTo>
                  <a:pt x="0" y="412102"/>
                </a:moveTo>
                <a:lnTo>
                  <a:pt x="4050004" y="412102"/>
                </a:lnTo>
                <a:lnTo>
                  <a:pt x="4050004" y="0"/>
                </a:lnTo>
                <a:lnTo>
                  <a:pt x="0" y="0"/>
                </a:lnTo>
                <a:lnTo>
                  <a:pt x="0" y="41210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395036" y="10317842"/>
            <a:ext cx="161201" cy="156133"/>
          </a:xfrm>
          <a:custGeom>
            <a:avLst/>
            <a:gdLst>
              <a:gd name="connsiteX0" fmla="*/ 59804 w 161201"/>
              <a:gd name="connsiteY0" fmla="*/ 78066 h 156133"/>
              <a:gd name="connsiteX1" fmla="*/ 0 w 161201"/>
              <a:gd name="connsiteY1" fmla="*/ 124650 h 156133"/>
              <a:gd name="connsiteX2" fmla="*/ 0 w 161201"/>
              <a:gd name="connsiteY2" fmla="*/ 156133 h 156133"/>
              <a:gd name="connsiteX3" fmla="*/ 161201 w 161201"/>
              <a:gd name="connsiteY3" fmla="*/ 156133 h 156133"/>
              <a:gd name="connsiteX4" fmla="*/ 161201 w 161201"/>
              <a:gd name="connsiteY4" fmla="*/ 119976 h 156133"/>
              <a:gd name="connsiteX5" fmla="*/ 60514 w 161201"/>
              <a:gd name="connsiteY5" fmla="*/ 119976 h 156133"/>
              <a:gd name="connsiteX6" fmla="*/ 111099 w 161201"/>
              <a:gd name="connsiteY6" fmla="*/ 80835 h 156133"/>
              <a:gd name="connsiteX7" fmla="*/ 111099 w 161201"/>
              <a:gd name="connsiteY7" fmla="*/ 75297 h 156133"/>
              <a:gd name="connsiteX8" fmla="*/ 60514 w 161201"/>
              <a:gd name="connsiteY8" fmla="*/ 36156 h 156133"/>
              <a:gd name="connsiteX9" fmla="*/ 161201 w 161201"/>
              <a:gd name="connsiteY9" fmla="*/ 36156 h 156133"/>
              <a:gd name="connsiteX10" fmla="*/ 161201 w 161201"/>
              <a:gd name="connsiteY10" fmla="*/ 0 h 156133"/>
              <a:gd name="connsiteX11" fmla="*/ 0 w 161201"/>
              <a:gd name="connsiteY11" fmla="*/ 0 h 156133"/>
              <a:gd name="connsiteX12" fmla="*/ 0 w 161201"/>
              <a:gd name="connsiteY12" fmla="*/ 31482 h 156133"/>
              <a:gd name="connsiteX13" fmla="*/ 59804 w 161201"/>
              <a:gd name="connsiteY13" fmla="*/ 78066 h 1561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61201" h="156133">
                <a:moveTo>
                  <a:pt x="59804" y="78066"/>
                </a:moveTo>
                <a:lnTo>
                  <a:pt x="0" y="124650"/>
                </a:lnTo>
                <a:lnTo>
                  <a:pt x="0" y="156133"/>
                </a:lnTo>
                <a:lnTo>
                  <a:pt x="161201" y="156133"/>
                </a:lnTo>
                <a:lnTo>
                  <a:pt x="161201" y="119976"/>
                </a:lnTo>
                <a:lnTo>
                  <a:pt x="60514" y="119976"/>
                </a:lnTo>
                <a:lnTo>
                  <a:pt x="111099" y="80835"/>
                </a:lnTo>
                <a:lnTo>
                  <a:pt x="111099" y="75297"/>
                </a:lnTo>
                <a:lnTo>
                  <a:pt x="60514" y="36156"/>
                </a:lnTo>
                <a:lnTo>
                  <a:pt x="161201" y="36156"/>
                </a:lnTo>
                <a:lnTo>
                  <a:pt x="161201" y="0"/>
                </a:lnTo>
                <a:lnTo>
                  <a:pt x="0" y="0"/>
                </a:lnTo>
                <a:lnTo>
                  <a:pt x="0" y="31482"/>
                </a:lnTo>
                <a:lnTo>
                  <a:pt x="59804" y="78066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28446" y="10072821"/>
            <a:ext cx="129464" cy="115506"/>
          </a:xfrm>
          <a:custGeom>
            <a:avLst/>
            <a:gdLst>
              <a:gd name="connsiteX0" fmla="*/ 10350 w 129464"/>
              <a:gd name="connsiteY0" fmla="*/ 2323 h 115506"/>
              <a:gd name="connsiteX1" fmla="*/ 0 w 129464"/>
              <a:gd name="connsiteY1" fmla="*/ 47091 h 115506"/>
              <a:gd name="connsiteX2" fmla="*/ 64909 w 129464"/>
              <a:gd name="connsiteY2" fmla="*/ 115506 h 115506"/>
              <a:gd name="connsiteX3" fmla="*/ 129464 w 129464"/>
              <a:gd name="connsiteY3" fmla="*/ 47764 h 115506"/>
              <a:gd name="connsiteX4" fmla="*/ 112445 w 129464"/>
              <a:gd name="connsiteY4" fmla="*/ 0 h 115506"/>
              <a:gd name="connsiteX5" fmla="*/ 60845 w 129464"/>
              <a:gd name="connsiteY5" fmla="*/ 0 h 115506"/>
              <a:gd name="connsiteX6" fmla="*/ 60845 w 129464"/>
              <a:gd name="connsiteY6" fmla="*/ 44767 h 115506"/>
              <a:gd name="connsiteX7" fmla="*/ 83959 w 129464"/>
              <a:gd name="connsiteY7" fmla="*/ 44767 h 115506"/>
              <a:gd name="connsiteX8" fmla="*/ 83959 w 129464"/>
              <a:gd name="connsiteY8" fmla="*/ 28295 h 115506"/>
              <a:gd name="connsiteX9" fmla="*/ 98755 w 129464"/>
              <a:gd name="connsiteY9" fmla="*/ 28295 h 115506"/>
              <a:gd name="connsiteX10" fmla="*/ 103200 w 129464"/>
              <a:gd name="connsiteY10" fmla="*/ 47091 h 115506"/>
              <a:gd name="connsiteX11" fmla="*/ 66027 w 129464"/>
              <a:gd name="connsiteY11" fmla="*/ 86385 h 115506"/>
              <a:gd name="connsiteX12" fmla="*/ 26263 w 129464"/>
              <a:gd name="connsiteY12" fmla="*/ 44767 h 115506"/>
              <a:gd name="connsiteX13" fmla="*/ 37909 w 129464"/>
              <a:gd name="connsiteY13" fmla="*/ 2323 h 115506"/>
              <a:gd name="connsiteX14" fmla="*/ 10350 w 129464"/>
              <a:gd name="connsiteY14" fmla="*/ 2323 h 1155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29464" h="115506">
                <a:moveTo>
                  <a:pt x="10350" y="2323"/>
                </a:moveTo>
                <a:cubicBezTo>
                  <a:pt x="4241" y="13639"/>
                  <a:pt x="0" y="30124"/>
                  <a:pt x="0" y="47091"/>
                </a:cubicBezTo>
                <a:cubicBezTo>
                  <a:pt x="0" y="87541"/>
                  <a:pt x="26441" y="115506"/>
                  <a:pt x="64909" y="115506"/>
                </a:cubicBezTo>
                <a:cubicBezTo>
                  <a:pt x="102641" y="115506"/>
                  <a:pt x="129464" y="87376"/>
                  <a:pt x="129464" y="47764"/>
                </a:cubicBezTo>
                <a:cubicBezTo>
                  <a:pt x="129464" y="29451"/>
                  <a:pt x="122250" y="8483"/>
                  <a:pt x="112445" y="0"/>
                </a:cubicBezTo>
                <a:lnTo>
                  <a:pt x="60845" y="0"/>
                </a:lnTo>
                <a:lnTo>
                  <a:pt x="60845" y="44767"/>
                </a:lnTo>
                <a:lnTo>
                  <a:pt x="83959" y="44767"/>
                </a:lnTo>
                <a:lnTo>
                  <a:pt x="83959" y="28295"/>
                </a:lnTo>
                <a:lnTo>
                  <a:pt x="98755" y="28295"/>
                </a:lnTo>
                <a:cubicBezTo>
                  <a:pt x="102463" y="36614"/>
                  <a:pt x="103200" y="40106"/>
                  <a:pt x="103200" y="47091"/>
                </a:cubicBezTo>
                <a:cubicBezTo>
                  <a:pt x="103200" y="70573"/>
                  <a:pt x="88404" y="86385"/>
                  <a:pt x="66027" y="86385"/>
                </a:cubicBezTo>
                <a:cubicBezTo>
                  <a:pt x="47345" y="86385"/>
                  <a:pt x="26263" y="75565"/>
                  <a:pt x="26263" y="44767"/>
                </a:cubicBezTo>
                <a:cubicBezTo>
                  <a:pt x="26263" y="30784"/>
                  <a:pt x="30136" y="16802"/>
                  <a:pt x="37909" y="2323"/>
                </a:cubicBezTo>
                <a:lnTo>
                  <a:pt x="10350" y="2323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28446" y="9944956"/>
            <a:ext cx="129464" cy="115506"/>
          </a:xfrm>
          <a:custGeom>
            <a:avLst/>
            <a:gdLst>
              <a:gd name="connsiteX0" fmla="*/ 10350 w 129464"/>
              <a:gd name="connsiteY0" fmla="*/ 2324 h 115506"/>
              <a:gd name="connsiteX1" fmla="*/ 0 w 129464"/>
              <a:gd name="connsiteY1" fmla="*/ 47104 h 115506"/>
              <a:gd name="connsiteX2" fmla="*/ 64909 w 129464"/>
              <a:gd name="connsiteY2" fmla="*/ 115506 h 115506"/>
              <a:gd name="connsiteX3" fmla="*/ 129464 w 129464"/>
              <a:gd name="connsiteY3" fmla="*/ 47765 h 115506"/>
              <a:gd name="connsiteX4" fmla="*/ 112445 w 129464"/>
              <a:gd name="connsiteY4" fmla="*/ 0 h 115506"/>
              <a:gd name="connsiteX5" fmla="*/ 60845 w 129464"/>
              <a:gd name="connsiteY5" fmla="*/ 0 h 115506"/>
              <a:gd name="connsiteX6" fmla="*/ 60845 w 129464"/>
              <a:gd name="connsiteY6" fmla="*/ 44767 h 115506"/>
              <a:gd name="connsiteX7" fmla="*/ 83959 w 129464"/>
              <a:gd name="connsiteY7" fmla="*/ 44767 h 115506"/>
              <a:gd name="connsiteX8" fmla="*/ 83959 w 129464"/>
              <a:gd name="connsiteY8" fmla="*/ 28295 h 115506"/>
              <a:gd name="connsiteX9" fmla="*/ 98755 w 129464"/>
              <a:gd name="connsiteY9" fmla="*/ 28295 h 115506"/>
              <a:gd name="connsiteX10" fmla="*/ 103200 w 129464"/>
              <a:gd name="connsiteY10" fmla="*/ 47104 h 115506"/>
              <a:gd name="connsiteX11" fmla="*/ 66027 w 129464"/>
              <a:gd name="connsiteY11" fmla="*/ 86385 h 115506"/>
              <a:gd name="connsiteX12" fmla="*/ 26263 w 129464"/>
              <a:gd name="connsiteY12" fmla="*/ 44767 h 115506"/>
              <a:gd name="connsiteX13" fmla="*/ 37909 w 129464"/>
              <a:gd name="connsiteY13" fmla="*/ 2324 h 115506"/>
              <a:gd name="connsiteX14" fmla="*/ 10350 w 129464"/>
              <a:gd name="connsiteY14" fmla="*/ 2324 h 1155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29464" h="115506">
                <a:moveTo>
                  <a:pt x="10350" y="2324"/>
                </a:moveTo>
                <a:cubicBezTo>
                  <a:pt x="4241" y="13640"/>
                  <a:pt x="0" y="30124"/>
                  <a:pt x="0" y="47104"/>
                </a:cubicBezTo>
                <a:cubicBezTo>
                  <a:pt x="0" y="87541"/>
                  <a:pt x="26441" y="115506"/>
                  <a:pt x="64909" y="115506"/>
                </a:cubicBezTo>
                <a:cubicBezTo>
                  <a:pt x="102641" y="115506"/>
                  <a:pt x="129464" y="87376"/>
                  <a:pt x="129464" y="47765"/>
                </a:cubicBezTo>
                <a:cubicBezTo>
                  <a:pt x="129464" y="29451"/>
                  <a:pt x="122250" y="8483"/>
                  <a:pt x="112445" y="0"/>
                </a:cubicBezTo>
                <a:lnTo>
                  <a:pt x="60845" y="0"/>
                </a:lnTo>
                <a:lnTo>
                  <a:pt x="60845" y="44767"/>
                </a:lnTo>
                <a:lnTo>
                  <a:pt x="83959" y="44767"/>
                </a:lnTo>
                <a:lnTo>
                  <a:pt x="83959" y="28295"/>
                </a:lnTo>
                <a:lnTo>
                  <a:pt x="98755" y="28295"/>
                </a:lnTo>
                <a:cubicBezTo>
                  <a:pt x="102463" y="36614"/>
                  <a:pt x="103200" y="40106"/>
                  <a:pt x="103200" y="47104"/>
                </a:cubicBezTo>
                <a:cubicBezTo>
                  <a:pt x="103200" y="70573"/>
                  <a:pt x="88404" y="86385"/>
                  <a:pt x="66027" y="86385"/>
                </a:cubicBezTo>
                <a:cubicBezTo>
                  <a:pt x="47345" y="86385"/>
                  <a:pt x="26263" y="75565"/>
                  <a:pt x="26263" y="44767"/>
                </a:cubicBezTo>
                <a:cubicBezTo>
                  <a:pt x="26263" y="30784"/>
                  <a:pt x="30136" y="16802"/>
                  <a:pt x="37909" y="2324"/>
                </a:cubicBezTo>
                <a:lnTo>
                  <a:pt x="10350" y="2324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30109" y="9898482"/>
            <a:ext cx="126136" cy="28295"/>
          </a:xfrm>
          <a:custGeom>
            <a:avLst/>
            <a:gdLst>
              <a:gd name="connsiteX0" fmla="*/ 0 w 126136"/>
              <a:gd name="connsiteY0" fmla="*/ 14147 h 28295"/>
              <a:gd name="connsiteX1" fmla="*/ 126136 w 126136"/>
              <a:gd name="connsiteY1" fmla="*/ 14147 h 282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6136" h="28295">
                <a:moveTo>
                  <a:pt x="0" y="14147"/>
                </a:moveTo>
                <a:lnTo>
                  <a:pt x="126136" y="14147"/>
                </a:lnTo>
              </a:path>
            </a:pathLst>
          </a:custGeom>
          <a:ln w="254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27826" y="9697222"/>
            <a:ext cx="127710" cy="77787"/>
          </a:xfrm>
          <a:custGeom>
            <a:avLst/>
            <a:gdLst>
              <a:gd name="connsiteX0" fmla="*/ 14782 w 127710"/>
              <a:gd name="connsiteY0" fmla="*/ 0 h 77787"/>
              <a:gd name="connsiteX1" fmla="*/ 0 w 127710"/>
              <a:gd name="connsiteY1" fmla="*/ 25844 h 77787"/>
              <a:gd name="connsiteX2" fmla="*/ 35420 w 127710"/>
              <a:gd name="connsiteY2" fmla="*/ 65240 h 77787"/>
              <a:gd name="connsiteX3" fmla="*/ 35420 w 127710"/>
              <a:gd name="connsiteY3" fmla="*/ 65747 h 77787"/>
              <a:gd name="connsiteX4" fmla="*/ 2514 w 127710"/>
              <a:gd name="connsiteY4" fmla="*/ 65747 h 77787"/>
              <a:gd name="connsiteX5" fmla="*/ 2514 w 127710"/>
              <a:gd name="connsiteY5" fmla="*/ 77787 h 77787"/>
              <a:gd name="connsiteX6" fmla="*/ 127710 w 127710"/>
              <a:gd name="connsiteY6" fmla="*/ 77787 h 77787"/>
              <a:gd name="connsiteX7" fmla="*/ 127710 w 127710"/>
              <a:gd name="connsiteY7" fmla="*/ 65747 h 77787"/>
              <a:gd name="connsiteX8" fmla="*/ 49072 w 127710"/>
              <a:gd name="connsiteY8" fmla="*/ 65747 h 77787"/>
              <a:gd name="connsiteX9" fmla="*/ 13106 w 127710"/>
              <a:gd name="connsiteY9" fmla="*/ 29603 h 77787"/>
              <a:gd name="connsiteX10" fmla="*/ 27330 w 127710"/>
              <a:gd name="connsiteY10" fmla="*/ 7022 h 77787"/>
              <a:gd name="connsiteX11" fmla="*/ 14782 w 127710"/>
              <a:gd name="connsiteY11" fmla="*/ 0 h 777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27710" h="77787">
                <a:moveTo>
                  <a:pt x="14782" y="0"/>
                </a:moveTo>
                <a:cubicBezTo>
                  <a:pt x="3911" y="11036"/>
                  <a:pt x="0" y="18072"/>
                  <a:pt x="0" y="25844"/>
                </a:cubicBezTo>
                <a:cubicBezTo>
                  <a:pt x="0" y="38392"/>
                  <a:pt x="11988" y="51943"/>
                  <a:pt x="35420" y="65240"/>
                </a:cubicBezTo>
                <a:lnTo>
                  <a:pt x="35420" y="65747"/>
                </a:lnTo>
                <a:lnTo>
                  <a:pt x="2514" y="65747"/>
                </a:lnTo>
                <a:lnTo>
                  <a:pt x="2514" y="77787"/>
                </a:lnTo>
                <a:lnTo>
                  <a:pt x="127710" y="77787"/>
                </a:lnTo>
                <a:lnTo>
                  <a:pt x="127710" y="65747"/>
                </a:lnTo>
                <a:lnTo>
                  <a:pt x="49072" y="65747"/>
                </a:lnTo>
                <a:cubicBezTo>
                  <a:pt x="25933" y="53441"/>
                  <a:pt x="13106" y="40652"/>
                  <a:pt x="13106" y="29603"/>
                </a:cubicBezTo>
                <a:cubicBezTo>
                  <a:pt x="13106" y="23330"/>
                  <a:pt x="16458" y="17818"/>
                  <a:pt x="27330" y="7022"/>
                </a:cubicBezTo>
                <a:lnTo>
                  <a:pt x="14782" y="0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30337" y="9484240"/>
            <a:ext cx="127711" cy="91579"/>
          </a:xfrm>
          <a:custGeom>
            <a:avLst/>
            <a:gdLst>
              <a:gd name="connsiteX0" fmla="*/ 125196 w 127711"/>
              <a:gd name="connsiteY0" fmla="*/ 12039 h 91579"/>
              <a:gd name="connsiteX1" fmla="*/ 125196 w 127711"/>
              <a:gd name="connsiteY1" fmla="*/ 0 h 91579"/>
              <a:gd name="connsiteX2" fmla="*/ 0 w 127711"/>
              <a:gd name="connsiteY2" fmla="*/ 0 h 91579"/>
              <a:gd name="connsiteX3" fmla="*/ 0 w 127711"/>
              <a:gd name="connsiteY3" fmla="*/ 12039 h 91579"/>
              <a:gd name="connsiteX4" fmla="*/ 87832 w 127711"/>
              <a:gd name="connsiteY4" fmla="*/ 12039 h 91579"/>
              <a:gd name="connsiteX5" fmla="*/ 114604 w 127711"/>
              <a:gd name="connsiteY5" fmla="*/ 48678 h 91579"/>
              <a:gd name="connsiteX6" fmla="*/ 77241 w 127711"/>
              <a:gd name="connsiteY6" fmla="*/ 79540 h 91579"/>
              <a:gd name="connsiteX7" fmla="*/ 0 w 127711"/>
              <a:gd name="connsiteY7" fmla="*/ 79540 h 91579"/>
              <a:gd name="connsiteX8" fmla="*/ 0 w 127711"/>
              <a:gd name="connsiteY8" fmla="*/ 91579 h 91579"/>
              <a:gd name="connsiteX9" fmla="*/ 77520 w 127711"/>
              <a:gd name="connsiteY9" fmla="*/ 91579 h 91579"/>
              <a:gd name="connsiteX10" fmla="*/ 127710 w 127711"/>
              <a:gd name="connsiteY10" fmla="*/ 49682 h 91579"/>
              <a:gd name="connsiteX11" fmla="*/ 104558 w 127711"/>
              <a:gd name="connsiteY11" fmla="*/ 12534 h 91579"/>
              <a:gd name="connsiteX12" fmla="*/ 104558 w 127711"/>
              <a:gd name="connsiteY12" fmla="*/ 12039 h 91579"/>
              <a:gd name="connsiteX13" fmla="*/ 125196 w 127711"/>
              <a:gd name="connsiteY13" fmla="*/ 12039 h 915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27711" h="91579">
                <a:moveTo>
                  <a:pt x="125196" y="12039"/>
                </a:moveTo>
                <a:lnTo>
                  <a:pt x="125196" y="0"/>
                </a:lnTo>
                <a:lnTo>
                  <a:pt x="0" y="0"/>
                </a:lnTo>
                <a:lnTo>
                  <a:pt x="0" y="12039"/>
                </a:lnTo>
                <a:lnTo>
                  <a:pt x="87832" y="12039"/>
                </a:lnTo>
                <a:cubicBezTo>
                  <a:pt x="104838" y="21831"/>
                  <a:pt x="114604" y="30860"/>
                  <a:pt x="114604" y="48678"/>
                </a:cubicBezTo>
                <a:cubicBezTo>
                  <a:pt x="114604" y="65239"/>
                  <a:pt x="102615" y="79540"/>
                  <a:pt x="77241" y="79540"/>
                </a:cubicBezTo>
                <a:lnTo>
                  <a:pt x="0" y="79540"/>
                </a:lnTo>
                <a:lnTo>
                  <a:pt x="0" y="91579"/>
                </a:lnTo>
                <a:lnTo>
                  <a:pt x="77520" y="91579"/>
                </a:lnTo>
                <a:cubicBezTo>
                  <a:pt x="114883" y="91579"/>
                  <a:pt x="127710" y="68998"/>
                  <a:pt x="127710" y="49682"/>
                </a:cubicBezTo>
                <a:cubicBezTo>
                  <a:pt x="127710" y="32118"/>
                  <a:pt x="120738" y="22834"/>
                  <a:pt x="104558" y="12534"/>
                </a:cubicBezTo>
                <a:lnTo>
                  <a:pt x="104558" y="12039"/>
                </a:lnTo>
                <a:lnTo>
                  <a:pt x="125196" y="12039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686387" y="3631723"/>
            <a:ext cx="299961" cy="299148"/>
          </a:xfrm>
          <a:custGeom>
            <a:avLst/>
            <a:gdLst>
              <a:gd name="connsiteX0" fmla="*/ 248678 w 299961"/>
              <a:gd name="connsiteY0" fmla="*/ 205930 h 299148"/>
              <a:gd name="connsiteX1" fmla="*/ 204063 w 299961"/>
              <a:gd name="connsiteY1" fmla="*/ 250545 h 299148"/>
              <a:gd name="connsiteX2" fmla="*/ 48920 w 299961"/>
              <a:gd name="connsiteY2" fmla="*/ 95415 h 299148"/>
              <a:gd name="connsiteX3" fmla="*/ 51917 w 299961"/>
              <a:gd name="connsiteY3" fmla="*/ 92418 h 299148"/>
              <a:gd name="connsiteX4" fmla="*/ 51981 w 299961"/>
              <a:gd name="connsiteY4" fmla="*/ 92481 h 299148"/>
              <a:gd name="connsiteX5" fmla="*/ 95580 w 299961"/>
              <a:gd name="connsiteY5" fmla="*/ 48895 h 299148"/>
              <a:gd name="connsiteX6" fmla="*/ 126263 w 299961"/>
              <a:gd name="connsiteY6" fmla="*/ 79590 h 299148"/>
              <a:gd name="connsiteX7" fmla="*/ 186829 w 299961"/>
              <a:gd name="connsiteY7" fmla="*/ 79590 h 299148"/>
              <a:gd name="connsiteX8" fmla="*/ 107556 w 299961"/>
              <a:gd name="connsiteY8" fmla="*/ 317 h 299148"/>
              <a:gd name="connsiteX9" fmla="*/ 85166 w 299961"/>
              <a:gd name="connsiteY9" fmla="*/ 0 h 299148"/>
              <a:gd name="connsiteX10" fmla="*/ 22339 w 299961"/>
              <a:gd name="connsiteY10" fmla="*/ 62839 h 299148"/>
              <a:gd name="connsiteX11" fmla="*/ 22402 w 299961"/>
              <a:gd name="connsiteY11" fmla="*/ 62890 h 299148"/>
              <a:gd name="connsiteX12" fmla="*/ 0 w 299961"/>
              <a:gd name="connsiteY12" fmla="*/ 85306 h 299148"/>
              <a:gd name="connsiteX13" fmla="*/ 165 w 299961"/>
              <a:gd name="connsiteY13" fmla="*/ 107746 h 299148"/>
              <a:gd name="connsiteX14" fmla="*/ 190474 w 299961"/>
              <a:gd name="connsiteY14" fmla="*/ 298056 h 299148"/>
              <a:gd name="connsiteX15" fmla="*/ 215747 w 299961"/>
              <a:gd name="connsiteY15" fmla="*/ 299148 h 299148"/>
              <a:gd name="connsiteX16" fmla="*/ 216496 w 299961"/>
              <a:gd name="connsiteY16" fmla="*/ 298513 h 299148"/>
              <a:gd name="connsiteX17" fmla="*/ 299961 w 299961"/>
              <a:gd name="connsiteY17" fmla="*/ 216700 h 299148"/>
              <a:gd name="connsiteX18" fmla="*/ 298703 w 299961"/>
              <a:gd name="connsiteY18" fmla="*/ 191465 h 299148"/>
              <a:gd name="connsiteX19" fmla="*/ 209930 w 299961"/>
              <a:gd name="connsiteY19" fmla="*/ 102692 h 299148"/>
              <a:gd name="connsiteX20" fmla="*/ 149364 w 299961"/>
              <a:gd name="connsiteY20" fmla="*/ 102692 h 299148"/>
              <a:gd name="connsiteX21" fmla="*/ 250596 w 299961"/>
              <a:gd name="connsiteY21" fmla="*/ 204000 h 299148"/>
              <a:gd name="connsiteX22" fmla="*/ 248678 w 299961"/>
              <a:gd name="connsiteY22" fmla="*/ 205930 h 2991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299961" h="299148">
                <a:moveTo>
                  <a:pt x="248678" y="205930"/>
                </a:moveTo>
                <a:lnTo>
                  <a:pt x="204063" y="250545"/>
                </a:lnTo>
                <a:lnTo>
                  <a:pt x="48920" y="95415"/>
                </a:lnTo>
                <a:lnTo>
                  <a:pt x="51917" y="92418"/>
                </a:lnTo>
                <a:lnTo>
                  <a:pt x="51981" y="92481"/>
                </a:lnTo>
                <a:lnTo>
                  <a:pt x="95580" y="48895"/>
                </a:lnTo>
                <a:lnTo>
                  <a:pt x="126263" y="79590"/>
                </a:lnTo>
                <a:lnTo>
                  <a:pt x="186829" y="79590"/>
                </a:lnTo>
                <a:lnTo>
                  <a:pt x="107556" y="317"/>
                </a:lnTo>
                <a:cubicBezTo>
                  <a:pt x="101574" y="-5676"/>
                  <a:pt x="91871" y="-6705"/>
                  <a:pt x="85166" y="0"/>
                </a:cubicBezTo>
                <a:lnTo>
                  <a:pt x="22339" y="62839"/>
                </a:lnTo>
                <a:lnTo>
                  <a:pt x="22402" y="62890"/>
                </a:lnTo>
                <a:lnTo>
                  <a:pt x="0" y="85306"/>
                </a:lnTo>
                <a:cubicBezTo>
                  <a:pt x="-5575" y="90881"/>
                  <a:pt x="-5803" y="101777"/>
                  <a:pt x="165" y="107746"/>
                </a:cubicBezTo>
                <a:lnTo>
                  <a:pt x="190474" y="298056"/>
                </a:lnTo>
                <a:cubicBezTo>
                  <a:pt x="197586" y="305168"/>
                  <a:pt x="206019" y="305536"/>
                  <a:pt x="215747" y="299148"/>
                </a:cubicBezTo>
                <a:lnTo>
                  <a:pt x="216496" y="298513"/>
                </a:lnTo>
                <a:lnTo>
                  <a:pt x="299961" y="216700"/>
                </a:lnTo>
                <a:cubicBezTo>
                  <a:pt x="305930" y="210731"/>
                  <a:pt x="305854" y="198615"/>
                  <a:pt x="298703" y="191465"/>
                </a:cubicBezTo>
                <a:lnTo>
                  <a:pt x="209930" y="102692"/>
                </a:lnTo>
                <a:lnTo>
                  <a:pt x="149364" y="102692"/>
                </a:lnTo>
                <a:lnTo>
                  <a:pt x="250596" y="204000"/>
                </a:lnTo>
                <a:lnTo>
                  <a:pt x="248678" y="205930"/>
                </a:lnTo>
              </a:path>
            </a:pathLst>
          </a:custGeom>
          <a:solidFill>
            <a:srgbClr val="a7a6a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012577" y="3528512"/>
            <a:ext cx="386016" cy="258419"/>
          </a:xfrm>
          <a:custGeom>
            <a:avLst/>
            <a:gdLst>
              <a:gd name="connsiteX0" fmla="*/ 386016 w 386016"/>
              <a:gd name="connsiteY0" fmla="*/ 239547 h 258419"/>
              <a:gd name="connsiteX1" fmla="*/ 386016 w 386016"/>
              <a:gd name="connsiteY1" fmla="*/ 266 h 258419"/>
              <a:gd name="connsiteX2" fmla="*/ 331838 w 386016"/>
              <a:gd name="connsiteY2" fmla="*/ 266 h 258419"/>
              <a:gd name="connsiteX3" fmla="*/ 331838 w 386016"/>
              <a:gd name="connsiteY3" fmla="*/ 55003 h 258419"/>
              <a:gd name="connsiteX4" fmla="*/ 331838 w 386016"/>
              <a:gd name="connsiteY4" fmla="*/ 206819 h 258419"/>
              <a:gd name="connsiteX5" fmla="*/ 53047 w 386016"/>
              <a:gd name="connsiteY5" fmla="*/ 206819 h 258419"/>
              <a:gd name="connsiteX6" fmla="*/ 53047 w 386016"/>
              <a:gd name="connsiteY6" fmla="*/ 0 h 258419"/>
              <a:gd name="connsiteX7" fmla="*/ 0 w 386016"/>
              <a:gd name="connsiteY7" fmla="*/ 0 h 258419"/>
              <a:gd name="connsiteX8" fmla="*/ 0 w 386016"/>
              <a:gd name="connsiteY8" fmla="*/ 241236 h 258419"/>
              <a:gd name="connsiteX9" fmla="*/ 20307 w 386016"/>
              <a:gd name="connsiteY9" fmla="*/ 258419 h 258419"/>
              <a:gd name="connsiteX10" fmla="*/ 362318 w 386016"/>
              <a:gd name="connsiteY10" fmla="*/ 258419 h 258419"/>
              <a:gd name="connsiteX11" fmla="*/ 386016 w 386016"/>
              <a:gd name="connsiteY11" fmla="*/ 239547 h 2584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386016" h="258419">
                <a:moveTo>
                  <a:pt x="386016" y="239547"/>
                </a:moveTo>
                <a:lnTo>
                  <a:pt x="386016" y="266"/>
                </a:lnTo>
                <a:lnTo>
                  <a:pt x="331838" y="266"/>
                </a:lnTo>
                <a:lnTo>
                  <a:pt x="331838" y="55003"/>
                </a:lnTo>
                <a:lnTo>
                  <a:pt x="331838" y="206819"/>
                </a:lnTo>
                <a:lnTo>
                  <a:pt x="53047" y="206819"/>
                </a:lnTo>
                <a:lnTo>
                  <a:pt x="53047" y="0"/>
                </a:lnTo>
                <a:lnTo>
                  <a:pt x="0" y="0"/>
                </a:lnTo>
                <a:lnTo>
                  <a:pt x="0" y="241236"/>
                </a:lnTo>
                <a:cubicBezTo>
                  <a:pt x="2819" y="254406"/>
                  <a:pt x="9588" y="258419"/>
                  <a:pt x="20307" y="258419"/>
                </a:cubicBezTo>
                <a:lnTo>
                  <a:pt x="362318" y="258419"/>
                </a:lnTo>
                <a:cubicBezTo>
                  <a:pt x="375107" y="258419"/>
                  <a:pt x="383006" y="253847"/>
                  <a:pt x="386016" y="239547"/>
                </a:cubicBez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595229" y="3528778"/>
            <a:ext cx="386029" cy="258152"/>
          </a:xfrm>
          <a:custGeom>
            <a:avLst/>
            <a:gdLst>
              <a:gd name="connsiteX0" fmla="*/ 385457 w 386029"/>
              <a:gd name="connsiteY0" fmla="*/ 216712 h 258152"/>
              <a:gd name="connsiteX1" fmla="*/ 386029 w 386029"/>
              <a:gd name="connsiteY1" fmla="*/ 19113 h 258152"/>
              <a:gd name="connsiteX2" fmla="*/ 362889 w 386029"/>
              <a:gd name="connsiteY2" fmla="*/ 0 h 258152"/>
              <a:gd name="connsiteX3" fmla="*/ 19761 w 386029"/>
              <a:gd name="connsiteY3" fmla="*/ 0 h 258152"/>
              <a:gd name="connsiteX4" fmla="*/ 0 w 386029"/>
              <a:gd name="connsiteY4" fmla="*/ 19468 h 258152"/>
              <a:gd name="connsiteX5" fmla="*/ 0 w 386029"/>
              <a:gd name="connsiteY5" fmla="*/ 239280 h 258152"/>
              <a:gd name="connsiteX6" fmla="*/ 6210 w 386029"/>
              <a:gd name="connsiteY6" fmla="*/ 255511 h 258152"/>
              <a:gd name="connsiteX7" fmla="*/ 21729 w 386029"/>
              <a:gd name="connsiteY7" fmla="*/ 258152 h 258152"/>
              <a:gd name="connsiteX8" fmla="*/ 105879 w 386029"/>
              <a:gd name="connsiteY8" fmla="*/ 258152 h 258152"/>
              <a:gd name="connsiteX9" fmla="*/ 53416 w 386029"/>
              <a:gd name="connsiteY9" fmla="*/ 205701 h 258152"/>
              <a:gd name="connsiteX10" fmla="*/ 53340 w 386029"/>
              <a:gd name="connsiteY10" fmla="*/ 205701 h 258152"/>
              <a:gd name="connsiteX11" fmla="*/ 53340 w 386029"/>
              <a:gd name="connsiteY11" fmla="*/ 54457 h 258152"/>
              <a:gd name="connsiteX12" fmla="*/ 332130 w 386029"/>
              <a:gd name="connsiteY12" fmla="*/ 54457 h 258152"/>
              <a:gd name="connsiteX13" fmla="*/ 332130 w 386029"/>
              <a:gd name="connsiteY13" fmla="*/ 205701 h 258152"/>
              <a:gd name="connsiteX14" fmla="*/ 179717 w 386029"/>
              <a:gd name="connsiteY14" fmla="*/ 205701 h 258152"/>
              <a:gd name="connsiteX15" fmla="*/ 232587 w 386029"/>
              <a:gd name="connsiteY15" fmla="*/ 258152 h 258152"/>
              <a:gd name="connsiteX16" fmla="*/ 361759 w 386029"/>
              <a:gd name="connsiteY16" fmla="*/ 258114 h 258152"/>
              <a:gd name="connsiteX17" fmla="*/ 385457 w 386029"/>
              <a:gd name="connsiteY17" fmla="*/ 228562 h 258152"/>
              <a:gd name="connsiteX18" fmla="*/ 385457 w 386029"/>
              <a:gd name="connsiteY18" fmla="*/ 216712 h 2581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386029" h="258152">
                <a:moveTo>
                  <a:pt x="385457" y="216712"/>
                </a:moveTo>
                <a:lnTo>
                  <a:pt x="386029" y="19113"/>
                </a:lnTo>
                <a:cubicBezTo>
                  <a:pt x="386029" y="6959"/>
                  <a:pt x="374929" y="0"/>
                  <a:pt x="362889" y="0"/>
                </a:cubicBezTo>
                <a:lnTo>
                  <a:pt x="19761" y="0"/>
                </a:lnTo>
                <a:cubicBezTo>
                  <a:pt x="9029" y="0"/>
                  <a:pt x="0" y="6680"/>
                  <a:pt x="0" y="19468"/>
                </a:cubicBezTo>
                <a:lnTo>
                  <a:pt x="0" y="239280"/>
                </a:lnTo>
                <a:cubicBezTo>
                  <a:pt x="-368" y="246049"/>
                  <a:pt x="1701" y="251459"/>
                  <a:pt x="6210" y="255511"/>
                </a:cubicBezTo>
                <a:cubicBezTo>
                  <a:pt x="10731" y="259550"/>
                  <a:pt x="15900" y="258152"/>
                  <a:pt x="21729" y="258152"/>
                </a:cubicBezTo>
                <a:lnTo>
                  <a:pt x="105879" y="258152"/>
                </a:lnTo>
                <a:lnTo>
                  <a:pt x="53416" y="205701"/>
                </a:lnTo>
                <a:lnTo>
                  <a:pt x="53340" y="205701"/>
                </a:lnTo>
                <a:lnTo>
                  <a:pt x="53340" y="54457"/>
                </a:lnTo>
                <a:lnTo>
                  <a:pt x="332130" y="54457"/>
                </a:lnTo>
                <a:lnTo>
                  <a:pt x="332130" y="205701"/>
                </a:lnTo>
                <a:lnTo>
                  <a:pt x="179717" y="205701"/>
                </a:lnTo>
                <a:lnTo>
                  <a:pt x="232587" y="258152"/>
                </a:lnTo>
                <a:lnTo>
                  <a:pt x="361759" y="258114"/>
                </a:lnTo>
                <a:cubicBezTo>
                  <a:pt x="376046" y="258673"/>
                  <a:pt x="385457" y="249491"/>
                  <a:pt x="385457" y="228562"/>
                </a:cubicBezTo>
                <a:lnTo>
                  <a:pt x="385457" y="216712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42646" y="3534867"/>
            <a:ext cx="1034046" cy="257111"/>
          </a:xfrm>
          <a:custGeom>
            <a:avLst/>
            <a:gdLst>
              <a:gd name="connsiteX0" fmla="*/ 0 w 1034046"/>
              <a:gd name="connsiteY0" fmla="*/ 257111 h 257111"/>
              <a:gd name="connsiteX1" fmla="*/ 1034046 w 1034046"/>
              <a:gd name="connsiteY1" fmla="*/ 257111 h 257111"/>
              <a:gd name="connsiteX2" fmla="*/ 1034046 w 1034046"/>
              <a:gd name="connsiteY2" fmla="*/ 0 h 257111"/>
              <a:gd name="connsiteX3" fmla="*/ 0 w 1034046"/>
              <a:gd name="connsiteY3" fmla="*/ 0 h 257111"/>
              <a:gd name="connsiteX4" fmla="*/ 0 w 1034046"/>
              <a:gd name="connsiteY4" fmla="*/ 257111 h 2571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34046" h="257111">
                <a:moveTo>
                  <a:pt x="0" y="257111"/>
                </a:moveTo>
                <a:lnTo>
                  <a:pt x="1034046" y="257111"/>
                </a:lnTo>
                <a:lnTo>
                  <a:pt x="1034046" y="0"/>
                </a:lnTo>
                <a:lnTo>
                  <a:pt x="0" y="0"/>
                </a:lnTo>
                <a:lnTo>
                  <a:pt x="0" y="257111"/>
                </a:lnTo>
              </a:path>
            </a:pathLst>
          </a:custGeom>
          <a:solidFill>
            <a:srgbClr val="00ad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34695" y="4648200"/>
            <a:ext cx="7272007" cy="2375052"/>
          </a:xfrm>
          <a:custGeom>
            <a:avLst/>
            <a:gdLst>
              <a:gd name="connsiteX0" fmla="*/ 0 w 7272007"/>
              <a:gd name="connsiteY0" fmla="*/ 2375052 h 2375052"/>
              <a:gd name="connsiteX1" fmla="*/ 7272007 w 7272007"/>
              <a:gd name="connsiteY1" fmla="*/ 2375052 h 2375052"/>
              <a:gd name="connsiteX2" fmla="*/ 7272007 w 7272007"/>
              <a:gd name="connsiteY2" fmla="*/ 0 h 2375052"/>
              <a:gd name="connsiteX3" fmla="*/ 0 w 7272007"/>
              <a:gd name="connsiteY3" fmla="*/ 0 h 2375052"/>
              <a:gd name="connsiteX4" fmla="*/ 0 w 7272007"/>
              <a:gd name="connsiteY4" fmla="*/ 2375052 h 23750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272007" h="2375052">
                <a:moveTo>
                  <a:pt x="0" y="2375052"/>
                </a:moveTo>
                <a:lnTo>
                  <a:pt x="7272007" y="2375052"/>
                </a:lnTo>
                <a:lnTo>
                  <a:pt x="7272007" y="0"/>
                </a:lnTo>
                <a:lnTo>
                  <a:pt x="0" y="0"/>
                </a:lnTo>
                <a:lnTo>
                  <a:pt x="0" y="2375052"/>
                </a:lnTo>
              </a:path>
            </a:pathLst>
          </a:custGeom>
          <a:solidFill>
            <a:srgbClr val="8cdaf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84694" y="4843792"/>
            <a:ext cx="4385996" cy="1967445"/>
          </a:xfrm>
          <a:custGeom>
            <a:avLst/>
            <a:gdLst>
              <a:gd name="connsiteX0" fmla="*/ 0 w 4385996"/>
              <a:gd name="connsiteY0" fmla="*/ 0 h 1967445"/>
              <a:gd name="connsiteX1" fmla="*/ 4385996 w 4385996"/>
              <a:gd name="connsiteY1" fmla="*/ 0 h 1967445"/>
              <a:gd name="connsiteX2" fmla="*/ 4385996 w 4385996"/>
              <a:gd name="connsiteY2" fmla="*/ 1967445 h 1967445"/>
              <a:gd name="connsiteX3" fmla="*/ 0 w 4385996"/>
              <a:gd name="connsiteY3" fmla="*/ 1967445 h 1967445"/>
              <a:gd name="connsiteX4" fmla="*/ 0 w 4385996"/>
              <a:gd name="connsiteY4" fmla="*/ 0 h 196744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85996" h="1967445">
                <a:moveTo>
                  <a:pt x="0" y="0"/>
                </a:moveTo>
                <a:lnTo>
                  <a:pt x="4385996" y="0"/>
                </a:lnTo>
                <a:lnTo>
                  <a:pt x="4385996" y="1967445"/>
                </a:lnTo>
                <a:lnTo>
                  <a:pt x="0" y="1967445"/>
                </a:lnTo>
                <a:lnTo>
                  <a:pt x="0" y="0"/>
                </a:lnTo>
              </a:path>
            </a:pathLst>
          </a:custGeom>
          <a:solidFill>
            <a:srgbClr val="e9e9e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90177" y="6441312"/>
            <a:ext cx="9779" cy="11467"/>
          </a:xfrm>
          <a:custGeom>
            <a:avLst/>
            <a:gdLst>
              <a:gd name="connsiteX0" fmla="*/ 4889 w 9779"/>
              <a:gd name="connsiteY0" fmla="*/ 0 h 11467"/>
              <a:gd name="connsiteX1" fmla="*/ 0 w 9779"/>
              <a:gd name="connsiteY1" fmla="*/ 5740 h 11467"/>
              <a:gd name="connsiteX2" fmla="*/ 4889 w 9779"/>
              <a:gd name="connsiteY2" fmla="*/ 11467 h 11467"/>
              <a:gd name="connsiteX3" fmla="*/ 9779 w 9779"/>
              <a:gd name="connsiteY3" fmla="*/ 5740 h 11467"/>
              <a:gd name="connsiteX4" fmla="*/ 4889 w 9779"/>
              <a:gd name="connsiteY4" fmla="*/ 0 h 114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779" h="11467">
                <a:moveTo>
                  <a:pt x="4889" y="0"/>
                </a:moveTo>
                <a:cubicBezTo>
                  <a:pt x="2197" y="0"/>
                  <a:pt x="0" y="2565"/>
                  <a:pt x="0" y="5740"/>
                </a:cubicBezTo>
                <a:cubicBezTo>
                  <a:pt x="0" y="8902"/>
                  <a:pt x="2197" y="11467"/>
                  <a:pt x="4889" y="11467"/>
                </a:cubicBezTo>
                <a:cubicBezTo>
                  <a:pt x="7582" y="11467"/>
                  <a:pt x="9779" y="8902"/>
                  <a:pt x="9779" y="5740"/>
                </a:cubicBezTo>
                <a:cubicBezTo>
                  <a:pt x="9779" y="2565"/>
                  <a:pt x="7582" y="0"/>
                  <a:pt x="4889" y="0"/>
                </a:cubicBezTo>
              </a:path>
            </a:pathLst>
          </a:custGeom>
          <a:solidFill>
            <a:srgbClr val="04020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989759" y="5976290"/>
            <a:ext cx="793851" cy="564908"/>
          </a:xfrm>
          <a:custGeom>
            <a:avLst/>
            <a:gdLst>
              <a:gd name="connsiteX0" fmla="*/ 0 w 793851"/>
              <a:gd name="connsiteY0" fmla="*/ 0 h 564908"/>
              <a:gd name="connsiteX1" fmla="*/ 793851 w 793851"/>
              <a:gd name="connsiteY1" fmla="*/ 0 h 564908"/>
              <a:gd name="connsiteX2" fmla="*/ 793851 w 793851"/>
              <a:gd name="connsiteY2" fmla="*/ 564908 h 564908"/>
              <a:gd name="connsiteX3" fmla="*/ 0 w 793851"/>
              <a:gd name="connsiteY3" fmla="*/ 564908 h 564908"/>
              <a:gd name="connsiteX4" fmla="*/ 0 w 793851"/>
              <a:gd name="connsiteY4" fmla="*/ 0 h 5649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93851" h="564908">
                <a:moveTo>
                  <a:pt x="0" y="0"/>
                </a:moveTo>
                <a:lnTo>
                  <a:pt x="793851" y="0"/>
                </a:lnTo>
                <a:lnTo>
                  <a:pt x="793851" y="564908"/>
                </a:lnTo>
                <a:lnTo>
                  <a:pt x="0" y="564908"/>
                </a:lnTo>
                <a:lnTo>
                  <a:pt x="0" y="0"/>
                </a:lnTo>
              </a:path>
            </a:pathLst>
          </a:custGeom>
          <a:solidFill>
            <a:srgbClr val="a7a6a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603841" y="5612701"/>
            <a:ext cx="793851" cy="928496"/>
          </a:xfrm>
          <a:custGeom>
            <a:avLst/>
            <a:gdLst>
              <a:gd name="connsiteX0" fmla="*/ 0 w 793851"/>
              <a:gd name="connsiteY0" fmla="*/ 0 h 928496"/>
              <a:gd name="connsiteX1" fmla="*/ 793851 w 793851"/>
              <a:gd name="connsiteY1" fmla="*/ 0 h 928496"/>
              <a:gd name="connsiteX2" fmla="*/ 793851 w 793851"/>
              <a:gd name="connsiteY2" fmla="*/ 928496 h 928496"/>
              <a:gd name="connsiteX3" fmla="*/ 0 w 793851"/>
              <a:gd name="connsiteY3" fmla="*/ 928496 h 928496"/>
              <a:gd name="connsiteX4" fmla="*/ 0 w 793851"/>
              <a:gd name="connsiteY4" fmla="*/ 0 h 9284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93851" h="928496">
                <a:moveTo>
                  <a:pt x="0" y="0"/>
                </a:moveTo>
                <a:lnTo>
                  <a:pt x="793851" y="0"/>
                </a:lnTo>
                <a:lnTo>
                  <a:pt x="793851" y="928496"/>
                </a:lnTo>
                <a:lnTo>
                  <a:pt x="0" y="928496"/>
                </a:lnTo>
                <a:lnTo>
                  <a:pt x="0" y="0"/>
                </a:lnTo>
              </a:path>
            </a:pathLst>
          </a:custGeom>
          <a:solidFill>
            <a:srgbClr val="00ad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48353" y="5043237"/>
            <a:ext cx="3461626" cy="14846"/>
          </a:xfrm>
          <a:custGeom>
            <a:avLst/>
            <a:gdLst>
              <a:gd name="connsiteX0" fmla="*/ 3455276 w 3461626"/>
              <a:gd name="connsiteY0" fmla="*/ 6350 h 14846"/>
              <a:gd name="connsiteX1" fmla="*/ 6350 w 3461626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461626" h="14846">
                <a:moveTo>
                  <a:pt x="3455276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48353" y="5228632"/>
            <a:ext cx="3461626" cy="14846"/>
          </a:xfrm>
          <a:custGeom>
            <a:avLst/>
            <a:gdLst>
              <a:gd name="connsiteX0" fmla="*/ 3455276 w 3461626"/>
              <a:gd name="connsiteY0" fmla="*/ 6350 h 14846"/>
              <a:gd name="connsiteX1" fmla="*/ 6350 w 3461626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461626" h="14846">
                <a:moveTo>
                  <a:pt x="3455276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48353" y="5414039"/>
            <a:ext cx="3461626" cy="14846"/>
          </a:xfrm>
          <a:custGeom>
            <a:avLst/>
            <a:gdLst>
              <a:gd name="connsiteX0" fmla="*/ 3455276 w 3461626"/>
              <a:gd name="connsiteY0" fmla="*/ 6350 h 14846"/>
              <a:gd name="connsiteX1" fmla="*/ 6350 w 3461626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461626" h="14846">
                <a:moveTo>
                  <a:pt x="3455276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48353" y="5599434"/>
            <a:ext cx="3461626" cy="14846"/>
          </a:xfrm>
          <a:custGeom>
            <a:avLst/>
            <a:gdLst>
              <a:gd name="connsiteX0" fmla="*/ 3455276 w 3461626"/>
              <a:gd name="connsiteY0" fmla="*/ 6350 h 14846"/>
              <a:gd name="connsiteX1" fmla="*/ 6350 w 3461626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461626" h="14846">
                <a:moveTo>
                  <a:pt x="3455276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48353" y="5784816"/>
            <a:ext cx="3461626" cy="14846"/>
          </a:xfrm>
          <a:custGeom>
            <a:avLst/>
            <a:gdLst>
              <a:gd name="connsiteX0" fmla="*/ 3455276 w 3461626"/>
              <a:gd name="connsiteY0" fmla="*/ 6350 h 14846"/>
              <a:gd name="connsiteX1" fmla="*/ 6350 w 3461626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461626" h="14846">
                <a:moveTo>
                  <a:pt x="3455276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48353" y="5970210"/>
            <a:ext cx="3461626" cy="14846"/>
          </a:xfrm>
          <a:custGeom>
            <a:avLst/>
            <a:gdLst>
              <a:gd name="connsiteX0" fmla="*/ 3455276 w 3461626"/>
              <a:gd name="connsiteY0" fmla="*/ 6350 h 14846"/>
              <a:gd name="connsiteX1" fmla="*/ 6350 w 3461626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461626" h="14846">
                <a:moveTo>
                  <a:pt x="3455276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48353" y="6155605"/>
            <a:ext cx="3461626" cy="14846"/>
          </a:xfrm>
          <a:custGeom>
            <a:avLst/>
            <a:gdLst>
              <a:gd name="connsiteX0" fmla="*/ 3455276 w 3461626"/>
              <a:gd name="connsiteY0" fmla="*/ 6350 h 14846"/>
              <a:gd name="connsiteX1" fmla="*/ 6350 w 3461626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461626" h="14846">
                <a:moveTo>
                  <a:pt x="3455276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48353" y="6341012"/>
            <a:ext cx="3461626" cy="14846"/>
          </a:xfrm>
          <a:custGeom>
            <a:avLst/>
            <a:gdLst>
              <a:gd name="connsiteX0" fmla="*/ 3455276 w 3461626"/>
              <a:gd name="connsiteY0" fmla="*/ 6350 h 14846"/>
              <a:gd name="connsiteX1" fmla="*/ 6350 w 3461626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461626" h="14846">
                <a:moveTo>
                  <a:pt x="3455276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25402" y="5015444"/>
            <a:ext cx="19850" cy="1622856"/>
          </a:xfrm>
          <a:custGeom>
            <a:avLst/>
            <a:gdLst>
              <a:gd name="connsiteX0" fmla="*/ 6350 w 19850"/>
              <a:gd name="connsiteY0" fmla="*/ 6350 h 1622856"/>
              <a:gd name="connsiteX1" fmla="*/ 6350 w 19850"/>
              <a:gd name="connsiteY1" fmla="*/ 1616507 h 16228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850" h="1622856">
                <a:moveTo>
                  <a:pt x="6350" y="6350"/>
                </a:moveTo>
                <a:lnTo>
                  <a:pt x="6350" y="1616507"/>
                </a:lnTo>
              </a:path>
            </a:pathLst>
          </a:custGeom>
          <a:ln w="12700">
            <a:solidFill>
              <a:srgbClr val="7479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85320" y="6535368"/>
            <a:ext cx="3424656" cy="19850"/>
          </a:xfrm>
          <a:custGeom>
            <a:avLst/>
            <a:gdLst>
              <a:gd name="connsiteX0" fmla="*/ 6350 w 3424656"/>
              <a:gd name="connsiteY0" fmla="*/ 6350 h 19850"/>
              <a:gd name="connsiteX1" fmla="*/ 3418306 w 3424656"/>
              <a:gd name="connsiteY1" fmla="*/ 6350 h 19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424656" h="19850">
                <a:moveTo>
                  <a:pt x="6350" y="6350"/>
                </a:moveTo>
                <a:lnTo>
                  <a:pt x="3418306" y="6350"/>
                </a:lnTo>
              </a:path>
            </a:pathLst>
          </a:custGeom>
          <a:ln w="12700">
            <a:solidFill>
              <a:srgbClr val="7479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060206" y="7096487"/>
            <a:ext cx="473125" cy="15875"/>
          </a:xfrm>
          <a:custGeom>
            <a:avLst/>
            <a:gdLst>
              <a:gd name="connsiteX0" fmla="*/ 6350 w 473125"/>
              <a:gd name="connsiteY0" fmla="*/ 6350 h 15875"/>
              <a:gd name="connsiteX1" fmla="*/ 466775 w 473125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73125" h="15875">
                <a:moveTo>
                  <a:pt x="6350" y="6350"/>
                </a:moveTo>
                <a:lnTo>
                  <a:pt x="466775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992715" y="7211880"/>
            <a:ext cx="612609" cy="357644"/>
          </a:xfrm>
          <a:custGeom>
            <a:avLst/>
            <a:gdLst>
              <a:gd name="connsiteX0" fmla="*/ 158750 w 612609"/>
              <a:gd name="connsiteY0" fmla="*/ 6350 h 357644"/>
              <a:gd name="connsiteX1" fmla="*/ 6350 w 612609"/>
              <a:gd name="connsiteY1" fmla="*/ 158750 h 357644"/>
              <a:gd name="connsiteX2" fmla="*/ 6350 w 612609"/>
              <a:gd name="connsiteY2" fmla="*/ 198894 h 357644"/>
              <a:gd name="connsiteX3" fmla="*/ 158750 w 612609"/>
              <a:gd name="connsiteY3" fmla="*/ 351294 h 357644"/>
              <a:gd name="connsiteX4" fmla="*/ 453859 w 612609"/>
              <a:gd name="connsiteY4" fmla="*/ 351294 h 357644"/>
              <a:gd name="connsiteX5" fmla="*/ 606259 w 612609"/>
              <a:gd name="connsiteY5" fmla="*/ 198894 h 357644"/>
              <a:gd name="connsiteX6" fmla="*/ 606259 w 612609"/>
              <a:gd name="connsiteY6" fmla="*/ 158750 h 357644"/>
              <a:gd name="connsiteX7" fmla="*/ 453859 w 612609"/>
              <a:gd name="connsiteY7" fmla="*/ 6350 h 357644"/>
              <a:gd name="connsiteX8" fmla="*/ 158750 w 612609"/>
              <a:gd name="connsiteY8" fmla="*/ 6350 h 3576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612609" h="357644">
                <a:moveTo>
                  <a:pt x="158750" y="6350"/>
                </a:moveTo>
                <a:cubicBezTo>
                  <a:pt x="158750" y="6350"/>
                  <a:pt x="6350" y="6350"/>
                  <a:pt x="6350" y="158750"/>
                </a:cubicBezTo>
                <a:lnTo>
                  <a:pt x="6350" y="198894"/>
                </a:lnTo>
                <a:cubicBezTo>
                  <a:pt x="6350" y="198894"/>
                  <a:pt x="6350" y="351294"/>
                  <a:pt x="158750" y="351294"/>
                </a:cubicBezTo>
                <a:lnTo>
                  <a:pt x="453859" y="351294"/>
                </a:lnTo>
                <a:cubicBezTo>
                  <a:pt x="453859" y="351294"/>
                  <a:pt x="606259" y="351294"/>
                  <a:pt x="606259" y="198894"/>
                </a:cubicBezTo>
                <a:lnTo>
                  <a:pt x="606259" y="158750"/>
                </a:lnTo>
                <a:cubicBezTo>
                  <a:pt x="606259" y="158750"/>
                  <a:pt x="606259" y="6350"/>
                  <a:pt x="453859" y="6350"/>
                </a:cubicBezTo>
                <a:lnTo>
                  <a:pt x="158750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082702" y="7290573"/>
            <a:ext cx="432638" cy="200266"/>
          </a:xfrm>
          <a:custGeom>
            <a:avLst/>
            <a:gdLst>
              <a:gd name="connsiteX0" fmla="*/ 82550 w 432638"/>
              <a:gd name="connsiteY0" fmla="*/ 6350 h 200266"/>
              <a:gd name="connsiteX1" fmla="*/ 6350 w 432638"/>
              <a:gd name="connsiteY1" fmla="*/ 82550 h 200266"/>
              <a:gd name="connsiteX2" fmla="*/ 6350 w 432638"/>
              <a:gd name="connsiteY2" fmla="*/ 117716 h 200266"/>
              <a:gd name="connsiteX3" fmla="*/ 82550 w 432638"/>
              <a:gd name="connsiteY3" fmla="*/ 193916 h 200266"/>
              <a:gd name="connsiteX4" fmla="*/ 350087 w 432638"/>
              <a:gd name="connsiteY4" fmla="*/ 193916 h 200266"/>
              <a:gd name="connsiteX5" fmla="*/ 426288 w 432638"/>
              <a:gd name="connsiteY5" fmla="*/ 117716 h 200266"/>
              <a:gd name="connsiteX6" fmla="*/ 426288 w 432638"/>
              <a:gd name="connsiteY6" fmla="*/ 82550 h 200266"/>
              <a:gd name="connsiteX7" fmla="*/ 350087 w 432638"/>
              <a:gd name="connsiteY7" fmla="*/ 6350 h 200266"/>
              <a:gd name="connsiteX8" fmla="*/ 82550 w 432638"/>
              <a:gd name="connsiteY8" fmla="*/ 6350 h 2002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32638" h="200266">
                <a:moveTo>
                  <a:pt x="82550" y="6350"/>
                </a:moveTo>
                <a:cubicBezTo>
                  <a:pt x="82550" y="6350"/>
                  <a:pt x="6350" y="6350"/>
                  <a:pt x="6350" y="82550"/>
                </a:cubicBezTo>
                <a:lnTo>
                  <a:pt x="6350" y="117716"/>
                </a:lnTo>
                <a:cubicBezTo>
                  <a:pt x="6350" y="117716"/>
                  <a:pt x="6350" y="193916"/>
                  <a:pt x="82550" y="193916"/>
                </a:cubicBezTo>
                <a:lnTo>
                  <a:pt x="350087" y="193916"/>
                </a:lnTo>
                <a:cubicBezTo>
                  <a:pt x="350087" y="193916"/>
                  <a:pt x="426288" y="193916"/>
                  <a:pt x="426288" y="117716"/>
                </a:cubicBezTo>
                <a:lnTo>
                  <a:pt x="426288" y="82550"/>
                </a:lnTo>
                <a:cubicBezTo>
                  <a:pt x="426288" y="82550"/>
                  <a:pt x="426288" y="6350"/>
                  <a:pt x="350087" y="6350"/>
                </a:cubicBezTo>
                <a:lnTo>
                  <a:pt x="82550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926726" y="7291455"/>
            <a:ext cx="266166" cy="15875"/>
          </a:xfrm>
          <a:custGeom>
            <a:avLst/>
            <a:gdLst>
              <a:gd name="connsiteX0" fmla="*/ 6350 w 266166"/>
              <a:gd name="connsiteY0" fmla="*/ 6350 h 15875"/>
              <a:gd name="connsiteX1" fmla="*/ 259816 w 266166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66166" h="15875">
                <a:moveTo>
                  <a:pt x="6350" y="6350"/>
                </a:moveTo>
                <a:lnTo>
                  <a:pt x="259816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926726" y="7478665"/>
            <a:ext cx="266166" cy="15875"/>
          </a:xfrm>
          <a:custGeom>
            <a:avLst/>
            <a:gdLst>
              <a:gd name="connsiteX0" fmla="*/ 6350 w 266166"/>
              <a:gd name="connsiteY0" fmla="*/ 6350 h 15875"/>
              <a:gd name="connsiteX1" fmla="*/ 259816 w 266166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66166" h="15875">
                <a:moveTo>
                  <a:pt x="6350" y="6350"/>
                </a:moveTo>
                <a:lnTo>
                  <a:pt x="259816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949308" y="7273372"/>
            <a:ext cx="15875" cy="239915"/>
          </a:xfrm>
          <a:custGeom>
            <a:avLst/>
            <a:gdLst>
              <a:gd name="connsiteX0" fmla="*/ 6350 w 15875"/>
              <a:gd name="connsiteY0" fmla="*/ 233565 h 239915"/>
              <a:gd name="connsiteX1" fmla="*/ 6350 w 15875"/>
              <a:gd name="connsiteY1" fmla="*/ 6350 h 2399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39915">
                <a:moveTo>
                  <a:pt x="6350" y="233565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436115" y="7340328"/>
            <a:ext cx="599909" cy="95364"/>
          </a:xfrm>
          <a:custGeom>
            <a:avLst/>
            <a:gdLst>
              <a:gd name="connsiteX0" fmla="*/ 25400 w 599909"/>
              <a:gd name="connsiteY0" fmla="*/ 0 h 95364"/>
              <a:gd name="connsiteX1" fmla="*/ 0 w 599909"/>
              <a:gd name="connsiteY1" fmla="*/ 25400 h 95364"/>
              <a:gd name="connsiteX2" fmla="*/ 0 w 599909"/>
              <a:gd name="connsiteY2" fmla="*/ 69964 h 95364"/>
              <a:gd name="connsiteX3" fmla="*/ 25400 w 599909"/>
              <a:gd name="connsiteY3" fmla="*/ 95364 h 95364"/>
              <a:gd name="connsiteX4" fmla="*/ 574509 w 599909"/>
              <a:gd name="connsiteY4" fmla="*/ 95364 h 95364"/>
              <a:gd name="connsiteX5" fmla="*/ 599909 w 599909"/>
              <a:gd name="connsiteY5" fmla="*/ 69964 h 95364"/>
              <a:gd name="connsiteX6" fmla="*/ 599909 w 599909"/>
              <a:gd name="connsiteY6" fmla="*/ 25400 h 95364"/>
              <a:gd name="connsiteX7" fmla="*/ 574509 w 599909"/>
              <a:gd name="connsiteY7" fmla="*/ 0 h 95364"/>
              <a:gd name="connsiteX8" fmla="*/ 25400 w 599909"/>
              <a:gd name="connsiteY8" fmla="*/ 0 h 953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99909" h="95364">
                <a:moveTo>
                  <a:pt x="25400" y="0"/>
                </a:moveTo>
                <a:cubicBezTo>
                  <a:pt x="25400" y="0"/>
                  <a:pt x="0" y="0"/>
                  <a:pt x="0" y="25400"/>
                </a:cubicBezTo>
                <a:lnTo>
                  <a:pt x="0" y="69964"/>
                </a:lnTo>
                <a:cubicBezTo>
                  <a:pt x="0" y="69964"/>
                  <a:pt x="0" y="95364"/>
                  <a:pt x="25400" y="95364"/>
                </a:cubicBezTo>
                <a:lnTo>
                  <a:pt x="574509" y="95364"/>
                </a:lnTo>
                <a:cubicBezTo>
                  <a:pt x="574509" y="95364"/>
                  <a:pt x="599909" y="95364"/>
                  <a:pt x="599909" y="69964"/>
                </a:cubicBezTo>
                <a:lnTo>
                  <a:pt x="599909" y="25400"/>
                </a:lnTo>
                <a:cubicBezTo>
                  <a:pt x="599909" y="25400"/>
                  <a:pt x="599909" y="0"/>
                  <a:pt x="574509" y="0"/>
                </a:cubicBezTo>
                <a:lnTo>
                  <a:pt x="2540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429765" y="7333978"/>
            <a:ext cx="612609" cy="108064"/>
          </a:xfrm>
          <a:custGeom>
            <a:avLst/>
            <a:gdLst>
              <a:gd name="connsiteX0" fmla="*/ 31750 w 612609"/>
              <a:gd name="connsiteY0" fmla="*/ 6350 h 108064"/>
              <a:gd name="connsiteX1" fmla="*/ 6350 w 612609"/>
              <a:gd name="connsiteY1" fmla="*/ 31750 h 108064"/>
              <a:gd name="connsiteX2" fmla="*/ 6350 w 612609"/>
              <a:gd name="connsiteY2" fmla="*/ 76314 h 108064"/>
              <a:gd name="connsiteX3" fmla="*/ 31750 w 612609"/>
              <a:gd name="connsiteY3" fmla="*/ 101714 h 108064"/>
              <a:gd name="connsiteX4" fmla="*/ 580859 w 612609"/>
              <a:gd name="connsiteY4" fmla="*/ 101714 h 108064"/>
              <a:gd name="connsiteX5" fmla="*/ 606259 w 612609"/>
              <a:gd name="connsiteY5" fmla="*/ 76314 h 108064"/>
              <a:gd name="connsiteX6" fmla="*/ 606259 w 612609"/>
              <a:gd name="connsiteY6" fmla="*/ 31750 h 108064"/>
              <a:gd name="connsiteX7" fmla="*/ 580859 w 612609"/>
              <a:gd name="connsiteY7" fmla="*/ 6350 h 108064"/>
              <a:gd name="connsiteX8" fmla="*/ 31750 w 612609"/>
              <a:gd name="connsiteY8" fmla="*/ 6350 h 1080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612609" h="108064">
                <a:moveTo>
                  <a:pt x="31750" y="6350"/>
                </a:moveTo>
                <a:cubicBezTo>
                  <a:pt x="31750" y="6350"/>
                  <a:pt x="6350" y="6350"/>
                  <a:pt x="6350" y="31750"/>
                </a:cubicBezTo>
                <a:lnTo>
                  <a:pt x="6350" y="76314"/>
                </a:lnTo>
                <a:cubicBezTo>
                  <a:pt x="6350" y="76314"/>
                  <a:pt x="6350" y="101714"/>
                  <a:pt x="31750" y="101714"/>
                </a:cubicBezTo>
                <a:lnTo>
                  <a:pt x="580859" y="101714"/>
                </a:lnTo>
                <a:cubicBezTo>
                  <a:pt x="580859" y="101714"/>
                  <a:pt x="606259" y="101714"/>
                  <a:pt x="606259" y="76314"/>
                </a:cubicBezTo>
                <a:lnTo>
                  <a:pt x="606259" y="31750"/>
                </a:lnTo>
                <a:cubicBezTo>
                  <a:pt x="606259" y="31750"/>
                  <a:pt x="606259" y="6350"/>
                  <a:pt x="580859" y="6350"/>
                </a:cubicBezTo>
                <a:lnTo>
                  <a:pt x="31750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082788" y="7079906"/>
            <a:ext cx="15875" cy="299148"/>
          </a:xfrm>
          <a:custGeom>
            <a:avLst/>
            <a:gdLst>
              <a:gd name="connsiteX0" fmla="*/ 6350 w 15875"/>
              <a:gd name="connsiteY0" fmla="*/ 292798 h 299148"/>
              <a:gd name="connsiteX1" fmla="*/ 6350 w 15875"/>
              <a:gd name="connsiteY1" fmla="*/ 6350 h 2991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99148">
                <a:moveTo>
                  <a:pt x="6350" y="292798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499550" y="7079906"/>
            <a:ext cx="15875" cy="362140"/>
          </a:xfrm>
          <a:custGeom>
            <a:avLst/>
            <a:gdLst>
              <a:gd name="connsiteX0" fmla="*/ 6350 w 15875"/>
              <a:gd name="connsiteY0" fmla="*/ 355790 h 362140"/>
              <a:gd name="connsiteX1" fmla="*/ 6350 w 15875"/>
              <a:gd name="connsiteY1" fmla="*/ 6350 h 3621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362140">
                <a:moveTo>
                  <a:pt x="6350" y="35579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258765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258765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10950768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10950768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260352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260352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10952356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10952356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7937500" cy="6959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300" y="7874000"/>
            <a:ext cx="3187700" cy="927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2100" y="7874000"/>
            <a:ext cx="3098800" cy="901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6800" y="9321800"/>
            <a:ext cx="215900" cy="165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16800" y="9575800"/>
            <a:ext cx="152400" cy="139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16800" y="9766300"/>
            <a:ext cx="215900" cy="12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16800" y="10160000"/>
            <a:ext cx="152400" cy="165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78700" y="10515600"/>
            <a:ext cx="190500" cy="177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32700" y="9131300"/>
            <a:ext cx="381000" cy="2019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764000" y="7887462"/>
          <a:ext cx="3159145" cy="2626959"/>
        </p:xfrm>
        <a:graphic>
          <a:graphicData uri="http://schemas.openxmlformats.org/drawingml/2006/table">
            <a:tbl>
              <a:tblPr/>
              <a:tblGrid>
                <a:gridCol w="478299"/>
                <a:gridCol w="278999"/>
                <a:gridCol w="279000"/>
                <a:gridCol w="266400"/>
                <a:gridCol w="264803"/>
                <a:gridCol w="806196"/>
                <a:gridCol w="785445"/>
              </a:tblGrid>
              <a:tr h="89895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Catena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calibrata,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zincata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fuoco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Descrizione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Calibrated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dip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galva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chain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Description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mpd="sng">
                      <a:solidFill>
                        <a:srgbClr val="41b7ac"/>
                      </a:solidFill>
                      <a:prstDash val="soli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41b7ac"/>
                      </a:solidFill>
                      <a:prstDash val="soli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Weight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lavoro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Working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rottura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Breaking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Codice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articolo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Article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Codice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articolo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Article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41b7ac"/>
                      </a:solidFill>
                      <a:prstDash val="soli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8x24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CAQUB60050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1x50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CAQUB60075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10x30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CAQUB80075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CAQUB80100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10x28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CAQUB10375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CAQUB10310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12x36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CAQUB10275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CAQUB10210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13x36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CAQUB12075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CAQUB12100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14x42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CAQUB13075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CAQUB13100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16x48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CAQUB14100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CAQUB14125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1x150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16x45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41b7ac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CAQUB16100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CAQUB16125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1x150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4119050" y="7887462"/>
          <a:ext cx="3071857" cy="2173758"/>
        </p:xfrm>
        <a:graphic>
          <a:graphicData uri="http://schemas.openxmlformats.org/drawingml/2006/table">
            <a:tbl>
              <a:tblPr/>
              <a:tblGrid>
                <a:gridCol w="451149"/>
                <a:gridCol w="220048"/>
                <a:gridCol w="256898"/>
                <a:gridCol w="283102"/>
                <a:gridCol w="288000"/>
                <a:gridCol w="755999"/>
                <a:gridCol w="816658"/>
              </a:tblGrid>
              <a:tr h="87775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Catena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calibrata,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zincata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fuoco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Descrizione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Calibrated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dip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galva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chain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Description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mpd="sng">
                      <a:solidFill>
                        <a:srgbClr val="4cc6f4"/>
                      </a:solidFill>
                      <a:prstDash val="soli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41b7ac"/>
                      </a:solidFill>
                      <a:prstDash val="soli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Weight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lavoro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Working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rottura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Breaking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Codice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articolo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Article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Codice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articolo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Article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4cc6f4"/>
                      </a:solidFill>
                      <a:prstDash val="soli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8x24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CAQ7B80075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CAQ7B80100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10x30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CAQU710375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CAQU710310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10x28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CAQU710275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CAQU710210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12x36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3160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CAQU712075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CAQU712100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13x36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CAQU713075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1x75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CAQU713100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14x42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4cc6f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CAQU714100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CAQU714125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1x100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5400000">
            <a:off x="3797300" y="5943600"/>
            <a:ext cx="3810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217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</a:p>
        </p:txBody>
      </p:sp>
      <p:sp>
        <p:nvSpPr>
          <p:cNvPr id="2" name="TextBox 1"/>
          <p:cNvSpPr txBox="1"/>
          <p:nvPr/>
        </p:nvSpPr>
        <p:spPr>
          <a:xfrm rot="5400000">
            <a:off x="2235200" y="6146800"/>
            <a:ext cx="3302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217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HDG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854700" y="3441700"/>
            <a:ext cx="13081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324" dirty="0" smtClean="0">
                <a:solidFill>
                  <a:srgbClr val="00ade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235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5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73700" y="5067300"/>
            <a:ext cx="16891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aggiunge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almeno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25%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resi-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stenza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corrosione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sola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zincata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caldo.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(dati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verificati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nebbia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salina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500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ore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provino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labo-</a:t>
            </a:r>
          </a:p>
          <a:p>
            <a:pPr>
              <a:lnSpc>
                <a:spcPts val="10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ratorio)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171700" y="5829300"/>
            <a:ext cx="3937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4-7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771900" y="5270500"/>
            <a:ext cx="3937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                <a:tab pos="88900" algn="l"/>
              </a:tabLst>
            </a:pP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4-7</a:t>
            </a:r>
          </a:p>
          <a:p>
            <a:pPr>
              <a:lnSpc>
                <a:spcPts val="1100"/>
              </a:lnSpc>
              <a:tabLst>
                <a:tab pos="88900" algn="l"/>
              </a:tabLst>
            </a:pPr>
            <a:r>
              <a:rPr lang="en-US" altLang="zh-CN" dirty="0" smtClean="0"/>
              <a:t>	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44600" y="4991100"/>
            <a:ext cx="1016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25400" algn="l"/>
              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2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2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70000" y="5842000"/>
            <a:ext cx="508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6184900"/>
            <a:ext cx="3263900" cy="170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495300" algn="l"/>
                <a:tab pos="1473200" algn="l"/>
              </a:tabLst>
            </a:pPr>
            <a:r>
              <a:rPr lang="en-US" altLang="zh-CN" dirty="0" smtClean="0"/>
              <a:t>	</a:t>
            </a: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200"/>
              </a:lnSpc>
              <a:tabLst>
                <a:tab pos="495300" algn="l"/>
                <a:tab pos="1473200" algn="l"/>
              </a:tabLst>
            </a:pPr>
            <a:r>
              <a:rPr lang="en-US" altLang="zh-CN" dirty="0" smtClean="0"/>
              <a:t>	</a:t>
            </a: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>
              <a:lnSpc>
                <a:spcPts val="1400"/>
              </a:lnSpc>
              <a:tabLst>
                <a:tab pos="495300" algn="l"/>
                <a:tab pos="1473200" algn="l"/>
              </a:tabLst>
            </a:pPr>
            <a:r>
              <a:rPr lang="en-US" altLang="zh-CN" dirty="0" smtClean="0"/>
              <a:t>		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corrosione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Corrosion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resistance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495300" algn="l"/>
                <a:tab pos="1473200" algn="l"/>
              </a:tabLst>
            </a:pP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Caratteristiche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02100" y="6108700"/>
            <a:ext cx="3479800" cy="177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                <a:tab pos="1727200" algn="l"/>
                <a:tab pos="1752600" algn="l"/>
                <a:tab pos="2184400" algn="l"/>
              </a:tabLst>
            </a:pPr>
            <a:r>
              <a:rPr lang="en-US" altLang="zh-CN" dirty="0" smtClean="0"/>
              <a:t>	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adds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least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25%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corrosion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resi-</a:t>
            </a:r>
          </a:p>
          <a:p>
            <a:pPr>
              <a:lnSpc>
                <a:spcPts val="900"/>
              </a:lnSpc>
              <a:tabLst>
                <a:tab pos="1727200" algn="l"/>
                <a:tab pos="1752600" algn="l"/>
                <a:tab pos="2184400" algn="l"/>
              </a:tabLst>
            </a:pPr>
            <a:r>
              <a:rPr lang="en-US" altLang="zh-CN" dirty="0" smtClean="0"/>
              <a:t>	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stance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just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hot-dip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galvanized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chain.</a:t>
            </a:r>
          </a:p>
          <a:p>
            <a:pPr>
              <a:lnSpc>
                <a:spcPts val="900"/>
              </a:lnSpc>
              <a:tabLst>
                <a:tab pos="1727200" algn="l"/>
                <a:tab pos="1752600" algn="l"/>
                <a:tab pos="2184400" algn="l"/>
              </a:tabLst>
            </a:pPr>
            <a:r>
              <a:rPr lang="en-US" altLang="zh-CN" dirty="0" smtClean="0"/>
              <a:t>		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(data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verified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500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hours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salt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spray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resi-</a:t>
            </a:r>
          </a:p>
          <a:p>
            <a:pPr>
              <a:lnSpc>
                <a:spcPts val="900"/>
              </a:lnSpc>
              <a:tabLst>
                <a:tab pos="1727200" algn="l"/>
                <a:tab pos="1752600" algn="l"/>
                <a:tab pos="2184400" algn="l"/>
              </a:tabLst>
            </a:pPr>
            <a:r>
              <a:rPr lang="en-US" altLang="zh-CN" dirty="0" smtClean="0"/>
              <a:t>	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stance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laboratory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specimen)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900"/>
              </a:lnSpc>
              <a:tabLst>
                <a:tab pos="1727200" algn="l"/>
                <a:tab pos="1752600" algn="l"/>
                <a:tab pos="2184400" algn="l"/>
              </a:tabLst>
            </a:pPr>
            <a:r>
              <a:rPr lang="en-US" altLang="zh-CN" dirty="0" smtClean="0"/>
              <a:t>			</a:t>
            </a:r>
            <a:r>
              <a:rPr lang="en-US" altLang="zh-CN" sz="62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800"/>
              </a:lnSpc>
              <a:tabLst>
                <a:tab pos="1727200" algn="l"/>
                <a:tab pos="1752600" algn="l"/>
                <a:tab pos="2184400" algn="l"/>
              </a:tabLst>
            </a:pPr>
            <a:r>
              <a:rPr lang="en-US" altLang="zh-CN" dirty="0" smtClean="0"/>
              <a:t>	</a:t>
            </a:r>
            <a:r>
              <a:rPr lang="en-US" altLang="zh-CN" sz="62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                <a:tab pos="1727200" algn="l"/>
                <a:tab pos="1752600" algn="l"/>
                <a:tab pos="2184400" algn="l"/>
              </a:tabLst>
            </a:pP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Caratteristiche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6702" y="3749256"/>
            <a:ext cx="7920012" cy="7389443"/>
          </a:xfrm>
          <a:custGeom>
            <a:avLst/>
            <a:gdLst>
              <a:gd name="connsiteX0" fmla="*/ 0 w 7920012"/>
              <a:gd name="connsiteY0" fmla="*/ 7389443 h 7389443"/>
              <a:gd name="connsiteX1" fmla="*/ 7920012 w 7920012"/>
              <a:gd name="connsiteY1" fmla="*/ 7389443 h 7389443"/>
              <a:gd name="connsiteX2" fmla="*/ 7920012 w 7920012"/>
              <a:gd name="connsiteY2" fmla="*/ 0 h 7389443"/>
              <a:gd name="connsiteX3" fmla="*/ 0 w 7920012"/>
              <a:gd name="connsiteY3" fmla="*/ 0 h 7389443"/>
              <a:gd name="connsiteX4" fmla="*/ 0 w 7920012"/>
              <a:gd name="connsiteY4" fmla="*/ 7389443 h 738944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920012" h="7389443">
                <a:moveTo>
                  <a:pt x="0" y="7389443"/>
                </a:moveTo>
                <a:lnTo>
                  <a:pt x="7920012" y="7389443"/>
                </a:lnTo>
                <a:lnTo>
                  <a:pt x="7920012" y="0"/>
                </a:lnTo>
                <a:lnTo>
                  <a:pt x="0" y="0"/>
                </a:lnTo>
                <a:lnTo>
                  <a:pt x="0" y="7389443"/>
                </a:lnTo>
              </a:path>
            </a:pathLst>
          </a:custGeom>
          <a:solidFill>
            <a:srgbClr val="41b7a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702" y="88900"/>
            <a:ext cx="7919999" cy="3657600"/>
          </a:xfrm>
          <a:custGeom>
            <a:avLst/>
            <a:gdLst>
              <a:gd name="connsiteX0" fmla="*/ 0 w 7919999"/>
              <a:gd name="connsiteY0" fmla="*/ 0 h 3657600"/>
              <a:gd name="connsiteX1" fmla="*/ 7919998 w 7919999"/>
              <a:gd name="connsiteY1" fmla="*/ 0 h 3657600"/>
              <a:gd name="connsiteX2" fmla="*/ 7919998 w 7919999"/>
              <a:gd name="connsiteY2" fmla="*/ 3657600 h 3657600"/>
              <a:gd name="connsiteX3" fmla="*/ 0 w 7919999"/>
              <a:gd name="connsiteY3" fmla="*/ 3657600 h 3657600"/>
              <a:gd name="connsiteX4" fmla="*/ 0 w 7919999"/>
              <a:gd name="connsiteY4" fmla="*/ 0 h 365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919999" h="3657600">
                <a:moveTo>
                  <a:pt x="0" y="0"/>
                </a:moveTo>
                <a:lnTo>
                  <a:pt x="7919998" y="0"/>
                </a:lnTo>
                <a:lnTo>
                  <a:pt x="7919998" y="3657600"/>
                </a:lnTo>
                <a:lnTo>
                  <a:pt x="0" y="365760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702" y="86702"/>
            <a:ext cx="7920012" cy="3662565"/>
          </a:xfrm>
          <a:custGeom>
            <a:avLst/>
            <a:gdLst>
              <a:gd name="connsiteX0" fmla="*/ 0 w 7920012"/>
              <a:gd name="connsiteY0" fmla="*/ 3662565 h 3662565"/>
              <a:gd name="connsiteX1" fmla="*/ 7920012 w 7920012"/>
              <a:gd name="connsiteY1" fmla="*/ 3662565 h 3662565"/>
              <a:gd name="connsiteX2" fmla="*/ 7920012 w 7920012"/>
              <a:gd name="connsiteY2" fmla="*/ 0 h 3662565"/>
              <a:gd name="connsiteX3" fmla="*/ 0 w 7920012"/>
              <a:gd name="connsiteY3" fmla="*/ 0 h 3662565"/>
              <a:gd name="connsiteX4" fmla="*/ 0 w 7920012"/>
              <a:gd name="connsiteY4" fmla="*/ 3662565 h 36625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920012" h="3662565">
                <a:moveTo>
                  <a:pt x="0" y="3662565"/>
                </a:moveTo>
                <a:lnTo>
                  <a:pt x="7920012" y="3662565"/>
                </a:lnTo>
                <a:lnTo>
                  <a:pt x="7920012" y="0"/>
                </a:lnTo>
                <a:lnTo>
                  <a:pt x="0" y="0"/>
                </a:lnTo>
                <a:lnTo>
                  <a:pt x="0" y="3662565"/>
                </a:lnTo>
              </a:path>
            </a:pathLst>
          </a:custGeom>
          <a:solidFill>
            <a:srgbClr val="69c6f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702" y="86702"/>
            <a:ext cx="7920012" cy="3662565"/>
          </a:xfrm>
          <a:custGeom>
            <a:avLst/>
            <a:gdLst>
              <a:gd name="connsiteX0" fmla="*/ 0 w 7920012"/>
              <a:gd name="connsiteY0" fmla="*/ 3662565 h 3662565"/>
              <a:gd name="connsiteX1" fmla="*/ 7920012 w 7920012"/>
              <a:gd name="connsiteY1" fmla="*/ 3662565 h 3662565"/>
              <a:gd name="connsiteX2" fmla="*/ 7920012 w 7920012"/>
              <a:gd name="connsiteY2" fmla="*/ 0 h 3662565"/>
              <a:gd name="connsiteX3" fmla="*/ 0 w 7920012"/>
              <a:gd name="connsiteY3" fmla="*/ 0 h 3662565"/>
              <a:gd name="connsiteX4" fmla="*/ 0 w 7920012"/>
              <a:gd name="connsiteY4" fmla="*/ 3662565 h 36625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920012" h="3662565">
                <a:moveTo>
                  <a:pt x="0" y="3662565"/>
                </a:moveTo>
                <a:lnTo>
                  <a:pt x="7920012" y="3662565"/>
                </a:lnTo>
                <a:lnTo>
                  <a:pt x="7920012" y="0"/>
                </a:lnTo>
                <a:lnTo>
                  <a:pt x="0" y="0"/>
                </a:lnTo>
                <a:lnTo>
                  <a:pt x="0" y="3662565"/>
                </a:lnTo>
              </a:path>
            </a:pathLst>
          </a:custGeom>
          <a:solidFill>
            <a:srgbClr val="69c6f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534698" y="4334713"/>
            <a:ext cx="2472004" cy="2590800"/>
          </a:xfrm>
          <a:custGeom>
            <a:avLst/>
            <a:gdLst>
              <a:gd name="connsiteX0" fmla="*/ 0 w 2472004"/>
              <a:gd name="connsiteY0" fmla="*/ 0 h 2590800"/>
              <a:gd name="connsiteX1" fmla="*/ 2472003 w 2472004"/>
              <a:gd name="connsiteY1" fmla="*/ 0 h 2590800"/>
              <a:gd name="connsiteX2" fmla="*/ 2472003 w 2472004"/>
              <a:gd name="connsiteY2" fmla="*/ 2590799 h 2590800"/>
              <a:gd name="connsiteX3" fmla="*/ 0 w 2472004"/>
              <a:gd name="connsiteY3" fmla="*/ 2590799 h 2590800"/>
              <a:gd name="connsiteX4" fmla="*/ 0 w 2472004"/>
              <a:gd name="connsiteY4" fmla="*/ 0 h 259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472004" h="2590800">
                <a:moveTo>
                  <a:pt x="0" y="0"/>
                </a:moveTo>
                <a:lnTo>
                  <a:pt x="2472003" y="0"/>
                </a:lnTo>
                <a:lnTo>
                  <a:pt x="2472003" y="2590799"/>
                </a:lnTo>
                <a:lnTo>
                  <a:pt x="0" y="2590799"/>
                </a:lnTo>
                <a:lnTo>
                  <a:pt x="0" y="0"/>
                </a:lnTo>
              </a:path>
            </a:pathLst>
          </a:custGeom>
          <a:solidFill>
            <a:srgbClr val="83838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702" y="6616789"/>
            <a:ext cx="7919999" cy="1968500"/>
          </a:xfrm>
          <a:custGeom>
            <a:avLst/>
            <a:gdLst>
              <a:gd name="connsiteX0" fmla="*/ 0 w 7919999"/>
              <a:gd name="connsiteY0" fmla="*/ 0 h 1968500"/>
              <a:gd name="connsiteX1" fmla="*/ 7919998 w 7919999"/>
              <a:gd name="connsiteY1" fmla="*/ 0 h 1968500"/>
              <a:gd name="connsiteX2" fmla="*/ 7919998 w 7919999"/>
              <a:gd name="connsiteY2" fmla="*/ 1968500 h 1968500"/>
              <a:gd name="connsiteX3" fmla="*/ 0 w 7919999"/>
              <a:gd name="connsiteY3" fmla="*/ 1968500 h 1968500"/>
              <a:gd name="connsiteX4" fmla="*/ 0 w 7919999"/>
              <a:gd name="connsiteY4" fmla="*/ 0 h 1968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919999" h="1968500">
                <a:moveTo>
                  <a:pt x="0" y="0"/>
                </a:moveTo>
                <a:lnTo>
                  <a:pt x="7919998" y="0"/>
                </a:lnTo>
                <a:lnTo>
                  <a:pt x="7919998" y="1968500"/>
                </a:lnTo>
                <a:lnTo>
                  <a:pt x="0" y="196850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258765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258765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10950768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10950768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260352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260352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10952356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10952356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7937500" cy="369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305300"/>
            <a:ext cx="7937500" cy="4686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606800" y="8737600"/>
            <a:ext cx="3746500" cy="157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                <a:tab pos="736600" algn="l"/>
              </a:tabLst>
            </a:pP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milestone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reached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500"/>
              </a:lnSpc>
              <a:tabLst>
                <a:tab pos="736600" algn="l"/>
              </a:tabLst>
            </a:pPr>
            <a:r>
              <a:rPr lang="en-US" altLang="zh-CN" dirty="0" smtClean="0"/>
              <a:t>	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extends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requirements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</a:p>
          <a:p>
            <a:pPr>
              <a:lnSpc>
                <a:spcPts val="1100"/>
              </a:lnSpc>
              <a:tabLst>
                <a:tab pos="736600" algn="l"/>
              </a:tabLst>
            </a:pPr>
            <a:r>
              <a:rPr lang="en-US" altLang="zh-CN" dirty="0" smtClean="0"/>
              <a:t>	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winches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following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concept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AQUA7,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proposes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spe-</a:t>
            </a:r>
          </a:p>
          <a:p>
            <a:pPr>
              <a:lnSpc>
                <a:spcPts val="1100"/>
              </a:lnSpc>
              <a:tabLst>
                <a:tab pos="736600" algn="l"/>
              </a:tabLst>
            </a:pPr>
            <a:r>
              <a:rPr lang="en-US" altLang="zh-CN" dirty="0" smtClean="0"/>
              <a:t>	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cial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stainless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steel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welded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allows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achievement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1100"/>
              </a:lnSpc>
              <a:tabLst>
                <a:tab pos="736600" algn="l"/>
              </a:tabLst>
            </a:pPr>
            <a:r>
              <a:rPr lang="en-US" altLang="zh-CN" dirty="0" smtClean="0"/>
              <a:t>	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tensile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degrees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above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market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standard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also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guarantees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high</a:t>
            </a:r>
          </a:p>
          <a:p>
            <a:pPr>
              <a:lnSpc>
                <a:spcPts val="1100"/>
              </a:lnSpc>
              <a:tabLst>
                <a:tab pos="736600" algn="l"/>
              </a:tabLst>
            </a:pPr>
            <a:r>
              <a:rPr lang="en-US" altLang="zh-CN" dirty="0" smtClean="0"/>
              <a:t>	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corrosion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resistance.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rusty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spots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high-strength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stainless</a:t>
            </a:r>
          </a:p>
          <a:p>
            <a:pPr>
              <a:lnSpc>
                <a:spcPts val="1100"/>
              </a:lnSpc>
              <a:tabLst>
                <a:tab pos="736600" algn="l"/>
              </a:tabLst>
            </a:pPr>
            <a:r>
              <a:rPr lang="en-US" altLang="zh-CN" dirty="0" smtClean="0"/>
              <a:t>	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steel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Ease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maintenance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performance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100"/>
              </a:lnSpc>
              <a:tabLst>
                <a:tab pos="736600" algn="l"/>
              </a:tabLst>
            </a:pPr>
            <a:r>
              <a:rPr lang="en-US" altLang="zh-CN" dirty="0" smtClean="0"/>
              <a:t>	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market.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11200" y="4330700"/>
            <a:ext cx="3632200" cy="179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                <a:tab pos="749300" algn="l"/>
              </a:tabLst>
            </a:pP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nuovo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traguardo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raggiunto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  <a:tabLst>
                <a:tab pos="7493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sposta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ulteriormente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requisiti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</a:p>
          <a:p>
            <a:pPr>
              <a:lnSpc>
                <a:spcPts val="1100"/>
              </a:lnSpc>
              <a:tabLst>
                <a:tab pos="7493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calibrata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verricelli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scia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dell’AQUA7,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propone</a:t>
            </a:r>
          </a:p>
          <a:p>
            <a:pPr>
              <a:lnSpc>
                <a:spcPts val="1100"/>
              </a:lnSpc>
              <a:tabLst>
                <a:tab pos="7493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calibrata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acciaio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inox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speciale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saldatura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TIG</a:t>
            </a:r>
          </a:p>
          <a:p>
            <a:pPr>
              <a:lnSpc>
                <a:spcPts val="1100"/>
              </a:lnSpc>
              <a:tabLst>
                <a:tab pos="7493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consente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raggiungimento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superiori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standard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</a:p>
          <a:p>
            <a:pPr>
              <a:lnSpc>
                <a:spcPts val="1100"/>
              </a:lnSpc>
              <a:tabLst>
                <a:tab pos="7493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mercato,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inoltre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garantendo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un’elevata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corro-</a:t>
            </a:r>
          </a:p>
          <a:p>
            <a:pPr>
              <a:lnSpc>
                <a:spcPts val="1100"/>
              </a:lnSpc>
              <a:tabLst>
                <a:tab pos="7493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sione.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macchie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ruggine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inox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elevata</a:t>
            </a:r>
          </a:p>
          <a:p>
            <a:pPr>
              <a:lnSpc>
                <a:spcPts val="1100"/>
              </a:lnSpc>
              <a:tabLst>
                <a:tab pos="7493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resistenza.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Facilità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manutenzione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performances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vertici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</a:t>
            </a:r>
          </a:p>
          <a:p>
            <a:pPr>
              <a:lnSpc>
                <a:spcPts val="1100"/>
              </a:lnSpc>
              <a:tabLst>
                <a:tab pos="7493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mercato.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6702" y="3749256"/>
            <a:ext cx="7908010" cy="7389443"/>
          </a:xfrm>
          <a:custGeom>
            <a:avLst/>
            <a:gdLst>
              <a:gd name="connsiteX0" fmla="*/ 0 w 7908010"/>
              <a:gd name="connsiteY0" fmla="*/ 7389443 h 7389443"/>
              <a:gd name="connsiteX1" fmla="*/ 7908010 w 7908010"/>
              <a:gd name="connsiteY1" fmla="*/ 7389443 h 7389443"/>
              <a:gd name="connsiteX2" fmla="*/ 7908010 w 7908010"/>
              <a:gd name="connsiteY2" fmla="*/ 0 h 7389443"/>
              <a:gd name="connsiteX3" fmla="*/ 0 w 7908010"/>
              <a:gd name="connsiteY3" fmla="*/ 0 h 7389443"/>
              <a:gd name="connsiteX4" fmla="*/ 0 w 7908010"/>
              <a:gd name="connsiteY4" fmla="*/ 7389443 h 738944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908010" h="7389443">
                <a:moveTo>
                  <a:pt x="0" y="7389443"/>
                </a:moveTo>
                <a:lnTo>
                  <a:pt x="7908010" y="7389443"/>
                </a:lnTo>
                <a:lnTo>
                  <a:pt x="7908010" y="0"/>
                </a:lnTo>
                <a:lnTo>
                  <a:pt x="0" y="0"/>
                </a:lnTo>
                <a:lnTo>
                  <a:pt x="0" y="7389443"/>
                </a:lnTo>
              </a:path>
            </a:pathLst>
          </a:custGeom>
          <a:solidFill>
            <a:srgbClr val="41b7a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702" y="88900"/>
            <a:ext cx="3347999" cy="3657600"/>
          </a:xfrm>
          <a:custGeom>
            <a:avLst/>
            <a:gdLst>
              <a:gd name="connsiteX0" fmla="*/ 0 w 3347999"/>
              <a:gd name="connsiteY0" fmla="*/ 0 h 3657600"/>
              <a:gd name="connsiteX1" fmla="*/ 3347999 w 3347999"/>
              <a:gd name="connsiteY1" fmla="*/ 0 h 3657600"/>
              <a:gd name="connsiteX2" fmla="*/ 3347999 w 3347999"/>
              <a:gd name="connsiteY2" fmla="*/ 3657600 h 3657600"/>
              <a:gd name="connsiteX3" fmla="*/ 0 w 3347999"/>
              <a:gd name="connsiteY3" fmla="*/ 3657600 h 3657600"/>
              <a:gd name="connsiteX4" fmla="*/ 0 w 3347999"/>
              <a:gd name="connsiteY4" fmla="*/ 0 h 365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347999" h="3657600">
                <a:moveTo>
                  <a:pt x="0" y="0"/>
                </a:moveTo>
                <a:lnTo>
                  <a:pt x="3347999" y="0"/>
                </a:lnTo>
                <a:lnTo>
                  <a:pt x="3347999" y="3657600"/>
                </a:lnTo>
                <a:lnTo>
                  <a:pt x="0" y="365760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702" y="86702"/>
            <a:ext cx="7920012" cy="3662565"/>
          </a:xfrm>
          <a:custGeom>
            <a:avLst/>
            <a:gdLst>
              <a:gd name="connsiteX0" fmla="*/ 0 w 7920012"/>
              <a:gd name="connsiteY0" fmla="*/ 3662565 h 3662565"/>
              <a:gd name="connsiteX1" fmla="*/ 7920012 w 7920012"/>
              <a:gd name="connsiteY1" fmla="*/ 3662565 h 3662565"/>
              <a:gd name="connsiteX2" fmla="*/ 7920012 w 7920012"/>
              <a:gd name="connsiteY2" fmla="*/ 0 h 3662565"/>
              <a:gd name="connsiteX3" fmla="*/ 0 w 7920012"/>
              <a:gd name="connsiteY3" fmla="*/ 0 h 3662565"/>
              <a:gd name="connsiteX4" fmla="*/ 0 w 7920012"/>
              <a:gd name="connsiteY4" fmla="*/ 3662565 h 36625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920012" h="3662565">
                <a:moveTo>
                  <a:pt x="0" y="3662565"/>
                </a:moveTo>
                <a:lnTo>
                  <a:pt x="7920012" y="3662565"/>
                </a:lnTo>
                <a:lnTo>
                  <a:pt x="7920012" y="0"/>
                </a:lnTo>
                <a:lnTo>
                  <a:pt x="0" y="0"/>
                </a:lnTo>
                <a:lnTo>
                  <a:pt x="0" y="3662565"/>
                </a:lnTo>
              </a:path>
            </a:pathLst>
          </a:custGeom>
          <a:solidFill>
            <a:srgbClr val="69c6f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702" y="86702"/>
            <a:ext cx="7920012" cy="3662565"/>
          </a:xfrm>
          <a:custGeom>
            <a:avLst/>
            <a:gdLst>
              <a:gd name="connsiteX0" fmla="*/ 0 w 7920012"/>
              <a:gd name="connsiteY0" fmla="*/ 3662565 h 3662565"/>
              <a:gd name="connsiteX1" fmla="*/ 7920012 w 7920012"/>
              <a:gd name="connsiteY1" fmla="*/ 3662565 h 3662565"/>
              <a:gd name="connsiteX2" fmla="*/ 7920012 w 7920012"/>
              <a:gd name="connsiteY2" fmla="*/ 0 h 3662565"/>
              <a:gd name="connsiteX3" fmla="*/ 0 w 7920012"/>
              <a:gd name="connsiteY3" fmla="*/ 0 h 3662565"/>
              <a:gd name="connsiteX4" fmla="*/ 0 w 7920012"/>
              <a:gd name="connsiteY4" fmla="*/ 3662565 h 36625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920012" h="3662565">
                <a:moveTo>
                  <a:pt x="0" y="3662565"/>
                </a:moveTo>
                <a:lnTo>
                  <a:pt x="7920012" y="3662565"/>
                </a:lnTo>
                <a:lnTo>
                  <a:pt x="7920012" y="0"/>
                </a:lnTo>
                <a:lnTo>
                  <a:pt x="0" y="0"/>
                </a:lnTo>
                <a:lnTo>
                  <a:pt x="0" y="3662565"/>
                </a:lnTo>
              </a:path>
            </a:pathLst>
          </a:custGeom>
          <a:solidFill>
            <a:srgbClr val="69c6f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702" y="4334713"/>
            <a:ext cx="7919999" cy="2590800"/>
          </a:xfrm>
          <a:custGeom>
            <a:avLst/>
            <a:gdLst>
              <a:gd name="connsiteX0" fmla="*/ 0 w 7919999"/>
              <a:gd name="connsiteY0" fmla="*/ 0 h 2590800"/>
              <a:gd name="connsiteX1" fmla="*/ 7919998 w 7919999"/>
              <a:gd name="connsiteY1" fmla="*/ 0 h 2590800"/>
              <a:gd name="connsiteX2" fmla="*/ 7919998 w 7919999"/>
              <a:gd name="connsiteY2" fmla="*/ 2590799 h 2590800"/>
              <a:gd name="connsiteX3" fmla="*/ 0 w 7919999"/>
              <a:gd name="connsiteY3" fmla="*/ 2590799 h 2590800"/>
              <a:gd name="connsiteX4" fmla="*/ 0 w 7919999"/>
              <a:gd name="connsiteY4" fmla="*/ 0 h 259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919999" h="2590800">
                <a:moveTo>
                  <a:pt x="0" y="0"/>
                </a:moveTo>
                <a:lnTo>
                  <a:pt x="7919998" y="0"/>
                </a:lnTo>
                <a:lnTo>
                  <a:pt x="7919998" y="2590799"/>
                </a:lnTo>
                <a:lnTo>
                  <a:pt x="0" y="2590799"/>
                </a:lnTo>
                <a:lnTo>
                  <a:pt x="0" y="0"/>
                </a:lnTo>
              </a:path>
            </a:pathLst>
          </a:custGeom>
          <a:solidFill>
            <a:srgbClr val="83838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395036" y="10317842"/>
            <a:ext cx="161201" cy="156133"/>
          </a:xfrm>
          <a:custGeom>
            <a:avLst/>
            <a:gdLst>
              <a:gd name="connsiteX0" fmla="*/ 59804 w 161201"/>
              <a:gd name="connsiteY0" fmla="*/ 78066 h 156133"/>
              <a:gd name="connsiteX1" fmla="*/ 0 w 161201"/>
              <a:gd name="connsiteY1" fmla="*/ 124650 h 156133"/>
              <a:gd name="connsiteX2" fmla="*/ 0 w 161201"/>
              <a:gd name="connsiteY2" fmla="*/ 156133 h 156133"/>
              <a:gd name="connsiteX3" fmla="*/ 161201 w 161201"/>
              <a:gd name="connsiteY3" fmla="*/ 156133 h 156133"/>
              <a:gd name="connsiteX4" fmla="*/ 161201 w 161201"/>
              <a:gd name="connsiteY4" fmla="*/ 119976 h 156133"/>
              <a:gd name="connsiteX5" fmla="*/ 60514 w 161201"/>
              <a:gd name="connsiteY5" fmla="*/ 119976 h 156133"/>
              <a:gd name="connsiteX6" fmla="*/ 111099 w 161201"/>
              <a:gd name="connsiteY6" fmla="*/ 80835 h 156133"/>
              <a:gd name="connsiteX7" fmla="*/ 111099 w 161201"/>
              <a:gd name="connsiteY7" fmla="*/ 75297 h 156133"/>
              <a:gd name="connsiteX8" fmla="*/ 60514 w 161201"/>
              <a:gd name="connsiteY8" fmla="*/ 36156 h 156133"/>
              <a:gd name="connsiteX9" fmla="*/ 161201 w 161201"/>
              <a:gd name="connsiteY9" fmla="*/ 36156 h 156133"/>
              <a:gd name="connsiteX10" fmla="*/ 161201 w 161201"/>
              <a:gd name="connsiteY10" fmla="*/ 0 h 156133"/>
              <a:gd name="connsiteX11" fmla="*/ 0 w 161201"/>
              <a:gd name="connsiteY11" fmla="*/ 0 h 156133"/>
              <a:gd name="connsiteX12" fmla="*/ 0 w 161201"/>
              <a:gd name="connsiteY12" fmla="*/ 31482 h 156133"/>
              <a:gd name="connsiteX13" fmla="*/ 59804 w 161201"/>
              <a:gd name="connsiteY13" fmla="*/ 78066 h 1561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61201" h="156133">
                <a:moveTo>
                  <a:pt x="59804" y="78066"/>
                </a:moveTo>
                <a:lnTo>
                  <a:pt x="0" y="124650"/>
                </a:lnTo>
                <a:lnTo>
                  <a:pt x="0" y="156133"/>
                </a:lnTo>
                <a:lnTo>
                  <a:pt x="161201" y="156133"/>
                </a:lnTo>
                <a:lnTo>
                  <a:pt x="161201" y="119976"/>
                </a:lnTo>
                <a:lnTo>
                  <a:pt x="60514" y="119976"/>
                </a:lnTo>
                <a:lnTo>
                  <a:pt x="111099" y="80835"/>
                </a:lnTo>
                <a:lnTo>
                  <a:pt x="111099" y="75297"/>
                </a:lnTo>
                <a:lnTo>
                  <a:pt x="60514" y="36156"/>
                </a:lnTo>
                <a:lnTo>
                  <a:pt x="161201" y="36156"/>
                </a:lnTo>
                <a:lnTo>
                  <a:pt x="161201" y="0"/>
                </a:lnTo>
                <a:lnTo>
                  <a:pt x="0" y="0"/>
                </a:lnTo>
                <a:lnTo>
                  <a:pt x="0" y="31482"/>
                </a:lnTo>
                <a:lnTo>
                  <a:pt x="59804" y="7806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28446" y="10072821"/>
            <a:ext cx="129464" cy="115506"/>
          </a:xfrm>
          <a:custGeom>
            <a:avLst/>
            <a:gdLst>
              <a:gd name="connsiteX0" fmla="*/ 10350 w 129464"/>
              <a:gd name="connsiteY0" fmla="*/ 2323 h 115506"/>
              <a:gd name="connsiteX1" fmla="*/ 0 w 129464"/>
              <a:gd name="connsiteY1" fmla="*/ 47091 h 115506"/>
              <a:gd name="connsiteX2" fmla="*/ 64909 w 129464"/>
              <a:gd name="connsiteY2" fmla="*/ 115506 h 115506"/>
              <a:gd name="connsiteX3" fmla="*/ 129464 w 129464"/>
              <a:gd name="connsiteY3" fmla="*/ 47764 h 115506"/>
              <a:gd name="connsiteX4" fmla="*/ 112445 w 129464"/>
              <a:gd name="connsiteY4" fmla="*/ 0 h 115506"/>
              <a:gd name="connsiteX5" fmla="*/ 60845 w 129464"/>
              <a:gd name="connsiteY5" fmla="*/ 0 h 115506"/>
              <a:gd name="connsiteX6" fmla="*/ 60845 w 129464"/>
              <a:gd name="connsiteY6" fmla="*/ 44767 h 115506"/>
              <a:gd name="connsiteX7" fmla="*/ 83959 w 129464"/>
              <a:gd name="connsiteY7" fmla="*/ 44767 h 115506"/>
              <a:gd name="connsiteX8" fmla="*/ 83959 w 129464"/>
              <a:gd name="connsiteY8" fmla="*/ 28295 h 115506"/>
              <a:gd name="connsiteX9" fmla="*/ 98755 w 129464"/>
              <a:gd name="connsiteY9" fmla="*/ 28295 h 115506"/>
              <a:gd name="connsiteX10" fmla="*/ 103200 w 129464"/>
              <a:gd name="connsiteY10" fmla="*/ 47091 h 115506"/>
              <a:gd name="connsiteX11" fmla="*/ 66027 w 129464"/>
              <a:gd name="connsiteY11" fmla="*/ 86385 h 115506"/>
              <a:gd name="connsiteX12" fmla="*/ 26263 w 129464"/>
              <a:gd name="connsiteY12" fmla="*/ 44767 h 115506"/>
              <a:gd name="connsiteX13" fmla="*/ 37909 w 129464"/>
              <a:gd name="connsiteY13" fmla="*/ 2323 h 115506"/>
              <a:gd name="connsiteX14" fmla="*/ 10350 w 129464"/>
              <a:gd name="connsiteY14" fmla="*/ 2323 h 1155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29464" h="115506">
                <a:moveTo>
                  <a:pt x="10350" y="2323"/>
                </a:moveTo>
                <a:cubicBezTo>
                  <a:pt x="4241" y="13639"/>
                  <a:pt x="0" y="30124"/>
                  <a:pt x="0" y="47091"/>
                </a:cubicBezTo>
                <a:cubicBezTo>
                  <a:pt x="0" y="87541"/>
                  <a:pt x="26441" y="115506"/>
                  <a:pt x="64909" y="115506"/>
                </a:cubicBezTo>
                <a:cubicBezTo>
                  <a:pt x="102641" y="115506"/>
                  <a:pt x="129464" y="87376"/>
                  <a:pt x="129464" y="47764"/>
                </a:cubicBezTo>
                <a:cubicBezTo>
                  <a:pt x="129464" y="29451"/>
                  <a:pt x="122250" y="8483"/>
                  <a:pt x="112445" y="0"/>
                </a:cubicBezTo>
                <a:lnTo>
                  <a:pt x="60845" y="0"/>
                </a:lnTo>
                <a:lnTo>
                  <a:pt x="60845" y="44767"/>
                </a:lnTo>
                <a:lnTo>
                  <a:pt x="83959" y="44767"/>
                </a:lnTo>
                <a:lnTo>
                  <a:pt x="83959" y="28295"/>
                </a:lnTo>
                <a:lnTo>
                  <a:pt x="98755" y="28295"/>
                </a:lnTo>
                <a:cubicBezTo>
                  <a:pt x="102463" y="36614"/>
                  <a:pt x="103200" y="40106"/>
                  <a:pt x="103200" y="47091"/>
                </a:cubicBezTo>
                <a:cubicBezTo>
                  <a:pt x="103200" y="70573"/>
                  <a:pt x="88404" y="86385"/>
                  <a:pt x="66027" y="86385"/>
                </a:cubicBezTo>
                <a:cubicBezTo>
                  <a:pt x="47345" y="86385"/>
                  <a:pt x="26263" y="75565"/>
                  <a:pt x="26263" y="44767"/>
                </a:cubicBezTo>
                <a:cubicBezTo>
                  <a:pt x="26263" y="30784"/>
                  <a:pt x="30136" y="16802"/>
                  <a:pt x="37909" y="2323"/>
                </a:cubicBezTo>
                <a:lnTo>
                  <a:pt x="10350" y="2323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28446" y="9944956"/>
            <a:ext cx="129464" cy="115506"/>
          </a:xfrm>
          <a:custGeom>
            <a:avLst/>
            <a:gdLst>
              <a:gd name="connsiteX0" fmla="*/ 10350 w 129464"/>
              <a:gd name="connsiteY0" fmla="*/ 2324 h 115506"/>
              <a:gd name="connsiteX1" fmla="*/ 0 w 129464"/>
              <a:gd name="connsiteY1" fmla="*/ 47104 h 115506"/>
              <a:gd name="connsiteX2" fmla="*/ 64909 w 129464"/>
              <a:gd name="connsiteY2" fmla="*/ 115506 h 115506"/>
              <a:gd name="connsiteX3" fmla="*/ 129464 w 129464"/>
              <a:gd name="connsiteY3" fmla="*/ 47765 h 115506"/>
              <a:gd name="connsiteX4" fmla="*/ 112445 w 129464"/>
              <a:gd name="connsiteY4" fmla="*/ 0 h 115506"/>
              <a:gd name="connsiteX5" fmla="*/ 60845 w 129464"/>
              <a:gd name="connsiteY5" fmla="*/ 0 h 115506"/>
              <a:gd name="connsiteX6" fmla="*/ 60845 w 129464"/>
              <a:gd name="connsiteY6" fmla="*/ 44767 h 115506"/>
              <a:gd name="connsiteX7" fmla="*/ 83959 w 129464"/>
              <a:gd name="connsiteY7" fmla="*/ 44767 h 115506"/>
              <a:gd name="connsiteX8" fmla="*/ 83959 w 129464"/>
              <a:gd name="connsiteY8" fmla="*/ 28295 h 115506"/>
              <a:gd name="connsiteX9" fmla="*/ 98755 w 129464"/>
              <a:gd name="connsiteY9" fmla="*/ 28295 h 115506"/>
              <a:gd name="connsiteX10" fmla="*/ 103200 w 129464"/>
              <a:gd name="connsiteY10" fmla="*/ 47104 h 115506"/>
              <a:gd name="connsiteX11" fmla="*/ 66027 w 129464"/>
              <a:gd name="connsiteY11" fmla="*/ 86385 h 115506"/>
              <a:gd name="connsiteX12" fmla="*/ 26263 w 129464"/>
              <a:gd name="connsiteY12" fmla="*/ 44767 h 115506"/>
              <a:gd name="connsiteX13" fmla="*/ 37909 w 129464"/>
              <a:gd name="connsiteY13" fmla="*/ 2324 h 115506"/>
              <a:gd name="connsiteX14" fmla="*/ 10350 w 129464"/>
              <a:gd name="connsiteY14" fmla="*/ 2324 h 1155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29464" h="115506">
                <a:moveTo>
                  <a:pt x="10350" y="2324"/>
                </a:moveTo>
                <a:cubicBezTo>
                  <a:pt x="4241" y="13640"/>
                  <a:pt x="0" y="30124"/>
                  <a:pt x="0" y="47104"/>
                </a:cubicBezTo>
                <a:cubicBezTo>
                  <a:pt x="0" y="87541"/>
                  <a:pt x="26441" y="115506"/>
                  <a:pt x="64909" y="115506"/>
                </a:cubicBezTo>
                <a:cubicBezTo>
                  <a:pt x="102641" y="115506"/>
                  <a:pt x="129464" y="87376"/>
                  <a:pt x="129464" y="47765"/>
                </a:cubicBezTo>
                <a:cubicBezTo>
                  <a:pt x="129464" y="29451"/>
                  <a:pt x="122250" y="8483"/>
                  <a:pt x="112445" y="0"/>
                </a:cubicBezTo>
                <a:lnTo>
                  <a:pt x="60845" y="0"/>
                </a:lnTo>
                <a:lnTo>
                  <a:pt x="60845" y="44767"/>
                </a:lnTo>
                <a:lnTo>
                  <a:pt x="83959" y="44767"/>
                </a:lnTo>
                <a:lnTo>
                  <a:pt x="83959" y="28295"/>
                </a:lnTo>
                <a:lnTo>
                  <a:pt x="98755" y="28295"/>
                </a:lnTo>
                <a:cubicBezTo>
                  <a:pt x="102463" y="36614"/>
                  <a:pt x="103200" y="40106"/>
                  <a:pt x="103200" y="47104"/>
                </a:cubicBezTo>
                <a:cubicBezTo>
                  <a:pt x="103200" y="70573"/>
                  <a:pt x="88404" y="86385"/>
                  <a:pt x="66027" y="86385"/>
                </a:cubicBezTo>
                <a:cubicBezTo>
                  <a:pt x="47345" y="86385"/>
                  <a:pt x="26263" y="75565"/>
                  <a:pt x="26263" y="44767"/>
                </a:cubicBezTo>
                <a:cubicBezTo>
                  <a:pt x="26263" y="30784"/>
                  <a:pt x="30136" y="16802"/>
                  <a:pt x="37909" y="2324"/>
                </a:cubicBezTo>
                <a:lnTo>
                  <a:pt x="10350" y="2324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30109" y="9898482"/>
            <a:ext cx="126136" cy="28295"/>
          </a:xfrm>
          <a:custGeom>
            <a:avLst/>
            <a:gdLst>
              <a:gd name="connsiteX0" fmla="*/ 0 w 126136"/>
              <a:gd name="connsiteY0" fmla="*/ 14147 h 28295"/>
              <a:gd name="connsiteX1" fmla="*/ 126136 w 126136"/>
              <a:gd name="connsiteY1" fmla="*/ 14147 h 282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6136" h="28295">
                <a:moveTo>
                  <a:pt x="0" y="14147"/>
                </a:moveTo>
                <a:lnTo>
                  <a:pt x="126136" y="14147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27826" y="9697222"/>
            <a:ext cx="127710" cy="77787"/>
          </a:xfrm>
          <a:custGeom>
            <a:avLst/>
            <a:gdLst>
              <a:gd name="connsiteX0" fmla="*/ 14782 w 127710"/>
              <a:gd name="connsiteY0" fmla="*/ 0 h 77787"/>
              <a:gd name="connsiteX1" fmla="*/ 0 w 127710"/>
              <a:gd name="connsiteY1" fmla="*/ 25844 h 77787"/>
              <a:gd name="connsiteX2" fmla="*/ 35420 w 127710"/>
              <a:gd name="connsiteY2" fmla="*/ 65240 h 77787"/>
              <a:gd name="connsiteX3" fmla="*/ 35420 w 127710"/>
              <a:gd name="connsiteY3" fmla="*/ 65747 h 77787"/>
              <a:gd name="connsiteX4" fmla="*/ 2514 w 127710"/>
              <a:gd name="connsiteY4" fmla="*/ 65747 h 77787"/>
              <a:gd name="connsiteX5" fmla="*/ 2514 w 127710"/>
              <a:gd name="connsiteY5" fmla="*/ 77787 h 77787"/>
              <a:gd name="connsiteX6" fmla="*/ 127710 w 127710"/>
              <a:gd name="connsiteY6" fmla="*/ 77787 h 77787"/>
              <a:gd name="connsiteX7" fmla="*/ 127710 w 127710"/>
              <a:gd name="connsiteY7" fmla="*/ 65747 h 77787"/>
              <a:gd name="connsiteX8" fmla="*/ 49072 w 127710"/>
              <a:gd name="connsiteY8" fmla="*/ 65747 h 77787"/>
              <a:gd name="connsiteX9" fmla="*/ 13106 w 127710"/>
              <a:gd name="connsiteY9" fmla="*/ 29603 h 77787"/>
              <a:gd name="connsiteX10" fmla="*/ 27330 w 127710"/>
              <a:gd name="connsiteY10" fmla="*/ 7022 h 77787"/>
              <a:gd name="connsiteX11" fmla="*/ 14782 w 127710"/>
              <a:gd name="connsiteY11" fmla="*/ 0 h 777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27710" h="77787">
                <a:moveTo>
                  <a:pt x="14782" y="0"/>
                </a:moveTo>
                <a:cubicBezTo>
                  <a:pt x="3911" y="11036"/>
                  <a:pt x="0" y="18072"/>
                  <a:pt x="0" y="25844"/>
                </a:cubicBezTo>
                <a:cubicBezTo>
                  <a:pt x="0" y="38392"/>
                  <a:pt x="11988" y="51943"/>
                  <a:pt x="35420" y="65240"/>
                </a:cubicBezTo>
                <a:lnTo>
                  <a:pt x="35420" y="65747"/>
                </a:lnTo>
                <a:lnTo>
                  <a:pt x="2514" y="65747"/>
                </a:lnTo>
                <a:lnTo>
                  <a:pt x="2514" y="77787"/>
                </a:lnTo>
                <a:lnTo>
                  <a:pt x="127710" y="77787"/>
                </a:lnTo>
                <a:lnTo>
                  <a:pt x="127710" y="65747"/>
                </a:lnTo>
                <a:lnTo>
                  <a:pt x="49072" y="65747"/>
                </a:lnTo>
                <a:cubicBezTo>
                  <a:pt x="25933" y="53441"/>
                  <a:pt x="13106" y="40652"/>
                  <a:pt x="13106" y="29603"/>
                </a:cubicBezTo>
                <a:cubicBezTo>
                  <a:pt x="13106" y="23330"/>
                  <a:pt x="16458" y="17818"/>
                  <a:pt x="27330" y="7022"/>
                </a:cubicBezTo>
                <a:lnTo>
                  <a:pt x="14782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30337" y="9484240"/>
            <a:ext cx="127711" cy="91579"/>
          </a:xfrm>
          <a:custGeom>
            <a:avLst/>
            <a:gdLst>
              <a:gd name="connsiteX0" fmla="*/ 125196 w 127711"/>
              <a:gd name="connsiteY0" fmla="*/ 12039 h 91579"/>
              <a:gd name="connsiteX1" fmla="*/ 125196 w 127711"/>
              <a:gd name="connsiteY1" fmla="*/ 0 h 91579"/>
              <a:gd name="connsiteX2" fmla="*/ 0 w 127711"/>
              <a:gd name="connsiteY2" fmla="*/ 0 h 91579"/>
              <a:gd name="connsiteX3" fmla="*/ 0 w 127711"/>
              <a:gd name="connsiteY3" fmla="*/ 12039 h 91579"/>
              <a:gd name="connsiteX4" fmla="*/ 87832 w 127711"/>
              <a:gd name="connsiteY4" fmla="*/ 12039 h 91579"/>
              <a:gd name="connsiteX5" fmla="*/ 114604 w 127711"/>
              <a:gd name="connsiteY5" fmla="*/ 48678 h 91579"/>
              <a:gd name="connsiteX6" fmla="*/ 77241 w 127711"/>
              <a:gd name="connsiteY6" fmla="*/ 79540 h 91579"/>
              <a:gd name="connsiteX7" fmla="*/ 0 w 127711"/>
              <a:gd name="connsiteY7" fmla="*/ 79540 h 91579"/>
              <a:gd name="connsiteX8" fmla="*/ 0 w 127711"/>
              <a:gd name="connsiteY8" fmla="*/ 91579 h 91579"/>
              <a:gd name="connsiteX9" fmla="*/ 77520 w 127711"/>
              <a:gd name="connsiteY9" fmla="*/ 91579 h 91579"/>
              <a:gd name="connsiteX10" fmla="*/ 127710 w 127711"/>
              <a:gd name="connsiteY10" fmla="*/ 49682 h 91579"/>
              <a:gd name="connsiteX11" fmla="*/ 104558 w 127711"/>
              <a:gd name="connsiteY11" fmla="*/ 12534 h 91579"/>
              <a:gd name="connsiteX12" fmla="*/ 104558 w 127711"/>
              <a:gd name="connsiteY12" fmla="*/ 12039 h 91579"/>
              <a:gd name="connsiteX13" fmla="*/ 125196 w 127711"/>
              <a:gd name="connsiteY13" fmla="*/ 12039 h 915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27711" h="91579">
                <a:moveTo>
                  <a:pt x="125196" y="12039"/>
                </a:moveTo>
                <a:lnTo>
                  <a:pt x="125196" y="0"/>
                </a:lnTo>
                <a:lnTo>
                  <a:pt x="0" y="0"/>
                </a:lnTo>
                <a:lnTo>
                  <a:pt x="0" y="12039"/>
                </a:lnTo>
                <a:lnTo>
                  <a:pt x="87832" y="12039"/>
                </a:lnTo>
                <a:cubicBezTo>
                  <a:pt x="104838" y="21831"/>
                  <a:pt x="114604" y="30860"/>
                  <a:pt x="114604" y="48678"/>
                </a:cubicBezTo>
                <a:cubicBezTo>
                  <a:pt x="114604" y="65239"/>
                  <a:pt x="102615" y="79540"/>
                  <a:pt x="77241" y="79540"/>
                </a:cubicBezTo>
                <a:lnTo>
                  <a:pt x="0" y="79540"/>
                </a:lnTo>
                <a:lnTo>
                  <a:pt x="0" y="91579"/>
                </a:lnTo>
                <a:lnTo>
                  <a:pt x="77520" y="91579"/>
                </a:lnTo>
                <a:cubicBezTo>
                  <a:pt x="114883" y="91579"/>
                  <a:pt x="127710" y="68998"/>
                  <a:pt x="127710" y="49682"/>
                </a:cubicBezTo>
                <a:cubicBezTo>
                  <a:pt x="127710" y="32118"/>
                  <a:pt x="120738" y="22834"/>
                  <a:pt x="104558" y="12534"/>
                </a:cubicBezTo>
                <a:lnTo>
                  <a:pt x="104558" y="12039"/>
                </a:lnTo>
                <a:lnTo>
                  <a:pt x="125196" y="12039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46708" y="9140698"/>
            <a:ext cx="359994" cy="1998002"/>
          </a:xfrm>
          <a:custGeom>
            <a:avLst/>
            <a:gdLst>
              <a:gd name="connsiteX0" fmla="*/ 0 w 359994"/>
              <a:gd name="connsiteY0" fmla="*/ 1998002 h 1998002"/>
              <a:gd name="connsiteX1" fmla="*/ 359993 w 359994"/>
              <a:gd name="connsiteY1" fmla="*/ 1998002 h 1998002"/>
              <a:gd name="connsiteX2" fmla="*/ 359993 w 359994"/>
              <a:gd name="connsiteY2" fmla="*/ 0 h 1998002"/>
              <a:gd name="connsiteX3" fmla="*/ 0 w 359994"/>
              <a:gd name="connsiteY3" fmla="*/ 0 h 1998002"/>
              <a:gd name="connsiteX4" fmla="*/ 0 w 359994"/>
              <a:gd name="connsiteY4" fmla="*/ 1998002 h 19980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9994" h="1998002">
                <a:moveTo>
                  <a:pt x="0" y="1998002"/>
                </a:moveTo>
                <a:lnTo>
                  <a:pt x="359993" y="1998002"/>
                </a:lnTo>
                <a:lnTo>
                  <a:pt x="359993" y="0"/>
                </a:lnTo>
                <a:lnTo>
                  <a:pt x="0" y="0"/>
                </a:lnTo>
                <a:lnTo>
                  <a:pt x="0" y="199800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539399" y="3412248"/>
            <a:ext cx="3467302" cy="412102"/>
          </a:xfrm>
          <a:custGeom>
            <a:avLst/>
            <a:gdLst>
              <a:gd name="connsiteX0" fmla="*/ 0 w 3467302"/>
              <a:gd name="connsiteY0" fmla="*/ 412102 h 412102"/>
              <a:gd name="connsiteX1" fmla="*/ 3467302 w 3467302"/>
              <a:gd name="connsiteY1" fmla="*/ 412102 h 412102"/>
              <a:gd name="connsiteX2" fmla="*/ 3467302 w 3467302"/>
              <a:gd name="connsiteY2" fmla="*/ 0 h 412102"/>
              <a:gd name="connsiteX3" fmla="*/ 0 w 3467302"/>
              <a:gd name="connsiteY3" fmla="*/ 0 h 412102"/>
              <a:gd name="connsiteX4" fmla="*/ 0 w 3467302"/>
              <a:gd name="connsiteY4" fmla="*/ 412102 h 4121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467302" h="412102">
                <a:moveTo>
                  <a:pt x="0" y="412102"/>
                </a:moveTo>
                <a:lnTo>
                  <a:pt x="3467302" y="412102"/>
                </a:lnTo>
                <a:lnTo>
                  <a:pt x="3467302" y="0"/>
                </a:lnTo>
                <a:lnTo>
                  <a:pt x="0" y="0"/>
                </a:lnTo>
                <a:lnTo>
                  <a:pt x="0" y="412102"/>
                </a:lnTo>
              </a:path>
            </a:pathLst>
          </a:custGeom>
          <a:solidFill>
            <a:srgbClr val="41b7a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687438" y="3626323"/>
            <a:ext cx="299961" cy="299148"/>
          </a:xfrm>
          <a:custGeom>
            <a:avLst/>
            <a:gdLst>
              <a:gd name="connsiteX0" fmla="*/ 248678 w 299961"/>
              <a:gd name="connsiteY0" fmla="*/ 205930 h 299148"/>
              <a:gd name="connsiteX1" fmla="*/ 204063 w 299961"/>
              <a:gd name="connsiteY1" fmla="*/ 250545 h 299148"/>
              <a:gd name="connsiteX2" fmla="*/ 48920 w 299961"/>
              <a:gd name="connsiteY2" fmla="*/ 95415 h 299148"/>
              <a:gd name="connsiteX3" fmla="*/ 51917 w 299961"/>
              <a:gd name="connsiteY3" fmla="*/ 92418 h 299148"/>
              <a:gd name="connsiteX4" fmla="*/ 51980 w 299961"/>
              <a:gd name="connsiteY4" fmla="*/ 92481 h 299148"/>
              <a:gd name="connsiteX5" fmla="*/ 95580 w 299961"/>
              <a:gd name="connsiteY5" fmla="*/ 48895 h 299148"/>
              <a:gd name="connsiteX6" fmla="*/ 126263 w 299961"/>
              <a:gd name="connsiteY6" fmla="*/ 79590 h 299148"/>
              <a:gd name="connsiteX7" fmla="*/ 186829 w 299961"/>
              <a:gd name="connsiteY7" fmla="*/ 79590 h 299148"/>
              <a:gd name="connsiteX8" fmla="*/ 107556 w 299961"/>
              <a:gd name="connsiteY8" fmla="*/ 317 h 299148"/>
              <a:gd name="connsiteX9" fmla="*/ 85166 w 299961"/>
              <a:gd name="connsiteY9" fmla="*/ 0 h 299148"/>
              <a:gd name="connsiteX10" fmla="*/ 22339 w 299961"/>
              <a:gd name="connsiteY10" fmla="*/ 62839 h 299148"/>
              <a:gd name="connsiteX11" fmla="*/ 22402 w 299961"/>
              <a:gd name="connsiteY11" fmla="*/ 62890 h 299148"/>
              <a:gd name="connsiteX12" fmla="*/ 0 w 299961"/>
              <a:gd name="connsiteY12" fmla="*/ 85306 h 299148"/>
              <a:gd name="connsiteX13" fmla="*/ 165 w 299961"/>
              <a:gd name="connsiteY13" fmla="*/ 107746 h 299148"/>
              <a:gd name="connsiteX14" fmla="*/ 190474 w 299961"/>
              <a:gd name="connsiteY14" fmla="*/ 298056 h 299148"/>
              <a:gd name="connsiteX15" fmla="*/ 215747 w 299961"/>
              <a:gd name="connsiteY15" fmla="*/ 299148 h 299148"/>
              <a:gd name="connsiteX16" fmla="*/ 216496 w 299961"/>
              <a:gd name="connsiteY16" fmla="*/ 298513 h 299148"/>
              <a:gd name="connsiteX17" fmla="*/ 299961 w 299961"/>
              <a:gd name="connsiteY17" fmla="*/ 216700 h 299148"/>
              <a:gd name="connsiteX18" fmla="*/ 298703 w 299961"/>
              <a:gd name="connsiteY18" fmla="*/ 191465 h 299148"/>
              <a:gd name="connsiteX19" fmla="*/ 209930 w 299961"/>
              <a:gd name="connsiteY19" fmla="*/ 102692 h 299148"/>
              <a:gd name="connsiteX20" fmla="*/ 149364 w 299961"/>
              <a:gd name="connsiteY20" fmla="*/ 102692 h 299148"/>
              <a:gd name="connsiteX21" fmla="*/ 250596 w 299961"/>
              <a:gd name="connsiteY21" fmla="*/ 204000 h 299148"/>
              <a:gd name="connsiteX22" fmla="*/ 248678 w 299961"/>
              <a:gd name="connsiteY22" fmla="*/ 205930 h 2991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299961" h="299148">
                <a:moveTo>
                  <a:pt x="248678" y="205930"/>
                </a:moveTo>
                <a:lnTo>
                  <a:pt x="204063" y="250545"/>
                </a:lnTo>
                <a:lnTo>
                  <a:pt x="48920" y="95415"/>
                </a:lnTo>
                <a:lnTo>
                  <a:pt x="51917" y="92418"/>
                </a:lnTo>
                <a:lnTo>
                  <a:pt x="51980" y="92481"/>
                </a:lnTo>
                <a:lnTo>
                  <a:pt x="95580" y="48895"/>
                </a:lnTo>
                <a:lnTo>
                  <a:pt x="126263" y="79590"/>
                </a:lnTo>
                <a:lnTo>
                  <a:pt x="186829" y="79590"/>
                </a:lnTo>
                <a:lnTo>
                  <a:pt x="107556" y="317"/>
                </a:lnTo>
                <a:cubicBezTo>
                  <a:pt x="101574" y="-5676"/>
                  <a:pt x="91871" y="-6705"/>
                  <a:pt x="85166" y="0"/>
                </a:cubicBezTo>
                <a:lnTo>
                  <a:pt x="22339" y="62839"/>
                </a:lnTo>
                <a:lnTo>
                  <a:pt x="22402" y="62890"/>
                </a:lnTo>
                <a:lnTo>
                  <a:pt x="0" y="85306"/>
                </a:lnTo>
                <a:cubicBezTo>
                  <a:pt x="-5575" y="90881"/>
                  <a:pt x="-5803" y="101777"/>
                  <a:pt x="165" y="107746"/>
                </a:cubicBezTo>
                <a:lnTo>
                  <a:pt x="190474" y="298056"/>
                </a:lnTo>
                <a:cubicBezTo>
                  <a:pt x="197586" y="305168"/>
                  <a:pt x="206019" y="305536"/>
                  <a:pt x="215747" y="299148"/>
                </a:cubicBezTo>
                <a:lnTo>
                  <a:pt x="216496" y="298513"/>
                </a:lnTo>
                <a:lnTo>
                  <a:pt x="299961" y="216700"/>
                </a:lnTo>
                <a:cubicBezTo>
                  <a:pt x="305930" y="210731"/>
                  <a:pt x="305854" y="198615"/>
                  <a:pt x="298703" y="191465"/>
                </a:cubicBezTo>
                <a:lnTo>
                  <a:pt x="209930" y="102692"/>
                </a:lnTo>
                <a:lnTo>
                  <a:pt x="149364" y="102692"/>
                </a:lnTo>
                <a:lnTo>
                  <a:pt x="250596" y="204000"/>
                </a:lnTo>
                <a:lnTo>
                  <a:pt x="248678" y="2059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013628" y="3523112"/>
            <a:ext cx="386016" cy="258419"/>
          </a:xfrm>
          <a:custGeom>
            <a:avLst/>
            <a:gdLst>
              <a:gd name="connsiteX0" fmla="*/ 386016 w 386016"/>
              <a:gd name="connsiteY0" fmla="*/ 239547 h 258419"/>
              <a:gd name="connsiteX1" fmla="*/ 386016 w 386016"/>
              <a:gd name="connsiteY1" fmla="*/ 266 h 258419"/>
              <a:gd name="connsiteX2" fmla="*/ 331838 w 386016"/>
              <a:gd name="connsiteY2" fmla="*/ 266 h 258419"/>
              <a:gd name="connsiteX3" fmla="*/ 331838 w 386016"/>
              <a:gd name="connsiteY3" fmla="*/ 55003 h 258419"/>
              <a:gd name="connsiteX4" fmla="*/ 331838 w 386016"/>
              <a:gd name="connsiteY4" fmla="*/ 206819 h 258419"/>
              <a:gd name="connsiteX5" fmla="*/ 53047 w 386016"/>
              <a:gd name="connsiteY5" fmla="*/ 206819 h 258419"/>
              <a:gd name="connsiteX6" fmla="*/ 53047 w 386016"/>
              <a:gd name="connsiteY6" fmla="*/ 0 h 258419"/>
              <a:gd name="connsiteX7" fmla="*/ 0 w 386016"/>
              <a:gd name="connsiteY7" fmla="*/ 0 h 258419"/>
              <a:gd name="connsiteX8" fmla="*/ 0 w 386016"/>
              <a:gd name="connsiteY8" fmla="*/ 241236 h 258419"/>
              <a:gd name="connsiteX9" fmla="*/ 20307 w 386016"/>
              <a:gd name="connsiteY9" fmla="*/ 258419 h 258419"/>
              <a:gd name="connsiteX10" fmla="*/ 362318 w 386016"/>
              <a:gd name="connsiteY10" fmla="*/ 258419 h 258419"/>
              <a:gd name="connsiteX11" fmla="*/ 386016 w 386016"/>
              <a:gd name="connsiteY11" fmla="*/ 239547 h 2584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386016" h="258419">
                <a:moveTo>
                  <a:pt x="386016" y="239547"/>
                </a:moveTo>
                <a:lnTo>
                  <a:pt x="386016" y="266"/>
                </a:lnTo>
                <a:lnTo>
                  <a:pt x="331838" y="266"/>
                </a:lnTo>
                <a:lnTo>
                  <a:pt x="331838" y="55003"/>
                </a:lnTo>
                <a:lnTo>
                  <a:pt x="331838" y="206819"/>
                </a:lnTo>
                <a:lnTo>
                  <a:pt x="53047" y="206819"/>
                </a:lnTo>
                <a:lnTo>
                  <a:pt x="53047" y="0"/>
                </a:lnTo>
                <a:lnTo>
                  <a:pt x="0" y="0"/>
                </a:lnTo>
                <a:lnTo>
                  <a:pt x="0" y="241236"/>
                </a:lnTo>
                <a:cubicBezTo>
                  <a:pt x="2819" y="254406"/>
                  <a:pt x="9588" y="258419"/>
                  <a:pt x="20307" y="258419"/>
                </a:cubicBezTo>
                <a:lnTo>
                  <a:pt x="362318" y="258419"/>
                </a:lnTo>
                <a:cubicBezTo>
                  <a:pt x="375106" y="258419"/>
                  <a:pt x="383006" y="253847"/>
                  <a:pt x="386016" y="239547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596280" y="3523378"/>
            <a:ext cx="386029" cy="258153"/>
          </a:xfrm>
          <a:custGeom>
            <a:avLst/>
            <a:gdLst>
              <a:gd name="connsiteX0" fmla="*/ 385457 w 386029"/>
              <a:gd name="connsiteY0" fmla="*/ 216712 h 258153"/>
              <a:gd name="connsiteX1" fmla="*/ 386029 w 386029"/>
              <a:gd name="connsiteY1" fmla="*/ 19113 h 258153"/>
              <a:gd name="connsiteX2" fmla="*/ 362889 w 386029"/>
              <a:gd name="connsiteY2" fmla="*/ 0 h 258153"/>
              <a:gd name="connsiteX3" fmla="*/ 19761 w 386029"/>
              <a:gd name="connsiteY3" fmla="*/ 0 h 258153"/>
              <a:gd name="connsiteX4" fmla="*/ 0 w 386029"/>
              <a:gd name="connsiteY4" fmla="*/ 19468 h 258153"/>
              <a:gd name="connsiteX5" fmla="*/ 0 w 386029"/>
              <a:gd name="connsiteY5" fmla="*/ 239280 h 258153"/>
              <a:gd name="connsiteX6" fmla="*/ 6210 w 386029"/>
              <a:gd name="connsiteY6" fmla="*/ 255511 h 258153"/>
              <a:gd name="connsiteX7" fmla="*/ 21729 w 386029"/>
              <a:gd name="connsiteY7" fmla="*/ 258152 h 258153"/>
              <a:gd name="connsiteX8" fmla="*/ 105879 w 386029"/>
              <a:gd name="connsiteY8" fmla="*/ 258152 h 258153"/>
              <a:gd name="connsiteX9" fmla="*/ 53416 w 386029"/>
              <a:gd name="connsiteY9" fmla="*/ 205701 h 258153"/>
              <a:gd name="connsiteX10" fmla="*/ 53339 w 386029"/>
              <a:gd name="connsiteY10" fmla="*/ 205701 h 258153"/>
              <a:gd name="connsiteX11" fmla="*/ 53339 w 386029"/>
              <a:gd name="connsiteY11" fmla="*/ 54457 h 258153"/>
              <a:gd name="connsiteX12" fmla="*/ 332130 w 386029"/>
              <a:gd name="connsiteY12" fmla="*/ 54457 h 258153"/>
              <a:gd name="connsiteX13" fmla="*/ 332130 w 386029"/>
              <a:gd name="connsiteY13" fmla="*/ 205701 h 258153"/>
              <a:gd name="connsiteX14" fmla="*/ 179717 w 386029"/>
              <a:gd name="connsiteY14" fmla="*/ 205701 h 258153"/>
              <a:gd name="connsiteX15" fmla="*/ 232587 w 386029"/>
              <a:gd name="connsiteY15" fmla="*/ 258152 h 258153"/>
              <a:gd name="connsiteX16" fmla="*/ 361759 w 386029"/>
              <a:gd name="connsiteY16" fmla="*/ 258114 h 258153"/>
              <a:gd name="connsiteX17" fmla="*/ 385457 w 386029"/>
              <a:gd name="connsiteY17" fmla="*/ 228562 h 258153"/>
              <a:gd name="connsiteX18" fmla="*/ 385457 w 386029"/>
              <a:gd name="connsiteY18" fmla="*/ 216712 h 2581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386029" h="258153">
                <a:moveTo>
                  <a:pt x="385457" y="216712"/>
                </a:moveTo>
                <a:lnTo>
                  <a:pt x="386029" y="19113"/>
                </a:lnTo>
                <a:cubicBezTo>
                  <a:pt x="386029" y="6959"/>
                  <a:pt x="374929" y="0"/>
                  <a:pt x="362889" y="0"/>
                </a:cubicBezTo>
                <a:lnTo>
                  <a:pt x="19761" y="0"/>
                </a:lnTo>
                <a:cubicBezTo>
                  <a:pt x="9029" y="0"/>
                  <a:pt x="0" y="6680"/>
                  <a:pt x="0" y="19468"/>
                </a:cubicBezTo>
                <a:lnTo>
                  <a:pt x="0" y="239280"/>
                </a:lnTo>
                <a:cubicBezTo>
                  <a:pt x="-368" y="246049"/>
                  <a:pt x="1701" y="251460"/>
                  <a:pt x="6210" y="255511"/>
                </a:cubicBezTo>
                <a:cubicBezTo>
                  <a:pt x="10731" y="259550"/>
                  <a:pt x="15900" y="258152"/>
                  <a:pt x="21729" y="258152"/>
                </a:cubicBezTo>
                <a:lnTo>
                  <a:pt x="105879" y="258152"/>
                </a:lnTo>
                <a:lnTo>
                  <a:pt x="53416" y="205701"/>
                </a:lnTo>
                <a:lnTo>
                  <a:pt x="53339" y="205701"/>
                </a:lnTo>
                <a:lnTo>
                  <a:pt x="53339" y="54457"/>
                </a:lnTo>
                <a:lnTo>
                  <a:pt x="332130" y="54457"/>
                </a:lnTo>
                <a:lnTo>
                  <a:pt x="332130" y="205701"/>
                </a:lnTo>
                <a:lnTo>
                  <a:pt x="179717" y="205701"/>
                </a:lnTo>
                <a:lnTo>
                  <a:pt x="232587" y="258152"/>
                </a:lnTo>
                <a:lnTo>
                  <a:pt x="361759" y="258114"/>
                </a:lnTo>
                <a:cubicBezTo>
                  <a:pt x="376046" y="258673"/>
                  <a:pt x="385457" y="249491"/>
                  <a:pt x="385457" y="228562"/>
                </a:cubicBezTo>
                <a:lnTo>
                  <a:pt x="385457" y="21671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901247" y="6208223"/>
            <a:ext cx="9778" cy="11468"/>
          </a:xfrm>
          <a:custGeom>
            <a:avLst/>
            <a:gdLst>
              <a:gd name="connsiteX0" fmla="*/ 4889 w 9778"/>
              <a:gd name="connsiteY0" fmla="*/ 0 h 11468"/>
              <a:gd name="connsiteX1" fmla="*/ 0 w 9778"/>
              <a:gd name="connsiteY1" fmla="*/ 5740 h 11468"/>
              <a:gd name="connsiteX2" fmla="*/ 4889 w 9778"/>
              <a:gd name="connsiteY2" fmla="*/ 11468 h 11468"/>
              <a:gd name="connsiteX3" fmla="*/ 9779 w 9778"/>
              <a:gd name="connsiteY3" fmla="*/ 5740 h 11468"/>
              <a:gd name="connsiteX4" fmla="*/ 4889 w 9778"/>
              <a:gd name="connsiteY4" fmla="*/ 0 h 114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778" h="11468">
                <a:moveTo>
                  <a:pt x="4889" y="0"/>
                </a:moveTo>
                <a:cubicBezTo>
                  <a:pt x="2197" y="0"/>
                  <a:pt x="0" y="2565"/>
                  <a:pt x="0" y="5740"/>
                </a:cubicBezTo>
                <a:cubicBezTo>
                  <a:pt x="0" y="8902"/>
                  <a:pt x="2197" y="11468"/>
                  <a:pt x="4889" y="11468"/>
                </a:cubicBezTo>
                <a:cubicBezTo>
                  <a:pt x="7581" y="11468"/>
                  <a:pt x="9779" y="8902"/>
                  <a:pt x="9779" y="5740"/>
                </a:cubicBezTo>
                <a:cubicBezTo>
                  <a:pt x="9779" y="2565"/>
                  <a:pt x="7581" y="0"/>
                  <a:pt x="4889" y="0"/>
                </a:cubicBezTo>
              </a:path>
            </a:pathLst>
          </a:custGeom>
          <a:solidFill>
            <a:srgbClr val="04020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84694" y="4610697"/>
            <a:ext cx="2459037" cy="1967445"/>
          </a:xfrm>
          <a:custGeom>
            <a:avLst/>
            <a:gdLst>
              <a:gd name="connsiteX0" fmla="*/ 0 w 2459037"/>
              <a:gd name="connsiteY0" fmla="*/ 0 h 1967445"/>
              <a:gd name="connsiteX1" fmla="*/ 2459037 w 2459037"/>
              <a:gd name="connsiteY1" fmla="*/ 0 h 1967445"/>
              <a:gd name="connsiteX2" fmla="*/ 2459037 w 2459037"/>
              <a:gd name="connsiteY2" fmla="*/ 1967445 h 1967445"/>
              <a:gd name="connsiteX3" fmla="*/ 0 w 2459037"/>
              <a:gd name="connsiteY3" fmla="*/ 1967445 h 1967445"/>
              <a:gd name="connsiteX4" fmla="*/ 0 w 2459037"/>
              <a:gd name="connsiteY4" fmla="*/ 0 h 196744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459037" h="1967445">
                <a:moveTo>
                  <a:pt x="0" y="0"/>
                </a:moveTo>
                <a:lnTo>
                  <a:pt x="2459037" y="0"/>
                </a:lnTo>
                <a:lnTo>
                  <a:pt x="2459037" y="1967445"/>
                </a:lnTo>
                <a:lnTo>
                  <a:pt x="0" y="1967445"/>
                </a:lnTo>
                <a:lnTo>
                  <a:pt x="0" y="0"/>
                </a:lnTo>
              </a:path>
            </a:pathLst>
          </a:custGeom>
          <a:solidFill>
            <a:srgbClr val="e9e9e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00835" y="5744108"/>
            <a:ext cx="483654" cy="564007"/>
          </a:xfrm>
          <a:custGeom>
            <a:avLst/>
            <a:gdLst>
              <a:gd name="connsiteX0" fmla="*/ 0 w 483654"/>
              <a:gd name="connsiteY0" fmla="*/ 0 h 564007"/>
              <a:gd name="connsiteX1" fmla="*/ 483654 w 483654"/>
              <a:gd name="connsiteY1" fmla="*/ 0 h 564007"/>
              <a:gd name="connsiteX2" fmla="*/ 483654 w 483654"/>
              <a:gd name="connsiteY2" fmla="*/ 564007 h 564007"/>
              <a:gd name="connsiteX3" fmla="*/ 0 w 483654"/>
              <a:gd name="connsiteY3" fmla="*/ 564007 h 564007"/>
              <a:gd name="connsiteX4" fmla="*/ 0 w 483654"/>
              <a:gd name="connsiteY4" fmla="*/ 0 h 5640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83654" h="564007">
                <a:moveTo>
                  <a:pt x="0" y="0"/>
                </a:moveTo>
                <a:lnTo>
                  <a:pt x="483654" y="0"/>
                </a:lnTo>
                <a:lnTo>
                  <a:pt x="483654" y="564007"/>
                </a:lnTo>
                <a:lnTo>
                  <a:pt x="0" y="564007"/>
                </a:lnTo>
                <a:lnTo>
                  <a:pt x="0" y="0"/>
                </a:lnTo>
              </a:path>
            </a:pathLst>
          </a:custGeom>
          <a:solidFill>
            <a:srgbClr val="a7a6a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36472" y="4782357"/>
            <a:ext cx="19850" cy="1622856"/>
          </a:xfrm>
          <a:custGeom>
            <a:avLst/>
            <a:gdLst>
              <a:gd name="connsiteX0" fmla="*/ 6350 w 19850"/>
              <a:gd name="connsiteY0" fmla="*/ 6350 h 1622856"/>
              <a:gd name="connsiteX1" fmla="*/ 6350 w 19850"/>
              <a:gd name="connsiteY1" fmla="*/ 1616506 h 16228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850" h="1622856">
                <a:moveTo>
                  <a:pt x="6350" y="6350"/>
                </a:moveTo>
                <a:lnTo>
                  <a:pt x="6350" y="1616506"/>
                </a:lnTo>
              </a:path>
            </a:pathLst>
          </a:custGeom>
          <a:ln w="12700">
            <a:solidFill>
              <a:srgbClr val="7479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96391" y="6302281"/>
            <a:ext cx="2188654" cy="19850"/>
          </a:xfrm>
          <a:custGeom>
            <a:avLst/>
            <a:gdLst>
              <a:gd name="connsiteX0" fmla="*/ 6350 w 2188654"/>
              <a:gd name="connsiteY0" fmla="*/ 6350 h 19850"/>
              <a:gd name="connsiteX1" fmla="*/ 2182304 w 2188654"/>
              <a:gd name="connsiteY1" fmla="*/ 6350 h 19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88654" h="19850">
                <a:moveTo>
                  <a:pt x="6350" y="6350"/>
                </a:moveTo>
                <a:lnTo>
                  <a:pt x="2182304" y="6350"/>
                </a:lnTo>
              </a:path>
            </a:pathLst>
          </a:custGeom>
          <a:ln w="12700">
            <a:solidFill>
              <a:srgbClr val="7479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320226" y="5375097"/>
            <a:ext cx="483654" cy="933005"/>
          </a:xfrm>
          <a:custGeom>
            <a:avLst/>
            <a:gdLst>
              <a:gd name="connsiteX0" fmla="*/ 0 w 483654"/>
              <a:gd name="connsiteY0" fmla="*/ 0 h 933005"/>
              <a:gd name="connsiteX1" fmla="*/ 483654 w 483654"/>
              <a:gd name="connsiteY1" fmla="*/ 0 h 933005"/>
              <a:gd name="connsiteX2" fmla="*/ 483654 w 483654"/>
              <a:gd name="connsiteY2" fmla="*/ 933005 h 933005"/>
              <a:gd name="connsiteX3" fmla="*/ 0 w 483654"/>
              <a:gd name="connsiteY3" fmla="*/ 933005 h 933005"/>
              <a:gd name="connsiteX4" fmla="*/ 0 w 483654"/>
              <a:gd name="connsiteY4" fmla="*/ 0 h 9330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83654" h="933005">
                <a:moveTo>
                  <a:pt x="0" y="0"/>
                </a:moveTo>
                <a:lnTo>
                  <a:pt x="483654" y="0"/>
                </a:lnTo>
                <a:lnTo>
                  <a:pt x="483654" y="933005"/>
                </a:lnTo>
                <a:lnTo>
                  <a:pt x="0" y="933005"/>
                </a:lnTo>
                <a:lnTo>
                  <a:pt x="0" y="0"/>
                </a:lnTo>
              </a:path>
            </a:pathLst>
          </a:custGeom>
          <a:solidFill>
            <a:srgbClr val="41b7a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59420" y="4810150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59420" y="4995545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59420" y="5180952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59420" y="5366347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59420" y="5551729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59420" y="5737123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59420" y="5922518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59420" y="6107925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702" y="6616789"/>
            <a:ext cx="5429948" cy="1968500"/>
          </a:xfrm>
          <a:custGeom>
            <a:avLst/>
            <a:gdLst>
              <a:gd name="connsiteX0" fmla="*/ 0 w 5429948"/>
              <a:gd name="connsiteY0" fmla="*/ 0 h 1968500"/>
              <a:gd name="connsiteX1" fmla="*/ 5429948 w 5429948"/>
              <a:gd name="connsiteY1" fmla="*/ 0 h 1968500"/>
              <a:gd name="connsiteX2" fmla="*/ 5429948 w 5429948"/>
              <a:gd name="connsiteY2" fmla="*/ 1968500 h 1968500"/>
              <a:gd name="connsiteX3" fmla="*/ 0 w 5429948"/>
              <a:gd name="connsiteY3" fmla="*/ 1968500 h 1968500"/>
              <a:gd name="connsiteX4" fmla="*/ 0 w 5429948"/>
              <a:gd name="connsiteY4" fmla="*/ 0 h 1968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429948" h="1968500">
                <a:moveTo>
                  <a:pt x="0" y="0"/>
                </a:moveTo>
                <a:lnTo>
                  <a:pt x="5429948" y="0"/>
                </a:lnTo>
                <a:lnTo>
                  <a:pt x="5429948" y="1968500"/>
                </a:lnTo>
                <a:lnTo>
                  <a:pt x="0" y="196850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945139" y="6616789"/>
            <a:ext cx="3061563" cy="1968500"/>
          </a:xfrm>
          <a:custGeom>
            <a:avLst/>
            <a:gdLst>
              <a:gd name="connsiteX0" fmla="*/ 0 w 3061563"/>
              <a:gd name="connsiteY0" fmla="*/ 0 h 1968500"/>
              <a:gd name="connsiteX1" fmla="*/ 3061563 w 3061563"/>
              <a:gd name="connsiteY1" fmla="*/ 0 h 1968500"/>
              <a:gd name="connsiteX2" fmla="*/ 3061563 w 3061563"/>
              <a:gd name="connsiteY2" fmla="*/ 1968500 h 1968500"/>
              <a:gd name="connsiteX3" fmla="*/ 0 w 3061563"/>
              <a:gd name="connsiteY3" fmla="*/ 1968500 h 1968500"/>
              <a:gd name="connsiteX4" fmla="*/ 0 w 3061563"/>
              <a:gd name="connsiteY4" fmla="*/ 0 h 1968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061563" h="1968500">
                <a:moveTo>
                  <a:pt x="0" y="0"/>
                </a:moveTo>
                <a:lnTo>
                  <a:pt x="3061563" y="0"/>
                </a:lnTo>
                <a:lnTo>
                  <a:pt x="3061563" y="1968500"/>
                </a:lnTo>
                <a:lnTo>
                  <a:pt x="0" y="196850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258765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258765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10950768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10950768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260352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260352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10952356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10952356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7937500" cy="372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305300"/>
            <a:ext cx="7937500" cy="6210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8700" y="10515600"/>
            <a:ext cx="190500" cy="177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3747050" y="8716757"/>
          <a:ext cx="3535699" cy="1779959"/>
        </p:xfrm>
        <a:graphic>
          <a:graphicData uri="http://schemas.openxmlformats.org/drawingml/2006/table">
            <a:tbl>
              <a:tblPr/>
              <a:tblGrid>
                <a:gridCol w="623649"/>
                <a:gridCol w="743999"/>
                <a:gridCol w="464400"/>
                <a:gridCol w="425999"/>
                <a:gridCol w="638400"/>
                <a:gridCol w="639249"/>
              </a:tblGrid>
              <a:tr h="3572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Codice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art.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mpd="sng">
                      <a:solidFill>
                        <a:srgbClr val="4cc6f4"/>
                      </a:solidFill>
                      <a:prstDash val="soli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4cc6f4"/>
                      </a:solidFill>
                      <a:prstDash val="soli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Catena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Calibrata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inox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lavoro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rottura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4cc6f4"/>
                      </a:solidFill>
                      <a:prstDash val="soli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</a:tr>
              <a:tr h="34270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Article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Stainless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steel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chain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Weight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Working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Breaking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AQUAX00050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mm.5x18,5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AQUAX00060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mm.6x18,5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AQUAX00080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mm.8x24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AQUAX00100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mm.10x30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AQUAX00101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4cc6f4"/>
                      </a:solidFill>
                      <a:prstDash val="soli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mm.10x28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6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7ac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6896100" y="3441700"/>
            <a:ext cx="4191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32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25600" y="5232400"/>
            <a:ext cx="1104900" cy="1308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                <a:tab pos="25400" algn="l"/>
                <a:tab pos="762000" algn="l"/>
              </a:tabLst>
            </a:pPr>
            <a:r>
              <a:rPr lang="en-US" altLang="zh-CN" dirty="0" smtClean="0"/>
              <a:t>		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700"/>
              </a:lnSpc>
              <a:tabLst>
                <a:tab pos="25400" algn="l"/>
                <a:tab pos="762000" algn="l"/>
              </a:tabLst>
            </a:pP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700"/>
              </a:lnSpc>
              <a:tabLst>
                <a:tab pos="25400" algn="l"/>
                <a:tab pos="762000" algn="l"/>
              </a:tabLst>
            </a:pPr>
            <a:r>
              <a:rPr lang="en-US" altLang="zh-CN" dirty="0" smtClean="0"/>
              <a:t>	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Grado/Grade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27100" y="4965700"/>
            <a:ext cx="101600" cy="1244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70</a:t>
            </a:r>
          </a:p>
          <a:p>
            <a:pPr>
              <a:lnSpc>
                <a:spcPts val="13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  <a:p>
            <a:pPr>
              <a:lnSpc>
                <a:spcPts val="14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  <a:p>
            <a:pPr>
              <a:lnSpc>
                <a:spcPts val="15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  <a:p>
            <a:pPr>
              <a:lnSpc>
                <a:spcPts val="14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  <a:p>
            <a:pPr>
              <a:lnSpc>
                <a:spcPts val="14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pPr>
              <a:lnSpc>
                <a:spcPts val="14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530600" y="4673600"/>
            <a:ext cx="1866900" cy="1955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Dal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grafico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evince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come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presenti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una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significativa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aggiuntiva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rispetto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perfor-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mance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meccaniche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tradizio-</a:t>
            </a:r>
          </a:p>
          <a:p>
            <a:pPr>
              <a:lnSpc>
                <a:spcPts val="10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nale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tipo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30.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presenta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uno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sforzo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rottura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trazione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circa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500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N/mm</a:t>
            </a:r>
            <a:r>
              <a:rPr lang="en-US" altLang="zh-CN" sz="4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luogo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300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N/mm</a:t>
            </a:r>
            <a:r>
              <a:rPr lang="en-US" altLang="zh-CN" sz="4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tradiziona-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normata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esempio,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secondo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norme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DIN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tedesche).</a:t>
            </a:r>
          </a:p>
          <a:p>
            <a:pPr>
              <a:lnSpc>
                <a:spcPts val="15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diagram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shows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significant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additional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compared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mechanical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performance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traditional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30-degree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chain.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tensile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equal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around</a:t>
            </a:r>
          </a:p>
          <a:p>
            <a:pPr>
              <a:lnSpc>
                <a:spcPts val="10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500N/mm</a:t>
            </a:r>
            <a:r>
              <a:rPr lang="en-US" altLang="zh-CN" sz="4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instead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300N/mm</a:t>
            </a:r>
            <a:r>
              <a:rPr lang="en-US" altLang="zh-CN" sz="4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traditional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compliant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example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German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DIN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standards).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3900" y="8750300"/>
            <a:ext cx="1308100" cy="166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7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Plus</a:t>
            </a:r>
          </a:p>
          <a:p>
            <a:pPr>
              <a:lnSpc>
                <a:spcPts val="2000"/>
              </a:lnSpc>
              <a:tabLst>
							</a:tabLst>
            </a:pPr>
            <a:r>
              <a:rPr lang="en-US" altLang="zh-CN" sz="1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Maggiore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trazione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rottura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rispetto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tradizionale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conferi-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sce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sicurezza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fonda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ac-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agitate,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caratteristiche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dimensionali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sono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adeguate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normativa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esistente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dei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salpancora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presenti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sul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mercato.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Maggiore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corrosio-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grazie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all’utilizzo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speciali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acciai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inossidabili.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209800" y="9080500"/>
            <a:ext cx="1320800" cy="1206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							</a:tabLst>
            </a:pPr>
            <a:r>
              <a:rPr lang="en-US" altLang="zh-CN" sz="112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tensile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compa-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traditional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degree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gives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safety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grip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agitated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water,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dimensio-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nal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characteristics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appro-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priate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existing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regulations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seats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holders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market.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2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Greater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resistance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corrosion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thanks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use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special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stainless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steels.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10704" y="6170447"/>
            <a:ext cx="1932000" cy="2057996"/>
          </a:xfrm>
          <a:custGeom>
            <a:avLst/>
            <a:gdLst>
              <a:gd name="connsiteX0" fmla="*/ 0 w 1932000"/>
              <a:gd name="connsiteY0" fmla="*/ 2057996 h 2057996"/>
              <a:gd name="connsiteX1" fmla="*/ 1932000 w 1932000"/>
              <a:gd name="connsiteY1" fmla="*/ 2057996 h 2057996"/>
              <a:gd name="connsiteX2" fmla="*/ 1932000 w 1932000"/>
              <a:gd name="connsiteY2" fmla="*/ 0 h 2057996"/>
              <a:gd name="connsiteX3" fmla="*/ 0 w 1932000"/>
              <a:gd name="connsiteY3" fmla="*/ 0 h 2057996"/>
              <a:gd name="connsiteX4" fmla="*/ 0 w 1932000"/>
              <a:gd name="connsiteY4" fmla="*/ 2057996 h 20579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32000" h="2057996">
                <a:moveTo>
                  <a:pt x="0" y="2057996"/>
                </a:moveTo>
                <a:lnTo>
                  <a:pt x="1932000" y="2057996"/>
                </a:lnTo>
                <a:lnTo>
                  <a:pt x="1932000" y="0"/>
                </a:lnTo>
                <a:lnTo>
                  <a:pt x="0" y="0"/>
                </a:lnTo>
                <a:lnTo>
                  <a:pt x="0" y="2057996"/>
                </a:lnTo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10704" y="5440197"/>
            <a:ext cx="6796799" cy="594614"/>
          </a:xfrm>
          <a:custGeom>
            <a:avLst/>
            <a:gdLst>
              <a:gd name="connsiteX0" fmla="*/ 0 w 6796799"/>
              <a:gd name="connsiteY0" fmla="*/ 594614 h 594614"/>
              <a:gd name="connsiteX1" fmla="*/ 6796799 w 6796799"/>
              <a:gd name="connsiteY1" fmla="*/ 594614 h 594614"/>
              <a:gd name="connsiteX2" fmla="*/ 6796799 w 6796799"/>
              <a:gd name="connsiteY2" fmla="*/ 0 h 594614"/>
              <a:gd name="connsiteX3" fmla="*/ 0 w 6796799"/>
              <a:gd name="connsiteY3" fmla="*/ 0 h 594614"/>
              <a:gd name="connsiteX4" fmla="*/ 0 w 6796799"/>
              <a:gd name="connsiteY4" fmla="*/ 594614 h 5946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796799" h="594614">
                <a:moveTo>
                  <a:pt x="0" y="594614"/>
                </a:moveTo>
                <a:lnTo>
                  <a:pt x="6796799" y="594614"/>
                </a:lnTo>
                <a:lnTo>
                  <a:pt x="6796799" y="0"/>
                </a:lnTo>
                <a:lnTo>
                  <a:pt x="0" y="0"/>
                </a:lnTo>
                <a:lnTo>
                  <a:pt x="0" y="594614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10704" y="8398726"/>
            <a:ext cx="6796799" cy="590448"/>
          </a:xfrm>
          <a:custGeom>
            <a:avLst/>
            <a:gdLst>
              <a:gd name="connsiteX0" fmla="*/ 0 w 6796799"/>
              <a:gd name="connsiteY0" fmla="*/ 590448 h 590448"/>
              <a:gd name="connsiteX1" fmla="*/ 6796799 w 6796799"/>
              <a:gd name="connsiteY1" fmla="*/ 590448 h 590448"/>
              <a:gd name="connsiteX2" fmla="*/ 6796799 w 6796799"/>
              <a:gd name="connsiteY2" fmla="*/ 0 h 590448"/>
              <a:gd name="connsiteX3" fmla="*/ 0 w 6796799"/>
              <a:gd name="connsiteY3" fmla="*/ 0 h 590448"/>
              <a:gd name="connsiteX4" fmla="*/ 0 w 6796799"/>
              <a:gd name="connsiteY4" fmla="*/ 590448 h 5904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796799" h="590448">
                <a:moveTo>
                  <a:pt x="0" y="590448"/>
                </a:moveTo>
                <a:lnTo>
                  <a:pt x="6796799" y="590448"/>
                </a:lnTo>
                <a:lnTo>
                  <a:pt x="6796799" y="0"/>
                </a:lnTo>
                <a:lnTo>
                  <a:pt x="0" y="0"/>
                </a:lnTo>
                <a:lnTo>
                  <a:pt x="0" y="590448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761749" y="6432378"/>
            <a:ext cx="4603305" cy="19050"/>
          </a:xfrm>
          <a:custGeom>
            <a:avLst/>
            <a:gdLst>
              <a:gd name="connsiteX0" fmla="*/ 6350 w 4603305"/>
              <a:gd name="connsiteY0" fmla="*/ 6350 h 19050"/>
              <a:gd name="connsiteX1" fmla="*/ 4596955 w 4603305"/>
              <a:gd name="connsiteY1" fmla="*/ 6350 h 190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03305" h="19050">
                <a:moveTo>
                  <a:pt x="6350" y="6350"/>
                </a:moveTo>
                <a:lnTo>
                  <a:pt x="4596955" y="6350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761749" y="9371581"/>
            <a:ext cx="4603305" cy="19050"/>
          </a:xfrm>
          <a:custGeom>
            <a:avLst/>
            <a:gdLst>
              <a:gd name="connsiteX0" fmla="*/ 6350 w 4603305"/>
              <a:gd name="connsiteY0" fmla="*/ 6350 h 19050"/>
              <a:gd name="connsiteX1" fmla="*/ 4596955 w 4603305"/>
              <a:gd name="connsiteY1" fmla="*/ 6350 h 190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03305" h="19050">
                <a:moveTo>
                  <a:pt x="6350" y="6350"/>
                </a:moveTo>
                <a:lnTo>
                  <a:pt x="4596955" y="6350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10704" y="1988705"/>
            <a:ext cx="6796799" cy="604100"/>
          </a:xfrm>
          <a:custGeom>
            <a:avLst/>
            <a:gdLst>
              <a:gd name="connsiteX0" fmla="*/ 0 w 6796799"/>
              <a:gd name="connsiteY0" fmla="*/ 604100 h 604100"/>
              <a:gd name="connsiteX1" fmla="*/ 6796799 w 6796799"/>
              <a:gd name="connsiteY1" fmla="*/ 604100 h 604100"/>
              <a:gd name="connsiteX2" fmla="*/ 6796799 w 6796799"/>
              <a:gd name="connsiteY2" fmla="*/ 0 h 604100"/>
              <a:gd name="connsiteX3" fmla="*/ 0 w 6796799"/>
              <a:gd name="connsiteY3" fmla="*/ 0 h 604100"/>
              <a:gd name="connsiteX4" fmla="*/ 0 w 6796799"/>
              <a:gd name="connsiteY4" fmla="*/ 604100 h 604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796799" h="604100">
                <a:moveTo>
                  <a:pt x="0" y="604100"/>
                </a:moveTo>
                <a:lnTo>
                  <a:pt x="6796799" y="604100"/>
                </a:lnTo>
                <a:lnTo>
                  <a:pt x="6796799" y="0"/>
                </a:lnTo>
                <a:lnTo>
                  <a:pt x="0" y="0"/>
                </a:lnTo>
                <a:lnTo>
                  <a:pt x="0" y="60410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10704" y="2727934"/>
            <a:ext cx="1932000" cy="2449766"/>
          </a:xfrm>
          <a:custGeom>
            <a:avLst/>
            <a:gdLst>
              <a:gd name="connsiteX0" fmla="*/ 0 w 1932000"/>
              <a:gd name="connsiteY0" fmla="*/ 2449766 h 2449766"/>
              <a:gd name="connsiteX1" fmla="*/ 1932000 w 1932000"/>
              <a:gd name="connsiteY1" fmla="*/ 2449766 h 2449766"/>
              <a:gd name="connsiteX2" fmla="*/ 1932000 w 1932000"/>
              <a:gd name="connsiteY2" fmla="*/ 0 h 2449766"/>
              <a:gd name="connsiteX3" fmla="*/ 0 w 1932000"/>
              <a:gd name="connsiteY3" fmla="*/ 0 h 2449766"/>
              <a:gd name="connsiteX4" fmla="*/ 0 w 1932000"/>
              <a:gd name="connsiteY4" fmla="*/ 2449766 h 24497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32000" h="2449766">
                <a:moveTo>
                  <a:pt x="0" y="2449766"/>
                </a:moveTo>
                <a:lnTo>
                  <a:pt x="1932000" y="2449766"/>
                </a:lnTo>
                <a:lnTo>
                  <a:pt x="1932000" y="0"/>
                </a:lnTo>
                <a:lnTo>
                  <a:pt x="0" y="0"/>
                </a:lnTo>
                <a:lnTo>
                  <a:pt x="0" y="2449766"/>
                </a:lnTo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10704" y="9109646"/>
            <a:ext cx="1932000" cy="1525054"/>
          </a:xfrm>
          <a:custGeom>
            <a:avLst/>
            <a:gdLst>
              <a:gd name="connsiteX0" fmla="*/ 0 w 1932000"/>
              <a:gd name="connsiteY0" fmla="*/ 1525054 h 1525054"/>
              <a:gd name="connsiteX1" fmla="*/ 1932000 w 1932000"/>
              <a:gd name="connsiteY1" fmla="*/ 1525054 h 1525054"/>
              <a:gd name="connsiteX2" fmla="*/ 1932000 w 1932000"/>
              <a:gd name="connsiteY2" fmla="*/ 0 h 1525054"/>
              <a:gd name="connsiteX3" fmla="*/ 0 w 1932000"/>
              <a:gd name="connsiteY3" fmla="*/ 0 h 1525054"/>
              <a:gd name="connsiteX4" fmla="*/ 0 w 1932000"/>
              <a:gd name="connsiteY4" fmla="*/ 1525054 h 15250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32000" h="1525054">
                <a:moveTo>
                  <a:pt x="0" y="1525054"/>
                </a:moveTo>
                <a:lnTo>
                  <a:pt x="1932000" y="1525054"/>
                </a:lnTo>
                <a:lnTo>
                  <a:pt x="1932000" y="0"/>
                </a:lnTo>
                <a:lnTo>
                  <a:pt x="0" y="0"/>
                </a:lnTo>
                <a:lnTo>
                  <a:pt x="0" y="1525054"/>
                </a:lnTo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26700" y="1275702"/>
            <a:ext cx="3900005" cy="283438"/>
          </a:xfrm>
          <a:custGeom>
            <a:avLst/>
            <a:gdLst>
              <a:gd name="connsiteX0" fmla="*/ 0 w 3900005"/>
              <a:gd name="connsiteY0" fmla="*/ 283438 h 283438"/>
              <a:gd name="connsiteX1" fmla="*/ 3900005 w 3900005"/>
              <a:gd name="connsiteY1" fmla="*/ 283438 h 283438"/>
              <a:gd name="connsiteX2" fmla="*/ 3900005 w 3900005"/>
              <a:gd name="connsiteY2" fmla="*/ 0 h 283438"/>
              <a:gd name="connsiteX3" fmla="*/ 0 w 3900005"/>
              <a:gd name="connsiteY3" fmla="*/ 0 h 283438"/>
              <a:gd name="connsiteX4" fmla="*/ 0 w 3900005"/>
              <a:gd name="connsiteY4" fmla="*/ 283438 h 28343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900005" h="283438">
                <a:moveTo>
                  <a:pt x="0" y="283438"/>
                </a:moveTo>
                <a:lnTo>
                  <a:pt x="3900005" y="283438"/>
                </a:lnTo>
                <a:lnTo>
                  <a:pt x="3900005" y="0"/>
                </a:lnTo>
                <a:lnTo>
                  <a:pt x="0" y="0"/>
                </a:lnTo>
                <a:lnTo>
                  <a:pt x="0" y="283438"/>
                </a:lnTo>
              </a:path>
            </a:pathLst>
          </a:custGeom>
          <a:solidFill>
            <a:srgbClr val="41b7a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23836" y="1267460"/>
            <a:ext cx="1951253" cy="453517"/>
          </a:xfrm>
          <a:custGeom>
            <a:avLst/>
            <a:gdLst>
              <a:gd name="connsiteX0" fmla="*/ 0 w 1951253"/>
              <a:gd name="connsiteY0" fmla="*/ 453516 h 453517"/>
              <a:gd name="connsiteX1" fmla="*/ 1951253 w 1951253"/>
              <a:gd name="connsiteY1" fmla="*/ 453516 h 453517"/>
              <a:gd name="connsiteX2" fmla="*/ 1951253 w 1951253"/>
              <a:gd name="connsiteY2" fmla="*/ 0 h 453517"/>
              <a:gd name="connsiteX3" fmla="*/ 0 w 1951253"/>
              <a:gd name="connsiteY3" fmla="*/ 0 h 453517"/>
              <a:gd name="connsiteX4" fmla="*/ 0 w 1951253"/>
              <a:gd name="connsiteY4" fmla="*/ 453516 h 4535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51253" h="453517">
                <a:moveTo>
                  <a:pt x="0" y="453516"/>
                </a:moveTo>
                <a:lnTo>
                  <a:pt x="1951253" y="453516"/>
                </a:lnTo>
                <a:lnTo>
                  <a:pt x="1951253" y="0"/>
                </a:lnTo>
                <a:lnTo>
                  <a:pt x="0" y="0"/>
                </a:lnTo>
                <a:lnTo>
                  <a:pt x="0" y="45351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36947" y="1438718"/>
            <a:ext cx="239979" cy="239318"/>
          </a:xfrm>
          <a:custGeom>
            <a:avLst/>
            <a:gdLst>
              <a:gd name="connsiteX0" fmla="*/ 198945 w 239979"/>
              <a:gd name="connsiteY0" fmla="*/ 164744 h 239318"/>
              <a:gd name="connsiteX1" fmla="*/ 163258 w 239979"/>
              <a:gd name="connsiteY1" fmla="*/ 200431 h 239318"/>
              <a:gd name="connsiteX2" fmla="*/ 39141 w 239979"/>
              <a:gd name="connsiteY2" fmla="*/ 76327 h 239318"/>
              <a:gd name="connsiteX3" fmla="*/ 41541 w 239979"/>
              <a:gd name="connsiteY3" fmla="*/ 73939 h 239318"/>
              <a:gd name="connsiteX4" fmla="*/ 41592 w 239979"/>
              <a:gd name="connsiteY4" fmla="*/ 73990 h 239318"/>
              <a:gd name="connsiteX5" fmla="*/ 76466 w 239979"/>
              <a:gd name="connsiteY5" fmla="*/ 39116 h 239318"/>
              <a:gd name="connsiteX6" fmla="*/ 101015 w 239979"/>
              <a:gd name="connsiteY6" fmla="*/ 63665 h 239318"/>
              <a:gd name="connsiteX7" fmla="*/ 149466 w 239979"/>
              <a:gd name="connsiteY7" fmla="*/ 63665 h 239318"/>
              <a:gd name="connsiteX8" fmla="*/ 86055 w 239979"/>
              <a:gd name="connsiteY8" fmla="*/ 254 h 239318"/>
              <a:gd name="connsiteX9" fmla="*/ 68135 w 239979"/>
              <a:gd name="connsiteY9" fmla="*/ 0 h 239318"/>
              <a:gd name="connsiteX10" fmla="*/ 17868 w 239979"/>
              <a:gd name="connsiteY10" fmla="*/ 50266 h 239318"/>
              <a:gd name="connsiteX11" fmla="*/ 17919 w 239979"/>
              <a:gd name="connsiteY11" fmla="*/ 50317 h 239318"/>
              <a:gd name="connsiteX12" fmla="*/ 0 w 239979"/>
              <a:gd name="connsiteY12" fmla="*/ 68237 h 239318"/>
              <a:gd name="connsiteX13" fmla="*/ 127 w 239979"/>
              <a:gd name="connsiteY13" fmla="*/ 86194 h 239318"/>
              <a:gd name="connsiteX14" fmla="*/ 152374 w 239979"/>
              <a:gd name="connsiteY14" fmla="*/ 238442 h 239318"/>
              <a:gd name="connsiteX15" fmla="*/ 172605 w 239979"/>
              <a:gd name="connsiteY15" fmla="*/ 239318 h 239318"/>
              <a:gd name="connsiteX16" fmla="*/ 173202 w 239979"/>
              <a:gd name="connsiteY16" fmla="*/ 238810 h 239318"/>
              <a:gd name="connsiteX17" fmla="*/ 239979 w 239979"/>
              <a:gd name="connsiteY17" fmla="*/ 173355 h 239318"/>
              <a:gd name="connsiteX18" fmla="*/ 238963 w 239979"/>
              <a:gd name="connsiteY18" fmla="*/ 153174 h 239318"/>
              <a:gd name="connsiteX19" fmla="*/ 167944 w 239979"/>
              <a:gd name="connsiteY19" fmla="*/ 82156 h 239318"/>
              <a:gd name="connsiteX20" fmla="*/ 119494 w 239979"/>
              <a:gd name="connsiteY20" fmla="*/ 82156 h 239318"/>
              <a:gd name="connsiteX21" fmla="*/ 200482 w 239979"/>
              <a:gd name="connsiteY21" fmla="*/ 163195 h 239318"/>
              <a:gd name="connsiteX22" fmla="*/ 198945 w 239979"/>
              <a:gd name="connsiteY22" fmla="*/ 164744 h 2393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239979" h="239318">
                <a:moveTo>
                  <a:pt x="198945" y="164744"/>
                </a:moveTo>
                <a:lnTo>
                  <a:pt x="163258" y="200431"/>
                </a:lnTo>
                <a:lnTo>
                  <a:pt x="39141" y="76327"/>
                </a:lnTo>
                <a:lnTo>
                  <a:pt x="41541" y="73939"/>
                </a:lnTo>
                <a:lnTo>
                  <a:pt x="41592" y="73990"/>
                </a:lnTo>
                <a:lnTo>
                  <a:pt x="76466" y="39116"/>
                </a:lnTo>
                <a:lnTo>
                  <a:pt x="101015" y="63665"/>
                </a:lnTo>
                <a:lnTo>
                  <a:pt x="149466" y="63665"/>
                </a:lnTo>
                <a:lnTo>
                  <a:pt x="86055" y="254"/>
                </a:lnTo>
                <a:cubicBezTo>
                  <a:pt x="81254" y="-4533"/>
                  <a:pt x="73507" y="-5359"/>
                  <a:pt x="68135" y="0"/>
                </a:cubicBezTo>
                <a:lnTo>
                  <a:pt x="17868" y="50266"/>
                </a:lnTo>
                <a:lnTo>
                  <a:pt x="17919" y="50317"/>
                </a:lnTo>
                <a:lnTo>
                  <a:pt x="0" y="68237"/>
                </a:lnTo>
                <a:cubicBezTo>
                  <a:pt x="-4457" y="72707"/>
                  <a:pt x="-4648" y="81419"/>
                  <a:pt x="127" y="86194"/>
                </a:cubicBezTo>
                <a:lnTo>
                  <a:pt x="152374" y="238442"/>
                </a:lnTo>
                <a:cubicBezTo>
                  <a:pt x="158076" y="244132"/>
                  <a:pt x="164820" y="244424"/>
                  <a:pt x="172605" y="239318"/>
                </a:cubicBezTo>
                <a:lnTo>
                  <a:pt x="173202" y="238810"/>
                </a:lnTo>
                <a:lnTo>
                  <a:pt x="239979" y="173355"/>
                </a:lnTo>
                <a:cubicBezTo>
                  <a:pt x="244754" y="168579"/>
                  <a:pt x="244690" y="158889"/>
                  <a:pt x="238963" y="153174"/>
                </a:cubicBezTo>
                <a:lnTo>
                  <a:pt x="167944" y="82156"/>
                </a:lnTo>
                <a:lnTo>
                  <a:pt x="119494" y="82156"/>
                </a:lnTo>
                <a:lnTo>
                  <a:pt x="200482" y="163195"/>
                </a:lnTo>
                <a:lnTo>
                  <a:pt x="198945" y="164744"/>
                </a:lnTo>
              </a:path>
            </a:pathLst>
          </a:custGeom>
          <a:solidFill>
            <a:srgbClr val="a7a6a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97902" y="1356156"/>
            <a:ext cx="308813" cy="206730"/>
          </a:xfrm>
          <a:custGeom>
            <a:avLst/>
            <a:gdLst>
              <a:gd name="connsiteX0" fmla="*/ 308813 w 308813"/>
              <a:gd name="connsiteY0" fmla="*/ 191630 h 206730"/>
              <a:gd name="connsiteX1" fmla="*/ 308813 w 308813"/>
              <a:gd name="connsiteY1" fmla="*/ 203 h 206730"/>
              <a:gd name="connsiteX2" fmla="*/ 265468 w 308813"/>
              <a:gd name="connsiteY2" fmla="*/ 203 h 206730"/>
              <a:gd name="connsiteX3" fmla="*/ 265468 w 308813"/>
              <a:gd name="connsiteY3" fmla="*/ 43992 h 206730"/>
              <a:gd name="connsiteX4" fmla="*/ 265468 w 308813"/>
              <a:gd name="connsiteY4" fmla="*/ 165442 h 206730"/>
              <a:gd name="connsiteX5" fmla="*/ 42430 w 308813"/>
              <a:gd name="connsiteY5" fmla="*/ 165442 h 206730"/>
              <a:gd name="connsiteX6" fmla="*/ 42430 w 308813"/>
              <a:gd name="connsiteY6" fmla="*/ 0 h 206730"/>
              <a:gd name="connsiteX7" fmla="*/ 0 w 308813"/>
              <a:gd name="connsiteY7" fmla="*/ 0 h 206730"/>
              <a:gd name="connsiteX8" fmla="*/ 0 w 308813"/>
              <a:gd name="connsiteY8" fmla="*/ 192989 h 206730"/>
              <a:gd name="connsiteX9" fmla="*/ 16255 w 308813"/>
              <a:gd name="connsiteY9" fmla="*/ 206730 h 206730"/>
              <a:gd name="connsiteX10" fmla="*/ 289852 w 308813"/>
              <a:gd name="connsiteY10" fmla="*/ 206730 h 206730"/>
              <a:gd name="connsiteX11" fmla="*/ 308813 w 308813"/>
              <a:gd name="connsiteY11" fmla="*/ 191630 h 20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308813" h="206730">
                <a:moveTo>
                  <a:pt x="308813" y="191630"/>
                </a:moveTo>
                <a:lnTo>
                  <a:pt x="308813" y="203"/>
                </a:lnTo>
                <a:lnTo>
                  <a:pt x="265468" y="203"/>
                </a:lnTo>
                <a:lnTo>
                  <a:pt x="265468" y="43992"/>
                </a:lnTo>
                <a:lnTo>
                  <a:pt x="265468" y="165442"/>
                </a:lnTo>
                <a:lnTo>
                  <a:pt x="42430" y="165442"/>
                </a:lnTo>
                <a:lnTo>
                  <a:pt x="42430" y="0"/>
                </a:lnTo>
                <a:lnTo>
                  <a:pt x="0" y="0"/>
                </a:lnTo>
                <a:lnTo>
                  <a:pt x="0" y="192989"/>
                </a:lnTo>
                <a:cubicBezTo>
                  <a:pt x="2260" y="203517"/>
                  <a:pt x="7670" y="206730"/>
                  <a:pt x="16255" y="206730"/>
                </a:cubicBezTo>
                <a:lnTo>
                  <a:pt x="289852" y="206730"/>
                </a:lnTo>
                <a:cubicBezTo>
                  <a:pt x="300088" y="206730"/>
                  <a:pt x="306400" y="203060"/>
                  <a:pt x="308813" y="191630"/>
                </a:cubicBez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364032" y="1356360"/>
            <a:ext cx="308813" cy="206527"/>
          </a:xfrm>
          <a:custGeom>
            <a:avLst/>
            <a:gdLst>
              <a:gd name="connsiteX0" fmla="*/ 308356 w 308813"/>
              <a:gd name="connsiteY0" fmla="*/ 173367 h 206527"/>
              <a:gd name="connsiteX1" fmla="*/ 308813 w 308813"/>
              <a:gd name="connsiteY1" fmla="*/ 15303 h 206527"/>
              <a:gd name="connsiteX2" fmla="*/ 290296 w 308813"/>
              <a:gd name="connsiteY2" fmla="*/ 0 h 206527"/>
              <a:gd name="connsiteX3" fmla="*/ 15798 w 308813"/>
              <a:gd name="connsiteY3" fmla="*/ 0 h 206527"/>
              <a:gd name="connsiteX4" fmla="*/ 0 w 308813"/>
              <a:gd name="connsiteY4" fmla="*/ 15570 h 206527"/>
              <a:gd name="connsiteX5" fmla="*/ 0 w 308813"/>
              <a:gd name="connsiteY5" fmla="*/ 191427 h 206527"/>
              <a:gd name="connsiteX6" fmla="*/ 4965 w 308813"/>
              <a:gd name="connsiteY6" fmla="*/ 204406 h 206527"/>
              <a:gd name="connsiteX7" fmla="*/ 17373 w 308813"/>
              <a:gd name="connsiteY7" fmla="*/ 206527 h 206527"/>
              <a:gd name="connsiteX8" fmla="*/ 84696 w 308813"/>
              <a:gd name="connsiteY8" fmla="*/ 206527 h 206527"/>
              <a:gd name="connsiteX9" fmla="*/ 42735 w 308813"/>
              <a:gd name="connsiteY9" fmla="*/ 164566 h 206527"/>
              <a:gd name="connsiteX10" fmla="*/ 42659 w 308813"/>
              <a:gd name="connsiteY10" fmla="*/ 164566 h 206527"/>
              <a:gd name="connsiteX11" fmla="*/ 42659 w 308813"/>
              <a:gd name="connsiteY11" fmla="*/ 43561 h 206527"/>
              <a:gd name="connsiteX12" fmla="*/ 265696 w 308813"/>
              <a:gd name="connsiteY12" fmla="*/ 43561 h 206527"/>
              <a:gd name="connsiteX13" fmla="*/ 265696 w 308813"/>
              <a:gd name="connsiteY13" fmla="*/ 164566 h 206527"/>
              <a:gd name="connsiteX14" fmla="*/ 143776 w 308813"/>
              <a:gd name="connsiteY14" fmla="*/ 164566 h 206527"/>
              <a:gd name="connsiteX15" fmla="*/ 186067 w 308813"/>
              <a:gd name="connsiteY15" fmla="*/ 206527 h 206527"/>
              <a:gd name="connsiteX16" fmla="*/ 289394 w 308813"/>
              <a:gd name="connsiteY16" fmla="*/ 206489 h 206527"/>
              <a:gd name="connsiteX17" fmla="*/ 308356 w 308813"/>
              <a:gd name="connsiteY17" fmla="*/ 182854 h 206527"/>
              <a:gd name="connsiteX18" fmla="*/ 308356 w 308813"/>
              <a:gd name="connsiteY18" fmla="*/ 173367 h 2065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308813" h="206527">
                <a:moveTo>
                  <a:pt x="308356" y="173367"/>
                </a:moveTo>
                <a:lnTo>
                  <a:pt x="308813" y="15303"/>
                </a:lnTo>
                <a:cubicBezTo>
                  <a:pt x="308813" y="5575"/>
                  <a:pt x="299935" y="0"/>
                  <a:pt x="290296" y="0"/>
                </a:cubicBezTo>
                <a:lnTo>
                  <a:pt x="15798" y="0"/>
                </a:lnTo>
                <a:cubicBezTo>
                  <a:pt x="7226" y="0"/>
                  <a:pt x="0" y="5346"/>
                  <a:pt x="0" y="15570"/>
                </a:cubicBezTo>
                <a:lnTo>
                  <a:pt x="0" y="191427"/>
                </a:lnTo>
                <a:cubicBezTo>
                  <a:pt x="-304" y="196850"/>
                  <a:pt x="1346" y="201167"/>
                  <a:pt x="4965" y="204406"/>
                </a:cubicBezTo>
                <a:cubicBezTo>
                  <a:pt x="8572" y="207644"/>
                  <a:pt x="12712" y="206527"/>
                  <a:pt x="17373" y="206527"/>
                </a:cubicBezTo>
                <a:lnTo>
                  <a:pt x="84696" y="206527"/>
                </a:lnTo>
                <a:lnTo>
                  <a:pt x="42735" y="164566"/>
                </a:lnTo>
                <a:lnTo>
                  <a:pt x="42659" y="164566"/>
                </a:lnTo>
                <a:lnTo>
                  <a:pt x="42659" y="43561"/>
                </a:lnTo>
                <a:lnTo>
                  <a:pt x="265696" y="43561"/>
                </a:lnTo>
                <a:lnTo>
                  <a:pt x="265696" y="164566"/>
                </a:lnTo>
                <a:lnTo>
                  <a:pt x="143776" y="164566"/>
                </a:lnTo>
                <a:lnTo>
                  <a:pt x="186067" y="206527"/>
                </a:lnTo>
                <a:lnTo>
                  <a:pt x="289394" y="206489"/>
                </a:lnTo>
                <a:cubicBezTo>
                  <a:pt x="300837" y="206946"/>
                  <a:pt x="308356" y="199593"/>
                  <a:pt x="308356" y="182854"/>
                </a:cubicBezTo>
                <a:lnTo>
                  <a:pt x="308356" y="173367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258765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258765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10950768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10950768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260352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260352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10952356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10952356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500" y="76200"/>
            <a:ext cx="7137400" cy="1498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0" y="3035300"/>
            <a:ext cx="1892300" cy="2057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00" y="6311900"/>
            <a:ext cx="1828800" cy="1828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9093200"/>
            <a:ext cx="1727200" cy="1549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12800" y="5537200"/>
            <a:ext cx="33528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GRILLI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CUORE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Zincati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rottura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volte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lavoro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BOW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SHACKLE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Zinc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plated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BLL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four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times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WLL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8496300"/>
            <a:ext cx="38608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MAGLIE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GIUNZIONE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MAGLIA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Zincate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caldo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REPLACEMENT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LINK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CALIBRATED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galvanized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55900" y="6146800"/>
            <a:ext cx="2667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Codice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Code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52800" y="6146800"/>
            <a:ext cx="8890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Tipo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Tipo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Inches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Type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Type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Inches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81500" y="6146800"/>
            <a:ext cx="3048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63500" algn="l"/>
              </a:tabLst>
            </a:pP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ø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Perno</a:t>
            </a:r>
          </a:p>
          <a:p>
            <a:pPr>
              <a:lnSpc>
                <a:spcPts val="9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ø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Pin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64100" y="6146800"/>
            <a:ext cx="1524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900"/>
              </a:lnSpc>
              <a:tabLst>
                <a:tab pos="50800" algn="l"/>
              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168900" y="6146800"/>
            <a:ext cx="1524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pPr>
              <a:lnSpc>
                <a:spcPts val="900"/>
              </a:lnSpc>
              <a:tabLst>
                <a:tab pos="50800" algn="l"/>
              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0" y="6146800"/>
            <a:ext cx="1524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  <a:p>
            <a:pPr>
              <a:lnSpc>
                <a:spcPts val="900"/>
              </a:lnSpc>
              <a:tabLst>
                <a:tab pos="50800" algn="l"/>
              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956300" y="6146800"/>
            <a:ext cx="4064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63500" algn="l"/>
              </a:tabLst>
            </a:pP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lav.</a:t>
            </a:r>
          </a:p>
          <a:p>
            <a:pPr>
              <a:lnSpc>
                <a:spcPts val="9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WLL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591300" y="6146800"/>
            <a:ext cx="6223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Peso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pz.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  <a:p>
            <a:pPr>
              <a:lnSpc>
                <a:spcPts val="900"/>
              </a:lnSpc>
              <a:tabLst>
                <a:tab pos="50800" algn="l"/>
              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Weight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pc.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55900" y="6527800"/>
            <a:ext cx="533400" cy="176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GRILZIC035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GRILZIC050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GRILZIC060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GRILZIC080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GRILZIC100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GRILZIC120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GRILZIC140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GRILZIC160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GRILZIC180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GRILZIC200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GRILZIC220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GRILZIC250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GRILZIC280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GRILZIC320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67100" y="6527800"/>
            <a:ext cx="139700" cy="176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3,5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886200" y="6527800"/>
            <a:ext cx="266700" cy="176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                <a:tab pos="25400" algn="l"/>
                <a:tab pos="63500" algn="l"/>
                <a:tab pos="762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1/8</a:t>
            </a:r>
          </a:p>
          <a:p>
            <a:pPr>
              <a:lnSpc>
                <a:spcPts val="900"/>
              </a:lnSpc>
              <a:tabLst>
                <a:tab pos="25400" algn="l"/>
                <a:tab pos="63500" algn="l"/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3/16</a:t>
            </a:r>
          </a:p>
          <a:p>
            <a:pPr>
              <a:lnSpc>
                <a:spcPts val="900"/>
              </a:lnSpc>
              <a:tabLst>
                <a:tab pos="25400" algn="l"/>
                <a:tab pos="63500" algn="l"/>
                <a:tab pos="762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1/4</a:t>
            </a:r>
          </a:p>
          <a:p>
            <a:pPr>
              <a:lnSpc>
                <a:spcPts val="900"/>
              </a:lnSpc>
              <a:tabLst>
                <a:tab pos="25400" algn="l"/>
                <a:tab pos="63500" algn="l"/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5/16</a:t>
            </a:r>
          </a:p>
          <a:p>
            <a:pPr>
              <a:lnSpc>
                <a:spcPts val="900"/>
              </a:lnSpc>
              <a:tabLst>
                <a:tab pos="25400" algn="l"/>
                <a:tab pos="63500" algn="l"/>
                <a:tab pos="762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3/8</a:t>
            </a:r>
          </a:p>
          <a:p>
            <a:pPr>
              <a:lnSpc>
                <a:spcPts val="900"/>
              </a:lnSpc>
              <a:tabLst>
                <a:tab pos="25400" algn="l"/>
                <a:tab pos="63500" algn="l"/>
                <a:tab pos="762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1/2</a:t>
            </a:r>
          </a:p>
          <a:p>
            <a:pPr>
              <a:lnSpc>
                <a:spcPts val="900"/>
              </a:lnSpc>
              <a:tabLst>
                <a:tab pos="25400" algn="l"/>
                <a:tab pos="63500" algn="l"/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9/16</a:t>
            </a:r>
          </a:p>
          <a:p>
            <a:pPr>
              <a:lnSpc>
                <a:spcPts val="900"/>
              </a:lnSpc>
              <a:tabLst>
                <a:tab pos="25400" algn="l"/>
                <a:tab pos="63500" algn="l"/>
                <a:tab pos="762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5/8</a:t>
            </a:r>
          </a:p>
          <a:p>
            <a:pPr>
              <a:lnSpc>
                <a:spcPts val="900"/>
              </a:lnSpc>
              <a:tabLst>
                <a:tab pos="25400" algn="l"/>
                <a:tab pos="63500" algn="l"/>
                <a:tab pos="762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11/16</a:t>
            </a:r>
          </a:p>
          <a:p>
            <a:pPr>
              <a:lnSpc>
                <a:spcPts val="900"/>
              </a:lnSpc>
              <a:tabLst>
                <a:tab pos="25400" algn="l"/>
                <a:tab pos="63500" algn="l"/>
                <a:tab pos="762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3/4</a:t>
            </a:r>
          </a:p>
          <a:p>
            <a:pPr>
              <a:lnSpc>
                <a:spcPts val="900"/>
              </a:lnSpc>
              <a:tabLst>
                <a:tab pos="25400" algn="l"/>
                <a:tab pos="63500" algn="l"/>
                <a:tab pos="762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7/8</a:t>
            </a:r>
          </a:p>
          <a:p>
            <a:pPr>
              <a:lnSpc>
                <a:spcPts val="900"/>
              </a:lnSpc>
              <a:tabLst>
                <a:tab pos="25400" algn="l"/>
                <a:tab pos="63500" algn="l"/>
                <a:tab pos="762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1”</a:t>
            </a:r>
          </a:p>
          <a:p>
            <a:pPr>
              <a:lnSpc>
                <a:spcPts val="900"/>
              </a:lnSpc>
              <a:tabLst>
                <a:tab pos="25400" algn="l"/>
                <a:tab pos="63500" algn="l"/>
                <a:tab pos="762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1+1/8</a:t>
            </a:r>
          </a:p>
          <a:p>
            <a:pPr>
              <a:lnSpc>
                <a:spcPts val="900"/>
              </a:lnSpc>
              <a:tabLst>
                <a:tab pos="25400" algn="l"/>
                <a:tab pos="63500" algn="l"/>
                <a:tab pos="762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1+1/4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483100" y="6527800"/>
            <a:ext cx="114300" cy="176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89500" y="6527800"/>
            <a:ext cx="114300" cy="176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29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39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57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64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168900" y="6527800"/>
            <a:ext cx="177800" cy="176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42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62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65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85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115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127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86400" y="6527800"/>
            <a:ext cx="114300" cy="176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44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48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54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58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66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75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84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94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032500" y="6527800"/>
            <a:ext cx="266700" cy="176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                <a:tab pos="38100" algn="l"/>
                <a:tab pos="762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63</a:t>
            </a:r>
          </a:p>
          <a:p>
            <a:pPr>
              <a:lnSpc>
                <a:spcPts val="900"/>
              </a:lnSpc>
              <a:tabLst>
                <a:tab pos="38100" algn="l"/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125</a:t>
            </a:r>
          </a:p>
          <a:p>
            <a:pPr>
              <a:lnSpc>
                <a:spcPts val="900"/>
              </a:lnSpc>
              <a:tabLst>
                <a:tab pos="38100" algn="l"/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188</a:t>
            </a:r>
          </a:p>
          <a:p>
            <a:pPr>
              <a:lnSpc>
                <a:spcPts val="900"/>
              </a:lnSpc>
              <a:tabLst>
                <a:tab pos="38100" algn="l"/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438</a:t>
            </a:r>
          </a:p>
          <a:p>
            <a:pPr>
              <a:lnSpc>
                <a:spcPts val="900"/>
              </a:lnSpc>
              <a:tabLst>
                <a:tab pos="38100" algn="l"/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625</a:t>
            </a:r>
          </a:p>
          <a:p>
            <a:pPr>
              <a:lnSpc>
                <a:spcPts val="900"/>
              </a:lnSpc>
              <a:tabLst>
                <a:tab pos="38100" algn="l"/>
                <a:tab pos="762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1.000</a:t>
            </a:r>
          </a:p>
          <a:p>
            <a:pPr>
              <a:lnSpc>
                <a:spcPts val="900"/>
              </a:lnSpc>
              <a:tabLst>
                <a:tab pos="38100" algn="l"/>
                <a:tab pos="762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1.250</a:t>
            </a:r>
          </a:p>
          <a:p>
            <a:pPr>
              <a:lnSpc>
                <a:spcPts val="900"/>
              </a:lnSpc>
              <a:tabLst>
                <a:tab pos="38100" algn="l"/>
                <a:tab pos="762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1.875</a:t>
            </a:r>
          </a:p>
          <a:p>
            <a:pPr>
              <a:lnSpc>
                <a:spcPts val="900"/>
              </a:lnSpc>
              <a:tabLst>
                <a:tab pos="38100" algn="l"/>
                <a:tab pos="762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2.125</a:t>
            </a:r>
          </a:p>
          <a:p>
            <a:pPr>
              <a:lnSpc>
                <a:spcPts val="900"/>
              </a:lnSpc>
              <a:tabLst>
                <a:tab pos="38100" algn="l"/>
                <a:tab pos="762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2.500</a:t>
            </a:r>
          </a:p>
          <a:p>
            <a:pPr>
              <a:lnSpc>
                <a:spcPts val="900"/>
              </a:lnSpc>
              <a:tabLst>
                <a:tab pos="38100" algn="l"/>
                <a:tab pos="762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3.125</a:t>
            </a:r>
          </a:p>
          <a:p>
            <a:pPr>
              <a:lnSpc>
                <a:spcPts val="900"/>
              </a:lnSpc>
              <a:tabLst>
                <a:tab pos="38100" algn="l"/>
                <a:tab pos="762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3.875</a:t>
            </a:r>
          </a:p>
          <a:p>
            <a:pPr>
              <a:lnSpc>
                <a:spcPts val="900"/>
              </a:lnSpc>
              <a:tabLst>
                <a:tab pos="38100" algn="l"/>
                <a:tab pos="762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4.375</a:t>
            </a:r>
          </a:p>
          <a:p>
            <a:pPr>
              <a:lnSpc>
                <a:spcPts val="900"/>
              </a:lnSpc>
              <a:tabLst>
                <a:tab pos="38100" algn="l"/>
                <a:tab pos="762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5.000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769100" y="6527800"/>
            <a:ext cx="266700" cy="176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0,007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0,018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0,046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0,082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0,150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0,284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0,340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0,620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0,980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1,070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1,575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2,200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3,400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4,300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55900" y="9105900"/>
            <a:ext cx="6350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Codice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Code</a:t>
            </a:r>
          </a:p>
          <a:p>
            <a:pPr>
              <a:lnSpc>
                <a:spcPts val="15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MAGIUZ0060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MAGIUZ0080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MAGIUZ0100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MAGIUZ0120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848100" y="9105900"/>
            <a:ext cx="1524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</a:p>
          <a:p>
            <a:pPr>
              <a:lnSpc>
                <a:spcPts val="15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267200" y="9105900"/>
            <a:ext cx="2032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25400" algn="l"/>
                <a:tab pos="50800" algn="l"/>
                <a:tab pos="889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  <a:tab pos="889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</a:p>
          <a:p>
            <a:pPr>
              <a:lnSpc>
                <a:spcPts val="1500"/>
              </a:lnSpc>
              <a:tabLst>
                <a:tab pos="25400" algn="l"/>
                <a:tab pos="50800" algn="l"/>
                <a:tab pos="889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18,5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  <a:tab pos="889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  <a:tab pos="889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  <a:tab pos="889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86300" y="9105900"/>
            <a:ext cx="1524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25400" algn="l"/>
                <a:tab pos="38100" algn="l"/>
                <a:tab pos="50800" algn="l"/>
              </a:tabLst>
            </a:pPr>
            <a:r>
              <a:rPr lang="en-US" altLang="zh-CN" dirty="0" smtClean="0"/>
              <a:t>	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BI</a:t>
            </a:r>
          </a:p>
          <a:p>
            <a:pPr>
              <a:lnSpc>
                <a:spcPts val="900"/>
              </a:lnSpc>
              <a:tabLst>
                <a:tab pos="25400" algn="l"/>
                <a:tab pos="38100" algn="l"/>
                <a:tab pos="50800" algn="l"/>
              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</a:p>
          <a:p>
            <a:pPr>
              <a:lnSpc>
                <a:spcPts val="1500"/>
              </a:lnSpc>
              <a:tabLst>
                <a:tab pos="25400" algn="l"/>
                <a:tab pos="38100" algn="l"/>
                <a:tab pos="50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>
              <a:lnSpc>
                <a:spcPts val="900"/>
              </a:lnSpc>
              <a:tabLst>
                <a:tab pos="25400" algn="l"/>
                <a:tab pos="381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>
              <a:lnSpc>
                <a:spcPts val="900"/>
              </a:lnSpc>
              <a:tabLst>
                <a:tab pos="25400" algn="l"/>
                <a:tab pos="381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  <a:p>
            <a:pPr>
              <a:lnSpc>
                <a:spcPts val="900"/>
              </a:lnSpc>
              <a:tabLst>
                <a:tab pos="25400" algn="l"/>
                <a:tab pos="381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48300" y="9105900"/>
            <a:ext cx="4445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88900" algn="l"/>
              </a:tabLst>
            </a:pP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rott.</a:t>
            </a:r>
          </a:p>
          <a:p>
            <a:pPr>
              <a:lnSpc>
                <a:spcPts val="900"/>
              </a:lnSpc>
              <a:tabLst>
                <a:tab pos="889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BLL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  <a:p>
            <a:pPr>
              <a:lnSpc>
                <a:spcPts val="1500"/>
              </a:lnSpc>
              <a:tabLst>
                <a:tab pos="889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1.800</a:t>
            </a:r>
          </a:p>
          <a:p>
            <a:pPr>
              <a:lnSpc>
                <a:spcPts val="900"/>
              </a:lnSpc>
              <a:tabLst>
                <a:tab pos="889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3.200</a:t>
            </a:r>
          </a:p>
          <a:p>
            <a:pPr>
              <a:lnSpc>
                <a:spcPts val="900"/>
              </a:lnSpc>
              <a:tabLst>
                <a:tab pos="889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5.000</a:t>
            </a:r>
          </a:p>
          <a:p>
            <a:pPr>
              <a:lnSpc>
                <a:spcPts val="900"/>
              </a:lnSpc>
              <a:tabLst>
                <a:tab pos="889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9.000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451600" y="9105900"/>
            <a:ext cx="6223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50800" algn="l"/>
                <a:tab pos="1778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Peso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pz.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  <a:p>
            <a:pPr>
              <a:lnSpc>
                <a:spcPts val="1000"/>
              </a:lnSpc>
              <a:tabLst>
                <a:tab pos="50800" algn="l"/>
                <a:tab pos="177800" algn="l"/>
              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Weight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pc.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  <a:p>
            <a:pPr>
              <a:lnSpc>
                <a:spcPts val="1500"/>
              </a:lnSpc>
              <a:tabLst>
                <a:tab pos="50800" algn="l"/>
                <a:tab pos="1778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0,020</a:t>
            </a:r>
          </a:p>
          <a:p>
            <a:pPr>
              <a:lnSpc>
                <a:spcPts val="900"/>
              </a:lnSpc>
              <a:tabLst>
                <a:tab pos="50800" algn="l"/>
                <a:tab pos="1778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0,040</a:t>
            </a:r>
          </a:p>
          <a:p>
            <a:pPr>
              <a:lnSpc>
                <a:spcPts val="900"/>
              </a:lnSpc>
              <a:tabLst>
                <a:tab pos="50800" algn="l"/>
                <a:tab pos="1778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0,070</a:t>
            </a:r>
          </a:p>
          <a:p>
            <a:pPr>
              <a:lnSpc>
                <a:spcPts val="900"/>
              </a:lnSpc>
              <a:tabLst>
                <a:tab pos="50800" algn="l"/>
                <a:tab pos="1778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0,130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55900" y="9918700"/>
            <a:ext cx="26543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vedi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sezione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calibrata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calibrated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section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2082800"/>
            <a:ext cx="39370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GRILLI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DIRITTI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TIPO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LARGO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Zincati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rottura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volte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lavoro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LARGE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SHACKLE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Zinc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plated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BLL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four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times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WLL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55900" y="2781300"/>
            <a:ext cx="533400" cy="241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Codice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Code</a:t>
            </a:r>
          </a:p>
          <a:p>
            <a:pPr>
              <a:lnSpc>
                <a:spcPts val="10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GRILZID035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GRILZID050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GRILZID060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GRILZID080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GRILZID100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GRILZID110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GRILZID120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GRILZID140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GRILZID160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GRILZID180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GRILZID200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GRILZID220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GRILZID250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GRILZID280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GRILZID320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GRILZID380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GRILZID450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41700" y="2781300"/>
            <a:ext cx="355600" cy="241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Tipo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</a:p>
          <a:p>
            <a:pPr>
              <a:lnSpc>
                <a:spcPts val="9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Type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</a:p>
          <a:p>
            <a:pPr>
              <a:lnSpc>
                <a:spcPts val="10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3,5</a:t>
            </a:r>
          </a:p>
          <a:p>
            <a:pPr>
              <a:lnSpc>
                <a:spcPts val="9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>
              <a:lnSpc>
                <a:spcPts val="9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pPr>
              <a:lnSpc>
                <a:spcPts val="9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>
              <a:lnSpc>
                <a:spcPts val="9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>
              <a:lnSpc>
                <a:spcPts val="9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  <a:p>
            <a:pPr>
              <a:lnSpc>
                <a:spcPts val="9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pPr>
              <a:lnSpc>
                <a:spcPts val="9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pPr>
              <a:lnSpc>
                <a:spcPts val="9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  <a:p>
            <a:pPr>
              <a:lnSpc>
                <a:spcPts val="9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  <a:p>
            <a:pPr>
              <a:lnSpc>
                <a:spcPts val="9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pPr>
              <a:lnSpc>
                <a:spcPts val="9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  <a:p>
            <a:pPr>
              <a:lnSpc>
                <a:spcPts val="9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  <a:p>
            <a:pPr>
              <a:lnSpc>
                <a:spcPts val="9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  <a:p>
            <a:pPr>
              <a:lnSpc>
                <a:spcPts val="9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pPr>
              <a:lnSpc>
                <a:spcPts val="9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38</a:t>
            </a:r>
          </a:p>
          <a:p>
            <a:pPr>
              <a:lnSpc>
                <a:spcPts val="900"/>
              </a:lnSpc>
              <a:tabLst>
                <a:tab pos="114300" algn="l"/>
                <a:tab pos="1270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62400" y="2781300"/>
            <a:ext cx="457200" cy="241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Tipo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Inches</a:t>
            </a:r>
          </a:p>
          <a:p>
            <a:pPr>
              <a:lnSpc>
                <a:spcPts val="9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Type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Inches</a:t>
            </a:r>
          </a:p>
          <a:p>
            <a:pPr>
              <a:lnSpc>
                <a:spcPts val="10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dirty="0" smtClean="0"/>
              <a:t>	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1/8</a:t>
            </a:r>
          </a:p>
          <a:p>
            <a:pPr>
              <a:lnSpc>
                <a:spcPts val="9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3/16</a:t>
            </a:r>
          </a:p>
          <a:p>
            <a:pPr>
              <a:lnSpc>
                <a:spcPts val="9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dirty="0" smtClean="0"/>
              <a:t>	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1/4</a:t>
            </a:r>
          </a:p>
          <a:p>
            <a:pPr>
              <a:lnSpc>
                <a:spcPts val="9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5/16</a:t>
            </a:r>
          </a:p>
          <a:p>
            <a:pPr>
              <a:lnSpc>
                <a:spcPts val="9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dirty="0" smtClean="0"/>
              <a:t>	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3/8</a:t>
            </a:r>
          </a:p>
          <a:p>
            <a:pPr>
              <a:lnSpc>
                <a:spcPts val="9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7/16</a:t>
            </a:r>
          </a:p>
          <a:p>
            <a:pPr>
              <a:lnSpc>
                <a:spcPts val="9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dirty="0" smtClean="0"/>
              <a:t>	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1/2</a:t>
            </a:r>
          </a:p>
          <a:p>
            <a:pPr>
              <a:lnSpc>
                <a:spcPts val="9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9/16</a:t>
            </a:r>
          </a:p>
          <a:p>
            <a:pPr>
              <a:lnSpc>
                <a:spcPts val="9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5/8</a:t>
            </a:r>
          </a:p>
          <a:p>
            <a:pPr>
              <a:lnSpc>
                <a:spcPts val="9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11/16</a:t>
            </a:r>
          </a:p>
          <a:p>
            <a:pPr>
              <a:lnSpc>
                <a:spcPts val="9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3/4</a:t>
            </a:r>
          </a:p>
          <a:p>
            <a:pPr>
              <a:lnSpc>
                <a:spcPts val="9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7/8</a:t>
            </a:r>
          </a:p>
          <a:p>
            <a:pPr>
              <a:lnSpc>
                <a:spcPts val="9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dirty="0" smtClean="0"/>
              <a:t>		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1”</a:t>
            </a:r>
          </a:p>
          <a:p>
            <a:pPr>
              <a:lnSpc>
                <a:spcPts val="9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1+1/8</a:t>
            </a:r>
          </a:p>
          <a:p>
            <a:pPr>
              <a:lnSpc>
                <a:spcPts val="9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1+1/4</a:t>
            </a:r>
          </a:p>
          <a:p>
            <a:pPr>
              <a:lnSpc>
                <a:spcPts val="9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1+1/2</a:t>
            </a:r>
          </a:p>
          <a:p>
            <a:pPr>
              <a:lnSpc>
                <a:spcPts val="900"/>
              </a:lnSpc>
              <a:tabLst>
                <a:tab pos="101600" algn="l"/>
                <a:tab pos="127000" algn="l"/>
                <a:tab pos="152400" algn="l"/>
                <a:tab pos="165100" algn="l"/>
                <a:tab pos="177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1+3/4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597400" y="2781300"/>
            <a:ext cx="304800" cy="241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ø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Perno</a:t>
            </a:r>
          </a:p>
          <a:p>
            <a:pPr>
              <a:lnSpc>
                <a:spcPts val="9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ø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Pin</a:t>
            </a:r>
          </a:p>
          <a:p>
            <a:pPr>
              <a:lnSpc>
                <a:spcPts val="10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>
              <a:lnSpc>
                <a:spcPts val="9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>
              <a:lnSpc>
                <a:spcPts val="9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pPr>
              <a:lnSpc>
                <a:spcPts val="9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>
              <a:lnSpc>
                <a:spcPts val="9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>
              <a:lnSpc>
                <a:spcPts val="9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  <a:p>
            <a:pPr>
              <a:lnSpc>
                <a:spcPts val="9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pPr>
              <a:lnSpc>
                <a:spcPts val="9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pPr>
              <a:lnSpc>
                <a:spcPts val="9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  <a:p>
            <a:pPr>
              <a:lnSpc>
                <a:spcPts val="9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  <a:p>
            <a:pPr>
              <a:lnSpc>
                <a:spcPts val="9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pPr>
              <a:lnSpc>
                <a:spcPts val="9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  <a:p>
            <a:pPr>
              <a:lnSpc>
                <a:spcPts val="9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  <a:p>
            <a:pPr>
              <a:lnSpc>
                <a:spcPts val="9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  <a:p>
            <a:pPr>
              <a:lnSpc>
                <a:spcPts val="9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pPr>
              <a:lnSpc>
                <a:spcPts val="9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38</a:t>
            </a:r>
          </a:p>
          <a:p>
            <a:pPr>
              <a:lnSpc>
                <a:spcPts val="900"/>
              </a:lnSpc>
              <a:tabLst>
                <a:tab pos="63500" algn="l"/>
                <a:tab pos="101600" algn="l"/>
                <a:tab pos="1270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991100" y="2781300"/>
            <a:ext cx="152400" cy="241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</a:p>
          <a:p>
            <a:pPr>
              <a:lnSpc>
                <a:spcPts val="10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29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38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37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43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57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64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74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85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308600" y="2781300"/>
            <a:ext cx="177800" cy="241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38100" algn="l"/>
                <a:tab pos="63500" algn="l"/>
              </a:tabLst>
            </a:pPr>
            <a:r>
              <a:rPr lang="en-US" altLang="zh-CN" dirty="0" smtClean="0"/>
              <a:t>	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</a:p>
          <a:p>
            <a:pPr>
              <a:lnSpc>
                <a:spcPts val="1000"/>
              </a:lnSpc>
              <a:tabLst>
                <a:tab pos="38100" algn="l"/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38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44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49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56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65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69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71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84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94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115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118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124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170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791200" y="2781300"/>
            <a:ext cx="406400" cy="241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lav.</a:t>
            </a:r>
          </a:p>
          <a:p>
            <a:pPr>
              <a:lnSpc>
                <a:spcPts val="9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WLL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  <a:p>
            <a:pPr>
              <a:lnSpc>
                <a:spcPts val="10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dirty="0" smtClean="0"/>
              <a:t>	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63</a:t>
            </a:r>
          </a:p>
          <a:p>
            <a:pPr>
              <a:lnSpc>
                <a:spcPts val="9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125</a:t>
            </a:r>
          </a:p>
          <a:p>
            <a:pPr>
              <a:lnSpc>
                <a:spcPts val="9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188</a:t>
            </a:r>
          </a:p>
          <a:p>
            <a:pPr>
              <a:lnSpc>
                <a:spcPts val="9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438</a:t>
            </a:r>
          </a:p>
          <a:p>
            <a:pPr>
              <a:lnSpc>
                <a:spcPts val="9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625</a:t>
            </a:r>
          </a:p>
          <a:p>
            <a:pPr>
              <a:lnSpc>
                <a:spcPts val="9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813</a:t>
            </a:r>
          </a:p>
          <a:p>
            <a:pPr>
              <a:lnSpc>
                <a:spcPts val="9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1.000</a:t>
            </a:r>
          </a:p>
          <a:p>
            <a:pPr>
              <a:lnSpc>
                <a:spcPts val="9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1.250</a:t>
            </a:r>
          </a:p>
          <a:p>
            <a:pPr>
              <a:lnSpc>
                <a:spcPts val="9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1.875</a:t>
            </a:r>
          </a:p>
          <a:p>
            <a:pPr>
              <a:lnSpc>
                <a:spcPts val="9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2.125</a:t>
            </a:r>
          </a:p>
          <a:p>
            <a:pPr>
              <a:lnSpc>
                <a:spcPts val="9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2.500</a:t>
            </a:r>
          </a:p>
          <a:p>
            <a:pPr>
              <a:lnSpc>
                <a:spcPts val="9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3.125</a:t>
            </a:r>
          </a:p>
          <a:p>
            <a:pPr>
              <a:lnSpc>
                <a:spcPts val="9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3.875</a:t>
            </a:r>
          </a:p>
          <a:p>
            <a:pPr>
              <a:lnSpc>
                <a:spcPts val="9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4.375</a:t>
            </a:r>
          </a:p>
          <a:p>
            <a:pPr>
              <a:lnSpc>
                <a:spcPts val="9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5.000</a:t>
            </a:r>
          </a:p>
          <a:p>
            <a:pPr>
              <a:lnSpc>
                <a:spcPts val="9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7.500</a:t>
            </a:r>
          </a:p>
          <a:p>
            <a:pPr>
              <a:lnSpc>
                <a:spcPts val="900"/>
              </a:lnSpc>
              <a:tabLst>
                <a:tab pos="50800" algn="l"/>
                <a:tab pos="76200" algn="l"/>
                <a:tab pos="1143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8.750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616700" y="2781300"/>
            <a:ext cx="622300" cy="241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Peso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pz.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  <a:p>
            <a:pPr>
              <a:lnSpc>
                <a:spcPts val="9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Weight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pc.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  <a:p>
            <a:pPr>
              <a:lnSpc>
                <a:spcPts val="10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0,006</a:t>
            </a:r>
          </a:p>
          <a:p>
            <a:pPr>
              <a:lnSpc>
                <a:spcPts val="9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0,017</a:t>
            </a:r>
          </a:p>
          <a:p>
            <a:pPr>
              <a:lnSpc>
                <a:spcPts val="9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0,035</a:t>
            </a:r>
          </a:p>
          <a:p>
            <a:pPr>
              <a:lnSpc>
                <a:spcPts val="9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0,070</a:t>
            </a:r>
          </a:p>
          <a:p>
            <a:pPr>
              <a:lnSpc>
                <a:spcPts val="9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0,130</a:t>
            </a:r>
          </a:p>
          <a:p>
            <a:pPr>
              <a:lnSpc>
                <a:spcPts val="9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0,156</a:t>
            </a:r>
          </a:p>
          <a:p>
            <a:pPr>
              <a:lnSpc>
                <a:spcPts val="9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0,236</a:t>
            </a:r>
          </a:p>
          <a:p>
            <a:pPr>
              <a:lnSpc>
                <a:spcPts val="9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0,320</a:t>
            </a:r>
          </a:p>
          <a:p>
            <a:pPr>
              <a:lnSpc>
                <a:spcPts val="9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0,565</a:t>
            </a:r>
          </a:p>
          <a:p>
            <a:pPr>
              <a:lnSpc>
                <a:spcPts val="9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0,700</a:t>
            </a:r>
          </a:p>
          <a:p>
            <a:pPr>
              <a:lnSpc>
                <a:spcPts val="9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1,014</a:t>
            </a:r>
          </a:p>
          <a:p>
            <a:pPr>
              <a:lnSpc>
                <a:spcPts val="9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1,400</a:t>
            </a:r>
          </a:p>
          <a:p>
            <a:pPr>
              <a:lnSpc>
                <a:spcPts val="9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1,940</a:t>
            </a:r>
          </a:p>
          <a:p>
            <a:pPr>
              <a:lnSpc>
                <a:spcPts val="9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3,000</a:t>
            </a:r>
          </a:p>
          <a:p>
            <a:pPr>
              <a:lnSpc>
                <a:spcPts val="9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4,300</a:t>
            </a:r>
          </a:p>
          <a:p>
            <a:pPr>
              <a:lnSpc>
                <a:spcPts val="9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6,750</a:t>
            </a:r>
          </a:p>
          <a:p>
            <a:pPr>
              <a:lnSpc>
                <a:spcPts val="900"/>
              </a:lnSpc>
              <a:tabLst>
                <a:tab pos="50800" algn="l"/>
                <a:tab pos="139700" algn="l"/>
                <a:tab pos="1778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12,500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00300" y="1282700"/>
            <a:ext cx="3302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659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02100" y="1295400"/>
            <a:ext cx="20955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435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14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35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4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3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43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Accessori</a:t>
            </a:r>
            <a:r>
              <a:rPr lang="en-US" altLang="zh-CN" sz="14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35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435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Accessories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10704" y="1988705"/>
            <a:ext cx="6796799" cy="860996"/>
          </a:xfrm>
          <a:custGeom>
            <a:avLst/>
            <a:gdLst>
              <a:gd name="connsiteX0" fmla="*/ 0 w 6796799"/>
              <a:gd name="connsiteY0" fmla="*/ 860996 h 860996"/>
              <a:gd name="connsiteX1" fmla="*/ 6796799 w 6796799"/>
              <a:gd name="connsiteY1" fmla="*/ 860996 h 860996"/>
              <a:gd name="connsiteX2" fmla="*/ 6796799 w 6796799"/>
              <a:gd name="connsiteY2" fmla="*/ 0 h 860996"/>
              <a:gd name="connsiteX3" fmla="*/ 0 w 6796799"/>
              <a:gd name="connsiteY3" fmla="*/ 0 h 860996"/>
              <a:gd name="connsiteX4" fmla="*/ 0 w 6796799"/>
              <a:gd name="connsiteY4" fmla="*/ 860996 h 8609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796799" h="860996">
                <a:moveTo>
                  <a:pt x="0" y="860996"/>
                </a:moveTo>
                <a:lnTo>
                  <a:pt x="6796799" y="860996"/>
                </a:lnTo>
                <a:lnTo>
                  <a:pt x="6796799" y="0"/>
                </a:lnTo>
                <a:lnTo>
                  <a:pt x="0" y="0"/>
                </a:lnTo>
                <a:lnTo>
                  <a:pt x="0" y="860996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759349" y="3282640"/>
            <a:ext cx="4603305" cy="19050"/>
          </a:xfrm>
          <a:custGeom>
            <a:avLst/>
            <a:gdLst>
              <a:gd name="connsiteX0" fmla="*/ 6350 w 4603305"/>
              <a:gd name="connsiteY0" fmla="*/ 6350 h 19050"/>
              <a:gd name="connsiteX1" fmla="*/ 4596955 w 4603305"/>
              <a:gd name="connsiteY1" fmla="*/ 6350 h 190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03305" h="19050">
                <a:moveTo>
                  <a:pt x="6350" y="6350"/>
                </a:moveTo>
                <a:lnTo>
                  <a:pt x="4596955" y="6350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10704" y="5440210"/>
            <a:ext cx="6796799" cy="860996"/>
          </a:xfrm>
          <a:custGeom>
            <a:avLst/>
            <a:gdLst>
              <a:gd name="connsiteX0" fmla="*/ 0 w 6796799"/>
              <a:gd name="connsiteY0" fmla="*/ 860996 h 860996"/>
              <a:gd name="connsiteX1" fmla="*/ 6796799 w 6796799"/>
              <a:gd name="connsiteY1" fmla="*/ 860996 h 860996"/>
              <a:gd name="connsiteX2" fmla="*/ 6796799 w 6796799"/>
              <a:gd name="connsiteY2" fmla="*/ 0 h 860996"/>
              <a:gd name="connsiteX3" fmla="*/ 0 w 6796799"/>
              <a:gd name="connsiteY3" fmla="*/ 0 h 860996"/>
              <a:gd name="connsiteX4" fmla="*/ 0 w 6796799"/>
              <a:gd name="connsiteY4" fmla="*/ 860996 h 8609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796799" h="860996">
                <a:moveTo>
                  <a:pt x="0" y="860996"/>
                </a:moveTo>
                <a:lnTo>
                  <a:pt x="6796799" y="860996"/>
                </a:lnTo>
                <a:lnTo>
                  <a:pt x="6796799" y="0"/>
                </a:lnTo>
                <a:lnTo>
                  <a:pt x="0" y="0"/>
                </a:lnTo>
                <a:lnTo>
                  <a:pt x="0" y="860996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759349" y="6734141"/>
            <a:ext cx="4603305" cy="19050"/>
          </a:xfrm>
          <a:custGeom>
            <a:avLst/>
            <a:gdLst>
              <a:gd name="connsiteX0" fmla="*/ 6350 w 4603305"/>
              <a:gd name="connsiteY0" fmla="*/ 6350 h 19050"/>
              <a:gd name="connsiteX1" fmla="*/ 4596955 w 4603305"/>
              <a:gd name="connsiteY1" fmla="*/ 6350 h 190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03305" h="19050">
                <a:moveTo>
                  <a:pt x="6350" y="6350"/>
                </a:moveTo>
                <a:lnTo>
                  <a:pt x="4596955" y="6350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702" y="1275702"/>
            <a:ext cx="179997" cy="283438"/>
          </a:xfrm>
          <a:custGeom>
            <a:avLst/>
            <a:gdLst>
              <a:gd name="connsiteX0" fmla="*/ 0 w 179997"/>
              <a:gd name="connsiteY0" fmla="*/ 283438 h 283438"/>
              <a:gd name="connsiteX1" fmla="*/ 179997 w 179997"/>
              <a:gd name="connsiteY1" fmla="*/ 283438 h 283438"/>
              <a:gd name="connsiteX2" fmla="*/ 179997 w 179997"/>
              <a:gd name="connsiteY2" fmla="*/ 0 h 283438"/>
              <a:gd name="connsiteX3" fmla="*/ 0 w 179997"/>
              <a:gd name="connsiteY3" fmla="*/ 0 h 283438"/>
              <a:gd name="connsiteX4" fmla="*/ 0 w 179997"/>
              <a:gd name="connsiteY4" fmla="*/ 283438 h 28343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9997" h="283438">
                <a:moveTo>
                  <a:pt x="0" y="283438"/>
                </a:moveTo>
                <a:lnTo>
                  <a:pt x="179997" y="283438"/>
                </a:lnTo>
                <a:lnTo>
                  <a:pt x="179997" y="0"/>
                </a:lnTo>
                <a:lnTo>
                  <a:pt x="0" y="0"/>
                </a:lnTo>
                <a:lnTo>
                  <a:pt x="0" y="283438"/>
                </a:lnTo>
              </a:path>
            </a:pathLst>
          </a:custGeom>
          <a:solidFill>
            <a:srgbClr val="41b7a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26700" y="1275702"/>
            <a:ext cx="4080001" cy="283438"/>
          </a:xfrm>
          <a:custGeom>
            <a:avLst/>
            <a:gdLst>
              <a:gd name="connsiteX0" fmla="*/ 0 w 4080001"/>
              <a:gd name="connsiteY0" fmla="*/ 283438 h 283438"/>
              <a:gd name="connsiteX1" fmla="*/ 4080001 w 4080001"/>
              <a:gd name="connsiteY1" fmla="*/ 283438 h 283438"/>
              <a:gd name="connsiteX2" fmla="*/ 4080001 w 4080001"/>
              <a:gd name="connsiteY2" fmla="*/ 0 h 283438"/>
              <a:gd name="connsiteX3" fmla="*/ 0 w 4080001"/>
              <a:gd name="connsiteY3" fmla="*/ 0 h 283438"/>
              <a:gd name="connsiteX4" fmla="*/ 0 w 4080001"/>
              <a:gd name="connsiteY4" fmla="*/ 283438 h 28343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80001" h="283438">
                <a:moveTo>
                  <a:pt x="0" y="283438"/>
                </a:moveTo>
                <a:lnTo>
                  <a:pt x="4080001" y="283438"/>
                </a:lnTo>
                <a:lnTo>
                  <a:pt x="4080001" y="0"/>
                </a:lnTo>
                <a:lnTo>
                  <a:pt x="0" y="0"/>
                </a:lnTo>
                <a:lnTo>
                  <a:pt x="0" y="283438"/>
                </a:lnTo>
              </a:path>
            </a:pathLst>
          </a:custGeom>
          <a:solidFill>
            <a:srgbClr val="00ad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24509" y="1267460"/>
            <a:ext cx="1951253" cy="453517"/>
          </a:xfrm>
          <a:custGeom>
            <a:avLst/>
            <a:gdLst>
              <a:gd name="connsiteX0" fmla="*/ 0 w 1951253"/>
              <a:gd name="connsiteY0" fmla="*/ 453516 h 453517"/>
              <a:gd name="connsiteX1" fmla="*/ 1951253 w 1951253"/>
              <a:gd name="connsiteY1" fmla="*/ 453516 h 453517"/>
              <a:gd name="connsiteX2" fmla="*/ 1951253 w 1951253"/>
              <a:gd name="connsiteY2" fmla="*/ 0 h 453517"/>
              <a:gd name="connsiteX3" fmla="*/ 0 w 1951253"/>
              <a:gd name="connsiteY3" fmla="*/ 0 h 453517"/>
              <a:gd name="connsiteX4" fmla="*/ 0 w 1951253"/>
              <a:gd name="connsiteY4" fmla="*/ 453516 h 4535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51253" h="453517">
                <a:moveTo>
                  <a:pt x="0" y="453516"/>
                </a:moveTo>
                <a:lnTo>
                  <a:pt x="1951253" y="453516"/>
                </a:lnTo>
                <a:lnTo>
                  <a:pt x="1951253" y="0"/>
                </a:lnTo>
                <a:lnTo>
                  <a:pt x="0" y="0"/>
                </a:lnTo>
                <a:lnTo>
                  <a:pt x="0" y="45351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40299" y="1438718"/>
            <a:ext cx="239979" cy="239318"/>
          </a:xfrm>
          <a:custGeom>
            <a:avLst/>
            <a:gdLst>
              <a:gd name="connsiteX0" fmla="*/ 198945 w 239979"/>
              <a:gd name="connsiteY0" fmla="*/ 164744 h 239318"/>
              <a:gd name="connsiteX1" fmla="*/ 163258 w 239979"/>
              <a:gd name="connsiteY1" fmla="*/ 200431 h 239318"/>
              <a:gd name="connsiteX2" fmla="*/ 39141 w 239979"/>
              <a:gd name="connsiteY2" fmla="*/ 76327 h 239318"/>
              <a:gd name="connsiteX3" fmla="*/ 41541 w 239979"/>
              <a:gd name="connsiteY3" fmla="*/ 73939 h 239318"/>
              <a:gd name="connsiteX4" fmla="*/ 41592 w 239979"/>
              <a:gd name="connsiteY4" fmla="*/ 73990 h 239318"/>
              <a:gd name="connsiteX5" fmla="*/ 76466 w 239979"/>
              <a:gd name="connsiteY5" fmla="*/ 39116 h 239318"/>
              <a:gd name="connsiteX6" fmla="*/ 101015 w 239979"/>
              <a:gd name="connsiteY6" fmla="*/ 63665 h 239318"/>
              <a:gd name="connsiteX7" fmla="*/ 149466 w 239979"/>
              <a:gd name="connsiteY7" fmla="*/ 63665 h 239318"/>
              <a:gd name="connsiteX8" fmla="*/ 86055 w 239979"/>
              <a:gd name="connsiteY8" fmla="*/ 254 h 239318"/>
              <a:gd name="connsiteX9" fmla="*/ 68135 w 239979"/>
              <a:gd name="connsiteY9" fmla="*/ 0 h 239318"/>
              <a:gd name="connsiteX10" fmla="*/ 17868 w 239979"/>
              <a:gd name="connsiteY10" fmla="*/ 50266 h 239318"/>
              <a:gd name="connsiteX11" fmla="*/ 17919 w 239979"/>
              <a:gd name="connsiteY11" fmla="*/ 50317 h 239318"/>
              <a:gd name="connsiteX12" fmla="*/ 0 w 239979"/>
              <a:gd name="connsiteY12" fmla="*/ 68237 h 239318"/>
              <a:gd name="connsiteX13" fmla="*/ 127 w 239979"/>
              <a:gd name="connsiteY13" fmla="*/ 86194 h 239318"/>
              <a:gd name="connsiteX14" fmla="*/ 152374 w 239979"/>
              <a:gd name="connsiteY14" fmla="*/ 238442 h 239318"/>
              <a:gd name="connsiteX15" fmla="*/ 172605 w 239979"/>
              <a:gd name="connsiteY15" fmla="*/ 239318 h 239318"/>
              <a:gd name="connsiteX16" fmla="*/ 173202 w 239979"/>
              <a:gd name="connsiteY16" fmla="*/ 238810 h 239318"/>
              <a:gd name="connsiteX17" fmla="*/ 239979 w 239979"/>
              <a:gd name="connsiteY17" fmla="*/ 173355 h 239318"/>
              <a:gd name="connsiteX18" fmla="*/ 238963 w 239979"/>
              <a:gd name="connsiteY18" fmla="*/ 153174 h 239318"/>
              <a:gd name="connsiteX19" fmla="*/ 167944 w 239979"/>
              <a:gd name="connsiteY19" fmla="*/ 82156 h 239318"/>
              <a:gd name="connsiteX20" fmla="*/ 119494 w 239979"/>
              <a:gd name="connsiteY20" fmla="*/ 82156 h 239318"/>
              <a:gd name="connsiteX21" fmla="*/ 200482 w 239979"/>
              <a:gd name="connsiteY21" fmla="*/ 163195 h 239318"/>
              <a:gd name="connsiteX22" fmla="*/ 198945 w 239979"/>
              <a:gd name="connsiteY22" fmla="*/ 164744 h 2393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239979" h="239318">
                <a:moveTo>
                  <a:pt x="198945" y="164744"/>
                </a:moveTo>
                <a:lnTo>
                  <a:pt x="163258" y="200431"/>
                </a:lnTo>
                <a:lnTo>
                  <a:pt x="39141" y="76327"/>
                </a:lnTo>
                <a:lnTo>
                  <a:pt x="41541" y="73939"/>
                </a:lnTo>
                <a:lnTo>
                  <a:pt x="41592" y="73990"/>
                </a:lnTo>
                <a:lnTo>
                  <a:pt x="76466" y="39116"/>
                </a:lnTo>
                <a:lnTo>
                  <a:pt x="101015" y="63665"/>
                </a:lnTo>
                <a:lnTo>
                  <a:pt x="149466" y="63665"/>
                </a:lnTo>
                <a:lnTo>
                  <a:pt x="86055" y="254"/>
                </a:lnTo>
                <a:cubicBezTo>
                  <a:pt x="81254" y="-4533"/>
                  <a:pt x="73507" y="-5359"/>
                  <a:pt x="68135" y="0"/>
                </a:cubicBezTo>
                <a:lnTo>
                  <a:pt x="17868" y="50266"/>
                </a:lnTo>
                <a:lnTo>
                  <a:pt x="17919" y="50317"/>
                </a:lnTo>
                <a:lnTo>
                  <a:pt x="0" y="68237"/>
                </a:lnTo>
                <a:cubicBezTo>
                  <a:pt x="-4457" y="72707"/>
                  <a:pt x="-4648" y="81419"/>
                  <a:pt x="127" y="86194"/>
                </a:cubicBezTo>
                <a:lnTo>
                  <a:pt x="152374" y="238442"/>
                </a:lnTo>
                <a:cubicBezTo>
                  <a:pt x="158076" y="244132"/>
                  <a:pt x="164820" y="244424"/>
                  <a:pt x="172605" y="239318"/>
                </a:cubicBezTo>
                <a:lnTo>
                  <a:pt x="173202" y="238810"/>
                </a:lnTo>
                <a:lnTo>
                  <a:pt x="239979" y="173355"/>
                </a:lnTo>
                <a:cubicBezTo>
                  <a:pt x="244754" y="168579"/>
                  <a:pt x="244690" y="158889"/>
                  <a:pt x="238963" y="153174"/>
                </a:cubicBezTo>
                <a:lnTo>
                  <a:pt x="167944" y="82156"/>
                </a:lnTo>
                <a:lnTo>
                  <a:pt x="119494" y="82156"/>
                </a:lnTo>
                <a:lnTo>
                  <a:pt x="200482" y="163195"/>
                </a:lnTo>
                <a:lnTo>
                  <a:pt x="198945" y="164744"/>
                </a:lnTo>
              </a:path>
            </a:pathLst>
          </a:custGeom>
          <a:solidFill>
            <a:srgbClr val="a7a6a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701252" y="1356156"/>
            <a:ext cx="308813" cy="206730"/>
          </a:xfrm>
          <a:custGeom>
            <a:avLst/>
            <a:gdLst>
              <a:gd name="connsiteX0" fmla="*/ 308813 w 308813"/>
              <a:gd name="connsiteY0" fmla="*/ 191630 h 206730"/>
              <a:gd name="connsiteX1" fmla="*/ 308813 w 308813"/>
              <a:gd name="connsiteY1" fmla="*/ 203 h 206730"/>
              <a:gd name="connsiteX2" fmla="*/ 265468 w 308813"/>
              <a:gd name="connsiteY2" fmla="*/ 203 h 206730"/>
              <a:gd name="connsiteX3" fmla="*/ 265468 w 308813"/>
              <a:gd name="connsiteY3" fmla="*/ 43992 h 206730"/>
              <a:gd name="connsiteX4" fmla="*/ 265468 w 308813"/>
              <a:gd name="connsiteY4" fmla="*/ 165442 h 206730"/>
              <a:gd name="connsiteX5" fmla="*/ 42443 w 308813"/>
              <a:gd name="connsiteY5" fmla="*/ 165442 h 206730"/>
              <a:gd name="connsiteX6" fmla="*/ 42443 w 308813"/>
              <a:gd name="connsiteY6" fmla="*/ 0 h 206730"/>
              <a:gd name="connsiteX7" fmla="*/ 0 w 308813"/>
              <a:gd name="connsiteY7" fmla="*/ 0 h 206730"/>
              <a:gd name="connsiteX8" fmla="*/ 0 w 308813"/>
              <a:gd name="connsiteY8" fmla="*/ 192989 h 206730"/>
              <a:gd name="connsiteX9" fmla="*/ 16255 w 308813"/>
              <a:gd name="connsiteY9" fmla="*/ 206730 h 206730"/>
              <a:gd name="connsiteX10" fmla="*/ 289852 w 308813"/>
              <a:gd name="connsiteY10" fmla="*/ 206730 h 206730"/>
              <a:gd name="connsiteX11" fmla="*/ 308813 w 308813"/>
              <a:gd name="connsiteY11" fmla="*/ 191630 h 20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308813" h="206730">
                <a:moveTo>
                  <a:pt x="308813" y="191630"/>
                </a:moveTo>
                <a:lnTo>
                  <a:pt x="308813" y="203"/>
                </a:lnTo>
                <a:lnTo>
                  <a:pt x="265468" y="203"/>
                </a:lnTo>
                <a:lnTo>
                  <a:pt x="265468" y="43992"/>
                </a:lnTo>
                <a:lnTo>
                  <a:pt x="265468" y="165442"/>
                </a:lnTo>
                <a:lnTo>
                  <a:pt x="42443" y="165442"/>
                </a:lnTo>
                <a:lnTo>
                  <a:pt x="42443" y="0"/>
                </a:lnTo>
                <a:lnTo>
                  <a:pt x="0" y="0"/>
                </a:lnTo>
                <a:lnTo>
                  <a:pt x="0" y="192989"/>
                </a:lnTo>
                <a:cubicBezTo>
                  <a:pt x="2260" y="203517"/>
                  <a:pt x="7670" y="206730"/>
                  <a:pt x="16255" y="206730"/>
                </a:cubicBezTo>
                <a:lnTo>
                  <a:pt x="289852" y="206730"/>
                </a:lnTo>
                <a:cubicBezTo>
                  <a:pt x="300088" y="206730"/>
                  <a:pt x="306400" y="203060"/>
                  <a:pt x="308813" y="191630"/>
                </a:cubicBez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367382" y="1356360"/>
            <a:ext cx="308813" cy="206527"/>
          </a:xfrm>
          <a:custGeom>
            <a:avLst/>
            <a:gdLst>
              <a:gd name="connsiteX0" fmla="*/ 308356 w 308813"/>
              <a:gd name="connsiteY0" fmla="*/ 173367 h 206527"/>
              <a:gd name="connsiteX1" fmla="*/ 308813 w 308813"/>
              <a:gd name="connsiteY1" fmla="*/ 15303 h 206527"/>
              <a:gd name="connsiteX2" fmla="*/ 290296 w 308813"/>
              <a:gd name="connsiteY2" fmla="*/ 0 h 206527"/>
              <a:gd name="connsiteX3" fmla="*/ 15798 w 308813"/>
              <a:gd name="connsiteY3" fmla="*/ 0 h 206527"/>
              <a:gd name="connsiteX4" fmla="*/ 0 w 308813"/>
              <a:gd name="connsiteY4" fmla="*/ 15570 h 206527"/>
              <a:gd name="connsiteX5" fmla="*/ 0 w 308813"/>
              <a:gd name="connsiteY5" fmla="*/ 191427 h 206527"/>
              <a:gd name="connsiteX6" fmla="*/ 4965 w 308813"/>
              <a:gd name="connsiteY6" fmla="*/ 204406 h 206527"/>
              <a:gd name="connsiteX7" fmla="*/ 17386 w 308813"/>
              <a:gd name="connsiteY7" fmla="*/ 206527 h 206527"/>
              <a:gd name="connsiteX8" fmla="*/ 84696 w 308813"/>
              <a:gd name="connsiteY8" fmla="*/ 206527 h 206527"/>
              <a:gd name="connsiteX9" fmla="*/ 42735 w 308813"/>
              <a:gd name="connsiteY9" fmla="*/ 164566 h 206527"/>
              <a:gd name="connsiteX10" fmla="*/ 42659 w 308813"/>
              <a:gd name="connsiteY10" fmla="*/ 164566 h 206527"/>
              <a:gd name="connsiteX11" fmla="*/ 42659 w 308813"/>
              <a:gd name="connsiteY11" fmla="*/ 43561 h 206527"/>
              <a:gd name="connsiteX12" fmla="*/ 265696 w 308813"/>
              <a:gd name="connsiteY12" fmla="*/ 43561 h 206527"/>
              <a:gd name="connsiteX13" fmla="*/ 265696 w 308813"/>
              <a:gd name="connsiteY13" fmla="*/ 164566 h 206527"/>
              <a:gd name="connsiteX14" fmla="*/ 143776 w 308813"/>
              <a:gd name="connsiteY14" fmla="*/ 164566 h 206527"/>
              <a:gd name="connsiteX15" fmla="*/ 186067 w 308813"/>
              <a:gd name="connsiteY15" fmla="*/ 206527 h 206527"/>
              <a:gd name="connsiteX16" fmla="*/ 289394 w 308813"/>
              <a:gd name="connsiteY16" fmla="*/ 206489 h 206527"/>
              <a:gd name="connsiteX17" fmla="*/ 308356 w 308813"/>
              <a:gd name="connsiteY17" fmla="*/ 182854 h 206527"/>
              <a:gd name="connsiteX18" fmla="*/ 308356 w 308813"/>
              <a:gd name="connsiteY18" fmla="*/ 173367 h 2065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308813" h="206527">
                <a:moveTo>
                  <a:pt x="308356" y="173367"/>
                </a:moveTo>
                <a:lnTo>
                  <a:pt x="308813" y="15303"/>
                </a:lnTo>
                <a:cubicBezTo>
                  <a:pt x="308813" y="5575"/>
                  <a:pt x="299935" y="0"/>
                  <a:pt x="290296" y="0"/>
                </a:cubicBezTo>
                <a:lnTo>
                  <a:pt x="15798" y="0"/>
                </a:lnTo>
                <a:cubicBezTo>
                  <a:pt x="7226" y="0"/>
                  <a:pt x="0" y="5346"/>
                  <a:pt x="0" y="15570"/>
                </a:cubicBezTo>
                <a:lnTo>
                  <a:pt x="0" y="191427"/>
                </a:lnTo>
                <a:cubicBezTo>
                  <a:pt x="-304" y="196850"/>
                  <a:pt x="1346" y="201167"/>
                  <a:pt x="4965" y="204406"/>
                </a:cubicBezTo>
                <a:cubicBezTo>
                  <a:pt x="8572" y="207644"/>
                  <a:pt x="12712" y="206527"/>
                  <a:pt x="17386" y="206527"/>
                </a:cubicBezTo>
                <a:lnTo>
                  <a:pt x="84696" y="206527"/>
                </a:lnTo>
                <a:lnTo>
                  <a:pt x="42735" y="164566"/>
                </a:lnTo>
                <a:lnTo>
                  <a:pt x="42659" y="164566"/>
                </a:lnTo>
                <a:lnTo>
                  <a:pt x="42659" y="43561"/>
                </a:lnTo>
                <a:lnTo>
                  <a:pt x="265696" y="43561"/>
                </a:lnTo>
                <a:lnTo>
                  <a:pt x="265696" y="164566"/>
                </a:lnTo>
                <a:lnTo>
                  <a:pt x="143776" y="164566"/>
                </a:lnTo>
                <a:lnTo>
                  <a:pt x="186067" y="206527"/>
                </a:lnTo>
                <a:lnTo>
                  <a:pt x="289394" y="206489"/>
                </a:lnTo>
                <a:cubicBezTo>
                  <a:pt x="300837" y="206946"/>
                  <a:pt x="308356" y="199593"/>
                  <a:pt x="308356" y="182854"/>
                </a:cubicBezTo>
                <a:lnTo>
                  <a:pt x="308356" y="173367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10704" y="3014713"/>
            <a:ext cx="1932000" cy="2101494"/>
          </a:xfrm>
          <a:custGeom>
            <a:avLst/>
            <a:gdLst>
              <a:gd name="connsiteX0" fmla="*/ 0 w 1932000"/>
              <a:gd name="connsiteY0" fmla="*/ 2101494 h 2101494"/>
              <a:gd name="connsiteX1" fmla="*/ 1932000 w 1932000"/>
              <a:gd name="connsiteY1" fmla="*/ 2101494 h 2101494"/>
              <a:gd name="connsiteX2" fmla="*/ 1932000 w 1932000"/>
              <a:gd name="connsiteY2" fmla="*/ 0 h 2101494"/>
              <a:gd name="connsiteX3" fmla="*/ 0 w 1932000"/>
              <a:gd name="connsiteY3" fmla="*/ 0 h 2101494"/>
              <a:gd name="connsiteX4" fmla="*/ 0 w 1932000"/>
              <a:gd name="connsiteY4" fmla="*/ 2101494 h 21014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32000" h="2101494">
                <a:moveTo>
                  <a:pt x="0" y="2101494"/>
                </a:moveTo>
                <a:lnTo>
                  <a:pt x="1932000" y="2101494"/>
                </a:lnTo>
                <a:lnTo>
                  <a:pt x="1932000" y="0"/>
                </a:lnTo>
                <a:lnTo>
                  <a:pt x="0" y="0"/>
                </a:lnTo>
                <a:lnTo>
                  <a:pt x="0" y="2101494"/>
                </a:lnTo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10704" y="6416700"/>
            <a:ext cx="1932000" cy="1633499"/>
          </a:xfrm>
          <a:custGeom>
            <a:avLst/>
            <a:gdLst>
              <a:gd name="connsiteX0" fmla="*/ 0 w 1932000"/>
              <a:gd name="connsiteY0" fmla="*/ 1633499 h 1633499"/>
              <a:gd name="connsiteX1" fmla="*/ 1932000 w 1932000"/>
              <a:gd name="connsiteY1" fmla="*/ 1633499 h 1633499"/>
              <a:gd name="connsiteX2" fmla="*/ 1932000 w 1932000"/>
              <a:gd name="connsiteY2" fmla="*/ 0 h 1633499"/>
              <a:gd name="connsiteX3" fmla="*/ 0 w 1932000"/>
              <a:gd name="connsiteY3" fmla="*/ 0 h 1633499"/>
              <a:gd name="connsiteX4" fmla="*/ 0 w 1932000"/>
              <a:gd name="connsiteY4" fmla="*/ 1633499 h 16334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32000" h="1633499">
                <a:moveTo>
                  <a:pt x="0" y="1633499"/>
                </a:moveTo>
                <a:lnTo>
                  <a:pt x="1932000" y="1633499"/>
                </a:lnTo>
                <a:lnTo>
                  <a:pt x="1932000" y="0"/>
                </a:lnTo>
                <a:lnTo>
                  <a:pt x="0" y="0"/>
                </a:lnTo>
                <a:lnTo>
                  <a:pt x="0" y="1633499"/>
                </a:lnTo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258765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258765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10950768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10950768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260352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260352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10952356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10952356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203200" cy="1498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0" y="76200"/>
            <a:ext cx="7137400" cy="1498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00" y="3086100"/>
            <a:ext cx="1955800" cy="1955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100" y="6235700"/>
            <a:ext cx="2273300" cy="1803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12800" y="2095500"/>
            <a:ext cx="57658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GRILLI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ELEVATA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Zincati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Perno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zincato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verniciato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rosso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lavoro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stampato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grillo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prova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volte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lavoro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rottura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1/2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lavoro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209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BOW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SHACKLE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Zinc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plated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Painted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WLL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embossed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MPF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times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WLL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BLL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five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half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times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WLL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55900" y="2997200"/>
            <a:ext cx="2667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Codice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Code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517900" y="2997200"/>
            <a:ext cx="5842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38100" algn="l"/>
              </a:tabLst>
            </a:pP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Dim.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nominale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Pollici/inches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56100" y="2997200"/>
            <a:ext cx="1524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  <a:p>
            <a:pPr>
              <a:lnSpc>
                <a:spcPts val="900"/>
              </a:lnSpc>
              <a:tabLst>
                <a:tab pos="50800" algn="l"/>
              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737100" y="2997200"/>
            <a:ext cx="1524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900"/>
              </a:lnSpc>
              <a:tabLst>
                <a:tab pos="50800" algn="l"/>
              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118100" y="2997200"/>
            <a:ext cx="1524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pPr>
              <a:lnSpc>
                <a:spcPts val="900"/>
              </a:lnSpc>
              <a:tabLst>
                <a:tab pos="50800" algn="l"/>
              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86400" y="2997200"/>
            <a:ext cx="1524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  <a:p>
            <a:pPr>
              <a:lnSpc>
                <a:spcPts val="900"/>
              </a:lnSpc>
              <a:tabLst>
                <a:tab pos="50800" algn="l"/>
              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791200" y="2997200"/>
            <a:ext cx="11176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25400" algn="l"/>
              </a:tabLst>
            </a:pP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lav.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Peso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pz.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WLL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ton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Weight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pc.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55900" y="3378200"/>
            <a:ext cx="558800" cy="163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GRILHTZ060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GRILHTZ080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GRILHTZ100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GRILHTZ110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GRILHTZ120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GRILHTZ160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GRILHTZ200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GRILHTZ220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GRILHTZ240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GRILHTZ280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GRILHTZ320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GRILHTZ360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GRILHTZ380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670300" y="3378200"/>
            <a:ext cx="266700" cy="163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                <a:tab pos="38100" algn="l"/>
                <a:tab pos="63500" algn="l"/>
                <a:tab pos="889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1/4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  <a:tab pos="889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5/16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  <a:tab pos="889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3/8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  <a:tab pos="889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7/16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  <a:tab pos="889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1/2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  <a:tab pos="889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5/8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  <a:tab pos="889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3/4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  <a:tab pos="889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7/8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  <a:tab pos="889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1”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  <a:tab pos="889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1+1/8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  <a:tab pos="889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1+1/4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  <a:tab pos="889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1+3/8</a:t>
            </a:r>
          </a:p>
          <a:p>
            <a:pPr>
              <a:lnSpc>
                <a:spcPts val="900"/>
              </a:lnSpc>
              <a:tabLst>
                <a:tab pos="38100" algn="l"/>
                <a:tab pos="63500" algn="l"/>
                <a:tab pos="889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1+1/2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56100" y="3378200"/>
            <a:ext cx="139700" cy="163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8,5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26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38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42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762500" y="3378200"/>
            <a:ext cx="114300" cy="163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29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34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37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43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46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51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57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61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105400" y="3378200"/>
            <a:ext cx="177800" cy="163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29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31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37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42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47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68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85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107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119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132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147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11800" y="3378200"/>
            <a:ext cx="114300" cy="163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42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49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58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68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72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79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88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94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867400" y="3378200"/>
            <a:ext cx="266700" cy="163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0,50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0,75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1,00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1,50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2,00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3,25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4,75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6,50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8,50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9,50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12,00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13,50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17,00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464300" y="3378200"/>
            <a:ext cx="266700" cy="163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0,043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0,078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0,135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0,191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0,310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0,636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0,994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1,650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2,430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3,100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4,300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6,000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8,000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5549900"/>
            <a:ext cx="35687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MAGLIE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CONNESIONE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OMEGA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80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elevata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lavoro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1:4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carico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rottura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GRADE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80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OMEGA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CONNECTION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LINK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WLL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1:4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55900" y="6477000"/>
            <a:ext cx="5969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Codice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Code</a:t>
            </a:r>
          </a:p>
          <a:p>
            <a:pPr>
              <a:lnSpc>
                <a:spcPts val="15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GRIGR80080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GRIGR80100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GRIGR80130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GRIGR80160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746500" y="6477000"/>
            <a:ext cx="2032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25400" algn="l"/>
                <a:tab pos="50800" algn="l"/>
                <a:tab pos="762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  <a:tab pos="762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1500"/>
              </a:lnSpc>
              <a:tabLst>
                <a:tab pos="25400" algn="l"/>
                <a:tab pos="50800" algn="l"/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8.7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  <a:tab pos="762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12.5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  <a:tab pos="762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  <a:p>
            <a:pPr>
              <a:lnSpc>
                <a:spcPts val="900"/>
              </a:lnSpc>
              <a:tabLst>
                <a:tab pos="25400" algn="l"/>
                <a:tab pos="50800" algn="l"/>
                <a:tab pos="762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52900" y="6477000"/>
            <a:ext cx="1143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pPr>
              <a:lnSpc>
                <a:spcPts val="15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521200" y="6477000"/>
            <a:ext cx="1143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  <a:p>
            <a:pPr>
              <a:lnSpc>
                <a:spcPts val="15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44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55</a:t>
            </a:r>
          </a:p>
          <a:p>
            <a:pPr>
              <a:lnSpc>
                <a:spcPts val="900"/>
              </a:lnSpc>
              <a:tabLst>
                <a:tab pos="381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65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64100" y="6477000"/>
            <a:ext cx="1143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  <a:p>
            <a:pPr>
              <a:lnSpc>
                <a:spcPts val="15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219700" y="6477000"/>
            <a:ext cx="1143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  <a:p>
            <a:pPr>
              <a:lnSpc>
                <a:spcPts val="15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24500" y="6477000"/>
            <a:ext cx="2286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WLL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WLL</a:t>
            </a:r>
          </a:p>
          <a:p>
            <a:pPr>
              <a:lnSpc>
                <a:spcPts val="15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2000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3150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5300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8000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032500" y="6477000"/>
            <a:ext cx="7493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50800" algn="l"/>
                <a:tab pos="241300" algn="l"/>
                <a:tab pos="317500" algn="l"/>
                <a:tab pos="342900" algn="l"/>
              </a:tabLst>
            </a:pP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adatto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AQUA7</a:t>
            </a:r>
          </a:p>
          <a:p>
            <a:pPr>
              <a:lnSpc>
                <a:spcPts val="900"/>
              </a:lnSpc>
              <a:tabLst>
                <a:tab pos="50800" algn="l"/>
                <a:tab pos="241300" algn="l"/>
                <a:tab pos="317500" algn="l"/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suitable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b="1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AQUA7</a:t>
            </a:r>
          </a:p>
          <a:p>
            <a:pPr>
              <a:lnSpc>
                <a:spcPts val="1500"/>
              </a:lnSpc>
              <a:tabLst>
                <a:tab pos="50800" algn="l"/>
                <a:tab pos="241300" algn="l"/>
                <a:tab pos="317500" algn="l"/>
                <a:tab pos="342900" algn="l"/>
              </a:tabLst>
            </a:pPr>
            <a:r>
              <a:rPr lang="en-US" altLang="zh-CN" dirty="0" smtClean="0"/>
              <a:t>	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>
              <a:lnSpc>
                <a:spcPts val="900"/>
              </a:lnSpc>
              <a:tabLst>
                <a:tab pos="50800" algn="l"/>
                <a:tab pos="241300" algn="l"/>
                <a:tab pos="317500" algn="l"/>
                <a:tab pos="3429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>
              <a:lnSpc>
                <a:spcPts val="900"/>
              </a:lnSpc>
              <a:tabLst>
                <a:tab pos="50800" algn="l"/>
                <a:tab pos="241300" algn="l"/>
                <a:tab pos="317500" algn="l"/>
                <a:tab pos="342900" algn="l"/>
              </a:tabLst>
            </a:pPr>
            <a:r>
              <a:rPr lang="en-US" altLang="zh-CN" dirty="0" smtClean="0"/>
              <a:t>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12/13</a:t>
            </a:r>
          </a:p>
          <a:p>
            <a:pPr>
              <a:lnSpc>
                <a:spcPts val="900"/>
              </a:lnSpc>
              <a:tabLst>
                <a:tab pos="50800" algn="l"/>
                <a:tab pos="241300" algn="l"/>
                <a:tab pos="317500" algn="l"/>
                <a:tab pos="3429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02100" y="1295400"/>
            <a:ext cx="20955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435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14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35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14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3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43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Accessori</a:t>
            </a:r>
            <a:r>
              <a:rPr lang="en-US" altLang="zh-CN" sz="14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35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435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Accessories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00300" y="1282700"/>
            <a:ext cx="3302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659" dirty="0" smtClean="0">
                <a:solidFill>
                  <a:srgbClr val="00adef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287830" y="2149881"/>
            <a:ext cx="5801868" cy="4229100"/>
          </a:xfrm>
          <a:custGeom>
            <a:avLst/>
            <a:gdLst>
              <a:gd name="connsiteX0" fmla="*/ 0 w 5801868"/>
              <a:gd name="connsiteY0" fmla="*/ 0 h 4229100"/>
              <a:gd name="connsiteX1" fmla="*/ 5801868 w 5801868"/>
              <a:gd name="connsiteY1" fmla="*/ 0 h 4229100"/>
              <a:gd name="connsiteX2" fmla="*/ 5801868 w 5801868"/>
              <a:gd name="connsiteY2" fmla="*/ 4229100 h 4229100"/>
              <a:gd name="connsiteX3" fmla="*/ 0 w 5801868"/>
              <a:gd name="connsiteY3" fmla="*/ 4229100 h 4229100"/>
              <a:gd name="connsiteX4" fmla="*/ 0 w 5801868"/>
              <a:gd name="connsiteY4" fmla="*/ 0 h 4229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801868" h="4229100">
                <a:moveTo>
                  <a:pt x="0" y="0"/>
                </a:moveTo>
                <a:lnTo>
                  <a:pt x="5801868" y="0"/>
                </a:lnTo>
                <a:lnTo>
                  <a:pt x="5801868" y="4229100"/>
                </a:lnTo>
                <a:lnTo>
                  <a:pt x="0" y="422910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81048" y="7805242"/>
            <a:ext cx="4974336" cy="1842516"/>
          </a:xfrm>
          <a:custGeom>
            <a:avLst/>
            <a:gdLst>
              <a:gd name="connsiteX0" fmla="*/ 0 w 4974336"/>
              <a:gd name="connsiteY0" fmla="*/ 0 h 1842516"/>
              <a:gd name="connsiteX1" fmla="*/ 4974336 w 4974336"/>
              <a:gd name="connsiteY1" fmla="*/ 0 h 1842516"/>
              <a:gd name="connsiteX2" fmla="*/ 4974336 w 4974336"/>
              <a:gd name="connsiteY2" fmla="*/ 1842516 h 1842516"/>
              <a:gd name="connsiteX3" fmla="*/ 0 w 4974336"/>
              <a:gd name="connsiteY3" fmla="*/ 1842516 h 1842516"/>
              <a:gd name="connsiteX4" fmla="*/ 0 w 4974336"/>
              <a:gd name="connsiteY4" fmla="*/ 0 h 18425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974336" h="1842516">
                <a:moveTo>
                  <a:pt x="0" y="0"/>
                </a:moveTo>
                <a:lnTo>
                  <a:pt x="4974336" y="0"/>
                </a:lnTo>
                <a:lnTo>
                  <a:pt x="4974336" y="1842516"/>
                </a:lnTo>
                <a:lnTo>
                  <a:pt x="0" y="1842516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81048" y="6170866"/>
            <a:ext cx="4974336" cy="1833372"/>
          </a:xfrm>
          <a:custGeom>
            <a:avLst/>
            <a:gdLst>
              <a:gd name="connsiteX0" fmla="*/ 0 w 4974336"/>
              <a:gd name="connsiteY0" fmla="*/ 0 h 1833372"/>
              <a:gd name="connsiteX1" fmla="*/ 4974336 w 4974336"/>
              <a:gd name="connsiteY1" fmla="*/ 0 h 1833372"/>
              <a:gd name="connsiteX2" fmla="*/ 4974336 w 4974336"/>
              <a:gd name="connsiteY2" fmla="*/ 1833372 h 1833372"/>
              <a:gd name="connsiteX3" fmla="*/ 0 w 4974336"/>
              <a:gd name="connsiteY3" fmla="*/ 1833372 h 1833372"/>
              <a:gd name="connsiteX4" fmla="*/ 0 w 4974336"/>
              <a:gd name="connsiteY4" fmla="*/ 0 h 18333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974336" h="1833372">
                <a:moveTo>
                  <a:pt x="0" y="0"/>
                </a:moveTo>
                <a:lnTo>
                  <a:pt x="4974336" y="0"/>
                </a:lnTo>
                <a:lnTo>
                  <a:pt x="4974336" y="1833372"/>
                </a:lnTo>
                <a:lnTo>
                  <a:pt x="0" y="1833372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47705" y="3788350"/>
            <a:ext cx="630339" cy="3249345"/>
          </a:xfrm>
          <a:custGeom>
            <a:avLst/>
            <a:gdLst>
              <a:gd name="connsiteX0" fmla="*/ 244983 w 630339"/>
              <a:gd name="connsiteY0" fmla="*/ 6350 h 3249345"/>
              <a:gd name="connsiteX1" fmla="*/ 6350 w 630339"/>
              <a:gd name="connsiteY1" fmla="*/ 6350 h 3249345"/>
              <a:gd name="connsiteX2" fmla="*/ 6350 w 630339"/>
              <a:gd name="connsiteY2" fmla="*/ 3242995 h 3249345"/>
              <a:gd name="connsiteX3" fmla="*/ 623989 w 630339"/>
              <a:gd name="connsiteY3" fmla="*/ 3242995 h 324934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630339" h="3249345">
                <a:moveTo>
                  <a:pt x="244983" y="6350"/>
                </a:moveTo>
                <a:lnTo>
                  <a:pt x="6350" y="6350"/>
                </a:lnTo>
                <a:lnTo>
                  <a:pt x="6350" y="3242995"/>
                </a:lnTo>
                <a:lnTo>
                  <a:pt x="623989" y="3242995"/>
                </a:lnTo>
              </a:path>
            </a:pathLst>
          </a:custGeom>
          <a:ln w="12700">
            <a:solidFill>
              <a:srgbClr val="41b7ac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73355" y="3788350"/>
            <a:ext cx="804697" cy="4797349"/>
          </a:xfrm>
          <a:custGeom>
            <a:avLst/>
            <a:gdLst>
              <a:gd name="connsiteX0" fmla="*/ 312343 w 804697"/>
              <a:gd name="connsiteY0" fmla="*/ 6350 h 4797349"/>
              <a:gd name="connsiteX1" fmla="*/ 6350 w 804697"/>
              <a:gd name="connsiteY1" fmla="*/ 6350 h 4797349"/>
              <a:gd name="connsiteX2" fmla="*/ 6350 w 804697"/>
              <a:gd name="connsiteY2" fmla="*/ 4790999 h 4797349"/>
              <a:gd name="connsiteX3" fmla="*/ 798347 w 804697"/>
              <a:gd name="connsiteY3" fmla="*/ 4790999 h 47973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804697" h="4797349">
                <a:moveTo>
                  <a:pt x="312343" y="6350"/>
                </a:moveTo>
                <a:lnTo>
                  <a:pt x="6350" y="6350"/>
                </a:lnTo>
                <a:lnTo>
                  <a:pt x="6350" y="4790999"/>
                </a:lnTo>
                <a:lnTo>
                  <a:pt x="798347" y="4790999"/>
                </a:lnTo>
              </a:path>
            </a:pathLst>
          </a:custGeom>
          <a:ln w="12700">
            <a:solidFill>
              <a:srgbClr val="41b7ac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258765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258765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10950768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10950768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260352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260352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10952356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10952356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082800"/>
            <a:ext cx="5930900" cy="7632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3200" y="76200"/>
            <a:ext cx="190500" cy="11074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848100" y="9715500"/>
            <a:ext cx="23114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www.aquachain.it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find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wide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range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products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practical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allow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choose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best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product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according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need.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68500" y="9639300"/>
            <a:ext cx="1663700" cy="571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04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website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2304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recommends...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695700" y="1460500"/>
            <a:ext cx="23876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850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All’indirizzo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www.aquachain.it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trovate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tutto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mondo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850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pratico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configuratore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dove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valutare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quale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850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prodotto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scegliere.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019300" y="1397000"/>
            <a:ext cx="1574800" cy="571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04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sito</a:t>
            </a:r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2304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consiglia...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395036" y="10317842"/>
            <a:ext cx="161201" cy="156133"/>
          </a:xfrm>
          <a:custGeom>
            <a:avLst/>
            <a:gdLst>
              <a:gd name="connsiteX0" fmla="*/ 59804 w 161201"/>
              <a:gd name="connsiteY0" fmla="*/ 78066 h 156133"/>
              <a:gd name="connsiteX1" fmla="*/ 0 w 161201"/>
              <a:gd name="connsiteY1" fmla="*/ 124650 h 156133"/>
              <a:gd name="connsiteX2" fmla="*/ 0 w 161201"/>
              <a:gd name="connsiteY2" fmla="*/ 156133 h 156133"/>
              <a:gd name="connsiteX3" fmla="*/ 161201 w 161201"/>
              <a:gd name="connsiteY3" fmla="*/ 156133 h 156133"/>
              <a:gd name="connsiteX4" fmla="*/ 161201 w 161201"/>
              <a:gd name="connsiteY4" fmla="*/ 119976 h 156133"/>
              <a:gd name="connsiteX5" fmla="*/ 60514 w 161201"/>
              <a:gd name="connsiteY5" fmla="*/ 119976 h 156133"/>
              <a:gd name="connsiteX6" fmla="*/ 111099 w 161201"/>
              <a:gd name="connsiteY6" fmla="*/ 80835 h 156133"/>
              <a:gd name="connsiteX7" fmla="*/ 111099 w 161201"/>
              <a:gd name="connsiteY7" fmla="*/ 75297 h 156133"/>
              <a:gd name="connsiteX8" fmla="*/ 60514 w 161201"/>
              <a:gd name="connsiteY8" fmla="*/ 36156 h 156133"/>
              <a:gd name="connsiteX9" fmla="*/ 161201 w 161201"/>
              <a:gd name="connsiteY9" fmla="*/ 36156 h 156133"/>
              <a:gd name="connsiteX10" fmla="*/ 161201 w 161201"/>
              <a:gd name="connsiteY10" fmla="*/ 0 h 156133"/>
              <a:gd name="connsiteX11" fmla="*/ 0 w 161201"/>
              <a:gd name="connsiteY11" fmla="*/ 0 h 156133"/>
              <a:gd name="connsiteX12" fmla="*/ 0 w 161201"/>
              <a:gd name="connsiteY12" fmla="*/ 31482 h 156133"/>
              <a:gd name="connsiteX13" fmla="*/ 59804 w 161201"/>
              <a:gd name="connsiteY13" fmla="*/ 78066 h 1561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61201" h="156133">
                <a:moveTo>
                  <a:pt x="59804" y="78066"/>
                </a:moveTo>
                <a:lnTo>
                  <a:pt x="0" y="124650"/>
                </a:lnTo>
                <a:lnTo>
                  <a:pt x="0" y="156133"/>
                </a:lnTo>
                <a:lnTo>
                  <a:pt x="161201" y="156133"/>
                </a:lnTo>
                <a:lnTo>
                  <a:pt x="161201" y="119976"/>
                </a:lnTo>
                <a:lnTo>
                  <a:pt x="60514" y="119976"/>
                </a:lnTo>
                <a:lnTo>
                  <a:pt x="111099" y="80835"/>
                </a:lnTo>
                <a:lnTo>
                  <a:pt x="111099" y="75297"/>
                </a:lnTo>
                <a:lnTo>
                  <a:pt x="60514" y="36156"/>
                </a:lnTo>
                <a:lnTo>
                  <a:pt x="161201" y="36156"/>
                </a:lnTo>
                <a:lnTo>
                  <a:pt x="161201" y="0"/>
                </a:lnTo>
                <a:lnTo>
                  <a:pt x="0" y="0"/>
                </a:lnTo>
                <a:lnTo>
                  <a:pt x="0" y="31482"/>
                </a:lnTo>
                <a:lnTo>
                  <a:pt x="59804" y="7806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28446" y="10072821"/>
            <a:ext cx="129464" cy="115506"/>
          </a:xfrm>
          <a:custGeom>
            <a:avLst/>
            <a:gdLst>
              <a:gd name="connsiteX0" fmla="*/ 10350 w 129464"/>
              <a:gd name="connsiteY0" fmla="*/ 2323 h 115506"/>
              <a:gd name="connsiteX1" fmla="*/ 0 w 129464"/>
              <a:gd name="connsiteY1" fmla="*/ 47091 h 115506"/>
              <a:gd name="connsiteX2" fmla="*/ 64909 w 129464"/>
              <a:gd name="connsiteY2" fmla="*/ 115506 h 115506"/>
              <a:gd name="connsiteX3" fmla="*/ 129464 w 129464"/>
              <a:gd name="connsiteY3" fmla="*/ 47764 h 115506"/>
              <a:gd name="connsiteX4" fmla="*/ 112445 w 129464"/>
              <a:gd name="connsiteY4" fmla="*/ 0 h 115506"/>
              <a:gd name="connsiteX5" fmla="*/ 60845 w 129464"/>
              <a:gd name="connsiteY5" fmla="*/ 0 h 115506"/>
              <a:gd name="connsiteX6" fmla="*/ 60845 w 129464"/>
              <a:gd name="connsiteY6" fmla="*/ 44767 h 115506"/>
              <a:gd name="connsiteX7" fmla="*/ 83959 w 129464"/>
              <a:gd name="connsiteY7" fmla="*/ 44767 h 115506"/>
              <a:gd name="connsiteX8" fmla="*/ 83959 w 129464"/>
              <a:gd name="connsiteY8" fmla="*/ 28295 h 115506"/>
              <a:gd name="connsiteX9" fmla="*/ 98755 w 129464"/>
              <a:gd name="connsiteY9" fmla="*/ 28295 h 115506"/>
              <a:gd name="connsiteX10" fmla="*/ 103200 w 129464"/>
              <a:gd name="connsiteY10" fmla="*/ 47091 h 115506"/>
              <a:gd name="connsiteX11" fmla="*/ 66027 w 129464"/>
              <a:gd name="connsiteY11" fmla="*/ 86385 h 115506"/>
              <a:gd name="connsiteX12" fmla="*/ 26263 w 129464"/>
              <a:gd name="connsiteY12" fmla="*/ 44767 h 115506"/>
              <a:gd name="connsiteX13" fmla="*/ 37909 w 129464"/>
              <a:gd name="connsiteY13" fmla="*/ 2323 h 115506"/>
              <a:gd name="connsiteX14" fmla="*/ 10350 w 129464"/>
              <a:gd name="connsiteY14" fmla="*/ 2323 h 1155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29464" h="115506">
                <a:moveTo>
                  <a:pt x="10350" y="2323"/>
                </a:moveTo>
                <a:cubicBezTo>
                  <a:pt x="4241" y="13639"/>
                  <a:pt x="0" y="30124"/>
                  <a:pt x="0" y="47091"/>
                </a:cubicBezTo>
                <a:cubicBezTo>
                  <a:pt x="0" y="87541"/>
                  <a:pt x="26441" y="115506"/>
                  <a:pt x="64909" y="115506"/>
                </a:cubicBezTo>
                <a:cubicBezTo>
                  <a:pt x="102641" y="115506"/>
                  <a:pt x="129464" y="87376"/>
                  <a:pt x="129464" y="47764"/>
                </a:cubicBezTo>
                <a:cubicBezTo>
                  <a:pt x="129464" y="29451"/>
                  <a:pt x="122250" y="8483"/>
                  <a:pt x="112445" y="0"/>
                </a:cubicBezTo>
                <a:lnTo>
                  <a:pt x="60845" y="0"/>
                </a:lnTo>
                <a:lnTo>
                  <a:pt x="60845" y="44767"/>
                </a:lnTo>
                <a:lnTo>
                  <a:pt x="83959" y="44767"/>
                </a:lnTo>
                <a:lnTo>
                  <a:pt x="83959" y="28295"/>
                </a:lnTo>
                <a:lnTo>
                  <a:pt x="98755" y="28295"/>
                </a:lnTo>
                <a:cubicBezTo>
                  <a:pt x="102463" y="36614"/>
                  <a:pt x="103200" y="40106"/>
                  <a:pt x="103200" y="47091"/>
                </a:cubicBezTo>
                <a:cubicBezTo>
                  <a:pt x="103200" y="70573"/>
                  <a:pt x="88404" y="86385"/>
                  <a:pt x="66027" y="86385"/>
                </a:cubicBezTo>
                <a:cubicBezTo>
                  <a:pt x="47345" y="86385"/>
                  <a:pt x="26263" y="75565"/>
                  <a:pt x="26263" y="44767"/>
                </a:cubicBezTo>
                <a:cubicBezTo>
                  <a:pt x="26263" y="30784"/>
                  <a:pt x="30136" y="16802"/>
                  <a:pt x="37909" y="2323"/>
                </a:cubicBezTo>
                <a:lnTo>
                  <a:pt x="10350" y="2323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28446" y="9944956"/>
            <a:ext cx="129464" cy="115506"/>
          </a:xfrm>
          <a:custGeom>
            <a:avLst/>
            <a:gdLst>
              <a:gd name="connsiteX0" fmla="*/ 10350 w 129464"/>
              <a:gd name="connsiteY0" fmla="*/ 2324 h 115506"/>
              <a:gd name="connsiteX1" fmla="*/ 0 w 129464"/>
              <a:gd name="connsiteY1" fmla="*/ 47104 h 115506"/>
              <a:gd name="connsiteX2" fmla="*/ 64909 w 129464"/>
              <a:gd name="connsiteY2" fmla="*/ 115506 h 115506"/>
              <a:gd name="connsiteX3" fmla="*/ 129464 w 129464"/>
              <a:gd name="connsiteY3" fmla="*/ 47765 h 115506"/>
              <a:gd name="connsiteX4" fmla="*/ 112445 w 129464"/>
              <a:gd name="connsiteY4" fmla="*/ 0 h 115506"/>
              <a:gd name="connsiteX5" fmla="*/ 60845 w 129464"/>
              <a:gd name="connsiteY5" fmla="*/ 0 h 115506"/>
              <a:gd name="connsiteX6" fmla="*/ 60845 w 129464"/>
              <a:gd name="connsiteY6" fmla="*/ 44767 h 115506"/>
              <a:gd name="connsiteX7" fmla="*/ 83959 w 129464"/>
              <a:gd name="connsiteY7" fmla="*/ 44767 h 115506"/>
              <a:gd name="connsiteX8" fmla="*/ 83959 w 129464"/>
              <a:gd name="connsiteY8" fmla="*/ 28295 h 115506"/>
              <a:gd name="connsiteX9" fmla="*/ 98755 w 129464"/>
              <a:gd name="connsiteY9" fmla="*/ 28295 h 115506"/>
              <a:gd name="connsiteX10" fmla="*/ 103200 w 129464"/>
              <a:gd name="connsiteY10" fmla="*/ 47104 h 115506"/>
              <a:gd name="connsiteX11" fmla="*/ 66027 w 129464"/>
              <a:gd name="connsiteY11" fmla="*/ 86385 h 115506"/>
              <a:gd name="connsiteX12" fmla="*/ 26263 w 129464"/>
              <a:gd name="connsiteY12" fmla="*/ 44767 h 115506"/>
              <a:gd name="connsiteX13" fmla="*/ 37909 w 129464"/>
              <a:gd name="connsiteY13" fmla="*/ 2324 h 115506"/>
              <a:gd name="connsiteX14" fmla="*/ 10350 w 129464"/>
              <a:gd name="connsiteY14" fmla="*/ 2324 h 1155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29464" h="115506">
                <a:moveTo>
                  <a:pt x="10350" y="2324"/>
                </a:moveTo>
                <a:cubicBezTo>
                  <a:pt x="4241" y="13640"/>
                  <a:pt x="0" y="30124"/>
                  <a:pt x="0" y="47104"/>
                </a:cubicBezTo>
                <a:cubicBezTo>
                  <a:pt x="0" y="87541"/>
                  <a:pt x="26441" y="115506"/>
                  <a:pt x="64909" y="115506"/>
                </a:cubicBezTo>
                <a:cubicBezTo>
                  <a:pt x="102641" y="115506"/>
                  <a:pt x="129464" y="87376"/>
                  <a:pt x="129464" y="47765"/>
                </a:cubicBezTo>
                <a:cubicBezTo>
                  <a:pt x="129464" y="29451"/>
                  <a:pt x="122250" y="8483"/>
                  <a:pt x="112445" y="0"/>
                </a:cubicBezTo>
                <a:lnTo>
                  <a:pt x="60845" y="0"/>
                </a:lnTo>
                <a:lnTo>
                  <a:pt x="60845" y="44767"/>
                </a:lnTo>
                <a:lnTo>
                  <a:pt x="83959" y="44767"/>
                </a:lnTo>
                <a:lnTo>
                  <a:pt x="83959" y="28295"/>
                </a:lnTo>
                <a:lnTo>
                  <a:pt x="98755" y="28295"/>
                </a:lnTo>
                <a:cubicBezTo>
                  <a:pt x="102463" y="36614"/>
                  <a:pt x="103200" y="40106"/>
                  <a:pt x="103200" y="47104"/>
                </a:cubicBezTo>
                <a:cubicBezTo>
                  <a:pt x="103200" y="70573"/>
                  <a:pt x="88404" y="86385"/>
                  <a:pt x="66027" y="86385"/>
                </a:cubicBezTo>
                <a:cubicBezTo>
                  <a:pt x="47345" y="86385"/>
                  <a:pt x="26263" y="75565"/>
                  <a:pt x="26263" y="44767"/>
                </a:cubicBezTo>
                <a:cubicBezTo>
                  <a:pt x="26263" y="30784"/>
                  <a:pt x="30136" y="16802"/>
                  <a:pt x="37909" y="2324"/>
                </a:cubicBezTo>
                <a:lnTo>
                  <a:pt x="10350" y="2324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30109" y="9898482"/>
            <a:ext cx="126136" cy="28295"/>
          </a:xfrm>
          <a:custGeom>
            <a:avLst/>
            <a:gdLst>
              <a:gd name="connsiteX0" fmla="*/ 0 w 126136"/>
              <a:gd name="connsiteY0" fmla="*/ 14147 h 28295"/>
              <a:gd name="connsiteX1" fmla="*/ 126136 w 126136"/>
              <a:gd name="connsiteY1" fmla="*/ 14147 h 282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6136" h="28295">
                <a:moveTo>
                  <a:pt x="0" y="14147"/>
                </a:moveTo>
                <a:lnTo>
                  <a:pt x="126136" y="14147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27826" y="9697222"/>
            <a:ext cx="127710" cy="77787"/>
          </a:xfrm>
          <a:custGeom>
            <a:avLst/>
            <a:gdLst>
              <a:gd name="connsiteX0" fmla="*/ 14782 w 127710"/>
              <a:gd name="connsiteY0" fmla="*/ 0 h 77787"/>
              <a:gd name="connsiteX1" fmla="*/ 0 w 127710"/>
              <a:gd name="connsiteY1" fmla="*/ 25844 h 77787"/>
              <a:gd name="connsiteX2" fmla="*/ 35420 w 127710"/>
              <a:gd name="connsiteY2" fmla="*/ 65240 h 77787"/>
              <a:gd name="connsiteX3" fmla="*/ 35420 w 127710"/>
              <a:gd name="connsiteY3" fmla="*/ 65747 h 77787"/>
              <a:gd name="connsiteX4" fmla="*/ 2514 w 127710"/>
              <a:gd name="connsiteY4" fmla="*/ 65747 h 77787"/>
              <a:gd name="connsiteX5" fmla="*/ 2514 w 127710"/>
              <a:gd name="connsiteY5" fmla="*/ 77787 h 77787"/>
              <a:gd name="connsiteX6" fmla="*/ 127710 w 127710"/>
              <a:gd name="connsiteY6" fmla="*/ 77787 h 77787"/>
              <a:gd name="connsiteX7" fmla="*/ 127710 w 127710"/>
              <a:gd name="connsiteY7" fmla="*/ 65747 h 77787"/>
              <a:gd name="connsiteX8" fmla="*/ 49072 w 127710"/>
              <a:gd name="connsiteY8" fmla="*/ 65747 h 77787"/>
              <a:gd name="connsiteX9" fmla="*/ 13106 w 127710"/>
              <a:gd name="connsiteY9" fmla="*/ 29603 h 77787"/>
              <a:gd name="connsiteX10" fmla="*/ 27330 w 127710"/>
              <a:gd name="connsiteY10" fmla="*/ 7022 h 77787"/>
              <a:gd name="connsiteX11" fmla="*/ 14782 w 127710"/>
              <a:gd name="connsiteY11" fmla="*/ 0 h 777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27710" h="77787">
                <a:moveTo>
                  <a:pt x="14782" y="0"/>
                </a:moveTo>
                <a:cubicBezTo>
                  <a:pt x="3911" y="11036"/>
                  <a:pt x="0" y="18072"/>
                  <a:pt x="0" y="25844"/>
                </a:cubicBezTo>
                <a:cubicBezTo>
                  <a:pt x="0" y="38392"/>
                  <a:pt x="11988" y="51943"/>
                  <a:pt x="35420" y="65240"/>
                </a:cubicBezTo>
                <a:lnTo>
                  <a:pt x="35420" y="65747"/>
                </a:lnTo>
                <a:lnTo>
                  <a:pt x="2514" y="65747"/>
                </a:lnTo>
                <a:lnTo>
                  <a:pt x="2514" y="77787"/>
                </a:lnTo>
                <a:lnTo>
                  <a:pt x="127710" y="77787"/>
                </a:lnTo>
                <a:lnTo>
                  <a:pt x="127710" y="65747"/>
                </a:lnTo>
                <a:lnTo>
                  <a:pt x="49072" y="65747"/>
                </a:lnTo>
                <a:cubicBezTo>
                  <a:pt x="25933" y="53441"/>
                  <a:pt x="13106" y="40652"/>
                  <a:pt x="13106" y="29603"/>
                </a:cubicBezTo>
                <a:cubicBezTo>
                  <a:pt x="13106" y="23330"/>
                  <a:pt x="16458" y="17818"/>
                  <a:pt x="27330" y="7022"/>
                </a:cubicBezTo>
                <a:lnTo>
                  <a:pt x="14782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30337" y="9484240"/>
            <a:ext cx="127711" cy="91579"/>
          </a:xfrm>
          <a:custGeom>
            <a:avLst/>
            <a:gdLst>
              <a:gd name="connsiteX0" fmla="*/ 125196 w 127711"/>
              <a:gd name="connsiteY0" fmla="*/ 12039 h 91579"/>
              <a:gd name="connsiteX1" fmla="*/ 125196 w 127711"/>
              <a:gd name="connsiteY1" fmla="*/ 0 h 91579"/>
              <a:gd name="connsiteX2" fmla="*/ 0 w 127711"/>
              <a:gd name="connsiteY2" fmla="*/ 0 h 91579"/>
              <a:gd name="connsiteX3" fmla="*/ 0 w 127711"/>
              <a:gd name="connsiteY3" fmla="*/ 12039 h 91579"/>
              <a:gd name="connsiteX4" fmla="*/ 87832 w 127711"/>
              <a:gd name="connsiteY4" fmla="*/ 12039 h 91579"/>
              <a:gd name="connsiteX5" fmla="*/ 114604 w 127711"/>
              <a:gd name="connsiteY5" fmla="*/ 48678 h 91579"/>
              <a:gd name="connsiteX6" fmla="*/ 77241 w 127711"/>
              <a:gd name="connsiteY6" fmla="*/ 79540 h 91579"/>
              <a:gd name="connsiteX7" fmla="*/ 0 w 127711"/>
              <a:gd name="connsiteY7" fmla="*/ 79540 h 91579"/>
              <a:gd name="connsiteX8" fmla="*/ 0 w 127711"/>
              <a:gd name="connsiteY8" fmla="*/ 91579 h 91579"/>
              <a:gd name="connsiteX9" fmla="*/ 77520 w 127711"/>
              <a:gd name="connsiteY9" fmla="*/ 91579 h 91579"/>
              <a:gd name="connsiteX10" fmla="*/ 127710 w 127711"/>
              <a:gd name="connsiteY10" fmla="*/ 49682 h 91579"/>
              <a:gd name="connsiteX11" fmla="*/ 104558 w 127711"/>
              <a:gd name="connsiteY11" fmla="*/ 12534 h 91579"/>
              <a:gd name="connsiteX12" fmla="*/ 104558 w 127711"/>
              <a:gd name="connsiteY12" fmla="*/ 12039 h 91579"/>
              <a:gd name="connsiteX13" fmla="*/ 125196 w 127711"/>
              <a:gd name="connsiteY13" fmla="*/ 12039 h 915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27711" h="91579">
                <a:moveTo>
                  <a:pt x="125196" y="12039"/>
                </a:moveTo>
                <a:lnTo>
                  <a:pt x="125196" y="0"/>
                </a:lnTo>
                <a:lnTo>
                  <a:pt x="0" y="0"/>
                </a:lnTo>
                <a:lnTo>
                  <a:pt x="0" y="12039"/>
                </a:lnTo>
                <a:lnTo>
                  <a:pt x="87832" y="12039"/>
                </a:lnTo>
                <a:cubicBezTo>
                  <a:pt x="104838" y="21831"/>
                  <a:pt x="114604" y="30860"/>
                  <a:pt x="114604" y="48678"/>
                </a:cubicBezTo>
                <a:cubicBezTo>
                  <a:pt x="114604" y="65239"/>
                  <a:pt x="102615" y="79540"/>
                  <a:pt x="77241" y="79540"/>
                </a:cubicBezTo>
                <a:lnTo>
                  <a:pt x="0" y="79540"/>
                </a:lnTo>
                <a:lnTo>
                  <a:pt x="0" y="91579"/>
                </a:lnTo>
                <a:lnTo>
                  <a:pt x="77520" y="91579"/>
                </a:lnTo>
                <a:cubicBezTo>
                  <a:pt x="114883" y="91579"/>
                  <a:pt x="127710" y="68998"/>
                  <a:pt x="127710" y="49682"/>
                </a:cubicBezTo>
                <a:cubicBezTo>
                  <a:pt x="127710" y="32118"/>
                  <a:pt x="120738" y="22834"/>
                  <a:pt x="104558" y="12534"/>
                </a:cubicBezTo>
                <a:lnTo>
                  <a:pt x="104558" y="12039"/>
                </a:lnTo>
                <a:lnTo>
                  <a:pt x="125196" y="12039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46708" y="9140698"/>
            <a:ext cx="359994" cy="1998002"/>
          </a:xfrm>
          <a:custGeom>
            <a:avLst/>
            <a:gdLst>
              <a:gd name="connsiteX0" fmla="*/ 0 w 359994"/>
              <a:gd name="connsiteY0" fmla="*/ 1998002 h 1998002"/>
              <a:gd name="connsiteX1" fmla="*/ 359993 w 359994"/>
              <a:gd name="connsiteY1" fmla="*/ 1998002 h 1998002"/>
              <a:gd name="connsiteX2" fmla="*/ 359993 w 359994"/>
              <a:gd name="connsiteY2" fmla="*/ 0 h 1998002"/>
              <a:gd name="connsiteX3" fmla="*/ 0 w 359994"/>
              <a:gd name="connsiteY3" fmla="*/ 0 h 1998002"/>
              <a:gd name="connsiteX4" fmla="*/ 0 w 359994"/>
              <a:gd name="connsiteY4" fmla="*/ 1998002 h 19980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9994" h="1998002">
                <a:moveTo>
                  <a:pt x="0" y="1998002"/>
                </a:moveTo>
                <a:lnTo>
                  <a:pt x="359993" y="1998002"/>
                </a:lnTo>
                <a:lnTo>
                  <a:pt x="359993" y="0"/>
                </a:lnTo>
                <a:lnTo>
                  <a:pt x="0" y="0"/>
                </a:lnTo>
                <a:lnTo>
                  <a:pt x="0" y="199800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325890" y="4850320"/>
            <a:ext cx="1453896" cy="1280160"/>
          </a:xfrm>
          <a:custGeom>
            <a:avLst/>
            <a:gdLst>
              <a:gd name="connsiteX0" fmla="*/ 0 w 1453896"/>
              <a:gd name="connsiteY0" fmla="*/ 0 h 1280160"/>
              <a:gd name="connsiteX1" fmla="*/ 1453896 w 1453896"/>
              <a:gd name="connsiteY1" fmla="*/ 0 h 1280160"/>
              <a:gd name="connsiteX2" fmla="*/ 1453896 w 1453896"/>
              <a:gd name="connsiteY2" fmla="*/ 1280159 h 1280160"/>
              <a:gd name="connsiteX3" fmla="*/ 0 w 1453896"/>
              <a:gd name="connsiteY3" fmla="*/ 1280159 h 1280160"/>
              <a:gd name="connsiteX4" fmla="*/ 0 w 1453896"/>
              <a:gd name="connsiteY4" fmla="*/ 0 h 12801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453896" h="1280160">
                <a:moveTo>
                  <a:pt x="0" y="0"/>
                </a:moveTo>
                <a:lnTo>
                  <a:pt x="1453896" y="0"/>
                </a:lnTo>
                <a:lnTo>
                  <a:pt x="1453896" y="1280159"/>
                </a:lnTo>
                <a:lnTo>
                  <a:pt x="0" y="1280159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258765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258765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10950768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10950768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260352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260352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10952356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10952356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4813300"/>
            <a:ext cx="3530600" cy="137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6800" y="9321800"/>
            <a:ext cx="215900" cy="165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6800" y="9575800"/>
            <a:ext cx="152400" cy="139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6800" y="9766300"/>
            <a:ext cx="215900" cy="12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16800" y="10160000"/>
            <a:ext cx="152400" cy="165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78700" y="10515600"/>
            <a:ext cx="190500" cy="177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6700" y="76200"/>
            <a:ext cx="7747000" cy="11074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6700" y="76200"/>
            <a:ext cx="7747000" cy="11074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895600" y="3797300"/>
            <a:ext cx="2298700" cy="977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Prodotti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passione</a:t>
            </a:r>
          </a:p>
          <a:p>
            <a:pPr>
              <a:lnSpc>
                <a:spcPts val="1400"/>
              </a:lnSpc>
              <a:tabLst>
							</a:tabLst>
            </a:pP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Ancora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volta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anche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nella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nautica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ci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mettiamo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innovazione,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tecnologie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competenza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perché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oltre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essere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produttori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condividiamo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vostra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stessa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pas-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8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sione.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895600" y="6032500"/>
            <a:ext cx="22987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04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Product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04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04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passion</a:t>
            </a:r>
          </a:p>
          <a:p>
            <a:pPr>
              <a:lnSpc>
                <a:spcPts val="1400"/>
              </a:lnSpc>
              <a:tabLst>
							</a:tabLst>
            </a:pP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Once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again,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extended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innovation,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technologies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know-how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our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boating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chains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because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simply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manufacturers,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also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share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passion.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93405" cy="1122540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16200000">
            <a:off x="7137400" y="1600200"/>
            <a:ext cx="965200" cy="50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"/>
              </a:lnSpc>
              <a:tabLst>
							</a:tabLst>
            </a:pPr>
            <a:r>
              <a:rPr lang="en-US" altLang="zh-CN" sz="405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www.creativehub.agency</a:t>
            </a:r>
            <a:r>
              <a:rPr lang="en-US" altLang="zh-CN" sz="4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5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11/18</a:t>
            </a:r>
            <a:r>
              <a:rPr lang="en-US" altLang="zh-CN" sz="4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5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4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5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ita-gb</a:t>
            </a:r>
            <a:r>
              <a:rPr lang="en-US" altLang="zh-CN" sz="4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5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902200" y="10236200"/>
            <a:ext cx="38100" cy="88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>
							</a:tabLst>
            </a:pPr>
            <a:r>
              <a:rPr lang="en-US" altLang="zh-CN" sz="462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®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051300" y="3670300"/>
            <a:ext cx="9779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416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performance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397500" y="5080000"/>
            <a:ext cx="6604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416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reliability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30500" y="5816600"/>
            <a:ext cx="7874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416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innovation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43100" y="4216400"/>
            <a:ext cx="7112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416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expertise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200400" y="8572500"/>
            <a:ext cx="1689100" cy="154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25400" algn="l"/>
                <a:tab pos="101600" algn="l"/>
                <a:tab pos="165100" algn="l"/>
                <a:tab pos="292100" algn="l"/>
                <a:tab pos="355600" algn="l"/>
                <a:tab pos="368300" algn="l"/>
                <a:tab pos="469900" algn="l"/>
                <a:tab pos="520700" algn="l"/>
                <a:tab pos="711200" algn="l"/>
              </a:tabLst>
            </a:pPr>
            <a:r>
              <a:rPr lang="en-US" altLang="zh-CN" dirty="0" smtClean="0"/>
              <a:t>				</a:t>
            </a:r>
            <a:r>
              <a:rPr lang="en-US" altLang="zh-CN" sz="1168" b="1" dirty="0" smtClean="0">
                <a:solidFill>
                  <a:srgbClr val="918f8f"/>
                </a:solidFill>
                <a:latin typeface="Times New Roman" pitchFamily="18" charset="0"/>
                <a:cs typeface="Times New Roman" pitchFamily="18" charset="0"/>
              </a:rPr>
              <a:t>www.aquachain.it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25400" algn="l"/>
                <a:tab pos="101600" algn="l"/>
                <a:tab pos="165100" algn="l"/>
                <a:tab pos="292100" algn="l"/>
                <a:tab pos="355600" algn="l"/>
                <a:tab pos="368300" algn="l"/>
                <a:tab pos="469900" algn="l"/>
                <a:tab pos="520700" algn="l"/>
                <a:tab pos="711200" algn="l"/>
              </a:tabLst>
            </a:pPr>
            <a:r>
              <a:rPr lang="en-US" altLang="zh-CN" dirty="0" smtClean="0"/>
              <a:t>						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s.r.l.</a:t>
            </a:r>
          </a:p>
          <a:p>
            <a:pPr>
              <a:lnSpc>
                <a:spcPts val="800"/>
              </a:lnSpc>
              <a:tabLst>
                <a:tab pos="25400" algn="l"/>
                <a:tab pos="101600" algn="l"/>
                <a:tab pos="165100" algn="l"/>
                <a:tab pos="292100" algn="l"/>
                <a:tab pos="355600" algn="l"/>
                <a:tab pos="368300" algn="l"/>
                <a:tab pos="469900" algn="l"/>
                <a:tab pos="520700" algn="l"/>
                <a:tab pos="711200" algn="l"/>
              </a:tabLst>
            </a:pPr>
            <a:r>
              <a:rPr lang="en-US" altLang="zh-CN" dirty="0" smtClean="0"/>
              <a:t>								</a:t>
            </a:r>
            <a:r>
              <a:rPr lang="en-US" altLang="zh-CN" sz="8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Headquarters</a:t>
            </a:r>
          </a:p>
          <a:p>
            <a:pPr>
              <a:lnSpc>
                <a:spcPts val="800"/>
              </a:lnSpc>
              <a:tabLst>
                <a:tab pos="25400" algn="l"/>
                <a:tab pos="101600" algn="l"/>
                <a:tab pos="165100" algn="l"/>
                <a:tab pos="292100" algn="l"/>
                <a:tab pos="355600" algn="l"/>
                <a:tab pos="368300" algn="l"/>
                <a:tab pos="469900" algn="l"/>
                <a:tab pos="520700" algn="l"/>
                <a:tab pos="711200" algn="l"/>
              </a:tabLst>
            </a:pPr>
            <a:r>
              <a:rPr lang="en-US" altLang="zh-CN" dirty="0" smtClean="0"/>
              <a:t>							</a:t>
            </a:r>
            <a:r>
              <a:rPr lang="en-US" altLang="zh-CN" sz="8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Via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Milano,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2/4</a:t>
            </a:r>
          </a:p>
          <a:p>
            <a:pPr>
              <a:lnSpc>
                <a:spcPts val="800"/>
              </a:lnSpc>
              <a:tabLst>
                <a:tab pos="25400" algn="l"/>
                <a:tab pos="101600" algn="l"/>
                <a:tab pos="165100" algn="l"/>
                <a:tab pos="292100" algn="l"/>
                <a:tab pos="355600" algn="l"/>
                <a:tab pos="368300" algn="l"/>
                <a:tab pos="469900" algn="l"/>
                <a:tab pos="520700" algn="l"/>
                <a:tab pos="711200" algn="l"/>
              </a:tabLst>
            </a:pPr>
            <a:r>
              <a:rPr lang="en-US" altLang="zh-CN" dirty="0" smtClean="0"/>
              <a:t>					</a:t>
            </a:r>
            <a:r>
              <a:rPr lang="en-US" altLang="zh-CN" sz="8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23854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Olginate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(LC)</a:t>
            </a:r>
          </a:p>
          <a:p>
            <a:pPr>
              <a:lnSpc>
                <a:spcPts val="800"/>
              </a:lnSpc>
              <a:tabLst>
                <a:tab pos="25400" algn="l"/>
                <a:tab pos="101600" algn="l"/>
                <a:tab pos="165100" algn="l"/>
                <a:tab pos="292100" algn="l"/>
                <a:tab pos="355600" algn="l"/>
                <a:tab pos="368300" algn="l"/>
                <a:tab pos="469900" algn="l"/>
                <a:tab pos="520700" algn="l"/>
                <a:tab pos="711200" algn="l"/>
              </a:tabLst>
            </a:pPr>
            <a:r>
              <a:rPr lang="en-US" altLang="zh-CN" dirty="0" smtClean="0"/>
              <a:t>									</a:t>
            </a:r>
            <a:r>
              <a:rPr lang="en-US" altLang="zh-CN" sz="8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ITALY</a:t>
            </a:r>
          </a:p>
          <a:p>
            <a:pPr>
              <a:lnSpc>
                <a:spcPts val="1700"/>
              </a:lnSpc>
              <a:tabLst>
                <a:tab pos="25400" algn="l"/>
                <a:tab pos="101600" algn="l"/>
                <a:tab pos="165100" algn="l"/>
                <a:tab pos="292100" algn="l"/>
                <a:tab pos="355600" algn="l"/>
                <a:tab pos="368300" algn="l"/>
                <a:tab pos="469900" algn="l"/>
                <a:tab pos="520700" algn="l"/>
                <a:tab pos="711200" algn="l"/>
              </a:tabLst>
            </a:pPr>
            <a:r>
              <a:rPr lang="en-US" altLang="zh-CN" dirty="0" smtClean="0"/>
              <a:t>	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Phone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nr.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++39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0341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605235</a:t>
            </a:r>
          </a:p>
          <a:p>
            <a:pPr>
              <a:lnSpc>
                <a:spcPts val="800"/>
              </a:lnSpc>
              <a:tabLst>
                <a:tab pos="25400" algn="l"/>
                <a:tab pos="101600" algn="l"/>
                <a:tab pos="165100" algn="l"/>
                <a:tab pos="292100" algn="l"/>
                <a:tab pos="355600" algn="l"/>
                <a:tab pos="368300" algn="l"/>
                <a:tab pos="469900" algn="l"/>
                <a:tab pos="520700" algn="l"/>
                <a:tab pos="711200" algn="l"/>
              </a:tabLst>
            </a:pPr>
            <a:r>
              <a:rPr lang="en-US" altLang="zh-CN" dirty="0" smtClean="0"/>
              <a:t>		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Fax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nr.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++39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0341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605352</a:t>
            </a:r>
          </a:p>
          <a:p>
            <a:pPr>
              <a:lnSpc>
                <a:spcPts val="800"/>
              </a:lnSpc>
              <a:tabLst>
                <a:tab pos="25400" algn="l"/>
                <a:tab pos="101600" algn="l"/>
                <a:tab pos="165100" algn="l"/>
                <a:tab pos="292100" algn="l"/>
                <a:tab pos="355600" algn="l"/>
                <a:tab pos="368300" algn="l"/>
                <a:tab pos="469900" algn="l"/>
                <a:tab pos="520700" algn="l"/>
                <a:tab pos="711200" algn="l"/>
              </a:tabLst>
            </a:pP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www.maggigroup.com</a:t>
            </a:r>
          </a:p>
          <a:p>
            <a:pPr>
              <a:lnSpc>
                <a:spcPts val="800"/>
              </a:lnSpc>
              <a:tabLst>
                <a:tab pos="25400" algn="l"/>
                <a:tab pos="101600" algn="l"/>
                <a:tab pos="165100" algn="l"/>
                <a:tab pos="292100" algn="l"/>
                <a:tab pos="355600" algn="l"/>
                <a:tab pos="368300" algn="l"/>
                <a:tab pos="469900" algn="l"/>
                <a:tab pos="520700" algn="l"/>
                <a:tab pos="711200" algn="l"/>
              </a:tabLst>
            </a:pPr>
            <a:r>
              <a:rPr lang="en-US" altLang="zh-CN" dirty="0" smtClean="0"/>
              <a:t>	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sz="8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5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info@maggigroup.com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93405" cy="1122540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657600" y="3949700"/>
            <a:ext cx="27305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catene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veste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657600" y="6629400"/>
            <a:ext cx="20828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chains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range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blue-dressed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657600" y="4737100"/>
            <a:ext cx="3289300" cy="149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accontenta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fornire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soluzioni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mondo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nautica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diporto.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propone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nuovi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standard.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Dopo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aver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introdotto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brand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particolare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primi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mondo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studiare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sistema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tecnico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downsizing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calibrate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ancore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l’obbiettivo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ridurre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pesi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volumi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bordo,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oggi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propone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nuovo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spirito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innovativo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sistema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duplex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zincatura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verniciatura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applicato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linee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d’ancora.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staff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ricerca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è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riuscito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trovare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l’equilibrio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calibratura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finitura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superficia-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zincatura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corrosione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abrasione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vernice.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veste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portare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sicurezza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durata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bordo.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657600" y="7366000"/>
            <a:ext cx="32893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only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providing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solutions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yachting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world.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launching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whole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657600" y="7708900"/>
            <a:ext cx="3289300" cy="1193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After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introducing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brand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particular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chain;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first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world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study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technical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downsizing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calibrated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aim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reducing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weights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volumes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board,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today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proposes,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again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innovative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spirit,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duplex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galvanizing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painting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applied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lines.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Maggi’s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research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staff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managed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find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balance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between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calibration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hot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galvanizing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surface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finishing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corrosion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resistance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paint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abrasion.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blue-dressed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bring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safety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durability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board.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93405" cy="1122540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23900" y="5511800"/>
            <a:ext cx="6616700" cy="2476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                <a:tab pos="3327400" algn="l"/>
              </a:tabLst>
            </a:pP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Dalla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Qualità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normata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Qualità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certificata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3327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gestione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integrale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processo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produttivo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b="1" dirty="0" smtClean="0">
                <a:solidFill>
                  <a:srgbClr val="4f4c4d"/>
                </a:solidFill>
                <a:latin typeface="Times New Roman" pitchFamily="18" charset="0"/>
                <a:cs typeface="Times New Roman" pitchFamily="18" charset="0"/>
              </a:rPr>
              <a:t>MADE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b="1" dirty="0" smtClean="0">
                <a:solidFill>
                  <a:srgbClr val="4f4c4d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b="1" dirty="0" smtClean="0">
                <a:solidFill>
                  <a:srgbClr val="4f4c4d"/>
                </a:solidFill>
                <a:latin typeface="Times New Roman" pitchFamily="18" charset="0"/>
                <a:cs typeface="Times New Roman" pitchFamily="18" charset="0"/>
              </a:rPr>
              <a:t>ITALY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ci</a:t>
            </a:r>
          </a:p>
          <a:p>
            <a:pPr>
              <a:lnSpc>
                <a:spcPts val="1100"/>
              </a:lnSpc>
              <a:tabLst>
                <a:tab pos="3327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permette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controllare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aspetti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qualitativi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determinano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per-</a:t>
            </a:r>
          </a:p>
          <a:p>
            <a:pPr>
              <a:lnSpc>
                <a:spcPts val="1100"/>
              </a:lnSpc>
              <a:tabLst>
                <a:tab pos="3327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formance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AQUA.</a:t>
            </a:r>
          </a:p>
          <a:p>
            <a:pPr>
              <a:lnSpc>
                <a:spcPts val="1600"/>
              </a:lnSpc>
              <a:tabLst>
                <a:tab pos="3327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limita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rispondere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esigenze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normative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riguar-</a:t>
            </a:r>
          </a:p>
          <a:p>
            <a:pPr>
              <a:lnSpc>
                <a:spcPts val="1100"/>
              </a:lnSpc>
              <a:tabLst>
                <a:tab pos="3327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danti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calibrate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ancora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(grado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30)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oltre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offrendo</a:t>
            </a:r>
          </a:p>
          <a:p>
            <a:pPr>
              <a:lnSpc>
                <a:spcPts val="1100"/>
              </a:lnSpc>
              <a:tabLst>
                <a:tab pos="3327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maggiori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prestazioni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meccaniche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base,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elevando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para-</a:t>
            </a:r>
          </a:p>
          <a:p>
            <a:pPr>
              <a:lnSpc>
                <a:spcPts val="1100"/>
              </a:lnSpc>
              <a:tabLst>
                <a:tab pos="3327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metri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riferimento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settore.</a:t>
            </a:r>
          </a:p>
          <a:p>
            <a:pPr>
              <a:lnSpc>
                <a:spcPts val="1600"/>
              </a:lnSpc>
              <a:tabLst>
                <a:tab pos="3327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AQUA4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porta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infatti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rottura</a:t>
            </a:r>
          </a:p>
          <a:p>
            <a:pPr>
              <a:lnSpc>
                <a:spcPts val="1100"/>
              </a:lnSpc>
              <a:tabLst>
                <a:tab pos="3327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richiesta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normative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tedesche,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mentre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porta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addirittura</a:t>
            </a:r>
          </a:p>
          <a:p>
            <a:pPr>
              <a:lnSpc>
                <a:spcPts val="1100"/>
              </a:lnSpc>
              <a:tabLst>
                <a:tab pos="3327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70.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Inoltre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tutte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possibile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richiedere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</a:p>
          <a:p>
            <a:pPr>
              <a:lnSpc>
                <a:spcPts val="1100"/>
              </a:lnSpc>
              <a:tabLst>
                <a:tab pos="3327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certificazione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singola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acquistata.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3900" y="8318500"/>
            <a:ext cx="2921000" cy="1104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qualità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certificata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dei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prodotti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loro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superiore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affidabilità,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nascono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dalle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scelte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riguardano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gli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acciai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impiegati,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dalle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lavorazioni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capaci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conferire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maggiore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materiale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trattamenti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superficiali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realizzati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opporsi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corrosione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nelle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severe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condizio-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imposte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dall’ambiente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salino.</a:t>
            </a:r>
          </a:p>
          <a:p>
            <a:pPr>
              <a:lnSpc>
                <a:spcPts val="1500"/>
              </a:lnSpc>
              <a:tabLst>
							</a:tabLst>
            </a:pP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certified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quality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products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superior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reliability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assu-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steels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selected,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processes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used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improve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material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surface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treatments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applied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fight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corrosion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harsh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conditions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associated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sea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water.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930900" y="8356600"/>
            <a:ext cx="1104900" cy="977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>
							</a:tabLst>
            </a:pP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zincata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caldo</a:t>
            </a:r>
          </a:p>
          <a:p>
            <a:pPr>
              <a:lnSpc>
                <a:spcPts val="700"/>
              </a:lnSpc>
              <a:tabLst>
							</a:tabLst>
            </a:pP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micron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spessore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zinco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galvanised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  <a:p>
            <a:pPr>
              <a:lnSpc>
                <a:spcPts val="700"/>
              </a:lnSpc>
              <a:tabLst>
							</a:tabLst>
            </a:pP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micron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thick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zinc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layer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900"/>
              </a:lnSpc>
              <a:tabLst>
							</a:tabLst>
            </a:pP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realizzata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accia-</a:t>
            </a:r>
          </a:p>
          <a:p>
            <a:pPr>
              <a:lnSpc>
                <a:spcPts val="700"/>
              </a:lnSpc>
              <a:tabLst>
							</a:tabLst>
            </a:pP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io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alto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legato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trattata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termicamente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made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alloy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ther-</a:t>
            </a:r>
          </a:p>
          <a:p>
            <a:pPr>
              <a:lnSpc>
                <a:spcPts val="700"/>
              </a:lnSpc>
              <a:tabLst>
							</a:tabLst>
            </a:pP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mally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treated</a:t>
            </a:r>
            <a:r>
              <a:rPr lang="en-US" altLang="zh-CN" sz="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6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steel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93405" cy="1122540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638300" y="8534400"/>
            <a:ext cx="27051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48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14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vantaggi</a:t>
            </a:r>
            <a:r>
              <a:rPr lang="en-US" altLang="zh-CN" sz="14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14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14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14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certificata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3900" y="5511800"/>
            <a:ext cx="6616700" cy="2171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                <a:tab pos="1511300" algn="l"/>
              </a:tabLst>
            </a:pPr>
            <a:r>
              <a:rPr lang="en-US" altLang="zh-CN" dirty="0" smtClean="0"/>
              <a:t>	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standard-compliant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certified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Quality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1511300" algn="l"/>
              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Our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manufacturing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process,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entirely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4f4c4d"/>
                </a:solidFill>
                <a:latin typeface="Times New Roman" pitchFamily="18" charset="0"/>
                <a:cs typeface="Times New Roman" pitchFamily="18" charset="0"/>
              </a:rPr>
              <a:t>MADE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4f4c4d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4f4c4d"/>
                </a:solidFill>
                <a:latin typeface="Times New Roman" pitchFamily="18" charset="0"/>
                <a:cs typeface="Times New Roman" pitchFamily="18" charset="0"/>
              </a:rPr>
              <a:t>ITALY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allows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check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</a:t>
            </a:r>
          </a:p>
          <a:p>
            <a:pPr>
              <a:lnSpc>
                <a:spcPts val="1100"/>
              </a:lnSpc>
              <a:tabLst>
                <a:tab pos="1511300" algn="l"/>
              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issues,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determine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performance.</a:t>
            </a:r>
          </a:p>
          <a:p>
            <a:pPr>
              <a:lnSpc>
                <a:spcPts val="1600"/>
              </a:lnSpc>
              <a:tabLst>
                <a:tab pos="1511300" algn="l"/>
              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range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only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meets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required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calibrated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</a:p>
          <a:p>
            <a:pPr>
              <a:lnSpc>
                <a:spcPts val="1100"/>
              </a:lnSpc>
              <a:tabLst>
                <a:tab pos="1511300" algn="l"/>
              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(grade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30)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but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also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offers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improved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mechanical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performance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star-</a:t>
            </a:r>
          </a:p>
          <a:p>
            <a:pPr>
              <a:lnSpc>
                <a:spcPts val="1100"/>
              </a:lnSpc>
              <a:tabLst>
                <a:tab pos="1511300" algn="l"/>
              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basic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range,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thus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raising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industry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benchmark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parameters.</a:t>
            </a:r>
          </a:p>
          <a:p>
            <a:pPr>
              <a:lnSpc>
                <a:spcPts val="1600"/>
              </a:lnSpc>
              <a:tabLst>
                <a:tab pos="1511300" algn="l"/>
              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AQUA4,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fact,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raises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tensile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40,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required</a:t>
            </a:r>
          </a:p>
          <a:p>
            <a:pPr>
              <a:lnSpc>
                <a:spcPts val="1100"/>
              </a:lnSpc>
              <a:tabLst>
                <a:tab pos="1511300" algn="l"/>
              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German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standards,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whilst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further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raises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70.</a:t>
            </a:r>
          </a:p>
          <a:p>
            <a:pPr>
              <a:lnSpc>
                <a:spcPts val="1100"/>
              </a:lnSpc>
              <a:tabLst>
                <a:tab pos="1511300" algn="l"/>
              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addition,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supplied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certification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</a:p>
          <a:p>
            <a:pPr>
              <a:lnSpc>
                <a:spcPts val="1100"/>
              </a:lnSpc>
              <a:tabLst>
                <a:tab pos="1511300" algn="l"/>
              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purchased.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38300" y="8928100"/>
            <a:ext cx="1714500" cy="1193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5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sottopone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collaudo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proprie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nautiche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ancorag-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gio,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attestando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loro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rispondenza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specifiche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richieste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RINA.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Preferire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qualità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significa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avere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tranquillità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utilizzare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livelli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elevati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hanno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superato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severe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verifiche.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898900" y="8940800"/>
            <a:ext cx="2489200" cy="139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48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4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benefits</a:t>
            </a:r>
            <a:r>
              <a:rPr lang="en-US" altLang="zh-CN" sz="14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4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4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certified</a:t>
            </a:r>
            <a:r>
              <a:rPr lang="en-US" altLang="zh-CN" sz="14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boat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chains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certifies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compliance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RINA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specifications.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Choosing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means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having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peace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mind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using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highly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resi-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chains,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successfully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passed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stringent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tests.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6702" y="104698"/>
            <a:ext cx="7919999" cy="11023600"/>
          </a:xfrm>
          <a:custGeom>
            <a:avLst/>
            <a:gdLst>
              <a:gd name="connsiteX0" fmla="*/ 0 w 7919999"/>
              <a:gd name="connsiteY0" fmla="*/ 0 h 11023600"/>
              <a:gd name="connsiteX1" fmla="*/ 7919998 w 7919999"/>
              <a:gd name="connsiteY1" fmla="*/ 0 h 11023600"/>
              <a:gd name="connsiteX2" fmla="*/ 7919998 w 7919999"/>
              <a:gd name="connsiteY2" fmla="*/ 11023600 h 11023600"/>
              <a:gd name="connsiteX3" fmla="*/ 0 w 7919999"/>
              <a:gd name="connsiteY3" fmla="*/ 11023600 h 11023600"/>
              <a:gd name="connsiteX4" fmla="*/ 0 w 7919999"/>
              <a:gd name="connsiteY4" fmla="*/ 0 h 11023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919999" h="11023600">
                <a:moveTo>
                  <a:pt x="0" y="0"/>
                </a:moveTo>
                <a:lnTo>
                  <a:pt x="7919998" y="0"/>
                </a:lnTo>
                <a:lnTo>
                  <a:pt x="7919998" y="11023600"/>
                </a:lnTo>
                <a:lnTo>
                  <a:pt x="0" y="1102360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058549" y="5965261"/>
            <a:ext cx="1341094" cy="227307"/>
          </a:xfrm>
          <a:custGeom>
            <a:avLst/>
            <a:gdLst>
              <a:gd name="connsiteX0" fmla="*/ 6350 w 1341094"/>
              <a:gd name="connsiteY0" fmla="*/ 29853 h 227307"/>
              <a:gd name="connsiteX1" fmla="*/ 711949 w 1341094"/>
              <a:gd name="connsiteY1" fmla="*/ 26259 h 227307"/>
              <a:gd name="connsiteX2" fmla="*/ 1334744 w 1341094"/>
              <a:gd name="connsiteY2" fmla="*/ 209850 h 227307"/>
              <a:gd name="connsiteX3" fmla="*/ 722744 w 1341094"/>
              <a:gd name="connsiteY3" fmla="*/ 188247 h 227307"/>
              <a:gd name="connsiteX4" fmla="*/ 279946 w 1341094"/>
              <a:gd name="connsiteY4" fmla="*/ 44255 h 227307"/>
              <a:gd name="connsiteX5" fmla="*/ 6350 w 1341094"/>
              <a:gd name="connsiteY5" fmla="*/ 29853 h 2273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1341094" h="227307">
                <a:moveTo>
                  <a:pt x="6350" y="29853"/>
                </a:moveTo>
                <a:cubicBezTo>
                  <a:pt x="6350" y="29853"/>
                  <a:pt x="452754" y="-20552"/>
                  <a:pt x="711949" y="26259"/>
                </a:cubicBezTo>
                <a:cubicBezTo>
                  <a:pt x="971156" y="73059"/>
                  <a:pt x="863155" y="173858"/>
                  <a:pt x="1334744" y="209850"/>
                </a:cubicBezTo>
                <a:cubicBezTo>
                  <a:pt x="1334744" y="209850"/>
                  <a:pt x="917155" y="245855"/>
                  <a:pt x="722744" y="188247"/>
                </a:cubicBezTo>
                <a:cubicBezTo>
                  <a:pt x="528345" y="130653"/>
                  <a:pt x="449148" y="69451"/>
                  <a:pt x="279946" y="44255"/>
                </a:cubicBezTo>
                <a:cubicBezTo>
                  <a:pt x="110744" y="19058"/>
                  <a:pt x="6350" y="29853"/>
                  <a:pt x="6350" y="29853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41b7ac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523550" y="5965261"/>
            <a:ext cx="1341094" cy="227307"/>
          </a:xfrm>
          <a:custGeom>
            <a:avLst/>
            <a:gdLst>
              <a:gd name="connsiteX0" fmla="*/ 6350 w 1341094"/>
              <a:gd name="connsiteY0" fmla="*/ 29853 h 227307"/>
              <a:gd name="connsiteX1" fmla="*/ 711949 w 1341094"/>
              <a:gd name="connsiteY1" fmla="*/ 26259 h 227307"/>
              <a:gd name="connsiteX2" fmla="*/ 1334744 w 1341094"/>
              <a:gd name="connsiteY2" fmla="*/ 209850 h 227307"/>
              <a:gd name="connsiteX3" fmla="*/ 722744 w 1341094"/>
              <a:gd name="connsiteY3" fmla="*/ 188247 h 227307"/>
              <a:gd name="connsiteX4" fmla="*/ 279946 w 1341094"/>
              <a:gd name="connsiteY4" fmla="*/ 44255 h 227307"/>
              <a:gd name="connsiteX5" fmla="*/ 6350 w 1341094"/>
              <a:gd name="connsiteY5" fmla="*/ 29853 h 2273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1341094" h="227307">
                <a:moveTo>
                  <a:pt x="6350" y="29853"/>
                </a:moveTo>
                <a:cubicBezTo>
                  <a:pt x="6350" y="29853"/>
                  <a:pt x="452754" y="-20552"/>
                  <a:pt x="711949" y="26259"/>
                </a:cubicBezTo>
                <a:cubicBezTo>
                  <a:pt x="971156" y="73059"/>
                  <a:pt x="863155" y="173858"/>
                  <a:pt x="1334744" y="209850"/>
                </a:cubicBezTo>
                <a:cubicBezTo>
                  <a:pt x="1334744" y="209850"/>
                  <a:pt x="917156" y="245855"/>
                  <a:pt x="722744" y="188247"/>
                </a:cubicBezTo>
                <a:cubicBezTo>
                  <a:pt x="528345" y="130653"/>
                  <a:pt x="449148" y="69451"/>
                  <a:pt x="279946" y="44255"/>
                </a:cubicBezTo>
                <a:cubicBezTo>
                  <a:pt x="110744" y="19058"/>
                  <a:pt x="6350" y="29853"/>
                  <a:pt x="6350" y="29853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41b7ac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04355" y="1052352"/>
            <a:ext cx="1923694" cy="2304694"/>
          </a:xfrm>
          <a:custGeom>
            <a:avLst/>
            <a:gdLst>
              <a:gd name="connsiteX0" fmla="*/ 1917344 w 1923694"/>
              <a:gd name="connsiteY0" fmla="*/ 6350 h 2304694"/>
              <a:gd name="connsiteX1" fmla="*/ 6350 w 1923694"/>
              <a:gd name="connsiteY1" fmla="*/ 2298344 h 23046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23694" h="2304694">
                <a:moveTo>
                  <a:pt x="1917344" y="6350"/>
                </a:moveTo>
                <a:lnTo>
                  <a:pt x="6350" y="2298344"/>
                </a:lnTo>
              </a:path>
            </a:pathLst>
          </a:custGeom>
          <a:ln w="12700">
            <a:solidFill>
              <a:srgbClr val="41b7ac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28347" y="1743553"/>
            <a:ext cx="105702" cy="2009495"/>
          </a:xfrm>
          <a:custGeom>
            <a:avLst/>
            <a:gdLst>
              <a:gd name="connsiteX0" fmla="*/ 99352 w 105702"/>
              <a:gd name="connsiteY0" fmla="*/ 6350 h 2009495"/>
              <a:gd name="connsiteX1" fmla="*/ 6350 w 105702"/>
              <a:gd name="connsiteY1" fmla="*/ 2003145 h 20094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5702" h="2009495">
                <a:moveTo>
                  <a:pt x="99352" y="6350"/>
                </a:moveTo>
                <a:lnTo>
                  <a:pt x="6350" y="2003145"/>
                </a:lnTo>
              </a:path>
            </a:pathLst>
          </a:custGeom>
          <a:ln w="12700">
            <a:solidFill>
              <a:srgbClr val="41b7ac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692350" y="1736351"/>
            <a:ext cx="1316177" cy="3543300"/>
          </a:xfrm>
          <a:custGeom>
            <a:avLst/>
            <a:gdLst>
              <a:gd name="connsiteX0" fmla="*/ 6350 w 1316177"/>
              <a:gd name="connsiteY0" fmla="*/ 3536950 h 3543300"/>
              <a:gd name="connsiteX1" fmla="*/ 1309827 w 1316177"/>
              <a:gd name="connsiteY1" fmla="*/ 6350 h 3543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16177" h="3543300">
                <a:moveTo>
                  <a:pt x="6350" y="3536950"/>
                </a:moveTo>
                <a:lnTo>
                  <a:pt x="1309827" y="6350"/>
                </a:lnTo>
              </a:path>
            </a:pathLst>
          </a:custGeom>
          <a:ln w="12700">
            <a:solidFill>
              <a:srgbClr val="41b7ac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937350" y="1268351"/>
            <a:ext cx="75222" cy="88900"/>
          </a:xfrm>
          <a:custGeom>
            <a:avLst/>
            <a:gdLst>
              <a:gd name="connsiteX0" fmla="*/ 6350 w 75222"/>
              <a:gd name="connsiteY0" fmla="*/ 82550 h 88900"/>
              <a:gd name="connsiteX1" fmla="*/ 68872 w 75222"/>
              <a:gd name="connsiteY1" fmla="*/ 6350 h 88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5222" h="88900">
                <a:moveTo>
                  <a:pt x="6350" y="82550"/>
                </a:moveTo>
                <a:lnTo>
                  <a:pt x="68872" y="6350"/>
                </a:lnTo>
              </a:path>
            </a:pathLst>
          </a:custGeom>
          <a:ln w="12700">
            <a:solidFill>
              <a:srgbClr val="41b7ac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642983" y="850427"/>
            <a:ext cx="365226" cy="364223"/>
          </a:xfrm>
          <a:custGeom>
            <a:avLst/>
            <a:gdLst>
              <a:gd name="connsiteX0" fmla="*/ 302780 w 365226"/>
              <a:gd name="connsiteY0" fmla="*/ 250723 h 364223"/>
              <a:gd name="connsiteX1" fmla="*/ 248462 w 365226"/>
              <a:gd name="connsiteY1" fmla="*/ 305041 h 364223"/>
              <a:gd name="connsiteX2" fmla="*/ 59575 w 365226"/>
              <a:gd name="connsiteY2" fmla="*/ 116154 h 364223"/>
              <a:gd name="connsiteX3" fmla="*/ 63220 w 365226"/>
              <a:gd name="connsiteY3" fmla="*/ 112509 h 364223"/>
              <a:gd name="connsiteX4" fmla="*/ 63296 w 365226"/>
              <a:gd name="connsiteY4" fmla="*/ 112598 h 364223"/>
              <a:gd name="connsiteX5" fmla="*/ 116370 w 365226"/>
              <a:gd name="connsiteY5" fmla="*/ 59524 h 364223"/>
              <a:gd name="connsiteX6" fmla="*/ 153733 w 365226"/>
              <a:gd name="connsiteY6" fmla="*/ 96900 h 364223"/>
              <a:gd name="connsiteX7" fmla="*/ 227469 w 365226"/>
              <a:gd name="connsiteY7" fmla="*/ 96900 h 364223"/>
              <a:gd name="connsiteX8" fmla="*/ 130962 w 365226"/>
              <a:gd name="connsiteY8" fmla="*/ 380 h 364223"/>
              <a:gd name="connsiteX9" fmla="*/ 103695 w 365226"/>
              <a:gd name="connsiteY9" fmla="*/ 0 h 364223"/>
              <a:gd name="connsiteX10" fmla="*/ 27203 w 365226"/>
              <a:gd name="connsiteY10" fmla="*/ 76492 h 364223"/>
              <a:gd name="connsiteX11" fmla="*/ 27279 w 365226"/>
              <a:gd name="connsiteY11" fmla="*/ 76568 h 364223"/>
              <a:gd name="connsiteX12" fmla="*/ 0 w 365226"/>
              <a:gd name="connsiteY12" fmla="*/ 103847 h 364223"/>
              <a:gd name="connsiteX13" fmla="*/ 203 w 365226"/>
              <a:gd name="connsiteY13" fmla="*/ 131178 h 364223"/>
              <a:gd name="connsiteX14" fmla="*/ 231914 w 365226"/>
              <a:gd name="connsiteY14" fmla="*/ 362889 h 364223"/>
              <a:gd name="connsiteX15" fmla="*/ 262686 w 365226"/>
              <a:gd name="connsiteY15" fmla="*/ 364223 h 364223"/>
              <a:gd name="connsiteX16" fmla="*/ 263600 w 365226"/>
              <a:gd name="connsiteY16" fmla="*/ 363448 h 364223"/>
              <a:gd name="connsiteX17" fmla="*/ 365226 w 365226"/>
              <a:gd name="connsiteY17" fmla="*/ 263829 h 364223"/>
              <a:gd name="connsiteX18" fmla="*/ 363689 w 365226"/>
              <a:gd name="connsiteY18" fmla="*/ 233108 h 364223"/>
              <a:gd name="connsiteX19" fmla="*/ 255600 w 365226"/>
              <a:gd name="connsiteY19" fmla="*/ 125018 h 364223"/>
              <a:gd name="connsiteX20" fmla="*/ 181864 w 365226"/>
              <a:gd name="connsiteY20" fmla="*/ 125018 h 364223"/>
              <a:gd name="connsiteX21" fmla="*/ 305117 w 365226"/>
              <a:gd name="connsiteY21" fmla="*/ 248373 h 364223"/>
              <a:gd name="connsiteX22" fmla="*/ 302780 w 365226"/>
              <a:gd name="connsiteY22" fmla="*/ 250723 h 3642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365226" h="364223">
                <a:moveTo>
                  <a:pt x="302780" y="250723"/>
                </a:moveTo>
                <a:lnTo>
                  <a:pt x="248462" y="305041"/>
                </a:lnTo>
                <a:lnTo>
                  <a:pt x="59575" y="116154"/>
                </a:lnTo>
                <a:lnTo>
                  <a:pt x="63220" y="112509"/>
                </a:lnTo>
                <a:lnTo>
                  <a:pt x="63296" y="112598"/>
                </a:lnTo>
                <a:lnTo>
                  <a:pt x="116370" y="59524"/>
                </a:lnTo>
                <a:lnTo>
                  <a:pt x="153733" y="96900"/>
                </a:lnTo>
                <a:lnTo>
                  <a:pt x="227469" y="96900"/>
                </a:lnTo>
                <a:lnTo>
                  <a:pt x="130962" y="380"/>
                </a:lnTo>
                <a:cubicBezTo>
                  <a:pt x="123672" y="-6908"/>
                  <a:pt x="111861" y="-8166"/>
                  <a:pt x="103695" y="0"/>
                </a:cubicBezTo>
                <a:lnTo>
                  <a:pt x="27203" y="76492"/>
                </a:lnTo>
                <a:lnTo>
                  <a:pt x="27279" y="76568"/>
                </a:lnTo>
                <a:lnTo>
                  <a:pt x="0" y="103847"/>
                </a:lnTo>
                <a:cubicBezTo>
                  <a:pt x="-6794" y="110642"/>
                  <a:pt x="-7061" y="123913"/>
                  <a:pt x="203" y="131178"/>
                </a:cubicBezTo>
                <a:lnTo>
                  <a:pt x="231914" y="362889"/>
                </a:lnTo>
                <a:cubicBezTo>
                  <a:pt x="240576" y="371551"/>
                  <a:pt x="250837" y="371995"/>
                  <a:pt x="262686" y="364223"/>
                </a:cubicBezTo>
                <a:lnTo>
                  <a:pt x="263600" y="363448"/>
                </a:lnTo>
                <a:lnTo>
                  <a:pt x="365226" y="263829"/>
                </a:lnTo>
                <a:cubicBezTo>
                  <a:pt x="372490" y="256565"/>
                  <a:pt x="372389" y="241808"/>
                  <a:pt x="363689" y="233108"/>
                </a:cubicBezTo>
                <a:lnTo>
                  <a:pt x="255600" y="125018"/>
                </a:lnTo>
                <a:lnTo>
                  <a:pt x="181864" y="125018"/>
                </a:lnTo>
                <a:lnTo>
                  <a:pt x="305117" y="248373"/>
                </a:lnTo>
                <a:lnTo>
                  <a:pt x="302780" y="250723"/>
                </a:lnTo>
              </a:path>
            </a:pathLst>
          </a:custGeom>
          <a:solidFill>
            <a:srgbClr val="36968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040131" y="724761"/>
            <a:ext cx="470001" cy="314642"/>
          </a:xfrm>
          <a:custGeom>
            <a:avLst/>
            <a:gdLst>
              <a:gd name="connsiteX0" fmla="*/ 470001 w 470001"/>
              <a:gd name="connsiteY0" fmla="*/ 291655 h 314642"/>
              <a:gd name="connsiteX1" fmla="*/ 470001 w 470001"/>
              <a:gd name="connsiteY1" fmla="*/ 317 h 314642"/>
              <a:gd name="connsiteX2" fmla="*/ 404037 w 470001"/>
              <a:gd name="connsiteY2" fmla="*/ 317 h 314642"/>
              <a:gd name="connsiteX3" fmla="*/ 404037 w 470001"/>
              <a:gd name="connsiteY3" fmla="*/ 66967 h 314642"/>
              <a:gd name="connsiteX4" fmla="*/ 404037 w 470001"/>
              <a:gd name="connsiteY4" fmla="*/ 251802 h 314642"/>
              <a:gd name="connsiteX5" fmla="*/ 64592 w 470001"/>
              <a:gd name="connsiteY5" fmla="*/ 251802 h 314642"/>
              <a:gd name="connsiteX6" fmla="*/ 64592 w 470001"/>
              <a:gd name="connsiteY6" fmla="*/ 0 h 314642"/>
              <a:gd name="connsiteX7" fmla="*/ 0 w 470001"/>
              <a:gd name="connsiteY7" fmla="*/ 0 h 314642"/>
              <a:gd name="connsiteX8" fmla="*/ 0 w 470001"/>
              <a:gd name="connsiteY8" fmla="*/ 293712 h 314642"/>
              <a:gd name="connsiteX9" fmla="*/ 24739 w 470001"/>
              <a:gd name="connsiteY9" fmla="*/ 314642 h 314642"/>
              <a:gd name="connsiteX10" fmla="*/ 441147 w 470001"/>
              <a:gd name="connsiteY10" fmla="*/ 314642 h 314642"/>
              <a:gd name="connsiteX11" fmla="*/ 470001 w 470001"/>
              <a:gd name="connsiteY11" fmla="*/ 291655 h 3146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470001" h="314642">
                <a:moveTo>
                  <a:pt x="470001" y="291655"/>
                </a:moveTo>
                <a:lnTo>
                  <a:pt x="470001" y="317"/>
                </a:lnTo>
                <a:lnTo>
                  <a:pt x="404037" y="317"/>
                </a:lnTo>
                <a:lnTo>
                  <a:pt x="404037" y="66967"/>
                </a:lnTo>
                <a:lnTo>
                  <a:pt x="404037" y="251802"/>
                </a:lnTo>
                <a:lnTo>
                  <a:pt x="64592" y="251802"/>
                </a:lnTo>
                <a:lnTo>
                  <a:pt x="64592" y="0"/>
                </a:lnTo>
                <a:lnTo>
                  <a:pt x="0" y="0"/>
                </a:lnTo>
                <a:lnTo>
                  <a:pt x="0" y="293712"/>
                </a:lnTo>
                <a:cubicBezTo>
                  <a:pt x="3441" y="309740"/>
                  <a:pt x="11684" y="314642"/>
                  <a:pt x="24739" y="314642"/>
                </a:cubicBezTo>
                <a:lnTo>
                  <a:pt x="441147" y="314642"/>
                </a:lnTo>
                <a:cubicBezTo>
                  <a:pt x="456717" y="314642"/>
                  <a:pt x="466331" y="309054"/>
                  <a:pt x="470001" y="291655"/>
                </a:cubicBezTo>
              </a:path>
            </a:pathLst>
          </a:custGeom>
          <a:solidFill>
            <a:srgbClr val="36968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532004" y="725078"/>
            <a:ext cx="470001" cy="314324"/>
          </a:xfrm>
          <a:custGeom>
            <a:avLst/>
            <a:gdLst>
              <a:gd name="connsiteX0" fmla="*/ 469315 w 470001"/>
              <a:gd name="connsiteY0" fmla="*/ 263855 h 314324"/>
              <a:gd name="connsiteX1" fmla="*/ 470001 w 470001"/>
              <a:gd name="connsiteY1" fmla="*/ 23279 h 314324"/>
              <a:gd name="connsiteX2" fmla="*/ 441820 w 470001"/>
              <a:gd name="connsiteY2" fmla="*/ 0 h 314324"/>
              <a:gd name="connsiteX3" fmla="*/ 24053 w 470001"/>
              <a:gd name="connsiteY3" fmla="*/ 0 h 314324"/>
              <a:gd name="connsiteX4" fmla="*/ 0 w 470001"/>
              <a:gd name="connsiteY4" fmla="*/ 23698 h 314324"/>
              <a:gd name="connsiteX5" fmla="*/ 0 w 470001"/>
              <a:gd name="connsiteY5" fmla="*/ 291337 h 314324"/>
              <a:gd name="connsiteX6" fmla="*/ 7556 w 470001"/>
              <a:gd name="connsiteY6" fmla="*/ 311099 h 314324"/>
              <a:gd name="connsiteX7" fmla="*/ 26453 w 470001"/>
              <a:gd name="connsiteY7" fmla="*/ 314324 h 314324"/>
              <a:gd name="connsiteX8" fmla="*/ 128904 w 470001"/>
              <a:gd name="connsiteY8" fmla="*/ 314324 h 314324"/>
              <a:gd name="connsiteX9" fmla="*/ 65036 w 470001"/>
              <a:gd name="connsiteY9" fmla="*/ 250456 h 314324"/>
              <a:gd name="connsiteX10" fmla="*/ 64934 w 470001"/>
              <a:gd name="connsiteY10" fmla="*/ 250456 h 314324"/>
              <a:gd name="connsiteX11" fmla="*/ 64934 w 470001"/>
              <a:gd name="connsiteY11" fmla="*/ 66306 h 314324"/>
              <a:gd name="connsiteX12" fmla="*/ 404380 w 470001"/>
              <a:gd name="connsiteY12" fmla="*/ 66306 h 314324"/>
              <a:gd name="connsiteX13" fmla="*/ 404380 w 470001"/>
              <a:gd name="connsiteY13" fmla="*/ 250456 h 314324"/>
              <a:gd name="connsiteX14" fmla="*/ 218820 w 470001"/>
              <a:gd name="connsiteY14" fmla="*/ 250456 h 314324"/>
              <a:gd name="connsiteX15" fmla="*/ 283184 w 470001"/>
              <a:gd name="connsiteY15" fmla="*/ 314324 h 314324"/>
              <a:gd name="connsiteX16" fmla="*/ 440448 w 470001"/>
              <a:gd name="connsiteY16" fmla="*/ 314261 h 314324"/>
              <a:gd name="connsiteX17" fmla="*/ 469315 w 470001"/>
              <a:gd name="connsiteY17" fmla="*/ 278282 h 314324"/>
              <a:gd name="connsiteX18" fmla="*/ 469315 w 470001"/>
              <a:gd name="connsiteY18" fmla="*/ 263855 h 3143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470001" h="314324">
                <a:moveTo>
                  <a:pt x="469315" y="263855"/>
                </a:moveTo>
                <a:lnTo>
                  <a:pt x="470001" y="23279"/>
                </a:lnTo>
                <a:cubicBezTo>
                  <a:pt x="470001" y="8483"/>
                  <a:pt x="456476" y="0"/>
                  <a:pt x="441820" y="0"/>
                </a:cubicBezTo>
                <a:lnTo>
                  <a:pt x="24053" y="0"/>
                </a:lnTo>
                <a:cubicBezTo>
                  <a:pt x="10998" y="0"/>
                  <a:pt x="0" y="8140"/>
                  <a:pt x="0" y="23698"/>
                </a:cubicBezTo>
                <a:lnTo>
                  <a:pt x="0" y="291337"/>
                </a:lnTo>
                <a:cubicBezTo>
                  <a:pt x="-457" y="299580"/>
                  <a:pt x="2057" y="306158"/>
                  <a:pt x="7556" y="311099"/>
                </a:cubicBezTo>
                <a:cubicBezTo>
                  <a:pt x="13055" y="316014"/>
                  <a:pt x="19354" y="314324"/>
                  <a:pt x="26453" y="314324"/>
                </a:cubicBezTo>
                <a:lnTo>
                  <a:pt x="128904" y="314324"/>
                </a:lnTo>
                <a:lnTo>
                  <a:pt x="65036" y="250456"/>
                </a:lnTo>
                <a:lnTo>
                  <a:pt x="64934" y="250456"/>
                </a:lnTo>
                <a:lnTo>
                  <a:pt x="64934" y="66306"/>
                </a:lnTo>
                <a:lnTo>
                  <a:pt x="404380" y="66306"/>
                </a:lnTo>
                <a:lnTo>
                  <a:pt x="404380" y="250456"/>
                </a:lnTo>
                <a:lnTo>
                  <a:pt x="218820" y="250456"/>
                </a:lnTo>
                <a:lnTo>
                  <a:pt x="283184" y="314324"/>
                </a:lnTo>
                <a:lnTo>
                  <a:pt x="440448" y="314261"/>
                </a:lnTo>
                <a:cubicBezTo>
                  <a:pt x="457860" y="314947"/>
                  <a:pt x="469315" y="303771"/>
                  <a:pt x="469315" y="278282"/>
                </a:cubicBezTo>
                <a:lnTo>
                  <a:pt x="469315" y="263855"/>
                </a:lnTo>
              </a:path>
            </a:pathLst>
          </a:custGeom>
          <a:solidFill>
            <a:srgbClr val="36968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258765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258765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10950768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10950768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260352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260352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10952356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10952356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711200"/>
            <a:ext cx="495300" cy="342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711200"/>
            <a:ext cx="495300" cy="342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61200" y="711200"/>
            <a:ext cx="101600" cy="114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5200" y="1092200"/>
            <a:ext cx="990600" cy="215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1200" y="5473700"/>
            <a:ext cx="6667500" cy="5664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867049" y="7662053"/>
          <a:ext cx="2849299" cy="1690413"/>
        </p:xfrm>
        <a:graphic>
          <a:graphicData uri="http://schemas.openxmlformats.org/drawingml/2006/table">
            <a:tbl>
              <a:tblPr/>
              <a:tblGrid>
                <a:gridCol w="533650"/>
                <a:gridCol w="652500"/>
                <a:gridCol w="623699"/>
                <a:gridCol w="1039449"/>
              </a:tblGrid>
              <a:tr h="4335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diametro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i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diameter</a:t>
                      </a:r>
                      <a:endParaRPr lang="zh-CN" altLang="en-US" sz="900" i="1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grado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mpd="sng">
                      <a:solidFill>
                        <a:srgbClr val="41b7ac"/>
                      </a:solidFill>
                      <a:prstDash val="soli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41b7ac"/>
                      </a:solidFill>
                      <a:prstDash val="soli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lunghezza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i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length</a:t>
                      </a:r>
                      <a:endParaRPr lang="zh-CN" altLang="en-US" sz="900" i="1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grado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diametro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i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diameter</a:t>
                      </a:r>
                      <a:endParaRPr lang="zh-CN" altLang="en-US" sz="900" i="1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lunghezza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ottenibile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length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obtainable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41b7ac"/>
                      </a:solidFill>
                      <a:prstDash val="soli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41b7ac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4344649" y="7662053"/>
          <a:ext cx="2845700" cy="1690413"/>
        </p:xfrm>
        <a:graphic>
          <a:graphicData uri="http://schemas.openxmlformats.org/drawingml/2006/table">
            <a:tbl>
              <a:tblPr/>
              <a:tblGrid>
                <a:gridCol w="525331"/>
                <a:gridCol w="493200"/>
                <a:gridCol w="491999"/>
                <a:gridCol w="480000"/>
                <a:gridCol w="855168"/>
              </a:tblGrid>
              <a:tr h="43355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lungh.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tesa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i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strand</a:t>
                      </a:r>
                      <a:endParaRPr lang="zh-CN" altLang="en-US" sz="900" i="1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i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length</a:t>
                      </a:r>
                      <a:endParaRPr lang="zh-CN" altLang="en-US" sz="900" i="1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mpd="sng">
                      <a:solidFill>
                        <a:srgbClr val="41b7ac"/>
                      </a:solidFill>
                      <a:prstDash val="soli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41b7ac"/>
                      </a:solidFill>
                      <a:prstDash val="soli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diametro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i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diameter</a:t>
                      </a:r>
                      <a:endParaRPr lang="zh-CN" altLang="en-US" sz="900" i="1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grade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i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weight</a:t>
                      </a:r>
                      <a:endParaRPr lang="zh-CN" altLang="en-US" sz="900" i="1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grade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diametro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i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diameter</a:t>
                      </a:r>
                      <a:endParaRPr lang="zh-CN" altLang="en-US" sz="900" i="1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equivalente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i="1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equivalent</a:t>
                      </a:r>
                      <a:r>
                        <a:rPr lang="en-US" altLang="zh-CN" sz="900" i="1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weight</a:t>
                      </a:r>
                      <a:endParaRPr lang="zh-CN" altLang="en-US" sz="900" i="1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41b7ac"/>
                      </a:solidFill>
                      <a:prstDash val="soli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390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41b7ac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440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723900" y="3543300"/>
            <a:ext cx="6642100" cy="2057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                <a:tab pos="3454400" algn="l"/>
              </a:tabLst>
            </a:pP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Soluzioni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intelligenti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tuo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natante</a:t>
            </a:r>
          </a:p>
          <a:p>
            <a:pPr>
              <a:lnSpc>
                <a:spcPts val="1700"/>
              </a:lnSpc>
              <a:tabLst>
                <a:tab pos="3454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dimensionare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corretta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bordo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occorre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operare</a:t>
            </a:r>
          </a:p>
          <a:p>
            <a:pPr>
              <a:lnSpc>
                <a:spcPts val="1100"/>
              </a:lnSpc>
              <a:tabLst>
                <a:tab pos="3454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corrette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scelte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progettuali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legate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stazza,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velocità,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spazio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disponibi-</a:t>
            </a:r>
          </a:p>
          <a:p>
            <a:pPr>
              <a:lnSpc>
                <a:spcPts val="1100"/>
              </a:lnSpc>
              <a:tabLst>
                <a:tab pos="3454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natante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considerare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questi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parametri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tutte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condizioni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</a:p>
          <a:p>
            <a:pPr>
              <a:lnSpc>
                <a:spcPts val="1100"/>
              </a:lnSpc>
              <a:tabLst>
                <a:tab pos="3454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navigazione.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Occorre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pratica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dotarsi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esperto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consulente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</a:p>
          <a:p>
            <a:pPr>
              <a:lnSpc>
                <a:spcPts val="1100"/>
              </a:lnSpc>
              <a:tabLst>
                <a:tab pos="3454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conosca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approfondito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problemi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legati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all’ancoraggio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ca-</a:t>
            </a:r>
          </a:p>
          <a:p>
            <a:pPr>
              <a:lnSpc>
                <a:spcPts val="1100"/>
              </a:lnSpc>
              <a:tabLst>
                <a:tab pos="3454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sappia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offrire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soluzioni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adeguate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problemi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concreti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quali</a:t>
            </a:r>
          </a:p>
          <a:p>
            <a:pPr>
              <a:lnSpc>
                <a:spcPts val="1100"/>
              </a:lnSpc>
              <a:tabLst>
                <a:tab pos="3454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necessità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variare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pesi,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lunghezze,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volumi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strutture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natante…</a:t>
            </a:r>
          </a:p>
          <a:p>
            <a:pPr>
              <a:lnSpc>
                <a:spcPts val="1100"/>
              </a:lnSpc>
              <a:tabLst>
                <a:tab pos="3454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soluzione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progettista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sistema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fonda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</a:p>
          <a:p>
            <a:pPr>
              <a:lnSpc>
                <a:spcPts val="1100"/>
              </a:lnSpc>
              <a:tabLst>
                <a:tab pos="3454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vostra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imbarcazione.</a:t>
            </a:r>
          </a:p>
          <a:p>
            <a:pPr>
              <a:lnSpc>
                <a:spcPts val="2100"/>
              </a:lnSpc>
              <a:tabLst>
                <a:tab pos="3454400" algn="l"/>
              </a:tabLst>
            </a:pPr>
            <a:r>
              <a:rPr lang="en-US" altLang="zh-CN" dirty="0" smtClean="0"/>
              <a:t>	</a:t>
            </a:r>
            <a:r>
              <a:rPr lang="en-US" altLang="zh-CN" sz="1752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www.aquachain.it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63600" y="6426200"/>
            <a:ext cx="2844800" cy="1016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VUOI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PIU’</a:t>
            </a:r>
          </a:p>
          <a:p>
            <a:pPr>
              <a:lnSpc>
                <a:spcPts val="1300"/>
              </a:lnSpc>
              <a:tabLst>
							</a:tabLst>
            </a:pP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LUNGA?</a:t>
            </a:r>
          </a:p>
          <a:p>
            <a:pPr>
              <a:lnSpc>
                <a:spcPts val="1300"/>
              </a:lnSpc>
              <a:tabLst>
							</a:tabLst>
            </a:pP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Vuoi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lunghezza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parità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meccanica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peso?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fonda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acque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profonde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serve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calare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più?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Scegli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AQUA7.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esempio,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160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metri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mm.8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invece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di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metri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tradizionale.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30700" y="6426200"/>
            <a:ext cx="2844800" cy="1016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VUOI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MENO</a:t>
            </a:r>
          </a:p>
          <a:p>
            <a:pPr>
              <a:lnSpc>
                <a:spcPts val="1300"/>
              </a:lnSpc>
              <a:tabLst>
							</a:tabLst>
            </a:pP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PESANTE?</a:t>
            </a:r>
          </a:p>
          <a:p>
            <a:pPr>
              <a:lnSpc>
                <a:spcPts val="1300"/>
              </a:lnSpc>
              <a:tabLst>
							</a:tabLst>
            </a:pP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troppo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peso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vuoi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alleggerire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mantenendo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lunghezza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tesa?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Oggi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esiste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soluzione: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scegli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AQUA7.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esempio,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230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kg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metri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invece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320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kg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tradizionale.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63600" y="9486900"/>
            <a:ext cx="2794000" cy="1168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LOOKING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LONGER</a:t>
            </a:r>
          </a:p>
          <a:p>
            <a:pPr>
              <a:lnSpc>
                <a:spcPts val="1300"/>
              </a:lnSpc>
              <a:tabLst>
							</a:tabLst>
            </a:pP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CHAIN?</a:t>
            </a:r>
          </a:p>
          <a:p>
            <a:pPr>
              <a:lnSpc>
                <a:spcPts val="1300"/>
              </a:lnSpc>
              <a:tabLst>
							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looking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longer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same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mechanical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weight?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wish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ves-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deep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waters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longer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chain?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Choose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AQUA7.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example,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160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meters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8mm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instead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me-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ters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traditional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10mm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30700" y="9486900"/>
            <a:ext cx="2794000" cy="1016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LOOKING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</a:p>
          <a:p>
            <a:pPr>
              <a:lnSpc>
                <a:spcPts val="1300"/>
              </a:lnSpc>
              <a:tabLst>
							</a:tabLst>
            </a:pP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LIGHTER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CHAIN?</a:t>
            </a:r>
          </a:p>
          <a:p>
            <a:pPr>
              <a:lnSpc>
                <a:spcPts val="1300"/>
              </a:lnSpc>
              <a:tabLst>
							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vessel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bow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heavy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looking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lighter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same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length?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Now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can: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choose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AQUA7.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example,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230kg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metres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10mm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AQUA7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instead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320kg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traditional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12mm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6702" y="104698"/>
            <a:ext cx="7919999" cy="11023600"/>
          </a:xfrm>
          <a:custGeom>
            <a:avLst/>
            <a:gdLst>
              <a:gd name="connsiteX0" fmla="*/ 0 w 7919999"/>
              <a:gd name="connsiteY0" fmla="*/ 0 h 11023600"/>
              <a:gd name="connsiteX1" fmla="*/ 7919998 w 7919999"/>
              <a:gd name="connsiteY1" fmla="*/ 0 h 11023600"/>
              <a:gd name="connsiteX2" fmla="*/ 7919998 w 7919999"/>
              <a:gd name="connsiteY2" fmla="*/ 11023600 h 11023600"/>
              <a:gd name="connsiteX3" fmla="*/ 0 w 7919999"/>
              <a:gd name="connsiteY3" fmla="*/ 11023600 h 11023600"/>
              <a:gd name="connsiteX4" fmla="*/ 0 w 7919999"/>
              <a:gd name="connsiteY4" fmla="*/ 0 h 11023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919999" h="11023600">
                <a:moveTo>
                  <a:pt x="0" y="0"/>
                </a:moveTo>
                <a:lnTo>
                  <a:pt x="7919998" y="0"/>
                </a:lnTo>
                <a:lnTo>
                  <a:pt x="7919998" y="11023600"/>
                </a:lnTo>
                <a:lnTo>
                  <a:pt x="0" y="1102360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395036" y="1497840"/>
            <a:ext cx="161201" cy="156133"/>
          </a:xfrm>
          <a:custGeom>
            <a:avLst/>
            <a:gdLst>
              <a:gd name="connsiteX0" fmla="*/ 59804 w 161201"/>
              <a:gd name="connsiteY0" fmla="*/ 78066 h 156133"/>
              <a:gd name="connsiteX1" fmla="*/ 0 w 161201"/>
              <a:gd name="connsiteY1" fmla="*/ 124650 h 156133"/>
              <a:gd name="connsiteX2" fmla="*/ 0 w 161201"/>
              <a:gd name="connsiteY2" fmla="*/ 156133 h 156133"/>
              <a:gd name="connsiteX3" fmla="*/ 161201 w 161201"/>
              <a:gd name="connsiteY3" fmla="*/ 156133 h 156133"/>
              <a:gd name="connsiteX4" fmla="*/ 161201 w 161201"/>
              <a:gd name="connsiteY4" fmla="*/ 119976 h 156133"/>
              <a:gd name="connsiteX5" fmla="*/ 60514 w 161201"/>
              <a:gd name="connsiteY5" fmla="*/ 119976 h 156133"/>
              <a:gd name="connsiteX6" fmla="*/ 111099 w 161201"/>
              <a:gd name="connsiteY6" fmla="*/ 80835 h 156133"/>
              <a:gd name="connsiteX7" fmla="*/ 111099 w 161201"/>
              <a:gd name="connsiteY7" fmla="*/ 75298 h 156133"/>
              <a:gd name="connsiteX8" fmla="*/ 60514 w 161201"/>
              <a:gd name="connsiteY8" fmla="*/ 36156 h 156133"/>
              <a:gd name="connsiteX9" fmla="*/ 161201 w 161201"/>
              <a:gd name="connsiteY9" fmla="*/ 36156 h 156133"/>
              <a:gd name="connsiteX10" fmla="*/ 161201 w 161201"/>
              <a:gd name="connsiteY10" fmla="*/ 0 h 156133"/>
              <a:gd name="connsiteX11" fmla="*/ 0 w 161201"/>
              <a:gd name="connsiteY11" fmla="*/ 0 h 156133"/>
              <a:gd name="connsiteX12" fmla="*/ 0 w 161201"/>
              <a:gd name="connsiteY12" fmla="*/ 31483 h 156133"/>
              <a:gd name="connsiteX13" fmla="*/ 59804 w 161201"/>
              <a:gd name="connsiteY13" fmla="*/ 78066 h 1561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61201" h="156133">
                <a:moveTo>
                  <a:pt x="59804" y="78066"/>
                </a:moveTo>
                <a:lnTo>
                  <a:pt x="0" y="124650"/>
                </a:lnTo>
                <a:lnTo>
                  <a:pt x="0" y="156133"/>
                </a:lnTo>
                <a:lnTo>
                  <a:pt x="161201" y="156133"/>
                </a:lnTo>
                <a:lnTo>
                  <a:pt x="161201" y="119976"/>
                </a:lnTo>
                <a:lnTo>
                  <a:pt x="60514" y="119976"/>
                </a:lnTo>
                <a:lnTo>
                  <a:pt x="111099" y="80835"/>
                </a:lnTo>
                <a:lnTo>
                  <a:pt x="111099" y="75298"/>
                </a:lnTo>
                <a:lnTo>
                  <a:pt x="60514" y="36156"/>
                </a:lnTo>
                <a:lnTo>
                  <a:pt x="161201" y="36156"/>
                </a:lnTo>
                <a:lnTo>
                  <a:pt x="161201" y="0"/>
                </a:lnTo>
                <a:lnTo>
                  <a:pt x="0" y="0"/>
                </a:lnTo>
                <a:lnTo>
                  <a:pt x="0" y="31483"/>
                </a:lnTo>
                <a:lnTo>
                  <a:pt x="59804" y="7806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28446" y="1252819"/>
            <a:ext cx="129464" cy="115506"/>
          </a:xfrm>
          <a:custGeom>
            <a:avLst/>
            <a:gdLst>
              <a:gd name="connsiteX0" fmla="*/ 10350 w 129464"/>
              <a:gd name="connsiteY0" fmla="*/ 2324 h 115506"/>
              <a:gd name="connsiteX1" fmla="*/ 0 w 129464"/>
              <a:gd name="connsiteY1" fmla="*/ 47104 h 115506"/>
              <a:gd name="connsiteX2" fmla="*/ 64909 w 129464"/>
              <a:gd name="connsiteY2" fmla="*/ 115506 h 115506"/>
              <a:gd name="connsiteX3" fmla="*/ 129464 w 129464"/>
              <a:gd name="connsiteY3" fmla="*/ 47764 h 115506"/>
              <a:gd name="connsiteX4" fmla="*/ 112445 w 129464"/>
              <a:gd name="connsiteY4" fmla="*/ 0 h 115506"/>
              <a:gd name="connsiteX5" fmla="*/ 60845 w 129464"/>
              <a:gd name="connsiteY5" fmla="*/ 0 h 115506"/>
              <a:gd name="connsiteX6" fmla="*/ 60845 w 129464"/>
              <a:gd name="connsiteY6" fmla="*/ 44767 h 115506"/>
              <a:gd name="connsiteX7" fmla="*/ 83959 w 129464"/>
              <a:gd name="connsiteY7" fmla="*/ 44767 h 115506"/>
              <a:gd name="connsiteX8" fmla="*/ 83959 w 129464"/>
              <a:gd name="connsiteY8" fmla="*/ 28295 h 115506"/>
              <a:gd name="connsiteX9" fmla="*/ 98755 w 129464"/>
              <a:gd name="connsiteY9" fmla="*/ 28295 h 115506"/>
              <a:gd name="connsiteX10" fmla="*/ 103200 w 129464"/>
              <a:gd name="connsiteY10" fmla="*/ 47104 h 115506"/>
              <a:gd name="connsiteX11" fmla="*/ 66027 w 129464"/>
              <a:gd name="connsiteY11" fmla="*/ 86385 h 115506"/>
              <a:gd name="connsiteX12" fmla="*/ 26263 w 129464"/>
              <a:gd name="connsiteY12" fmla="*/ 44767 h 115506"/>
              <a:gd name="connsiteX13" fmla="*/ 37909 w 129464"/>
              <a:gd name="connsiteY13" fmla="*/ 2324 h 115506"/>
              <a:gd name="connsiteX14" fmla="*/ 10350 w 129464"/>
              <a:gd name="connsiteY14" fmla="*/ 2324 h 1155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29464" h="115506">
                <a:moveTo>
                  <a:pt x="10350" y="2324"/>
                </a:moveTo>
                <a:cubicBezTo>
                  <a:pt x="4241" y="13639"/>
                  <a:pt x="0" y="30124"/>
                  <a:pt x="0" y="47104"/>
                </a:cubicBezTo>
                <a:cubicBezTo>
                  <a:pt x="0" y="87541"/>
                  <a:pt x="26441" y="115506"/>
                  <a:pt x="64909" y="115506"/>
                </a:cubicBezTo>
                <a:cubicBezTo>
                  <a:pt x="102641" y="115506"/>
                  <a:pt x="129464" y="87375"/>
                  <a:pt x="129464" y="47764"/>
                </a:cubicBezTo>
                <a:cubicBezTo>
                  <a:pt x="129464" y="29451"/>
                  <a:pt x="122250" y="8483"/>
                  <a:pt x="112445" y="0"/>
                </a:cubicBezTo>
                <a:lnTo>
                  <a:pt x="60845" y="0"/>
                </a:lnTo>
                <a:lnTo>
                  <a:pt x="60845" y="44767"/>
                </a:lnTo>
                <a:lnTo>
                  <a:pt x="83959" y="44767"/>
                </a:lnTo>
                <a:lnTo>
                  <a:pt x="83959" y="28295"/>
                </a:lnTo>
                <a:lnTo>
                  <a:pt x="98755" y="28295"/>
                </a:lnTo>
                <a:cubicBezTo>
                  <a:pt x="102463" y="36614"/>
                  <a:pt x="103200" y="40106"/>
                  <a:pt x="103200" y="47104"/>
                </a:cubicBezTo>
                <a:cubicBezTo>
                  <a:pt x="103200" y="70561"/>
                  <a:pt x="88404" y="86385"/>
                  <a:pt x="66027" y="86385"/>
                </a:cubicBezTo>
                <a:cubicBezTo>
                  <a:pt x="47345" y="86385"/>
                  <a:pt x="26263" y="75564"/>
                  <a:pt x="26263" y="44767"/>
                </a:cubicBezTo>
                <a:cubicBezTo>
                  <a:pt x="26263" y="30784"/>
                  <a:pt x="30136" y="16802"/>
                  <a:pt x="37909" y="2324"/>
                </a:cubicBezTo>
                <a:lnTo>
                  <a:pt x="10350" y="2324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28446" y="1124954"/>
            <a:ext cx="129464" cy="115506"/>
          </a:xfrm>
          <a:custGeom>
            <a:avLst/>
            <a:gdLst>
              <a:gd name="connsiteX0" fmla="*/ 10350 w 129464"/>
              <a:gd name="connsiteY0" fmla="*/ 2324 h 115506"/>
              <a:gd name="connsiteX1" fmla="*/ 0 w 129464"/>
              <a:gd name="connsiteY1" fmla="*/ 47104 h 115506"/>
              <a:gd name="connsiteX2" fmla="*/ 64909 w 129464"/>
              <a:gd name="connsiteY2" fmla="*/ 115506 h 115506"/>
              <a:gd name="connsiteX3" fmla="*/ 129464 w 129464"/>
              <a:gd name="connsiteY3" fmla="*/ 47764 h 115506"/>
              <a:gd name="connsiteX4" fmla="*/ 112445 w 129464"/>
              <a:gd name="connsiteY4" fmla="*/ 0 h 115506"/>
              <a:gd name="connsiteX5" fmla="*/ 60845 w 129464"/>
              <a:gd name="connsiteY5" fmla="*/ 0 h 115506"/>
              <a:gd name="connsiteX6" fmla="*/ 60845 w 129464"/>
              <a:gd name="connsiteY6" fmla="*/ 44767 h 115506"/>
              <a:gd name="connsiteX7" fmla="*/ 83959 w 129464"/>
              <a:gd name="connsiteY7" fmla="*/ 44767 h 115506"/>
              <a:gd name="connsiteX8" fmla="*/ 83959 w 129464"/>
              <a:gd name="connsiteY8" fmla="*/ 28295 h 115506"/>
              <a:gd name="connsiteX9" fmla="*/ 98755 w 129464"/>
              <a:gd name="connsiteY9" fmla="*/ 28295 h 115506"/>
              <a:gd name="connsiteX10" fmla="*/ 103200 w 129464"/>
              <a:gd name="connsiteY10" fmla="*/ 47104 h 115506"/>
              <a:gd name="connsiteX11" fmla="*/ 66027 w 129464"/>
              <a:gd name="connsiteY11" fmla="*/ 86385 h 115506"/>
              <a:gd name="connsiteX12" fmla="*/ 26263 w 129464"/>
              <a:gd name="connsiteY12" fmla="*/ 44767 h 115506"/>
              <a:gd name="connsiteX13" fmla="*/ 37909 w 129464"/>
              <a:gd name="connsiteY13" fmla="*/ 2324 h 115506"/>
              <a:gd name="connsiteX14" fmla="*/ 10350 w 129464"/>
              <a:gd name="connsiteY14" fmla="*/ 2324 h 1155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29464" h="115506">
                <a:moveTo>
                  <a:pt x="10350" y="2324"/>
                </a:moveTo>
                <a:cubicBezTo>
                  <a:pt x="4241" y="13639"/>
                  <a:pt x="0" y="30124"/>
                  <a:pt x="0" y="47104"/>
                </a:cubicBezTo>
                <a:cubicBezTo>
                  <a:pt x="0" y="87541"/>
                  <a:pt x="26441" y="115506"/>
                  <a:pt x="64909" y="115506"/>
                </a:cubicBezTo>
                <a:cubicBezTo>
                  <a:pt x="102641" y="115506"/>
                  <a:pt x="129464" y="87375"/>
                  <a:pt x="129464" y="47764"/>
                </a:cubicBezTo>
                <a:cubicBezTo>
                  <a:pt x="129464" y="29451"/>
                  <a:pt x="122250" y="8483"/>
                  <a:pt x="112445" y="0"/>
                </a:cubicBezTo>
                <a:lnTo>
                  <a:pt x="60845" y="0"/>
                </a:lnTo>
                <a:lnTo>
                  <a:pt x="60845" y="44767"/>
                </a:lnTo>
                <a:lnTo>
                  <a:pt x="83959" y="44767"/>
                </a:lnTo>
                <a:lnTo>
                  <a:pt x="83959" y="28295"/>
                </a:lnTo>
                <a:lnTo>
                  <a:pt x="98755" y="28295"/>
                </a:lnTo>
                <a:cubicBezTo>
                  <a:pt x="102463" y="36614"/>
                  <a:pt x="103200" y="40106"/>
                  <a:pt x="103200" y="47104"/>
                </a:cubicBezTo>
                <a:cubicBezTo>
                  <a:pt x="103200" y="70573"/>
                  <a:pt x="88404" y="86385"/>
                  <a:pt x="66027" y="86385"/>
                </a:cubicBezTo>
                <a:cubicBezTo>
                  <a:pt x="47345" y="86385"/>
                  <a:pt x="26263" y="75564"/>
                  <a:pt x="26263" y="44767"/>
                </a:cubicBezTo>
                <a:cubicBezTo>
                  <a:pt x="26263" y="30784"/>
                  <a:pt x="30136" y="16802"/>
                  <a:pt x="37909" y="2324"/>
                </a:cubicBezTo>
                <a:lnTo>
                  <a:pt x="10350" y="2324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30109" y="1078484"/>
            <a:ext cx="126136" cy="28295"/>
          </a:xfrm>
          <a:custGeom>
            <a:avLst/>
            <a:gdLst>
              <a:gd name="connsiteX0" fmla="*/ 0 w 126136"/>
              <a:gd name="connsiteY0" fmla="*/ 14147 h 28295"/>
              <a:gd name="connsiteX1" fmla="*/ 126136 w 126136"/>
              <a:gd name="connsiteY1" fmla="*/ 14147 h 282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6136" h="28295">
                <a:moveTo>
                  <a:pt x="0" y="14147"/>
                </a:moveTo>
                <a:lnTo>
                  <a:pt x="126136" y="14147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27826" y="877222"/>
            <a:ext cx="127710" cy="77787"/>
          </a:xfrm>
          <a:custGeom>
            <a:avLst/>
            <a:gdLst>
              <a:gd name="connsiteX0" fmla="*/ 14782 w 127710"/>
              <a:gd name="connsiteY0" fmla="*/ 0 h 77787"/>
              <a:gd name="connsiteX1" fmla="*/ 0 w 127710"/>
              <a:gd name="connsiteY1" fmla="*/ 25844 h 77787"/>
              <a:gd name="connsiteX2" fmla="*/ 35420 w 127710"/>
              <a:gd name="connsiteY2" fmla="*/ 65239 h 77787"/>
              <a:gd name="connsiteX3" fmla="*/ 35420 w 127710"/>
              <a:gd name="connsiteY3" fmla="*/ 65747 h 77787"/>
              <a:gd name="connsiteX4" fmla="*/ 2514 w 127710"/>
              <a:gd name="connsiteY4" fmla="*/ 65747 h 77787"/>
              <a:gd name="connsiteX5" fmla="*/ 2514 w 127710"/>
              <a:gd name="connsiteY5" fmla="*/ 77787 h 77787"/>
              <a:gd name="connsiteX6" fmla="*/ 127710 w 127710"/>
              <a:gd name="connsiteY6" fmla="*/ 77787 h 77787"/>
              <a:gd name="connsiteX7" fmla="*/ 127710 w 127710"/>
              <a:gd name="connsiteY7" fmla="*/ 65747 h 77787"/>
              <a:gd name="connsiteX8" fmla="*/ 49072 w 127710"/>
              <a:gd name="connsiteY8" fmla="*/ 65747 h 77787"/>
              <a:gd name="connsiteX9" fmla="*/ 13106 w 127710"/>
              <a:gd name="connsiteY9" fmla="*/ 29603 h 77787"/>
              <a:gd name="connsiteX10" fmla="*/ 27330 w 127710"/>
              <a:gd name="connsiteY10" fmla="*/ 7023 h 77787"/>
              <a:gd name="connsiteX11" fmla="*/ 14782 w 127710"/>
              <a:gd name="connsiteY11" fmla="*/ 0 h 777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27710" h="77787">
                <a:moveTo>
                  <a:pt x="14782" y="0"/>
                </a:moveTo>
                <a:cubicBezTo>
                  <a:pt x="3911" y="11036"/>
                  <a:pt x="0" y="18072"/>
                  <a:pt x="0" y="25844"/>
                </a:cubicBezTo>
                <a:cubicBezTo>
                  <a:pt x="0" y="38392"/>
                  <a:pt x="11988" y="51942"/>
                  <a:pt x="35420" y="65239"/>
                </a:cubicBezTo>
                <a:lnTo>
                  <a:pt x="35420" y="65747"/>
                </a:lnTo>
                <a:lnTo>
                  <a:pt x="2514" y="65747"/>
                </a:lnTo>
                <a:lnTo>
                  <a:pt x="2514" y="77787"/>
                </a:lnTo>
                <a:lnTo>
                  <a:pt x="127710" y="77787"/>
                </a:lnTo>
                <a:lnTo>
                  <a:pt x="127710" y="65747"/>
                </a:lnTo>
                <a:lnTo>
                  <a:pt x="49072" y="65747"/>
                </a:lnTo>
                <a:cubicBezTo>
                  <a:pt x="25933" y="53441"/>
                  <a:pt x="13106" y="40652"/>
                  <a:pt x="13106" y="29603"/>
                </a:cubicBezTo>
                <a:cubicBezTo>
                  <a:pt x="13106" y="23342"/>
                  <a:pt x="16458" y="17818"/>
                  <a:pt x="27330" y="7023"/>
                </a:cubicBezTo>
                <a:lnTo>
                  <a:pt x="14782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30337" y="664237"/>
            <a:ext cx="127711" cy="91579"/>
          </a:xfrm>
          <a:custGeom>
            <a:avLst/>
            <a:gdLst>
              <a:gd name="connsiteX0" fmla="*/ 125196 w 127711"/>
              <a:gd name="connsiteY0" fmla="*/ 12039 h 91579"/>
              <a:gd name="connsiteX1" fmla="*/ 125196 w 127711"/>
              <a:gd name="connsiteY1" fmla="*/ 0 h 91579"/>
              <a:gd name="connsiteX2" fmla="*/ 0 w 127711"/>
              <a:gd name="connsiteY2" fmla="*/ 0 h 91579"/>
              <a:gd name="connsiteX3" fmla="*/ 0 w 127711"/>
              <a:gd name="connsiteY3" fmla="*/ 12039 h 91579"/>
              <a:gd name="connsiteX4" fmla="*/ 87832 w 127711"/>
              <a:gd name="connsiteY4" fmla="*/ 12039 h 91579"/>
              <a:gd name="connsiteX5" fmla="*/ 114604 w 127711"/>
              <a:gd name="connsiteY5" fmla="*/ 48679 h 91579"/>
              <a:gd name="connsiteX6" fmla="*/ 77241 w 127711"/>
              <a:gd name="connsiteY6" fmla="*/ 79540 h 91579"/>
              <a:gd name="connsiteX7" fmla="*/ 0 w 127711"/>
              <a:gd name="connsiteY7" fmla="*/ 79540 h 91579"/>
              <a:gd name="connsiteX8" fmla="*/ 0 w 127711"/>
              <a:gd name="connsiteY8" fmla="*/ 91579 h 91579"/>
              <a:gd name="connsiteX9" fmla="*/ 77520 w 127711"/>
              <a:gd name="connsiteY9" fmla="*/ 91579 h 91579"/>
              <a:gd name="connsiteX10" fmla="*/ 127710 w 127711"/>
              <a:gd name="connsiteY10" fmla="*/ 49682 h 91579"/>
              <a:gd name="connsiteX11" fmla="*/ 104558 w 127711"/>
              <a:gd name="connsiteY11" fmla="*/ 12534 h 91579"/>
              <a:gd name="connsiteX12" fmla="*/ 104558 w 127711"/>
              <a:gd name="connsiteY12" fmla="*/ 12039 h 91579"/>
              <a:gd name="connsiteX13" fmla="*/ 125196 w 127711"/>
              <a:gd name="connsiteY13" fmla="*/ 12039 h 915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27711" h="91579">
                <a:moveTo>
                  <a:pt x="125196" y="12039"/>
                </a:moveTo>
                <a:lnTo>
                  <a:pt x="125196" y="0"/>
                </a:lnTo>
                <a:lnTo>
                  <a:pt x="0" y="0"/>
                </a:lnTo>
                <a:lnTo>
                  <a:pt x="0" y="12039"/>
                </a:lnTo>
                <a:lnTo>
                  <a:pt x="87832" y="12039"/>
                </a:lnTo>
                <a:cubicBezTo>
                  <a:pt x="104838" y="21831"/>
                  <a:pt x="114604" y="30861"/>
                  <a:pt x="114604" y="48679"/>
                </a:cubicBezTo>
                <a:cubicBezTo>
                  <a:pt x="114604" y="65239"/>
                  <a:pt x="102615" y="79540"/>
                  <a:pt x="77241" y="79540"/>
                </a:cubicBezTo>
                <a:lnTo>
                  <a:pt x="0" y="79540"/>
                </a:lnTo>
                <a:lnTo>
                  <a:pt x="0" y="91579"/>
                </a:lnTo>
                <a:lnTo>
                  <a:pt x="77520" y="91579"/>
                </a:lnTo>
                <a:cubicBezTo>
                  <a:pt x="114883" y="91579"/>
                  <a:pt x="127710" y="68999"/>
                  <a:pt x="127710" y="49682"/>
                </a:cubicBezTo>
                <a:cubicBezTo>
                  <a:pt x="127710" y="32118"/>
                  <a:pt x="120738" y="22834"/>
                  <a:pt x="104558" y="12534"/>
                </a:cubicBezTo>
                <a:lnTo>
                  <a:pt x="104558" y="12039"/>
                </a:lnTo>
                <a:lnTo>
                  <a:pt x="125196" y="12039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46708" y="130022"/>
            <a:ext cx="359994" cy="1936686"/>
          </a:xfrm>
          <a:custGeom>
            <a:avLst/>
            <a:gdLst>
              <a:gd name="connsiteX0" fmla="*/ 0 w 359994"/>
              <a:gd name="connsiteY0" fmla="*/ 1936686 h 1936686"/>
              <a:gd name="connsiteX1" fmla="*/ 359993 w 359994"/>
              <a:gd name="connsiteY1" fmla="*/ 1936686 h 1936686"/>
              <a:gd name="connsiteX2" fmla="*/ 359993 w 359994"/>
              <a:gd name="connsiteY2" fmla="*/ 0 h 1936686"/>
              <a:gd name="connsiteX3" fmla="*/ 0 w 359994"/>
              <a:gd name="connsiteY3" fmla="*/ 0 h 1936686"/>
              <a:gd name="connsiteX4" fmla="*/ 0 w 359994"/>
              <a:gd name="connsiteY4" fmla="*/ 1936686 h 193668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9994" h="1936686">
                <a:moveTo>
                  <a:pt x="0" y="1936686"/>
                </a:moveTo>
                <a:lnTo>
                  <a:pt x="359993" y="1936686"/>
                </a:lnTo>
                <a:lnTo>
                  <a:pt x="359993" y="0"/>
                </a:lnTo>
                <a:lnTo>
                  <a:pt x="0" y="0"/>
                </a:lnTo>
                <a:lnTo>
                  <a:pt x="0" y="193668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045949" y="5965261"/>
            <a:ext cx="1341094" cy="227307"/>
          </a:xfrm>
          <a:custGeom>
            <a:avLst/>
            <a:gdLst>
              <a:gd name="connsiteX0" fmla="*/ 6350 w 1341094"/>
              <a:gd name="connsiteY0" fmla="*/ 29853 h 227307"/>
              <a:gd name="connsiteX1" fmla="*/ 711949 w 1341094"/>
              <a:gd name="connsiteY1" fmla="*/ 26259 h 227307"/>
              <a:gd name="connsiteX2" fmla="*/ 1334744 w 1341094"/>
              <a:gd name="connsiteY2" fmla="*/ 209850 h 227307"/>
              <a:gd name="connsiteX3" fmla="*/ 722744 w 1341094"/>
              <a:gd name="connsiteY3" fmla="*/ 188247 h 227307"/>
              <a:gd name="connsiteX4" fmla="*/ 279946 w 1341094"/>
              <a:gd name="connsiteY4" fmla="*/ 44255 h 227307"/>
              <a:gd name="connsiteX5" fmla="*/ 6350 w 1341094"/>
              <a:gd name="connsiteY5" fmla="*/ 29853 h 2273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1341094" h="227307">
                <a:moveTo>
                  <a:pt x="6350" y="29853"/>
                </a:moveTo>
                <a:cubicBezTo>
                  <a:pt x="6350" y="29853"/>
                  <a:pt x="452754" y="-20552"/>
                  <a:pt x="711949" y="26259"/>
                </a:cubicBezTo>
                <a:cubicBezTo>
                  <a:pt x="971156" y="73059"/>
                  <a:pt x="863155" y="173858"/>
                  <a:pt x="1334744" y="209850"/>
                </a:cubicBezTo>
                <a:cubicBezTo>
                  <a:pt x="1334744" y="209850"/>
                  <a:pt x="917155" y="245855"/>
                  <a:pt x="722744" y="188247"/>
                </a:cubicBezTo>
                <a:cubicBezTo>
                  <a:pt x="528345" y="130653"/>
                  <a:pt x="449148" y="69451"/>
                  <a:pt x="279946" y="44255"/>
                </a:cubicBezTo>
                <a:cubicBezTo>
                  <a:pt x="110744" y="19058"/>
                  <a:pt x="6350" y="29853"/>
                  <a:pt x="6350" y="29853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41b7ac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510949" y="5965261"/>
            <a:ext cx="1341094" cy="227307"/>
          </a:xfrm>
          <a:custGeom>
            <a:avLst/>
            <a:gdLst>
              <a:gd name="connsiteX0" fmla="*/ 6350 w 1341094"/>
              <a:gd name="connsiteY0" fmla="*/ 29853 h 227307"/>
              <a:gd name="connsiteX1" fmla="*/ 711949 w 1341094"/>
              <a:gd name="connsiteY1" fmla="*/ 26259 h 227307"/>
              <a:gd name="connsiteX2" fmla="*/ 1334744 w 1341094"/>
              <a:gd name="connsiteY2" fmla="*/ 209850 h 227307"/>
              <a:gd name="connsiteX3" fmla="*/ 722744 w 1341094"/>
              <a:gd name="connsiteY3" fmla="*/ 188247 h 227307"/>
              <a:gd name="connsiteX4" fmla="*/ 279946 w 1341094"/>
              <a:gd name="connsiteY4" fmla="*/ 44255 h 227307"/>
              <a:gd name="connsiteX5" fmla="*/ 6350 w 1341094"/>
              <a:gd name="connsiteY5" fmla="*/ 29853 h 2273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1341094" h="227307">
                <a:moveTo>
                  <a:pt x="6350" y="29853"/>
                </a:moveTo>
                <a:cubicBezTo>
                  <a:pt x="6350" y="29853"/>
                  <a:pt x="452754" y="-20552"/>
                  <a:pt x="711949" y="26259"/>
                </a:cubicBezTo>
                <a:cubicBezTo>
                  <a:pt x="971156" y="73059"/>
                  <a:pt x="863155" y="173858"/>
                  <a:pt x="1334744" y="209850"/>
                </a:cubicBezTo>
                <a:cubicBezTo>
                  <a:pt x="1334744" y="209850"/>
                  <a:pt x="917155" y="245855"/>
                  <a:pt x="722744" y="188247"/>
                </a:cubicBezTo>
                <a:cubicBezTo>
                  <a:pt x="528345" y="130653"/>
                  <a:pt x="449148" y="69451"/>
                  <a:pt x="279946" y="44255"/>
                </a:cubicBezTo>
                <a:cubicBezTo>
                  <a:pt x="110744" y="19058"/>
                  <a:pt x="6350" y="29853"/>
                  <a:pt x="6350" y="29853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41b7ac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211550" y="137108"/>
            <a:ext cx="1341094" cy="227308"/>
          </a:xfrm>
          <a:custGeom>
            <a:avLst/>
            <a:gdLst>
              <a:gd name="connsiteX0" fmla="*/ 6350 w 1341094"/>
              <a:gd name="connsiteY0" fmla="*/ 29853 h 227308"/>
              <a:gd name="connsiteX1" fmla="*/ 711949 w 1341094"/>
              <a:gd name="connsiteY1" fmla="*/ 26259 h 227308"/>
              <a:gd name="connsiteX2" fmla="*/ 1334744 w 1341094"/>
              <a:gd name="connsiteY2" fmla="*/ 209850 h 227308"/>
              <a:gd name="connsiteX3" fmla="*/ 722744 w 1341094"/>
              <a:gd name="connsiteY3" fmla="*/ 188248 h 227308"/>
              <a:gd name="connsiteX4" fmla="*/ 279946 w 1341094"/>
              <a:gd name="connsiteY4" fmla="*/ 44255 h 227308"/>
              <a:gd name="connsiteX5" fmla="*/ 6350 w 1341094"/>
              <a:gd name="connsiteY5" fmla="*/ 29853 h 2273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1341094" h="227308">
                <a:moveTo>
                  <a:pt x="6350" y="29853"/>
                </a:moveTo>
                <a:cubicBezTo>
                  <a:pt x="6350" y="29853"/>
                  <a:pt x="452754" y="-20552"/>
                  <a:pt x="711949" y="26259"/>
                </a:cubicBezTo>
                <a:cubicBezTo>
                  <a:pt x="971156" y="73059"/>
                  <a:pt x="863155" y="173859"/>
                  <a:pt x="1334744" y="209850"/>
                </a:cubicBezTo>
                <a:cubicBezTo>
                  <a:pt x="1334744" y="209850"/>
                  <a:pt x="917155" y="245855"/>
                  <a:pt x="722744" y="188248"/>
                </a:cubicBezTo>
                <a:cubicBezTo>
                  <a:pt x="528345" y="130653"/>
                  <a:pt x="449148" y="69452"/>
                  <a:pt x="279946" y="44255"/>
                </a:cubicBezTo>
                <a:cubicBezTo>
                  <a:pt x="110744" y="19058"/>
                  <a:pt x="6350" y="29853"/>
                  <a:pt x="6350" y="29853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41b7ac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169" y="4314452"/>
            <a:ext cx="490954" cy="1308100"/>
          </a:xfrm>
          <a:custGeom>
            <a:avLst/>
            <a:gdLst>
              <a:gd name="connsiteX0" fmla="*/ 6350 w 490954"/>
              <a:gd name="connsiteY0" fmla="*/ 1301750 h 1308100"/>
              <a:gd name="connsiteX1" fmla="*/ 484604 w 490954"/>
              <a:gd name="connsiteY1" fmla="*/ 6350 h 130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90954" h="1308100">
                <a:moveTo>
                  <a:pt x="6350" y="1301750"/>
                </a:moveTo>
                <a:lnTo>
                  <a:pt x="484604" y="6350"/>
                </a:lnTo>
              </a:path>
            </a:pathLst>
          </a:custGeom>
          <a:ln w="12700">
            <a:solidFill>
              <a:srgbClr val="41b7ac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7350" y="1268351"/>
            <a:ext cx="1740700" cy="2118702"/>
          </a:xfrm>
          <a:custGeom>
            <a:avLst/>
            <a:gdLst>
              <a:gd name="connsiteX0" fmla="*/ 6350 w 1740700"/>
              <a:gd name="connsiteY0" fmla="*/ 6350 h 2118702"/>
              <a:gd name="connsiteX1" fmla="*/ 1734350 w 1740700"/>
              <a:gd name="connsiteY1" fmla="*/ 2112352 h 21187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40700" h="2118702">
                <a:moveTo>
                  <a:pt x="6350" y="6350"/>
                </a:moveTo>
                <a:lnTo>
                  <a:pt x="1734350" y="2112352"/>
                </a:lnTo>
              </a:path>
            </a:pathLst>
          </a:custGeom>
          <a:ln w="12700">
            <a:solidFill>
              <a:srgbClr val="41b7ac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52349" y="710351"/>
            <a:ext cx="4944694" cy="2850705"/>
          </a:xfrm>
          <a:custGeom>
            <a:avLst/>
            <a:gdLst>
              <a:gd name="connsiteX0" fmla="*/ 6350 w 4944694"/>
              <a:gd name="connsiteY0" fmla="*/ 6350 h 2850705"/>
              <a:gd name="connsiteX1" fmla="*/ 4938344 w 4944694"/>
              <a:gd name="connsiteY1" fmla="*/ 2844355 h 28507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944694" h="2850705">
                <a:moveTo>
                  <a:pt x="6350" y="6350"/>
                </a:moveTo>
                <a:lnTo>
                  <a:pt x="4938344" y="2844355"/>
                </a:lnTo>
              </a:path>
            </a:pathLst>
          </a:custGeom>
          <a:ln w="12700">
            <a:solidFill>
              <a:srgbClr val="41b7ac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092349" y="716351"/>
            <a:ext cx="3300704" cy="798703"/>
          </a:xfrm>
          <a:custGeom>
            <a:avLst/>
            <a:gdLst>
              <a:gd name="connsiteX0" fmla="*/ 6350 w 3300704"/>
              <a:gd name="connsiteY0" fmla="*/ 6350 h 798703"/>
              <a:gd name="connsiteX1" fmla="*/ 3294354 w 3300704"/>
              <a:gd name="connsiteY1" fmla="*/ 792353 h 79870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300704" h="798703">
                <a:moveTo>
                  <a:pt x="6350" y="6350"/>
                </a:moveTo>
                <a:lnTo>
                  <a:pt x="3294354" y="792353"/>
                </a:lnTo>
              </a:path>
            </a:pathLst>
          </a:custGeom>
          <a:ln w="12700">
            <a:solidFill>
              <a:srgbClr val="41b7ac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99152" y="5965670"/>
            <a:ext cx="0" cy="12"/>
          </a:xfrm>
          <a:custGeom>
            <a:avLst/>
            <a:gdLst>
              <a:gd name="connsiteX0" fmla="*/ 0 w 0"/>
              <a:gd name="connsiteY0" fmla="*/ 12 h 12"/>
              <a:gd name="connsiteX1" fmla="*/ 0 w 0"/>
              <a:gd name="connsiteY1" fmla="*/ 0 h 12"/>
              <a:gd name="connsiteX2" fmla="*/ 0 w 0"/>
              <a:gd name="connsiteY2" fmla="*/ 12 h 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0" h="12">
                <a:moveTo>
                  <a:pt x="0" y="12"/>
                </a:moveTo>
                <a:lnTo>
                  <a:pt x="0" y="0"/>
                </a:lnTo>
                <a:lnTo>
                  <a:pt x="0" y="1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99152" y="5965670"/>
            <a:ext cx="0" cy="12"/>
          </a:xfrm>
          <a:custGeom>
            <a:avLst/>
            <a:gdLst>
              <a:gd name="connsiteX0" fmla="*/ 0 w 0"/>
              <a:gd name="connsiteY0" fmla="*/ 12 h 12"/>
              <a:gd name="connsiteX1" fmla="*/ 0 w 0"/>
              <a:gd name="connsiteY1" fmla="*/ 0 h 12"/>
              <a:gd name="connsiteX2" fmla="*/ 0 w 0"/>
              <a:gd name="connsiteY2" fmla="*/ 12 h 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0" h="12">
                <a:moveTo>
                  <a:pt x="0" y="12"/>
                </a:moveTo>
                <a:lnTo>
                  <a:pt x="0" y="0"/>
                </a:lnTo>
                <a:lnTo>
                  <a:pt x="0" y="1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258765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258765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10950768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10950768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260352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260352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10952356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10952356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" y="5600700"/>
            <a:ext cx="3251200" cy="5537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0" y="5740400"/>
            <a:ext cx="3302000" cy="5397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6800" y="508000"/>
            <a:ext cx="215900" cy="152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6800" y="749300"/>
            <a:ext cx="152400" cy="139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16800" y="952500"/>
            <a:ext cx="215900" cy="12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16800" y="1346200"/>
            <a:ext cx="152400" cy="152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78700" y="1689100"/>
            <a:ext cx="190500" cy="190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854449" y="7662053"/>
          <a:ext cx="2861900" cy="1700510"/>
        </p:xfrm>
        <a:graphic>
          <a:graphicData uri="http://schemas.openxmlformats.org/drawingml/2006/table">
            <a:tbl>
              <a:tblPr/>
              <a:tblGrid>
                <a:gridCol w="519250"/>
                <a:gridCol w="494998"/>
                <a:gridCol w="486001"/>
                <a:gridCol w="485999"/>
                <a:gridCol w="875649"/>
              </a:tblGrid>
              <a:tr h="44364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lungh.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tesa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i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strand</a:t>
                      </a:r>
                      <a:endParaRPr lang="zh-CN" altLang="en-US" sz="900" i="1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i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length</a:t>
                      </a:r>
                      <a:endParaRPr lang="zh-CN" altLang="en-US" sz="900" i="1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mpd="sng">
                      <a:solidFill>
                        <a:srgbClr val="41b7ac"/>
                      </a:solidFill>
                      <a:prstDash val="soli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41b7ac"/>
                      </a:solidFill>
                      <a:prstDash val="soli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diametro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i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diameter</a:t>
                      </a:r>
                      <a:endParaRPr lang="zh-CN" altLang="en-US" sz="900" i="1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grade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volume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i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volume</a:t>
                      </a:r>
                      <a:endParaRPr lang="zh-CN" altLang="en-US" sz="900" i="1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grade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diametro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i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diameter</a:t>
                      </a:r>
                      <a:endParaRPr lang="zh-CN" altLang="en-US" sz="900" i="1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volume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equivalente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i="1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equivalent</a:t>
                      </a:r>
                      <a:r>
                        <a:rPr lang="en-US" altLang="zh-CN" sz="900" i="1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volume</a:t>
                      </a:r>
                      <a:endParaRPr lang="zh-CN" altLang="en-US" sz="900" i="1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41b7ac"/>
                      </a:solidFill>
                      <a:prstDash val="soli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524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CN" altLang="en-US" sz="524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524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CN" altLang="en-US" sz="524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dm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524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CN" altLang="en-US" sz="524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524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CN" altLang="en-US" sz="524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dm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524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CN" altLang="en-US" sz="524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524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CN" altLang="en-US" sz="524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dm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524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CN" altLang="en-US" sz="524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524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CN" altLang="en-US" sz="524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dm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524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CN" altLang="en-US" sz="524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172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524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CN" altLang="en-US" sz="524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dm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524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CN" altLang="en-US" sz="524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172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524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CN" altLang="en-US" sz="524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dm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41b7ac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524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CN" altLang="en-US" sz="524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524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CN" altLang="en-US" sz="524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172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dm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4332050" y="7662053"/>
          <a:ext cx="2852900" cy="1690413"/>
        </p:xfrm>
        <a:graphic>
          <a:graphicData uri="http://schemas.openxmlformats.org/drawingml/2006/table">
            <a:tbl>
              <a:tblPr/>
              <a:tblGrid>
                <a:gridCol w="578650"/>
                <a:gridCol w="652500"/>
                <a:gridCol w="623699"/>
                <a:gridCol w="998049"/>
              </a:tblGrid>
              <a:tr h="43355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lungh.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tesa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i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strand</a:t>
                      </a:r>
                      <a:endParaRPr lang="zh-CN" altLang="en-US" sz="900" i="1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i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length</a:t>
                      </a:r>
                      <a:endParaRPr lang="zh-CN" altLang="en-US" sz="900" i="1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mpd="sng">
                      <a:solidFill>
                        <a:srgbClr val="41b7ac"/>
                      </a:solidFill>
                      <a:prstDash val="soli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41b7ac"/>
                      </a:solidFill>
                      <a:prstDash val="soli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diametro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i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diameter</a:t>
                      </a:r>
                      <a:endParaRPr lang="zh-CN" altLang="en-US" sz="900" i="1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grade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diametro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i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diameter</a:t>
                      </a:r>
                      <a:endParaRPr lang="zh-CN" altLang="en-US" sz="900" i="1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convenienza</a:t>
                      </a:r>
                      <a:endParaRPr lang="zh-CN" altLang="en-US" sz="900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00" i="1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convenience</a:t>
                      </a:r>
                      <a:endParaRPr lang="zh-CN" altLang="en-US" sz="900" i="1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41b7ac"/>
                      </a:solidFill>
                      <a:prstDash val="soli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bassa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CN" sz="900" i="1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low</a:t>
                      </a:r>
                      <a:endParaRPr lang="zh-CN" altLang="en-US" sz="900" i="1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media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CN" sz="900" i="1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medium</a:t>
                      </a:r>
                      <a:endParaRPr lang="zh-CN" altLang="en-US" sz="900" i="1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alta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CN" sz="900" i="1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high</a:t>
                      </a:r>
                      <a:endParaRPr lang="zh-CN" altLang="en-US" sz="900" i="1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bassa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CN" sz="900" i="1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low</a:t>
                      </a:r>
                      <a:endParaRPr lang="zh-CN" altLang="en-US" sz="900" i="1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media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CN" sz="900" i="1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medium</a:t>
                      </a:r>
                      <a:endParaRPr lang="zh-CN" altLang="en-US" sz="900" i="1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bassa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CN" sz="900" i="1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low</a:t>
                      </a:r>
                      <a:endParaRPr lang="zh-CN" altLang="en-US" sz="900" i="1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41b7ac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en-US" altLang="zh-CN" sz="90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zh-CN" altLang="en-US" sz="90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alta</a:t>
                      </a:r>
                      <a:r>
                        <a:rPr lang="en-US" altLang="zh-CN" sz="900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CN" sz="900" i="1" dirty="0" smtClean="0">
                          <a:solidFill>
                            <a:srgbClr val="bae8e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high</a:t>
                      </a:r>
                      <a:endParaRPr lang="zh-CN" altLang="en-US" sz="900" i="1" dirty="0" smtClean="0">
                        <a:solidFill>
                          <a:srgbClr val="bae8e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711200" y="3606800"/>
            <a:ext cx="3238500" cy="393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                <a:tab pos="139700" algn="l"/>
              </a:tabLst>
            </a:pP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Smart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solutions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vessel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139700" algn="l"/>
              </a:tabLst>
            </a:pPr>
            <a:r>
              <a:rPr lang="en-US" altLang="zh-CN" dirty="0" smtClean="0"/>
              <a:t>	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VUOI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MENO</a:t>
            </a:r>
          </a:p>
          <a:p>
            <a:pPr>
              <a:lnSpc>
                <a:spcPts val="1300"/>
              </a:lnSpc>
              <a:tabLst>
                <a:tab pos="139700" algn="l"/>
              </a:tabLst>
            </a:pPr>
            <a:r>
              <a:rPr lang="en-US" altLang="zh-CN" dirty="0" smtClean="0"/>
              <a:t>	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VOLUMINOSA?</a:t>
            </a:r>
          </a:p>
          <a:p>
            <a:pPr>
              <a:lnSpc>
                <a:spcPts val="1300"/>
              </a:lnSpc>
              <a:tabLst>
                <a:tab pos="1397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parità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lunghezza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tesa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vuoi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ridurre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volume</a:t>
            </a:r>
          </a:p>
          <a:p>
            <a:pPr>
              <a:lnSpc>
                <a:spcPts val="1100"/>
              </a:lnSpc>
              <a:tabLst>
                <a:tab pos="1397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stipata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gavone?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Puoi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aumentare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scorrevolezza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</a:p>
          <a:p>
            <a:pPr>
              <a:lnSpc>
                <a:spcPts val="1200"/>
              </a:lnSpc>
              <a:tabLst>
                <a:tab pos="1397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catena: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scegli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AQUA7.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esempio,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decimetri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cubi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mm.8</a:t>
            </a:r>
          </a:p>
          <a:p>
            <a:pPr>
              <a:lnSpc>
                <a:spcPts val="1200"/>
              </a:lnSpc>
              <a:tabLst>
                <a:tab pos="1397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invece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86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decimetri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cubi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tradizionale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78300" y="4038600"/>
            <a:ext cx="3187700" cy="365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139700" algn="l"/>
              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find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correct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size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board,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correct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design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choi-</a:t>
            </a:r>
          </a:p>
          <a:p>
            <a:pPr>
              <a:lnSpc>
                <a:spcPts val="1100"/>
              </a:lnSpc>
              <a:tabLst>
                <a:tab pos="139700" algn="l"/>
              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like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vessel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size,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speed,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available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space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must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made,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the-</a:t>
            </a:r>
          </a:p>
          <a:p>
            <a:pPr>
              <a:lnSpc>
                <a:spcPts val="1100"/>
              </a:lnSpc>
              <a:tabLst>
                <a:tab pos="139700" algn="l"/>
              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parameters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must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considered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navigating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conditions.</a:t>
            </a:r>
          </a:p>
          <a:p>
            <a:pPr>
              <a:lnSpc>
                <a:spcPts val="1100"/>
              </a:lnSpc>
              <a:tabLst>
                <a:tab pos="139700" algn="l"/>
              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required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expert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consultant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in-depth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knowled-</a:t>
            </a:r>
          </a:p>
          <a:p>
            <a:pPr>
              <a:lnSpc>
                <a:spcPts val="1100"/>
              </a:lnSpc>
              <a:tabLst>
                <a:tab pos="139700" algn="l"/>
              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problems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associated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anchorage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able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of-</a:t>
            </a:r>
          </a:p>
          <a:p>
            <a:pPr>
              <a:lnSpc>
                <a:spcPts val="1100"/>
              </a:lnSpc>
              <a:tabLst>
                <a:tab pos="139700" algn="l"/>
              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suitable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solutions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practical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problems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such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having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chan-</a:t>
            </a:r>
          </a:p>
          <a:p>
            <a:pPr>
              <a:lnSpc>
                <a:spcPts val="1100"/>
              </a:lnSpc>
              <a:tabLst>
                <a:tab pos="139700" algn="l"/>
              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weights,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lengths,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volumes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structures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vessel…</a:t>
            </a:r>
          </a:p>
          <a:p>
            <a:pPr>
              <a:lnSpc>
                <a:spcPts val="1100"/>
              </a:lnSpc>
              <a:tabLst>
                <a:tab pos="139700" algn="l"/>
              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Choosing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makes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designer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anchoring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system.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                <a:tab pos="139700" algn="l"/>
              </a:tabLst>
            </a:pPr>
            <a:r>
              <a:rPr lang="en-US" altLang="zh-CN" sz="1752" i="1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www.aquachain.it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139700" algn="l"/>
              </a:tabLst>
            </a:pPr>
            <a:r>
              <a:rPr lang="en-US" altLang="zh-CN" dirty="0" smtClean="0"/>
              <a:t>	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VUOI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MINOR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COSTO</a:t>
            </a:r>
          </a:p>
          <a:p>
            <a:pPr>
              <a:lnSpc>
                <a:spcPts val="1300"/>
              </a:lnSpc>
              <a:tabLst>
                <a:tab pos="139700" algn="l"/>
              </a:tabLst>
            </a:pPr>
            <a:r>
              <a:rPr lang="en-US" altLang="zh-CN" dirty="0" smtClean="0"/>
              <a:t>	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SALPANCORA?</a:t>
            </a:r>
          </a:p>
          <a:p>
            <a:pPr>
              <a:lnSpc>
                <a:spcPts val="1300"/>
              </a:lnSpc>
              <a:tabLst>
                <a:tab pos="1397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Oggi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puoi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ridurre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costo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attrezzature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salpancora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riducendo</a:t>
            </a:r>
          </a:p>
          <a:p>
            <a:pPr>
              <a:lnSpc>
                <a:spcPts val="1100"/>
              </a:lnSpc>
              <a:tabLst>
                <a:tab pos="1397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diametro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lunghezza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tesa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pPr>
              <a:lnSpc>
                <a:spcPts val="1200"/>
              </a:lnSpc>
              <a:tabLst>
                <a:tab pos="1397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resistenza: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scegli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AQUA7.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esempio,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passi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</a:p>
          <a:p>
            <a:pPr>
              <a:lnSpc>
                <a:spcPts val="1100"/>
              </a:lnSpc>
              <a:tabLst>
                <a:tab pos="139700" algn="l"/>
              </a:tabLst>
            </a:pPr>
            <a:r>
              <a:rPr lang="en-US" altLang="zh-CN" dirty="0" smtClean="0"/>
              <a:t>	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tradizionale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AQUA7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mm,</a:t>
            </a:r>
          </a:p>
          <a:p>
            <a:pPr>
              <a:lnSpc>
                <a:spcPts val="1100"/>
              </a:lnSpc>
              <a:tabLst>
                <a:tab pos="139700" algn="l"/>
              </a:tabLst>
            </a:pPr>
            <a:r>
              <a:rPr lang="en-US" altLang="zh-CN" dirty="0" smtClean="0"/>
              <a:t>	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cambi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salpancora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modello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leggero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meno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 smtClean="0">
                <a:solidFill>
                  <a:srgbClr val="d0efee"/>
                </a:solidFill>
                <a:latin typeface="Times New Roman" pitchFamily="18" charset="0"/>
                <a:cs typeface="Times New Roman" pitchFamily="18" charset="0"/>
              </a:rPr>
              <a:t>costoso.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38200" y="9486900"/>
            <a:ext cx="2794000" cy="1168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LOOKING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</a:p>
          <a:p>
            <a:pPr>
              <a:lnSpc>
                <a:spcPts val="1300"/>
              </a:lnSpc>
              <a:tabLst>
							</a:tabLst>
            </a:pP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COMPACT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CHAIN?</a:t>
            </a:r>
          </a:p>
          <a:p>
            <a:pPr>
              <a:lnSpc>
                <a:spcPts val="1300"/>
              </a:lnSpc>
              <a:tabLst>
							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want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store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compact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peak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without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reducing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strength?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increase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flow: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choose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AQUA7.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example,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cubic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decimetres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8mm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instead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86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cubic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decimetres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ditional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10mm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18000" y="9486900"/>
            <a:ext cx="2794000" cy="1168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LOOKING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4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CHEAPER</a:t>
            </a:r>
          </a:p>
          <a:p>
            <a:pPr>
              <a:lnSpc>
                <a:spcPts val="1300"/>
              </a:lnSpc>
              <a:tabLst>
							</a:tabLst>
            </a:pP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148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WINCH?</a:t>
            </a:r>
          </a:p>
          <a:p>
            <a:pPr>
              <a:lnSpc>
                <a:spcPts val="1300"/>
              </a:lnSpc>
              <a:tabLst>
							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Now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buy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cheaper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winches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reducing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diameter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without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decreasing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strength: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choose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AQUA7.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example,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switching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tradi-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tional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13mm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10mm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AQUA7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equal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strength,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you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end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lighter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cheaper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i="1" dirty="0" smtClean="0">
                <a:solidFill>
                  <a:srgbClr val="7dccc0"/>
                </a:solidFill>
                <a:latin typeface="Times New Roman" pitchFamily="18" charset="0"/>
                <a:cs typeface="Times New Roman" pitchFamily="18" charset="0"/>
              </a:rPr>
              <a:t>winch.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65518" y="3476422"/>
            <a:ext cx="2761488" cy="7658100"/>
          </a:xfrm>
          <a:custGeom>
            <a:avLst/>
            <a:gdLst>
              <a:gd name="connsiteX0" fmla="*/ 0 w 2761488"/>
              <a:gd name="connsiteY0" fmla="*/ 0 h 7658100"/>
              <a:gd name="connsiteX1" fmla="*/ 2761488 w 2761488"/>
              <a:gd name="connsiteY1" fmla="*/ 0 h 7658100"/>
              <a:gd name="connsiteX2" fmla="*/ 2761488 w 2761488"/>
              <a:gd name="connsiteY2" fmla="*/ 7658100 h 7658100"/>
              <a:gd name="connsiteX3" fmla="*/ 0 w 2761488"/>
              <a:gd name="connsiteY3" fmla="*/ 7658100 h 7658100"/>
              <a:gd name="connsiteX4" fmla="*/ 0 w 2761488"/>
              <a:gd name="connsiteY4" fmla="*/ 0 h 765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761488" h="7658100">
                <a:moveTo>
                  <a:pt x="0" y="0"/>
                </a:moveTo>
                <a:lnTo>
                  <a:pt x="2761488" y="0"/>
                </a:lnTo>
                <a:lnTo>
                  <a:pt x="2761488" y="7658100"/>
                </a:lnTo>
                <a:lnTo>
                  <a:pt x="0" y="765810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386885" y="10544232"/>
            <a:ext cx="163919" cy="163461"/>
          </a:xfrm>
          <a:custGeom>
            <a:avLst/>
            <a:gdLst>
              <a:gd name="connsiteX0" fmla="*/ 135889 w 163919"/>
              <a:gd name="connsiteY0" fmla="*/ 112521 h 163461"/>
              <a:gd name="connsiteX1" fmla="*/ 111505 w 163919"/>
              <a:gd name="connsiteY1" fmla="*/ 136905 h 163461"/>
              <a:gd name="connsiteX2" fmla="*/ 26733 w 163919"/>
              <a:gd name="connsiteY2" fmla="*/ 52133 h 163461"/>
              <a:gd name="connsiteX3" fmla="*/ 28371 w 163919"/>
              <a:gd name="connsiteY3" fmla="*/ 50495 h 163461"/>
              <a:gd name="connsiteX4" fmla="*/ 28409 w 163919"/>
              <a:gd name="connsiteY4" fmla="*/ 50533 h 163461"/>
              <a:gd name="connsiteX5" fmla="*/ 52222 w 163919"/>
              <a:gd name="connsiteY5" fmla="*/ 26707 h 163461"/>
              <a:gd name="connsiteX6" fmla="*/ 68998 w 163919"/>
              <a:gd name="connsiteY6" fmla="*/ 43484 h 163461"/>
              <a:gd name="connsiteX7" fmla="*/ 102095 w 163919"/>
              <a:gd name="connsiteY7" fmla="*/ 43484 h 163461"/>
              <a:gd name="connsiteX8" fmla="*/ 58775 w 163919"/>
              <a:gd name="connsiteY8" fmla="*/ 165 h 163461"/>
              <a:gd name="connsiteX9" fmla="*/ 46545 w 163919"/>
              <a:gd name="connsiteY9" fmla="*/ 0 h 163461"/>
              <a:gd name="connsiteX10" fmla="*/ 12204 w 163919"/>
              <a:gd name="connsiteY10" fmla="*/ 34328 h 163461"/>
              <a:gd name="connsiteX11" fmla="*/ 12242 w 163919"/>
              <a:gd name="connsiteY11" fmla="*/ 34366 h 163461"/>
              <a:gd name="connsiteX12" fmla="*/ 0 w 163919"/>
              <a:gd name="connsiteY12" fmla="*/ 46608 h 163461"/>
              <a:gd name="connsiteX13" fmla="*/ 88 w 163919"/>
              <a:gd name="connsiteY13" fmla="*/ 58864 h 163461"/>
              <a:gd name="connsiteX14" fmla="*/ 104076 w 163919"/>
              <a:gd name="connsiteY14" fmla="*/ 162864 h 163461"/>
              <a:gd name="connsiteX15" fmla="*/ 117893 w 163919"/>
              <a:gd name="connsiteY15" fmla="*/ 163461 h 163461"/>
              <a:gd name="connsiteX16" fmla="*/ 118300 w 163919"/>
              <a:gd name="connsiteY16" fmla="*/ 163118 h 163461"/>
              <a:gd name="connsiteX17" fmla="*/ 163918 w 163919"/>
              <a:gd name="connsiteY17" fmla="*/ 118402 h 163461"/>
              <a:gd name="connsiteX18" fmla="*/ 163220 w 163919"/>
              <a:gd name="connsiteY18" fmla="*/ 104622 h 163461"/>
              <a:gd name="connsiteX19" fmla="*/ 114718 w 163919"/>
              <a:gd name="connsiteY19" fmla="*/ 56108 h 163461"/>
              <a:gd name="connsiteX20" fmla="*/ 81622 w 163919"/>
              <a:gd name="connsiteY20" fmla="*/ 56108 h 163461"/>
              <a:gd name="connsiteX21" fmla="*/ 136943 w 163919"/>
              <a:gd name="connsiteY21" fmla="*/ 111467 h 163461"/>
              <a:gd name="connsiteX22" fmla="*/ 135889 w 163919"/>
              <a:gd name="connsiteY22" fmla="*/ 112521 h 16346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163919" h="163461">
                <a:moveTo>
                  <a:pt x="135889" y="112521"/>
                </a:moveTo>
                <a:lnTo>
                  <a:pt x="111505" y="136905"/>
                </a:lnTo>
                <a:lnTo>
                  <a:pt x="26733" y="52133"/>
                </a:lnTo>
                <a:lnTo>
                  <a:pt x="28371" y="50495"/>
                </a:lnTo>
                <a:lnTo>
                  <a:pt x="28409" y="50533"/>
                </a:lnTo>
                <a:lnTo>
                  <a:pt x="52222" y="26707"/>
                </a:lnTo>
                <a:lnTo>
                  <a:pt x="68998" y="43484"/>
                </a:lnTo>
                <a:lnTo>
                  <a:pt x="102095" y="43484"/>
                </a:lnTo>
                <a:lnTo>
                  <a:pt x="58775" y="165"/>
                </a:lnTo>
                <a:cubicBezTo>
                  <a:pt x="55498" y="-3111"/>
                  <a:pt x="50203" y="-3670"/>
                  <a:pt x="46545" y="0"/>
                </a:cubicBezTo>
                <a:lnTo>
                  <a:pt x="12204" y="34328"/>
                </a:lnTo>
                <a:lnTo>
                  <a:pt x="12242" y="34366"/>
                </a:lnTo>
                <a:lnTo>
                  <a:pt x="0" y="46608"/>
                </a:lnTo>
                <a:cubicBezTo>
                  <a:pt x="-3048" y="49656"/>
                  <a:pt x="-3175" y="55612"/>
                  <a:pt x="88" y="58864"/>
                </a:cubicBezTo>
                <a:lnTo>
                  <a:pt x="104076" y="162864"/>
                </a:lnTo>
                <a:cubicBezTo>
                  <a:pt x="107975" y="166751"/>
                  <a:pt x="112572" y="166954"/>
                  <a:pt x="117893" y="163461"/>
                </a:cubicBezTo>
                <a:lnTo>
                  <a:pt x="118300" y="163118"/>
                </a:lnTo>
                <a:lnTo>
                  <a:pt x="163918" y="118402"/>
                </a:lnTo>
                <a:cubicBezTo>
                  <a:pt x="167182" y="115137"/>
                  <a:pt x="167132" y="108521"/>
                  <a:pt x="163220" y="104622"/>
                </a:cubicBezTo>
                <a:lnTo>
                  <a:pt x="114718" y="56108"/>
                </a:lnTo>
                <a:lnTo>
                  <a:pt x="81622" y="56108"/>
                </a:lnTo>
                <a:lnTo>
                  <a:pt x="136943" y="111467"/>
                </a:lnTo>
                <a:lnTo>
                  <a:pt x="135889" y="112521"/>
                </a:lnTo>
              </a:path>
            </a:pathLst>
          </a:custGeom>
          <a:solidFill>
            <a:srgbClr val="a7a6a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565134" y="10487825"/>
            <a:ext cx="210934" cy="141211"/>
          </a:xfrm>
          <a:custGeom>
            <a:avLst/>
            <a:gdLst>
              <a:gd name="connsiteX0" fmla="*/ 210934 w 210934"/>
              <a:gd name="connsiteY0" fmla="*/ 130898 h 141211"/>
              <a:gd name="connsiteX1" fmla="*/ 210934 w 210934"/>
              <a:gd name="connsiteY1" fmla="*/ 139 h 141211"/>
              <a:gd name="connsiteX2" fmla="*/ 181330 w 210934"/>
              <a:gd name="connsiteY2" fmla="*/ 139 h 141211"/>
              <a:gd name="connsiteX3" fmla="*/ 181330 w 210934"/>
              <a:gd name="connsiteY3" fmla="*/ 30060 h 141211"/>
              <a:gd name="connsiteX4" fmla="*/ 181330 w 210934"/>
              <a:gd name="connsiteY4" fmla="*/ 113017 h 141211"/>
              <a:gd name="connsiteX5" fmla="*/ 28981 w 210934"/>
              <a:gd name="connsiteY5" fmla="*/ 113017 h 141211"/>
              <a:gd name="connsiteX6" fmla="*/ 28981 w 210934"/>
              <a:gd name="connsiteY6" fmla="*/ 0 h 141211"/>
              <a:gd name="connsiteX7" fmla="*/ 0 w 210934"/>
              <a:gd name="connsiteY7" fmla="*/ 0 h 141211"/>
              <a:gd name="connsiteX8" fmla="*/ 0 w 210934"/>
              <a:gd name="connsiteY8" fmla="*/ 131826 h 141211"/>
              <a:gd name="connsiteX9" fmla="*/ 11099 w 210934"/>
              <a:gd name="connsiteY9" fmla="*/ 141211 h 141211"/>
              <a:gd name="connsiteX10" fmla="*/ 197980 w 210934"/>
              <a:gd name="connsiteY10" fmla="*/ 141211 h 141211"/>
              <a:gd name="connsiteX11" fmla="*/ 210934 w 210934"/>
              <a:gd name="connsiteY11" fmla="*/ 130898 h 1412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10934" h="141211">
                <a:moveTo>
                  <a:pt x="210934" y="130898"/>
                </a:moveTo>
                <a:lnTo>
                  <a:pt x="210934" y="139"/>
                </a:lnTo>
                <a:lnTo>
                  <a:pt x="181330" y="139"/>
                </a:lnTo>
                <a:lnTo>
                  <a:pt x="181330" y="30060"/>
                </a:lnTo>
                <a:lnTo>
                  <a:pt x="181330" y="113017"/>
                </a:lnTo>
                <a:lnTo>
                  <a:pt x="28981" y="113017"/>
                </a:lnTo>
                <a:lnTo>
                  <a:pt x="28981" y="0"/>
                </a:lnTo>
                <a:lnTo>
                  <a:pt x="0" y="0"/>
                </a:lnTo>
                <a:lnTo>
                  <a:pt x="0" y="131826"/>
                </a:lnTo>
                <a:cubicBezTo>
                  <a:pt x="1536" y="139014"/>
                  <a:pt x="5232" y="141211"/>
                  <a:pt x="11099" y="141211"/>
                </a:cubicBezTo>
                <a:lnTo>
                  <a:pt x="197980" y="141211"/>
                </a:lnTo>
                <a:cubicBezTo>
                  <a:pt x="204965" y="141211"/>
                  <a:pt x="209282" y="138709"/>
                  <a:pt x="210934" y="130898"/>
                </a:cubicBez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337080" y="10487964"/>
            <a:ext cx="210934" cy="141072"/>
          </a:xfrm>
          <a:custGeom>
            <a:avLst/>
            <a:gdLst>
              <a:gd name="connsiteX0" fmla="*/ 210629 w 210934"/>
              <a:gd name="connsiteY0" fmla="*/ 118427 h 141072"/>
              <a:gd name="connsiteX1" fmla="*/ 210934 w 210934"/>
              <a:gd name="connsiteY1" fmla="*/ 10452 h 141072"/>
              <a:gd name="connsiteX2" fmla="*/ 198284 w 210934"/>
              <a:gd name="connsiteY2" fmla="*/ 0 h 141072"/>
              <a:gd name="connsiteX3" fmla="*/ 10794 w 210934"/>
              <a:gd name="connsiteY3" fmla="*/ 0 h 141072"/>
              <a:gd name="connsiteX4" fmla="*/ 0 w 210934"/>
              <a:gd name="connsiteY4" fmla="*/ 10642 h 141072"/>
              <a:gd name="connsiteX5" fmla="*/ 0 w 210934"/>
              <a:gd name="connsiteY5" fmla="*/ 130759 h 141072"/>
              <a:gd name="connsiteX6" fmla="*/ 3390 w 210934"/>
              <a:gd name="connsiteY6" fmla="*/ 139624 h 141072"/>
              <a:gd name="connsiteX7" fmla="*/ 11861 w 210934"/>
              <a:gd name="connsiteY7" fmla="*/ 141072 h 141072"/>
              <a:gd name="connsiteX8" fmla="*/ 57848 w 210934"/>
              <a:gd name="connsiteY8" fmla="*/ 141072 h 141072"/>
              <a:gd name="connsiteX9" fmla="*/ 29184 w 210934"/>
              <a:gd name="connsiteY9" fmla="*/ 112407 h 141072"/>
              <a:gd name="connsiteX10" fmla="*/ 29133 w 210934"/>
              <a:gd name="connsiteY10" fmla="*/ 112407 h 141072"/>
              <a:gd name="connsiteX11" fmla="*/ 29133 w 210934"/>
              <a:gd name="connsiteY11" fmla="*/ 29756 h 141072"/>
              <a:gd name="connsiteX12" fmla="*/ 181482 w 210934"/>
              <a:gd name="connsiteY12" fmla="*/ 29756 h 141072"/>
              <a:gd name="connsiteX13" fmla="*/ 181482 w 210934"/>
              <a:gd name="connsiteY13" fmla="*/ 112407 h 141072"/>
              <a:gd name="connsiteX14" fmla="*/ 98196 w 210934"/>
              <a:gd name="connsiteY14" fmla="*/ 112407 h 141072"/>
              <a:gd name="connsiteX15" fmla="*/ 127088 w 210934"/>
              <a:gd name="connsiteY15" fmla="*/ 141072 h 141072"/>
              <a:gd name="connsiteX16" fmla="*/ 197675 w 210934"/>
              <a:gd name="connsiteY16" fmla="*/ 141046 h 141072"/>
              <a:gd name="connsiteX17" fmla="*/ 210629 w 210934"/>
              <a:gd name="connsiteY17" fmla="*/ 124904 h 141072"/>
              <a:gd name="connsiteX18" fmla="*/ 210629 w 210934"/>
              <a:gd name="connsiteY18" fmla="*/ 118427 h 1410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210934" h="141072">
                <a:moveTo>
                  <a:pt x="210629" y="118427"/>
                </a:moveTo>
                <a:lnTo>
                  <a:pt x="210934" y="10452"/>
                </a:lnTo>
                <a:cubicBezTo>
                  <a:pt x="210934" y="3810"/>
                  <a:pt x="204863" y="0"/>
                  <a:pt x="198284" y="0"/>
                </a:cubicBezTo>
                <a:lnTo>
                  <a:pt x="10794" y="0"/>
                </a:lnTo>
                <a:cubicBezTo>
                  <a:pt x="4927" y="0"/>
                  <a:pt x="0" y="3657"/>
                  <a:pt x="0" y="10642"/>
                </a:cubicBezTo>
                <a:lnTo>
                  <a:pt x="0" y="130759"/>
                </a:lnTo>
                <a:cubicBezTo>
                  <a:pt x="-215" y="134455"/>
                  <a:pt x="914" y="137414"/>
                  <a:pt x="3390" y="139624"/>
                </a:cubicBezTo>
                <a:cubicBezTo>
                  <a:pt x="5854" y="141833"/>
                  <a:pt x="8686" y="141072"/>
                  <a:pt x="11861" y="141072"/>
                </a:cubicBezTo>
                <a:lnTo>
                  <a:pt x="57848" y="141072"/>
                </a:lnTo>
                <a:lnTo>
                  <a:pt x="29184" y="112407"/>
                </a:lnTo>
                <a:lnTo>
                  <a:pt x="29133" y="112407"/>
                </a:lnTo>
                <a:lnTo>
                  <a:pt x="29133" y="29756"/>
                </a:lnTo>
                <a:lnTo>
                  <a:pt x="181482" y="29756"/>
                </a:lnTo>
                <a:lnTo>
                  <a:pt x="181482" y="112407"/>
                </a:lnTo>
                <a:lnTo>
                  <a:pt x="98196" y="112407"/>
                </a:lnTo>
                <a:lnTo>
                  <a:pt x="127088" y="141072"/>
                </a:lnTo>
                <a:lnTo>
                  <a:pt x="197675" y="141046"/>
                </a:lnTo>
                <a:cubicBezTo>
                  <a:pt x="205485" y="141351"/>
                  <a:pt x="210629" y="136335"/>
                  <a:pt x="210629" y="124904"/>
                </a:cubicBezTo>
                <a:lnTo>
                  <a:pt x="210629" y="118427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258765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258765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10950768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10950768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260352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260352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10952356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10952356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7937500" cy="11074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352800" y="4762500"/>
            <a:ext cx="28829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normativa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tecnica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degli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europei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negli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ultimi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anni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definito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caratteristiche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meccaniche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dimensionali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ancora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imbarcazioni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diporto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sempre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riferito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meccanica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basandosi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sforzo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rot-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tura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trazione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52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52800" y="5562600"/>
            <a:ext cx="2882900" cy="43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5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scelto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elevare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qualitativa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proprie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ancora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livello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kg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52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sforzo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rottura.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52800" y="6096000"/>
            <a:ext cx="2882900" cy="939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Grazie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selezione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accurata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acciai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speciali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livello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quali-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tativo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lavorazioni,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prodotti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5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sono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periori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nelle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performance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meccaniche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settore!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questa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ragione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abbiamo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deciso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cate-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calibrate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ancora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5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assume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oggi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marchio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distintivo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qualità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52800" y="7277100"/>
            <a:ext cx="35687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base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model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already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outstanding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40100" y="4279900"/>
            <a:ext cx="34163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Quando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base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zh-CN" sz="23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superlativa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52800" y="7975600"/>
            <a:ext cx="28829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last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few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years,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European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technical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set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chanical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dimensional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boating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industry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always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based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mechanical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12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tensile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equal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30kg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524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52800" y="8623300"/>
            <a:ext cx="28829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elected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increase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tensile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40kg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524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52800" y="8991600"/>
            <a:ext cx="2882900" cy="43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Thanks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careful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selection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special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steels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cesses,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basic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products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exceed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industry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mecha-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nical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performance!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52800" y="9499600"/>
            <a:ext cx="2882900" cy="43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why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decided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that,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today,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basic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range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calibrated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take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quality-distinctive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brand</a:t>
            </a:r>
          </a:p>
          <a:p>
            <a:pPr>
              <a:lnSpc>
                <a:spcPts val="1100"/>
              </a:lnSpc>
              <a:tabLst>
							</a:tabLst>
            </a:pP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i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041900" y="10439400"/>
            <a:ext cx="2159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780" dirty="0" smtClean="0">
                <a:solidFill>
                  <a:srgbClr val="36968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539399" y="3412248"/>
            <a:ext cx="3467302" cy="412102"/>
          </a:xfrm>
          <a:custGeom>
            <a:avLst/>
            <a:gdLst>
              <a:gd name="connsiteX0" fmla="*/ 0 w 3467302"/>
              <a:gd name="connsiteY0" fmla="*/ 412102 h 412102"/>
              <a:gd name="connsiteX1" fmla="*/ 3467302 w 3467302"/>
              <a:gd name="connsiteY1" fmla="*/ 412102 h 412102"/>
              <a:gd name="connsiteX2" fmla="*/ 3467302 w 3467302"/>
              <a:gd name="connsiteY2" fmla="*/ 0 h 412102"/>
              <a:gd name="connsiteX3" fmla="*/ 0 w 3467302"/>
              <a:gd name="connsiteY3" fmla="*/ 0 h 412102"/>
              <a:gd name="connsiteX4" fmla="*/ 0 w 3467302"/>
              <a:gd name="connsiteY4" fmla="*/ 412102 h 4121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467302" h="412102">
                <a:moveTo>
                  <a:pt x="0" y="412102"/>
                </a:moveTo>
                <a:lnTo>
                  <a:pt x="3467302" y="412102"/>
                </a:lnTo>
                <a:lnTo>
                  <a:pt x="3467302" y="0"/>
                </a:lnTo>
                <a:lnTo>
                  <a:pt x="0" y="0"/>
                </a:lnTo>
                <a:lnTo>
                  <a:pt x="0" y="41210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34695" y="4334700"/>
            <a:ext cx="7272007" cy="2484005"/>
          </a:xfrm>
          <a:custGeom>
            <a:avLst/>
            <a:gdLst>
              <a:gd name="connsiteX0" fmla="*/ 0 w 7272007"/>
              <a:gd name="connsiteY0" fmla="*/ 2484005 h 2484005"/>
              <a:gd name="connsiteX1" fmla="*/ 7272007 w 7272007"/>
              <a:gd name="connsiteY1" fmla="*/ 2484005 h 2484005"/>
              <a:gd name="connsiteX2" fmla="*/ 7272007 w 7272007"/>
              <a:gd name="connsiteY2" fmla="*/ 0 h 2484005"/>
              <a:gd name="connsiteX3" fmla="*/ 0 w 7272007"/>
              <a:gd name="connsiteY3" fmla="*/ 0 h 2484005"/>
              <a:gd name="connsiteX4" fmla="*/ 0 w 7272007"/>
              <a:gd name="connsiteY4" fmla="*/ 2484005 h 24840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272007" h="2484005">
                <a:moveTo>
                  <a:pt x="0" y="2484005"/>
                </a:moveTo>
                <a:lnTo>
                  <a:pt x="7272007" y="2484005"/>
                </a:lnTo>
                <a:lnTo>
                  <a:pt x="7272007" y="0"/>
                </a:lnTo>
                <a:lnTo>
                  <a:pt x="0" y="0"/>
                </a:lnTo>
                <a:lnTo>
                  <a:pt x="0" y="2484005"/>
                </a:lnTo>
              </a:path>
            </a:pathLst>
          </a:custGeom>
          <a:solidFill>
            <a:srgbClr val="9c9a9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395036" y="10317842"/>
            <a:ext cx="161201" cy="156133"/>
          </a:xfrm>
          <a:custGeom>
            <a:avLst/>
            <a:gdLst>
              <a:gd name="connsiteX0" fmla="*/ 59804 w 161201"/>
              <a:gd name="connsiteY0" fmla="*/ 78066 h 156133"/>
              <a:gd name="connsiteX1" fmla="*/ 0 w 161201"/>
              <a:gd name="connsiteY1" fmla="*/ 124650 h 156133"/>
              <a:gd name="connsiteX2" fmla="*/ 0 w 161201"/>
              <a:gd name="connsiteY2" fmla="*/ 156133 h 156133"/>
              <a:gd name="connsiteX3" fmla="*/ 161201 w 161201"/>
              <a:gd name="connsiteY3" fmla="*/ 156133 h 156133"/>
              <a:gd name="connsiteX4" fmla="*/ 161201 w 161201"/>
              <a:gd name="connsiteY4" fmla="*/ 119976 h 156133"/>
              <a:gd name="connsiteX5" fmla="*/ 60514 w 161201"/>
              <a:gd name="connsiteY5" fmla="*/ 119976 h 156133"/>
              <a:gd name="connsiteX6" fmla="*/ 111099 w 161201"/>
              <a:gd name="connsiteY6" fmla="*/ 80835 h 156133"/>
              <a:gd name="connsiteX7" fmla="*/ 111099 w 161201"/>
              <a:gd name="connsiteY7" fmla="*/ 75297 h 156133"/>
              <a:gd name="connsiteX8" fmla="*/ 60514 w 161201"/>
              <a:gd name="connsiteY8" fmla="*/ 36156 h 156133"/>
              <a:gd name="connsiteX9" fmla="*/ 161201 w 161201"/>
              <a:gd name="connsiteY9" fmla="*/ 36156 h 156133"/>
              <a:gd name="connsiteX10" fmla="*/ 161201 w 161201"/>
              <a:gd name="connsiteY10" fmla="*/ 0 h 156133"/>
              <a:gd name="connsiteX11" fmla="*/ 0 w 161201"/>
              <a:gd name="connsiteY11" fmla="*/ 0 h 156133"/>
              <a:gd name="connsiteX12" fmla="*/ 0 w 161201"/>
              <a:gd name="connsiteY12" fmla="*/ 31482 h 156133"/>
              <a:gd name="connsiteX13" fmla="*/ 59804 w 161201"/>
              <a:gd name="connsiteY13" fmla="*/ 78066 h 1561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61201" h="156133">
                <a:moveTo>
                  <a:pt x="59804" y="78066"/>
                </a:moveTo>
                <a:lnTo>
                  <a:pt x="0" y="124650"/>
                </a:lnTo>
                <a:lnTo>
                  <a:pt x="0" y="156133"/>
                </a:lnTo>
                <a:lnTo>
                  <a:pt x="161201" y="156133"/>
                </a:lnTo>
                <a:lnTo>
                  <a:pt x="161201" y="119976"/>
                </a:lnTo>
                <a:lnTo>
                  <a:pt x="60514" y="119976"/>
                </a:lnTo>
                <a:lnTo>
                  <a:pt x="111099" y="80835"/>
                </a:lnTo>
                <a:lnTo>
                  <a:pt x="111099" y="75297"/>
                </a:lnTo>
                <a:lnTo>
                  <a:pt x="60514" y="36156"/>
                </a:lnTo>
                <a:lnTo>
                  <a:pt x="161201" y="36156"/>
                </a:lnTo>
                <a:lnTo>
                  <a:pt x="161201" y="0"/>
                </a:lnTo>
                <a:lnTo>
                  <a:pt x="0" y="0"/>
                </a:lnTo>
                <a:lnTo>
                  <a:pt x="0" y="31482"/>
                </a:lnTo>
                <a:lnTo>
                  <a:pt x="59804" y="78066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28446" y="10072821"/>
            <a:ext cx="129464" cy="115506"/>
          </a:xfrm>
          <a:custGeom>
            <a:avLst/>
            <a:gdLst>
              <a:gd name="connsiteX0" fmla="*/ 10350 w 129464"/>
              <a:gd name="connsiteY0" fmla="*/ 2323 h 115506"/>
              <a:gd name="connsiteX1" fmla="*/ 0 w 129464"/>
              <a:gd name="connsiteY1" fmla="*/ 47091 h 115506"/>
              <a:gd name="connsiteX2" fmla="*/ 64909 w 129464"/>
              <a:gd name="connsiteY2" fmla="*/ 115506 h 115506"/>
              <a:gd name="connsiteX3" fmla="*/ 129464 w 129464"/>
              <a:gd name="connsiteY3" fmla="*/ 47764 h 115506"/>
              <a:gd name="connsiteX4" fmla="*/ 112445 w 129464"/>
              <a:gd name="connsiteY4" fmla="*/ 0 h 115506"/>
              <a:gd name="connsiteX5" fmla="*/ 60845 w 129464"/>
              <a:gd name="connsiteY5" fmla="*/ 0 h 115506"/>
              <a:gd name="connsiteX6" fmla="*/ 60845 w 129464"/>
              <a:gd name="connsiteY6" fmla="*/ 44767 h 115506"/>
              <a:gd name="connsiteX7" fmla="*/ 83959 w 129464"/>
              <a:gd name="connsiteY7" fmla="*/ 44767 h 115506"/>
              <a:gd name="connsiteX8" fmla="*/ 83959 w 129464"/>
              <a:gd name="connsiteY8" fmla="*/ 28295 h 115506"/>
              <a:gd name="connsiteX9" fmla="*/ 98755 w 129464"/>
              <a:gd name="connsiteY9" fmla="*/ 28295 h 115506"/>
              <a:gd name="connsiteX10" fmla="*/ 103200 w 129464"/>
              <a:gd name="connsiteY10" fmla="*/ 47091 h 115506"/>
              <a:gd name="connsiteX11" fmla="*/ 66027 w 129464"/>
              <a:gd name="connsiteY11" fmla="*/ 86385 h 115506"/>
              <a:gd name="connsiteX12" fmla="*/ 26263 w 129464"/>
              <a:gd name="connsiteY12" fmla="*/ 44767 h 115506"/>
              <a:gd name="connsiteX13" fmla="*/ 37909 w 129464"/>
              <a:gd name="connsiteY13" fmla="*/ 2323 h 115506"/>
              <a:gd name="connsiteX14" fmla="*/ 10350 w 129464"/>
              <a:gd name="connsiteY14" fmla="*/ 2323 h 1155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29464" h="115506">
                <a:moveTo>
                  <a:pt x="10350" y="2323"/>
                </a:moveTo>
                <a:cubicBezTo>
                  <a:pt x="4241" y="13639"/>
                  <a:pt x="0" y="30124"/>
                  <a:pt x="0" y="47091"/>
                </a:cubicBezTo>
                <a:cubicBezTo>
                  <a:pt x="0" y="87541"/>
                  <a:pt x="26441" y="115506"/>
                  <a:pt x="64909" y="115506"/>
                </a:cubicBezTo>
                <a:cubicBezTo>
                  <a:pt x="102641" y="115506"/>
                  <a:pt x="129464" y="87376"/>
                  <a:pt x="129464" y="47764"/>
                </a:cubicBezTo>
                <a:cubicBezTo>
                  <a:pt x="129464" y="29451"/>
                  <a:pt x="122250" y="8483"/>
                  <a:pt x="112445" y="0"/>
                </a:cubicBezTo>
                <a:lnTo>
                  <a:pt x="60845" y="0"/>
                </a:lnTo>
                <a:lnTo>
                  <a:pt x="60845" y="44767"/>
                </a:lnTo>
                <a:lnTo>
                  <a:pt x="83959" y="44767"/>
                </a:lnTo>
                <a:lnTo>
                  <a:pt x="83959" y="28295"/>
                </a:lnTo>
                <a:lnTo>
                  <a:pt x="98755" y="28295"/>
                </a:lnTo>
                <a:cubicBezTo>
                  <a:pt x="102463" y="36614"/>
                  <a:pt x="103200" y="40106"/>
                  <a:pt x="103200" y="47091"/>
                </a:cubicBezTo>
                <a:cubicBezTo>
                  <a:pt x="103200" y="70573"/>
                  <a:pt x="88404" y="86385"/>
                  <a:pt x="66027" y="86385"/>
                </a:cubicBezTo>
                <a:cubicBezTo>
                  <a:pt x="47345" y="86385"/>
                  <a:pt x="26263" y="75565"/>
                  <a:pt x="26263" y="44767"/>
                </a:cubicBezTo>
                <a:cubicBezTo>
                  <a:pt x="26263" y="30784"/>
                  <a:pt x="30136" y="16802"/>
                  <a:pt x="37909" y="2323"/>
                </a:cubicBezTo>
                <a:lnTo>
                  <a:pt x="10350" y="2323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28446" y="9944956"/>
            <a:ext cx="129464" cy="115506"/>
          </a:xfrm>
          <a:custGeom>
            <a:avLst/>
            <a:gdLst>
              <a:gd name="connsiteX0" fmla="*/ 10350 w 129464"/>
              <a:gd name="connsiteY0" fmla="*/ 2324 h 115506"/>
              <a:gd name="connsiteX1" fmla="*/ 0 w 129464"/>
              <a:gd name="connsiteY1" fmla="*/ 47104 h 115506"/>
              <a:gd name="connsiteX2" fmla="*/ 64909 w 129464"/>
              <a:gd name="connsiteY2" fmla="*/ 115506 h 115506"/>
              <a:gd name="connsiteX3" fmla="*/ 129464 w 129464"/>
              <a:gd name="connsiteY3" fmla="*/ 47765 h 115506"/>
              <a:gd name="connsiteX4" fmla="*/ 112445 w 129464"/>
              <a:gd name="connsiteY4" fmla="*/ 0 h 115506"/>
              <a:gd name="connsiteX5" fmla="*/ 60845 w 129464"/>
              <a:gd name="connsiteY5" fmla="*/ 0 h 115506"/>
              <a:gd name="connsiteX6" fmla="*/ 60845 w 129464"/>
              <a:gd name="connsiteY6" fmla="*/ 44767 h 115506"/>
              <a:gd name="connsiteX7" fmla="*/ 83959 w 129464"/>
              <a:gd name="connsiteY7" fmla="*/ 44767 h 115506"/>
              <a:gd name="connsiteX8" fmla="*/ 83959 w 129464"/>
              <a:gd name="connsiteY8" fmla="*/ 28295 h 115506"/>
              <a:gd name="connsiteX9" fmla="*/ 98755 w 129464"/>
              <a:gd name="connsiteY9" fmla="*/ 28295 h 115506"/>
              <a:gd name="connsiteX10" fmla="*/ 103200 w 129464"/>
              <a:gd name="connsiteY10" fmla="*/ 47104 h 115506"/>
              <a:gd name="connsiteX11" fmla="*/ 66027 w 129464"/>
              <a:gd name="connsiteY11" fmla="*/ 86385 h 115506"/>
              <a:gd name="connsiteX12" fmla="*/ 26263 w 129464"/>
              <a:gd name="connsiteY12" fmla="*/ 44767 h 115506"/>
              <a:gd name="connsiteX13" fmla="*/ 37909 w 129464"/>
              <a:gd name="connsiteY13" fmla="*/ 2324 h 115506"/>
              <a:gd name="connsiteX14" fmla="*/ 10350 w 129464"/>
              <a:gd name="connsiteY14" fmla="*/ 2324 h 1155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29464" h="115506">
                <a:moveTo>
                  <a:pt x="10350" y="2324"/>
                </a:moveTo>
                <a:cubicBezTo>
                  <a:pt x="4241" y="13640"/>
                  <a:pt x="0" y="30124"/>
                  <a:pt x="0" y="47104"/>
                </a:cubicBezTo>
                <a:cubicBezTo>
                  <a:pt x="0" y="87541"/>
                  <a:pt x="26441" y="115506"/>
                  <a:pt x="64909" y="115506"/>
                </a:cubicBezTo>
                <a:cubicBezTo>
                  <a:pt x="102641" y="115506"/>
                  <a:pt x="129464" y="87376"/>
                  <a:pt x="129464" y="47765"/>
                </a:cubicBezTo>
                <a:cubicBezTo>
                  <a:pt x="129464" y="29451"/>
                  <a:pt x="122250" y="8483"/>
                  <a:pt x="112445" y="0"/>
                </a:cubicBezTo>
                <a:lnTo>
                  <a:pt x="60845" y="0"/>
                </a:lnTo>
                <a:lnTo>
                  <a:pt x="60845" y="44767"/>
                </a:lnTo>
                <a:lnTo>
                  <a:pt x="83959" y="44767"/>
                </a:lnTo>
                <a:lnTo>
                  <a:pt x="83959" y="28295"/>
                </a:lnTo>
                <a:lnTo>
                  <a:pt x="98755" y="28295"/>
                </a:lnTo>
                <a:cubicBezTo>
                  <a:pt x="102463" y="36614"/>
                  <a:pt x="103200" y="40106"/>
                  <a:pt x="103200" y="47104"/>
                </a:cubicBezTo>
                <a:cubicBezTo>
                  <a:pt x="103200" y="70573"/>
                  <a:pt x="88404" y="86385"/>
                  <a:pt x="66027" y="86385"/>
                </a:cubicBezTo>
                <a:cubicBezTo>
                  <a:pt x="47345" y="86385"/>
                  <a:pt x="26263" y="75565"/>
                  <a:pt x="26263" y="44767"/>
                </a:cubicBezTo>
                <a:cubicBezTo>
                  <a:pt x="26263" y="30784"/>
                  <a:pt x="30136" y="16802"/>
                  <a:pt x="37909" y="2324"/>
                </a:cubicBezTo>
                <a:lnTo>
                  <a:pt x="10350" y="2324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30109" y="9898482"/>
            <a:ext cx="126136" cy="28295"/>
          </a:xfrm>
          <a:custGeom>
            <a:avLst/>
            <a:gdLst>
              <a:gd name="connsiteX0" fmla="*/ 0 w 126136"/>
              <a:gd name="connsiteY0" fmla="*/ 14147 h 28295"/>
              <a:gd name="connsiteX1" fmla="*/ 126136 w 126136"/>
              <a:gd name="connsiteY1" fmla="*/ 14147 h 282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6136" h="28295">
                <a:moveTo>
                  <a:pt x="0" y="14147"/>
                </a:moveTo>
                <a:lnTo>
                  <a:pt x="126136" y="14147"/>
                </a:lnTo>
              </a:path>
            </a:pathLst>
          </a:custGeom>
          <a:ln w="254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27826" y="9697222"/>
            <a:ext cx="127710" cy="77787"/>
          </a:xfrm>
          <a:custGeom>
            <a:avLst/>
            <a:gdLst>
              <a:gd name="connsiteX0" fmla="*/ 14782 w 127710"/>
              <a:gd name="connsiteY0" fmla="*/ 0 h 77787"/>
              <a:gd name="connsiteX1" fmla="*/ 0 w 127710"/>
              <a:gd name="connsiteY1" fmla="*/ 25844 h 77787"/>
              <a:gd name="connsiteX2" fmla="*/ 35420 w 127710"/>
              <a:gd name="connsiteY2" fmla="*/ 65240 h 77787"/>
              <a:gd name="connsiteX3" fmla="*/ 35420 w 127710"/>
              <a:gd name="connsiteY3" fmla="*/ 65747 h 77787"/>
              <a:gd name="connsiteX4" fmla="*/ 2514 w 127710"/>
              <a:gd name="connsiteY4" fmla="*/ 65747 h 77787"/>
              <a:gd name="connsiteX5" fmla="*/ 2514 w 127710"/>
              <a:gd name="connsiteY5" fmla="*/ 77787 h 77787"/>
              <a:gd name="connsiteX6" fmla="*/ 127710 w 127710"/>
              <a:gd name="connsiteY6" fmla="*/ 77787 h 77787"/>
              <a:gd name="connsiteX7" fmla="*/ 127710 w 127710"/>
              <a:gd name="connsiteY7" fmla="*/ 65747 h 77787"/>
              <a:gd name="connsiteX8" fmla="*/ 49072 w 127710"/>
              <a:gd name="connsiteY8" fmla="*/ 65747 h 77787"/>
              <a:gd name="connsiteX9" fmla="*/ 13106 w 127710"/>
              <a:gd name="connsiteY9" fmla="*/ 29603 h 77787"/>
              <a:gd name="connsiteX10" fmla="*/ 27330 w 127710"/>
              <a:gd name="connsiteY10" fmla="*/ 7022 h 77787"/>
              <a:gd name="connsiteX11" fmla="*/ 14782 w 127710"/>
              <a:gd name="connsiteY11" fmla="*/ 0 h 777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27710" h="77787">
                <a:moveTo>
                  <a:pt x="14782" y="0"/>
                </a:moveTo>
                <a:cubicBezTo>
                  <a:pt x="3911" y="11036"/>
                  <a:pt x="0" y="18072"/>
                  <a:pt x="0" y="25844"/>
                </a:cubicBezTo>
                <a:cubicBezTo>
                  <a:pt x="0" y="38392"/>
                  <a:pt x="11988" y="51943"/>
                  <a:pt x="35420" y="65240"/>
                </a:cubicBezTo>
                <a:lnTo>
                  <a:pt x="35420" y="65747"/>
                </a:lnTo>
                <a:lnTo>
                  <a:pt x="2514" y="65747"/>
                </a:lnTo>
                <a:lnTo>
                  <a:pt x="2514" y="77787"/>
                </a:lnTo>
                <a:lnTo>
                  <a:pt x="127710" y="77787"/>
                </a:lnTo>
                <a:lnTo>
                  <a:pt x="127710" y="65747"/>
                </a:lnTo>
                <a:lnTo>
                  <a:pt x="49072" y="65747"/>
                </a:lnTo>
                <a:cubicBezTo>
                  <a:pt x="25933" y="53441"/>
                  <a:pt x="13106" y="40652"/>
                  <a:pt x="13106" y="29603"/>
                </a:cubicBezTo>
                <a:cubicBezTo>
                  <a:pt x="13106" y="23330"/>
                  <a:pt x="16458" y="17818"/>
                  <a:pt x="27330" y="7022"/>
                </a:cubicBezTo>
                <a:lnTo>
                  <a:pt x="14782" y="0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30337" y="9484240"/>
            <a:ext cx="127711" cy="91579"/>
          </a:xfrm>
          <a:custGeom>
            <a:avLst/>
            <a:gdLst>
              <a:gd name="connsiteX0" fmla="*/ 125196 w 127711"/>
              <a:gd name="connsiteY0" fmla="*/ 12039 h 91579"/>
              <a:gd name="connsiteX1" fmla="*/ 125196 w 127711"/>
              <a:gd name="connsiteY1" fmla="*/ 0 h 91579"/>
              <a:gd name="connsiteX2" fmla="*/ 0 w 127711"/>
              <a:gd name="connsiteY2" fmla="*/ 0 h 91579"/>
              <a:gd name="connsiteX3" fmla="*/ 0 w 127711"/>
              <a:gd name="connsiteY3" fmla="*/ 12039 h 91579"/>
              <a:gd name="connsiteX4" fmla="*/ 87832 w 127711"/>
              <a:gd name="connsiteY4" fmla="*/ 12039 h 91579"/>
              <a:gd name="connsiteX5" fmla="*/ 114604 w 127711"/>
              <a:gd name="connsiteY5" fmla="*/ 48678 h 91579"/>
              <a:gd name="connsiteX6" fmla="*/ 77241 w 127711"/>
              <a:gd name="connsiteY6" fmla="*/ 79540 h 91579"/>
              <a:gd name="connsiteX7" fmla="*/ 0 w 127711"/>
              <a:gd name="connsiteY7" fmla="*/ 79540 h 91579"/>
              <a:gd name="connsiteX8" fmla="*/ 0 w 127711"/>
              <a:gd name="connsiteY8" fmla="*/ 91579 h 91579"/>
              <a:gd name="connsiteX9" fmla="*/ 77520 w 127711"/>
              <a:gd name="connsiteY9" fmla="*/ 91579 h 91579"/>
              <a:gd name="connsiteX10" fmla="*/ 127710 w 127711"/>
              <a:gd name="connsiteY10" fmla="*/ 49682 h 91579"/>
              <a:gd name="connsiteX11" fmla="*/ 104558 w 127711"/>
              <a:gd name="connsiteY11" fmla="*/ 12534 h 91579"/>
              <a:gd name="connsiteX12" fmla="*/ 104558 w 127711"/>
              <a:gd name="connsiteY12" fmla="*/ 12039 h 91579"/>
              <a:gd name="connsiteX13" fmla="*/ 125196 w 127711"/>
              <a:gd name="connsiteY13" fmla="*/ 12039 h 915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27711" h="91579">
                <a:moveTo>
                  <a:pt x="125196" y="12039"/>
                </a:moveTo>
                <a:lnTo>
                  <a:pt x="125196" y="0"/>
                </a:lnTo>
                <a:lnTo>
                  <a:pt x="0" y="0"/>
                </a:lnTo>
                <a:lnTo>
                  <a:pt x="0" y="12039"/>
                </a:lnTo>
                <a:lnTo>
                  <a:pt x="87832" y="12039"/>
                </a:lnTo>
                <a:cubicBezTo>
                  <a:pt x="104838" y="21831"/>
                  <a:pt x="114604" y="30860"/>
                  <a:pt x="114604" y="48678"/>
                </a:cubicBezTo>
                <a:cubicBezTo>
                  <a:pt x="114604" y="65239"/>
                  <a:pt x="102615" y="79540"/>
                  <a:pt x="77241" y="79540"/>
                </a:cubicBezTo>
                <a:lnTo>
                  <a:pt x="0" y="79540"/>
                </a:lnTo>
                <a:lnTo>
                  <a:pt x="0" y="91579"/>
                </a:lnTo>
                <a:lnTo>
                  <a:pt x="77520" y="91579"/>
                </a:lnTo>
                <a:cubicBezTo>
                  <a:pt x="114883" y="91579"/>
                  <a:pt x="127710" y="68998"/>
                  <a:pt x="127710" y="49682"/>
                </a:cubicBezTo>
                <a:cubicBezTo>
                  <a:pt x="127710" y="32118"/>
                  <a:pt x="120738" y="22834"/>
                  <a:pt x="104558" y="12534"/>
                </a:cubicBezTo>
                <a:lnTo>
                  <a:pt x="104558" y="12039"/>
                </a:lnTo>
                <a:lnTo>
                  <a:pt x="125196" y="12039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901247" y="6208223"/>
            <a:ext cx="9778" cy="11468"/>
          </a:xfrm>
          <a:custGeom>
            <a:avLst/>
            <a:gdLst>
              <a:gd name="connsiteX0" fmla="*/ 4889 w 9778"/>
              <a:gd name="connsiteY0" fmla="*/ 0 h 11468"/>
              <a:gd name="connsiteX1" fmla="*/ 0 w 9778"/>
              <a:gd name="connsiteY1" fmla="*/ 5740 h 11468"/>
              <a:gd name="connsiteX2" fmla="*/ 4889 w 9778"/>
              <a:gd name="connsiteY2" fmla="*/ 11468 h 11468"/>
              <a:gd name="connsiteX3" fmla="*/ 9779 w 9778"/>
              <a:gd name="connsiteY3" fmla="*/ 5740 h 11468"/>
              <a:gd name="connsiteX4" fmla="*/ 4889 w 9778"/>
              <a:gd name="connsiteY4" fmla="*/ 0 h 114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778" h="11468">
                <a:moveTo>
                  <a:pt x="4889" y="0"/>
                </a:moveTo>
                <a:cubicBezTo>
                  <a:pt x="2197" y="0"/>
                  <a:pt x="0" y="2565"/>
                  <a:pt x="0" y="5740"/>
                </a:cubicBezTo>
                <a:cubicBezTo>
                  <a:pt x="0" y="8902"/>
                  <a:pt x="2197" y="11468"/>
                  <a:pt x="4889" y="11468"/>
                </a:cubicBezTo>
                <a:cubicBezTo>
                  <a:pt x="7581" y="11468"/>
                  <a:pt x="9779" y="8902"/>
                  <a:pt x="9779" y="5740"/>
                </a:cubicBezTo>
                <a:cubicBezTo>
                  <a:pt x="9779" y="2565"/>
                  <a:pt x="7581" y="0"/>
                  <a:pt x="4889" y="0"/>
                </a:cubicBezTo>
              </a:path>
            </a:pathLst>
          </a:custGeom>
          <a:solidFill>
            <a:srgbClr val="04020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84694" y="4610697"/>
            <a:ext cx="2459037" cy="1967445"/>
          </a:xfrm>
          <a:custGeom>
            <a:avLst/>
            <a:gdLst>
              <a:gd name="connsiteX0" fmla="*/ 0 w 2459037"/>
              <a:gd name="connsiteY0" fmla="*/ 0 h 1967445"/>
              <a:gd name="connsiteX1" fmla="*/ 2459037 w 2459037"/>
              <a:gd name="connsiteY1" fmla="*/ 0 h 1967445"/>
              <a:gd name="connsiteX2" fmla="*/ 2459037 w 2459037"/>
              <a:gd name="connsiteY2" fmla="*/ 1967445 h 1967445"/>
              <a:gd name="connsiteX3" fmla="*/ 0 w 2459037"/>
              <a:gd name="connsiteY3" fmla="*/ 1967445 h 1967445"/>
              <a:gd name="connsiteX4" fmla="*/ 0 w 2459037"/>
              <a:gd name="connsiteY4" fmla="*/ 0 h 196744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459037" h="1967445">
                <a:moveTo>
                  <a:pt x="0" y="0"/>
                </a:moveTo>
                <a:lnTo>
                  <a:pt x="2459037" y="0"/>
                </a:lnTo>
                <a:lnTo>
                  <a:pt x="2459037" y="1967445"/>
                </a:lnTo>
                <a:lnTo>
                  <a:pt x="0" y="1967445"/>
                </a:lnTo>
                <a:lnTo>
                  <a:pt x="0" y="0"/>
                </a:lnTo>
              </a:path>
            </a:pathLst>
          </a:custGeom>
          <a:solidFill>
            <a:srgbClr val="e9e9e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00835" y="5372608"/>
            <a:ext cx="483654" cy="935494"/>
          </a:xfrm>
          <a:custGeom>
            <a:avLst/>
            <a:gdLst>
              <a:gd name="connsiteX0" fmla="*/ 0 w 483654"/>
              <a:gd name="connsiteY0" fmla="*/ 0 h 935494"/>
              <a:gd name="connsiteX1" fmla="*/ 483654 w 483654"/>
              <a:gd name="connsiteY1" fmla="*/ 0 h 935494"/>
              <a:gd name="connsiteX2" fmla="*/ 483654 w 483654"/>
              <a:gd name="connsiteY2" fmla="*/ 935494 h 935494"/>
              <a:gd name="connsiteX3" fmla="*/ 0 w 483654"/>
              <a:gd name="connsiteY3" fmla="*/ 935494 h 935494"/>
              <a:gd name="connsiteX4" fmla="*/ 0 w 483654"/>
              <a:gd name="connsiteY4" fmla="*/ 0 h 9354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83654" h="935494">
                <a:moveTo>
                  <a:pt x="0" y="0"/>
                </a:moveTo>
                <a:lnTo>
                  <a:pt x="483654" y="0"/>
                </a:lnTo>
                <a:lnTo>
                  <a:pt x="483654" y="935494"/>
                </a:lnTo>
                <a:lnTo>
                  <a:pt x="0" y="935494"/>
                </a:lnTo>
                <a:lnTo>
                  <a:pt x="0" y="0"/>
                </a:lnTo>
              </a:path>
            </a:pathLst>
          </a:custGeom>
          <a:solidFill>
            <a:srgbClr val="a7a6a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320226" y="4999837"/>
            <a:ext cx="483654" cy="1308277"/>
          </a:xfrm>
          <a:custGeom>
            <a:avLst/>
            <a:gdLst>
              <a:gd name="connsiteX0" fmla="*/ 0 w 483654"/>
              <a:gd name="connsiteY0" fmla="*/ 0 h 1308277"/>
              <a:gd name="connsiteX1" fmla="*/ 483654 w 483654"/>
              <a:gd name="connsiteY1" fmla="*/ 0 h 1308277"/>
              <a:gd name="connsiteX2" fmla="*/ 483654 w 483654"/>
              <a:gd name="connsiteY2" fmla="*/ 1308277 h 1308277"/>
              <a:gd name="connsiteX3" fmla="*/ 0 w 483654"/>
              <a:gd name="connsiteY3" fmla="*/ 1308277 h 1308277"/>
              <a:gd name="connsiteX4" fmla="*/ 0 w 483654"/>
              <a:gd name="connsiteY4" fmla="*/ 0 h 13082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83654" h="1308277">
                <a:moveTo>
                  <a:pt x="0" y="0"/>
                </a:moveTo>
                <a:lnTo>
                  <a:pt x="483654" y="0"/>
                </a:lnTo>
                <a:lnTo>
                  <a:pt x="483654" y="1308277"/>
                </a:lnTo>
                <a:lnTo>
                  <a:pt x="0" y="1308277"/>
                </a:lnTo>
                <a:lnTo>
                  <a:pt x="0" y="0"/>
                </a:lnTo>
              </a:path>
            </a:pathLst>
          </a:custGeom>
          <a:solidFill>
            <a:srgbClr val="89d1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36472" y="4782357"/>
            <a:ext cx="19850" cy="1622856"/>
          </a:xfrm>
          <a:custGeom>
            <a:avLst/>
            <a:gdLst>
              <a:gd name="connsiteX0" fmla="*/ 6350 w 19850"/>
              <a:gd name="connsiteY0" fmla="*/ 6350 h 1622856"/>
              <a:gd name="connsiteX1" fmla="*/ 6350 w 19850"/>
              <a:gd name="connsiteY1" fmla="*/ 1616506 h 16228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850" h="1622856">
                <a:moveTo>
                  <a:pt x="6350" y="6350"/>
                </a:moveTo>
                <a:lnTo>
                  <a:pt x="6350" y="1616506"/>
                </a:lnTo>
              </a:path>
            </a:pathLst>
          </a:custGeom>
          <a:ln w="12700">
            <a:solidFill>
              <a:srgbClr val="7479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96391" y="6302281"/>
            <a:ext cx="2188654" cy="19850"/>
          </a:xfrm>
          <a:custGeom>
            <a:avLst/>
            <a:gdLst>
              <a:gd name="connsiteX0" fmla="*/ 6350 w 2188654"/>
              <a:gd name="connsiteY0" fmla="*/ 6350 h 19850"/>
              <a:gd name="connsiteX1" fmla="*/ 2182304 w 2188654"/>
              <a:gd name="connsiteY1" fmla="*/ 6350 h 19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88654" h="19850">
                <a:moveTo>
                  <a:pt x="6350" y="6350"/>
                </a:moveTo>
                <a:lnTo>
                  <a:pt x="2182304" y="6350"/>
                </a:lnTo>
              </a:path>
            </a:pathLst>
          </a:custGeom>
          <a:ln w="12700">
            <a:solidFill>
              <a:srgbClr val="7479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320226" y="5372709"/>
            <a:ext cx="483654" cy="935405"/>
          </a:xfrm>
          <a:custGeom>
            <a:avLst/>
            <a:gdLst>
              <a:gd name="connsiteX0" fmla="*/ 0 w 483654"/>
              <a:gd name="connsiteY0" fmla="*/ 0 h 935405"/>
              <a:gd name="connsiteX1" fmla="*/ 483654 w 483654"/>
              <a:gd name="connsiteY1" fmla="*/ 0 h 935405"/>
              <a:gd name="connsiteX2" fmla="*/ 483654 w 483654"/>
              <a:gd name="connsiteY2" fmla="*/ 935405 h 935405"/>
              <a:gd name="connsiteX3" fmla="*/ 0 w 483654"/>
              <a:gd name="connsiteY3" fmla="*/ 935405 h 935405"/>
              <a:gd name="connsiteX4" fmla="*/ 0 w 483654"/>
              <a:gd name="connsiteY4" fmla="*/ 0 h 9354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83654" h="935405">
                <a:moveTo>
                  <a:pt x="0" y="0"/>
                </a:moveTo>
                <a:lnTo>
                  <a:pt x="483654" y="0"/>
                </a:lnTo>
                <a:lnTo>
                  <a:pt x="483654" y="935405"/>
                </a:lnTo>
                <a:lnTo>
                  <a:pt x="0" y="935405"/>
                </a:lnTo>
                <a:lnTo>
                  <a:pt x="0" y="0"/>
                </a:lnTo>
              </a:path>
            </a:pathLst>
          </a:custGeom>
          <a:solidFill>
            <a:srgbClr val="41b7a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59420" y="4810150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59420" y="4995545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59420" y="5180952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59420" y="5366347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59420" y="5551729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59420" y="5737123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59420" y="5922518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59420" y="6107925"/>
            <a:ext cx="2123630" cy="14846"/>
          </a:xfrm>
          <a:custGeom>
            <a:avLst/>
            <a:gdLst>
              <a:gd name="connsiteX0" fmla="*/ 2117280 w 2123630"/>
              <a:gd name="connsiteY0" fmla="*/ 6350 h 14846"/>
              <a:gd name="connsiteX1" fmla="*/ 6350 w 2123630"/>
              <a:gd name="connsiteY1" fmla="*/ 6350 h 14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3630" h="14846">
                <a:moveTo>
                  <a:pt x="211728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688156" y="3627545"/>
            <a:ext cx="300393" cy="299567"/>
          </a:xfrm>
          <a:custGeom>
            <a:avLst/>
            <a:gdLst>
              <a:gd name="connsiteX0" fmla="*/ 249034 w 300393"/>
              <a:gd name="connsiteY0" fmla="*/ 206209 h 299567"/>
              <a:gd name="connsiteX1" fmla="*/ 204355 w 300393"/>
              <a:gd name="connsiteY1" fmla="*/ 250888 h 299567"/>
              <a:gd name="connsiteX2" fmla="*/ 48996 w 300393"/>
              <a:gd name="connsiteY2" fmla="*/ 95529 h 299567"/>
              <a:gd name="connsiteX3" fmla="*/ 51993 w 300393"/>
              <a:gd name="connsiteY3" fmla="*/ 92531 h 299567"/>
              <a:gd name="connsiteX4" fmla="*/ 52070 w 300393"/>
              <a:gd name="connsiteY4" fmla="*/ 92608 h 299567"/>
              <a:gd name="connsiteX5" fmla="*/ 95720 w 300393"/>
              <a:gd name="connsiteY5" fmla="*/ 48958 h 299567"/>
              <a:gd name="connsiteX6" fmla="*/ 126453 w 300393"/>
              <a:gd name="connsiteY6" fmla="*/ 79692 h 299567"/>
              <a:gd name="connsiteX7" fmla="*/ 187096 w 300393"/>
              <a:gd name="connsiteY7" fmla="*/ 79692 h 299567"/>
              <a:gd name="connsiteX8" fmla="*/ 107721 w 300393"/>
              <a:gd name="connsiteY8" fmla="*/ 304 h 299567"/>
              <a:gd name="connsiteX9" fmla="*/ 85293 w 300393"/>
              <a:gd name="connsiteY9" fmla="*/ 0 h 299567"/>
              <a:gd name="connsiteX10" fmla="*/ 22377 w 300393"/>
              <a:gd name="connsiteY10" fmla="*/ 62915 h 299567"/>
              <a:gd name="connsiteX11" fmla="*/ 22440 w 300393"/>
              <a:gd name="connsiteY11" fmla="*/ 62979 h 299567"/>
              <a:gd name="connsiteX12" fmla="*/ 0 w 300393"/>
              <a:gd name="connsiteY12" fmla="*/ 85407 h 299567"/>
              <a:gd name="connsiteX13" fmla="*/ 165 w 300393"/>
              <a:gd name="connsiteY13" fmla="*/ 107886 h 299567"/>
              <a:gd name="connsiteX14" fmla="*/ 190741 w 300393"/>
              <a:gd name="connsiteY14" fmla="*/ 298462 h 299567"/>
              <a:gd name="connsiteX15" fmla="*/ 216065 w 300393"/>
              <a:gd name="connsiteY15" fmla="*/ 299567 h 299567"/>
              <a:gd name="connsiteX16" fmla="*/ 216801 w 300393"/>
              <a:gd name="connsiteY16" fmla="*/ 298919 h 299567"/>
              <a:gd name="connsiteX17" fmla="*/ 300393 w 300393"/>
              <a:gd name="connsiteY17" fmla="*/ 216992 h 299567"/>
              <a:gd name="connsiteX18" fmla="*/ 299136 w 300393"/>
              <a:gd name="connsiteY18" fmla="*/ 191718 h 299567"/>
              <a:gd name="connsiteX19" fmla="*/ 210236 w 300393"/>
              <a:gd name="connsiteY19" fmla="*/ 102818 h 299567"/>
              <a:gd name="connsiteX20" fmla="*/ 149580 w 300393"/>
              <a:gd name="connsiteY20" fmla="*/ 102818 h 299567"/>
              <a:gd name="connsiteX21" fmla="*/ 250952 w 300393"/>
              <a:gd name="connsiteY21" fmla="*/ 204279 h 299567"/>
              <a:gd name="connsiteX22" fmla="*/ 249034 w 300393"/>
              <a:gd name="connsiteY22" fmla="*/ 206209 h 2995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300393" h="299567">
                <a:moveTo>
                  <a:pt x="249034" y="206209"/>
                </a:moveTo>
                <a:lnTo>
                  <a:pt x="204355" y="250888"/>
                </a:lnTo>
                <a:lnTo>
                  <a:pt x="48996" y="95529"/>
                </a:lnTo>
                <a:lnTo>
                  <a:pt x="51993" y="92531"/>
                </a:lnTo>
                <a:lnTo>
                  <a:pt x="52070" y="92608"/>
                </a:lnTo>
                <a:lnTo>
                  <a:pt x="95720" y="48958"/>
                </a:lnTo>
                <a:lnTo>
                  <a:pt x="126453" y="79692"/>
                </a:lnTo>
                <a:lnTo>
                  <a:pt x="187096" y="79692"/>
                </a:lnTo>
                <a:lnTo>
                  <a:pt x="107721" y="304"/>
                </a:lnTo>
                <a:cubicBezTo>
                  <a:pt x="101714" y="-5689"/>
                  <a:pt x="92011" y="-6718"/>
                  <a:pt x="85293" y="0"/>
                </a:cubicBezTo>
                <a:lnTo>
                  <a:pt x="22377" y="62915"/>
                </a:lnTo>
                <a:lnTo>
                  <a:pt x="22440" y="62979"/>
                </a:lnTo>
                <a:lnTo>
                  <a:pt x="0" y="85407"/>
                </a:lnTo>
                <a:cubicBezTo>
                  <a:pt x="-5588" y="90995"/>
                  <a:pt x="-5803" y="101917"/>
                  <a:pt x="165" y="107886"/>
                </a:cubicBezTo>
                <a:lnTo>
                  <a:pt x="190741" y="298462"/>
                </a:lnTo>
                <a:cubicBezTo>
                  <a:pt x="197866" y="305587"/>
                  <a:pt x="206311" y="305955"/>
                  <a:pt x="216065" y="299567"/>
                </a:cubicBezTo>
                <a:lnTo>
                  <a:pt x="216801" y="298919"/>
                </a:lnTo>
                <a:lnTo>
                  <a:pt x="300393" y="216992"/>
                </a:lnTo>
                <a:cubicBezTo>
                  <a:pt x="306375" y="211010"/>
                  <a:pt x="306285" y="198881"/>
                  <a:pt x="299136" y="191718"/>
                </a:cubicBezTo>
                <a:lnTo>
                  <a:pt x="210236" y="102818"/>
                </a:lnTo>
                <a:lnTo>
                  <a:pt x="149580" y="102818"/>
                </a:lnTo>
                <a:lnTo>
                  <a:pt x="250952" y="204279"/>
                </a:lnTo>
                <a:lnTo>
                  <a:pt x="249034" y="206209"/>
                </a:lnTo>
              </a:path>
            </a:pathLst>
          </a:custGeom>
          <a:solidFill>
            <a:srgbClr val="a7a6a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014809" y="3524185"/>
            <a:ext cx="386562" cy="258775"/>
          </a:xfrm>
          <a:custGeom>
            <a:avLst/>
            <a:gdLst>
              <a:gd name="connsiteX0" fmla="*/ 386562 w 386562"/>
              <a:gd name="connsiteY0" fmla="*/ 239877 h 258775"/>
              <a:gd name="connsiteX1" fmla="*/ 386562 w 386562"/>
              <a:gd name="connsiteY1" fmla="*/ 253 h 258775"/>
              <a:gd name="connsiteX2" fmla="*/ 332308 w 386562"/>
              <a:gd name="connsiteY2" fmla="*/ 253 h 258775"/>
              <a:gd name="connsiteX3" fmla="*/ 332308 w 386562"/>
              <a:gd name="connsiteY3" fmla="*/ 55067 h 258775"/>
              <a:gd name="connsiteX4" fmla="*/ 332308 w 386562"/>
              <a:gd name="connsiteY4" fmla="*/ 207098 h 258775"/>
              <a:gd name="connsiteX5" fmla="*/ 53124 w 386562"/>
              <a:gd name="connsiteY5" fmla="*/ 207098 h 258775"/>
              <a:gd name="connsiteX6" fmla="*/ 53124 w 386562"/>
              <a:gd name="connsiteY6" fmla="*/ 0 h 258775"/>
              <a:gd name="connsiteX7" fmla="*/ 0 w 386562"/>
              <a:gd name="connsiteY7" fmla="*/ 0 h 258775"/>
              <a:gd name="connsiteX8" fmla="*/ 0 w 386562"/>
              <a:gd name="connsiteY8" fmla="*/ 241579 h 258775"/>
              <a:gd name="connsiteX9" fmla="*/ 20345 w 386562"/>
              <a:gd name="connsiteY9" fmla="*/ 258775 h 258775"/>
              <a:gd name="connsiteX10" fmla="*/ 362826 w 386562"/>
              <a:gd name="connsiteY10" fmla="*/ 258775 h 258775"/>
              <a:gd name="connsiteX11" fmla="*/ 386562 w 386562"/>
              <a:gd name="connsiteY11" fmla="*/ 239877 h 2587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386562" h="258775">
                <a:moveTo>
                  <a:pt x="386562" y="239877"/>
                </a:moveTo>
                <a:lnTo>
                  <a:pt x="386562" y="253"/>
                </a:lnTo>
                <a:lnTo>
                  <a:pt x="332308" y="253"/>
                </a:lnTo>
                <a:lnTo>
                  <a:pt x="332308" y="55067"/>
                </a:lnTo>
                <a:lnTo>
                  <a:pt x="332308" y="207098"/>
                </a:lnTo>
                <a:lnTo>
                  <a:pt x="53124" y="207098"/>
                </a:lnTo>
                <a:lnTo>
                  <a:pt x="53124" y="0"/>
                </a:lnTo>
                <a:lnTo>
                  <a:pt x="0" y="0"/>
                </a:lnTo>
                <a:lnTo>
                  <a:pt x="0" y="241579"/>
                </a:lnTo>
                <a:cubicBezTo>
                  <a:pt x="2819" y="254761"/>
                  <a:pt x="9601" y="258775"/>
                  <a:pt x="20345" y="258775"/>
                </a:cubicBezTo>
                <a:lnTo>
                  <a:pt x="362826" y="258775"/>
                </a:lnTo>
                <a:cubicBezTo>
                  <a:pt x="375640" y="258775"/>
                  <a:pt x="383552" y="254190"/>
                  <a:pt x="386562" y="239877"/>
                </a:cubicBez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596877" y="3524439"/>
            <a:ext cx="386562" cy="258521"/>
          </a:xfrm>
          <a:custGeom>
            <a:avLst/>
            <a:gdLst>
              <a:gd name="connsiteX0" fmla="*/ 386003 w 386562"/>
              <a:gd name="connsiteY0" fmla="*/ 217017 h 258521"/>
              <a:gd name="connsiteX1" fmla="*/ 386562 w 386562"/>
              <a:gd name="connsiteY1" fmla="*/ 19151 h 258521"/>
              <a:gd name="connsiteX2" fmla="*/ 363397 w 386562"/>
              <a:gd name="connsiteY2" fmla="*/ 0 h 258521"/>
              <a:gd name="connsiteX3" fmla="*/ 19786 w 386562"/>
              <a:gd name="connsiteY3" fmla="*/ 0 h 258521"/>
              <a:gd name="connsiteX4" fmla="*/ 0 w 386562"/>
              <a:gd name="connsiteY4" fmla="*/ 19494 h 258521"/>
              <a:gd name="connsiteX5" fmla="*/ 0 w 386562"/>
              <a:gd name="connsiteY5" fmla="*/ 239623 h 258521"/>
              <a:gd name="connsiteX6" fmla="*/ 6222 w 386562"/>
              <a:gd name="connsiteY6" fmla="*/ 255866 h 258521"/>
              <a:gd name="connsiteX7" fmla="*/ 21767 w 386562"/>
              <a:gd name="connsiteY7" fmla="*/ 258521 h 258521"/>
              <a:gd name="connsiteX8" fmla="*/ 106019 w 386562"/>
              <a:gd name="connsiteY8" fmla="*/ 258521 h 258521"/>
              <a:gd name="connsiteX9" fmla="*/ 53492 w 386562"/>
              <a:gd name="connsiteY9" fmla="*/ 205994 h 258521"/>
              <a:gd name="connsiteX10" fmla="*/ 53416 w 386562"/>
              <a:gd name="connsiteY10" fmla="*/ 205994 h 258521"/>
              <a:gd name="connsiteX11" fmla="*/ 53416 w 386562"/>
              <a:gd name="connsiteY11" fmla="*/ 54533 h 258521"/>
              <a:gd name="connsiteX12" fmla="*/ 332600 w 386562"/>
              <a:gd name="connsiteY12" fmla="*/ 54533 h 258521"/>
              <a:gd name="connsiteX13" fmla="*/ 332600 w 386562"/>
              <a:gd name="connsiteY13" fmla="*/ 205994 h 258521"/>
              <a:gd name="connsiteX14" fmla="*/ 179971 w 386562"/>
              <a:gd name="connsiteY14" fmla="*/ 205994 h 258521"/>
              <a:gd name="connsiteX15" fmla="*/ 232917 w 386562"/>
              <a:gd name="connsiteY15" fmla="*/ 258521 h 258521"/>
              <a:gd name="connsiteX16" fmla="*/ 362267 w 386562"/>
              <a:gd name="connsiteY16" fmla="*/ 258483 h 258521"/>
              <a:gd name="connsiteX17" fmla="*/ 386003 w 386562"/>
              <a:gd name="connsiteY17" fmla="*/ 228892 h 258521"/>
              <a:gd name="connsiteX18" fmla="*/ 386003 w 386562"/>
              <a:gd name="connsiteY18" fmla="*/ 217017 h 25852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386562" h="258521">
                <a:moveTo>
                  <a:pt x="386003" y="217017"/>
                </a:moveTo>
                <a:lnTo>
                  <a:pt x="386562" y="19151"/>
                </a:lnTo>
                <a:cubicBezTo>
                  <a:pt x="386562" y="6985"/>
                  <a:pt x="375449" y="0"/>
                  <a:pt x="363397" y="0"/>
                </a:cubicBezTo>
                <a:lnTo>
                  <a:pt x="19786" y="0"/>
                </a:lnTo>
                <a:cubicBezTo>
                  <a:pt x="9042" y="0"/>
                  <a:pt x="0" y="6693"/>
                  <a:pt x="0" y="19494"/>
                </a:cubicBezTo>
                <a:lnTo>
                  <a:pt x="0" y="239623"/>
                </a:lnTo>
                <a:cubicBezTo>
                  <a:pt x="-380" y="246405"/>
                  <a:pt x="1701" y="251815"/>
                  <a:pt x="6222" y="255866"/>
                </a:cubicBezTo>
                <a:cubicBezTo>
                  <a:pt x="10744" y="259918"/>
                  <a:pt x="15925" y="258521"/>
                  <a:pt x="21767" y="258521"/>
                </a:cubicBezTo>
                <a:lnTo>
                  <a:pt x="106019" y="258521"/>
                </a:lnTo>
                <a:lnTo>
                  <a:pt x="53492" y="205994"/>
                </a:lnTo>
                <a:lnTo>
                  <a:pt x="53416" y="205994"/>
                </a:lnTo>
                <a:lnTo>
                  <a:pt x="53416" y="54533"/>
                </a:lnTo>
                <a:lnTo>
                  <a:pt x="332600" y="54533"/>
                </a:lnTo>
                <a:lnTo>
                  <a:pt x="332600" y="205994"/>
                </a:lnTo>
                <a:lnTo>
                  <a:pt x="179971" y="205994"/>
                </a:lnTo>
                <a:lnTo>
                  <a:pt x="232917" y="258521"/>
                </a:lnTo>
                <a:lnTo>
                  <a:pt x="362267" y="258483"/>
                </a:lnTo>
                <a:cubicBezTo>
                  <a:pt x="376580" y="259041"/>
                  <a:pt x="386003" y="249847"/>
                  <a:pt x="386003" y="228892"/>
                </a:cubicBezTo>
                <a:lnTo>
                  <a:pt x="386003" y="217017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258765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258765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7937" y="10950768"/>
            <a:ext cx="206375" cy="31750"/>
          </a:xfrm>
          <a:custGeom>
            <a:avLst/>
            <a:gdLst>
              <a:gd name="connsiteX0" fmla="*/ 198437 w 206375"/>
              <a:gd name="connsiteY0" fmla="*/ 7937 h 31750"/>
              <a:gd name="connsiteX1" fmla="*/ 79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198437" y="79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4967" y="10950768"/>
            <a:ext cx="206375" cy="31750"/>
          </a:xfrm>
          <a:custGeom>
            <a:avLst/>
            <a:gdLst>
              <a:gd name="connsiteX0" fmla="*/ 7937 w 206375"/>
              <a:gd name="connsiteY0" fmla="*/ 7937 h 31750"/>
              <a:gd name="connsiteX1" fmla="*/ 198437 w 206375"/>
              <a:gd name="connsiteY1" fmla="*/ 7937 h 3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375" h="31750">
                <a:moveTo>
                  <a:pt x="7937" y="7937"/>
                </a:moveTo>
                <a:lnTo>
                  <a:pt x="1984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762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-7934"/>
            <a:ext cx="31750" cy="206375"/>
          </a:xfrm>
          <a:custGeom>
            <a:avLst/>
            <a:gdLst>
              <a:gd name="connsiteX0" fmla="*/ 7937 w 31750"/>
              <a:gd name="connsiteY0" fmla="*/ 198437 h 206375"/>
              <a:gd name="connsiteX1" fmla="*/ 7937 w 31750"/>
              <a:gd name="connsiteY1" fmla="*/ 79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198437"/>
                </a:moveTo>
                <a:lnTo>
                  <a:pt x="7937" y="79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18767" y="11026968"/>
            <a:ext cx="31750" cy="206375"/>
          </a:xfrm>
          <a:custGeom>
            <a:avLst/>
            <a:gdLst>
              <a:gd name="connsiteX0" fmla="*/ 7937 w 31750"/>
              <a:gd name="connsiteY0" fmla="*/ 7937 h 206375"/>
              <a:gd name="connsiteX1" fmla="*/ 7937 w 31750"/>
              <a:gd name="connsiteY1" fmla="*/ 198437 h 206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50" h="206375">
                <a:moveTo>
                  <a:pt x="7937" y="7937"/>
                </a:moveTo>
                <a:lnTo>
                  <a:pt x="7937" y="198437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260352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260352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10952356"/>
            <a:ext cx="203200" cy="15875"/>
          </a:xfrm>
          <a:custGeom>
            <a:avLst/>
            <a:gdLst>
              <a:gd name="connsiteX0" fmla="*/ 196850 w 203200"/>
              <a:gd name="connsiteY0" fmla="*/ 6350 h 15875"/>
              <a:gd name="connsiteX1" fmla="*/ 63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1968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96555" y="10952356"/>
            <a:ext cx="203200" cy="15875"/>
          </a:xfrm>
          <a:custGeom>
            <a:avLst/>
            <a:gdLst>
              <a:gd name="connsiteX0" fmla="*/ 6350 w 203200"/>
              <a:gd name="connsiteY0" fmla="*/ 6350 h 15875"/>
              <a:gd name="connsiteX1" fmla="*/ 196850 w 203200"/>
              <a:gd name="connsiteY1" fmla="*/ 6350 h 15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200" h="15875">
                <a:moveTo>
                  <a:pt x="6350" y="6350"/>
                </a:moveTo>
                <a:lnTo>
                  <a:pt x="1968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350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-6347"/>
            <a:ext cx="15875" cy="203200"/>
          </a:xfrm>
          <a:custGeom>
            <a:avLst/>
            <a:gdLst>
              <a:gd name="connsiteX0" fmla="*/ 6350 w 15875"/>
              <a:gd name="connsiteY0" fmla="*/ 196850 h 203200"/>
              <a:gd name="connsiteX1" fmla="*/ 6350 w 15875"/>
              <a:gd name="connsiteY1" fmla="*/ 63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1968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20355" y="11028556"/>
            <a:ext cx="15875" cy="203200"/>
          </a:xfrm>
          <a:custGeom>
            <a:avLst/>
            <a:gdLst>
              <a:gd name="connsiteX0" fmla="*/ 6350 w 15875"/>
              <a:gd name="connsiteY0" fmla="*/ 6350 h 203200"/>
              <a:gd name="connsiteX1" fmla="*/ 6350 w 15875"/>
              <a:gd name="connsiteY1" fmla="*/ 196850 h 20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5" h="203200">
                <a:moveTo>
                  <a:pt x="6350" y="6350"/>
                </a:moveTo>
                <a:lnTo>
                  <a:pt x="6350" y="1968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7937500" cy="372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7670800"/>
            <a:ext cx="3098800" cy="736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6800" y="9321800"/>
            <a:ext cx="215900" cy="165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6800" y="9575800"/>
            <a:ext cx="152400" cy="139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16800" y="9766300"/>
            <a:ext cx="215900" cy="12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16800" y="10160000"/>
            <a:ext cx="152400" cy="165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78700" y="10515600"/>
            <a:ext cx="190500" cy="177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32700" y="9131300"/>
            <a:ext cx="381000" cy="20193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3747050" y="7689052"/>
          <a:ext cx="3077899" cy="2643959"/>
        </p:xfrm>
        <a:graphic>
          <a:graphicData uri="http://schemas.openxmlformats.org/drawingml/2006/table">
            <a:tbl>
              <a:tblPr/>
              <a:tblGrid>
                <a:gridCol w="551649"/>
                <a:gridCol w="809999"/>
                <a:gridCol w="349200"/>
                <a:gridCol w="327599"/>
                <a:gridCol w="511200"/>
                <a:gridCol w="528249"/>
              </a:tblGrid>
              <a:tr h="3482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Codice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art.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mpd="sng">
                      <a:solidFill>
                        <a:srgbClr val="41b7ac"/>
                      </a:solidFill>
                      <a:prstDash val="soli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41b7ac"/>
                      </a:solidFill>
                      <a:prstDash val="soli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Catena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calibrata,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zincata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fuoco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Descrizione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lavoro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Carico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rottura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41b7ac"/>
                      </a:solidFill>
                      <a:prstDash val="soli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17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Article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Calibrated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hot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dip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galva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chain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Description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Weight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kg/m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Grade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Working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Breaking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limit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750" i="1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endParaRPr lang="zh-CN" altLang="en-US" sz="750" i="1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CA76ZIF060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6x18,5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CA76ZIF080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8x24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CALIZIF100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10x30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CA76ZIF100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10x28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CALIZIF120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12x36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CALIZIF130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13x36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CALIZIF140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14x42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CALIZIF160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16x48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CA76ZIF160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41b7ac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16x45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3200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50" dirty="0" smtClean="0">
                          <a:solidFill>
                            <a:srgbClr val="231f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zh-CN" altLang="en-US" sz="750" dirty="0" smtClean="0">
                        <a:solidFill>
                          <a:srgbClr val="231f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1b7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723900" y="7289800"/>
            <a:ext cx="3048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Plus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746500" y="7289800"/>
            <a:ext cx="19812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Caratteristiche</a:t>
            </a:r>
            <a:r>
              <a:rPr lang="en-US" altLang="zh-CN" sz="17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75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52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568700" y="4610100"/>
            <a:ext cx="16764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Dal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grafico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evince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come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presenti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25%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performance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meccaniche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568700" y="4876800"/>
            <a:ext cx="17272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particolar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modo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25%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rottura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trazione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rispetto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tradizio-</a:t>
            </a:r>
          </a:p>
          <a:p>
            <a:pPr>
              <a:lnSpc>
                <a:spcPts val="10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nale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tipo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30.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presenta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uno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sforzo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rottura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trazione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circa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400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N/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4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luogo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300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N/mm</a:t>
            </a:r>
            <a:r>
              <a:rPr lang="en-US" altLang="zh-CN" sz="45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568700" y="5499100"/>
            <a:ext cx="16891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tradizionale,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normata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esempio,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secondo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norme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tedesche).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75300" y="5638800"/>
            <a:ext cx="17399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diagram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shows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mechanical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performance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25%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better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specifi-</a:t>
            </a:r>
          </a:p>
          <a:p>
            <a:pPr>
              <a:lnSpc>
                <a:spcPts val="10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cally,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25%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tensile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compared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grade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traditional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chain.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(AQUA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has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tensile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equal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around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400N/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4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instead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300N/mm</a:t>
            </a:r>
            <a:r>
              <a:rPr lang="en-US" altLang="zh-CN" sz="45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traditional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75300" y="6375400"/>
            <a:ext cx="16891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chain,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compliant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to,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example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German</a:t>
            </a:r>
            <a:r>
              <a:rPr lang="en-US" altLang="zh-CN" sz="77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DIN</a:t>
            </a:r>
          </a:p>
          <a:p>
            <a:pPr>
              <a:lnSpc>
                <a:spcPts val="900"/>
              </a:lnSpc>
              <a:tabLst>
							</a:tabLst>
            </a:pPr>
            <a:r>
              <a:rPr lang="en-US" altLang="zh-CN" sz="772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standards).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51000" y="6400800"/>
            <a:ext cx="10414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AQUA4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Grado/Grade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25600" y="5245100"/>
            <a:ext cx="3556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71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27100" y="5689600"/>
            <a:ext cx="1016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27100" y="4953000"/>
            <a:ext cx="1016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954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3900" y="7721600"/>
            <a:ext cx="1320800" cy="270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1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Maggiore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resistenza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trazione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rottura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rispetto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tradizionale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conferi-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sce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sicurezza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fonda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ac-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agitate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caratteristiche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dimensionali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sono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adeguate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alla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normativa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esistente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dei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salpancora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presenti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sul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mercato.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Maggiore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ampiezza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campo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elastico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risolve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potenziale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maggiore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portata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stessa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grazie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all’utilizzo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acciai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migliore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qualità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nori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più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elevati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leghe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pregiate.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maggior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livello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qualitativo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rispetto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traduce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uno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svantaggio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prezzo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l’acqui-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rente.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scelto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non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far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pagare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propri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fedeli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clienti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migliori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performance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4,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fatto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venduta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medesimo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prezzo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catena</a:t>
            </a:r>
            <a:r>
              <a:rPr lang="en-US" altLang="zh-CN" sz="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5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tradizionale.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209800" y="7708900"/>
            <a:ext cx="1320800" cy="238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							</a:tabLst>
            </a:pPr>
            <a:r>
              <a:rPr lang="en-US" altLang="zh-CN" sz="1124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tensile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than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traditional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traditional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makes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safer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used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rougher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waters,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sizes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compliant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current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standard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suitable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anchor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winches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available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market.</a:t>
            </a:r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124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wider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tensile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range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leads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potentially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capaci-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ty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thanks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use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better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lity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steels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content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precious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alloys.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124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quality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</a:p>
          <a:p>
            <a:pPr>
              <a:lnSpc>
                <a:spcPts val="6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compared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grade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does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entail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selling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pri-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ce.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Maggigroup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decided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charge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his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loyal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customers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better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performance,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actually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sold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800"/>
              </a:lnSpc>
              <a:tabLst>
							</a:tabLst>
            </a:pP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same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price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traditional</a:t>
            </a:r>
            <a:r>
              <a:rPr lang="en-US" altLang="zh-CN" sz="7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66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349500" y="4864100"/>
            <a:ext cx="368300" cy="43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719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AQUA4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>
                <a:tab pos="38100" algn="l"/>
              </a:tabLst>
            </a:pPr>
            <a:r>
              <a:rPr lang="en-US" altLang="zh-CN" sz="1354" b="1" dirty="0" smtClean="0">
                <a:solidFill>
                  <a:srgbClr val="36968e"/>
                </a:solidFill>
                <a:latin typeface="Times New Roman" pitchFamily="18" charset="0"/>
                <a:cs typeface="Times New Roman" pitchFamily="18" charset="0"/>
              </a:rPr>
              <a:t>+25%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96100" y="3454400"/>
            <a:ext cx="4064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324" dirty="0" smtClean="0">
                <a:solidFill>
                  <a:srgbClr val="41b7ac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雨林木风</cp:lastModifiedBy>
  <cp:revision>3</cp:revision>
  <dcterms:created xsi:type="dcterms:W3CDTF">2006-08-16T00:00:00Z</dcterms:created>
  <dcterms:modified xsi:type="dcterms:W3CDTF">2010-04-24T16:48:41Z</dcterms:modified>
</cp:coreProperties>
</file>