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4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3F63-1DB8-44A2-A4CA-83953E0A0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5B5728-E0FC-46DF-9FBE-6AFC6D276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07A145-C353-4311-8712-BC7B0AABF322}"/>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5" name="Footer Placeholder 4">
            <a:extLst>
              <a:ext uri="{FF2B5EF4-FFF2-40B4-BE49-F238E27FC236}">
                <a16:creationId xmlns:a16="http://schemas.microsoft.com/office/drawing/2014/main" id="{1757E473-C108-4A1C-AE94-F74B207C6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4F69A-51FD-4ABF-A066-67683C0AB802}"/>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272964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AE53-3AA8-4083-9C29-5EBB54690C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30F53F-1A3D-4055-95DF-ACB0875A0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D6DA-41D8-4695-923F-61C5853F7661}"/>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5" name="Footer Placeholder 4">
            <a:extLst>
              <a:ext uri="{FF2B5EF4-FFF2-40B4-BE49-F238E27FC236}">
                <a16:creationId xmlns:a16="http://schemas.microsoft.com/office/drawing/2014/main" id="{5F6A7D17-2D5C-4A36-A80D-0FFE95956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E2A04-2049-40D5-B218-E2ACBA97159A}"/>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408473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98521-7694-4350-8B9C-8C541876BF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32D13A-92F0-4900-A762-44A400164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6E1AF-B5B4-4396-BEE9-B8C175664B0A}"/>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5" name="Footer Placeholder 4">
            <a:extLst>
              <a:ext uri="{FF2B5EF4-FFF2-40B4-BE49-F238E27FC236}">
                <a16:creationId xmlns:a16="http://schemas.microsoft.com/office/drawing/2014/main" id="{C29FFB6F-E5A0-4113-8D55-ECFDE0D15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9CC12-1F55-4839-8F48-76ACD553C2AD}"/>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172079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66B6-C685-4E4E-88E6-5ABCDE90C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E1755-E6A0-4073-8103-381C680AC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F17A2-B5F9-4B09-ADC0-57314D85E49B}"/>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5" name="Footer Placeholder 4">
            <a:extLst>
              <a:ext uri="{FF2B5EF4-FFF2-40B4-BE49-F238E27FC236}">
                <a16:creationId xmlns:a16="http://schemas.microsoft.com/office/drawing/2014/main" id="{87DAE7AC-ECDB-41BD-9713-29FE109F2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9254B-481A-4AD5-A729-4B1E2C2C5AAF}"/>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119166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7383-F3BF-4C8A-8584-619948BB7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247B43-8A23-43A4-BBF3-4D91F87428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90FA9-1414-42D6-8077-0BD6EDD16B58}"/>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5" name="Footer Placeholder 4">
            <a:extLst>
              <a:ext uri="{FF2B5EF4-FFF2-40B4-BE49-F238E27FC236}">
                <a16:creationId xmlns:a16="http://schemas.microsoft.com/office/drawing/2014/main" id="{F216386D-7289-4CDD-8CF2-3B53C796E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7C5FA-0C49-4931-9807-2A6BA6B0ACF7}"/>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191598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4A52-6B6F-4670-B4EB-AFBB815D8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B6FB9-160D-44C8-8D29-BB03FACB8F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0848B-C3D1-4588-8955-EC14C40F7F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32A1C-A876-4AF1-821F-3E5FFA758804}"/>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6" name="Footer Placeholder 5">
            <a:extLst>
              <a:ext uri="{FF2B5EF4-FFF2-40B4-BE49-F238E27FC236}">
                <a16:creationId xmlns:a16="http://schemas.microsoft.com/office/drawing/2014/main" id="{BE4916CF-D566-4A8E-BBD4-DB06B5960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DB3D6-A0ED-4113-8BB4-FFD56A915D7D}"/>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1185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9CFC-99D2-47BE-91EE-05B9E2A6F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4F569-BD9B-45EC-869D-CB8ADA11D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7C846-096E-4688-A487-14A47C63D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7EE462-75D4-4BD1-B29E-F66875E0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FC97C-79F6-4544-8634-8954375EB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E1941-F2A7-4A17-9F91-0ED5922A60E6}"/>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8" name="Footer Placeholder 7">
            <a:extLst>
              <a:ext uri="{FF2B5EF4-FFF2-40B4-BE49-F238E27FC236}">
                <a16:creationId xmlns:a16="http://schemas.microsoft.com/office/drawing/2014/main" id="{5F3E98D0-4B36-43F3-8AB3-C44B2A87F1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D1C63A-9C91-487F-B4A7-791971908995}"/>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100206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953-FC52-4D00-95BA-2514C8CDE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17EAF-DBE9-4E2B-B312-EB5353E5CDD6}"/>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4" name="Footer Placeholder 3">
            <a:extLst>
              <a:ext uri="{FF2B5EF4-FFF2-40B4-BE49-F238E27FC236}">
                <a16:creationId xmlns:a16="http://schemas.microsoft.com/office/drawing/2014/main" id="{6BC959EB-9891-4999-8EF2-2BC147DC0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9955FD-BD24-4918-B5F7-DB05B07D0846}"/>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93235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DDBA0-9158-40B5-889C-DE19EC82BAEF}"/>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3" name="Footer Placeholder 2">
            <a:extLst>
              <a:ext uri="{FF2B5EF4-FFF2-40B4-BE49-F238E27FC236}">
                <a16:creationId xmlns:a16="http://schemas.microsoft.com/office/drawing/2014/main" id="{0515BCE1-18F2-4F5C-AA7E-475613DA34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0201E6-81D9-4FB1-AEEC-A0B352C4D10E}"/>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227472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9AC0-5750-429D-8DD8-F8B34B3E8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6E260-B96F-496A-89B4-CC63B0D56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C5E11F-D94A-4526-9626-1F12C2326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BC7C3-5B2A-4071-BECC-B15757D13A99}"/>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6" name="Footer Placeholder 5">
            <a:extLst>
              <a:ext uri="{FF2B5EF4-FFF2-40B4-BE49-F238E27FC236}">
                <a16:creationId xmlns:a16="http://schemas.microsoft.com/office/drawing/2014/main" id="{0F5686AD-E7E4-49A7-8FBD-A9C616AFD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1C83C-321B-4DC0-AC87-32DB9F55AECE}"/>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42321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15AF-133D-41C3-8489-1CAE450E9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33154-0086-41CD-B0CA-C3547B2A0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2460A-F2EE-4258-9709-F83671758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2B523-461F-4164-942B-9863F5921E40}"/>
              </a:ext>
            </a:extLst>
          </p:cNvPr>
          <p:cNvSpPr>
            <a:spLocks noGrp="1"/>
          </p:cNvSpPr>
          <p:nvPr>
            <p:ph type="dt" sz="half" idx="10"/>
          </p:nvPr>
        </p:nvSpPr>
        <p:spPr/>
        <p:txBody>
          <a:bodyPr/>
          <a:lstStyle/>
          <a:p>
            <a:fld id="{5EF122C9-9F52-4551-B8D2-2BEB23EC1F57}" type="datetimeFigureOut">
              <a:rPr lang="en-US" smtClean="0"/>
              <a:t>6/18/2021</a:t>
            </a:fld>
            <a:endParaRPr lang="en-US"/>
          </a:p>
        </p:txBody>
      </p:sp>
      <p:sp>
        <p:nvSpPr>
          <p:cNvPr id="6" name="Footer Placeholder 5">
            <a:extLst>
              <a:ext uri="{FF2B5EF4-FFF2-40B4-BE49-F238E27FC236}">
                <a16:creationId xmlns:a16="http://schemas.microsoft.com/office/drawing/2014/main" id="{CD512792-D273-449C-8299-88EAFB2BB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647B9-B066-43C4-BA32-093D782B6197}"/>
              </a:ext>
            </a:extLst>
          </p:cNvPr>
          <p:cNvSpPr>
            <a:spLocks noGrp="1"/>
          </p:cNvSpPr>
          <p:nvPr>
            <p:ph type="sldNum" sz="quarter" idx="12"/>
          </p:nvPr>
        </p:nvSpPr>
        <p:spPr/>
        <p:txBody>
          <a:bodyPr/>
          <a:lstStyle/>
          <a:p>
            <a:fld id="{02837839-5E8D-446A-9A81-4D7D1E49E149}" type="slidenum">
              <a:rPr lang="en-US" smtClean="0"/>
              <a:t>‹#›</a:t>
            </a:fld>
            <a:endParaRPr lang="en-US"/>
          </a:p>
        </p:txBody>
      </p:sp>
    </p:spTree>
    <p:extLst>
      <p:ext uri="{BB962C8B-B14F-4D97-AF65-F5344CB8AC3E}">
        <p14:creationId xmlns:p14="http://schemas.microsoft.com/office/powerpoint/2010/main" val="172554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32E8E4-A23A-439C-872E-353940C15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1D294B-4EF3-456D-B11A-B1613F3F4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3CC4D-71EC-4375-BAB7-F65C52799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122C9-9F52-4551-B8D2-2BEB23EC1F57}" type="datetimeFigureOut">
              <a:rPr lang="en-US" smtClean="0"/>
              <a:t>6/18/2021</a:t>
            </a:fld>
            <a:endParaRPr lang="en-US"/>
          </a:p>
        </p:txBody>
      </p:sp>
      <p:sp>
        <p:nvSpPr>
          <p:cNvPr id="5" name="Footer Placeholder 4">
            <a:extLst>
              <a:ext uri="{FF2B5EF4-FFF2-40B4-BE49-F238E27FC236}">
                <a16:creationId xmlns:a16="http://schemas.microsoft.com/office/drawing/2014/main" id="{C88EFCB3-03DE-49EA-9ED1-7F67089D6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4FCB6-5D08-4BFE-9DBE-4D63BFC6A8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37839-5E8D-446A-9A81-4D7D1E49E149}" type="slidenum">
              <a:rPr lang="en-US" smtClean="0"/>
              <a:t>‹#›</a:t>
            </a:fld>
            <a:endParaRPr lang="en-US"/>
          </a:p>
        </p:txBody>
      </p:sp>
    </p:spTree>
    <p:extLst>
      <p:ext uri="{BB962C8B-B14F-4D97-AF65-F5344CB8AC3E}">
        <p14:creationId xmlns:p14="http://schemas.microsoft.com/office/powerpoint/2010/main" val="134919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aheathcock@mindspring.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119C41-5896-4E77-BD72-71DBD55EEA7A}"/>
              </a:ext>
            </a:extLst>
          </p:cNvPr>
          <p:cNvSpPr>
            <a:spLocks noGrp="1"/>
          </p:cNvSpPr>
          <p:nvPr>
            <p:ph type="subTitle" idx="1"/>
          </p:nvPr>
        </p:nvSpPr>
        <p:spPr>
          <a:xfrm>
            <a:off x="696687" y="1773237"/>
            <a:ext cx="10798628" cy="4250191"/>
          </a:xfrm>
        </p:spPr>
        <p:txBody>
          <a:bodyPr>
            <a:normAutofit/>
          </a:bodyPr>
          <a:lstStyle/>
          <a:p>
            <a:r>
              <a:rPr lang="en-US" sz="2800" u="sng" dirty="0"/>
              <a:t>Sacred Heart Catholic Scouting Needs Mentors</a:t>
            </a:r>
          </a:p>
          <a:p>
            <a:r>
              <a:rPr lang="en-US" i="1" dirty="0">
                <a:solidFill>
                  <a:srgbClr val="0070C0"/>
                </a:solidFill>
              </a:rPr>
              <a:t>Boy Scouts of America                              Catholic Scouting</a:t>
            </a:r>
          </a:p>
          <a:p>
            <a:r>
              <a:rPr lang="en-US" dirty="0"/>
              <a:t>Sacred Heart Scouting is a large and growing youth ministry of Sacred Heart of Jesus Catholic Church.  Our Catholic Scouting Program is recruiting adult mentors to become Cub Scout Den Leaders.  Den Leaders lead different age groups of co-ed youth in weekly Den Meetings detailed out in the Boy Scouts of America scouting books.  Our SHS Cub Scout Program is comprised of boys and girls 5-11 years of age and meets most every Tuesday evening in the Church Activity Center.  For more information about becoming a Den Leader, please contact SHS Committee Chair      Ted A Heathcock at 334-319-0433 or </a:t>
            </a:r>
            <a:r>
              <a:rPr lang="en-US" dirty="0">
                <a:hlinkClick r:id="rId2"/>
              </a:rPr>
              <a:t>taheathcock@mindspring.com</a:t>
            </a: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10538B10-1BFE-474A-9DFE-6BA865D43D23}"/>
              </a:ext>
            </a:extLst>
          </p:cNvPr>
          <p:cNvPicPr>
            <a:picLocks noChangeAspect="1"/>
          </p:cNvPicPr>
          <p:nvPr/>
        </p:nvPicPr>
        <p:blipFill rotWithShape="1">
          <a:blip r:embed="rId3"/>
          <a:srcRect l="68654" t="29121" r="13572" b="32917"/>
          <a:stretch/>
        </p:blipFill>
        <p:spPr>
          <a:xfrm>
            <a:off x="1413695" y="1899602"/>
            <a:ext cx="806992" cy="921093"/>
          </a:xfrm>
          <a:prstGeom prst="rect">
            <a:avLst/>
          </a:prstGeom>
        </p:spPr>
      </p:pic>
      <p:pic>
        <p:nvPicPr>
          <p:cNvPr id="6" name="Picture 5">
            <a:extLst>
              <a:ext uri="{FF2B5EF4-FFF2-40B4-BE49-F238E27FC236}">
                <a16:creationId xmlns:a16="http://schemas.microsoft.com/office/drawing/2014/main" id="{6ABECEFA-782B-4D8F-8A8A-84C8A4C74168}"/>
              </a:ext>
            </a:extLst>
          </p:cNvPr>
          <p:cNvPicPr>
            <a:picLocks noChangeAspect="1"/>
          </p:cNvPicPr>
          <p:nvPr/>
        </p:nvPicPr>
        <p:blipFill rotWithShape="1">
          <a:blip r:embed="rId4"/>
          <a:srcRect l="69467" t="28661" r="14549" b="41890"/>
          <a:stretch/>
        </p:blipFill>
        <p:spPr>
          <a:xfrm>
            <a:off x="9977123" y="1899603"/>
            <a:ext cx="935483" cy="921092"/>
          </a:xfrm>
          <a:prstGeom prst="rect">
            <a:avLst/>
          </a:prstGeom>
        </p:spPr>
      </p:pic>
      <p:sp>
        <p:nvSpPr>
          <p:cNvPr id="7" name="Double Wave 6">
            <a:extLst>
              <a:ext uri="{FF2B5EF4-FFF2-40B4-BE49-F238E27FC236}">
                <a16:creationId xmlns:a16="http://schemas.microsoft.com/office/drawing/2014/main" id="{B565FEBA-C730-4BD9-BD63-C09BD60B08CB}"/>
              </a:ext>
            </a:extLst>
          </p:cNvPr>
          <p:cNvSpPr/>
          <p:nvPr/>
        </p:nvSpPr>
        <p:spPr>
          <a:xfrm>
            <a:off x="696684" y="1169233"/>
            <a:ext cx="10920693" cy="4991724"/>
          </a:xfrm>
          <a:prstGeom prst="doubleWav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981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121</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Heathcock</dc:creator>
  <cp:lastModifiedBy>Ted Heathcock</cp:lastModifiedBy>
  <cp:revision>3</cp:revision>
  <dcterms:created xsi:type="dcterms:W3CDTF">2021-06-18T13:55:12Z</dcterms:created>
  <dcterms:modified xsi:type="dcterms:W3CDTF">2021-06-18T14:12:13Z</dcterms:modified>
</cp:coreProperties>
</file>