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Else" userId="6b94ab21925ff33c" providerId="LiveId" clId="{62D7863A-4F72-4581-B645-5810093885AE}"/>
    <pc:docChg chg="modSld sldOrd">
      <pc:chgData name="Ryan Else" userId="6b94ab21925ff33c" providerId="LiveId" clId="{62D7863A-4F72-4581-B645-5810093885AE}" dt="2022-02-24T18:21:53.137" v="5"/>
      <pc:docMkLst>
        <pc:docMk/>
      </pc:docMkLst>
      <pc:sldChg chg="ord">
        <pc:chgData name="Ryan Else" userId="6b94ab21925ff33c" providerId="LiveId" clId="{62D7863A-4F72-4581-B645-5810093885AE}" dt="2022-02-24T18:21:46.880" v="3"/>
        <pc:sldMkLst>
          <pc:docMk/>
          <pc:sldMk cId="920218344" sldId="260"/>
        </pc:sldMkLst>
      </pc:sldChg>
      <pc:sldChg chg="ord">
        <pc:chgData name="Ryan Else" userId="6b94ab21925ff33c" providerId="LiveId" clId="{62D7863A-4F72-4581-B645-5810093885AE}" dt="2022-02-24T18:21:53.137" v="5"/>
        <pc:sldMkLst>
          <pc:docMk/>
          <pc:sldMk cId="1721130061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89D9-BE4A-4029-AE32-E1100A0FF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FAB80-ABC9-404C-9475-F395F68A2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B5BCF-4A97-497B-AC7A-7B1A0886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A818-D980-41C1-AABA-490FAD876BB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AAB01-487C-4D10-B4CA-0D3F53E9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B0AD8-1B9A-43D4-87FD-CC4B1217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F4A3-13E7-4073-B7B6-EB44F217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4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75B4D-DC8C-4CBD-89F1-541ACEC4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D7C98-7620-465E-8911-BCA0C3390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F9D36-2E18-4C80-959D-7374CEC2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A818-D980-41C1-AABA-490FAD876BB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590E5-398E-43EC-B716-3A499B7B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DA127-1299-4016-B93C-AEE895E5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F4A3-13E7-4073-B7B6-EB44F217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1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14082-B527-4EF3-9337-3688421B7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C0942-8442-435F-BE7B-208FECE22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7E5D-7AC3-485E-ACCE-D4C90DEE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A818-D980-41C1-AABA-490FAD876BB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B0F4E-2424-47A2-851E-057150BB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4CB34-6C30-4E1D-B5FB-00CACD17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F4A3-13E7-4073-B7B6-EB44F217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0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75B5-CA5D-4B37-8363-5E97A431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9FB2A-D5C0-4A5D-8648-F496515F3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845E4-2C57-4540-BA45-67A373550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A818-D980-41C1-AABA-490FAD876BB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A1484-E98D-4E4C-9CCA-3D91A7E3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5C616-9BCA-48EE-B10B-DF2EF26A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F4A3-13E7-4073-B7B6-EB44F217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7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14C1-FBB2-4F62-9386-37D6523D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84407-B1CB-4549-8BF1-834C472D7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C343E-8351-4F14-B552-F9ADC38D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A818-D980-41C1-AABA-490FAD876BB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7F33B-FEAE-4293-B0AA-881616B4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38530-B634-4AD0-BBBB-743842C0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F4A3-13E7-4073-B7B6-EB44F217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1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902D-676F-4654-92B9-225ADDCC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D5648-E695-4C40-8497-962554032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867C9-61E2-4802-A344-F8ED988C8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E0AAD-3B1D-456A-ABB9-915614B9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A818-D980-41C1-AABA-490FAD876BB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A2159-5C63-463B-B0DD-6D98A998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BD60E-5E3B-40A3-BFA1-20DCCB78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F4A3-13E7-4073-B7B6-EB44F217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2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4B04-B945-48B9-801B-E0F9A4D6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00E8E-5DBB-4BEA-A969-12D4470A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F9D12-2797-4ED0-9871-A1A7F6D6D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FDF80-EF6F-4DDE-BA98-85C3A9973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1F33F-D827-4248-AE89-1A58166B3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E78627-8A87-4E42-BA41-7BCAA80D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A818-D980-41C1-AABA-490FAD876BB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96B25-E0C3-4E84-93F0-AD36E51D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87DE5-3F41-4C92-911C-0345CE94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F4A3-13E7-4073-B7B6-EB44F217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0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8035-A2E8-4ED3-AADC-D2A07184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DD69E-0D78-4180-97C2-77663D72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A818-D980-41C1-AABA-490FAD876BB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89956-335F-457B-8E87-48D1723E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E1645-13C0-4BB0-B5E3-ABB5B155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F4A3-13E7-4073-B7B6-EB44F217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ADBA7F-17C6-4570-97FE-02307A4C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A818-D980-41C1-AABA-490FAD876BB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3DB1B-AD38-4BBA-A629-3AD61801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AEC6A-40E7-4549-987C-F9FE74DC8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F4A3-13E7-4073-B7B6-EB44F217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1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7FCA-B3AF-4B3C-B298-609AFB9D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CA24F-2517-47C4-B7AD-DDEEA003E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A5D18-6C8D-4570-8AFE-CD5EB3CE5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A1C70-4C73-4654-ADB1-74B8B974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A818-D980-41C1-AABA-490FAD876BB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72ED8-DF93-424E-A0B5-6073CE13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264AE-1AF4-4CD1-8E59-7EA96C5F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F4A3-13E7-4073-B7B6-EB44F217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2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EC6B-5DB9-430D-BDA4-B5DB86BD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3D81B-F63A-4A23-9A86-985D46354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CDA1F-1B34-4589-AD29-077CF901A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86E3F-1B3E-4D6B-A39E-632CAE08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A818-D980-41C1-AABA-490FAD876BB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47FFE-D570-4307-AA5F-319321FB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D624A-8A71-4EA1-B830-3653A000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F4A3-13E7-4073-B7B6-EB44F217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D696F3-AD80-433E-A603-294514CD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F6F74-D838-40AD-BD05-5AB86D2CF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304B2-5AF4-4945-ADA1-5DE0027B7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9A818-D980-41C1-AABA-490FAD876BB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B0F7-6A6C-452F-B655-ADDD703A1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F5DB5-5AE9-4613-905D-F669AA5FB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F4A3-13E7-4073-B7B6-EB44F2178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yan.else@VeteransDefenseProject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EF6742-5B99-4362-9B51-C3B43200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Veterans Restorative Justice Act Procedure (VRJA)</a:t>
            </a:r>
            <a:b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Ryan Else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42A3B5D-CFD6-4521-8529-BAE3B569F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  <a:effectLst/>
              </a:rPr>
              <a:t>1</a:t>
            </a:r>
          </a:p>
          <a:p>
            <a:pPr algn="ctr"/>
            <a:r>
              <a:rPr lang="en-US" dirty="0">
                <a:solidFill>
                  <a:srgbClr val="FFFFFF"/>
                </a:solidFill>
                <a:effectLst/>
              </a:rPr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effectLst/>
              </a:rPr>
              <a:t>1</a:t>
            </a:r>
          </a:p>
          <a:p>
            <a:pPr algn="ctr"/>
            <a:r>
              <a:rPr lang="en-US" dirty="0">
                <a:solidFill>
                  <a:srgbClr val="FFFFFF"/>
                </a:solidFill>
                <a:effectLst/>
              </a:rPr>
              <a:t>1</a:t>
            </a:r>
          </a:p>
          <a:p>
            <a:pPr marL="0" indent="0">
              <a:buNone/>
            </a:pP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90EF42-77A2-4AFB-950D-179CBF0DD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1690688"/>
            <a:ext cx="4381500" cy="46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7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BBA9-E515-4280-B31D-45816708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Overview of VRJA – Minn. Stat. </a:t>
            </a:r>
            <a:r>
              <a:rPr lang="en-US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§ 609.1056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F88F8-30BD-47B2-8218-DA5F8178B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Eligibility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Determining if Your Veteran Defendant is Eligible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>
                <a:solidFill>
                  <a:srgbClr val="323E45"/>
                </a:solidFill>
                <a:effectLst/>
              </a:rPr>
              <a:t>Applicable Condition: PTSD, TBI, Sexual Trauma, Mental Health Condition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>
                <a:solidFill>
                  <a:srgbClr val="323E45"/>
                </a:solidFill>
                <a:effectLst/>
              </a:rPr>
              <a:t>The Condition </a:t>
            </a:r>
            <a:r>
              <a:rPr lang="en-US" dirty="0">
                <a:solidFill>
                  <a:srgbClr val="323E45"/>
                </a:solidFill>
              </a:rPr>
              <a:t>Was </a:t>
            </a:r>
            <a:r>
              <a:rPr lang="en-US" dirty="0">
                <a:solidFill>
                  <a:srgbClr val="323E45"/>
                </a:solidFill>
                <a:effectLst/>
              </a:rPr>
              <a:t>Caused by Military Service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>
                <a:solidFill>
                  <a:srgbClr val="323E45"/>
                </a:solidFill>
                <a:effectLst/>
              </a:rPr>
              <a:t>The Offense was the Result of Condition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Offense Eligibility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/>
              <a:t>Eligible for Stay of Adjudication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/>
              <a:t>Eligible for Departure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Supervision and Treatment Options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End of Supervision Hearing: Earning Discharge and Dismissal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1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CDC5B8-3F71-4A93-92C7-B10BBD7A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46" y="0"/>
            <a:ext cx="879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2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BD66F3-0A6B-4568-80F0-6FA8854A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04" y="0"/>
            <a:ext cx="8725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1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81CC60-92CD-425D-AF57-4ED98538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03" y="0"/>
            <a:ext cx="8803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3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B0B509-ED8D-4F42-B153-8CA96014E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89" y="0"/>
            <a:ext cx="8769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4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5978-204F-4CBC-A499-376BAC9F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Questions?</a:t>
            </a:r>
            <a:br>
              <a:rPr lang="en-US" dirty="0"/>
            </a:br>
            <a:r>
              <a:rPr lang="en-US" sz="3100" dirty="0"/>
              <a:t>Feel Free to Contact Ryan Else at </a:t>
            </a:r>
            <a:r>
              <a:rPr lang="en-US" sz="3100" dirty="0">
                <a:hlinkClick r:id="rId2"/>
              </a:rPr>
              <a:t>ryan.else@VeteransDefenseProject.org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66F99D-D984-417A-8C10-D3618A9FD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3300" y="1257813"/>
            <a:ext cx="5010149" cy="5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42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102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Veterans Restorative Justice Act Procedure (VRJA) Ryan Else</vt:lpstr>
      <vt:lpstr>Overview of VRJA – Minn. Stat. § 609.1056</vt:lpstr>
      <vt:lpstr>PowerPoint Presentation</vt:lpstr>
      <vt:lpstr>PowerPoint Presentation</vt:lpstr>
      <vt:lpstr>PowerPoint Presentation</vt:lpstr>
      <vt:lpstr>PowerPoint Presentation</vt:lpstr>
      <vt:lpstr>Questions? Feel Free to Contact Ryan Else at ryan.else@VeteransDefenseProject.org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Restorative Justice Act Procedure (VRJA) Ryan Else</dc:title>
  <dc:creator>Ryan Else</dc:creator>
  <cp:lastModifiedBy>Ryan Else</cp:lastModifiedBy>
  <cp:revision>1</cp:revision>
  <dcterms:created xsi:type="dcterms:W3CDTF">2022-02-23T12:28:25Z</dcterms:created>
  <dcterms:modified xsi:type="dcterms:W3CDTF">2022-02-24T18:21:55Z</dcterms:modified>
</cp:coreProperties>
</file>