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62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31A62-3DCF-41E1-83EE-3BA28FBD6ECC}" v="21" dt="2026-02-02T22:59:59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933" autoAdjust="0"/>
  </p:normalViewPr>
  <p:slideViewPr>
    <p:cSldViewPr snapToGrid="0" snapToObjects="1">
      <p:cViewPr varScale="1">
        <p:scale>
          <a:sx n="76" d="100"/>
          <a:sy n="76" d="100"/>
        </p:scale>
        <p:origin x="1242" y="294"/>
      </p:cViewPr>
      <p:guideLst>
        <p:guide orient="horz" pos="1366"/>
        <p:guide pos="6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 Charlson" userId="1c9abe3064829cca" providerId="LiveId" clId="{135E0B50-C70C-4349-AA03-E087931820AF}"/>
    <pc:docChg chg="undo custSel addSld delSld modSld">
      <pc:chgData name="Nik Charlson" userId="1c9abe3064829cca" providerId="LiveId" clId="{135E0B50-C70C-4349-AA03-E087931820AF}" dt="2026-02-02T23:04:42.155" v="458" actId="729"/>
      <pc:docMkLst>
        <pc:docMk/>
      </pc:docMkLst>
      <pc:sldChg chg="modNotesTx">
        <pc:chgData name="Nik Charlson" userId="1c9abe3064829cca" providerId="LiveId" clId="{135E0B50-C70C-4349-AA03-E087931820AF}" dt="2026-02-02T22:11:07.079" v="77" actId="6549"/>
        <pc:sldMkLst>
          <pc:docMk/>
          <pc:sldMk cId="0" sldId="256"/>
        </pc:sldMkLst>
      </pc:sldChg>
      <pc:sldChg chg="modNotesTx">
        <pc:chgData name="Nik Charlson" userId="1c9abe3064829cca" providerId="LiveId" clId="{135E0B50-C70C-4349-AA03-E087931820AF}" dt="2026-02-02T22:11:40.939" v="152" actId="20577"/>
        <pc:sldMkLst>
          <pc:docMk/>
          <pc:sldMk cId="0" sldId="257"/>
        </pc:sldMkLst>
      </pc:sldChg>
      <pc:sldChg chg="addSp modSp mod modNotesTx">
        <pc:chgData name="Nik Charlson" userId="1c9abe3064829cca" providerId="LiveId" clId="{135E0B50-C70C-4349-AA03-E087931820AF}" dt="2026-02-02T23:01:13.912" v="457" actId="1035"/>
        <pc:sldMkLst>
          <pc:docMk/>
          <pc:sldMk cId="0" sldId="258"/>
        </pc:sldMkLst>
        <pc:spChg chg="mod">
          <ac:chgData name="Nik Charlson" userId="1c9abe3064829cca" providerId="LiveId" clId="{135E0B50-C70C-4349-AA03-E087931820AF}" dt="2026-02-02T22:55:30.694" v="315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Nik Charlson" userId="1c9abe3064829cca" providerId="LiveId" clId="{135E0B50-C70C-4349-AA03-E087931820AF}" dt="2026-02-02T22:55:30.694" v="315" actId="1076"/>
          <ac:spMkLst>
            <pc:docMk/>
            <pc:sldMk cId="0" sldId="258"/>
            <ac:spMk id="15" creationId="{00000000-0000-0000-0000-000000000000}"/>
          </ac:spMkLst>
        </pc:spChg>
        <pc:spChg chg="mod">
          <ac:chgData name="Nik Charlson" userId="1c9abe3064829cca" providerId="LiveId" clId="{135E0B50-C70C-4349-AA03-E087931820AF}" dt="2026-02-02T22:55:30.694" v="315" actId="107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Nik Charlson" userId="1c9abe3064829cca" providerId="LiveId" clId="{135E0B50-C70C-4349-AA03-E087931820AF}" dt="2026-02-02T22:55:30.694" v="315" actId="1076"/>
          <ac:spMkLst>
            <pc:docMk/>
            <pc:sldMk cId="0" sldId="258"/>
            <ac:spMk id="18" creationId="{00000000-0000-0000-0000-000000000000}"/>
          </ac:spMkLst>
        </pc:spChg>
        <pc:picChg chg="add mod">
          <ac:chgData name="Nik Charlson" userId="1c9abe3064829cca" providerId="LiveId" clId="{135E0B50-C70C-4349-AA03-E087931820AF}" dt="2026-02-02T22:55:30.108" v="314" actId="14100"/>
          <ac:picMkLst>
            <pc:docMk/>
            <pc:sldMk cId="0" sldId="258"/>
            <ac:picMk id="27" creationId="{D9D0506D-1A2D-5E91-8975-7DFD566F5BA4}"/>
          </ac:picMkLst>
        </pc:picChg>
        <pc:picChg chg="add mod">
          <ac:chgData name="Nik Charlson" userId="1c9abe3064829cca" providerId="LiveId" clId="{135E0B50-C70C-4349-AA03-E087931820AF}" dt="2026-02-02T22:55:30.694" v="315" actId="1076"/>
          <ac:picMkLst>
            <pc:docMk/>
            <pc:sldMk cId="0" sldId="258"/>
            <ac:picMk id="29" creationId="{019AB2D3-8CFD-6FF2-7EAB-587FA4573CE5}"/>
          </ac:picMkLst>
        </pc:picChg>
        <pc:picChg chg="add mod">
          <ac:chgData name="Nik Charlson" userId="1c9abe3064829cca" providerId="LiveId" clId="{135E0B50-C70C-4349-AA03-E087931820AF}" dt="2026-02-02T22:55:30.694" v="315" actId="1076"/>
          <ac:picMkLst>
            <pc:docMk/>
            <pc:sldMk cId="0" sldId="258"/>
            <ac:picMk id="31" creationId="{38A7C723-383E-BF08-174B-CB20AA3254F6}"/>
          </ac:picMkLst>
        </pc:picChg>
        <pc:picChg chg="add mod">
          <ac:chgData name="Nik Charlson" userId="1c9abe3064829cca" providerId="LiveId" clId="{135E0B50-C70C-4349-AA03-E087931820AF}" dt="2026-02-02T22:55:30.694" v="315" actId="1076"/>
          <ac:picMkLst>
            <pc:docMk/>
            <pc:sldMk cId="0" sldId="258"/>
            <ac:picMk id="33" creationId="{A1061363-7C20-175B-8714-15A15D2321D2}"/>
          </ac:picMkLst>
        </pc:picChg>
        <pc:picChg chg="add mod">
          <ac:chgData name="Nik Charlson" userId="1c9abe3064829cca" providerId="LiveId" clId="{135E0B50-C70C-4349-AA03-E087931820AF}" dt="2026-02-02T22:55:30.694" v="315" actId="1076"/>
          <ac:picMkLst>
            <pc:docMk/>
            <pc:sldMk cId="0" sldId="258"/>
            <ac:picMk id="35" creationId="{60226DEC-997D-2ACE-59AB-105C53E3AEE8}"/>
          </ac:picMkLst>
        </pc:picChg>
        <pc:picChg chg="add mod">
          <ac:chgData name="Nik Charlson" userId="1c9abe3064829cca" providerId="LiveId" clId="{135E0B50-C70C-4349-AA03-E087931820AF}" dt="2026-02-02T23:01:13.912" v="457" actId="1035"/>
          <ac:picMkLst>
            <pc:docMk/>
            <pc:sldMk cId="0" sldId="258"/>
            <ac:picMk id="36" creationId="{1785F377-ADA9-0316-753F-8D2255AE192B}"/>
          </ac:picMkLst>
        </pc:picChg>
        <pc:picChg chg="add mod">
          <ac:chgData name="Nik Charlson" userId="1c9abe3064829cca" providerId="LiveId" clId="{135E0B50-C70C-4349-AA03-E087931820AF}" dt="2026-02-02T23:01:13.912" v="457" actId="1035"/>
          <ac:picMkLst>
            <pc:docMk/>
            <pc:sldMk cId="0" sldId="258"/>
            <ac:picMk id="37" creationId="{69A31239-D031-ACCC-AFCD-A90D7B9CD409}"/>
          </ac:picMkLst>
        </pc:picChg>
        <pc:picChg chg="add mod">
          <ac:chgData name="Nik Charlson" userId="1c9abe3064829cca" providerId="LiveId" clId="{135E0B50-C70C-4349-AA03-E087931820AF}" dt="2026-02-02T23:01:13.912" v="457" actId="1035"/>
          <ac:picMkLst>
            <pc:docMk/>
            <pc:sldMk cId="0" sldId="258"/>
            <ac:picMk id="38" creationId="{93E7C2EC-18B1-86F9-FB02-303E79CCAB8A}"/>
          </ac:picMkLst>
        </pc:picChg>
        <pc:picChg chg="add mod">
          <ac:chgData name="Nik Charlson" userId="1c9abe3064829cca" providerId="LiveId" clId="{135E0B50-C70C-4349-AA03-E087931820AF}" dt="2026-02-02T23:01:13.912" v="457" actId="1035"/>
          <ac:picMkLst>
            <pc:docMk/>
            <pc:sldMk cId="0" sldId="258"/>
            <ac:picMk id="39" creationId="{65E503A0-C252-DB9E-7915-B026D5CCF937}"/>
          </ac:picMkLst>
        </pc:picChg>
        <pc:picChg chg="add mod">
          <ac:chgData name="Nik Charlson" userId="1c9abe3064829cca" providerId="LiveId" clId="{135E0B50-C70C-4349-AA03-E087931820AF}" dt="2026-02-02T23:01:13.912" v="457" actId="1035"/>
          <ac:picMkLst>
            <pc:docMk/>
            <pc:sldMk cId="0" sldId="258"/>
            <ac:picMk id="40" creationId="{1AD7F56C-6E53-1545-FC91-70F419DFE83A}"/>
          </ac:picMkLst>
        </pc:picChg>
      </pc:sldChg>
      <pc:sldChg chg="addSp modSp mod modNotesTx">
        <pc:chgData name="Nik Charlson" userId="1c9abe3064829cca" providerId="LiveId" clId="{135E0B50-C70C-4349-AA03-E087931820AF}" dt="2026-02-02T22:52:30.856" v="299" actId="1076"/>
        <pc:sldMkLst>
          <pc:docMk/>
          <pc:sldMk cId="0" sldId="259"/>
        </pc:sldMkLst>
        <pc:picChg chg="add mod">
          <ac:chgData name="Nik Charlson" userId="1c9abe3064829cca" providerId="LiveId" clId="{135E0B50-C70C-4349-AA03-E087931820AF}" dt="2026-02-02T22:52:30.856" v="299" actId="1076"/>
          <ac:picMkLst>
            <pc:docMk/>
            <pc:sldMk cId="0" sldId="259"/>
            <ac:picMk id="11" creationId="{5FA3A746-EB9C-ABD6-009A-D637A4806F02}"/>
          </ac:picMkLst>
        </pc:picChg>
      </pc:sldChg>
      <pc:sldChg chg="addSp delSp modSp mod">
        <pc:chgData name="Nik Charlson" userId="1c9abe3064829cca" providerId="LiveId" clId="{135E0B50-C70C-4349-AA03-E087931820AF}" dt="2026-02-02T22:52:41.273" v="300" actId="1076"/>
        <pc:sldMkLst>
          <pc:docMk/>
          <pc:sldMk cId="0" sldId="260"/>
        </pc:sldMkLst>
        <pc:picChg chg="add del mod">
          <ac:chgData name="Nik Charlson" userId="1c9abe3064829cca" providerId="LiveId" clId="{135E0B50-C70C-4349-AA03-E087931820AF}" dt="2026-02-02T22:51:46.961" v="298" actId="478"/>
          <ac:picMkLst>
            <pc:docMk/>
            <pc:sldMk cId="0" sldId="260"/>
            <ac:picMk id="11" creationId="{A9C9033C-D6AE-41EA-A1EB-CBE1DECE6100}"/>
          </ac:picMkLst>
        </pc:picChg>
        <pc:picChg chg="add mod ord">
          <ac:chgData name="Nik Charlson" userId="1c9abe3064829cca" providerId="LiveId" clId="{135E0B50-C70C-4349-AA03-E087931820AF}" dt="2026-02-02T22:52:41.273" v="300" actId="1076"/>
          <ac:picMkLst>
            <pc:docMk/>
            <pc:sldMk cId="0" sldId="260"/>
            <ac:picMk id="12" creationId="{5FE8A766-0D19-98E0-C40B-04BE7E7B7E28}"/>
          </ac:picMkLst>
        </pc:picChg>
      </pc:sldChg>
      <pc:sldChg chg="addSp delSp modSp mod modNotesTx">
        <pc:chgData name="Nik Charlson" userId="1c9abe3064829cca" providerId="LiveId" clId="{135E0B50-C70C-4349-AA03-E087931820AF}" dt="2026-02-02T22:53:16.081" v="306" actId="1076"/>
        <pc:sldMkLst>
          <pc:docMk/>
          <pc:sldMk cId="0" sldId="261"/>
        </pc:sldMkLst>
        <pc:picChg chg="add del mod">
          <ac:chgData name="Nik Charlson" userId="1c9abe3064829cca" providerId="LiveId" clId="{135E0B50-C70C-4349-AA03-E087931820AF}" dt="2026-02-02T22:52:45.415" v="301" actId="478"/>
          <ac:picMkLst>
            <pc:docMk/>
            <pc:sldMk cId="0" sldId="261"/>
            <ac:picMk id="11" creationId="{1412CF60-93D1-B4C7-2262-24CFD5817A59}"/>
          </ac:picMkLst>
        </pc:picChg>
        <pc:picChg chg="add mod">
          <ac:chgData name="Nik Charlson" userId="1c9abe3064829cca" providerId="LiveId" clId="{135E0B50-C70C-4349-AA03-E087931820AF}" dt="2026-02-02T22:53:16.081" v="306" actId="1076"/>
          <ac:picMkLst>
            <pc:docMk/>
            <pc:sldMk cId="0" sldId="261"/>
            <ac:picMk id="12" creationId="{2FA789EC-3F8F-87DE-FD5F-AF2C3F2AA3F2}"/>
          </ac:picMkLst>
        </pc:picChg>
      </pc:sldChg>
      <pc:sldChg chg="addSp delSp modSp mod modNotesTx">
        <pc:chgData name="Nik Charlson" userId="1c9abe3064829cca" providerId="LiveId" clId="{135E0B50-C70C-4349-AA03-E087931820AF}" dt="2026-02-02T22:53:40.195" v="308" actId="1076"/>
        <pc:sldMkLst>
          <pc:docMk/>
          <pc:sldMk cId="0" sldId="262"/>
        </pc:sldMkLst>
        <pc:picChg chg="add del mod">
          <ac:chgData name="Nik Charlson" userId="1c9abe3064829cca" providerId="LiveId" clId="{135E0B50-C70C-4349-AA03-E087931820AF}" dt="2026-02-02T22:52:48.295" v="302" actId="478"/>
          <ac:picMkLst>
            <pc:docMk/>
            <pc:sldMk cId="0" sldId="262"/>
            <ac:picMk id="11" creationId="{963F596E-2D08-1275-1D41-9D34B447E6DF}"/>
          </ac:picMkLst>
        </pc:picChg>
        <pc:picChg chg="add mod">
          <ac:chgData name="Nik Charlson" userId="1c9abe3064829cca" providerId="LiveId" clId="{135E0B50-C70C-4349-AA03-E087931820AF}" dt="2026-02-02T22:53:40.195" v="308" actId="1076"/>
          <ac:picMkLst>
            <pc:docMk/>
            <pc:sldMk cId="0" sldId="262"/>
            <ac:picMk id="12" creationId="{CE86942E-5AA8-4310-50BB-4C1FF1CD9939}"/>
          </ac:picMkLst>
        </pc:picChg>
      </pc:sldChg>
      <pc:sldChg chg="addSp delSp modSp mod modNotesTx">
        <pc:chgData name="Nik Charlson" userId="1c9abe3064829cca" providerId="LiveId" clId="{135E0B50-C70C-4349-AA03-E087931820AF}" dt="2026-02-02T22:54:15.582" v="310" actId="1076"/>
        <pc:sldMkLst>
          <pc:docMk/>
          <pc:sldMk cId="0" sldId="263"/>
        </pc:sldMkLst>
        <pc:picChg chg="add del mod">
          <ac:chgData name="Nik Charlson" userId="1c9abe3064829cca" providerId="LiveId" clId="{135E0B50-C70C-4349-AA03-E087931820AF}" dt="2026-02-02T22:52:52.143" v="303" actId="478"/>
          <ac:picMkLst>
            <pc:docMk/>
            <pc:sldMk cId="0" sldId="263"/>
            <ac:picMk id="11" creationId="{2868B382-9D5B-4C41-2CCB-98E8D0EDFB98}"/>
          </ac:picMkLst>
        </pc:picChg>
        <pc:picChg chg="add mod">
          <ac:chgData name="Nik Charlson" userId="1c9abe3064829cca" providerId="LiveId" clId="{135E0B50-C70C-4349-AA03-E087931820AF}" dt="2026-02-02T22:54:15.582" v="310" actId="1076"/>
          <ac:picMkLst>
            <pc:docMk/>
            <pc:sldMk cId="0" sldId="263"/>
            <ac:picMk id="12" creationId="{BC58648C-58C8-EDE1-8B50-6BF6D44DB454}"/>
          </ac:picMkLst>
        </pc:picChg>
      </pc:sldChg>
      <pc:sldChg chg="modNotesTx">
        <pc:chgData name="Nik Charlson" userId="1c9abe3064829cca" providerId="LiveId" clId="{135E0B50-C70C-4349-AA03-E087931820AF}" dt="2026-02-02T22:10:55.447" v="76" actId="313"/>
        <pc:sldMkLst>
          <pc:docMk/>
          <pc:sldMk cId="0" sldId="264"/>
        </pc:sldMkLst>
      </pc:sldChg>
      <pc:sldChg chg="modNotesTx">
        <pc:chgData name="Nik Charlson" userId="1c9abe3064829cca" providerId="LiveId" clId="{135E0B50-C70C-4349-AA03-E087931820AF}" dt="2026-02-02T22:14:22.104" v="185" actId="20577"/>
        <pc:sldMkLst>
          <pc:docMk/>
          <pc:sldMk cId="0" sldId="265"/>
        </pc:sldMkLst>
      </pc:sldChg>
      <pc:sldChg chg="addSp delSp modSp new mod modShow">
        <pc:chgData name="Nik Charlson" userId="1c9abe3064829cca" providerId="LiveId" clId="{135E0B50-C70C-4349-AA03-E087931820AF}" dt="2026-02-02T22:46:26.898" v="218" actId="21"/>
        <pc:sldMkLst>
          <pc:docMk/>
          <pc:sldMk cId="346084450" sldId="266"/>
        </pc:sldMkLst>
        <pc:spChg chg="add mod">
          <ac:chgData name="Nik Charlson" userId="1c9abe3064829cca" providerId="LiveId" clId="{135E0B50-C70C-4349-AA03-E087931820AF}" dt="2026-02-02T22:18:01.657" v="211" actId="255"/>
          <ac:spMkLst>
            <pc:docMk/>
            <pc:sldMk cId="346084450" sldId="266"/>
            <ac:spMk id="4" creationId="{BB438F97-9962-7086-75AF-392FF485BFC9}"/>
          </ac:spMkLst>
        </pc:spChg>
        <pc:picChg chg="add mod">
          <ac:chgData name="Nik Charlson" userId="1c9abe3064829cca" providerId="LiveId" clId="{135E0B50-C70C-4349-AA03-E087931820AF}" dt="2026-02-02T22:45:22.849" v="212" actId="1076"/>
          <ac:picMkLst>
            <pc:docMk/>
            <pc:sldMk cId="346084450" sldId="266"/>
            <ac:picMk id="3" creationId="{F2790957-3DBD-187A-9820-6ABE0FAC73DE}"/>
          </ac:picMkLst>
        </pc:picChg>
        <pc:picChg chg="add mod">
          <ac:chgData name="Nik Charlson" userId="1c9abe3064829cca" providerId="LiveId" clId="{135E0B50-C70C-4349-AA03-E087931820AF}" dt="2026-02-02T22:45:49.039" v="214" actId="931"/>
          <ac:picMkLst>
            <pc:docMk/>
            <pc:sldMk cId="346084450" sldId="266"/>
            <ac:picMk id="6" creationId="{5EA9B6BF-6454-8344-DD61-BC3C39F5CFC6}"/>
          </ac:picMkLst>
        </pc:picChg>
        <pc:picChg chg="add mod">
          <ac:chgData name="Nik Charlson" userId="1c9abe3064829cca" providerId="LiveId" clId="{135E0B50-C70C-4349-AA03-E087931820AF}" dt="2026-02-02T22:45:49.039" v="214" actId="931"/>
          <ac:picMkLst>
            <pc:docMk/>
            <pc:sldMk cId="346084450" sldId="266"/>
            <ac:picMk id="8" creationId="{F019F78D-66DA-C320-87DD-A05C50D26EC3}"/>
          </ac:picMkLst>
        </pc:picChg>
        <pc:picChg chg="add mod">
          <ac:chgData name="Nik Charlson" userId="1c9abe3064829cca" providerId="LiveId" clId="{135E0B50-C70C-4349-AA03-E087931820AF}" dt="2026-02-02T22:45:49.039" v="214" actId="931"/>
          <ac:picMkLst>
            <pc:docMk/>
            <pc:sldMk cId="346084450" sldId="266"/>
            <ac:picMk id="10" creationId="{1B143B76-CCE3-A57D-DCEB-BEEA6D6A49D4}"/>
          </ac:picMkLst>
        </pc:picChg>
        <pc:picChg chg="add mod">
          <ac:chgData name="Nik Charlson" userId="1c9abe3064829cca" providerId="LiveId" clId="{135E0B50-C70C-4349-AA03-E087931820AF}" dt="2026-02-02T22:45:49.039" v="214" actId="931"/>
          <ac:picMkLst>
            <pc:docMk/>
            <pc:sldMk cId="346084450" sldId="266"/>
            <ac:picMk id="12" creationId="{A0C10AA1-06EC-39ED-89F1-94B720B588BC}"/>
          </ac:picMkLst>
        </pc:picChg>
        <pc:picChg chg="add mod">
          <ac:chgData name="Nik Charlson" userId="1c9abe3064829cca" providerId="LiveId" clId="{135E0B50-C70C-4349-AA03-E087931820AF}" dt="2026-02-02T22:46:01.524" v="216" actId="1076"/>
          <ac:picMkLst>
            <pc:docMk/>
            <pc:sldMk cId="346084450" sldId="266"/>
            <ac:picMk id="14" creationId="{62BDA5C4-AAF3-2002-08EA-37723A860522}"/>
          </ac:picMkLst>
        </pc:picChg>
        <pc:picChg chg="add del mod">
          <ac:chgData name="Nik Charlson" userId="1c9abe3064829cca" providerId="LiveId" clId="{135E0B50-C70C-4349-AA03-E087931820AF}" dt="2026-02-02T22:46:26.898" v="218" actId="21"/>
          <ac:picMkLst>
            <pc:docMk/>
            <pc:sldMk cId="346084450" sldId="266"/>
            <ac:picMk id="16" creationId="{5D95A727-9B21-A646-18A3-1C59FB43FCDC}"/>
          </ac:picMkLst>
        </pc:picChg>
        <pc:picChg chg="add del mod">
          <ac:chgData name="Nik Charlson" userId="1c9abe3064829cca" providerId="LiveId" clId="{135E0B50-C70C-4349-AA03-E087931820AF}" dt="2026-02-02T22:46:26.898" v="218" actId="21"/>
          <ac:picMkLst>
            <pc:docMk/>
            <pc:sldMk cId="346084450" sldId="266"/>
            <ac:picMk id="18" creationId="{07E6932B-79F9-A2DB-112F-66408ED45D49}"/>
          </ac:picMkLst>
        </pc:picChg>
        <pc:picChg chg="add del mod">
          <ac:chgData name="Nik Charlson" userId="1c9abe3064829cca" providerId="LiveId" clId="{135E0B50-C70C-4349-AA03-E087931820AF}" dt="2026-02-02T22:46:26.898" v="218" actId="21"/>
          <ac:picMkLst>
            <pc:docMk/>
            <pc:sldMk cId="346084450" sldId="266"/>
            <ac:picMk id="20" creationId="{ACD79D28-2F1D-3283-3C67-CFAAD964D5BF}"/>
          </ac:picMkLst>
        </pc:picChg>
        <pc:picChg chg="add del mod">
          <ac:chgData name="Nik Charlson" userId="1c9abe3064829cca" providerId="LiveId" clId="{135E0B50-C70C-4349-AA03-E087931820AF}" dt="2026-02-02T22:46:26.898" v="218" actId="21"/>
          <ac:picMkLst>
            <pc:docMk/>
            <pc:sldMk cId="346084450" sldId="266"/>
            <ac:picMk id="22" creationId="{67186A29-C76B-EF1C-A7B4-E4F75F87D71B}"/>
          </ac:picMkLst>
        </pc:picChg>
        <pc:picChg chg="add del mod">
          <ac:chgData name="Nik Charlson" userId="1c9abe3064829cca" providerId="LiveId" clId="{135E0B50-C70C-4349-AA03-E087931820AF}" dt="2026-02-02T22:46:26.898" v="218" actId="21"/>
          <ac:picMkLst>
            <pc:docMk/>
            <pc:sldMk cId="346084450" sldId="266"/>
            <ac:picMk id="24" creationId="{B78924C0-0DA7-1F68-3A2D-0F862F57920E}"/>
          </ac:picMkLst>
        </pc:picChg>
      </pc:sldChg>
      <pc:sldChg chg="new del">
        <pc:chgData name="Nik Charlson" userId="1c9abe3064829cca" providerId="LiveId" clId="{135E0B50-C70C-4349-AA03-E087931820AF}" dt="2026-02-02T22:45:27.622" v="213" actId="47"/>
        <pc:sldMkLst>
          <pc:docMk/>
          <pc:sldMk cId="263095833" sldId="267"/>
        </pc:sldMkLst>
      </pc:sldChg>
      <pc:sldChg chg="addSp modSp new mod modShow">
        <pc:chgData name="Nik Charlson" userId="1c9abe3064829cca" providerId="LiveId" clId="{135E0B50-C70C-4349-AA03-E087931820AF}" dt="2026-02-02T22:50:31.078" v="288" actId="729"/>
        <pc:sldMkLst>
          <pc:docMk/>
          <pc:sldMk cId="3845277711" sldId="267"/>
        </pc:sldMkLst>
        <pc:graphicFrameChg chg="add mod ord modGraphic">
          <ac:chgData name="Nik Charlson" userId="1c9abe3064829cca" providerId="LiveId" clId="{135E0B50-C70C-4349-AA03-E087931820AF}" dt="2026-02-02T22:49:40.179" v="276" actId="167"/>
          <ac:graphicFrameMkLst>
            <pc:docMk/>
            <pc:sldMk cId="3845277711" sldId="267"/>
            <ac:graphicFrameMk id="2" creationId="{4E7B5BA6-BE4A-1B0A-27C7-F45691B364CB}"/>
          </ac:graphicFrameMkLst>
        </pc:graphicFrameChg>
        <pc:picChg chg="add mod">
          <ac:chgData name="Nik Charlson" userId="1c9abe3064829cca" providerId="LiveId" clId="{135E0B50-C70C-4349-AA03-E087931820AF}" dt="2026-02-02T22:50:01.106" v="279" actId="1076"/>
          <ac:picMkLst>
            <pc:docMk/>
            <pc:sldMk cId="3845277711" sldId="267"/>
            <ac:picMk id="16" creationId="{5D95A727-9B21-A646-18A3-1C59FB43FCDC}"/>
          </ac:picMkLst>
        </pc:picChg>
        <pc:picChg chg="add mod">
          <ac:chgData name="Nik Charlson" userId="1c9abe3064829cca" providerId="LiveId" clId="{135E0B50-C70C-4349-AA03-E087931820AF}" dt="2026-02-02T22:50:24.925" v="287" actId="1076"/>
          <ac:picMkLst>
            <pc:docMk/>
            <pc:sldMk cId="3845277711" sldId="267"/>
            <ac:picMk id="18" creationId="{07E6932B-79F9-A2DB-112F-66408ED45D49}"/>
          </ac:picMkLst>
        </pc:picChg>
        <pc:picChg chg="add mod">
          <ac:chgData name="Nik Charlson" userId="1c9abe3064829cca" providerId="LiveId" clId="{135E0B50-C70C-4349-AA03-E087931820AF}" dt="2026-02-02T22:50:14.890" v="285" actId="1076"/>
          <ac:picMkLst>
            <pc:docMk/>
            <pc:sldMk cId="3845277711" sldId="267"/>
            <ac:picMk id="20" creationId="{ACD79D28-2F1D-3283-3C67-CFAAD964D5BF}"/>
          </ac:picMkLst>
        </pc:picChg>
        <pc:picChg chg="add mod">
          <ac:chgData name="Nik Charlson" userId="1c9abe3064829cca" providerId="LiveId" clId="{135E0B50-C70C-4349-AA03-E087931820AF}" dt="2026-02-02T22:50:21.538" v="286" actId="1076"/>
          <ac:picMkLst>
            <pc:docMk/>
            <pc:sldMk cId="3845277711" sldId="267"/>
            <ac:picMk id="22" creationId="{67186A29-C76B-EF1C-A7B4-E4F75F87D71B}"/>
          </ac:picMkLst>
        </pc:picChg>
        <pc:picChg chg="add mod">
          <ac:chgData name="Nik Charlson" userId="1c9abe3064829cca" providerId="LiveId" clId="{135E0B50-C70C-4349-AA03-E087931820AF}" dt="2026-02-02T22:50:10.465" v="284" actId="1037"/>
          <ac:picMkLst>
            <pc:docMk/>
            <pc:sldMk cId="3845277711" sldId="267"/>
            <ac:picMk id="24" creationId="{B78924C0-0DA7-1F68-3A2D-0F862F57920E}"/>
          </ac:picMkLst>
        </pc:picChg>
      </pc:sldChg>
      <pc:sldChg chg="addSp modSp new mod modShow">
        <pc:chgData name="Nik Charlson" userId="1c9abe3064829cca" providerId="LiveId" clId="{135E0B50-C70C-4349-AA03-E087931820AF}" dt="2026-02-02T23:04:42.155" v="458" actId="729"/>
        <pc:sldMkLst>
          <pc:docMk/>
          <pc:sldMk cId="4113144233" sldId="268"/>
        </pc:sldMkLst>
        <pc:picChg chg="add mod">
          <ac:chgData name="Nik Charlson" userId="1c9abe3064829cca" providerId="LiveId" clId="{135E0B50-C70C-4349-AA03-E087931820AF}" dt="2026-02-02T22:59:40.568" v="419" actId="408"/>
          <ac:picMkLst>
            <pc:docMk/>
            <pc:sldMk cId="4113144233" sldId="268"/>
            <ac:picMk id="3" creationId="{E790205A-596C-D2B9-5995-E65E47F77FC5}"/>
          </ac:picMkLst>
        </pc:picChg>
        <pc:picChg chg="add mod">
          <ac:chgData name="Nik Charlson" userId="1c9abe3064829cca" providerId="LiveId" clId="{135E0B50-C70C-4349-AA03-E087931820AF}" dt="2026-02-02T22:59:40.568" v="419" actId="408"/>
          <ac:picMkLst>
            <pc:docMk/>
            <pc:sldMk cId="4113144233" sldId="268"/>
            <ac:picMk id="5" creationId="{63B70C88-0D65-3523-95DE-7254B67DF6B1}"/>
          </ac:picMkLst>
        </pc:picChg>
        <pc:picChg chg="add mod ord">
          <ac:chgData name="Nik Charlson" userId="1c9abe3064829cca" providerId="LiveId" clId="{135E0B50-C70C-4349-AA03-E087931820AF}" dt="2026-02-02T22:59:40.568" v="419" actId="408"/>
          <ac:picMkLst>
            <pc:docMk/>
            <pc:sldMk cId="4113144233" sldId="268"/>
            <ac:picMk id="7" creationId="{6989E79E-4B4F-6EA6-E422-8ECD821C7346}"/>
          </ac:picMkLst>
        </pc:picChg>
        <pc:picChg chg="add mod ord">
          <ac:chgData name="Nik Charlson" userId="1c9abe3064829cca" providerId="LiveId" clId="{135E0B50-C70C-4349-AA03-E087931820AF}" dt="2026-02-02T22:59:40.568" v="419" actId="408"/>
          <ac:picMkLst>
            <pc:docMk/>
            <pc:sldMk cId="4113144233" sldId="268"/>
            <ac:picMk id="9" creationId="{A876036E-6F5D-B696-F62F-DA21A4291963}"/>
          </ac:picMkLst>
        </pc:picChg>
        <pc:picChg chg="add mod">
          <ac:chgData name="Nik Charlson" userId="1c9abe3064829cca" providerId="LiveId" clId="{135E0B50-C70C-4349-AA03-E087931820AF}" dt="2026-02-02T22:59:40.568" v="419" actId="408"/>
          <ac:picMkLst>
            <pc:docMk/>
            <pc:sldMk cId="4113144233" sldId="268"/>
            <ac:picMk id="11" creationId="{5E70134D-9AC5-8513-37B5-FAB6105AD53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24156-F174-466F-8F6A-22FC696D73D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56DD57-1B03-4A4C-990B-E9016A90004F}">
      <dgm:prSet phldrT="[Text]" phldr="0"/>
      <dgm:spPr/>
      <dgm:t>
        <a:bodyPr/>
        <a:lstStyle/>
        <a:p>
          <a:r>
            <a:rPr lang="en-GB" dirty="0"/>
            <a:t>Clarify</a:t>
          </a:r>
        </a:p>
      </dgm:t>
    </dgm:pt>
    <dgm:pt modelId="{75D487F5-65FE-4250-A022-4531801F4E7E}" type="parTrans" cxnId="{7941BBD3-9BEF-4361-93D3-6D88C95AB7B5}">
      <dgm:prSet/>
      <dgm:spPr/>
      <dgm:t>
        <a:bodyPr/>
        <a:lstStyle/>
        <a:p>
          <a:endParaRPr lang="en-GB"/>
        </a:p>
      </dgm:t>
    </dgm:pt>
    <dgm:pt modelId="{AC2FDC96-A980-4F9A-91A2-81308FE24F8E}" type="sibTrans" cxnId="{7941BBD3-9BEF-4361-93D3-6D88C95AB7B5}">
      <dgm:prSet/>
      <dgm:spPr/>
      <dgm:t>
        <a:bodyPr/>
        <a:lstStyle/>
        <a:p>
          <a:endParaRPr lang="en-GB"/>
        </a:p>
      </dgm:t>
    </dgm:pt>
    <dgm:pt modelId="{6D7AFF85-6505-4455-B8DB-E91365C5B3DB}">
      <dgm:prSet phldrT="[Text]" phldr="0"/>
      <dgm:spPr/>
      <dgm:t>
        <a:bodyPr/>
        <a:lstStyle/>
        <a:p>
          <a:r>
            <a:rPr lang="en-GB" dirty="0"/>
            <a:t>List</a:t>
          </a:r>
        </a:p>
      </dgm:t>
    </dgm:pt>
    <dgm:pt modelId="{2765A37C-5135-4E8E-891A-FFB10FE0B66D}" type="parTrans" cxnId="{50AA501B-8AA2-46E3-9103-AD29EEC18F51}">
      <dgm:prSet/>
      <dgm:spPr/>
      <dgm:t>
        <a:bodyPr/>
        <a:lstStyle/>
        <a:p>
          <a:endParaRPr lang="en-GB"/>
        </a:p>
      </dgm:t>
    </dgm:pt>
    <dgm:pt modelId="{1ED5A045-BBCE-474E-8583-7DD566416DB9}" type="sibTrans" cxnId="{50AA501B-8AA2-46E3-9103-AD29EEC18F51}">
      <dgm:prSet/>
      <dgm:spPr/>
      <dgm:t>
        <a:bodyPr/>
        <a:lstStyle/>
        <a:p>
          <a:endParaRPr lang="en-GB"/>
        </a:p>
      </dgm:t>
    </dgm:pt>
    <dgm:pt modelId="{E097327B-C778-4481-B2F3-39EAC8BADAFC}">
      <dgm:prSet phldrT="[Text]" phldr="0"/>
      <dgm:spPr/>
      <dgm:t>
        <a:bodyPr/>
        <a:lstStyle/>
        <a:p>
          <a:r>
            <a:rPr lang="en-GB" dirty="0"/>
            <a:t>Examine</a:t>
          </a:r>
        </a:p>
      </dgm:t>
    </dgm:pt>
    <dgm:pt modelId="{AAC1B5AA-628E-4901-B8A3-7A26AE85CC64}" type="parTrans" cxnId="{9F401A9A-C8A6-45F4-A54E-8C5B571698CF}">
      <dgm:prSet/>
      <dgm:spPr/>
      <dgm:t>
        <a:bodyPr/>
        <a:lstStyle/>
        <a:p>
          <a:endParaRPr lang="en-GB"/>
        </a:p>
      </dgm:t>
    </dgm:pt>
    <dgm:pt modelId="{C331D80E-FBE5-421F-90D5-5E1E205A6CB4}" type="sibTrans" cxnId="{9F401A9A-C8A6-45F4-A54E-8C5B571698CF}">
      <dgm:prSet/>
      <dgm:spPr/>
      <dgm:t>
        <a:bodyPr/>
        <a:lstStyle/>
        <a:p>
          <a:endParaRPr lang="en-GB"/>
        </a:p>
      </dgm:t>
    </dgm:pt>
    <dgm:pt modelId="{9688D9B7-A0AA-477B-9CAF-FF57F7C8869C}">
      <dgm:prSet phldrT="[Text]" phldr="0"/>
      <dgm:spPr/>
      <dgm:t>
        <a:bodyPr/>
        <a:lstStyle/>
        <a:p>
          <a:r>
            <a:rPr lang="en-GB" dirty="0"/>
            <a:t>Review</a:t>
          </a:r>
        </a:p>
      </dgm:t>
    </dgm:pt>
    <dgm:pt modelId="{9D21A54A-FC3A-4D55-93F6-6B99F83C5AA5}" type="parTrans" cxnId="{46DD78A6-ECDE-41E3-99F1-72F57E6FFA4B}">
      <dgm:prSet/>
      <dgm:spPr/>
      <dgm:t>
        <a:bodyPr/>
        <a:lstStyle/>
        <a:p>
          <a:endParaRPr lang="en-GB"/>
        </a:p>
      </dgm:t>
    </dgm:pt>
    <dgm:pt modelId="{735F53F1-1CC0-4A3F-8011-4789C1BBE9D8}" type="sibTrans" cxnId="{46DD78A6-ECDE-41E3-99F1-72F57E6FFA4B}">
      <dgm:prSet/>
      <dgm:spPr/>
      <dgm:t>
        <a:bodyPr/>
        <a:lstStyle/>
        <a:p>
          <a:endParaRPr lang="en-GB"/>
        </a:p>
      </dgm:t>
    </dgm:pt>
    <dgm:pt modelId="{6E9E980F-D35F-4991-B34F-97324F734D10}">
      <dgm:prSet phldrT="[Text]" phldr="0"/>
      <dgm:spPr/>
      <dgm:t>
        <a:bodyPr/>
        <a:lstStyle/>
        <a:p>
          <a:r>
            <a:rPr lang="en-GB" dirty="0"/>
            <a:t>Argue</a:t>
          </a:r>
        </a:p>
      </dgm:t>
    </dgm:pt>
    <dgm:pt modelId="{7639886C-850E-40C8-A5DC-B20B82C7B630}" type="sibTrans" cxnId="{54C2E3A0-E93B-40F1-A2DB-733784F4308B}">
      <dgm:prSet/>
      <dgm:spPr/>
      <dgm:t>
        <a:bodyPr/>
        <a:lstStyle/>
        <a:p>
          <a:endParaRPr lang="en-GB"/>
        </a:p>
      </dgm:t>
    </dgm:pt>
    <dgm:pt modelId="{795B4FBA-50C2-42E6-AA90-9B796150E738}" type="parTrans" cxnId="{54C2E3A0-E93B-40F1-A2DB-733784F4308B}">
      <dgm:prSet/>
      <dgm:spPr/>
      <dgm:t>
        <a:bodyPr/>
        <a:lstStyle/>
        <a:p>
          <a:endParaRPr lang="en-GB"/>
        </a:p>
      </dgm:t>
    </dgm:pt>
    <dgm:pt modelId="{531BA35C-7533-4AC9-A365-D05D719CF7E0}" type="pres">
      <dgm:prSet presAssocID="{E1324156-F174-466F-8F6A-22FC696D73D3}" presName="cycle" presStyleCnt="0">
        <dgm:presLayoutVars>
          <dgm:dir/>
          <dgm:resizeHandles val="exact"/>
        </dgm:presLayoutVars>
      </dgm:prSet>
      <dgm:spPr/>
    </dgm:pt>
    <dgm:pt modelId="{E915946F-2C66-442E-8886-C80D7647DBBD}" type="pres">
      <dgm:prSet presAssocID="{0F56DD57-1B03-4A4C-990B-E9016A90004F}" presName="node" presStyleLbl="node1" presStyleIdx="0" presStyleCnt="5">
        <dgm:presLayoutVars>
          <dgm:bulletEnabled val="1"/>
        </dgm:presLayoutVars>
      </dgm:prSet>
      <dgm:spPr/>
    </dgm:pt>
    <dgm:pt modelId="{D96D6E8F-BCD3-485C-9E41-78FEDE8E2195}" type="pres">
      <dgm:prSet presAssocID="{AC2FDC96-A980-4F9A-91A2-81308FE24F8E}" presName="sibTrans" presStyleLbl="sibTrans2D1" presStyleIdx="0" presStyleCnt="5"/>
      <dgm:spPr/>
    </dgm:pt>
    <dgm:pt modelId="{519FC7BA-78C5-44AB-B166-3A156664A66C}" type="pres">
      <dgm:prSet presAssocID="{AC2FDC96-A980-4F9A-91A2-81308FE24F8E}" presName="connectorText" presStyleLbl="sibTrans2D1" presStyleIdx="0" presStyleCnt="5"/>
      <dgm:spPr/>
    </dgm:pt>
    <dgm:pt modelId="{44E4F1E2-DF49-434A-9D7B-D9B8C1857FF3}" type="pres">
      <dgm:prSet presAssocID="{6D7AFF85-6505-4455-B8DB-E91365C5B3DB}" presName="node" presStyleLbl="node1" presStyleIdx="1" presStyleCnt="5">
        <dgm:presLayoutVars>
          <dgm:bulletEnabled val="1"/>
        </dgm:presLayoutVars>
      </dgm:prSet>
      <dgm:spPr/>
    </dgm:pt>
    <dgm:pt modelId="{058BC4A3-15CE-4DBC-9A4E-91089793053E}" type="pres">
      <dgm:prSet presAssocID="{1ED5A045-BBCE-474E-8583-7DD566416DB9}" presName="sibTrans" presStyleLbl="sibTrans2D1" presStyleIdx="1" presStyleCnt="5"/>
      <dgm:spPr/>
    </dgm:pt>
    <dgm:pt modelId="{2BF5FE6D-77FE-4A51-BDDE-9F6E6CFB021E}" type="pres">
      <dgm:prSet presAssocID="{1ED5A045-BBCE-474E-8583-7DD566416DB9}" presName="connectorText" presStyleLbl="sibTrans2D1" presStyleIdx="1" presStyleCnt="5"/>
      <dgm:spPr/>
    </dgm:pt>
    <dgm:pt modelId="{3918E2B9-4B40-487A-A5EA-1B19632E2445}" type="pres">
      <dgm:prSet presAssocID="{E097327B-C778-4481-B2F3-39EAC8BADAFC}" presName="node" presStyleLbl="node1" presStyleIdx="2" presStyleCnt="5">
        <dgm:presLayoutVars>
          <dgm:bulletEnabled val="1"/>
        </dgm:presLayoutVars>
      </dgm:prSet>
      <dgm:spPr/>
    </dgm:pt>
    <dgm:pt modelId="{2D99D453-DE2D-4EE4-8781-B8CE37E089FC}" type="pres">
      <dgm:prSet presAssocID="{C331D80E-FBE5-421F-90D5-5E1E205A6CB4}" presName="sibTrans" presStyleLbl="sibTrans2D1" presStyleIdx="2" presStyleCnt="5"/>
      <dgm:spPr/>
    </dgm:pt>
    <dgm:pt modelId="{62DD31AF-24AD-4EFC-A7E5-2AC9A2B07CC7}" type="pres">
      <dgm:prSet presAssocID="{C331D80E-FBE5-421F-90D5-5E1E205A6CB4}" presName="connectorText" presStyleLbl="sibTrans2D1" presStyleIdx="2" presStyleCnt="5"/>
      <dgm:spPr/>
    </dgm:pt>
    <dgm:pt modelId="{C288669C-D627-4F21-A856-6569F2C3BF6E}" type="pres">
      <dgm:prSet presAssocID="{6E9E980F-D35F-4991-B34F-97324F734D10}" presName="node" presStyleLbl="node1" presStyleIdx="3" presStyleCnt="5">
        <dgm:presLayoutVars>
          <dgm:bulletEnabled val="1"/>
        </dgm:presLayoutVars>
      </dgm:prSet>
      <dgm:spPr/>
    </dgm:pt>
    <dgm:pt modelId="{0FDC58D8-B8B3-4F10-9CB0-5E395CCC6B73}" type="pres">
      <dgm:prSet presAssocID="{7639886C-850E-40C8-A5DC-B20B82C7B630}" presName="sibTrans" presStyleLbl="sibTrans2D1" presStyleIdx="3" presStyleCnt="5"/>
      <dgm:spPr/>
    </dgm:pt>
    <dgm:pt modelId="{5E40BAB5-6227-4A25-AB12-1A4420CAC5D4}" type="pres">
      <dgm:prSet presAssocID="{7639886C-850E-40C8-A5DC-B20B82C7B630}" presName="connectorText" presStyleLbl="sibTrans2D1" presStyleIdx="3" presStyleCnt="5"/>
      <dgm:spPr/>
    </dgm:pt>
    <dgm:pt modelId="{849879B1-768B-4CA5-BDD1-FF443A4C74BC}" type="pres">
      <dgm:prSet presAssocID="{9688D9B7-A0AA-477B-9CAF-FF57F7C8869C}" presName="node" presStyleLbl="node1" presStyleIdx="4" presStyleCnt="5">
        <dgm:presLayoutVars>
          <dgm:bulletEnabled val="1"/>
        </dgm:presLayoutVars>
      </dgm:prSet>
      <dgm:spPr/>
    </dgm:pt>
    <dgm:pt modelId="{B1701FE2-6429-4210-80D2-0249F3A69754}" type="pres">
      <dgm:prSet presAssocID="{735F53F1-1CC0-4A3F-8011-4789C1BBE9D8}" presName="sibTrans" presStyleLbl="sibTrans2D1" presStyleIdx="4" presStyleCnt="5"/>
      <dgm:spPr/>
    </dgm:pt>
    <dgm:pt modelId="{3D0D8F75-0527-4F2C-AF5E-5E70CCF26A82}" type="pres">
      <dgm:prSet presAssocID="{735F53F1-1CC0-4A3F-8011-4789C1BBE9D8}" presName="connectorText" presStyleLbl="sibTrans2D1" presStyleIdx="4" presStyleCnt="5"/>
      <dgm:spPr/>
    </dgm:pt>
  </dgm:ptLst>
  <dgm:cxnLst>
    <dgm:cxn modelId="{CBC62702-570E-42F1-9709-E3D7266CCEFE}" type="presOf" srcId="{735F53F1-1CC0-4A3F-8011-4789C1BBE9D8}" destId="{3D0D8F75-0527-4F2C-AF5E-5E70CCF26A82}" srcOrd="1" destOrd="0" presId="urn:microsoft.com/office/officeart/2005/8/layout/cycle2"/>
    <dgm:cxn modelId="{50AA501B-8AA2-46E3-9103-AD29EEC18F51}" srcId="{E1324156-F174-466F-8F6A-22FC696D73D3}" destId="{6D7AFF85-6505-4455-B8DB-E91365C5B3DB}" srcOrd="1" destOrd="0" parTransId="{2765A37C-5135-4E8E-891A-FFB10FE0B66D}" sibTransId="{1ED5A045-BBCE-474E-8583-7DD566416DB9}"/>
    <dgm:cxn modelId="{5C99132B-32E0-4C6E-8047-FAE56F31E975}" type="presOf" srcId="{C331D80E-FBE5-421F-90D5-5E1E205A6CB4}" destId="{62DD31AF-24AD-4EFC-A7E5-2AC9A2B07CC7}" srcOrd="1" destOrd="0" presId="urn:microsoft.com/office/officeart/2005/8/layout/cycle2"/>
    <dgm:cxn modelId="{F3A3985B-2394-4B5A-96F7-043BCA15C2DB}" type="presOf" srcId="{7639886C-850E-40C8-A5DC-B20B82C7B630}" destId="{5E40BAB5-6227-4A25-AB12-1A4420CAC5D4}" srcOrd="1" destOrd="0" presId="urn:microsoft.com/office/officeart/2005/8/layout/cycle2"/>
    <dgm:cxn modelId="{82B28B5F-A6D3-4E92-BC85-3556DAD0E070}" type="presOf" srcId="{9688D9B7-A0AA-477B-9CAF-FF57F7C8869C}" destId="{849879B1-768B-4CA5-BDD1-FF443A4C74BC}" srcOrd="0" destOrd="0" presId="urn:microsoft.com/office/officeart/2005/8/layout/cycle2"/>
    <dgm:cxn modelId="{FC226268-2A89-4B37-8D5B-C92BD299B435}" type="presOf" srcId="{AC2FDC96-A980-4F9A-91A2-81308FE24F8E}" destId="{D96D6E8F-BCD3-485C-9E41-78FEDE8E2195}" srcOrd="0" destOrd="0" presId="urn:microsoft.com/office/officeart/2005/8/layout/cycle2"/>
    <dgm:cxn modelId="{A21B494C-047B-4CEE-9A23-662E295076A3}" type="presOf" srcId="{6E9E980F-D35F-4991-B34F-97324F734D10}" destId="{C288669C-D627-4F21-A856-6569F2C3BF6E}" srcOrd="0" destOrd="0" presId="urn:microsoft.com/office/officeart/2005/8/layout/cycle2"/>
    <dgm:cxn modelId="{91754B75-593E-48FF-9D9E-2B632BAE302E}" type="presOf" srcId="{1ED5A045-BBCE-474E-8583-7DD566416DB9}" destId="{058BC4A3-15CE-4DBC-9A4E-91089793053E}" srcOrd="0" destOrd="0" presId="urn:microsoft.com/office/officeart/2005/8/layout/cycle2"/>
    <dgm:cxn modelId="{ACF9BA56-0AE5-4F43-B673-C4B61ECD1938}" type="presOf" srcId="{C331D80E-FBE5-421F-90D5-5E1E205A6CB4}" destId="{2D99D453-DE2D-4EE4-8781-B8CE37E089FC}" srcOrd="0" destOrd="0" presId="urn:microsoft.com/office/officeart/2005/8/layout/cycle2"/>
    <dgm:cxn modelId="{E6C9F659-1885-4B82-8C8A-22864ABD0B90}" type="presOf" srcId="{6D7AFF85-6505-4455-B8DB-E91365C5B3DB}" destId="{44E4F1E2-DF49-434A-9D7B-D9B8C1857FF3}" srcOrd="0" destOrd="0" presId="urn:microsoft.com/office/officeart/2005/8/layout/cycle2"/>
    <dgm:cxn modelId="{36C39284-A911-4C7E-98CB-261E124EF476}" type="presOf" srcId="{735F53F1-1CC0-4A3F-8011-4789C1BBE9D8}" destId="{B1701FE2-6429-4210-80D2-0249F3A69754}" srcOrd="0" destOrd="0" presId="urn:microsoft.com/office/officeart/2005/8/layout/cycle2"/>
    <dgm:cxn modelId="{E411BF8E-78E4-4316-A1CA-7BB0CFB3ADE6}" type="presOf" srcId="{7639886C-850E-40C8-A5DC-B20B82C7B630}" destId="{0FDC58D8-B8B3-4F10-9CB0-5E395CCC6B73}" srcOrd="0" destOrd="0" presId="urn:microsoft.com/office/officeart/2005/8/layout/cycle2"/>
    <dgm:cxn modelId="{9F401A9A-C8A6-45F4-A54E-8C5B571698CF}" srcId="{E1324156-F174-466F-8F6A-22FC696D73D3}" destId="{E097327B-C778-4481-B2F3-39EAC8BADAFC}" srcOrd="2" destOrd="0" parTransId="{AAC1B5AA-628E-4901-B8A3-7A26AE85CC64}" sibTransId="{C331D80E-FBE5-421F-90D5-5E1E205A6CB4}"/>
    <dgm:cxn modelId="{54C2E3A0-E93B-40F1-A2DB-733784F4308B}" srcId="{E1324156-F174-466F-8F6A-22FC696D73D3}" destId="{6E9E980F-D35F-4991-B34F-97324F734D10}" srcOrd="3" destOrd="0" parTransId="{795B4FBA-50C2-42E6-AA90-9B796150E738}" sibTransId="{7639886C-850E-40C8-A5DC-B20B82C7B630}"/>
    <dgm:cxn modelId="{84EF94A5-A798-4F3B-8276-B4E593E79070}" type="presOf" srcId="{AC2FDC96-A980-4F9A-91A2-81308FE24F8E}" destId="{519FC7BA-78C5-44AB-B166-3A156664A66C}" srcOrd="1" destOrd="0" presId="urn:microsoft.com/office/officeart/2005/8/layout/cycle2"/>
    <dgm:cxn modelId="{46DD78A6-ECDE-41E3-99F1-72F57E6FFA4B}" srcId="{E1324156-F174-466F-8F6A-22FC696D73D3}" destId="{9688D9B7-A0AA-477B-9CAF-FF57F7C8869C}" srcOrd="4" destOrd="0" parTransId="{9D21A54A-FC3A-4D55-93F6-6B99F83C5AA5}" sibTransId="{735F53F1-1CC0-4A3F-8011-4789C1BBE9D8}"/>
    <dgm:cxn modelId="{D86F8EC5-49DE-4515-BAA2-D6D0FA2BACA4}" type="presOf" srcId="{1ED5A045-BBCE-474E-8583-7DD566416DB9}" destId="{2BF5FE6D-77FE-4A51-BDDE-9F6E6CFB021E}" srcOrd="1" destOrd="0" presId="urn:microsoft.com/office/officeart/2005/8/layout/cycle2"/>
    <dgm:cxn modelId="{7941BBD3-9BEF-4361-93D3-6D88C95AB7B5}" srcId="{E1324156-F174-466F-8F6A-22FC696D73D3}" destId="{0F56DD57-1B03-4A4C-990B-E9016A90004F}" srcOrd="0" destOrd="0" parTransId="{75D487F5-65FE-4250-A022-4531801F4E7E}" sibTransId="{AC2FDC96-A980-4F9A-91A2-81308FE24F8E}"/>
    <dgm:cxn modelId="{EEFB20DD-EB21-4B64-984A-9D9C8E7F2D81}" type="presOf" srcId="{E1324156-F174-466F-8F6A-22FC696D73D3}" destId="{531BA35C-7533-4AC9-A365-D05D719CF7E0}" srcOrd="0" destOrd="0" presId="urn:microsoft.com/office/officeart/2005/8/layout/cycle2"/>
    <dgm:cxn modelId="{F2B79ADD-D267-465D-B8F9-CFBA415796D7}" type="presOf" srcId="{E097327B-C778-4481-B2F3-39EAC8BADAFC}" destId="{3918E2B9-4B40-487A-A5EA-1B19632E2445}" srcOrd="0" destOrd="0" presId="urn:microsoft.com/office/officeart/2005/8/layout/cycle2"/>
    <dgm:cxn modelId="{E580EAF8-EF20-495B-91FB-5F4CAD1616CD}" type="presOf" srcId="{0F56DD57-1B03-4A4C-990B-E9016A90004F}" destId="{E915946F-2C66-442E-8886-C80D7647DBBD}" srcOrd="0" destOrd="0" presId="urn:microsoft.com/office/officeart/2005/8/layout/cycle2"/>
    <dgm:cxn modelId="{E8292AD7-CDC4-4065-AC1C-4A13FE2AE5EF}" type="presParOf" srcId="{531BA35C-7533-4AC9-A365-D05D719CF7E0}" destId="{E915946F-2C66-442E-8886-C80D7647DBBD}" srcOrd="0" destOrd="0" presId="urn:microsoft.com/office/officeart/2005/8/layout/cycle2"/>
    <dgm:cxn modelId="{02A5DD54-67F5-49AB-B8AD-86098D382EBE}" type="presParOf" srcId="{531BA35C-7533-4AC9-A365-D05D719CF7E0}" destId="{D96D6E8F-BCD3-485C-9E41-78FEDE8E2195}" srcOrd="1" destOrd="0" presId="urn:microsoft.com/office/officeart/2005/8/layout/cycle2"/>
    <dgm:cxn modelId="{196F1D2B-7701-4947-909F-22B4BD35FB2C}" type="presParOf" srcId="{D96D6E8F-BCD3-485C-9E41-78FEDE8E2195}" destId="{519FC7BA-78C5-44AB-B166-3A156664A66C}" srcOrd="0" destOrd="0" presId="urn:microsoft.com/office/officeart/2005/8/layout/cycle2"/>
    <dgm:cxn modelId="{119B6B6B-372E-444D-8ED7-54E277479C81}" type="presParOf" srcId="{531BA35C-7533-4AC9-A365-D05D719CF7E0}" destId="{44E4F1E2-DF49-434A-9D7B-D9B8C1857FF3}" srcOrd="2" destOrd="0" presId="urn:microsoft.com/office/officeart/2005/8/layout/cycle2"/>
    <dgm:cxn modelId="{9AEAAEA2-158B-4A9E-8CAF-462FF95A8E1E}" type="presParOf" srcId="{531BA35C-7533-4AC9-A365-D05D719CF7E0}" destId="{058BC4A3-15CE-4DBC-9A4E-91089793053E}" srcOrd="3" destOrd="0" presId="urn:microsoft.com/office/officeart/2005/8/layout/cycle2"/>
    <dgm:cxn modelId="{CD534FCA-ED41-4C07-B91B-F0852C664376}" type="presParOf" srcId="{058BC4A3-15CE-4DBC-9A4E-91089793053E}" destId="{2BF5FE6D-77FE-4A51-BDDE-9F6E6CFB021E}" srcOrd="0" destOrd="0" presId="urn:microsoft.com/office/officeart/2005/8/layout/cycle2"/>
    <dgm:cxn modelId="{17686EBC-3415-4BA0-B3F1-D0FFBE802D81}" type="presParOf" srcId="{531BA35C-7533-4AC9-A365-D05D719CF7E0}" destId="{3918E2B9-4B40-487A-A5EA-1B19632E2445}" srcOrd="4" destOrd="0" presId="urn:microsoft.com/office/officeart/2005/8/layout/cycle2"/>
    <dgm:cxn modelId="{1F2AED85-267E-401B-9510-C2F353DEBCB7}" type="presParOf" srcId="{531BA35C-7533-4AC9-A365-D05D719CF7E0}" destId="{2D99D453-DE2D-4EE4-8781-B8CE37E089FC}" srcOrd="5" destOrd="0" presId="urn:microsoft.com/office/officeart/2005/8/layout/cycle2"/>
    <dgm:cxn modelId="{E82DDE04-6A0C-443C-A52C-54482FD586B0}" type="presParOf" srcId="{2D99D453-DE2D-4EE4-8781-B8CE37E089FC}" destId="{62DD31AF-24AD-4EFC-A7E5-2AC9A2B07CC7}" srcOrd="0" destOrd="0" presId="urn:microsoft.com/office/officeart/2005/8/layout/cycle2"/>
    <dgm:cxn modelId="{CE1346B4-796C-418F-8C4F-CA36704F88E0}" type="presParOf" srcId="{531BA35C-7533-4AC9-A365-D05D719CF7E0}" destId="{C288669C-D627-4F21-A856-6569F2C3BF6E}" srcOrd="6" destOrd="0" presId="urn:microsoft.com/office/officeart/2005/8/layout/cycle2"/>
    <dgm:cxn modelId="{34AF0990-C10D-477F-B16D-39A716CCEAAE}" type="presParOf" srcId="{531BA35C-7533-4AC9-A365-D05D719CF7E0}" destId="{0FDC58D8-B8B3-4F10-9CB0-5E395CCC6B73}" srcOrd="7" destOrd="0" presId="urn:microsoft.com/office/officeart/2005/8/layout/cycle2"/>
    <dgm:cxn modelId="{79430074-FD46-494B-861A-9857A6FD6FC1}" type="presParOf" srcId="{0FDC58D8-B8B3-4F10-9CB0-5E395CCC6B73}" destId="{5E40BAB5-6227-4A25-AB12-1A4420CAC5D4}" srcOrd="0" destOrd="0" presId="urn:microsoft.com/office/officeart/2005/8/layout/cycle2"/>
    <dgm:cxn modelId="{CADF66F9-340A-4590-BEB8-A6223FCFB396}" type="presParOf" srcId="{531BA35C-7533-4AC9-A365-D05D719CF7E0}" destId="{849879B1-768B-4CA5-BDD1-FF443A4C74BC}" srcOrd="8" destOrd="0" presId="urn:microsoft.com/office/officeart/2005/8/layout/cycle2"/>
    <dgm:cxn modelId="{C0C0DA6A-BF42-417E-9BA1-BBDB115DFAA3}" type="presParOf" srcId="{531BA35C-7533-4AC9-A365-D05D719CF7E0}" destId="{B1701FE2-6429-4210-80D2-0249F3A69754}" srcOrd="9" destOrd="0" presId="urn:microsoft.com/office/officeart/2005/8/layout/cycle2"/>
    <dgm:cxn modelId="{6E24F464-32C4-4A1D-92A6-60A4182AA214}" type="presParOf" srcId="{B1701FE2-6429-4210-80D2-0249F3A69754}" destId="{3D0D8F75-0527-4F2C-AF5E-5E70CCF26A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5946F-2C66-442E-8886-C80D7647DBBD}">
      <dsp:nvSpPr>
        <dsp:cNvPr id="0" name=""/>
        <dsp:cNvSpPr/>
      </dsp:nvSpPr>
      <dsp:spPr>
        <a:xfrm>
          <a:off x="3910942" y="644"/>
          <a:ext cx="1969814" cy="1969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Clarify</a:t>
          </a:r>
        </a:p>
      </dsp:txBody>
      <dsp:txXfrm>
        <a:off x="4199415" y="289117"/>
        <a:ext cx="1392868" cy="1392868"/>
      </dsp:txXfrm>
    </dsp:sp>
    <dsp:sp modelId="{D96D6E8F-BCD3-485C-9E41-78FEDE8E2195}">
      <dsp:nvSpPr>
        <dsp:cNvPr id="0" name=""/>
        <dsp:cNvSpPr/>
      </dsp:nvSpPr>
      <dsp:spPr>
        <a:xfrm rot="2160000">
          <a:off x="5818922" y="1514656"/>
          <a:ext cx="525392" cy="664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5833973" y="1601295"/>
        <a:ext cx="367774" cy="398888"/>
      </dsp:txXfrm>
    </dsp:sp>
    <dsp:sp modelId="{44E4F1E2-DF49-434A-9D7B-D9B8C1857FF3}">
      <dsp:nvSpPr>
        <dsp:cNvPr id="0" name=""/>
        <dsp:cNvSpPr/>
      </dsp:nvSpPr>
      <dsp:spPr>
        <a:xfrm>
          <a:off x="6306539" y="1741147"/>
          <a:ext cx="1969814" cy="1969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List</a:t>
          </a:r>
        </a:p>
      </dsp:txBody>
      <dsp:txXfrm>
        <a:off x="6595012" y="2029620"/>
        <a:ext cx="1392868" cy="1392868"/>
      </dsp:txXfrm>
    </dsp:sp>
    <dsp:sp modelId="{058BC4A3-15CE-4DBC-9A4E-91089793053E}">
      <dsp:nvSpPr>
        <dsp:cNvPr id="0" name=""/>
        <dsp:cNvSpPr/>
      </dsp:nvSpPr>
      <dsp:spPr>
        <a:xfrm rot="6480000">
          <a:off x="6575827" y="3787603"/>
          <a:ext cx="525392" cy="664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 rot="10800000">
        <a:off x="6678989" y="3845613"/>
        <a:ext cx="367774" cy="398888"/>
      </dsp:txXfrm>
    </dsp:sp>
    <dsp:sp modelId="{3918E2B9-4B40-487A-A5EA-1B19632E2445}">
      <dsp:nvSpPr>
        <dsp:cNvPr id="0" name=""/>
        <dsp:cNvSpPr/>
      </dsp:nvSpPr>
      <dsp:spPr>
        <a:xfrm>
          <a:off x="5391502" y="4557341"/>
          <a:ext cx="1969814" cy="1969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Examine</a:t>
          </a:r>
        </a:p>
      </dsp:txBody>
      <dsp:txXfrm>
        <a:off x="5679975" y="4845814"/>
        <a:ext cx="1392868" cy="1392868"/>
      </dsp:txXfrm>
    </dsp:sp>
    <dsp:sp modelId="{2D99D453-DE2D-4EE4-8781-B8CE37E089FC}">
      <dsp:nvSpPr>
        <dsp:cNvPr id="0" name=""/>
        <dsp:cNvSpPr/>
      </dsp:nvSpPr>
      <dsp:spPr>
        <a:xfrm rot="10800000">
          <a:off x="4648022" y="5209842"/>
          <a:ext cx="525392" cy="664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 rot="10800000">
        <a:off x="4805640" y="5342804"/>
        <a:ext cx="367774" cy="398888"/>
      </dsp:txXfrm>
    </dsp:sp>
    <dsp:sp modelId="{C288669C-D627-4F21-A856-6569F2C3BF6E}">
      <dsp:nvSpPr>
        <dsp:cNvPr id="0" name=""/>
        <dsp:cNvSpPr/>
      </dsp:nvSpPr>
      <dsp:spPr>
        <a:xfrm>
          <a:off x="2430381" y="4557341"/>
          <a:ext cx="1969814" cy="1969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Argue</a:t>
          </a:r>
        </a:p>
      </dsp:txBody>
      <dsp:txXfrm>
        <a:off x="2718854" y="4845814"/>
        <a:ext cx="1392868" cy="1392868"/>
      </dsp:txXfrm>
    </dsp:sp>
    <dsp:sp modelId="{0FDC58D8-B8B3-4F10-9CB0-5E395CCC6B73}">
      <dsp:nvSpPr>
        <dsp:cNvPr id="0" name=""/>
        <dsp:cNvSpPr/>
      </dsp:nvSpPr>
      <dsp:spPr>
        <a:xfrm rot="15120000">
          <a:off x="2699669" y="3815887"/>
          <a:ext cx="525392" cy="664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 rot="10800000">
        <a:off x="2802831" y="4023801"/>
        <a:ext cx="367774" cy="398888"/>
      </dsp:txXfrm>
    </dsp:sp>
    <dsp:sp modelId="{849879B1-768B-4CA5-BDD1-FF443A4C74BC}">
      <dsp:nvSpPr>
        <dsp:cNvPr id="0" name=""/>
        <dsp:cNvSpPr/>
      </dsp:nvSpPr>
      <dsp:spPr>
        <a:xfrm>
          <a:off x="1515344" y="1741147"/>
          <a:ext cx="1969814" cy="1969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Review</a:t>
          </a:r>
        </a:p>
      </dsp:txBody>
      <dsp:txXfrm>
        <a:off x="1803817" y="2029620"/>
        <a:ext cx="1392868" cy="1392868"/>
      </dsp:txXfrm>
    </dsp:sp>
    <dsp:sp modelId="{B1701FE2-6429-4210-80D2-0249F3A69754}">
      <dsp:nvSpPr>
        <dsp:cNvPr id="0" name=""/>
        <dsp:cNvSpPr/>
      </dsp:nvSpPr>
      <dsp:spPr>
        <a:xfrm rot="19440000">
          <a:off x="3423324" y="1532137"/>
          <a:ext cx="525392" cy="664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3438375" y="1711422"/>
        <a:ext cx="367774" cy="398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2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sources….
- Psychological safety paper (Edmondson, 1999): https://web.mit.edu/curhan/www/docs/Articles/15341_Readings/Group_Performance/Edmondson%20Psychological%20safety.pdf
- Information overload review (Arnold et al., 2023): https://www.frontiersin.org/journals/psychology/articles/10.3389/fpsyg.2023.1122200/full
- AI hallucination classification (Sun et al., 2024): https://www.nature.com/articles/s41599-024-03811-x
- BIS FSI Insights No 63 on genAI risks (hallucination, anthropomorphism): https://www.bis.org/fsi/publ/insights63.htm
- WEF Future of Jobs 2025 skills outlook: https://www.weforum.org/publications/the-future-of-jobs-report-2025/in-full/3-skills-outlook/
- OECD Digital Education Outlook 2026: https://www.oecd.org/en/publications/oecd-digital-education-outlook-2026_062a7394-en.html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to put sources in the notes so I know where to find them later….
- OECD Digital Education Outlook 2026 (quote and context): https://www.oecd.org/en/publications/oecd-digital-education-outlook-2026_062a7394-en.html
- OECD report PDF (supporting discussion of overreliance and reduced engagement): https://www.oecd.org/content/dam/oecd/en/publications/reports/2026/01/oecd-digital-education-outlook-2026_940e0dd8/062a7394-en.pdf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No external sources.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Information overload review (background context for evidence and synthesis): https://www.frontiersin.org/journals/psychology/articles/10.3389/fpsyg.2023.1122200/full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Psychological safety and interpersonal risk in teams (background): https://web.mit.edu/curhan/www/docs/Articles/15341_Readings/Group_Performance/Edmondson%20Psychological%20safety.pdf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Sorry I couldn’t make this into an acronym but it is still solid ;)</a:t>
            </a:r>
          </a:p>
          <a:p>
            <a:r>
              <a:rPr lang="en-US" dirty="0"/>
              <a:t>Analytical thinking as a top core skill for employers (context): https://www.weforum.org/publications/the-future-of-jobs-report-2025/in-full/3-skills-outlook/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ritical-thinking-linkedin-header-1920x1080.png"/>
          <p:cNvPicPr>
            <a:picLocks noChangeAspect="1"/>
          </p:cNvPicPr>
          <p:nvPr/>
        </p:nvPicPr>
        <p:blipFill>
          <a:blip r:embed="rId3"/>
          <a:srcRect l="26626" r="26626"/>
          <a:stretch/>
        </p:blipFill>
        <p:spPr>
          <a:xfrm>
            <a:off x="6492240" y="0"/>
            <a:ext cx="569945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6492240" cy="6858000"/>
          </a:xfrm>
          <a:prstGeom prst="rect">
            <a:avLst/>
          </a:prstGeom>
          <a:solidFill>
            <a:srgbClr val="0B2E4F"/>
          </a:solidFill>
          <a:ln w="12700">
            <a:solidFill>
              <a:srgbClr val="0B2E4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594360" y="1051560"/>
            <a:ext cx="557784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 Thinking</a:t>
            </a:r>
            <a:endParaRPr lang="en-US" sz="44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Isn’t Dying.</a:t>
            </a:r>
            <a:endParaRPr lang="en-US" sz="44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It’s Being Outsourced.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594360" y="3977640"/>
            <a:ext cx="56235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practical 5‑minute framework to improve decision quality: C.L.E.A.R.</a:t>
            </a:r>
            <a:endParaRPr lang="en-US" sz="1800" dirty="0"/>
          </a:p>
        </p:txBody>
      </p:sp>
      <p:sp>
        <p:nvSpPr>
          <p:cNvPr id="6" name="Shape 3"/>
          <p:cNvSpPr/>
          <p:nvPr/>
        </p:nvSpPr>
        <p:spPr>
          <a:xfrm>
            <a:off x="594360" y="4800600"/>
            <a:ext cx="5212080" cy="0"/>
          </a:xfrm>
          <a:prstGeom prst="line">
            <a:avLst/>
          </a:prstGeom>
          <a:noFill/>
          <a:ln w="38100">
            <a:solidFill>
              <a:srgbClr val="93C5FD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594360" y="4983480"/>
            <a:ext cx="5669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BFDBF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freely • Share with your team • Adapt to your context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2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18872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thinking visible.</a:t>
            </a:r>
            <a:endParaRPr lang="en-US" sz="4600" dirty="0"/>
          </a:p>
        </p:txBody>
      </p:sp>
      <p:sp>
        <p:nvSpPr>
          <p:cNvPr id="3" name="Text 1"/>
          <p:cNvSpPr/>
          <p:nvPr/>
        </p:nvSpPr>
        <p:spPr>
          <a:xfrm>
            <a:off x="731520" y="1965960"/>
            <a:ext cx="10972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BFDBF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questions safe.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BFDBF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decisions reviewable.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731520" y="3337560"/>
            <a:ext cx="10789920" cy="2148840"/>
          </a:xfrm>
          <a:prstGeom prst="roundRect">
            <a:avLst/>
          </a:prstGeom>
          <a:solidFill>
            <a:srgbClr val="0F3B64"/>
          </a:solidFill>
          <a:ln w="12700">
            <a:solidFill>
              <a:srgbClr val="0F3B6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1005840" y="361188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Insert your article link here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005840" y="406908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Suggested caption: “Critical Thinking Isn’t Dying. It’s Being Outsourced.”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1005840" y="4480560"/>
            <a:ext cx="10241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 for the audience: Where does critical thinking break down most — meetings, strategy, or leadership comms?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731520" y="585216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93C5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#CriticalThinking  #DecisionMaking  #Leadership  #Strategy  #AI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90957-3DBD-187A-9820-6ABE0FAC7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-622300"/>
            <a:ext cx="10287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438F97-9962-7086-75AF-392FF485BFC9}"/>
              </a:ext>
            </a:extLst>
          </p:cNvPr>
          <p:cNvSpPr txBox="1"/>
          <p:nvPr/>
        </p:nvSpPr>
        <p:spPr>
          <a:xfrm>
            <a:off x="774700" y="736600"/>
            <a:ext cx="2962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Handy icons….</a:t>
            </a:r>
          </a:p>
        </p:txBody>
      </p:sp>
    </p:spTree>
    <p:extLst>
      <p:ext uri="{BB962C8B-B14F-4D97-AF65-F5344CB8AC3E}">
        <p14:creationId xmlns:p14="http://schemas.microsoft.com/office/powerpoint/2010/main" val="34608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7B5BA6-BE4A-1B0A-27C7-F45691B36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704251"/>
              </p:ext>
            </p:extLst>
          </p:nvPr>
        </p:nvGraphicFramePr>
        <p:xfrm>
          <a:off x="1333500" y="76200"/>
          <a:ext cx="9791699" cy="652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5D95A727-9B21-A646-18A3-1C59FB43FC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007" y="4842301"/>
            <a:ext cx="1649709" cy="15912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E6932B-79F9-A2DB-112F-66408ED45D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4494" y="254000"/>
            <a:ext cx="1649709" cy="15912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D79D28-2F1D-3283-3C67-CFAAD964D5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8223" y="4842300"/>
            <a:ext cx="1649709" cy="15912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186A29-C76B-EF1C-A7B4-E4F75F87D7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2644" y="1977444"/>
            <a:ext cx="1649709" cy="15912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8924C0-0DA7-1F68-3A2D-0F862F5792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352" y="1977445"/>
            <a:ext cx="1649709" cy="15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89E79E-4B4F-6EA6-E422-8ECD821C7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488" y="2409923"/>
            <a:ext cx="2113025" cy="2038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6036E-6F5D-B696-F62F-DA21A4291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317" y="2409923"/>
            <a:ext cx="2113025" cy="20381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0205A-596C-D2B9-5995-E65E47F77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659" y="2409923"/>
            <a:ext cx="2113025" cy="2038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70C88-0D65-3523-95DE-7254B67DF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46" y="2409923"/>
            <a:ext cx="2113025" cy="2038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70134D-9AC5-8513-37B5-FAB6105AD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830" y="2409923"/>
            <a:ext cx="2113025" cy="203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4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2E4F"/>
          </a:solidFill>
          <a:ln w="12700">
            <a:solidFill>
              <a:srgbClr val="0B2E4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9436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85800" y="868680"/>
            <a:ext cx="108356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the environment rewards speed and certainty,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thinking gets outsourced.</a:t>
            </a:r>
            <a:endParaRPr lang="en-US" sz="3400" dirty="0"/>
          </a:p>
        </p:txBody>
      </p:sp>
      <p:sp>
        <p:nvSpPr>
          <p:cNvPr id="5" name="Text 3"/>
          <p:cNvSpPr/>
          <p:nvPr/>
        </p:nvSpPr>
        <p:spPr>
          <a:xfrm>
            <a:off x="731520" y="196596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 “substitutes for judgement”: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685800" y="2331720"/>
            <a:ext cx="5760720" cy="18440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175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1005840" y="2560320"/>
            <a:ext cx="5120640" cy="1432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Templates &amp; checklists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Dashboards (signal without context)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 consensus (alignment theatre)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output (polish ≠ proof)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6720840" y="1965960"/>
            <a:ext cx="5074920" cy="3429000"/>
          </a:xfrm>
          <a:prstGeom prst="roundRect">
            <a:avLst/>
          </a:prstGeom>
          <a:solidFill>
            <a:srgbClr val="EFF6FF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6995160" y="2240280"/>
            <a:ext cx="452628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0B2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“Apparent improvements in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0B2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 enabled by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0B2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Generative AI may mask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0B2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deficits in underlying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0B2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cognitive and metacognitive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0B2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processes.”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6995160" y="4800600"/>
            <a:ext cx="4526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B2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OECD, Digital Education Outlook 2026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94360" y="653796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Goal: replace “fast answers” with better questions and cleaner decisions.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2E4F"/>
          </a:solidFill>
          <a:ln w="12700">
            <a:solidFill>
              <a:srgbClr val="0B2E4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9436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C.L.E.A.R. framework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85800" y="86868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simple loop for better judgement (5–15 minutes).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02920" y="1828800"/>
            <a:ext cx="2103120" cy="3063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1750" dist="1397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731520" y="2148840"/>
            <a:ext cx="822960" cy="822960"/>
          </a:xfrm>
          <a:prstGeom prst="rect">
            <a:avLst/>
          </a:prstGeom>
          <a:solidFill>
            <a:srgbClr val="1D4ED8"/>
          </a:solidFill>
          <a:ln>
            <a:solidFill>
              <a:srgbClr val="1D4ED8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731520" y="3063240"/>
            <a:ext cx="164592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Clarify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31520" y="4224528"/>
            <a:ext cx="1645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are we deciding?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2770632" y="1828800"/>
            <a:ext cx="2103120" cy="3063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1750" dist="1397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2999232" y="2148840"/>
            <a:ext cx="822960" cy="822960"/>
          </a:xfrm>
          <a:prstGeom prst="rect">
            <a:avLst/>
          </a:prstGeom>
          <a:solidFill>
            <a:srgbClr val="0EA5E9"/>
          </a:solidFill>
          <a:ln>
            <a:solidFill>
              <a:srgbClr val="0EA5E9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</a:t>
            </a:r>
            <a:endParaRPr lang="en-US" sz="4000" dirty="0"/>
          </a:p>
        </p:txBody>
      </p:sp>
      <p:sp>
        <p:nvSpPr>
          <p:cNvPr id="11" name="Text 9"/>
          <p:cNvSpPr/>
          <p:nvPr/>
        </p:nvSpPr>
        <p:spPr>
          <a:xfrm>
            <a:off x="2999232" y="3063240"/>
            <a:ext cx="164592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 assumptions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2999232" y="4224528"/>
            <a:ext cx="1645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must be true?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038344" y="1828800"/>
            <a:ext cx="2103120" cy="3063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1750" dist="1397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5266944" y="2148840"/>
            <a:ext cx="822960" cy="822960"/>
          </a:xfrm>
          <a:prstGeom prst="rect">
            <a:avLst/>
          </a:prstGeom>
          <a:solidFill>
            <a:srgbClr val="10B981"/>
          </a:solidFill>
          <a:ln>
            <a:solidFill>
              <a:srgbClr val="10B981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endParaRPr lang="en-US" sz="4000" dirty="0"/>
          </a:p>
        </p:txBody>
      </p:sp>
      <p:sp>
        <p:nvSpPr>
          <p:cNvPr id="15" name="Text 13"/>
          <p:cNvSpPr/>
          <p:nvPr/>
        </p:nvSpPr>
        <p:spPr>
          <a:xfrm>
            <a:off x="5266944" y="3063240"/>
            <a:ext cx="164592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Examine evidence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266944" y="4224528"/>
            <a:ext cx="1645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supports this?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7306056" y="1828800"/>
            <a:ext cx="2103120" cy="3063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1750" dist="1397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7534656" y="2148840"/>
            <a:ext cx="822960" cy="822960"/>
          </a:xfrm>
          <a:prstGeom prst="rect">
            <a:avLst/>
          </a:prstGeom>
          <a:solidFill>
            <a:srgbClr val="F59E0B"/>
          </a:solidFill>
          <a:ln>
            <a:solidFill>
              <a:srgbClr val="F59E0B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4000" dirty="0"/>
          </a:p>
        </p:txBody>
      </p:sp>
      <p:sp>
        <p:nvSpPr>
          <p:cNvPr id="19" name="Text 17"/>
          <p:cNvSpPr/>
          <p:nvPr/>
        </p:nvSpPr>
        <p:spPr>
          <a:xfrm>
            <a:off x="7534656" y="3063240"/>
            <a:ext cx="164592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Argue against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yourself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534656" y="4224528"/>
            <a:ext cx="1645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might we be wrong?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9573768" y="1828800"/>
            <a:ext cx="2103120" cy="3063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1750" dist="1397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9802368" y="2148840"/>
            <a:ext cx="822960" cy="822960"/>
          </a:xfrm>
          <a:prstGeom prst="rect">
            <a:avLst/>
          </a:prstGeom>
          <a:solidFill>
            <a:srgbClr val="EF4444"/>
          </a:solidFill>
          <a:ln>
            <a:solidFill>
              <a:srgbClr val="EF4444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4000" dirty="0"/>
          </a:p>
        </p:txBody>
      </p:sp>
      <p:sp>
        <p:nvSpPr>
          <p:cNvPr id="23" name="Text 21"/>
          <p:cNvSpPr/>
          <p:nvPr/>
        </p:nvSpPr>
        <p:spPr>
          <a:xfrm>
            <a:off x="9802368" y="3063240"/>
            <a:ext cx="164592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&amp;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update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9802368" y="4224528"/>
            <a:ext cx="1645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did we learn?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594360" y="653796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Tip: treat CLEAR as a loop — run it quickly, then revisit when new info appears.</a:t>
            </a:r>
            <a:endParaRPr lang="en-US" sz="10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785F377-ADA9-0316-753F-8D2255AE1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474" y="2181200"/>
            <a:ext cx="822961" cy="7938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9A31239-D031-ACCC-AFCD-A90D7B9CD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26" y="2181200"/>
            <a:ext cx="822961" cy="7938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E7C2EC-18B1-86F9-FB02-303E79CCA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186" y="2181200"/>
            <a:ext cx="822961" cy="7938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5E503A0-C252-DB9E-7915-B026D5CCF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828" y="2181200"/>
            <a:ext cx="822961" cy="793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AD7F56C-6E53-1545-FC91-70F419DFE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9627" y="2181200"/>
            <a:ext cx="822961" cy="7938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2E4F"/>
          </a:solidFill>
          <a:ln w="12700">
            <a:solidFill>
              <a:srgbClr val="0B2E4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9436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 — Clarify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85800" y="868680"/>
            <a:ext cx="1097280" cy="1097280"/>
          </a:xfrm>
          <a:prstGeom prst="rect">
            <a:avLst/>
          </a:prstGeom>
          <a:solidFill>
            <a:srgbClr val="1D4ED8"/>
          </a:solidFill>
          <a:ln>
            <a:solidFill>
              <a:srgbClr val="1D4ED8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5200" dirty="0"/>
          </a:p>
        </p:txBody>
      </p:sp>
      <p:sp>
        <p:nvSpPr>
          <p:cNvPr id="5" name="Text 3"/>
          <p:cNvSpPr/>
          <p:nvPr/>
        </p:nvSpPr>
        <p:spPr>
          <a:xfrm>
            <a:off x="2011680" y="1097280"/>
            <a:ext cx="9966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Clarify the decision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85800" y="20574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Purpose: align on what you’re deciding — not just what you’re discussing.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685800" y="2606040"/>
            <a:ext cx="11503152" cy="18440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175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005840" y="2834640"/>
            <a:ext cx="10863072" cy="1432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 the decision in one sentence.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success (what does “good” look like?).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constraints (time, budget, risk, compliance).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Clarify reversibility: one‑way door vs two‑way door.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685800" y="5897880"/>
            <a:ext cx="11503152" cy="502920"/>
          </a:xfrm>
          <a:prstGeom prst="roundRect">
            <a:avLst/>
          </a:prstGeom>
          <a:solidFill>
            <a:srgbClr val="EFF6FF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960120" y="600760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0B2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Prompt: “What exactly are we deciding today — and what would make it a win?”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A3A746-EB9C-ABD6-009A-D637A480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891" y="575972"/>
            <a:ext cx="1649709" cy="1591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FE8A766-0D19-98E0-C40B-04BE7E7B7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451" y="577270"/>
            <a:ext cx="1649709" cy="1591255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2E4F"/>
          </a:solidFill>
          <a:ln w="12700">
            <a:solidFill>
              <a:srgbClr val="0B2E4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9436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 — List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85800" y="868680"/>
            <a:ext cx="1097280" cy="1097280"/>
          </a:xfrm>
          <a:prstGeom prst="rect">
            <a:avLst/>
          </a:prstGeom>
          <a:solidFill>
            <a:srgbClr val="0EA5E9"/>
          </a:solidFill>
          <a:ln>
            <a:solidFill>
              <a:srgbClr val="0EA5E9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</a:t>
            </a:r>
            <a:endParaRPr lang="en-US" sz="5200" dirty="0"/>
          </a:p>
        </p:txBody>
      </p:sp>
      <p:sp>
        <p:nvSpPr>
          <p:cNvPr id="5" name="Text 3"/>
          <p:cNvSpPr/>
          <p:nvPr/>
        </p:nvSpPr>
        <p:spPr>
          <a:xfrm>
            <a:off x="2011680" y="1097280"/>
            <a:ext cx="9966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 the assumptions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85800" y="20574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Purpose: surface what “must be true” — so you can test it.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685800" y="2606040"/>
            <a:ext cx="11503152" cy="18440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175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005840" y="2834640"/>
            <a:ext cx="10863072" cy="1432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 assumptions as testable statements.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Separate facts from beliefs (“we know” vs “we think”).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 the basics: user need, capacity, dependencies, cost, timeline.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Ask: “What are we taking for granted?”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685800" y="5897880"/>
            <a:ext cx="11503152" cy="502920"/>
          </a:xfrm>
          <a:prstGeom prst="roundRect">
            <a:avLst/>
          </a:prstGeom>
          <a:solidFill>
            <a:srgbClr val="ECFEFF"/>
          </a:solidFill>
          <a:ln w="12700">
            <a:solidFill>
              <a:srgbClr val="A5F3F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960120" y="600760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0B2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Prompt: “If this fails, what assumption was wrong?”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2E4F"/>
          </a:solidFill>
          <a:ln w="12700">
            <a:solidFill>
              <a:srgbClr val="0B2E4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9436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 — Examine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85800" y="868680"/>
            <a:ext cx="1097280" cy="1097280"/>
          </a:xfrm>
          <a:prstGeom prst="rect">
            <a:avLst/>
          </a:prstGeom>
          <a:solidFill>
            <a:srgbClr val="10B981"/>
          </a:solidFill>
          <a:ln>
            <a:solidFill>
              <a:srgbClr val="10B981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endParaRPr lang="en-US" sz="5200" dirty="0"/>
          </a:p>
        </p:txBody>
      </p:sp>
      <p:sp>
        <p:nvSpPr>
          <p:cNvPr id="5" name="Text 3"/>
          <p:cNvSpPr/>
          <p:nvPr/>
        </p:nvSpPr>
        <p:spPr>
          <a:xfrm>
            <a:off x="2011680" y="1097280"/>
            <a:ext cx="9966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Examine the evidence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85800" y="20574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Purpose: avoid “signal without context” and test what matters.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685800" y="2606040"/>
            <a:ext cx="11503152" cy="18440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175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005840" y="2834640"/>
            <a:ext cx="10863072" cy="1432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evidence supports this? What evidence would weaken it?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data is missing or unreliable?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Prefer small tests over big debates (run a quick experiment).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 down a disconfirming signal (what would change your mind?).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685800" y="5897880"/>
            <a:ext cx="11503152" cy="502920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960120" y="600760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064E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Prompt: “What’s the smallest test that reduces the biggest uncertainty?”</a:t>
            </a: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A789EC-3F8F-87DE-FD5F-AF2C3F2AA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891" y="619153"/>
            <a:ext cx="1649709" cy="15912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2E4F"/>
          </a:solidFill>
          <a:ln w="12700">
            <a:solidFill>
              <a:srgbClr val="0B2E4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9436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— Argue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85800" y="868680"/>
            <a:ext cx="1097280" cy="1097280"/>
          </a:xfrm>
          <a:prstGeom prst="rect">
            <a:avLst/>
          </a:prstGeom>
          <a:solidFill>
            <a:srgbClr val="F59E0B"/>
          </a:solidFill>
          <a:ln>
            <a:solidFill>
              <a:srgbClr val="F59E0B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5200" dirty="0"/>
          </a:p>
        </p:txBody>
      </p:sp>
      <p:sp>
        <p:nvSpPr>
          <p:cNvPr id="5" name="Text 3"/>
          <p:cNvSpPr/>
          <p:nvPr/>
        </p:nvSpPr>
        <p:spPr>
          <a:xfrm>
            <a:off x="2011680" y="1097280"/>
            <a:ext cx="9966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Argue against yourself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85800" y="20574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Purpose: reduce overconfidence and catch weak reasoning early.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685800" y="2606040"/>
            <a:ext cx="11503152" cy="18440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175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005840" y="2834640"/>
            <a:ext cx="10863072" cy="1432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Steelman the best counter‑argument (make it stronger than you think).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a quick pre‑mortem: “It’s 3 months later and this failed — why?”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Assign a rotating “Red Team” role for important decisions.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Separate challenge from status: critique the idea, not the person.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685800" y="5897880"/>
            <a:ext cx="11503152" cy="502920"/>
          </a:xfrm>
          <a:prstGeom prst="roundRect">
            <a:avLst/>
          </a:prstGeom>
          <a:solidFill>
            <a:srgbClr val="FFFBEB"/>
          </a:solidFill>
          <a:ln w="12700">
            <a:solidFill>
              <a:srgbClr val="FDE68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960120" y="600760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7835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Prompt: “What would a smart sceptic say — and how would we answer?”</a:t>
            </a: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86942E-5AA8-4310-50BB-4C1FF1CD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621692"/>
            <a:ext cx="1649709" cy="1591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2E4F"/>
          </a:solidFill>
          <a:ln w="12700">
            <a:solidFill>
              <a:srgbClr val="0B2E4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9436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 — Review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85800" y="868680"/>
            <a:ext cx="1097280" cy="1097280"/>
          </a:xfrm>
          <a:prstGeom prst="rect">
            <a:avLst/>
          </a:prstGeom>
          <a:solidFill>
            <a:srgbClr val="EF4444"/>
          </a:solidFill>
          <a:ln>
            <a:solidFill>
              <a:srgbClr val="EF4444"/>
            </a:solidFill>
          </a:ln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5200" dirty="0"/>
          </a:p>
        </p:txBody>
      </p:sp>
      <p:sp>
        <p:nvSpPr>
          <p:cNvPr id="5" name="Text 3"/>
          <p:cNvSpPr/>
          <p:nvPr/>
        </p:nvSpPr>
        <p:spPr>
          <a:xfrm>
            <a:off x="2011680" y="1097280"/>
            <a:ext cx="9966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&amp; update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85800" y="20574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Purpose: turn outcomes into learning — and prevent repeat mistakes.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685800" y="2606040"/>
            <a:ext cx="11503152" cy="18440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175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005840" y="2834640"/>
            <a:ext cx="10863072" cy="1432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a lightweight decision log (what we chose and why).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a review date (especially for reversible decisions).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Ask: “Which assumption mattered most?”</a:t>
            </a:r>
            <a:endParaRPr lang="en-US" sz="2000" dirty="0"/>
          </a:p>
          <a:p>
            <a:pPr marL="228600" indent="-228600">
              <a:spcAft>
                <a:spcPts val="700"/>
              </a:spcAft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Update playbooks, checklists and thresholds based on what happened.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685800" y="5897880"/>
            <a:ext cx="11503152" cy="502920"/>
          </a:xfrm>
          <a:prstGeom prst="roundRect">
            <a:avLst/>
          </a:prstGeom>
          <a:solidFill>
            <a:srgbClr val="FEF2F2"/>
          </a:solidFill>
          <a:ln w="12700">
            <a:solidFill>
              <a:srgbClr val="FECAC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960120" y="600760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7F1D1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Prompt: “What would we do differently if we ran this again next week?”</a:t>
            </a: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8648C-58C8-EDE1-8B50-6BF6D44DB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577270"/>
            <a:ext cx="1649709" cy="15912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0B2E4F"/>
          </a:solidFill>
          <a:ln w="12700">
            <a:solidFill>
              <a:srgbClr val="0B2E4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94360" y="109728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Put it into practice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85800" y="86868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this one‑page structure in meetings, docs, or AI prompts.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7452360" cy="46177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1750" dist="1270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1005840" y="1847088"/>
            <a:ext cx="6812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 One‑Pager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1005840" y="2286000"/>
            <a:ext cx="7086600" cy="57607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188720" y="2450592"/>
            <a:ext cx="1463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Decision: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2743200" y="2450592"/>
            <a:ext cx="5212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are we deciding?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1005840" y="2907792"/>
            <a:ext cx="7086600" cy="576072"/>
          </a:xfrm>
          <a:prstGeom prst="rect">
            <a:avLst/>
          </a:prstGeom>
          <a:solidFill>
            <a:srgbClr val="F1F5F9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1188720" y="3072384"/>
            <a:ext cx="1463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Goal: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2743200" y="3072384"/>
            <a:ext cx="5212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does success look like?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1005840" y="3529584"/>
            <a:ext cx="7086600" cy="57607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1188720" y="3694176"/>
            <a:ext cx="1463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Assumptions: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2743200" y="3694176"/>
            <a:ext cx="5212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must be true?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1005840" y="4151376"/>
            <a:ext cx="7086600" cy="576072"/>
          </a:xfrm>
          <a:prstGeom prst="rect">
            <a:avLst/>
          </a:prstGeom>
          <a:solidFill>
            <a:srgbClr val="F1F5F9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1188720" y="4315968"/>
            <a:ext cx="1463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Evidence: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2743200" y="4315968"/>
            <a:ext cx="5212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supports / weakens this?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1005840" y="4773168"/>
            <a:ext cx="7086600" cy="576072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1188720" y="4937760"/>
            <a:ext cx="1463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Risks: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2743200" y="4937760"/>
            <a:ext cx="5212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could go wrong (and mitigations)?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1005840" y="5394960"/>
            <a:ext cx="7086600" cy="576072"/>
          </a:xfrm>
          <a:prstGeom prst="rect">
            <a:avLst/>
          </a:prstGeom>
          <a:solidFill>
            <a:srgbClr val="F1F5F9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1188720" y="5559552"/>
            <a:ext cx="1463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date: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2743200" y="5559552"/>
            <a:ext cx="5212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will we revisit?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8458200" y="1783080"/>
            <a:ext cx="3566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Meeting defaults (steal these):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8275320" y="2148840"/>
            <a:ext cx="3913632" cy="14173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175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7" name="Text 25"/>
          <p:cNvSpPr/>
          <p:nvPr/>
        </p:nvSpPr>
        <p:spPr>
          <a:xfrm>
            <a:off x="8595360" y="2377440"/>
            <a:ext cx="3273552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05740" indent="-205740">
              <a:spcAft>
                <a:spcPts val="630"/>
              </a:spcAft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 the decision.</a:t>
            </a:r>
            <a:endParaRPr lang="en-US" sz="1800" dirty="0"/>
          </a:p>
          <a:p>
            <a:pPr marL="205740" indent="-205740">
              <a:spcAft>
                <a:spcPts val="630"/>
              </a:spcAft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assumptions.</a:t>
            </a:r>
            <a:endParaRPr lang="en-US" sz="1800" dirty="0"/>
          </a:p>
          <a:p>
            <a:pPr marL="205740" indent="-205740">
              <a:spcAft>
                <a:spcPts val="630"/>
              </a:spcAft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disconfirming evidence.</a:t>
            </a:r>
            <a:endParaRPr lang="en-US" sz="1800" dirty="0"/>
          </a:p>
        </p:txBody>
      </p:sp>
      <p:sp>
        <p:nvSpPr>
          <p:cNvPr id="28" name="Shape 26"/>
          <p:cNvSpPr/>
          <p:nvPr/>
        </p:nvSpPr>
        <p:spPr>
          <a:xfrm>
            <a:off x="8275320" y="4754880"/>
            <a:ext cx="3913632" cy="15544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Text 27"/>
          <p:cNvSpPr/>
          <p:nvPr/>
        </p:nvSpPr>
        <p:spPr>
          <a:xfrm>
            <a:off x="8503920" y="4919472"/>
            <a:ext cx="3566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prompt (copy/paste):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8503920" y="5193792"/>
            <a:ext cx="35661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“List assumptions,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 3 alternatives,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name what would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our mind.”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594360" y="653796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Optional: add a “Red Team” role for high‑stakes decisions.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1209</Words>
  <Application>Microsoft Office PowerPoint</Application>
  <PresentationFormat>Widescreen</PresentationFormat>
  <Paragraphs>141</Paragraphs>
  <Slides>13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Nik Charlson</cp:lastModifiedBy>
  <cp:revision>1</cp:revision>
  <dcterms:created xsi:type="dcterms:W3CDTF">2026-02-02T19:47:29Z</dcterms:created>
  <dcterms:modified xsi:type="dcterms:W3CDTF">2026-02-02T23:04:47Z</dcterms:modified>
</cp:coreProperties>
</file>