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1D49D-9100-46DD-82F2-49DFAB5DB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575" y="838200"/>
            <a:ext cx="9292982" cy="666742"/>
          </a:xfrm>
        </p:spPr>
        <p:txBody>
          <a:bodyPr>
            <a:normAutofit/>
          </a:bodyPr>
          <a:lstStyle/>
          <a:p>
            <a:r>
              <a:rPr lang="en-US" dirty="0"/>
              <a:t>Dolphin and nature swaps</a:t>
            </a:r>
          </a:p>
        </p:txBody>
      </p:sp>
      <p:pic>
        <p:nvPicPr>
          <p:cNvPr id="1028" name="Picture 5" descr="https://www.lifegate.com/app/uploads/Anse_Source_dArgent_2-La_Digue-150x150.jpg">
            <a:extLst>
              <a:ext uri="{FF2B5EF4-FFF2-40B4-BE49-F238E27FC236}">
                <a16:creationId xmlns:a16="http://schemas.microsoft.com/office/drawing/2014/main" id="{DAA5187D-F1F5-4684-A85B-DCC93DF17D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744" y="428293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4" descr="https://www.lifegate.com/app/uploads/Anse_Source_dArgent_3-La_Digue-150x150.jpg">
            <a:extLst>
              <a:ext uri="{FF2B5EF4-FFF2-40B4-BE49-F238E27FC236}">
                <a16:creationId xmlns:a16="http://schemas.microsoft.com/office/drawing/2014/main" id="{4CCDB3DC-6256-4404-BC6A-4C0CE6D4A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521" y="4326605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3" descr="https://www.lifegate.com/app/uploads/Seychelles-150x150.jpg">
            <a:extLst>
              <a:ext uri="{FF2B5EF4-FFF2-40B4-BE49-F238E27FC236}">
                <a16:creationId xmlns:a16="http://schemas.microsoft.com/office/drawing/2014/main" id="{8D93C5BF-8144-4F6F-B4D3-2F582E756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316" y="436245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 descr="https://www.lifegate.com/app/uploads/Grand_Anse-La_Digue-Seychellen-150x150.jpg">
            <a:extLst>
              <a:ext uri="{FF2B5EF4-FFF2-40B4-BE49-F238E27FC236}">
                <a16:creationId xmlns:a16="http://schemas.microsoft.com/office/drawing/2014/main" id="{096AEC42-793C-4B43-841F-7CF2CB7883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144" y="4299276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>
            <a:extLst>
              <a:ext uri="{FF2B5EF4-FFF2-40B4-BE49-F238E27FC236}">
                <a16:creationId xmlns:a16="http://schemas.microsoft.com/office/drawing/2014/main" id="{48212FFB-E099-425F-81F4-849082367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6459C17-BA4D-48D3-90FE-F05D6057C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7625" y="188595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967CEAC-5D01-4E11-9F46-CD32599E4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7625" y="33147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9EDFD846-EA00-4324-BBF5-029AED548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7625" y="474345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BE771E48-548A-4A8B-99D3-9B8A979E2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7625" y="61722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" name="Picture 10" descr="Storms and coral bleaching are becoming more frequent in the Seychelles.">
            <a:extLst>
              <a:ext uri="{FF2B5EF4-FFF2-40B4-BE49-F238E27FC236}">
                <a16:creationId xmlns:a16="http://schemas.microsoft.com/office/drawing/2014/main" id="{F5AF0B53-986F-4E3F-9503-6AA8C151B21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467" y="3086100"/>
            <a:ext cx="2019519" cy="1211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48972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91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Bookman Old Style</vt:lpstr>
      <vt:lpstr>Rockwell</vt:lpstr>
      <vt:lpstr>Damask</vt:lpstr>
      <vt:lpstr>Dolphin and nature swaps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nature swaps to dolphin swaps</dc:title>
  <dc:creator>Marianne Ojo</dc:creator>
  <cp:lastModifiedBy>Marianne Ojo</cp:lastModifiedBy>
  <cp:revision>18</cp:revision>
  <dcterms:created xsi:type="dcterms:W3CDTF">2018-12-21T21:43:42Z</dcterms:created>
  <dcterms:modified xsi:type="dcterms:W3CDTF">2019-02-05T11:48:17Z</dcterms:modified>
</cp:coreProperties>
</file>