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58.jpg" ContentType="image/jpg"/>
  <Override PartName="/ppt/media/image59.jpg" ContentType="image/jpg"/>
  <Override PartName="/ppt/media/image60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</p:sldMasterIdLst>
  <p:notesMasterIdLst>
    <p:notesMasterId r:id="rId20"/>
  </p:notesMasterIdLst>
  <p:sldIdLst>
    <p:sldId id="267" r:id="rId3"/>
    <p:sldId id="257" r:id="rId4"/>
    <p:sldId id="258" r:id="rId5"/>
    <p:sldId id="1790799964" r:id="rId6"/>
    <p:sldId id="2123259532" r:id="rId7"/>
    <p:sldId id="2147468632" r:id="rId8"/>
    <p:sldId id="1790800006" r:id="rId9"/>
    <p:sldId id="1790799977" r:id="rId10"/>
    <p:sldId id="2123259598" r:id="rId11"/>
    <p:sldId id="1790799993" r:id="rId12"/>
    <p:sldId id="1790799961" r:id="rId13"/>
    <p:sldId id="1790799958" r:id="rId14"/>
    <p:sldId id="1790799960" r:id="rId15"/>
    <p:sldId id="2123259549" r:id="rId16"/>
    <p:sldId id="1790799978" r:id="rId17"/>
    <p:sldId id="1790799979" r:id="rId18"/>
    <p:sldId id="4079" r:id="rId19"/>
  </p:sldIdLst>
  <p:sldSz cx="12192000" cy="6858000"/>
  <p:notesSz cx="6858000" cy="9144000"/>
  <p:embeddedFontLst>
    <p:embeddedFont>
      <p:font typeface="Arial Unicode MS" panose="020B0604020202020204" pitchFamily="34" charset="-128"/>
      <p:regular r:id="rId21"/>
    </p:embeddedFont>
    <p:embeddedFont>
      <p:font typeface="Dubai Light" panose="020B0303030403030204" pitchFamily="34" charset="-78"/>
      <p:regular r:id="rId22"/>
    </p:embeddedFont>
    <p:embeddedFont>
      <p:font typeface="Dubai Medium" panose="020B0603030403030204" pitchFamily="34" charset="-78"/>
      <p:regular r:id="rId23"/>
    </p:embeddedFont>
    <p:embeddedFont>
      <p:font typeface="Lato Black" panose="020F0502020204030203" pitchFamily="34" charset="0"/>
      <p:bold r:id="rId24"/>
      <p:boldItalic r:id="rId25"/>
    </p:embeddedFont>
    <p:embeddedFont>
      <p:font typeface="Lato Light" panose="020F0502020204030203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A3C"/>
    <a:srgbClr val="9D364A"/>
    <a:srgbClr val="233750"/>
    <a:srgbClr val="A5313A"/>
    <a:srgbClr val="E7595B"/>
    <a:srgbClr val="5C2D3C"/>
    <a:srgbClr val="E1353A"/>
    <a:srgbClr val="83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22C92-DAAB-4F32-AAFD-31A33C52D599}" v="14" dt="2024-10-07T13:07:21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2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1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G." userId="908ec691e1a5e7c6" providerId="LiveId" clId="{D1FDB600-300F-41C1-BBFE-39EBE0706A73}"/>
    <pc:docChg chg="addSld delSld modSld">
      <pc:chgData name="Roger G." userId="908ec691e1a5e7c6" providerId="LiveId" clId="{D1FDB600-300F-41C1-BBFE-39EBE0706A73}" dt="2024-03-23T08:42:57.115" v="1"/>
      <pc:docMkLst>
        <pc:docMk/>
      </pc:docMkLst>
      <pc:sldChg chg="add del">
        <pc:chgData name="Roger G." userId="908ec691e1a5e7c6" providerId="LiveId" clId="{D1FDB600-300F-41C1-BBFE-39EBE0706A73}" dt="2024-03-23T08:42:57.115" v="1"/>
        <pc:sldMkLst>
          <pc:docMk/>
          <pc:sldMk cId="142955390" sldId="2123259532"/>
        </pc:sldMkLst>
      </pc:sldChg>
    </pc:docChg>
  </pc:docChgLst>
  <pc:docChgLst>
    <pc:chgData name="Roger G." userId="908ec691e1a5e7c6" providerId="LiveId" clId="{848DCE97-2579-46B9-924E-5D2B1D5B1965}"/>
    <pc:docChg chg="addSld delSld modSld">
      <pc:chgData name="Roger G." userId="908ec691e1a5e7c6" providerId="LiveId" clId="{848DCE97-2579-46B9-924E-5D2B1D5B1965}" dt="2024-01-18T07:45:56.740" v="1"/>
      <pc:docMkLst>
        <pc:docMk/>
      </pc:docMkLst>
      <pc:sldChg chg="add del">
        <pc:chgData name="Roger G." userId="908ec691e1a5e7c6" providerId="LiveId" clId="{848DCE97-2579-46B9-924E-5D2B1D5B1965}" dt="2024-01-18T07:45:56.740" v="1"/>
        <pc:sldMkLst>
          <pc:docMk/>
          <pc:sldMk cId="142955390" sldId="2123259532"/>
        </pc:sldMkLst>
      </pc:sldChg>
    </pc:docChg>
  </pc:docChgLst>
  <pc:docChgLst>
    <pc:chgData name="Roger G." userId="908ec691e1a5e7c6" providerId="LiveId" clId="{74E22C92-DAAB-4F32-AAFD-31A33C52D599}"/>
    <pc:docChg chg="undo custSel addSld delSld modSld">
      <pc:chgData name="Roger G." userId="908ec691e1a5e7c6" providerId="LiveId" clId="{74E22C92-DAAB-4F32-AAFD-31A33C52D599}" dt="2024-10-07T13:07:34.038" v="131" actId="1076"/>
      <pc:docMkLst>
        <pc:docMk/>
      </pc:docMkLst>
      <pc:sldChg chg="modSp mod">
        <pc:chgData name="Roger G." userId="908ec691e1a5e7c6" providerId="LiveId" clId="{74E22C92-DAAB-4F32-AAFD-31A33C52D599}" dt="2024-08-12T11:02:35.860" v="97" actId="20577"/>
        <pc:sldMkLst>
          <pc:docMk/>
          <pc:sldMk cId="1628677267" sldId="257"/>
        </pc:sldMkLst>
        <pc:spChg chg="mod">
          <ac:chgData name="Roger G." userId="908ec691e1a5e7c6" providerId="LiveId" clId="{74E22C92-DAAB-4F32-AAFD-31A33C52D599}" dt="2024-08-12T11:02:35.860" v="97" actId="20577"/>
          <ac:spMkLst>
            <pc:docMk/>
            <pc:sldMk cId="1628677267" sldId="257"/>
            <ac:spMk id="20" creationId="{00000000-0000-0000-0000-000000000000}"/>
          </ac:spMkLst>
        </pc:spChg>
      </pc:sldChg>
      <pc:sldChg chg="addSp delSp modSp mod">
        <pc:chgData name="Roger G." userId="908ec691e1a5e7c6" providerId="LiveId" clId="{74E22C92-DAAB-4F32-AAFD-31A33C52D599}" dt="2024-10-07T13:07:34.038" v="131" actId="1076"/>
        <pc:sldMkLst>
          <pc:docMk/>
          <pc:sldMk cId="2666940083" sldId="1790800006"/>
        </pc:sldMkLst>
        <pc:spChg chg="del">
          <ac:chgData name="Roger G." userId="908ec691e1a5e7c6" providerId="LiveId" clId="{74E22C92-DAAB-4F32-AAFD-31A33C52D599}" dt="2024-05-10T12:52:55.777" v="41" actId="478"/>
          <ac:spMkLst>
            <pc:docMk/>
            <pc:sldMk cId="2666940083" sldId="1790800006"/>
            <ac:spMk id="45" creationId="{3F90369D-3ED4-41FF-8329-3C871834C16A}"/>
          </ac:spMkLst>
        </pc:spChg>
        <pc:spChg chg="mod">
          <ac:chgData name="Roger G." userId="908ec691e1a5e7c6" providerId="LiveId" clId="{74E22C92-DAAB-4F32-AAFD-31A33C52D599}" dt="2024-05-10T12:52:41.640" v="38" actId="1076"/>
          <ac:spMkLst>
            <pc:docMk/>
            <pc:sldMk cId="2666940083" sldId="1790800006"/>
            <ac:spMk id="50" creationId="{A9ED5F17-DD70-4ADB-87A5-3CE5AE438D6D}"/>
          </ac:spMkLst>
        </pc:spChg>
        <pc:spChg chg="mod">
          <ac:chgData name="Roger G." userId="908ec691e1a5e7c6" providerId="LiveId" clId="{74E22C92-DAAB-4F32-AAFD-31A33C52D599}" dt="2024-05-10T12:52:44.504" v="40" actId="1076"/>
          <ac:spMkLst>
            <pc:docMk/>
            <pc:sldMk cId="2666940083" sldId="1790800006"/>
            <ac:spMk id="51" creationId="{7FEE3A7C-80A7-4933-96FE-E82260048EA2}"/>
          </ac:spMkLst>
        </pc:spChg>
        <pc:spChg chg="mod">
          <ac:chgData name="Roger G." userId="908ec691e1a5e7c6" providerId="LiveId" clId="{74E22C92-DAAB-4F32-AAFD-31A33C52D599}" dt="2024-05-10T12:50:22.235" v="16" actId="1076"/>
          <ac:spMkLst>
            <pc:docMk/>
            <pc:sldMk cId="2666940083" sldId="1790800006"/>
            <ac:spMk id="283" creationId="{0FDE30A2-30A2-419C-8B72-271300876E2E}"/>
          </ac:spMkLst>
        </pc:spChg>
        <pc:picChg chg="mod">
          <ac:chgData name="Roger G." userId="908ec691e1a5e7c6" providerId="LiveId" clId="{74E22C92-DAAB-4F32-AAFD-31A33C52D599}" dt="2024-05-10T12:50:13.404" v="11" actId="1076"/>
          <ac:picMkLst>
            <pc:docMk/>
            <pc:sldMk cId="2666940083" sldId="1790800006"/>
            <ac:picMk id="2" creationId="{1A4C1F00-A117-D7D7-CC43-967D8CD800A1}"/>
          </ac:picMkLst>
        </pc:picChg>
        <pc:picChg chg="mod">
          <ac:chgData name="Roger G." userId="908ec691e1a5e7c6" providerId="LiveId" clId="{74E22C92-DAAB-4F32-AAFD-31A33C52D599}" dt="2024-05-10T12:55:02.029" v="49" actId="1076"/>
          <ac:picMkLst>
            <pc:docMk/>
            <pc:sldMk cId="2666940083" sldId="1790800006"/>
            <ac:picMk id="6" creationId="{BBFA59A6-4BAE-521D-3392-695C36E9C0EB}"/>
          </ac:picMkLst>
        </pc:picChg>
        <pc:picChg chg="del">
          <ac:chgData name="Roger G." userId="908ec691e1a5e7c6" providerId="LiveId" clId="{74E22C92-DAAB-4F32-AAFD-31A33C52D599}" dt="2024-05-10T12:51:17.192" v="26" actId="478"/>
          <ac:picMkLst>
            <pc:docMk/>
            <pc:sldMk cId="2666940083" sldId="1790800006"/>
            <ac:picMk id="10" creationId="{77401A28-57A3-E8A1-F82F-009AD6C73144}"/>
          </ac:picMkLst>
        </pc:picChg>
        <pc:picChg chg="add mod">
          <ac:chgData name="Roger G." userId="908ec691e1a5e7c6" providerId="LiveId" clId="{74E22C92-DAAB-4F32-AAFD-31A33C52D599}" dt="2024-05-10T12:50:12.083" v="10" actId="1076"/>
          <ac:picMkLst>
            <pc:docMk/>
            <pc:sldMk cId="2666940083" sldId="1790800006"/>
            <ac:picMk id="16" creationId="{281B74E7-1D49-0880-6D66-46FBD3294842}"/>
          </ac:picMkLst>
        </pc:picChg>
        <pc:picChg chg="add mod">
          <ac:chgData name="Roger G." userId="908ec691e1a5e7c6" providerId="LiveId" clId="{74E22C92-DAAB-4F32-AAFD-31A33C52D599}" dt="2024-05-10T12:51:01.837" v="23" actId="1076"/>
          <ac:picMkLst>
            <pc:docMk/>
            <pc:sldMk cId="2666940083" sldId="1790800006"/>
            <ac:picMk id="19" creationId="{C6F107B7-B62A-E7E4-56EA-AE4D45D9A188}"/>
          </ac:picMkLst>
        </pc:picChg>
        <pc:picChg chg="add mod">
          <ac:chgData name="Roger G." userId="908ec691e1a5e7c6" providerId="LiveId" clId="{74E22C92-DAAB-4F32-AAFD-31A33C52D599}" dt="2024-05-10T12:52:40.695" v="37" actId="1076"/>
          <ac:picMkLst>
            <pc:docMk/>
            <pc:sldMk cId="2666940083" sldId="1790800006"/>
            <ac:picMk id="20" creationId="{DA8B2703-00F1-96A0-5C18-5A61553EAE1D}"/>
          </ac:picMkLst>
        </pc:picChg>
        <pc:picChg chg="add mod">
          <ac:chgData name="Roger G." userId="908ec691e1a5e7c6" providerId="LiveId" clId="{74E22C92-DAAB-4F32-AAFD-31A33C52D599}" dt="2024-10-07T13:07:28.645" v="130" actId="1076"/>
          <ac:picMkLst>
            <pc:docMk/>
            <pc:sldMk cId="2666940083" sldId="1790800006"/>
            <ac:picMk id="22" creationId="{767E766B-B979-5AA4-A687-601D7AE202BD}"/>
          </ac:picMkLst>
        </pc:picChg>
        <pc:picChg chg="mod">
          <ac:chgData name="Roger G." userId="908ec691e1a5e7c6" providerId="LiveId" clId="{74E22C92-DAAB-4F32-AAFD-31A33C52D599}" dt="2024-08-21T12:39:48.308" v="98" actId="1076"/>
          <ac:picMkLst>
            <pc:docMk/>
            <pc:sldMk cId="2666940083" sldId="1790800006"/>
            <ac:picMk id="52" creationId="{F178573E-D83D-49BD-97CA-5857B0645BF6}"/>
          </ac:picMkLst>
        </pc:picChg>
        <pc:picChg chg="mod">
          <ac:chgData name="Roger G." userId="908ec691e1a5e7c6" providerId="LiveId" clId="{74E22C92-DAAB-4F32-AAFD-31A33C52D599}" dt="2024-05-10T12:50:24.732" v="17" actId="1076"/>
          <ac:picMkLst>
            <pc:docMk/>
            <pc:sldMk cId="2666940083" sldId="1790800006"/>
            <ac:picMk id="291" creationId="{FE8CD560-4693-4C4A-BC8A-5E49B02268E6}"/>
          </ac:picMkLst>
        </pc:picChg>
        <pc:picChg chg="mod">
          <ac:chgData name="Roger G." userId="908ec691e1a5e7c6" providerId="LiveId" clId="{74E22C92-DAAB-4F32-AAFD-31A33C52D599}" dt="2024-05-10T12:51:04.343" v="25" actId="1076"/>
          <ac:picMkLst>
            <pc:docMk/>
            <pc:sldMk cId="2666940083" sldId="1790800006"/>
            <ac:picMk id="292" creationId="{B4B6FD46-7057-402C-9835-0B9775F03639}"/>
          </ac:picMkLst>
        </pc:picChg>
        <pc:picChg chg="mod">
          <ac:chgData name="Roger G." userId="908ec691e1a5e7c6" providerId="LiveId" clId="{74E22C92-DAAB-4F32-AAFD-31A33C52D599}" dt="2024-05-10T12:51:02.891" v="24" actId="1076"/>
          <ac:picMkLst>
            <pc:docMk/>
            <pc:sldMk cId="2666940083" sldId="1790800006"/>
            <ac:picMk id="293" creationId="{7F98E974-CF41-4261-8414-4805406BDBCF}"/>
          </ac:picMkLst>
        </pc:picChg>
        <pc:picChg chg="del mod">
          <ac:chgData name="Roger G." userId="908ec691e1a5e7c6" providerId="LiveId" clId="{74E22C92-DAAB-4F32-AAFD-31A33C52D599}" dt="2024-10-07T13:07:21.748" v="126" actId="478"/>
          <ac:picMkLst>
            <pc:docMk/>
            <pc:sldMk cId="2666940083" sldId="1790800006"/>
            <ac:picMk id="296" creationId="{5C6CE64C-BBEA-4402-B4F4-C7A3FB2A41BB}"/>
          </ac:picMkLst>
        </pc:picChg>
        <pc:picChg chg="mod">
          <ac:chgData name="Roger G." userId="908ec691e1a5e7c6" providerId="LiveId" clId="{74E22C92-DAAB-4F32-AAFD-31A33C52D599}" dt="2024-05-10T12:55:05.784" v="50" actId="1076"/>
          <ac:picMkLst>
            <pc:docMk/>
            <pc:sldMk cId="2666940083" sldId="1790800006"/>
            <ac:picMk id="300" creationId="{3A21CED3-FFE1-45DA-A7A5-B69DF93302EF}"/>
          </ac:picMkLst>
        </pc:picChg>
        <pc:picChg chg="mod">
          <ac:chgData name="Roger G." userId="908ec691e1a5e7c6" providerId="LiveId" clId="{74E22C92-DAAB-4F32-AAFD-31A33C52D599}" dt="2024-05-10T12:55:07.508" v="51" actId="1076"/>
          <ac:picMkLst>
            <pc:docMk/>
            <pc:sldMk cId="2666940083" sldId="1790800006"/>
            <ac:picMk id="301" creationId="{B493A5C9-D650-43E1-A947-777B381644DC}"/>
          </ac:picMkLst>
        </pc:picChg>
        <pc:picChg chg="mod">
          <ac:chgData name="Roger G." userId="908ec691e1a5e7c6" providerId="LiveId" clId="{74E22C92-DAAB-4F32-AAFD-31A33C52D599}" dt="2024-10-07T13:07:34.038" v="131" actId="1076"/>
          <ac:picMkLst>
            <pc:docMk/>
            <pc:sldMk cId="2666940083" sldId="1790800006"/>
            <ac:picMk id="304" creationId="{E586D8E9-7C9D-4375-BB49-5235752BDF25}"/>
          </ac:picMkLst>
        </pc:picChg>
        <pc:picChg chg="mod">
          <ac:chgData name="Roger G." userId="908ec691e1a5e7c6" providerId="LiveId" clId="{74E22C92-DAAB-4F32-AAFD-31A33C52D599}" dt="2024-05-10T12:50:17.144" v="14" actId="1076"/>
          <ac:picMkLst>
            <pc:docMk/>
            <pc:sldMk cId="2666940083" sldId="1790800006"/>
            <ac:picMk id="308" creationId="{7FD8C47E-C51D-4F5D-AF1B-B8192A46CA1A}"/>
          </ac:picMkLst>
        </pc:picChg>
      </pc:sldChg>
      <pc:sldChg chg="addSp delSp modSp add del mod">
        <pc:chgData name="Roger G." userId="908ec691e1a5e7c6" providerId="LiveId" clId="{74E22C92-DAAB-4F32-AAFD-31A33C52D599}" dt="2024-10-07T13:06:27.751" v="125" actId="1076"/>
        <pc:sldMkLst>
          <pc:docMk/>
          <pc:sldMk cId="142955390" sldId="2123259532"/>
        </pc:sldMkLst>
        <pc:picChg chg="mod">
          <ac:chgData name="Roger G." userId="908ec691e1a5e7c6" providerId="LiveId" clId="{74E22C92-DAAB-4F32-AAFD-31A33C52D599}" dt="2024-10-07T13:05:28.995" v="113" actId="1076"/>
          <ac:picMkLst>
            <pc:docMk/>
            <pc:sldMk cId="142955390" sldId="2123259532"/>
            <ac:picMk id="4" creationId="{BA1D8F44-CF57-253A-23C7-6DB1D707743C}"/>
          </ac:picMkLst>
        </pc:picChg>
        <pc:picChg chg="mod">
          <ac:chgData name="Roger G." userId="908ec691e1a5e7c6" providerId="LiveId" clId="{74E22C92-DAAB-4F32-AAFD-31A33C52D599}" dt="2024-10-07T13:04:13.514" v="107" actId="1076"/>
          <ac:picMkLst>
            <pc:docMk/>
            <pc:sldMk cId="142955390" sldId="2123259532"/>
            <ac:picMk id="5" creationId="{3B1D947D-4AF2-42E9-A1A0-E05E8F8F7B29}"/>
          </ac:picMkLst>
        </pc:picChg>
        <pc:picChg chg="mod">
          <ac:chgData name="Roger G." userId="908ec691e1a5e7c6" providerId="LiveId" clId="{74E22C92-DAAB-4F32-AAFD-31A33C52D599}" dt="2024-10-07T13:05:24.218" v="111" actId="1076"/>
          <ac:picMkLst>
            <pc:docMk/>
            <pc:sldMk cId="142955390" sldId="2123259532"/>
            <ac:picMk id="13" creationId="{8F0FAB3C-6687-DADF-1834-6B5513DE8F47}"/>
          </ac:picMkLst>
        </pc:picChg>
        <pc:picChg chg="add mod">
          <ac:chgData name="Roger G." userId="908ec691e1a5e7c6" providerId="LiveId" clId="{74E22C92-DAAB-4F32-AAFD-31A33C52D599}" dt="2024-10-07T13:06:27.751" v="125" actId="1076"/>
          <ac:picMkLst>
            <pc:docMk/>
            <pc:sldMk cId="142955390" sldId="2123259532"/>
            <ac:picMk id="15" creationId="{8E85735D-3803-CE7B-A6D1-72AA8650DCF0}"/>
          </ac:picMkLst>
        </pc:picChg>
        <pc:picChg chg="del">
          <ac:chgData name="Roger G." userId="908ec691e1a5e7c6" providerId="LiveId" clId="{74E22C92-DAAB-4F32-AAFD-31A33C52D599}" dt="2024-05-07T06:20:04.263" v="0" actId="478"/>
          <ac:picMkLst>
            <pc:docMk/>
            <pc:sldMk cId="142955390" sldId="2123259532"/>
            <ac:picMk id="15" creationId="{DD724A36-772A-4E65-95B7-5B738EE12F26}"/>
          </ac:picMkLst>
        </pc:picChg>
        <pc:picChg chg="mod">
          <ac:chgData name="Roger G." userId="908ec691e1a5e7c6" providerId="LiveId" clId="{74E22C92-DAAB-4F32-AAFD-31A33C52D599}" dt="2024-10-07T13:05:27.307" v="112" actId="1076"/>
          <ac:picMkLst>
            <pc:docMk/>
            <pc:sldMk cId="142955390" sldId="2123259532"/>
            <ac:picMk id="16" creationId="{921767BF-25FC-922E-1219-940C9C4BBB79}"/>
          </ac:picMkLst>
        </pc:picChg>
        <pc:picChg chg="add mod">
          <ac:chgData name="Roger G." userId="908ec691e1a5e7c6" providerId="LiveId" clId="{74E22C92-DAAB-4F32-AAFD-31A33C52D599}" dt="2024-10-07T13:05:58.575" v="118" actId="1076"/>
          <ac:picMkLst>
            <pc:docMk/>
            <pc:sldMk cId="142955390" sldId="2123259532"/>
            <ac:picMk id="23" creationId="{4548798E-755E-1861-6F0D-08DE47061A23}"/>
          </ac:picMkLst>
        </pc:picChg>
        <pc:picChg chg="mod">
          <ac:chgData name="Roger G." userId="908ec691e1a5e7c6" providerId="LiveId" clId="{74E22C92-DAAB-4F32-AAFD-31A33C52D599}" dt="2024-10-07T13:03:58.553" v="103" actId="1076"/>
          <ac:picMkLst>
            <pc:docMk/>
            <pc:sldMk cId="142955390" sldId="2123259532"/>
            <ac:picMk id="33" creationId="{A0046259-2FCA-8BEE-0EF6-3D56ABF01787}"/>
          </ac:picMkLst>
        </pc:picChg>
        <pc:picChg chg="add mod">
          <ac:chgData name="Roger G." userId="908ec691e1a5e7c6" providerId="LiveId" clId="{74E22C92-DAAB-4F32-AAFD-31A33C52D599}" dt="2024-10-07T13:06:25.564" v="124" actId="1076"/>
          <ac:picMkLst>
            <pc:docMk/>
            <pc:sldMk cId="142955390" sldId="2123259532"/>
            <ac:picMk id="37" creationId="{0AA7AAAA-26DD-857C-04AA-409227555F24}"/>
          </ac:picMkLst>
        </pc:picChg>
        <pc:picChg chg="del">
          <ac:chgData name="Roger G." userId="908ec691e1a5e7c6" providerId="LiveId" clId="{74E22C92-DAAB-4F32-AAFD-31A33C52D599}" dt="2024-10-07T13:03:33.709" v="99" actId="478"/>
          <ac:picMkLst>
            <pc:docMk/>
            <pc:sldMk cId="142955390" sldId="2123259532"/>
            <ac:picMk id="60" creationId="{12F38C35-9F3B-484A-ABBF-4519D086E42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CE66F0-3DFC-4FFA-9613-FC2E49AABCC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E"/>
        </a:p>
      </dgm:t>
    </dgm:pt>
    <dgm:pt modelId="{4AB5F15D-9344-45F6-87C9-F4CDD993440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Law No. 7 of 2008 on the National Archives, its amending laws and by-laws </a:t>
          </a:r>
          <a:endParaRPr lang="en-AE">
            <a:solidFill>
              <a:schemeClr val="bg1"/>
            </a:solidFill>
          </a:endParaRPr>
        </a:p>
      </dgm:t>
    </dgm:pt>
    <dgm:pt modelId="{5AB23E63-2F49-4E0B-92EF-24C9D74AF548}" type="parTrans" cxnId="{4D493448-8965-42ED-8F0F-A7CC597929C1}">
      <dgm:prSet/>
      <dgm:spPr/>
      <dgm:t>
        <a:bodyPr/>
        <a:lstStyle/>
        <a:p>
          <a:endParaRPr lang="en-AE"/>
        </a:p>
      </dgm:t>
    </dgm:pt>
    <dgm:pt modelId="{4E3C6C41-B6E4-43B6-8619-64F52A980F56}" type="sibTrans" cxnId="{4D493448-8965-42ED-8F0F-A7CC597929C1}">
      <dgm:prSet/>
      <dgm:spPr/>
      <dgm:t>
        <a:bodyPr/>
        <a:lstStyle/>
        <a:p>
          <a:endParaRPr lang="en-AE"/>
        </a:p>
      </dgm:t>
    </dgm:pt>
    <dgm:pt modelId="{2649D83A-9659-4073-A637-B47FAF04BCE2}">
      <dgm:prSet phldrT="[Text]"/>
      <dgm:spPr/>
      <dgm:t>
        <a:bodyPr/>
        <a:lstStyle/>
        <a:p>
          <a:r>
            <a:rPr lang="en-US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Documents Accessibility Policy</a:t>
          </a:r>
          <a:endParaRPr lang="en-AE"/>
        </a:p>
      </dgm:t>
    </dgm:pt>
    <dgm:pt modelId="{519152B1-F933-4D44-9A74-81A3156009CC}" type="parTrans" cxnId="{889D6F0A-4924-4967-A049-7DBAC7D0B380}">
      <dgm:prSet/>
      <dgm:spPr/>
      <dgm:t>
        <a:bodyPr/>
        <a:lstStyle/>
        <a:p>
          <a:endParaRPr lang="en-AE"/>
        </a:p>
      </dgm:t>
    </dgm:pt>
    <dgm:pt modelId="{75DEC204-46A8-49E3-9AAD-B656B8649632}" type="sibTrans" cxnId="{889D6F0A-4924-4967-A049-7DBAC7D0B380}">
      <dgm:prSet/>
      <dgm:spPr/>
      <dgm:t>
        <a:bodyPr/>
        <a:lstStyle/>
        <a:p>
          <a:endParaRPr lang="en-AE"/>
        </a:p>
      </dgm:t>
    </dgm:pt>
    <dgm:pt modelId="{EE20BC12-E52F-47A9-B746-0E5170613CC7}">
      <dgm:prSet/>
      <dgm:spPr/>
      <dgm:t>
        <a:bodyPr/>
        <a:lstStyle/>
        <a:p>
          <a:r>
            <a:rPr lang="en-US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Historical Archives Collection Policy</a:t>
          </a:r>
        </a:p>
      </dgm:t>
    </dgm:pt>
    <dgm:pt modelId="{A81C8E5C-390B-4517-BDFE-EFC0905AC707}" type="parTrans" cxnId="{1C9F5779-F3BC-4000-BB33-E5DC33C4D73E}">
      <dgm:prSet/>
      <dgm:spPr/>
      <dgm:t>
        <a:bodyPr/>
        <a:lstStyle/>
        <a:p>
          <a:endParaRPr lang="en-AE"/>
        </a:p>
      </dgm:t>
    </dgm:pt>
    <dgm:pt modelId="{15E48944-B3E4-4915-BAF4-487C1457CEE0}" type="sibTrans" cxnId="{1C9F5779-F3BC-4000-BB33-E5DC33C4D73E}">
      <dgm:prSet/>
      <dgm:spPr/>
      <dgm:t>
        <a:bodyPr/>
        <a:lstStyle/>
        <a:p>
          <a:endParaRPr lang="en-AE"/>
        </a:p>
      </dgm:t>
    </dgm:pt>
    <dgm:pt modelId="{9382DF9F-1592-46AF-B278-554CB3F8F653}">
      <dgm:prSet/>
      <dgm:spPr/>
      <dgm:t>
        <a:bodyPr/>
        <a:lstStyle/>
        <a:p>
          <a:r>
            <a:rPr lang="en-US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Paper and Electronic Archives Management Policy</a:t>
          </a:r>
        </a:p>
      </dgm:t>
    </dgm:pt>
    <dgm:pt modelId="{52BA98E8-54DE-4F59-AF03-380EBE2481BC}" type="parTrans" cxnId="{71CE485B-D1A5-4CA2-BB70-F922D4419C9B}">
      <dgm:prSet/>
      <dgm:spPr/>
      <dgm:t>
        <a:bodyPr/>
        <a:lstStyle/>
        <a:p>
          <a:endParaRPr lang="en-AE"/>
        </a:p>
      </dgm:t>
    </dgm:pt>
    <dgm:pt modelId="{5621C413-7FC6-4982-9A9E-08300E18EE6C}" type="sibTrans" cxnId="{71CE485B-D1A5-4CA2-BB70-F922D4419C9B}">
      <dgm:prSet/>
      <dgm:spPr/>
      <dgm:t>
        <a:bodyPr/>
        <a:lstStyle/>
        <a:p>
          <a:endParaRPr lang="en-AE"/>
        </a:p>
      </dgm:t>
    </dgm:pt>
    <dgm:pt modelId="{988D97C4-643B-4DC5-ACC9-311CF0233369}">
      <dgm:prSet/>
      <dgm:spPr/>
      <dgm:t>
        <a:bodyPr/>
        <a:lstStyle/>
        <a:p>
          <a:r>
            <a:rPr lang="en-US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Document Preservation Policy</a:t>
          </a:r>
          <a:endParaRPr lang="en-US">
            <a:solidFill>
              <a:prstClr val="black"/>
            </a:solidFill>
            <a:latin typeface="Calibri" panose="020F0502020204030204"/>
            <a:ea typeface="Calibri" panose="020F0502020204030204" pitchFamily="34" charset="0"/>
            <a:cs typeface="+mn-cs"/>
          </a:endParaRPr>
        </a:p>
      </dgm:t>
    </dgm:pt>
    <dgm:pt modelId="{2AAE5CCE-035D-41B8-8C2E-287C7231A104}" type="parTrans" cxnId="{F47E0983-3162-419F-8A5B-EC65111D9B33}">
      <dgm:prSet/>
      <dgm:spPr/>
      <dgm:t>
        <a:bodyPr/>
        <a:lstStyle/>
        <a:p>
          <a:endParaRPr lang="en-AE"/>
        </a:p>
      </dgm:t>
    </dgm:pt>
    <dgm:pt modelId="{3643A3EF-822E-4757-A429-349B29CE2066}" type="sibTrans" cxnId="{F47E0983-3162-419F-8A5B-EC65111D9B33}">
      <dgm:prSet/>
      <dgm:spPr/>
      <dgm:t>
        <a:bodyPr/>
        <a:lstStyle/>
        <a:p>
          <a:endParaRPr lang="en-AE"/>
        </a:p>
      </dgm:t>
    </dgm:pt>
    <dgm:pt modelId="{14372C2D-A26D-4000-81AD-EA7508EF50A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NFPA13 and FM Global 6-7 Standards</a:t>
          </a:r>
          <a:endParaRPr lang="en-US">
            <a:solidFill>
              <a:schemeClr val="bg1"/>
            </a:solidFill>
            <a:latin typeface="Calibri" panose="020F0502020204030204"/>
            <a:ea typeface="Calibri" panose="020F0502020204030204" pitchFamily="34" charset="0"/>
            <a:cs typeface="+mn-cs"/>
          </a:endParaRPr>
        </a:p>
      </dgm:t>
    </dgm:pt>
    <dgm:pt modelId="{F968460E-B556-4C9D-864F-0FAFA9B94AFB}" type="parTrans" cxnId="{CE42ACDA-E83A-4540-91E8-ECDCDBA05BD3}">
      <dgm:prSet/>
      <dgm:spPr/>
      <dgm:t>
        <a:bodyPr/>
        <a:lstStyle/>
        <a:p>
          <a:endParaRPr lang="en-AE"/>
        </a:p>
      </dgm:t>
    </dgm:pt>
    <dgm:pt modelId="{32AE8E40-4C1D-4EC6-9D0C-36E0F3ACB294}" type="sibTrans" cxnId="{CE42ACDA-E83A-4540-91E8-ECDCDBA05BD3}">
      <dgm:prSet/>
      <dgm:spPr/>
      <dgm:t>
        <a:bodyPr/>
        <a:lstStyle/>
        <a:p>
          <a:endParaRPr lang="en-AE"/>
        </a:p>
      </dgm:t>
    </dgm:pt>
    <dgm:pt modelId="{EB672701-A93D-424E-9A72-4BD528378397}">
      <dgm:prSet/>
      <dgm:spPr/>
      <dgm:t>
        <a:bodyPr/>
        <a:lstStyle/>
        <a:p>
          <a:r>
            <a:rPr lang="en-US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ISO 15499 and ISO 16175</a:t>
          </a:r>
          <a:endParaRPr lang="en-US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gm:t>
    </dgm:pt>
    <dgm:pt modelId="{0DF51C9D-B779-439C-A966-05C6F69E7FB4}" type="parTrans" cxnId="{C91BEC48-F0AE-4463-B4E8-6BC5CA5069D4}">
      <dgm:prSet/>
      <dgm:spPr/>
      <dgm:t>
        <a:bodyPr/>
        <a:lstStyle/>
        <a:p>
          <a:endParaRPr lang="en-AE"/>
        </a:p>
      </dgm:t>
    </dgm:pt>
    <dgm:pt modelId="{274B10C1-B843-4BAC-A34D-04C9282DB3DA}" type="sibTrans" cxnId="{C91BEC48-F0AE-4463-B4E8-6BC5CA5069D4}">
      <dgm:prSet/>
      <dgm:spPr/>
      <dgm:t>
        <a:bodyPr/>
        <a:lstStyle/>
        <a:p>
          <a:endParaRPr lang="en-AE"/>
        </a:p>
      </dgm:t>
    </dgm:pt>
    <dgm:pt modelId="{88EBBA33-3CA8-4946-89F6-9AD39972273A}">
      <dgm:prSet/>
      <dgm:spPr/>
      <dgm:t>
        <a:bodyPr/>
        <a:lstStyle/>
        <a:p>
          <a:r>
            <a:rPr lang="en-US" err="1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MoReq</a:t>
          </a:r>
          <a:r>
            <a:rPr lang="en-US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 2010 Standard</a:t>
          </a:r>
          <a:endParaRPr lang="en-US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gm:t>
    </dgm:pt>
    <dgm:pt modelId="{C1162F3C-CE50-4D31-AC7C-69C6B5BD65E7}" type="parTrans" cxnId="{43634C07-A8A5-4428-9AFB-443AF3B800CB}">
      <dgm:prSet/>
      <dgm:spPr/>
      <dgm:t>
        <a:bodyPr/>
        <a:lstStyle/>
        <a:p>
          <a:endParaRPr lang="en-AE"/>
        </a:p>
      </dgm:t>
    </dgm:pt>
    <dgm:pt modelId="{6CAB04BD-E078-499C-9AED-99C3D9986923}" type="sibTrans" cxnId="{43634C07-A8A5-4428-9AFB-443AF3B800CB}">
      <dgm:prSet/>
      <dgm:spPr/>
      <dgm:t>
        <a:bodyPr/>
        <a:lstStyle/>
        <a:p>
          <a:endParaRPr lang="en-AE"/>
        </a:p>
      </dgm:t>
    </dgm:pt>
    <dgm:pt modelId="{C50F5339-2D46-4A4C-A2B9-F1FD9DE21542}">
      <dgm:prSet/>
      <dgm:spPr/>
      <dgm:t>
        <a:bodyPr/>
        <a:lstStyle/>
        <a:p>
          <a:r>
            <a:rPr lang="en-US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DoD Standard 5015.2</a:t>
          </a:r>
          <a:endParaRPr lang="en-US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gm:t>
    </dgm:pt>
    <dgm:pt modelId="{7D1B36A1-ECAA-41D0-81FE-CFEF943EA141}" type="parTrans" cxnId="{64B5EFBF-3D17-4EF9-8A9F-00630FD95230}">
      <dgm:prSet/>
      <dgm:spPr/>
      <dgm:t>
        <a:bodyPr/>
        <a:lstStyle/>
        <a:p>
          <a:endParaRPr lang="en-AE"/>
        </a:p>
      </dgm:t>
    </dgm:pt>
    <dgm:pt modelId="{520832EC-4DA3-4A78-A12A-3130B81F5189}" type="sibTrans" cxnId="{64B5EFBF-3D17-4EF9-8A9F-00630FD95230}">
      <dgm:prSet/>
      <dgm:spPr/>
      <dgm:t>
        <a:bodyPr/>
        <a:lstStyle/>
        <a:p>
          <a:endParaRPr lang="en-AE"/>
        </a:p>
      </dgm:t>
    </dgm:pt>
    <dgm:pt modelId="{F7319223-8182-4143-82CC-B8F79399B10D}">
      <dgm:prSet/>
      <dgm:spPr/>
      <dgm:t>
        <a:bodyPr/>
        <a:lstStyle/>
        <a:p>
          <a:r>
            <a:rPr lang="en-US" err="1">
              <a:solidFill>
                <a:schemeClr val="bg1"/>
              </a:solidFill>
              <a:latin typeface="Calibri"/>
              <a:ea typeface="Calibri" panose="020F0502020204030204" pitchFamily="34" charset="0"/>
              <a:cs typeface="+mn-cs"/>
            </a:rPr>
            <a:t>UKPro</a:t>
          </a:r>
          <a:endParaRPr lang="en-US">
            <a:solidFill>
              <a:schemeClr val="bg1"/>
            </a:solidFill>
            <a:latin typeface="Calibri"/>
            <a:ea typeface="Calibri" panose="020F0502020204030204" pitchFamily="34" charset="0"/>
            <a:cs typeface="Calibri"/>
          </a:endParaRPr>
        </a:p>
      </dgm:t>
    </dgm:pt>
    <dgm:pt modelId="{80F24FC5-056E-459F-BEE3-D2E6B23FD13D}" type="parTrans" cxnId="{72E46D28-23D1-4896-85AC-BE9F3357DF33}">
      <dgm:prSet/>
      <dgm:spPr/>
      <dgm:t>
        <a:bodyPr/>
        <a:lstStyle/>
        <a:p>
          <a:endParaRPr lang="en-AE"/>
        </a:p>
      </dgm:t>
    </dgm:pt>
    <dgm:pt modelId="{76F23E09-8F85-4096-AEC3-C1788AE43F90}" type="sibTrans" cxnId="{72E46D28-23D1-4896-85AC-BE9F3357DF33}">
      <dgm:prSet/>
      <dgm:spPr/>
      <dgm:t>
        <a:bodyPr/>
        <a:lstStyle/>
        <a:p>
          <a:endParaRPr lang="en-AE"/>
        </a:p>
      </dgm:t>
    </dgm:pt>
    <dgm:pt modelId="{7F1703B6-94A1-4455-9831-C3E24494287B}" type="pres">
      <dgm:prSet presAssocID="{A4CE66F0-3DFC-4FFA-9613-FC2E49AABCCC}" presName="linear" presStyleCnt="0">
        <dgm:presLayoutVars>
          <dgm:dir/>
          <dgm:animLvl val="lvl"/>
          <dgm:resizeHandles val="exact"/>
        </dgm:presLayoutVars>
      </dgm:prSet>
      <dgm:spPr/>
    </dgm:pt>
    <dgm:pt modelId="{91B675E9-4E31-4782-AEA1-37473692B368}" type="pres">
      <dgm:prSet presAssocID="{4AB5F15D-9344-45F6-87C9-F4CDD9934404}" presName="parentLin" presStyleCnt="0"/>
      <dgm:spPr/>
    </dgm:pt>
    <dgm:pt modelId="{5945BECD-22D7-4199-961D-20EF416E7137}" type="pres">
      <dgm:prSet presAssocID="{4AB5F15D-9344-45F6-87C9-F4CDD9934404}" presName="parentLeftMargin" presStyleLbl="node1" presStyleIdx="0" presStyleCnt="6"/>
      <dgm:spPr/>
    </dgm:pt>
    <dgm:pt modelId="{B4F182DC-59AF-4737-949E-537CEDA38E3C}" type="pres">
      <dgm:prSet presAssocID="{4AB5F15D-9344-45F6-87C9-F4CDD993440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C2C654-31B6-486E-8DD3-62ABE59661AE}" type="pres">
      <dgm:prSet presAssocID="{4AB5F15D-9344-45F6-87C9-F4CDD9934404}" presName="negativeSpace" presStyleCnt="0"/>
      <dgm:spPr/>
    </dgm:pt>
    <dgm:pt modelId="{A7FE51F4-A986-47FA-9417-BA37187CABD3}" type="pres">
      <dgm:prSet presAssocID="{4AB5F15D-9344-45F6-87C9-F4CDD9934404}" presName="childText" presStyleLbl="conFgAcc1" presStyleIdx="0" presStyleCnt="6">
        <dgm:presLayoutVars>
          <dgm:bulletEnabled val="1"/>
        </dgm:presLayoutVars>
      </dgm:prSet>
      <dgm:spPr/>
    </dgm:pt>
    <dgm:pt modelId="{FA55BBAA-AC17-4E6E-813B-E5E9E32E0398}" type="pres">
      <dgm:prSet presAssocID="{4E3C6C41-B6E4-43B6-8619-64F52A980F56}" presName="spaceBetweenRectangles" presStyleCnt="0"/>
      <dgm:spPr/>
    </dgm:pt>
    <dgm:pt modelId="{F60E125B-8611-4FB3-A66D-E0D774CBC008}" type="pres">
      <dgm:prSet presAssocID="{14372C2D-A26D-4000-81AD-EA7508EF50A0}" presName="parentLin" presStyleCnt="0"/>
      <dgm:spPr/>
    </dgm:pt>
    <dgm:pt modelId="{E64F80EB-8A74-4512-A25A-56ADEEE17C2E}" type="pres">
      <dgm:prSet presAssocID="{14372C2D-A26D-4000-81AD-EA7508EF50A0}" presName="parentLeftMargin" presStyleLbl="node1" presStyleIdx="0" presStyleCnt="6"/>
      <dgm:spPr/>
    </dgm:pt>
    <dgm:pt modelId="{A85449F0-5110-4B75-B071-79D675B513C6}" type="pres">
      <dgm:prSet presAssocID="{14372C2D-A26D-4000-81AD-EA7508EF50A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9CF68CE-B334-41B6-AD9E-19071A55C6ED}" type="pres">
      <dgm:prSet presAssocID="{14372C2D-A26D-4000-81AD-EA7508EF50A0}" presName="negativeSpace" presStyleCnt="0"/>
      <dgm:spPr/>
    </dgm:pt>
    <dgm:pt modelId="{992D697B-F398-4391-A3BA-A510D53DB481}" type="pres">
      <dgm:prSet presAssocID="{14372C2D-A26D-4000-81AD-EA7508EF50A0}" presName="childText" presStyleLbl="conFgAcc1" presStyleIdx="1" presStyleCnt="6">
        <dgm:presLayoutVars>
          <dgm:bulletEnabled val="1"/>
        </dgm:presLayoutVars>
      </dgm:prSet>
      <dgm:spPr/>
    </dgm:pt>
    <dgm:pt modelId="{2BE0F153-0D85-4AEF-8317-214A05BFB327}" type="pres">
      <dgm:prSet presAssocID="{32AE8E40-4C1D-4EC6-9D0C-36E0F3ACB294}" presName="spaceBetweenRectangles" presStyleCnt="0"/>
      <dgm:spPr/>
    </dgm:pt>
    <dgm:pt modelId="{778C2E67-DFB5-4F7E-B758-E0F46E2A7E47}" type="pres">
      <dgm:prSet presAssocID="{EB672701-A93D-424E-9A72-4BD528378397}" presName="parentLin" presStyleCnt="0"/>
      <dgm:spPr/>
    </dgm:pt>
    <dgm:pt modelId="{A9B2DE37-2AE8-4457-984C-09830B8ED585}" type="pres">
      <dgm:prSet presAssocID="{EB672701-A93D-424E-9A72-4BD528378397}" presName="parentLeftMargin" presStyleLbl="node1" presStyleIdx="1" presStyleCnt="6"/>
      <dgm:spPr/>
    </dgm:pt>
    <dgm:pt modelId="{CA04AFB0-F01F-4282-B24F-70F80F7D423F}" type="pres">
      <dgm:prSet presAssocID="{EB672701-A93D-424E-9A72-4BD52837839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23EC776-F338-4A28-8285-DAE0550E048F}" type="pres">
      <dgm:prSet presAssocID="{EB672701-A93D-424E-9A72-4BD528378397}" presName="negativeSpace" presStyleCnt="0"/>
      <dgm:spPr/>
    </dgm:pt>
    <dgm:pt modelId="{C5153C01-4DFB-45BE-B44D-BD7A0751FE06}" type="pres">
      <dgm:prSet presAssocID="{EB672701-A93D-424E-9A72-4BD528378397}" presName="childText" presStyleLbl="conFgAcc1" presStyleIdx="2" presStyleCnt="6">
        <dgm:presLayoutVars>
          <dgm:bulletEnabled val="1"/>
        </dgm:presLayoutVars>
      </dgm:prSet>
      <dgm:spPr/>
    </dgm:pt>
    <dgm:pt modelId="{420A2013-7CE3-4765-81E7-C702DA571F9B}" type="pres">
      <dgm:prSet presAssocID="{274B10C1-B843-4BAC-A34D-04C9282DB3DA}" presName="spaceBetweenRectangles" presStyleCnt="0"/>
      <dgm:spPr/>
    </dgm:pt>
    <dgm:pt modelId="{B22E9B87-44C5-49AC-945C-BA624CFA8262}" type="pres">
      <dgm:prSet presAssocID="{88EBBA33-3CA8-4946-89F6-9AD39972273A}" presName="parentLin" presStyleCnt="0"/>
      <dgm:spPr/>
    </dgm:pt>
    <dgm:pt modelId="{42541C84-A932-4CB1-AA52-20426E13B907}" type="pres">
      <dgm:prSet presAssocID="{88EBBA33-3CA8-4946-89F6-9AD39972273A}" presName="parentLeftMargin" presStyleLbl="node1" presStyleIdx="2" presStyleCnt="6"/>
      <dgm:spPr/>
    </dgm:pt>
    <dgm:pt modelId="{46745A83-F3E8-4553-A6D2-73DA397DE3A8}" type="pres">
      <dgm:prSet presAssocID="{88EBBA33-3CA8-4946-89F6-9AD39972273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2A09577-C43E-46B2-83A7-F924ABD24B61}" type="pres">
      <dgm:prSet presAssocID="{88EBBA33-3CA8-4946-89F6-9AD39972273A}" presName="negativeSpace" presStyleCnt="0"/>
      <dgm:spPr/>
    </dgm:pt>
    <dgm:pt modelId="{6F9B469A-31E7-4DDB-9D55-BF558834FEAA}" type="pres">
      <dgm:prSet presAssocID="{88EBBA33-3CA8-4946-89F6-9AD39972273A}" presName="childText" presStyleLbl="conFgAcc1" presStyleIdx="3" presStyleCnt="6">
        <dgm:presLayoutVars>
          <dgm:bulletEnabled val="1"/>
        </dgm:presLayoutVars>
      </dgm:prSet>
      <dgm:spPr/>
    </dgm:pt>
    <dgm:pt modelId="{84EBA4CE-9275-4AC9-B2A7-B55B42E4D950}" type="pres">
      <dgm:prSet presAssocID="{6CAB04BD-E078-499C-9AED-99C3D9986923}" presName="spaceBetweenRectangles" presStyleCnt="0"/>
      <dgm:spPr/>
    </dgm:pt>
    <dgm:pt modelId="{8F7E0E58-0A96-4B70-B646-610A52A313BA}" type="pres">
      <dgm:prSet presAssocID="{C50F5339-2D46-4A4C-A2B9-F1FD9DE21542}" presName="parentLin" presStyleCnt="0"/>
      <dgm:spPr/>
    </dgm:pt>
    <dgm:pt modelId="{E8494601-792A-4836-9626-3C95A6534D6F}" type="pres">
      <dgm:prSet presAssocID="{C50F5339-2D46-4A4C-A2B9-F1FD9DE21542}" presName="parentLeftMargin" presStyleLbl="node1" presStyleIdx="3" presStyleCnt="6"/>
      <dgm:spPr/>
    </dgm:pt>
    <dgm:pt modelId="{E9E27DFC-569C-44E0-9CD6-59A9D0638036}" type="pres">
      <dgm:prSet presAssocID="{C50F5339-2D46-4A4C-A2B9-F1FD9DE215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52D8E28-DA8A-40CE-B20D-76924427EB84}" type="pres">
      <dgm:prSet presAssocID="{C50F5339-2D46-4A4C-A2B9-F1FD9DE21542}" presName="negativeSpace" presStyleCnt="0"/>
      <dgm:spPr/>
    </dgm:pt>
    <dgm:pt modelId="{CABD06D1-0C61-42B3-982F-70634D618707}" type="pres">
      <dgm:prSet presAssocID="{C50F5339-2D46-4A4C-A2B9-F1FD9DE21542}" presName="childText" presStyleLbl="conFgAcc1" presStyleIdx="4" presStyleCnt="6">
        <dgm:presLayoutVars>
          <dgm:bulletEnabled val="1"/>
        </dgm:presLayoutVars>
      </dgm:prSet>
      <dgm:spPr/>
    </dgm:pt>
    <dgm:pt modelId="{1C0744C2-5059-4648-8C84-0ED53353E02C}" type="pres">
      <dgm:prSet presAssocID="{520832EC-4DA3-4A78-A12A-3130B81F5189}" presName="spaceBetweenRectangles" presStyleCnt="0"/>
      <dgm:spPr/>
    </dgm:pt>
    <dgm:pt modelId="{540CCD9E-96A7-4370-AFCE-C408C7B1A1FF}" type="pres">
      <dgm:prSet presAssocID="{F7319223-8182-4143-82CC-B8F79399B10D}" presName="parentLin" presStyleCnt="0"/>
      <dgm:spPr/>
    </dgm:pt>
    <dgm:pt modelId="{6E56B200-70DB-4B6B-B33B-34996CABCFE5}" type="pres">
      <dgm:prSet presAssocID="{F7319223-8182-4143-82CC-B8F79399B10D}" presName="parentLeftMargin" presStyleLbl="node1" presStyleIdx="4" presStyleCnt="6"/>
      <dgm:spPr/>
    </dgm:pt>
    <dgm:pt modelId="{BA0C9917-B755-4BAD-A45D-EAC038772341}" type="pres">
      <dgm:prSet presAssocID="{F7319223-8182-4143-82CC-B8F79399B10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00B247C-B734-4E50-842F-58CF4AEB4DDC}" type="pres">
      <dgm:prSet presAssocID="{F7319223-8182-4143-82CC-B8F79399B10D}" presName="negativeSpace" presStyleCnt="0"/>
      <dgm:spPr/>
    </dgm:pt>
    <dgm:pt modelId="{6A22985C-AC49-4CF7-B019-BE9465B0C883}" type="pres">
      <dgm:prSet presAssocID="{F7319223-8182-4143-82CC-B8F79399B10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4030E02-852F-4526-8A86-C8F851391081}" type="presOf" srcId="{88EBBA33-3CA8-4946-89F6-9AD39972273A}" destId="{46745A83-F3E8-4553-A6D2-73DA397DE3A8}" srcOrd="1" destOrd="0" presId="urn:microsoft.com/office/officeart/2005/8/layout/list1"/>
    <dgm:cxn modelId="{43634C07-A8A5-4428-9AFB-443AF3B800CB}" srcId="{A4CE66F0-3DFC-4FFA-9613-FC2E49AABCCC}" destId="{88EBBA33-3CA8-4946-89F6-9AD39972273A}" srcOrd="3" destOrd="0" parTransId="{C1162F3C-CE50-4D31-AC7C-69C6B5BD65E7}" sibTransId="{6CAB04BD-E078-499C-9AED-99C3D9986923}"/>
    <dgm:cxn modelId="{889D6F0A-4924-4967-A049-7DBAC7D0B380}" srcId="{4AB5F15D-9344-45F6-87C9-F4CDD9934404}" destId="{2649D83A-9659-4073-A637-B47FAF04BCE2}" srcOrd="0" destOrd="0" parTransId="{519152B1-F933-4D44-9A74-81A3156009CC}" sibTransId="{75DEC204-46A8-49E3-9AAD-B656B8649632}"/>
    <dgm:cxn modelId="{4AD3031D-4E9A-4011-9E77-614455E45015}" type="presOf" srcId="{2649D83A-9659-4073-A637-B47FAF04BCE2}" destId="{A7FE51F4-A986-47FA-9417-BA37187CABD3}" srcOrd="0" destOrd="0" presId="urn:microsoft.com/office/officeart/2005/8/layout/list1"/>
    <dgm:cxn modelId="{72E46D28-23D1-4896-85AC-BE9F3357DF33}" srcId="{A4CE66F0-3DFC-4FFA-9613-FC2E49AABCCC}" destId="{F7319223-8182-4143-82CC-B8F79399B10D}" srcOrd="5" destOrd="0" parTransId="{80F24FC5-056E-459F-BEE3-D2E6B23FD13D}" sibTransId="{76F23E09-8F85-4096-AEC3-C1788AE43F90}"/>
    <dgm:cxn modelId="{DF344F2A-B0C5-4578-8E92-9A5FD7A6FD8F}" type="presOf" srcId="{EB672701-A93D-424E-9A72-4BD528378397}" destId="{CA04AFB0-F01F-4282-B24F-70F80F7D423F}" srcOrd="1" destOrd="0" presId="urn:microsoft.com/office/officeart/2005/8/layout/list1"/>
    <dgm:cxn modelId="{FA32AA38-254F-402F-B6DE-F29887037067}" type="presOf" srcId="{A4CE66F0-3DFC-4FFA-9613-FC2E49AABCCC}" destId="{7F1703B6-94A1-4455-9831-C3E24494287B}" srcOrd="0" destOrd="0" presId="urn:microsoft.com/office/officeart/2005/8/layout/list1"/>
    <dgm:cxn modelId="{71CE485B-D1A5-4CA2-BB70-F922D4419C9B}" srcId="{4AB5F15D-9344-45F6-87C9-F4CDD9934404}" destId="{9382DF9F-1592-46AF-B278-554CB3F8F653}" srcOrd="2" destOrd="0" parTransId="{52BA98E8-54DE-4F59-AF03-380EBE2481BC}" sibTransId="{5621C413-7FC6-4982-9A9E-08300E18EE6C}"/>
    <dgm:cxn modelId="{B2520743-0EEC-4B3D-B637-52A64F56118C}" type="presOf" srcId="{9382DF9F-1592-46AF-B278-554CB3F8F653}" destId="{A7FE51F4-A986-47FA-9417-BA37187CABD3}" srcOrd="0" destOrd="2" presId="urn:microsoft.com/office/officeart/2005/8/layout/list1"/>
    <dgm:cxn modelId="{4D493448-8965-42ED-8F0F-A7CC597929C1}" srcId="{A4CE66F0-3DFC-4FFA-9613-FC2E49AABCCC}" destId="{4AB5F15D-9344-45F6-87C9-F4CDD9934404}" srcOrd="0" destOrd="0" parTransId="{5AB23E63-2F49-4E0B-92EF-24C9D74AF548}" sibTransId="{4E3C6C41-B6E4-43B6-8619-64F52A980F56}"/>
    <dgm:cxn modelId="{C91BEC48-F0AE-4463-B4E8-6BC5CA5069D4}" srcId="{A4CE66F0-3DFC-4FFA-9613-FC2E49AABCCC}" destId="{EB672701-A93D-424E-9A72-4BD528378397}" srcOrd="2" destOrd="0" parTransId="{0DF51C9D-B779-439C-A966-05C6F69E7FB4}" sibTransId="{274B10C1-B843-4BAC-A34D-04C9282DB3DA}"/>
    <dgm:cxn modelId="{D7587078-D7F6-4386-99BF-7AEE577CE53A}" type="presOf" srcId="{4AB5F15D-9344-45F6-87C9-F4CDD9934404}" destId="{B4F182DC-59AF-4737-949E-537CEDA38E3C}" srcOrd="1" destOrd="0" presId="urn:microsoft.com/office/officeart/2005/8/layout/list1"/>
    <dgm:cxn modelId="{1C9F5779-F3BC-4000-BB33-E5DC33C4D73E}" srcId="{4AB5F15D-9344-45F6-87C9-F4CDD9934404}" destId="{EE20BC12-E52F-47A9-B746-0E5170613CC7}" srcOrd="1" destOrd="0" parTransId="{A81C8E5C-390B-4517-BDFE-EFC0905AC707}" sibTransId="{15E48944-B3E4-4915-BAF4-487C1457CEE0}"/>
    <dgm:cxn modelId="{F47E0983-3162-419F-8A5B-EC65111D9B33}" srcId="{4AB5F15D-9344-45F6-87C9-F4CDD9934404}" destId="{988D97C4-643B-4DC5-ACC9-311CF0233369}" srcOrd="3" destOrd="0" parTransId="{2AAE5CCE-035D-41B8-8C2E-287C7231A104}" sibTransId="{3643A3EF-822E-4757-A429-349B29CE2066}"/>
    <dgm:cxn modelId="{DBC378A0-0157-45C4-AEB3-920F2DC753F4}" type="presOf" srcId="{88EBBA33-3CA8-4946-89F6-9AD39972273A}" destId="{42541C84-A932-4CB1-AA52-20426E13B907}" srcOrd="0" destOrd="0" presId="urn:microsoft.com/office/officeart/2005/8/layout/list1"/>
    <dgm:cxn modelId="{94390BB3-121C-4781-8904-31DCD11B1633}" type="presOf" srcId="{C50F5339-2D46-4A4C-A2B9-F1FD9DE21542}" destId="{E9E27DFC-569C-44E0-9CD6-59A9D0638036}" srcOrd="1" destOrd="0" presId="urn:microsoft.com/office/officeart/2005/8/layout/list1"/>
    <dgm:cxn modelId="{5C46F5B4-8105-4AD8-BC9A-C30A8E71666F}" type="presOf" srcId="{14372C2D-A26D-4000-81AD-EA7508EF50A0}" destId="{E64F80EB-8A74-4512-A25A-56ADEEE17C2E}" srcOrd="0" destOrd="0" presId="urn:microsoft.com/office/officeart/2005/8/layout/list1"/>
    <dgm:cxn modelId="{64B5EFBF-3D17-4EF9-8A9F-00630FD95230}" srcId="{A4CE66F0-3DFC-4FFA-9613-FC2E49AABCCC}" destId="{C50F5339-2D46-4A4C-A2B9-F1FD9DE21542}" srcOrd="4" destOrd="0" parTransId="{7D1B36A1-ECAA-41D0-81FE-CFEF943EA141}" sibTransId="{520832EC-4DA3-4A78-A12A-3130B81F5189}"/>
    <dgm:cxn modelId="{7EC594C4-9AD0-4ED2-A874-4F4850198F23}" type="presOf" srcId="{988D97C4-643B-4DC5-ACC9-311CF0233369}" destId="{A7FE51F4-A986-47FA-9417-BA37187CABD3}" srcOrd="0" destOrd="3" presId="urn:microsoft.com/office/officeart/2005/8/layout/list1"/>
    <dgm:cxn modelId="{2CB7ABC4-D281-4436-BC8C-E70CEAEC4F25}" type="presOf" srcId="{4AB5F15D-9344-45F6-87C9-F4CDD9934404}" destId="{5945BECD-22D7-4199-961D-20EF416E7137}" srcOrd="0" destOrd="0" presId="urn:microsoft.com/office/officeart/2005/8/layout/list1"/>
    <dgm:cxn modelId="{6A079EC5-A9F4-4AB8-8545-C9EF8F107984}" type="presOf" srcId="{F7319223-8182-4143-82CC-B8F79399B10D}" destId="{BA0C9917-B755-4BAD-A45D-EAC038772341}" srcOrd="1" destOrd="0" presId="urn:microsoft.com/office/officeart/2005/8/layout/list1"/>
    <dgm:cxn modelId="{09F55DD5-3CC2-4E64-92C5-D1C3A20D47D8}" type="presOf" srcId="{C50F5339-2D46-4A4C-A2B9-F1FD9DE21542}" destId="{E8494601-792A-4836-9626-3C95A6534D6F}" srcOrd="0" destOrd="0" presId="urn:microsoft.com/office/officeart/2005/8/layout/list1"/>
    <dgm:cxn modelId="{CE42ACDA-E83A-4540-91E8-ECDCDBA05BD3}" srcId="{A4CE66F0-3DFC-4FFA-9613-FC2E49AABCCC}" destId="{14372C2D-A26D-4000-81AD-EA7508EF50A0}" srcOrd="1" destOrd="0" parTransId="{F968460E-B556-4C9D-864F-0FAFA9B94AFB}" sibTransId="{32AE8E40-4C1D-4EC6-9D0C-36E0F3ACB294}"/>
    <dgm:cxn modelId="{5B1BB6DA-0ED4-489C-85D8-52C2C0ECD0CA}" type="presOf" srcId="{14372C2D-A26D-4000-81AD-EA7508EF50A0}" destId="{A85449F0-5110-4B75-B071-79D675B513C6}" srcOrd="1" destOrd="0" presId="urn:microsoft.com/office/officeart/2005/8/layout/list1"/>
    <dgm:cxn modelId="{A6C446DB-D66F-4F53-ADB0-A4E46160174E}" type="presOf" srcId="{EE20BC12-E52F-47A9-B746-0E5170613CC7}" destId="{A7FE51F4-A986-47FA-9417-BA37187CABD3}" srcOrd="0" destOrd="1" presId="urn:microsoft.com/office/officeart/2005/8/layout/list1"/>
    <dgm:cxn modelId="{359F08DE-8D93-450B-AEF3-5E4E929B2D92}" type="presOf" srcId="{F7319223-8182-4143-82CC-B8F79399B10D}" destId="{6E56B200-70DB-4B6B-B33B-34996CABCFE5}" srcOrd="0" destOrd="0" presId="urn:microsoft.com/office/officeart/2005/8/layout/list1"/>
    <dgm:cxn modelId="{31273CE9-ACE3-4B33-9F1D-C5E0BF5AE1D6}" type="presOf" srcId="{EB672701-A93D-424E-9A72-4BD528378397}" destId="{A9B2DE37-2AE8-4457-984C-09830B8ED585}" srcOrd="0" destOrd="0" presId="urn:microsoft.com/office/officeart/2005/8/layout/list1"/>
    <dgm:cxn modelId="{CAD3CBCD-6841-4728-BF8D-C51112379B01}" type="presParOf" srcId="{7F1703B6-94A1-4455-9831-C3E24494287B}" destId="{91B675E9-4E31-4782-AEA1-37473692B368}" srcOrd="0" destOrd="0" presId="urn:microsoft.com/office/officeart/2005/8/layout/list1"/>
    <dgm:cxn modelId="{238BEFFF-EBEC-490A-8EBC-EE1719F66E14}" type="presParOf" srcId="{91B675E9-4E31-4782-AEA1-37473692B368}" destId="{5945BECD-22D7-4199-961D-20EF416E7137}" srcOrd="0" destOrd="0" presId="urn:microsoft.com/office/officeart/2005/8/layout/list1"/>
    <dgm:cxn modelId="{DCD960C8-5A10-49ED-A494-12E141A6582F}" type="presParOf" srcId="{91B675E9-4E31-4782-AEA1-37473692B368}" destId="{B4F182DC-59AF-4737-949E-537CEDA38E3C}" srcOrd="1" destOrd="0" presId="urn:microsoft.com/office/officeart/2005/8/layout/list1"/>
    <dgm:cxn modelId="{816466FB-F026-4A02-AC7E-CD9AD1B6E743}" type="presParOf" srcId="{7F1703B6-94A1-4455-9831-C3E24494287B}" destId="{6CC2C654-31B6-486E-8DD3-62ABE59661AE}" srcOrd="1" destOrd="0" presId="urn:microsoft.com/office/officeart/2005/8/layout/list1"/>
    <dgm:cxn modelId="{A3CB0563-89FF-4FFB-BBD1-5EF1EAFE2151}" type="presParOf" srcId="{7F1703B6-94A1-4455-9831-C3E24494287B}" destId="{A7FE51F4-A986-47FA-9417-BA37187CABD3}" srcOrd="2" destOrd="0" presId="urn:microsoft.com/office/officeart/2005/8/layout/list1"/>
    <dgm:cxn modelId="{6EA4B5AC-335E-4B8E-B43C-E7D08FA3BEB6}" type="presParOf" srcId="{7F1703B6-94A1-4455-9831-C3E24494287B}" destId="{FA55BBAA-AC17-4E6E-813B-E5E9E32E0398}" srcOrd="3" destOrd="0" presId="urn:microsoft.com/office/officeart/2005/8/layout/list1"/>
    <dgm:cxn modelId="{AF80309E-FEE0-4DE9-A865-D9696E29D688}" type="presParOf" srcId="{7F1703B6-94A1-4455-9831-C3E24494287B}" destId="{F60E125B-8611-4FB3-A66D-E0D774CBC008}" srcOrd="4" destOrd="0" presId="urn:microsoft.com/office/officeart/2005/8/layout/list1"/>
    <dgm:cxn modelId="{32698C60-3AE0-44E5-A0CC-05B70C96370E}" type="presParOf" srcId="{F60E125B-8611-4FB3-A66D-E0D774CBC008}" destId="{E64F80EB-8A74-4512-A25A-56ADEEE17C2E}" srcOrd="0" destOrd="0" presId="urn:microsoft.com/office/officeart/2005/8/layout/list1"/>
    <dgm:cxn modelId="{E9EA1B91-EC8B-4B15-A0BD-CA2EF55A24C7}" type="presParOf" srcId="{F60E125B-8611-4FB3-A66D-E0D774CBC008}" destId="{A85449F0-5110-4B75-B071-79D675B513C6}" srcOrd="1" destOrd="0" presId="urn:microsoft.com/office/officeart/2005/8/layout/list1"/>
    <dgm:cxn modelId="{69FE9F01-3BD1-4E96-AC73-985B5858A163}" type="presParOf" srcId="{7F1703B6-94A1-4455-9831-C3E24494287B}" destId="{79CF68CE-B334-41B6-AD9E-19071A55C6ED}" srcOrd="5" destOrd="0" presId="urn:microsoft.com/office/officeart/2005/8/layout/list1"/>
    <dgm:cxn modelId="{B05C716E-638A-4775-B869-AFDE19CD4080}" type="presParOf" srcId="{7F1703B6-94A1-4455-9831-C3E24494287B}" destId="{992D697B-F398-4391-A3BA-A510D53DB481}" srcOrd="6" destOrd="0" presId="urn:microsoft.com/office/officeart/2005/8/layout/list1"/>
    <dgm:cxn modelId="{EE585415-CC5B-4828-BD8D-5CC3784824E1}" type="presParOf" srcId="{7F1703B6-94A1-4455-9831-C3E24494287B}" destId="{2BE0F153-0D85-4AEF-8317-214A05BFB327}" srcOrd="7" destOrd="0" presId="urn:microsoft.com/office/officeart/2005/8/layout/list1"/>
    <dgm:cxn modelId="{3AD9959D-1482-4E19-83A5-4D3DD1D7D187}" type="presParOf" srcId="{7F1703B6-94A1-4455-9831-C3E24494287B}" destId="{778C2E67-DFB5-4F7E-B758-E0F46E2A7E47}" srcOrd="8" destOrd="0" presId="urn:microsoft.com/office/officeart/2005/8/layout/list1"/>
    <dgm:cxn modelId="{92AAE437-CE24-498A-95AE-A2A0D4A786FE}" type="presParOf" srcId="{778C2E67-DFB5-4F7E-B758-E0F46E2A7E47}" destId="{A9B2DE37-2AE8-4457-984C-09830B8ED585}" srcOrd="0" destOrd="0" presId="urn:microsoft.com/office/officeart/2005/8/layout/list1"/>
    <dgm:cxn modelId="{5679AB6B-D3A1-49FE-B415-218CE3BBB3B8}" type="presParOf" srcId="{778C2E67-DFB5-4F7E-B758-E0F46E2A7E47}" destId="{CA04AFB0-F01F-4282-B24F-70F80F7D423F}" srcOrd="1" destOrd="0" presId="urn:microsoft.com/office/officeart/2005/8/layout/list1"/>
    <dgm:cxn modelId="{432DD92E-F51F-4AAE-90DF-9A761047F81F}" type="presParOf" srcId="{7F1703B6-94A1-4455-9831-C3E24494287B}" destId="{F23EC776-F338-4A28-8285-DAE0550E048F}" srcOrd="9" destOrd="0" presId="urn:microsoft.com/office/officeart/2005/8/layout/list1"/>
    <dgm:cxn modelId="{8B721AB2-4705-4984-AD2F-AE198B703211}" type="presParOf" srcId="{7F1703B6-94A1-4455-9831-C3E24494287B}" destId="{C5153C01-4DFB-45BE-B44D-BD7A0751FE06}" srcOrd="10" destOrd="0" presId="urn:microsoft.com/office/officeart/2005/8/layout/list1"/>
    <dgm:cxn modelId="{9DB84F97-F3DF-4071-9A8B-E05CC6C85FC3}" type="presParOf" srcId="{7F1703B6-94A1-4455-9831-C3E24494287B}" destId="{420A2013-7CE3-4765-81E7-C702DA571F9B}" srcOrd="11" destOrd="0" presId="urn:microsoft.com/office/officeart/2005/8/layout/list1"/>
    <dgm:cxn modelId="{B001A35C-6436-4EF0-87D6-9E7A5929F6A9}" type="presParOf" srcId="{7F1703B6-94A1-4455-9831-C3E24494287B}" destId="{B22E9B87-44C5-49AC-945C-BA624CFA8262}" srcOrd="12" destOrd="0" presId="urn:microsoft.com/office/officeart/2005/8/layout/list1"/>
    <dgm:cxn modelId="{2C9D83C5-4AFC-4585-8115-C9CD888D5D1C}" type="presParOf" srcId="{B22E9B87-44C5-49AC-945C-BA624CFA8262}" destId="{42541C84-A932-4CB1-AA52-20426E13B907}" srcOrd="0" destOrd="0" presId="urn:microsoft.com/office/officeart/2005/8/layout/list1"/>
    <dgm:cxn modelId="{F20BA89E-AA83-4A86-9378-E8751D550A49}" type="presParOf" srcId="{B22E9B87-44C5-49AC-945C-BA624CFA8262}" destId="{46745A83-F3E8-4553-A6D2-73DA397DE3A8}" srcOrd="1" destOrd="0" presId="urn:microsoft.com/office/officeart/2005/8/layout/list1"/>
    <dgm:cxn modelId="{7485E295-DF7A-43EE-9EE0-B31C39B7D6C4}" type="presParOf" srcId="{7F1703B6-94A1-4455-9831-C3E24494287B}" destId="{92A09577-C43E-46B2-83A7-F924ABD24B61}" srcOrd="13" destOrd="0" presId="urn:microsoft.com/office/officeart/2005/8/layout/list1"/>
    <dgm:cxn modelId="{AAB72042-6911-4E6C-860D-2698DCC99E29}" type="presParOf" srcId="{7F1703B6-94A1-4455-9831-C3E24494287B}" destId="{6F9B469A-31E7-4DDB-9D55-BF558834FEAA}" srcOrd="14" destOrd="0" presId="urn:microsoft.com/office/officeart/2005/8/layout/list1"/>
    <dgm:cxn modelId="{46C0A2F0-84A6-4C22-BFFE-8F346A97A420}" type="presParOf" srcId="{7F1703B6-94A1-4455-9831-C3E24494287B}" destId="{84EBA4CE-9275-4AC9-B2A7-B55B42E4D950}" srcOrd="15" destOrd="0" presId="urn:microsoft.com/office/officeart/2005/8/layout/list1"/>
    <dgm:cxn modelId="{A9AEFD23-A2F0-4903-AD42-6E8B3AA2FE36}" type="presParOf" srcId="{7F1703B6-94A1-4455-9831-C3E24494287B}" destId="{8F7E0E58-0A96-4B70-B646-610A52A313BA}" srcOrd="16" destOrd="0" presId="urn:microsoft.com/office/officeart/2005/8/layout/list1"/>
    <dgm:cxn modelId="{6BF1A6B1-ED7F-422A-8D6D-289948FACF54}" type="presParOf" srcId="{8F7E0E58-0A96-4B70-B646-610A52A313BA}" destId="{E8494601-792A-4836-9626-3C95A6534D6F}" srcOrd="0" destOrd="0" presId="urn:microsoft.com/office/officeart/2005/8/layout/list1"/>
    <dgm:cxn modelId="{AB9EE9E1-8818-4CC0-9D78-632B294669C1}" type="presParOf" srcId="{8F7E0E58-0A96-4B70-B646-610A52A313BA}" destId="{E9E27DFC-569C-44E0-9CD6-59A9D0638036}" srcOrd="1" destOrd="0" presId="urn:microsoft.com/office/officeart/2005/8/layout/list1"/>
    <dgm:cxn modelId="{AD51BDC9-6D00-40D1-A567-434BFB13FCB1}" type="presParOf" srcId="{7F1703B6-94A1-4455-9831-C3E24494287B}" destId="{352D8E28-DA8A-40CE-B20D-76924427EB84}" srcOrd="17" destOrd="0" presId="urn:microsoft.com/office/officeart/2005/8/layout/list1"/>
    <dgm:cxn modelId="{B6D3871B-542D-43B9-8173-7B59BDC02255}" type="presParOf" srcId="{7F1703B6-94A1-4455-9831-C3E24494287B}" destId="{CABD06D1-0C61-42B3-982F-70634D618707}" srcOrd="18" destOrd="0" presId="urn:microsoft.com/office/officeart/2005/8/layout/list1"/>
    <dgm:cxn modelId="{113848CA-6263-440E-A06F-3511D85EF3F6}" type="presParOf" srcId="{7F1703B6-94A1-4455-9831-C3E24494287B}" destId="{1C0744C2-5059-4648-8C84-0ED53353E02C}" srcOrd="19" destOrd="0" presId="urn:microsoft.com/office/officeart/2005/8/layout/list1"/>
    <dgm:cxn modelId="{A3C2CAEC-13B1-45F3-BD20-F61A95C01B5B}" type="presParOf" srcId="{7F1703B6-94A1-4455-9831-C3E24494287B}" destId="{540CCD9E-96A7-4370-AFCE-C408C7B1A1FF}" srcOrd="20" destOrd="0" presId="urn:microsoft.com/office/officeart/2005/8/layout/list1"/>
    <dgm:cxn modelId="{980EB503-69F2-4B68-9EEC-39991588D148}" type="presParOf" srcId="{540CCD9E-96A7-4370-AFCE-C408C7B1A1FF}" destId="{6E56B200-70DB-4B6B-B33B-34996CABCFE5}" srcOrd="0" destOrd="0" presId="urn:microsoft.com/office/officeart/2005/8/layout/list1"/>
    <dgm:cxn modelId="{3C7486B7-1A34-4B91-9119-0732626701FF}" type="presParOf" srcId="{540CCD9E-96A7-4370-AFCE-C408C7B1A1FF}" destId="{BA0C9917-B755-4BAD-A45D-EAC038772341}" srcOrd="1" destOrd="0" presId="urn:microsoft.com/office/officeart/2005/8/layout/list1"/>
    <dgm:cxn modelId="{37BE620E-88EA-459A-8D99-02F48BA8CB0D}" type="presParOf" srcId="{7F1703B6-94A1-4455-9831-C3E24494287B}" destId="{300B247C-B734-4E50-842F-58CF4AEB4DDC}" srcOrd="21" destOrd="0" presId="urn:microsoft.com/office/officeart/2005/8/layout/list1"/>
    <dgm:cxn modelId="{88EE3CE2-D553-48A3-9CF5-CF6E161CE437}" type="presParOf" srcId="{7F1703B6-94A1-4455-9831-C3E24494287B}" destId="{6A22985C-AC49-4CF7-B019-BE9465B0C88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D76B54-D6A5-4A54-BB11-2C33F6E4DF9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E"/>
        </a:p>
      </dgm:t>
    </dgm:pt>
    <dgm:pt modelId="{9C8BD41D-B87A-4487-B79F-93BB1C8581E1}">
      <dgm:prSet phldrT="[Text]" custT="1"/>
      <dgm:spPr/>
      <dgm:t>
        <a:bodyPr/>
        <a:lstStyle/>
        <a:p>
          <a:r>
            <a:rPr lang="en-GB" sz="1400">
              <a:latin typeface="+mj-lt"/>
            </a:rPr>
            <a:t>Compliant with NFPA13 and FM Global 6-7 Standards high standards</a:t>
          </a:r>
          <a:endParaRPr lang="en-AE" sz="1400"/>
        </a:p>
      </dgm:t>
    </dgm:pt>
    <dgm:pt modelId="{E248A199-692A-4DBE-AF79-86950543721D}" type="parTrans" cxnId="{A2D6101D-C889-48B4-B483-A7EB67D632FA}">
      <dgm:prSet/>
      <dgm:spPr/>
      <dgm:t>
        <a:bodyPr/>
        <a:lstStyle/>
        <a:p>
          <a:endParaRPr lang="en-AE"/>
        </a:p>
      </dgm:t>
    </dgm:pt>
    <dgm:pt modelId="{6709AEF6-1BDE-49A2-A95D-EED5314853B2}" type="sibTrans" cxnId="{A2D6101D-C889-48B4-B483-A7EB67D632FA}">
      <dgm:prSet/>
      <dgm:spPr/>
      <dgm:t>
        <a:bodyPr/>
        <a:lstStyle/>
        <a:p>
          <a:endParaRPr lang="en-AE"/>
        </a:p>
      </dgm:t>
    </dgm:pt>
    <dgm:pt modelId="{F3C4A9B9-F68C-4691-8809-790748260540}">
      <dgm:prSet/>
      <dgm:spPr/>
      <dgm:t>
        <a:bodyPr/>
        <a:lstStyle/>
        <a:p>
          <a:r>
            <a:rPr lang="en-GB">
              <a:latin typeface="+mj-lt"/>
            </a:rPr>
            <a:t>Detection and Fighting of Fire</a:t>
          </a:r>
        </a:p>
      </dgm:t>
    </dgm:pt>
    <dgm:pt modelId="{F2339C56-2CFD-42E7-A231-8638173EB337}" type="parTrans" cxnId="{E3FB56E6-DA10-4969-95F8-5357D5ECC2A4}">
      <dgm:prSet/>
      <dgm:spPr/>
      <dgm:t>
        <a:bodyPr/>
        <a:lstStyle/>
        <a:p>
          <a:endParaRPr lang="en-AE"/>
        </a:p>
      </dgm:t>
    </dgm:pt>
    <dgm:pt modelId="{0033D568-F8A9-4488-A896-F7A0C2C67630}" type="sibTrans" cxnId="{E3FB56E6-DA10-4969-95F8-5357D5ECC2A4}">
      <dgm:prSet/>
      <dgm:spPr/>
      <dgm:t>
        <a:bodyPr/>
        <a:lstStyle/>
        <a:p>
          <a:endParaRPr lang="en-AE"/>
        </a:p>
      </dgm:t>
    </dgm:pt>
    <dgm:pt modelId="{88D0BACE-C333-48CE-8F04-FEA5C0C8B245}">
      <dgm:prSet/>
      <dgm:spPr/>
      <dgm:t>
        <a:bodyPr/>
        <a:lstStyle/>
        <a:p>
          <a:r>
            <a:rPr lang="en-GB">
              <a:latin typeface="+mj-lt"/>
            </a:rPr>
            <a:t>Flood and Pest</a:t>
          </a:r>
        </a:p>
      </dgm:t>
    </dgm:pt>
    <dgm:pt modelId="{C56019E7-306A-4625-9FF2-1583591FE033}" type="parTrans" cxnId="{8B21E8BC-FA68-47EA-A84B-5E9A69922837}">
      <dgm:prSet/>
      <dgm:spPr/>
      <dgm:t>
        <a:bodyPr/>
        <a:lstStyle/>
        <a:p>
          <a:endParaRPr lang="en-AE"/>
        </a:p>
      </dgm:t>
    </dgm:pt>
    <dgm:pt modelId="{0802F9D8-AA1D-405D-A01A-9355464597AF}" type="sibTrans" cxnId="{8B21E8BC-FA68-47EA-A84B-5E9A69922837}">
      <dgm:prSet/>
      <dgm:spPr/>
      <dgm:t>
        <a:bodyPr/>
        <a:lstStyle/>
        <a:p>
          <a:endParaRPr lang="en-AE"/>
        </a:p>
      </dgm:t>
    </dgm:pt>
    <dgm:pt modelId="{FC44ACD2-CD32-42DC-8324-48F586E99837}">
      <dgm:prSet/>
      <dgm:spPr/>
      <dgm:t>
        <a:bodyPr/>
        <a:lstStyle/>
        <a:p>
          <a:r>
            <a:rPr lang="en-GB">
              <a:latin typeface="+mj-lt"/>
            </a:rPr>
            <a:t>Direct link via auto-</a:t>
          </a:r>
          <a:r>
            <a:rPr lang="en-GB" err="1">
              <a:latin typeface="+mj-lt"/>
            </a:rPr>
            <a:t>dialer</a:t>
          </a:r>
          <a:r>
            <a:rPr lang="en-GB">
              <a:latin typeface="+mj-lt"/>
            </a:rPr>
            <a:t> to Civil </a:t>
          </a:r>
          <a:r>
            <a:rPr lang="en-GB" err="1">
              <a:latin typeface="+mj-lt"/>
            </a:rPr>
            <a:t>Defense</a:t>
          </a:r>
          <a:endParaRPr lang="en-GB">
            <a:latin typeface="+mj-lt"/>
          </a:endParaRPr>
        </a:p>
      </dgm:t>
    </dgm:pt>
    <dgm:pt modelId="{43F72415-8CCA-4992-B988-8C89C1E4B14C}" type="parTrans" cxnId="{7DBD4BAF-801D-4706-9893-0F9318037872}">
      <dgm:prSet/>
      <dgm:spPr/>
      <dgm:t>
        <a:bodyPr/>
        <a:lstStyle/>
        <a:p>
          <a:endParaRPr lang="en-AE"/>
        </a:p>
      </dgm:t>
    </dgm:pt>
    <dgm:pt modelId="{08F312B3-E820-4847-92B6-86A30D6C8D14}" type="sibTrans" cxnId="{7DBD4BAF-801D-4706-9893-0F9318037872}">
      <dgm:prSet/>
      <dgm:spPr/>
      <dgm:t>
        <a:bodyPr/>
        <a:lstStyle/>
        <a:p>
          <a:endParaRPr lang="en-AE"/>
        </a:p>
      </dgm:t>
    </dgm:pt>
    <dgm:pt modelId="{7257835E-59EA-4F2A-BC28-33ABD6C06B06}">
      <dgm:prSet/>
      <dgm:spPr/>
      <dgm:t>
        <a:bodyPr/>
        <a:lstStyle/>
        <a:p>
          <a:r>
            <a:rPr lang="en-GB">
              <a:latin typeface="+mj-lt"/>
            </a:rPr>
            <a:t>Safety signage displayed throughout all facilities</a:t>
          </a:r>
        </a:p>
      </dgm:t>
    </dgm:pt>
    <dgm:pt modelId="{CD51C1E4-685D-4D17-A567-FFD71982C493}" type="parTrans" cxnId="{FF2680F0-E7A3-4794-B589-65A32EEADB8E}">
      <dgm:prSet/>
      <dgm:spPr/>
      <dgm:t>
        <a:bodyPr/>
        <a:lstStyle/>
        <a:p>
          <a:endParaRPr lang="en-AE"/>
        </a:p>
      </dgm:t>
    </dgm:pt>
    <dgm:pt modelId="{2EF12159-7283-4D61-87F3-BF2E8E29C22E}" type="sibTrans" cxnId="{FF2680F0-E7A3-4794-B589-65A32EEADB8E}">
      <dgm:prSet/>
      <dgm:spPr/>
      <dgm:t>
        <a:bodyPr/>
        <a:lstStyle/>
        <a:p>
          <a:endParaRPr lang="en-AE"/>
        </a:p>
      </dgm:t>
    </dgm:pt>
    <dgm:pt modelId="{CA2210D2-795F-44BF-B958-47F6D00CA92B}">
      <dgm:prSet/>
      <dgm:spPr/>
      <dgm:t>
        <a:bodyPr/>
        <a:lstStyle/>
        <a:p>
          <a:r>
            <a:rPr lang="en-GB">
              <a:latin typeface="+mj-lt"/>
            </a:rPr>
            <a:t>No smoking</a:t>
          </a:r>
        </a:p>
      </dgm:t>
    </dgm:pt>
    <dgm:pt modelId="{D720119F-5D82-4676-829A-FEC4EEC384BF}" type="parTrans" cxnId="{E9F672FC-61BD-462C-B1DD-965F722BDB9A}">
      <dgm:prSet/>
      <dgm:spPr/>
      <dgm:t>
        <a:bodyPr/>
        <a:lstStyle/>
        <a:p>
          <a:endParaRPr lang="en-AE"/>
        </a:p>
      </dgm:t>
    </dgm:pt>
    <dgm:pt modelId="{A8C8D2E8-6175-423A-9CA6-6C6054B9F337}" type="sibTrans" cxnId="{E9F672FC-61BD-462C-B1DD-965F722BDB9A}">
      <dgm:prSet/>
      <dgm:spPr/>
      <dgm:t>
        <a:bodyPr/>
        <a:lstStyle/>
        <a:p>
          <a:endParaRPr lang="en-AE"/>
        </a:p>
      </dgm:t>
    </dgm:pt>
    <dgm:pt modelId="{03BA345C-22C3-4A3F-920F-DCE90973B64F}">
      <dgm:prSet/>
      <dgm:spPr/>
      <dgm:t>
        <a:bodyPr/>
        <a:lstStyle/>
        <a:p>
          <a:r>
            <a:rPr lang="en-GB">
              <a:latin typeface="+mj-lt"/>
            </a:rPr>
            <a:t>rated wiring</a:t>
          </a:r>
        </a:p>
      </dgm:t>
    </dgm:pt>
    <dgm:pt modelId="{6FA345F6-4A39-44A9-A06C-A1C9F99B8A22}" type="parTrans" cxnId="{157E589C-47B3-4579-9B83-A2A4ED4B870F}">
      <dgm:prSet/>
      <dgm:spPr/>
      <dgm:t>
        <a:bodyPr/>
        <a:lstStyle/>
        <a:p>
          <a:endParaRPr lang="en-AE"/>
        </a:p>
      </dgm:t>
    </dgm:pt>
    <dgm:pt modelId="{E6041E4C-4792-4089-80E8-C7D4B78AA837}" type="sibTrans" cxnId="{157E589C-47B3-4579-9B83-A2A4ED4B870F}">
      <dgm:prSet/>
      <dgm:spPr/>
      <dgm:t>
        <a:bodyPr/>
        <a:lstStyle/>
        <a:p>
          <a:endParaRPr lang="en-AE"/>
        </a:p>
      </dgm:t>
    </dgm:pt>
    <dgm:pt modelId="{480E2459-7857-4641-BC0E-380ACC081730}">
      <dgm:prSet/>
      <dgm:spPr/>
      <dgm:t>
        <a:bodyPr/>
        <a:lstStyle/>
        <a:p>
          <a:r>
            <a:rPr lang="en-GB">
              <a:latin typeface="+mj-lt"/>
            </a:rPr>
            <a:t>Sprinklers</a:t>
          </a:r>
        </a:p>
      </dgm:t>
    </dgm:pt>
    <dgm:pt modelId="{8D0EF81C-DD2A-4C6D-905D-21CE7B798B30}" type="parTrans" cxnId="{85F0348C-4AAA-428E-8B71-26E9034B69E6}">
      <dgm:prSet/>
      <dgm:spPr/>
      <dgm:t>
        <a:bodyPr/>
        <a:lstStyle/>
        <a:p>
          <a:endParaRPr lang="en-AE"/>
        </a:p>
      </dgm:t>
    </dgm:pt>
    <dgm:pt modelId="{9E40263D-509D-457E-990F-6C6A703D2060}" type="sibTrans" cxnId="{85F0348C-4AAA-428E-8B71-26E9034B69E6}">
      <dgm:prSet/>
      <dgm:spPr/>
      <dgm:t>
        <a:bodyPr/>
        <a:lstStyle/>
        <a:p>
          <a:endParaRPr lang="en-AE"/>
        </a:p>
      </dgm:t>
    </dgm:pt>
    <dgm:pt modelId="{E9D6D36F-AA4F-42FE-AD91-8F2E8D8883C5}">
      <dgm:prSet/>
      <dgm:spPr/>
      <dgm:t>
        <a:bodyPr/>
        <a:lstStyle/>
        <a:p>
          <a:r>
            <a:rPr lang="en-GB">
              <a:latin typeface="+mj-lt"/>
            </a:rPr>
            <a:t>Smoke and Heat Detectors</a:t>
          </a:r>
        </a:p>
      </dgm:t>
    </dgm:pt>
    <dgm:pt modelId="{DADF1B5A-D76C-45BD-B985-F2449CECC390}" type="parTrans" cxnId="{A7FFD963-E592-4535-B060-6075D0FA0BB9}">
      <dgm:prSet/>
      <dgm:spPr/>
      <dgm:t>
        <a:bodyPr/>
        <a:lstStyle/>
        <a:p>
          <a:endParaRPr lang="en-AE"/>
        </a:p>
      </dgm:t>
    </dgm:pt>
    <dgm:pt modelId="{0246F17C-6FEF-468E-82B9-0C99A6605238}" type="sibTrans" cxnId="{A7FFD963-E592-4535-B060-6075D0FA0BB9}">
      <dgm:prSet/>
      <dgm:spPr/>
      <dgm:t>
        <a:bodyPr/>
        <a:lstStyle/>
        <a:p>
          <a:endParaRPr lang="en-AE"/>
        </a:p>
      </dgm:t>
    </dgm:pt>
    <dgm:pt modelId="{1AF75AE3-7D81-4C2B-83A3-4B79B0539AFC}">
      <dgm:prSet/>
      <dgm:spPr/>
      <dgm:t>
        <a:bodyPr/>
        <a:lstStyle/>
        <a:p>
          <a:r>
            <a:rPr lang="en-GB">
              <a:latin typeface="+mj-lt"/>
            </a:rPr>
            <a:t>Fire-rated FM200 &amp; </a:t>
          </a:r>
          <a:r>
            <a:rPr lang="en-GB" err="1">
              <a:latin typeface="+mj-lt"/>
            </a:rPr>
            <a:t>Inergen</a:t>
          </a:r>
          <a:r>
            <a:rPr lang="en-GB">
              <a:latin typeface="+mj-lt"/>
            </a:rPr>
            <a:t> Vault for Media and Critical Documents</a:t>
          </a:r>
        </a:p>
      </dgm:t>
    </dgm:pt>
    <dgm:pt modelId="{B00CB5B5-F7F8-4CE9-BF5E-60F7BF84E632}" type="parTrans" cxnId="{7E16859D-C647-4D2B-9B0F-ACA5E29E9CA8}">
      <dgm:prSet/>
      <dgm:spPr/>
      <dgm:t>
        <a:bodyPr/>
        <a:lstStyle/>
        <a:p>
          <a:endParaRPr lang="en-AE"/>
        </a:p>
      </dgm:t>
    </dgm:pt>
    <dgm:pt modelId="{66730E4A-CC35-4D92-AB8C-B0346AAFD5D9}" type="sibTrans" cxnId="{7E16859D-C647-4D2B-9B0F-ACA5E29E9CA8}">
      <dgm:prSet/>
      <dgm:spPr/>
      <dgm:t>
        <a:bodyPr/>
        <a:lstStyle/>
        <a:p>
          <a:endParaRPr lang="en-AE"/>
        </a:p>
      </dgm:t>
    </dgm:pt>
    <dgm:pt modelId="{A79EE70A-6DCD-49AC-A14E-22F89BB032B1}">
      <dgm:prSet/>
      <dgm:spPr/>
      <dgm:t>
        <a:bodyPr/>
        <a:lstStyle/>
        <a:p>
          <a:r>
            <a:rPr lang="en-GB">
              <a:latin typeface="+mj-lt"/>
            </a:rPr>
            <a:t>Trained and Certified Facility Staff, </a:t>
          </a:r>
        </a:p>
      </dgm:t>
    </dgm:pt>
    <dgm:pt modelId="{7F756F9B-93B1-4CF8-AC05-4D8E3BA947A8}" type="parTrans" cxnId="{FCD0BCE6-CF88-4447-A695-8910BC3B6FC3}">
      <dgm:prSet/>
      <dgm:spPr/>
      <dgm:t>
        <a:bodyPr/>
        <a:lstStyle/>
        <a:p>
          <a:endParaRPr lang="en-AE"/>
        </a:p>
      </dgm:t>
    </dgm:pt>
    <dgm:pt modelId="{27850260-7956-44E4-AD0F-E5DB4F87EEAD}" type="sibTrans" cxnId="{FCD0BCE6-CF88-4447-A695-8910BC3B6FC3}">
      <dgm:prSet/>
      <dgm:spPr/>
      <dgm:t>
        <a:bodyPr/>
        <a:lstStyle/>
        <a:p>
          <a:endParaRPr lang="en-AE"/>
        </a:p>
      </dgm:t>
    </dgm:pt>
    <dgm:pt modelId="{BE0949DE-F869-40FC-ABBD-71514204F64B}">
      <dgm:prSet/>
      <dgm:spPr/>
      <dgm:t>
        <a:bodyPr/>
        <a:lstStyle/>
        <a:p>
          <a:r>
            <a:rPr lang="en-GB">
              <a:latin typeface="+mj-lt"/>
            </a:rPr>
            <a:t>Boxes stored in elevated locations – at least 1 meter from road level and 30cm from ground level</a:t>
          </a:r>
        </a:p>
      </dgm:t>
    </dgm:pt>
    <dgm:pt modelId="{AEEB38D4-CDB3-4E49-B568-43FF7FC9E7C3}" type="parTrans" cxnId="{7E33CC8A-C775-4164-B7FD-5A088E83B172}">
      <dgm:prSet/>
      <dgm:spPr/>
      <dgm:t>
        <a:bodyPr/>
        <a:lstStyle/>
        <a:p>
          <a:endParaRPr lang="en-AE"/>
        </a:p>
      </dgm:t>
    </dgm:pt>
    <dgm:pt modelId="{1D914BDF-2D15-45D3-9FA5-8A87A923D388}" type="sibTrans" cxnId="{7E33CC8A-C775-4164-B7FD-5A088E83B172}">
      <dgm:prSet/>
      <dgm:spPr/>
      <dgm:t>
        <a:bodyPr/>
        <a:lstStyle/>
        <a:p>
          <a:endParaRPr lang="en-AE"/>
        </a:p>
      </dgm:t>
    </dgm:pt>
    <dgm:pt modelId="{DEA2B0CA-B414-449B-9CC6-499FD5FB9F1C}">
      <dgm:prSet/>
      <dgm:spPr/>
      <dgm:t>
        <a:bodyPr/>
        <a:lstStyle/>
        <a:p>
          <a:r>
            <a:rPr lang="en-GB">
              <a:latin typeface="+mj-lt"/>
            </a:rPr>
            <a:t>Librarians wearing protective safety gear at all times Facilities located outside of flood plains</a:t>
          </a:r>
          <a:endParaRPr lang="en-AE"/>
        </a:p>
      </dgm:t>
    </dgm:pt>
    <dgm:pt modelId="{CE1C21D8-F7C4-4DE0-AA17-B227CB274AA3}" type="parTrans" cxnId="{2CD3D096-B88D-42E2-907B-AC07E67DA337}">
      <dgm:prSet/>
      <dgm:spPr/>
      <dgm:t>
        <a:bodyPr/>
        <a:lstStyle/>
        <a:p>
          <a:endParaRPr lang="en-AE"/>
        </a:p>
      </dgm:t>
    </dgm:pt>
    <dgm:pt modelId="{5D025854-E770-4EBC-9648-432267902D8A}" type="sibTrans" cxnId="{2CD3D096-B88D-42E2-907B-AC07E67DA337}">
      <dgm:prSet/>
      <dgm:spPr/>
      <dgm:t>
        <a:bodyPr/>
        <a:lstStyle/>
        <a:p>
          <a:endParaRPr lang="en-AE"/>
        </a:p>
      </dgm:t>
    </dgm:pt>
    <dgm:pt modelId="{D4622885-C4BC-4061-A63E-7FA2CB343BC6}">
      <dgm:prSet/>
      <dgm:spPr/>
      <dgm:t>
        <a:bodyPr/>
        <a:lstStyle/>
        <a:p>
          <a:r>
            <a:rPr lang="en-GB">
              <a:latin typeface="+mj-lt"/>
            </a:rPr>
            <a:t>5 ply boxes to mitigate heat </a:t>
          </a:r>
          <a:r>
            <a:rPr lang="en-GB" err="1">
              <a:latin typeface="+mj-lt"/>
            </a:rPr>
            <a:t>buildup</a:t>
          </a:r>
          <a:r>
            <a:rPr lang="en-GB">
              <a:latin typeface="+mj-lt"/>
            </a:rPr>
            <a:t> &amp; reduce water damage</a:t>
          </a:r>
        </a:p>
      </dgm:t>
    </dgm:pt>
    <dgm:pt modelId="{2ADF585C-60FB-4442-8593-4F0EA4142DDA}" type="parTrans" cxnId="{D05B4B3B-B6F8-4CE7-B756-D8812B6A028E}">
      <dgm:prSet/>
      <dgm:spPr/>
      <dgm:t>
        <a:bodyPr/>
        <a:lstStyle/>
        <a:p>
          <a:endParaRPr lang="en-AE"/>
        </a:p>
      </dgm:t>
    </dgm:pt>
    <dgm:pt modelId="{5856F728-841E-4905-8234-63540DC79259}" type="sibTrans" cxnId="{D05B4B3B-B6F8-4CE7-B756-D8812B6A028E}">
      <dgm:prSet/>
      <dgm:spPr/>
      <dgm:t>
        <a:bodyPr/>
        <a:lstStyle/>
        <a:p>
          <a:endParaRPr lang="en-AE"/>
        </a:p>
      </dgm:t>
    </dgm:pt>
    <dgm:pt modelId="{56EFF032-11ED-4201-B293-FECABD3C3498}">
      <dgm:prSet/>
      <dgm:spPr/>
      <dgm:t>
        <a:bodyPr/>
        <a:lstStyle/>
        <a:p>
          <a:r>
            <a:rPr lang="en-GB">
              <a:latin typeface="+mj-lt"/>
            </a:rPr>
            <a:t>Librarians wearing protective safety gear at all times Facilities located outside of flood plains</a:t>
          </a:r>
        </a:p>
      </dgm:t>
    </dgm:pt>
    <dgm:pt modelId="{8EEFA7FF-501F-4232-A6BD-D64DB2D6B66B}" type="parTrans" cxnId="{AD823F04-5A8E-4EFF-AD88-1BA6FA1A3FE5}">
      <dgm:prSet/>
      <dgm:spPr/>
      <dgm:t>
        <a:bodyPr/>
        <a:lstStyle/>
        <a:p>
          <a:endParaRPr lang="en-AE"/>
        </a:p>
      </dgm:t>
    </dgm:pt>
    <dgm:pt modelId="{834EECC9-F524-455A-9265-55A21EC0389B}" type="sibTrans" cxnId="{AD823F04-5A8E-4EFF-AD88-1BA6FA1A3FE5}">
      <dgm:prSet/>
      <dgm:spPr/>
      <dgm:t>
        <a:bodyPr/>
        <a:lstStyle/>
        <a:p>
          <a:endParaRPr lang="en-AE"/>
        </a:p>
      </dgm:t>
    </dgm:pt>
    <dgm:pt modelId="{95666B18-4741-4BD7-AE67-4D32625AB42E}">
      <dgm:prSet/>
      <dgm:spPr/>
      <dgm:t>
        <a:bodyPr/>
        <a:lstStyle/>
        <a:p>
          <a:r>
            <a:rPr lang="en-GB">
              <a:latin typeface="+mj-lt"/>
            </a:rPr>
            <a:t>Proximity to Civil Defence Station</a:t>
          </a:r>
        </a:p>
      </dgm:t>
    </dgm:pt>
    <dgm:pt modelId="{E699AD6C-1681-4FCE-AE41-077F4DBC7413}" type="parTrans" cxnId="{F0757C89-1ADF-408F-A1A0-C96DCEFD8BE8}">
      <dgm:prSet/>
      <dgm:spPr/>
      <dgm:t>
        <a:bodyPr/>
        <a:lstStyle/>
        <a:p>
          <a:endParaRPr lang="en-AE"/>
        </a:p>
      </dgm:t>
    </dgm:pt>
    <dgm:pt modelId="{D9F88F17-DC56-41F0-970F-9222610CD32D}" type="sibTrans" cxnId="{F0757C89-1ADF-408F-A1A0-C96DCEFD8BE8}">
      <dgm:prSet/>
      <dgm:spPr/>
      <dgm:t>
        <a:bodyPr/>
        <a:lstStyle/>
        <a:p>
          <a:endParaRPr lang="en-AE"/>
        </a:p>
      </dgm:t>
    </dgm:pt>
    <dgm:pt modelId="{7A574677-EF5D-41A1-803A-0BD903FFAB14}" type="pres">
      <dgm:prSet presAssocID="{08D76B54-D6A5-4A54-BB11-2C33F6E4D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F6327E-48AF-4D99-A53F-D351B2AF199D}" type="pres">
      <dgm:prSet presAssocID="{9C8BD41D-B87A-4487-B79F-93BB1C8581E1}" presName="vertOne" presStyleCnt="0"/>
      <dgm:spPr/>
    </dgm:pt>
    <dgm:pt modelId="{CE9CE5BE-6C89-4230-9AEE-0155EC7F21F5}" type="pres">
      <dgm:prSet presAssocID="{9C8BD41D-B87A-4487-B79F-93BB1C8581E1}" presName="txOne" presStyleLbl="node0" presStyleIdx="0" presStyleCnt="1" custScaleY="40310" custLinFactNeighborX="-506" custLinFactNeighborY="-1762">
        <dgm:presLayoutVars>
          <dgm:chPref val="3"/>
        </dgm:presLayoutVars>
      </dgm:prSet>
      <dgm:spPr/>
    </dgm:pt>
    <dgm:pt modelId="{46BCA1C0-C810-4A44-BA63-1EFB74B1B7FF}" type="pres">
      <dgm:prSet presAssocID="{9C8BD41D-B87A-4487-B79F-93BB1C8581E1}" presName="parTransOne" presStyleCnt="0"/>
      <dgm:spPr/>
    </dgm:pt>
    <dgm:pt modelId="{02F775A7-9CB6-4DFA-9117-4A4A23129BB0}" type="pres">
      <dgm:prSet presAssocID="{9C8BD41D-B87A-4487-B79F-93BB1C8581E1}" presName="horzOne" presStyleCnt="0"/>
      <dgm:spPr/>
    </dgm:pt>
    <dgm:pt modelId="{8DEA101C-4393-4FAB-AD0E-FCD9443466EB}" type="pres">
      <dgm:prSet presAssocID="{DEA2B0CA-B414-449B-9CC6-499FD5FB9F1C}" presName="vertTwo" presStyleCnt="0"/>
      <dgm:spPr/>
    </dgm:pt>
    <dgm:pt modelId="{86B64D18-6BF2-49EA-9272-2F1A1A7BE8AE}" type="pres">
      <dgm:prSet presAssocID="{DEA2B0CA-B414-449B-9CC6-499FD5FB9F1C}" presName="txTwo" presStyleLbl="node2" presStyleIdx="0" presStyleCnt="3" custLinFactNeighborX="-1374">
        <dgm:presLayoutVars>
          <dgm:chPref val="3"/>
        </dgm:presLayoutVars>
      </dgm:prSet>
      <dgm:spPr/>
    </dgm:pt>
    <dgm:pt modelId="{CF09149F-C7BA-4EC6-86E0-FF17DEB24414}" type="pres">
      <dgm:prSet presAssocID="{DEA2B0CA-B414-449B-9CC6-499FD5FB9F1C}" presName="parTransTwo" presStyleCnt="0"/>
      <dgm:spPr/>
    </dgm:pt>
    <dgm:pt modelId="{DFAC4573-D714-4975-B5C8-8888F387100E}" type="pres">
      <dgm:prSet presAssocID="{DEA2B0CA-B414-449B-9CC6-499FD5FB9F1C}" presName="horzTwo" presStyleCnt="0"/>
      <dgm:spPr/>
    </dgm:pt>
    <dgm:pt modelId="{8BB3E2E8-9B7D-4D5B-97C4-20860E66F3BE}" type="pres">
      <dgm:prSet presAssocID="{F3C4A9B9-F68C-4691-8809-790748260540}" presName="vertThree" presStyleCnt="0"/>
      <dgm:spPr/>
    </dgm:pt>
    <dgm:pt modelId="{0302AFE7-8B36-4E6D-9DFD-53EF941E785D}" type="pres">
      <dgm:prSet presAssocID="{F3C4A9B9-F68C-4691-8809-790748260540}" presName="txThree" presStyleLbl="node3" presStyleIdx="0" presStyleCnt="6">
        <dgm:presLayoutVars>
          <dgm:chPref val="3"/>
        </dgm:presLayoutVars>
      </dgm:prSet>
      <dgm:spPr/>
    </dgm:pt>
    <dgm:pt modelId="{F46CEF6E-3DFD-47DD-A8F6-BF631C0EFD90}" type="pres">
      <dgm:prSet presAssocID="{F3C4A9B9-F68C-4691-8809-790748260540}" presName="parTransThree" presStyleCnt="0"/>
      <dgm:spPr/>
    </dgm:pt>
    <dgm:pt modelId="{E0A87E32-4A9A-4C77-8240-26C3AEDEA0DE}" type="pres">
      <dgm:prSet presAssocID="{F3C4A9B9-F68C-4691-8809-790748260540}" presName="horzThree" presStyleCnt="0"/>
      <dgm:spPr/>
    </dgm:pt>
    <dgm:pt modelId="{B13452D9-4527-4299-A560-02DE2617A8F8}" type="pres">
      <dgm:prSet presAssocID="{95666B18-4741-4BD7-AE67-4D32625AB42E}" presName="vertFour" presStyleCnt="0">
        <dgm:presLayoutVars>
          <dgm:chPref val="3"/>
        </dgm:presLayoutVars>
      </dgm:prSet>
      <dgm:spPr/>
    </dgm:pt>
    <dgm:pt modelId="{19FB67EE-26C9-4E0B-8D6E-F4E1EECEE8D1}" type="pres">
      <dgm:prSet presAssocID="{95666B18-4741-4BD7-AE67-4D32625AB42E}" presName="txFour" presStyleLbl="node4" presStyleIdx="0" presStyleCnt="6">
        <dgm:presLayoutVars>
          <dgm:chPref val="3"/>
        </dgm:presLayoutVars>
      </dgm:prSet>
      <dgm:spPr/>
    </dgm:pt>
    <dgm:pt modelId="{58B5868A-6C7F-4BA8-AF3B-3E898A220203}" type="pres">
      <dgm:prSet presAssocID="{95666B18-4741-4BD7-AE67-4D32625AB42E}" presName="horzFour" presStyleCnt="0"/>
      <dgm:spPr/>
    </dgm:pt>
    <dgm:pt modelId="{5EF31536-FC13-4C05-B728-B35088D5E8DA}" type="pres">
      <dgm:prSet presAssocID="{0033D568-F8A9-4488-A896-F7A0C2C67630}" presName="sibSpaceThree" presStyleCnt="0"/>
      <dgm:spPr/>
    </dgm:pt>
    <dgm:pt modelId="{86B55BD9-1BAA-46C9-81C9-637C45798775}" type="pres">
      <dgm:prSet presAssocID="{88D0BACE-C333-48CE-8F04-FEA5C0C8B245}" presName="vertThree" presStyleCnt="0"/>
      <dgm:spPr/>
    </dgm:pt>
    <dgm:pt modelId="{2BA0C0ED-25DE-48A6-A31B-C6D5E83F90E4}" type="pres">
      <dgm:prSet presAssocID="{88D0BACE-C333-48CE-8F04-FEA5C0C8B245}" presName="txThree" presStyleLbl="node3" presStyleIdx="1" presStyleCnt="6" custLinFactNeighborX="-2805">
        <dgm:presLayoutVars>
          <dgm:chPref val="3"/>
        </dgm:presLayoutVars>
      </dgm:prSet>
      <dgm:spPr/>
    </dgm:pt>
    <dgm:pt modelId="{084092AC-FCF9-4AA5-B3DC-B5046DB5940D}" type="pres">
      <dgm:prSet presAssocID="{88D0BACE-C333-48CE-8F04-FEA5C0C8B245}" presName="parTransThree" presStyleCnt="0"/>
      <dgm:spPr/>
    </dgm:pt>
    <dgm:pt modelId="{F7F3208F-68C5-4FF9-8407-53402651693A}" type="pres">
      <dgm:prSet presAssocID="{88D0BACE-C333-48CE-8F04-FEA5C0C8B245}" presName="horzThree" presStyleCnt="0"/>
      <dgm:spPr/>
    </dgm:pt>
    <dgm:pt modelId="{4438D438-EB2E-4CAD-B940-00966AF5C4E4}" type="pres">
      <dgm:prSet presAssocID="{FC44ACD2-CD32-42DC-8324-48F586E99837}" presName="vertFour" presStyleCnt="0">
        <dgm:presLayoutVars>
          <dgm:chPref val="3"/>
        </dgm:presLayoutVars>
      </dgm:prSet>
      <dgm:spPr/>
    </dgm:pt>
    <dgm:pt modelId="{5347348D-85A4-4322-AED2-A8D868E38E5A}" type="pres">
      <dgm:prSet presAssocID="{FC44ACD2-CD32-42DC-8324-48F586E99837}" presName="txFour" presStyleLbl="node4" presStyleIdx="1" presStyleCnt="6">
        <dgm:presLayoutVars>
          <dgm:chPref val="3"/>
        </dgm:presLayoutVars>
      </dgm:prSet>
      <dgm:spPr/>
    </dgm:pt>
    <dgm:pt modelId="{8E072F50-D638-4DB4-9B3A-D77C91875E70}" type="pres">
      <dgm:prSet presAssocID="{FC44ACD2-CD32-42DC-8324-48F586E99837}" presName="horzFour" presStyleCnt="0"/>
      <dgm:spPr/>
    </dgm:pt>
    <dgm:pt modelId="{933D1D77-53CC-49E3-84AC-195D484883E5}" type="pres">
      <dgm:prSet presAssocID="{5D025854-E770-4EBC-9648-432267902D8A}" presName="sibSpaceTwo" presStyleCnt="0"/>
      <dgm:spPr/>
    </dgm:pt>
    <dgm:pt modelId="{FBF461D0-1AF4-40C7-AC7A-56676B671467}" type="pres">
      <dgm:prSet presAssocID="{7257835E-59EA-4F2A-BC28-33ABD6C06B06}" presName="vertTwo" presStyleCnt="0"/>
      <dgm:spPr/>
    </dgm:pt>
    <dgm:pt modelId="{70CAB3BD-2AC8-42BF-9AB3-B7E16CEFA39D}" type="pres">
      <dgm:prSet presAssocID="{7257835E-59EA-4F2A-BC28-33ABD6C06B06}" presName="txTwo" presStyleLbl="node2" presStyleIdx="1" presStyleCnt="3" custLinFactNeighborX="-910">
        <dgm:presLayoutVars>
          <dgm:chPref val="3"/>
        </dgm:presLayoutVars>
      </dgm:prSet>
      <dgm:spPr/>
    </dgm:pt>
    <dgm:pt modelId="{55002F8D-FC58-4C86-A4D4-B62FAD938C66}" type="pres">
      <dgm:prSet presAssocID="{7257835E-59EA-4F2A-BC28-33ABD6C06B06}" presName="parTransTwo" presStyleCnt="0"/>
      <dgm:spPr/>
    </dgm:pt>
    <dgm:pt modelId="{58CB74DB-F1E4-4FEB-B25F-B048C1F2735C}" type="pres">
      <dgm:prSet presAssocID="{7257835E-59EA-4F2A-BC28-33ABD6C06B06}" presName="horzTwo" presStyleCnt="0"/>
      <dgm:spPr/>
    </dgm:pt>
    <dgm:pt modelId="{77033FCA-364C-46E4-814E-D3D0ECC173A8}" type="pres">
      <dgm:prSet presAssocID="{CA2210D2-795F-44BF-B958-47F6D00CA92B}" presName="vertThree" presStyleCnt="0"/>
      <dgm:spPr/>
    </dgm:pt>
    <dgm:pt modelId="{A419E873-430E-4400-BD1A-1BA09D7663A5}" type="pres">
      <dgm:prSet presAssocID="{CA2210D2-795F-44BF-B958-47F6D00CA92B}" presName="txThree" presStyleLbl="node3" presStyleIdx="2" presStyleCnt="6" custLinFactNeighborX="-2805">
        <dgm:presLayoutVars>
          <dgm:chPref val="3"/>
        </dgm:presLayoutVars>
      </dgm:prSet>
      <dgm:spPr/>
    </dgm:pt>
    <dgm:pt modelId="{FEBEFC3B-4449-4737-9BEA-B7EDA0A4FA3B}" type="pres">
      <dgm:prSet presAssocID="{CA2210D2-795F-44BF-B958-47F6D00CA92B}" presName="parTransThree" presStyleCnt="0"/>
      <dgm:spPr/>
    </dgm:pt>
    <dgm:pt modelId="{0D3FE172-DE1C-4D2D-955B-C7E22B419EED}" type="pres">
      <dgm:prSet presAssocID="{CA2210D2-795F-44BF-B958-47F6D00CA92B}" presName="horzThree" presStyleCnt="0"/>
      <dgm:spPr/>
    </dgm:pt>
    <dgm:pt modelId="{2051475A-A4BF-4EC8-B801-CAAEE9A75F0B}" type="pres">
      <dgm:prSet presAssocID="{03BA345C-22C3-4A3F-920F-DCE90973B64F}" presName="vertFour" presStyleCnt="0">
        <dgm:presLayoutVars>
          <dgm:chPref val="3"/>
        </dgm:presLayoutVars>
      </dgm:prSet>
      <dgm:spPr/>
    </dgm:pt>
    <dgm:pt modelId="{04EF2E17-F6A7-4092-960F-6E0A6B93D5F3}" type="pres">
      <dgm:prSet presAssocID="{03BA345C-22C3-4A3F-920F-DCE90973B64F}" presName="txFour" presStyleLbl="node4" presStyleIdx="2" presStyleCnt="6">
        <dgm:presLayoutVars>
          <dgm:chPref val="3"/>
        </dgm:presLayoutVars>
      </dgm:prSet>
      <dgm:spPr/>
    </dgm:pt>
    <dgm:pt modelId="{745B6446-A8D2-4FD7-A7EE-74F575D3ADAC}" type="pres">
      <dgm:prSet presAssocID="{03BA345C-22C3-4A3F-920F-DCE90973B64F}" presName="horzFour" presStyleCnt="0"/>
      <dgm:spPr/>
    </dgm:pt>
    <dgm:pt modelId="{B7C6024A-1D89-42D2-815F-955CE2D121EA}" type="pres">
      <dgm:prSet presAssocID="{A8C8D2E8-6175-423A-9CA6-6C6054B9F337}" presName="sibSpaceThree" presStyleCnt="0"/>
      <dgm:spPr/>
    </dgm:pt>
    <dgm:pt modelId="{08D4E4EF-9C96-4B10-9CA8-FC028BD47F13}" type="pres">
      <dgm:prSet presAssocID="{480E2459-7857-4641-BC0E-380ACC081730}" presName="vertThree" presStyleCnt="0"/>
      <dgm:spPr/>
    </dgm:pt>
    <dgm:pt modelId="{35329AE5-9AD5-47EF-95E5-D2EE9215CB15}" type="pres">
      <dgm:prSet presAssocID="{480E2459-7857-4641-BC0E-380ACC081730}" presName="txThree" presStyleLbl="node3" presStyleIdx="3" presStyleCnt="6" custLinFactNeighborX="-2805">
        <dgm:presLayoutVars>
          <dgm:chPref val="3"/>
        </dgm:presLayoutVars>
      </dgm:prSet>
      <dgm:spPr/>
    </dgm:pt>
    <dgm:pt modelId="{CDE6233B-08AD-4E01-8C07-68836FBBB8BF}" type="pres">
      <dgm:prSet presAssocID="{480E2459-7857-4641-BC0E-380ACC081730}" presName="parTransThree" presStyleCnt="0"/>
      <dgm:spPr/>
    </dgm:pt>
    <dgm:pt modelId="{2659870B-E376-4893-A7FE-7F6796A40C3B}" type="pres">
      <dgm:prSet presAssocID="{480E2459-7857-4641-BC0E-380ACC081730}" presName="horzThree" presStyleCnt="0"/>
      <dgm:spPr/>
    </dgm:pt>
    <dgm:pt modelId="{A1654904-D113-447C-AD2B-8BDF46DF4210}" type="pres">
      <dgm:prSet presAssocID="{E9D6D36F-AA4F-42FE-AD91-8F2E8D8883C5}" presName="vertFour" presStyleCnt="0">
        <dgm:presLayoutVars>
          <dgm:chPref val="3"/>
        </dgm:presLayoutVars>
      </dgm:prSet>
      <dgm:spPr/>
    </dgm:pt>
    <dgm:pt modelId="{09BA27C1-8F05-4D1D-A83F-779CCE07B400}" type="pres">
      <dgm:prSet presAssocID="{E9D6D36F-AA4F-42FE-AD91-8F2E8D8883C5}" presName="txFour" presStyleLbl="node4" presStyleIdx="3" presStyleCnt="6">
        <dgm:presLayoutVars>
          <dgm:chPref val="3"/>
        </dgm:presLayoutVars>
      </dgm:prSet>
      <dgm:spPr/>
    </dgm:pt>
    <dgm:pt modelId="{4A02B122-7B71-4B7A-AA0F-4D28533E530D}" type="pres">
      <dgm:prSet presAssocID="{E9D6D36F-AA4F-42FE-AD91-8F2E8D8883C5}" presName="horzFour" presStyleCnt="0"/>
      <dgm:spPr/>
    </dgm:pt>
    <dgm:pt modelId="{FD28E4CF-29C6-4BF9-8B76-A744DBFD35BF}" type="pres">
      <dgm:prSet presAssocID="{9E40263D-509D-457E-990F-6C6A703D2060}" presName="sibSpaceThree" presStyleCnt="0"/>
      <dgm:spPr/>
    </dgm:pt>
    <dgm:pt modelId="{04CABDF3-0DB2-4116-9428-D451BA426B73}" type="pres">
      <dgm:prSet presAssocID="{1AF75AE3-7D81-4C2B-83A3-4B79B0539AFC}" presName="vertThree" presStyleCnt="0"/>
      <dgm:spPr/>
    </dgm:pt>
    <dgm:pt modelId="{29DF6157-019F-4CD7-900E-094DC34D1244}" type="pres">
      <dgm:prSet presAssocID="{1AF75AE3-7D81-4C2B-83A3-4B79B0539AFC}" presName="txThree" presStyleLbl="node3" presStyleIdx="4" presStyleCnt="6" custLinFactNeighborX="-2805">
        <dgm:presLayoutVars>
          <dgm:chPref val="3"/>
        </dgm:presLayoutVars>
      </dgm:prSet>
      <dgm:spPr/>
    </dgm:pt>
    <dgm:pt modelId="{1AE1B1CD-AFB2-4C8E-85AC-854C8DDF1767}" type="pres">
      <dgm:prSet presAssocID="{1AF75AE3-7D81-4C2B-83A3-4B79B0539AFC}" presName="parTransThree" presStyleCnt="0"/>
      <dgm:spPr/>
    </dgm:pt>
    <dgm:pt modelId="{1925BA6D-02A5-48D3-B331-B28DFF0FA9D4}" type="pres">
      <dgm:prSet presAssocID="{1AF75AE3-7D81-4C2B-83A3-4B79B0539AFC}" presName="horzThree" presStyleCnt="0"/>
      <dgm:spPr/>
    </dgm:pt>
    <dgm:pt modelId="{5A3D8B06-A558-434A-963F-C8D87BB03F72}" type="pres">
      <dgm:prSet presAssocID="{A79EE70A-6DCD-49AC-A14E-22F89BB032B1}" presName="vertFour" presStyleCnt="0">
        <dgm:presLayoutVars>
          <dgm:chPref val="3"/>
        </dgm:presLayoutVars>
      </dgm:prSet>
      <dgm:spPr/>
    </dgm:pt>
    <dgm:pt modelId="{8DA7E25C-FAB1-482C-A340-D2BD095864D5}" type="pres">
      <dgm:prSet presAssocID="{A79EE70A-6DCD-49AC-A14E-22F89BB032B1}" presName="txFour" presStyleLbl="node4" presStyleIdx="4" presStyleCnt="6">
        <dgm:presLayoutVars>
          <dgm:chPref val="3"/>
        </dgm:presLayoutVars>
      </dgm:prSet>
      <dgm:spPr/>
    </dgm:pt>
    <dgm:pt modelId="{4114C714-94BE-48B9-B5BF-DF0F1250AF2A}" type="pres">
      <dgm:prSet presAssocID="{A79EE70A-6DCD-49AC-A14E-22F89BB032B1}" presName="horzFour" presStyleCnt="0"/>
      <dgm:spPr/>
    </dgm:pt>
    <dgm:pt modelId="{A0FD8A68-479E-46A1-89A6-D884F9694522}" type="pres">
      <dgm:prSet presAssocID="{2EF12159-7283-4D61-87F3-BF2E8E29C22E}" presName="sibSpaceTwo" presStyleCnt="0"/>
      <dgm:spPr/>
    </dgm:pt>
    <dgm:pt modelId="{266E1BD1-51C2-4E36-A618-B8698ECA68B0}" type="pres">
      <dgm:prSet presAssocID="{BE0949DE-F869-40FC-ABBD-71514204F64B}" presName="vertTwo" presStyleCnt="0"/>
      <dgm:spPr/>
    </dgm:pt>
    <dgm:pt modelId="{CF55AD02-AADC-4D65-AF57-364C6FADA81F}" type="pres">
      <dgm:prSet presAssocID="{BE0949DE-F869-40FC-ABBD-71514204F64B}" presName="txTwo" presStyleLbl="node2" presStyleIdx="2" presStyleCnt="3" custLinFactNeighborX="-2805">
        <dgm:presLayoutVars>
          <dgm:chPref val="3"/>
        </dgm:presLayoutVars>
      </dgm:prSet>
      <dgm:spPr/>
    </dgm:pt>
    <dgm:pt modelId="{A478F179-4856-4A35-9CBF-5CD19A00E417}" type="pres">
      <dgm:prSet presAssocID="{BE0949DE-F869-40FC-ABBD-71514204F64B}" presName="parTransTwo" presStyleCnt="0"/>
      <dgm:spPr/>
    </dgm:pt>
    <dgm:pt modelId="{49487247-C9F3-4F08-91C3-95825E1D2657}" type="pres">
      <dgm:prSet presAssocID="{BE0949DE-F869-40FC-ABBD-71514204F64B}" presName="horzTwo" presStyleCnt="0"/>
      <dgm:spPr/>
    </dgm:pt>
    <dgm:pt modelId="{B7E665C9-BFAF-4E24-8A18-110F13DBEBD5}" type="pres">
      <dgm:prSet presAssocID="{D4622885-C4BC-4061-A63E-7FA2CB343BC6}" presName="vertThree" presStyleCnt="0"/>
      <dgm:spPr/>
    </dgm:pt>
    <dgm:pt modelId="{0705B69C-5DBF-48D0-912C-261D6A145473}" type="pres">
      <dgm:prSet presAssocID="{D4622885-C4BC-4061-A63E-7FA2CB343BC6}" presName="txThree" presStyleLbl="node3" presStyleIdx="5" presStyleCnt="6" custLinFactNeighborX="-2805">
        <dgm:presLayoutVars>
          <dgm:chPref val="3"/>
        </dgm:presLayoutVars>
      </dgm:prSet>
      <dgm:spPr/>
    </dgm:pt>
    <dgm:pt modelId="{8F10BA53-391D-4E4B-B4A1-5166C6E75954}" type="pres">
      <dgm:prSet presAssocID="{D4622885-C4BC-4061-A63E-7FA2CB343BC6}" presName="parTransThree" presStyleCnt="0"/>
      <dgm:spPr/>
    </dgm:pt>
    <dgm:pt modelId="{3B63777B-66DE-44BC-95CC-27E76FE12945}" type="pres">
      <dgm:prSet presAssocID="{D4622885-C4BC-4061-A63E-7FA2CB343BC6}" presName="horzThree" presStyleCnt="0"/>
      <dgm:spPr/>
    </dgm:pt>
    <dgm:pt modelId="{55ECB7D6-29A8-4BBC-8E4F-424091172998}" type="pres">
      <dgm:prSet presAssocID="{56EFF032-11ED-4201-B293-FECABD3C3498}" presName="vertFour" presStyleCnt="0">
        <dgm:presLayoutVars>
          <dgm:chPref val="3"/>
        </dgm:presLayoutVars>
      </dgm:prSet>
      <dgm:spPr/>
    </dgm:pt>
    <dgm:pt modelId="{289C83F1-6675-4140-A1AC-217CC314C759}" type="pres">
      <dgm:prSet presAssocID="{56EFF032-11ED-4201-B293-FECABD3C3498}" presName="txFour" presStyleLbl="node4" presStyleIdx="5" presStyleCnt="6">
        <dgm:presLayoutVars>
          <dgm:chPref val="3"/>
        </dgm:presLayoutVars>
      </dgm:prSet>
      <dgm:spPr/>
    </dgm:pt>
    <dgm:pt modelId="{CEA9D819-60CB-410B-9123-926459EA8AFA}" type="pres">
      <dgm:prSet presAssocID="{56EFF032-11ED-4201-B293-FECABD3C3498}" presName="horzFour" presStyleCnt="0"/>
      <dgm:spPr/>
    </dgm:pt>
  </dgm:ptLst>
  <dgm:cxnLst>
    <dgm:cxn modelId="{AD823F04-5A8E-4EFF-AD88-1BA6FA1A3FE5}" srcId="{D4622885-C4BC-4061-A63E-7FA2CB343BC6}" destId="{56EFF032-11ED-4201-B293-FECABD3C3498}" srcOrd="0" destOrd="0" parTransId="{8EEFA7FF-501F-4232-A6BD-D64DB2D6B66B}" sibTransId="{834EECC9-F524-455A-9265-55A21EC0389B}"/>
    <dgm:cxn modelId="{AD898A11-F815-4D29-9637-3172CE5A486E}" type="presOf" srcId="{D4622885-C4BC-4061-A63E-7FA2CB343BC6}" destId="{0705B69C-5DBF-48D0-912C-261D6A145473}" srcOrd="0" destOrd="0" presId="urn:microsoft.com/office/officeart/2005/8/layout/hierarchy4"/>
    <dgm:cxn modelId="{A2D6101D-C889-48B4-B483-A7EB67D632FA}" srcId="{08D76B54-D6A5-4A54-BB11-2C33F6E4DF9C}" destId="{9C8BD41D-B87A-4487-B79F-93BB1C8581E1}" srcOrd="0" destOrd="0" parTransId="{E248A199-692A-4DBE-AF79-86950543721D}" sibTransId="{6709AEF6-1BDE-49A2-A95D-EED5314853B2}"/>
    <dgm:cxn modelId="{CE49A136-B122-4064-BDBC-9FF654247BA8}" type="presOf" srcId="{FC44ACD2-CD32-42DC-8324-48F586E99837}" destId="{5347348D-85A4-4322-AED2-A8D868E38E5A}" srcOrd="0" destOrd="0" presId="urn:microsoft.com/office/officeart/2005/8/layout/hierarchy4"/>
    <dgm:cxn modelId="{D05B4B3B-B6F8-4CE7-B756-D8812B6A028E}" srcId="{BE0949DE-F869-40FC-ABBD-71514204F64B}" destId="{D4622885-C4BC-4061-A63E-7FA2CB343BC6}" srcOrd="0" destOrd="0" parTransId="{2ADF585C-60FB-4442-8593-4F0EA4142DDA}" sibTransId="{5856F728-841E-4905-8234-63540DC79259}"/>
    <dgm:cxn modelId="{9474FB5F-0876-41F8-A6CC-4947DF525CE2}" type="presOf" srcId="{CA2210D2-795F-44BF-B958-47F6D00CA92B}" destId="{A419E873-430E-4400-BD1A-1BA09D7663A5}" srcOrd="0" destOrd="0" presId="urn:microsoft.com/office/officeart/2005/8/layout/hierarchy4"/>
    <dgm:cxn modelId="{A7FFD963-E592-4535-B060-6075D0FA0BB9}" srcId="{480E2459-7857-4641-BC0E-380ACC081730}" destId="{E9D6D36F-AA4F-42FE-AD91-8F2E8D8883C5}" srcOrd="0" destOrd="0" parTransId="{DADF1B5A-D76C-45BD-B985-F2449CECC390}" sibTransId="{0246F17C-6FEF-468E-82B9-0C99A6605238}"/>
    <dgm:cxn modelId="{4174FC81-C206-4A44-AB2E-7894C943B737}" type="presOf" srcId="{1AF75AE3-7D81-4C2B-83A3-4B79B0539AFC}" destId="{29DF6157-019F-4CD7-900E-094DC34D1244}" srcOrd="0" destOrd="0" presId="urn:microsoft.com/office/officeart/2005/8/layout/hierarchy4"/>
    <dgm:cxn modelId="{19966D86-97C9-4EEB-A597-2268BE31BC3B}" type="presOf" srcId="{F3C4A9B9-F68C-4691-8809-790748260540}" destId="{0302AFE7-8B36-4E6D-9DFD-53EF941E785D}" srcOrd="0" destOrd="0" presId="urn:microsoft.com/office/officeart/2005/8/layout/hierarchy4"/>
    <dgm:cxn modelId="{F0757C89-1ADF-408F-A1A0-C96DCEFD8BE8}" srcId="{F3C4A9B9-F68C-4691-8809-790748260540}" destId="{95666B18-4741-4BD7-AE67-4D32625AB42E}" srcOrd="0" destOrd="0" parTransId="{E699AD6C-1681-4FCE-AE41-077F4DBC7413}" sibTransId="{D9F88F17-DC56-41F0-970F-9222610CD32D}"/>
    <dgm:cxn modelId="{7E33CC8A-C775-4164-B7FD-5A088E83B172}" srcId="{9C8BD41D-B87A-4487-B79F-93BB1C8581E1}" destId="{BE0949DE-F869-40FC-ABBD-71514204F64B}" srcOrd="2" destOrd="0" parTransId="{AEEB38D4-CDB3-4E49-B568-43FF7FC9E7C3}" sibTransId="{1D914BDF-2D15-45D3-9FA5-8A87A923D388}"/>
    <dgm:cxn modelId="{85F0348C-4AAA-428E-8B71-26E9034B69E6}" srcId="{7257835E-59EA-4F2A-BC28-33ABD6C06B06}" destId="{480E2459-7857-4641-BC0E-380ACC081730}" srcOrd="1" destOrd="0" parTransId="{8D0EF81C-DD2A-4C6D-905D-21CE7B798B30}" sibTransId="{9E40263D-509D-457E-990F-6C6A703D2060}"/>
    <dgm:cxn modelId="{2CD3D096-B88D-42E2-907B-AC07E67DA337}" srcId="{9C8BD41D-B87A-4487-B79F-93BB1C8581E1}" destId="{DEA2B0CA-B414-449B-9CC6-499FD5FB9F1C}" srcOrd="0" destOrd="0" parTransId="{CE1C21D8-F7C4-4DE0-AA17-B227CB274AA3}" sibTransId="{5D025854-E770-4EBC-9648-432267902D8A}"/>
    <dgm:cxn modelId="{6F50349B-A1F4-4B4C-9608-683CBC1A23E4}" type="presOf" srcId="{88D0BACE-C333-48CE-8F04-FEA5C0C8B245}" destId="{2BA0C0ED-25DE-48A6-A31B-C6D5E83F90E4}" srcOrd="0" destOrd="0" presId="urn:microsoft.com/office/officeart/2005/8/layout/hierarchy4"/>
    <dgm:cxn modelId="{157E589C-47B3-4579-9B83-A2A4ED4B870F}" srcId="{CA2210D2-795F-44BF-B958-47F6D00CA92B}" destId="{03BA345C-22C3-4A3F-920F-DCE90973B64F}" srcOrd="0" destOrd="0" parTransId="{6FA345F6-4A39-44A9-A06C-A1C9F99B8A22}" sibTransId="{E6041E4C-4792-4089-80E8-C7D4B78AA837}"/>
    <dgm:cxn modelId="{7E16859D-C647-4D2B-9B0F-ACA5E29E9CA8}" srcId="{7257835E-59EA-4F2A-BC28-33ABD6C06B06}" destId="{1AF75AE3-7D81-4C2B-83A3-4B79B0539AFC}" srcOrd="2" destOrd="0" parTransId="{B00CB5B5-F7F8-4CE9-BF5E-60F7BF84E632}" sibTransId="{66730E4A-CC35-4D92-AB8C-B0346AAFD5D9}"/>
    <dgm:cxn modelId="{E01253AA-D26A-41A4-A2DE-6D53E9AE3996}" type="presOf" srcId="{DEA2B0CA-B414-449B-9CC6-499FD5FB9F1C}" destId="{86B64D18-6BF2-49EA-9272-2F1A1A7BE8AE}" srcOrd="0" destOrd="0" presId="urn:microsoft.com/office/officeart/2005/8/layout/hierarchy4"/>
    <dgm:cxn modelId="{8C5354AB-F871-499C-8804-3AE08610D697}" type="presOf" srcId="{7257835E-59EA-4F2A-BC28-33ABD6C06B06}" destId="{70CAB3BD-2AC8-42BF-9AB3-B7E16CEFA39D}" srcOrd="0" destOrd="0" presId="urn:microsoft.com/office/officeart/2005/8/layout/hierarchy4"/>
    <dgm:cxn modelId="{7DBD4BAF-801D-4706-9893-0F9318037872}" srcId="{88D0BACE-C333-48CE-8F04-FEA5C0C8B245}" destId="{FC44ACD2-CD32-42DC-8324-48F586E99837}" srcOrd="0" destOrd="0" parTransId="{43F72415-8CCA-4992-B988-8C89C1E4B14C}" sibTransId="{08F312B3-E820-4847-92B6-86A30D6C8D14}"/>
    <dgm:cxn modelId="{3EECC5B7-46EF-4E0A-832E-0D90B78B134C}" type="presOf" srcId="{95666B18-4741-4BD7-AE67-4D32625AB42E}" destId="{19FB67EE-26C9-4E0B-8D6E-F4E1EECEE8D1}" srcOrd="0" destOrd="0" presId="urn:microsoft.com/office/officeart/2005/8/layout/hierarchy4"/>
    <dgm:cxn modelId="{E55027B8-06A5-46C4-B985-B2B34218E68F}" type="presOf" srcId="{9C8BD41D-B87A-4487-B79F-93BB1C8581E1}" destId="{CE9CE5BE-6C89-4230-9AEE-0155EC7F21F5}" srcOrd="0" destOrd="0" presId="urn:microsoft.com/office/officeart/2005/8/layout/hierarchy4"/>
    <dgm:cxn modelId="{8B21E8BC-FA68-47EA-A84B-5E9A69922837}" srcId="{DEA2B0CA-B414-449B-9CC6-499FD5FB9F1C}" destId="{88D0BACE-C333-48CE-8F04-FEA5C0C8B245}" srcOrd="1" destOrd="0" parTransId="{C56019E7-306A-4625-9FF2-1583591FE033}" sibTransId="{0802F9D8-AA1D-405D-A01A-9355464597AF}"/>
    <dgm:cxn modelId="{C0BBD5BE-EC20-496C-83E1-0F64AF533589}" type="presOf" srcId="{E9D6D36F-AA4F-42FE-AD91-8F2E8D8883C5}" destId="{09BA27C1-8F05-4D1D-A83F-779CCE07B400}" srcOrd="0" destOrd="0" presId="urn:microsoft.com/office/officeart/2005/8/layout/hierarchy4"/>
    <dgm:cxn modelId="{C04570C0-16FE-432A-95B9-D3438AE88706}" type="presOf" srcId="{08D76B54-D6A5-4A54-BB11-2C33F6E4DF9C}" destId="{7A574677-EF5D-41A1-803A-0BD903FFAB14}" srcOrd="0" destOrd="0" presId="urn:microsoft.com/office/officeart/2005/8/layout/hierarchy4"/>
    <dgm:cxn modelId="{92ABFCC2-30D2-49FE-A7C7-7DB1D744D2FA}" type="presOf" srcId="{480E2459-7857-4641-BC0E-380ACC081730}" destId="{35329AE5-9AD5-47EF-95E5-D2EE9215CB15}" srcOrd="0" destOrd="0" presId="urn:microsoft.com/office/officeart/2005/8/layout/hierarchy4"/>
    <dgm:cxn modelId="{671A72C6-29A2-4194-ADD8-0FAEEF5FF3CA}" type="presOf" srcId="{03BA345C-22C3-4A3F-920F-DCE90973B64F}" destId="{04EF2E17-F6A7-4092-960F-6E0A6B93D5F3}" srcOrd="0" destOrd="0" presId="urn:microsoft.com/office/officeart/2005/8/layout/hierarchy4"/>
    <dgm:cxn modelId="{55C8F9CF-F60F-4C66-9BBA-1CB6442AB232}" type="presOf" srcId="{56EFF032-11ED-4201-B293-FECABD3C3498}" destId="{289C83F1-6675-4140-A1AC-217CC314C759}" srcOrd="0" destOrd="0" presId="urn:microsoft.com/office/officeart/2005/8/layout/hierarchy4"/>
    <dgm:cxn modelId="{33C15BDF-F50B-44CD-A353-5F39D1A2BB88}" type="presOf" srcId="{A79EE70A-6DCD-49AC-A14E-22F89BB032B1}" destId="{8DA7E25C-FAB1-482C-A340-D2BD095864D5}" srcOrd="0" destOrd="0" presId="urn:microsoft.com/office/officeart/2005/8/layout/hierarchy4"/>
    <dgm:cxn modelId="{E3FB56E6-DA10-4969-95F8-5357D5ECC2A4}" srcId="{DEA2B0CA-B414-449B-9CC6-499FD5FB9F1C}" destId="{F3C4A9B9-F68C-4691-8809-790748260540}" srcOrd="0" destOrd="0" parTransId="{F2339C56-2CFD-42E7-A231-8638173EB337}" sibTransId="{0033D568-F8A9-4488-A896-F7A0C2C67630}"/>
    <dgm:cxn modelId="{FCD0BCE6-CF88-4447-A695-8910BC3B6FC3}" srcId="{1AF75AE3-7D81-4C2B-83A3-4B79B0539AFC}" destId="{A79EE70A-6DCD-49AC-A14E-22F89BB032B1}" srcOrd="0" destOrd="0" parTransId="{7F756F9B-93B1-4CF8-AC05-4D8E3BA947A8}" sibTransId="{27850260-7956-44E4-AD0F-E5DB4F87EEAD}"/>
    <dgm:cxn modelId="{FF2680F0-E7A3-4794-B589-65A32EEADB8E}" srcId="{9C8BD41D-B87A-4487-B79F-93BB1C8581E1}" destId="{7257835E-59EA-4F2A-BC28-33ABD6C06B06}" srcOrd="1" destOrd="0" parTransId="{CD51C1E4-685D-4D17-A567-FFD71982C493}" sibTransId="{2EF12159-7283-4D61-87F3-BF2E8E29C22E}"/>
    <dgm:cxn modelId="{CE8CAAFB-F510-4283-8E26-5778B03C447A}" type="presOf" srcId="{BE0949DE-F869-40FC-ABBD-71514204F64B}" destId="{CF55AD02-AADC-4D65-AF57-364C6FADA81F}" srcOrd="0" destOrd="0" presId="urn:microsoft.com/office/officeart/2005/8/layout/hierarchy4"/>
    <dgm:cxn modelId="{E9F672FC-61BD-462C-B1DD-965F722BDB9A}" srcId="{7257835E-59EA-4F2A-BC28-33ABD6C06B06}" destId="{CA2210D2-795F-44BF-B958-47F6D00CA92B}" srcOrd="0" destOrd="0" parTransId="{D720119F-5D82-4676-829A-FEC4EEC384BF}" sibTransId="{A8C8D2E8-6175-423A-9CA6-6C6054B9F337}"/>
    <dgm:cxn modelId="{606BD53F-A8A4-49D0-9211-E2D3ADF90DB7}" type="presParOf" srcId="{7A574677-EF5D-41A1-803A-0BD903FFAB14}" destId="{B1F6327E-48AF-4D99-A53F-D351B2AF199D}" srcOrd="0" destOrd="0" presId="urn:microsoft.com/office/officeart/2005/8/layout/hierarchy4"/>
    <dgm:cxn modelId="{DA4648FB-A4C0-400B-AE72-C59ED98156D7}" type="presParOf" srcId="{B1F6327E-48AF-4D99-A53F-D351B2AF199D}" destId="{CE9CE5BE-6C89-4230-9AEE-0155EC7F21F5}" srcOrd="0" destOrd="0" presId="urn:microsoft.com/office/officeart/2005/8/layout/hierarchy4"/>
    <dgm:cxn modelId="{C27BB1A9-0CDC-4D09-8F4E-AA0AD6BE03BF}" type="presParOf" srcId="{B1F6327E-48AF-4D99-A53F-D351B2AF199D}" destId="{46BCA1C0-C810-4A44-BA63-1EFB74B1B7FF}" srcOrd="1" destOrd="0" presId="urn:microsoft.com/office/officeart/2005/8/layout/hierarchy4"/>
    <dgm:cxn modelId="{7FFBE024-F6A8-43AD-890D-F4C41A238165}" type="presParOf" srcId="{B1F6327E-48AF-4D99-A53F-D351B2AF199D}" destId="{02F775A7-9CB6-4DFA-9117-4A4A23129BB0}" srcOrd="2" destOrd="0" presId="urn:microsoft.com/office/officeart/2005/8/layout/hierarchy4"/>
    <dgm:cxn modelId="{2FFAF8D2-6AF9-49CA-96EC-F464714956EF}" type="presParOf" srcId="{02F775A7-9CB6-4DFA-9117-4A4A23129BB0}" destId="{8DEA101C-4393-4FAB-AD0E-FCD9443466EB}" srcOrd="0" destOrd="0" presId="urn:microsoft.com/office/officeart/2005/8/layout/hierarchy4"/>
    <dgm:cxn modelId="{9593C0F6-DF7F-4AEF-BB7C-F33E180B331F}" type="presParOf" srcId="{8DEA101C-4393-4FAB-AD0E-FCD9443466EB}" destId="{86B64D18-6BF2-49EA-9272-2F1A1A7BE8AE}" srcOrd="0" destOrd="0" presId="urn:microsoft.com/office/officeart/2005/8/layout/hierarchy4"/>
    <dgm:cxn modelId="{84AD7B0B-5B95-4AC0-8E17-2A73DEE2FA91}" type="presParOf" srcId="{8DEA101C-4393-4FAB-AD0E-FCD9443466EB}" destId="{CF09149F-C7BA-4EC6-86E0-FF17DEB24414}" srcOrd="1" destOrd="0" presId="urn:microsoft.com/office/officeart/2005/8/layout/hierarchy4"/>
    <dgm:cxn modelId="{4CDB8289-8D4B-4767-8B12-F587D3C1D040}" type="presParOf" srcId="{8DEA101C-4393-4FAB-AD0E-FCD9443466EB}" destId="{DFAC4573-D714-4975-B5C8-8888F387100E}" srcOrd="2" destOrd="0" presId="urn:microsoft.com/office/officeart/2005/8/layout/hierarchy4"/>
    <dgm:cxn modelId="{175F77B1-B47B-4952-B732-86B8EDCE6CA5}" type="presParOf" srcId="{DFAC4573-D714-4975-B5C8-8888F387100E}" destId="{8BB3E2E8-9B7D-4D5B-97C4-20860E66F3BE}" srcOrd="0" destOrd="0" presId="urn:microsoft.com/office/officeart/2005/8/layout/hierarchy4"/>
    <dgm:cxn modelId="{7D0D2A62-B0B8-424A-A258-0BEEF52A7D07}" type="presParOf" srcId="{8BB3E2E8-9B7D-4D5B-97C4-20860E66F3BE}" destId="{0302AFE7-8B36-4E6D-9DFD-53EF941E785D}" srcOrd="0" destOrd="0" presId="urn:microsoft.com/office/officeart/2005/8/layout/hierarchy4"/>
    <dgm:cxn modelId="{5D98B906-E290-462C-A7A0-770420518B4F}" type="presParOf" srcId="{8BB3E2E8-9B7D-4D5B-97C4-20860E66F3BE}" destId="{F46CEF6E-3DFD-47DD-A8F6-BF631C0EFD90}" srcOrd="1" destOrd="0" presId="urn:microsoft.com/office/officeart/2005/8/layout/hierarchy4"/>
    <dgm:cxn modelId="{9F94B18A-8F1B-4ADD-BC3C-318726E37C1D}" type="presParOf" srcId="{8BB3E2E8-9B7D-4D5B-97C4-20860E66F3BE}" destId="{E0A87E32-4A9A-4C77-8240-26C3AEDEA0DE}" srcOrd="2" destOrd="0" presId="urn:microsoft.com/office/officeart/2005/8/layout/hierarchy4"/>
    <dgm:cxn modelId="{54CE8AE5-74DE-4985-B78D-E78D7B044C3A}" type="presParOf" srcId="{E0A87E32-4A9A-4C77-8240-26C3AEDEA0DE}" destId="{B13452D9-4527-4299-A560-02DE2617A8F8}" srcOrd="0" destOrd="0" presId="urn:microsoft.com/office/officeart/2005/8/layout/hierarchy4"/>
    <dgm:cxn modelId="{95B0B78F-EA0A-418F-8415-6F25B0801D49}" type="presParOf" srcId="{B13452D9-4527-4299-A560-02DE2617A8F8}" destId="{19FB67EE-26C9-4E0B-8D6E-F4E1EECEE8D1}" srcOrd="0" destOrd="0" presId="urn:microsoft.com/office/officeart/2005/8/layout/hierarchy4"/>
    <dgm:cxn modelId="{CFE98881-7983-4E2D-A683-E077FCAC22AD}" type="presParOf" srcId="{B13452D9-4527-4299-A560-02DE2617A8F8}" destId="{58B5868A-6C7F-4BA8-AF3B-3E898A220203}" srcOrd="1" destOrd="0" presId="urn:microsoft.com/office/officeart/2005/8/layout/hierarchy4"/>
    <dgm:cxn modelId="{96F4C7EA-8A79-4468-98CB-6E9FA10F9CD6}" type="presParOf" srcId="{DFAC4573-D714-4975-B5C8-8888F387100E}" destId="{5EF31536-FC13-4C05-B728-B35088D5E8DA}" srcOrd="1" destOrd="0" presId="urn:microsoft.com/office/officeart/2005/8/layout/hierarchy4"/>
    <dgm:cxn modelId="{ABC0B371-D64A-4C02-BE52-14F620459C73}" type="presParOf" srcId="{DFAC4573-D714-4975-B5C8-8888F387100E}" destId="{86B55BD9-1BAA-46C9-81C9-637C45798775}" srcOrd="2" destOrd="0" presId="urn:microsoft.com/office/officeart/2005/8/layout/hierarchy4"/>
    <dgm:cxn modelId="{8E629EE4-A2CF-40F9-9059-10127CF4E0AD}" type="presParOf" srcId="{86B55BD9-1BAA-46C9-81C9-637C45798775}" destId="{2BA0C0ED-25DE-48A6-A31B-C6D5E83F90E4}" srcOrd="0" destOrd="0" presId="urn:microsoft.com/office/officeart/2005/8/layout/hierarchy4"/>
    <dgm:cxn modelId="{03CFF47E-C99B-4003-B63E-40C5BE545020}" type="presParOf" srcId="{86B55BD9-1BAA-46C9-81C9-637C45798775}" destId="{084092AC-FCF9-4AA5-B3DC-B5046DB5940D}" srcOrd="1" destOrd="0" presId="urn:microsoft.com/office/officeart/2005/8/layout/hierarchy4"/>
    <dgm:cxn modelId="{8AA9F74A-034E-48B6-A7FB-30B0566676A1}" type="presParOf" srcId="{86B55BD9-1BAA-46C9-81C9-637C45798775}" destId="{F7F3208F-68C5-4FF9-8407-53402651693A}" srcOrd="2" destOrd="0" presId="urn:microsoft.com/office/officeart/2005/8/layout/hierarchy4"/>
    <dgm:cxn modelId="{1777191C-0179-4529-ACD5-E9AD01518BF0}" type="presParOf" srcId="{F7F3208F-68C5-4FF9-8407-53402651693A}" destId="{4438D438-EB2E-4CAD-B940-00966AF5C4E4}" srcOrd="0" destOrd="0" presId="urn:microsoft.com/office/officeart/2005/8/layout/hierarchy4"/>
    <dgm:cxn modelId="{73965322-E99B-4D1E-B6CA-9949764A2E4D}" type="presParOf" srcId="{4438D438-EB2E-4CAD-B940-00966AF5C4E4}" destId="{5347348D-85A4-4322-AED2-A8D868E38E5A}" srcOrd="0" destOrd="0" presId="urn:microsoft.com/office/officeart/2005/8/layout/hierarchy4"/>
    <dgm:cxn modelId="{723094E7-8F29-4F52-A30E-063B6BBF622D}" type="presParOf" srcId="{4438D438-EB2E-4CAD-B940-00966AF5C4E4}" destId="{8E072F50-D638-4DB4-9B3A-D77C91875E70}" srcOrd="1" destOrd="0" presId="urn:microsoft.com/office/officeart/2005/8/layout/hierarchy4"/>
    <dgm:cxn modelId="{76473C56-4D50-46B7-9297-881D6A07A89E}" type="presParOf" srcId="{02F775A7-9CB6-4DFA-9117-4A4A23129BB0}" destId="{933D1D77-53CC-49E3-84AC-195D484883E5}" srcOrd="1" destOrd="0" presId="urn:microsoft.com/office/officeart/2005/8/layout/hierarchy4"/>
    <dgm:cxn modelId="{FD1B8483-257F-46AE-9FCC-FFD6A1D85C5C}" type="presParOf" srcId="{02F775A7-9CB6-4DFA-9117-4A4A23129BB0}" destId="{FBF461D0-1AF4-40C7-AC7A-56676B671467}" srcOrd="2" destOrd="0" presId="urn:microsoft.com/office/officeart/2005/8/layout/hierarchy4"/>
    <dgm:cxn modelId="{23A5397A-1F42-4CDB-9FA6-416BB4EF69BD}" type="presParOf" srcId="{FBF461D0-1AF4-40C7-AC7A-56676B671467}" destId="{70CAB3BD-2AC8-42BF-9AB3-B7E16CEFA39D}" srcOrd="0" destOrd="0" presId="urn:microsoft.com/office/officeart/2005/8/layout/hierarchy4"/>
    <dgm:cxn modelId="{70E13561-3825-4751-8D9F-7FE2A1A7840A}" type="presParOf" srcId="{FBF461D0-1AF4-40C7-AC7A-56676B671467}" destId="{55002F8D-FC58-4C86-A4D4-B62FAD938C66}" srcOrd="1" destOrd="0" presId="urn:microsoft.com/office/officeart/2005/8/layout/hierarchy4"/>
    <dgm:cxn modelId="{31A6400C-875E-4C37-A4A7-19FA0F6E4BA7}" type="presParOf" srcId="{FBF461D0-1AF4-40C7-AC7A-56676B671467}" destId="{58CB74DB-F1E4-4FEB-B25F-B048C1F2735C}" srcOrd="2" destOrd="0" presId="urn:microsoft.com/office/officeart/2005/8/layout/hierarchy4"/>
    <dgm:cxn modelId="{E06119E7-FDF2-4634-AFED-5688D92AA01A}" type="presParOf" srcId="{58CB74DB-F1E4-4FEB-B25F-B048C1F2735C}" destId="{77033FCA-364C-46E4-814E-D3D0ECC173A8}" srcOrd="0" destOrd="0" presId="urn:microsoft.com/office/officeart/2005/8/layout/hierarchy4"/>
    <dgm:cxn modelId="{5CA8AC40-BB6E-4F6A-8B68-A3E7597452FB}" type="presParOf" srcId="{77033FCA-364C-46E4-814E-D3D0ECC173A8}" destId="{A419E873-430E-4400-BD1A-1BA09D7663A5}" srcOrd="0" destOrd="0" presId="urn:microsoft.com/office/officeart/2005/8/layout/hierarchy4"/>
    <dgm:cxn modelId="{D99194B4-653D-41C2-9DFE-FF74714E1168}" type="presParOf" srcId="{77033FCA-364C-46E4-814E-D3D0ECC173A8}" destId="{FEBEFC3B-4449-4737-9BEA-B7EDA0A4FA3B}" srcOrd="1" destOrd="0" presId="urn:microsoft.com/office/officeart/2005/8/layout/hierarchy4"/>
    <dgm:cxn modelId="{FFCF0682-7B1F-4BD3-B2DD-DB4E74C92810}" type="presParOf" srcId="{77033FCA-364C-46E4-814E-D3D0ECC173A8}" destId="{0D3FE172-DE1C-4D2D-955B-C7E22B419EED}" srcOrd="2" destOrd="0" presId="urn:microsoft.com/office/officeart/2005/8/layout/hierarchy4"/>
    <dgm:cxn modelId="{913B7A36-BD69-4302-9C5A-24CD8612D033}" type="presParOf" srcId="{0D3FE172-DE1C-4D2D-955B-C7E22B419EED}" destId="{2051475A-A4BF-4EC8-B801-CAAEE9A75F0B}" srcOrd="0" destOrd="0" presId="urn:microsoft.com/office/officeart/2005/8/layout/hierarchy4"/>
    <dgm:cxn modelId="{21809CAF-354F-4C7F-BA3F-8D1150E39624}" type="presParOf" srcId="{2051475A-A4BF-4EC8-B801-CAAEE9A75F0B}" destId="{04EF2E17-F6A7-4092-960F-6E0A6B93D5F3}" srcOrd="0" destOrd="0" presId="urn:microsoft.com/office/officeart/2005/8/layout/hierarchy4"/>
    <dgm:cxn modelId="{8B664B65-C5C7-496D-87AA-A810142CE45E}" type="presParOf" srcId="{2051475A-A4BF-4EC8-B801-CAAEE9A75F0B}" destId="{745B6446-A8D2-4FD7-A7EE-74F575D3ADAC}" srcOrd="1" destOrd="0" presId="urn:microsoft.com/office/officeart/2005/8/layout/hierarchy4"/>
    <dgm:cxn modelId="{3E08EDC7-FC29-44E4-B819-686F02D73055}" type="presParOf" srcId="{58CB74DB-F1E4-4FEB-B25F-B048C1F2735C}" destId="{B7C6024A-1D89-42D2-815F-955CE2D121EA}" srcOrd="1" destOrd="0" presId="urn:microsoft.com/office/officeart/2005/8/layout/hierarchy4"/>
    <dgm:cxn modelId="{57FA342C-BF9A-4FDA-9A61-ED0780BF5A46}" type="presParOf" srcId="{58CB74DB-F1E4-4FEB-B25F-B048C1F2735C}" destId="{08D4E4EF-9C96-4B10-9CA8-FC028BD47F13}" srcOrd="2" destOrd="0" presId="urn:microsoft.com/office/officeart/2005/8/layout/hierarchy4"/>
    <dgm:cxn modelId="{CDE4D488-61B8-4155-A15D-62794D1C947A}" type="presParOf" srcId="{08D4E4EF-9C96-4B10-9CA8-FC028BD47F13}" destId="{35329AE5-9AD5-47EF-95E5-D2EE9215CB15}" srcOrd="0" destOrd="0" presId="urn:microsoft.com/office/officeart/2005/8/layout/hierarchy4"/>
    <dgm:cxn modelId="{A52D84CD-4339-433E-AF49-C18AA4ACF847}" type="presParOf" srcId="{08D4E4EF-9C96-4B10-9CA8-FC028BD47F13}" destId="{CDE6233B-08AD-4E01-8C07-68836FBBB8BF}" srcOrd="1" destOrd="0" presId="urn:microsoft.com/office/officeart/2005/8/layout/hierarchy4"/>
    <dgm:cxn modelId="{0076ABC4-D9A1-4AFF-9ECB-86376BB76EDA}" type="presParOf" srcId="{08D4E4EF-9C96-4B10-9CA8-FC028BD47F13}" destId="{2659870B-E376-4893-A7FE-7F6796A40C3B}" srcOrd="2" destOrd="0" presId="urn:microsoft.com/office/officeart/2005/8/layout/hierarchy4"/>
    <dgm:cxn modelId="{CD135E4B-96E5-43A9-938E-9EA4DFB0BE47}" type="presParOf" srcId="{2659870B-E376-4893-A7FE-7F6796A40C3B}" destId="{A1654904-D113-447C-AD2B-8BDF46DF4210}" srcOrd="0" destOrd="0" presId="urn:microsoft.com/office/officeart/2005/8/layout/hierarchy4"/>
    <dgm:cxn modelId="{0BDE8D73-BC06-4431-9AC8-98CD40EBFFB3}" type="presParOf" srcId="{A1654904-D113-447C-AD2B-8BDF46DF4210}" destId="{09BA27C1-8F05-4D1D-A83F-779CCE07B400}" srcOrd="0" destOrd="0" presId="urn:microsoft.com/office/officeart/2005/8/layout/hierarchy4"/>
    <dgm:cxn modelId="{84F1E2B2-6A81-453F-906B-F521483FD412}" type="presParOf" srcId="{A1654904-D113-447C-AD2B-8BDF46DF4210}" destId="{4A02B122-7B71-4B7A-AA0F-4D28533E530D}" srcOrd="1" destOrd="0" presId="urn:microsoft.com/office/officeart/2005/8/layout/hierarchy4"/>
    <dgm:cxn modelId="{CDD04D5E-D6BB-44DE-8440-E85B6B1E212F}" type="presParOf" srcId="{58CB74DB-F1E4-4FEB-B25F-B048C1F2735C}" destId="{FD28E4CF-29C6-4BF9-8B76-A744DBFD35BF}" srcOrd="3" destOrd="0" presId="urn:microsoft.com/office/officeart/2005/8/layout/hierarchy4"/>
    <dgm:cxn modelId="{0D2887F6-E1D0-4E06-A12E-F4D664B15192}" type="presParOf" srcId="{58CB74DB-F1E4-4FEB-B25F-B048C1F2735C}" destId="{04CABDF3-0DB2-4116-9428-D451BA426B73}" srcOrd="4" destOrd="0" presId="urn:microsoft.com/office/officeart/2005/8/layout/hierarchy4"/>
    <dgm:cxn modelId="{3FFA76B2-DDC8-4F04-861F-1620970F3E96}" type="presParOf" srcId="{04CABDF3-0DB2-4116-9428-D451BA426B73}" destId="{29DF6157-019F-4CD7-900E-094DC34D1244}" srcOrd="0" destOrd="0" presId="urn:microsoft.com/office/officeart/2005/8/layout/hierarchy4"/>
    <dgm:cxn modelId="{9A75DCE5-45BE-48CB-AD63-1A0DE3C332B5}" type="presParOf" srcId="{04CABDF3-0DB2-4116-9428-D451BA426B73}" destId="{1AE1B1CD-AFB2-4C8E-85AC-854C8DDF1767}" srcOrd="1" destOrd="0" presId="urn:microsoft.com/office/officeart/2005/8/layout/hierarchy4"/>
    <dgm:cxn modelId="{D4EA33F5-76B4-4B3C-80E7-1AFC4A331287}" type="presParOf" srcId="{04CABDF3-0DB2-4116-9428-D451BA426B73}" destId="{1925BA6D-02A5-48D3-B331-B28DFF0FA9D4}" srcOrd="2" destOrd="0" presId="urn:microsoft.com/office/officeart/2005/8/layout/hierarchy4"/>
    <dgm:cxn modelId="{DE8A8574-3309-4E65-8F1B-595E67E8CF47}" type="presParOf" srcId="{1925BA6D-02A5-48D3-B331-B28DFF0FA9D4}" destId="{5A3D8B06-A558-434A-963F-C8D87BB03F72}" srcOrd="0" destOrd="0" presId="urn:microsoft.com/office/officeart/2005/8/layout/hierarchy4"/>
    <dgm:cxn modelId="{7CD9E7FE-1C1E-4ED8-8EC4-EC2CB7778940}" type="presParOf" srcId="{5A3D8B06-A558-434A-963F-C8D87BB03F72}" destId="{8DA7E25C-FAB1-482C-A340-D2BD095864D5}" srcOrd="0" destOrd="0" presId="urn:microsoft.com/office/officeart/2005/8/layout/hierarchy4"/>
    <dgm:cxn modelId="{B3F499DC-4FF1-4C32-9BAD-1CA3A93C4AC2}" type="presParOf" srcId="{5A3D8B06-A558-434A-963F-C8D87BB03F72}" destId="{4114C714-94BE-48B9-B5BF-DF0F1250AF2A}" srcOrd="1" destOrd="0" presId="urn:microsoft.com/office/officeart/2005/8/layout/hierarchy4"/>
    <dgm:cxn modelId="{324D3819-825D-4426-BAF4-F1C05A5C1319}" type="presParOf" srcId="{02F775A7-9CB6-4DFA-9117-4A4A23129BB0}" destId="{A0FD8A68-479E-46A1-89A6-D884F9694522}" srcOrd="3" destOrd="0" presId="urn:microsoft.com/office/officeart/2005/8/layout/hierarchy4"/>
    <dgm:cxn modelId="{D24E07F7-044E-44B1-8F28-CD68903D9C25}" type="presParOf" srcId="{02F775A7-9CB6-4DFA-9117-4A4A23129BB0}" destId="{266E1BD1-51C2-4E36-A618-B8698ECA68B0}" srcOrd="4" destOrd="0" presId="urn:microsoft.com/office/officeart/2005/8/layout/hierarchy4"/>
    <dgm:cxn modelId="{5EF0F4D5-C70C-465B-90F3-4F52522390F3}" type="presParOf" srcId="{266E1BD1-51C2-4E36-A618-B8698ECA68B0}" destId="{CF55AD02-AADC-4D65-AF57-364C6FADA81F}" srcOrd="0" destOrd="0" presId="urn:microsoft.com/office/officeart/2005/8/layout/hierarchy4"/>
    <dgm:cxn modelId="{8E159D56-B3B5-4F6D-88A2-6AF593707C4A}" type="presParOf" srcId="{266E1BD1-51C2-4E36-A618-B8698ECA68B0}" destId="{A478F179-4856-4A35-9CBF-5CD19A00E417}" srcOrd="1" destOrd="0" presId="urn:microsoft.com/office/officeart/2005/8/layout/hierarchy4"/>
    <dgm:cxn modelId="{AE5B1894-AB7E-4719-9E4A-7B49395D9020}" type="presParOf" srcId="{266E1BD1-51C2-4E36-A618-B8698ECA68B0}" destId="{49487247-C9F3-4F08-91C3-95825E1D2657}" srcOrd="2" destOrd="0" presId="urn:microsoft.com/office/officeart/2005/8/layout/hierarchy4"/>
    <dgm:cxn modelId="{2BA99B1F-8BD7-49ED-ABB0-6136CB063AE9}" type="presParOf" srcId="{49487247-C9F3-4F08-91C3-95825E1D2657}" destId="{B7E665C9-BFAF-4E24-8A18-110F13DBEBD5}" srcOrd="0" destOrd="0" presId="urn:microsoft.com/office/officeart/2005/8/layout/hierarchy4"/>
    <dgm:cxn modelId="{AD8656A4-8FBD-4FF9-B5DA-BA9C0A2D8817}" type="presParOf" srcId="{B7E665C9-BFAF-4E24-8A18-110F13DBEBD5}" destId="{0705B69C-5DBF-48D0-912C-261D6A145473}" srcOrd="0" destOrd="0" presId="urn:microsoft.com/office/officeart/2005/8/layout/hierarchy4"/>
    <dgm:cxn modelId="{A15640AE-F462-401B-8D05-6222D5CCC5FE}" type="presParOf" srcId="{B7E665C9-BFAF-4E24-8A18-110F13DBEBD5}" destId="{8F10BA53-391D-4E4B-B4A1-5166C6E75954}" srcOrd="1" destOrd="0" presId="urn:microsoft.com/office/officeart/2005/8/layout/hierarchy4"/>
    <dgm:cxn modelId="{78CC1774-1B23-44EB-8AF8-3302E4ED9981}" type="presParOf" srcId="{B7E665C9-BFAF-4E24-8A18-110F13DBEBD5}" destId="{3B63777B-66DE-44BC-95CC-27E76FE12945}" srcOrd="2" destOrd="0" presId="urn:microsoft.com/office/officeart/2005/8/layout/hierarchy4"/>
    <dgm:cxn modelId="{978A5759-230C-4731-975A-25436D2D40E5}" type="presParOf" srcId="{3B63777B-66DE-44BC-95CC-27E76FE12945}" destId="{55ECB7D6-29A8-4BBC-8E4F-424091172998}" srcOrd="0" destOrd="0" presId="urn:microsoft.com/office/officeart/2005/8/layout/hierarchy4"/>
    <dgm:cxn modelId="{43E774BB-AF49-4B90-9176-B4D88DA0EB05}" type="presParOf" srcId="{55ECB7D6-29A8-4BBC-8E4F-424091172998}" destId="{289C83F1-6675-4140-A1AC-217CC314C759}" srcOrd="0" destOrd="0" presId="urn:microsoft.com/office/officeart/2005/8/layout/hierarchy4"/>
    <dgm:cxn modelId="{1B35B473-7184-4A1C-886C-5B8FADA60768}" type="presParOf" srcId="{55ECB7D6-29A8-4BBC-8E4F-424091172998}" destId="{CEA9D819-60CB-410B-9123-926459EA8A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146FC-F836-4240-AF78-07915334745E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E6950725-F1FE-4B40-8AAE-22C77E5115BD}">
      <dgm:prSet/>
      <dgm:spPr/>
      <dgm:t>
        <a:bodyPr/>
        <a:lstStyle/>
        <a:p>
          <a:r>
            <a:rPr lang="en-US" dirty="0"/>
            <a:t>ONEECM Support team comprises of experienced resources to support business critical application</a:t>
          </a:r>
          <a:endParaRPr lang="en-GB" dirty="0"/>
        </a:p>
      </dgm:t>
    </dgm:pt>
    <dgm:pt modelId="{32F3958D-36F1-4EBB-93A3-BD16F43D21F0}" type="parTrans" cxnId="{E0F16595-95CB-4512-BE4B-F2C15848C129}">
      <dgm:prSet/>
      <dgm:spPr/>
      <dgm:t>
        <a:bodyPr/>
        <a:lstStyle/>
        <a:p>
          <a:endParaRPr lang="en-GB"/>
        </a:p>
      </dgm:t>
    </dgm:pt>
    <dgm:pt modelId="{CEF20CB4-E27A-42DF-A8D9-B2084417D9AE}" type="sibTrans" cxnId="{E0F16595-95CB-4512-BE4B-F2C15848C129}">
      <dgm:prSet/>
      <dgm:spPr/>
      <dgm:t>
        <a:bodyPr/>
        <a:lstStyle/>
        <a:p>
          <a:endParaRPr lang="en-GB"/>
        </a:p>
      </dgm:t>
    </dgm:pt>
    <dgm:pt modelId="{20564AA6-6DC6-45D5-BE6E-FEE235489C9A}">
      <dgm:prSet/>
      <dgm:spPr/>
      <dgm:t>
        <a:bodyPr/>
        <a:lstStyle/>
        <a:p>
          <a:r>
            <a:rPr lang="en-US" dirty="0"/>
            <a:t>ONEECM Helpdesk System for ticket logging, SLA and reporting</a:t>
          </a:r>
          <a:endParaRPr lang="en-GB" dirty="0"/>
        </a:p>
      </dgm:t>
    </dgm:pt>
    <dgm:pt modelId="{0235DCFB-5581-4E98-AF49-9AC5DE4DC65B}" type="parTrans" cxnId="{8CAAAB9F-3D2A-4AC5-85D0-663655CD553F}">
      <dgm:prSet/>
      <dgm:spPr/>
      <dgm:t>
        <a:bodyPr/>
        <a:lstStyle/>
        <a:p>
          <a:endParaRPr lang="en-GB"/>
        </a:p>
      </dgm:t>
    </dgm:pt>
    <dgm:pt modelId="{39A558B2-2842-41A7-BD97-10E8F75BC109}" type="sibTrans" cxnId="{8CAAAB9F-3D2A-4AC5-85D0-663655CD553F}">
      <dgm:prSet/>
      <dgm:spPr/>
      <dgm:t>
        <a:bodyPr/>
        <a:lstStyle/>
        <a:p>
          <a:endParaRPr lang="en-GB"/>
        </a:p>
      </dgm:t>
    </dgm:pt>
    <dgm:pt modelId="{F54F5056-CF55-4DCC-A485-3666AE671490}">
      <dgm:prSet/>
      <dgm:spPr>
        <a:solidFill>
          <a:srgbClr val="233750"/>
        </a:solidFill>
      </dgm:spPr>
      <dgm:t>
        <a:bodyPr/>
        <a:lstStyle/>
        <a:p>
          <a:r>
            <a:rPr lang="en-US" dirty="0"/>
            <a:t>Offer onsite and offsite resourcing model</a:t>
          </a:r>
          <a:endParaRPr lang="en-GB" dirty="0"/>
        </a:p>
      </dgm:t>
    </dgm:pt>
    <dgm:pt modelId="{904548C7-638F-468E-A8C4-041019AC6AD8}" type="parTrans" cxnId="{515C6A7D-1CE5-48DA-8D14-8832EB70D776}">
      <dgm:prSet/>
      <dgm:spPr/>
      <dgm:t>
        <a:bodyPr/>
        <a:lstStyle/>
        <a:p>
          <a:endParaRPr lang="en-GB"/>
        </a:p>
      </dgm:t>
    </dgm:pt>
    <dgm:pt modelId="{0D6FD708-F56E-40B9-94AF-A1914BCBDBAC}" type="sibTrans" cxnId="{515C6A7D-1CE5-48DA-8D14-8832EB70D776}">
      <dgm:prSet/>
      <dgm:spPr/>
      <dgm:t>
        <a:bodyPr/>
        <a:lstStyle/>
        <a:p>
          <a:endParaRPr lang="en-GB"/>
        </a:p>
      </dgm:t>
    </dgm:pt>
    <dgm:pt modelId="{C0972920-5E10-41E9-9B09-3E6FC457807C}">
      <dgm:prSet/>
      <dgm:spPr>
        <a:solidFill>
          <a:srgbClr val="9D364A"/>
        </a:solidFill>
      </dgm:spPr>
      <dgm:t>
        <a:bodyPr/>
        <a:lstStyle/>
        <a:p>
          <a:r>
            <a:rPr lang="en-GB" dirty="0"/>
            <a:t>Managed Services</a:t>
          </a:r>
        </a:p>
      </dgm:t>
    </dgm:pt>
    <dgm:pt modelId="{3A25C8C6-DCBA-4B15-9CCC-FB304EAFB11A}" type="parTrans" cxnId="{3AF185FB-CA08-4ED6-97AD-F8CE50646F86}">
      <dgm:prSet/>
      <dgm:spPr/>
      <dgm:t>
        <a:bodyPr/>
        <a:lstStyle/>
        <a:p>
          <a:endParaRPr lang="en-GB"/>
        </a:p>
      </dgm:t>
    </dgm:pt>
    <dgm:pt modelId="{ADC18AB9-F358-4B00-ADE2-1547C2FC6017}" type="sibTrans" cxnId="{3AF185FB-CA08-4ED6-97AD-F8CE50646F86}">
      <dgm:prSet/>
      <dgm:spPr/>
      <dgm:t>
        <a:bodyPr/>
        <a:lstStyle/>
        <a:p>
          <a:endParaRPr lang="en-GB"/>
        </a:p>
      </dgm:t>
    </dgm:pt>
    <dgm:pt modelId="{5265ADA6-2AD6-4442-A525-745BC80D2F2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Proven Transition Approach</a:t>
          </a:r>
        </a:p>
      </dgm:t>
    </dgm:pt>
    <dgm:pt modelId="{F03481D1-9535-4966-8D09-C9698DA6E61A}" type="parTrans" cxnId="{A7CCFCB8-761D-4E6E-B9FF-D247AB55C298}">
      <dgm:prSet/>
      <dgm:spPr/>
      <dgm:t>
        <a:bodyPr/>
        <a:lstStyle/>
        <a:p>
          <a:endParaRPr lang="en-GB"/>
        </a:p>
      </dgm:t>
    </dgm:pt>
    <dgm:pt modelId="{03D23961-8527-4454-A598-8C72667F073D}" type="sibTrans" cxnId="{A7CCFCB8-761D-4E6E-B9FF-D247AB55C298}">
      <dgm:prSet/>
      <dgm:spPr/>
      <dgm:t>
        <a:bodyPr/>
        <a:lstStyle/>
        <a:p>
          <a:endParaRPr lang="en-GB"/>
        </a:p>
      </dgm:t>
    </dgm:pt>
    <dgm:pt modelId="{7848D867-132C-4E4F-8488-2AFE2B3CCF7C}">
      <dgm:prSet/>
      <dgm:spPr/>
      <dgm:t>
        <a:bodyPr/>
        <a:lstStyle/>
        <a:p>
          <a:r>
            <a:rPr lang="en-GB" dirty="0"/>
            <a:t>Customer Satisfaction</a:t>
          </a:r>
        </a:p>
      </dgm:t>
    </dgm:pt>
    <dgm:pt modelId="{D573D0DE-8889-4BE1-BBFC-D2D0C0CC2C21}" type="parTrans" cxnId="{C6B987EE-D90A-4B37-973D-2BF0FE0C586A}">
      <dgm:prSet/>
      <dgm:spPr/>
      <dgm:t>
        <a:bodyPr/>
        <a:lstStyle/>
        <a:p>
          <a:endParaRPr lang="en-GB"/>
        </a:p>
      </dgm:t>
    </dgm:pt>
    <dgm:pt modelId="{BADB0E9C-1DFE-4980-87FC-659C3C743372}" type="sibTrans" cxnId="{C6B987EE-D90A-4B37-973D-2BF0FE0C586A}">
      <dgm:prSet/>
      <dgm:spPr/>
      <dgm:t>
        <a:bodyPr/>
        <a:lstStyle/>
        <a:p>
          <a:endParaRPr lang="en-GB"/>
        </a:p>
      </dgm:t>
    </dgm:pt>
    <dgm:pt modelId="{475CC00D-B767-4957-AEC2-DB8DC235A02B}" type="pres">
      <dgm:prSet presAssocID="{461146FC-F836-4240-AF78-07915334745E}" presName="diagram" presStyleCnt="0">
        <dgm:presLayoutVars>
          <dgm:dir/>
          <dgm:resizeHandles val="exact"/>
        </dgm:presLayoutVars>
      </dgm:prSet>
      <dgm:spPr/>
    </dgm:pt>
    <dgm:pt modelId="{10A24BB0-7FCE-4A15-9DA9-DE03608AF92F}" type="pres">
      <dgm:prSet presAssocID="{E6950725-F1FE-4B40-8AAE-22C77E5115BD}" presName="node" presStyleLbl="node1" presStyleIdx="0" presStyleCnt="6" custLinFactNeighborX="0" custLinFactNeighborY="847">
        <dgm:presLayoutVars>
          <dgm:bulletEnabled val="1"/>
        </dgm:presLayoutVars>
      </dgm:prSet>
      <dgm:spPr/>
    </dgm:pt>
    <dgm:pt modelId="{FF8BC9F3-BDB1-4DCF-9063-4998D2FADCA4}" type="pres">
      <dgm:prSet presAssocID="{CEF20CB4-E27A-42DF-A8D9-B2084417D9AE}" presName="sibTrans" presStyleCnt="0"/>
      <dgm:spPr/>
    </dgm:pt>
    <dgm:pt modelId="{227C56F9-B3DA-4F09-8205-4FB52C5DFEB6}" type="pres">
      <dgm:prSet presAssocID="{20564AA6-6DC6-45D5-BE6E-FEE235489C9A}" presName="node" presStyleLbl="node1" presStyleIdx="1" presStyleCnt="6">
        <dgm:presLayoutVars>
          <dgm:bulletEnabled val="1"/>
        </dgm:presLayoutVars>
      </dgm:prSet>
      <dgm:spPr/>
    </dgm:pt>
    <dgm:pt modelId="{72AA8D5A-C19B-4EA5-9E41-462D764A812D}" type="pres">
      <dgm:prSet presAssocID="{39A558B2-2842-41A7-BD97-10E8F75BC109}" presName="sibTrans" presStyleCnt="0"/>
      <dgm:spPr/>
    </dgm:pt>
    <dgm:pt modelId="{A0DA5C54-E338-4F28-A203-331951ED217D}" type="pres">
      <dgm:prSet presAssocID="{F54F5056-CF55-4DCC-A485-3666AE671490}" presName="node" presStyleLbl="node1" presStyleIdx="2" presStyleCnt="6">
        <dgm:presLayoutVars>
          <dgm:bulletEnabled val="1"/>
        </dgm:presLayoutVars>
      </dgm:prSet>
      <dgm:spPr/>
    </dgm:pt>
    <dgm:pt modelId="{D7783DC9-7150-4F2D-93E2-44395AA98697}" type="pres">
      <dgm:prSet presAssocID="{0D6FD708-F56E-40B9-94AF-A1914BCBDBAC}" presName="sibTrans" presStyleCnt="0"/>
      <dgm:spPr/>
    </dgm:pt>
    <dgm:pt modelId="{37659D97-C828-4AB5-8AD2-A3EF77A50919}" type="pres">
      <dgm:prSet presAssocID="{5265ADA6-2AD6-4442-A525-745BC80D2F20}" presName="node" presStyleLbl="node1" presStyleIdx="3" presStyleCnt="6">
        <dgm:presLayoutVars>
          <dgm:bulletEnabled val="1"/>
        </dgm:presLayoutVars>
      </dgm:prSet>
      <dgm:spPr/>
    </dgm:pt>
    <dgm:pt modelId="{05BA1CCE-5665-46B5-8EEB-325581243607}" type="pres">
      <dgm:prSet presAssocID="{03D23961-8527-4454-A598-8C72667F073D}" presName="sibTrans" presStyleCnt="0"/>
      <dgm:spPr/>
    </dgm:pt>
    <dgm:pt modelId="{2BFDC787-4676-409C-847F-DD860285D203}" type="pres">
      <dgm:prSet presAssocID="{C0972920-5E10-41E9-9B09-3E6FC457807C}" presName="node" presStyleLbl="node1" presStyleIdx="4" presStyleCnt="6">
        <dgm:presLayoutVars>
          <dgm:bulletEnabled val="1"/>
        </dgm:presLayoutVars>
      </dgm:prSet>
      <dgm:spPr/>
    </dgm:pt>
    <dgm:pt modelId="{C93E38DA-EC76-4AE9-8D77-FD1A1E60E165}" type="pres">
      <dgm:prSet presAssocID="{ADC18AB9-F358-4B00-ADE2-1547C2FC6017}" presName="sibTrans" presStyleCnt="0"/>
      <dgm:spPr/>
    </dgm:pt>
    <dgm:pt modelId="{EC8AF643-3362-4F9E-8833-C3B66778F00F}" type="pres">
      <dgm:prSet presAssocID="{7848D867-132C-4E4F-8488-2AFE2B3CCF7C}" presName="node" presStyleLbl="node1" presStyleIdx="5" presStyleCnt="6">
        <dgm:presLayoutVars>
          <dgm:bulletEnabled val="1"/>
        </dgm:presLayoutVars>
      </dgm:prSet>
      <dgm:spPr/>
    </dgm:pt>
  </dgm:ptLst>
  <dgm:cxnLst>
    <dgm:cxn modelId="{33DB8B10-79E7-476A-9375-582CF8297149}" type="presOf" srcId="{20564AA6-6DC6-45D5-BE6E-FEE235489C9A}" destId="{227C56F9-B3DA-4F09-8205-4FB52C5DFEB6}" srcOrd="0" destOrd="0" presId="urn:microsoft.com/office/officeart/2005/8/layout/default"/>
    <dgm:cxn modelId="{77985F19-8520-4E96-B87E-B429073416DB}" type="presOf" srcId="{5265ADA6-2AD6-4442-A525-745BC80D2F20}" destId="{37659D97-C828-4AB5-8AD2-A3EF77A50919}" srcOrd="0" destOrd="0" presId="urn:microsoft.com/office/officeart/2005/8/layout/default"/>
    <dgm:cxn modelId="{26E11F1D-9F5D-4B60-89CF-4D125CBC28F8}" type="presOf" srcId="{7848D867-132C-4E4F-8488-2AFE2B3CCF7C}" destId="{EC8AF643-3362-4F9E-8833-C3B66778F00F}" srcOrd="0" destOrd="0" presId="urn:microsoft.com/office/officeart/2005/8/layout/default"/>
    <dgm:cxn modelId="{033A5B3C-B524-447E-BAE1-320FB51CC1E9}" type="presOf" srcId="{461146FC-F836-4240-AF78-07915334745E}" destId="{475CC00D-B767-4957-AEC2-DB8DC235A02B}" srcOrd="0" destOrd="0" presId="urn:microsoft.com/office/officeart/2005/8/layout/default"/>
    <dgm:cxn modelId="{662F734C-17E8-48EC-9826-0EA15473E43D}" type="presOf" srcId="{F54F5056-CF55-4DCC-A485-3666AE671490}" destId="{A0DA5C54-E338-4F28-A203-331951ED217D}" srcOrd="0" destOrd="0" presId="urn:microsoft.com/office/officeart/2005/8/layout/default"/>
    <dgm:cxn modelId="{515C6A7D-1CE5-48DA-8D14-8832EB70D776}" srcId="{461146FC-F836-4240-AF78-07915334745E}" destId="{F54F5056-CF55-4DCC-A485-3666AE671490}" srcOrd="2" destOrd="0" parTransId="{904548C7-638F-468E-A8C4-041019AC6AD8}" sibTransId="{0D6FD708-F56E-40B9-94AF-A1914BCBDBAC}"/>
    <dgm:cxn modelId="{3338D883-C33A-4B7E-81D4-0617474194E3}" type="presOf" srcId="{E6950725-F1FE-4B40-8AAE-22C77E5115BD}" destId="{10A24BB0-7FCE-4A15-9DA9-DE03608AF92F}" srcOrd="0" destOrd="0" presId="urn:microsoft.com/office/officeart/2005/8/layout/default"/>
    <dgm:cxn modelId="{FECA4B84-5A63-448A-8B20-F656E2E92F42}" type="presOf" srcId="{C0972920-5E10-41E9-9B09-3E6FC457807C}" destId="{2BFDC787-4676-409C-847F-DD860285D203}" srcOrd="0" destOrd="0" presId="urn:microsoft.com/office/officeart/2005/8/layout/default"/>
    <dgm:cxn modelId="{E0F16595-95CB-4512-BE4B-F2C15848C129}" srcId="{461146FC-F836-4240-AF78-07915334745E}" destId="{E6950725-F1FE-4B40-8AAE-22C77E5115BD}" srcOrd="0" destOrd="0" parTransId="{32F3958D-36F1-4EBB-93A3-BD16F43D21F0}" sibTransId="{CEF20CB4-E27A-42DF-A8D9-B2084417D9AE}"/>
    <dgm:cxn modelId="{8CAAAB9F-3D2A-4AC5-85D0-663655CD553F}" srcId="{461146FC-F836-4240-AF78-07915334745E}" destId="{20564AA6-6DC6-45D5-BE6E-FEE235489C9A}" srcOrd="1" destOrd="0" parTransId="{0235DCFB-5581-4E98-AF49-9AC5DE4DC65B}" sibTransId="{39A558B2-2842-41A7-BD97-10E8F75BC109}"/>
    <dgm:cxn modelId="{A7CCFCB8-761D-4E6E-B9FF-D247AB55C298}" srcId="{461146FC-F836-4240-AF78-07915334745E}" destId="{5265ADA6-2AD6-4442-A525-745BC80D2F20}" srcOrd="3" destOrd="0" parTransId="{F03481D1-9535-4966-8D09-C9698DA6E61A}" sibTransId="{03D23961-8527-4454-A598-8C72667F073D}"/>
    <dgm:cxn modelId="{C6B987EE-D90A-4B37-973D-2BF0FE0C586A}" srcId="{461146FC-F836-4240-AF78-07915334745E}" destId="{7848D867-132C-4E4F-8488-2AFE2B3CCF7C}" srcOrd="5" destOrd="0" parTransId="{D573D0DE-8889-4BE1-BBFC-D2D0C0CC2C21}" sibTransId="{BADB0E9C-1DFE-4980-87FC-659C3C743372}"/>
    <dgm:cxn modelId="{3AF185FB-CA08-4ED6-97AD-F8CE50646F86}" srcId="{461146FC-F836-4240-AF78-07915334745E}" destId="{C0972920-5E10-41E9-9B09-3E6FC457807C}" srcOrd="4" destOrd="0" parTransId="{3A25C8C6-DCBA-4B15-9CCC-FB304EAFB11A}" sibTransId="{ADC18AB9-F358-4B00-ADE2-1547C2FC6017}"/>
    <dgm:cxn modelId="{5699D45E-E08B-4145-A026-696F1F7EBAC0}" type="presParOf" srcId="{475CC00D-B767-4957-AEC2-DB8DC235A02B}" destId="{10A24BB0-7FCE-4A15-9DA9-DE03608AF92F}" srcOrd="0" destOrd="0" presId="urn:microsoft.com/office/officeart/2005/8/layout/default"/>
    <dgm:cxn modelId="{0AD913CA-84A9-4485-B290-36B3C1D9CCF7}" type="presParOf" srcId="{475CC00D-B767-4957-AEC2-DB8DC235A02B}" destId="{FF8BC9F3-BDB1-4DCF-9063-4998D2FADCA4}" srcOrd="1" destOrd="0" presId="urn:microsoft.com/office/officeart/2005/8/layout/default"/>
    <dgm:cxn modelId="{756B6AD8-57D1-4995-AB68-0B82D37D820F}" type="presParOf" srcId="{475CC00D-B767-4957-AEC2-DB8DC235A02B}" destId="{227C56F9-B3DA-4F09-8205-4FB52C5DFEB6}" srcOrd="2" destOrd="0" presId="urn:microsoft.com/office/officeart/2005/8/layout/default"/>
    <dgm:cxn modelId="{CF049463-19C2-4FF6-9A42-26E8CA575AAD}" type="presParOf" srcId="{475CC00D-B767-4957-AEC2-DB8DC235A02B}" destId="{72AA8D5A-C19B-4EA5-9E41-462D764A812D}" srcOrd="3" destOrd="0" presId="urn:microsoft.com/office/officeart/2005/8/layout/default"/>
    <dgm:cxn modelId="{DA224F9D-CCF0-44F7-80BA-9D684161BA67}" type="presParOf" srcId="{475CC00D-B767-4957-AEC2-DB8DC235A02B}" destId="{A0DA5C54-E338-4F28-A203-331951ED217D}" srcOrd="4" destOrd="0" presId="urn:microsoft.com/office/officeart/2005/8/layout/default"/>
    <dgm:cxn modelId="{75446908-C345-40A8-970E-42CB4E651DF1}" type="presParOf" srcId="{475CC00D-B767-4957-AEC2-DB8DC235A02B}" destId="{D7783DC9-7150-4F2D-93E2-44395AA98697}" srcOrd="5" destOrd="0" presId="urn:microsoft.com/office/officeart/2005/8/layout/default"/>
    <dgm:cxn modelId="{F95D7C18-B049-4CA8-87D9-615E3CD52584}" type="presParOf" srcId="{475CC00D-B767-4957-AEC2-DB8DC235A02B}" destId="{37659D97-C828-4AB5-8AD2-A3EF77A50919}" srcOrd="6" destOrd="0" presId="urn:microsoft.com/office/officeart/2005/8/layout/default"/>
    <dgm:cxn modelId="{DD36CE74-ED54-4854-96B6-FADDB3A34457}" type="presParOf" srcId="{475CC00D-B767-4957-AEC2-DB8DC235A02B}" destId="{05BA1CCE-5665-46B5-8EEB-325581243607}" srcOrd="7" destOrd="0" presId="urn:microsoft.com/office/officeart/2005/8/layout/default"/>
    <dgm:cxn modelId="{1F517637-CFCF-4754-B0C4-52F679B1E6F2}" type="presParOf" srcId="{475CC00D-B767-4957-AEC2-DB8DC235A02B}" destId="{2BFDC787-4676-409C-847F-DD860285D203}" srcOrd="8" destOrd="0" presId="urn:microsoft.com/office/officeart/2005/8/layout/default"/>
    <dgm:cxn modelId="{002ECB2D-EE37-4A71-A632-C14A957EC845}" type="presParOf" srcId="{475CC00D-B767-4957-AEC2-DB8DC235A02B}" destId="{C93E38DA-EC76-4AE9-8D77-FD1A1E60E165}" srcOrd="9" destOrd="0" presId="urn:microsoft.com/office/officeart/2005/8/layout/default"/>
    <dgm:cxn modelId="{321350DD-5B8C-4CA8-A41C-A0A9739AE5EC}" type="presParOf" srcId="{475CC00D-B767-4957-AEC2-DB8DC235A02B}" destId="{EC8AF643-3362-4F9E-8833-C3B66778F00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E51F4-A986-47FA-9417-BA37187CABD3}">
      <dsp:nvSpPr>
        <dsp:cNvPr id="0" name=""/>
        <dsp:cNvSpPr/>
      </dsp:nvSpPr>
      <dsp:spPr>
        <a:xfrm>
          <a:off x="0" y="742464"/>
          <a:ext cx="8883690" cy="127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73" tIns="291592" rIns="68947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Documents Accessibility Policy</a:t>
          </a:r>
          <a:endParaRPr lang="en-AE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Historical Archives Collection Policy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Paper and Electronic Archives Management Policy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21212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Document Preservation Policy</a:t>
          </a:r>
          <a:endParaRPr lang="en-US" sz="1400" kern="1200">
            <a:solidFill>
              <a:prstClr val="black"/>
            </a:solidFill>
            <a:latin typeface="Calibri" panose="020F0502020204030204"/>
            <a:ea typeface="Calibri" panose="020F0502020204030204" pitchFamily="34" charset="0"/>
            <a:cs typeface="+mn-cs"/>
          </a:endParaRPr>
        </a:p>
      </dsp:txBody>
      <dsp:txXfrm>
        <a:off x="0" y="742464"/>
        <a:ext cx="8883690" cy="1278900"/>
      </dsp:txXfrm>
    </dsp:sp>
    <dsp:sp modelId="{B4F182DC-59AF-4737-949E-537CEDA38E3C}">
      <dsp:nvSpPr>
        <dsp:cNvPr id="0" name=""/>
        <dsp:cNvSpPr/>
      </dsp:nvSpPr>
      <dsp:spPr>
        <a:xfrm>
          <a:off x="444184" y="53582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Law No. 7 of 2008 on the National Archives, its amending laws and by-laws </a:t>
          </a:r>
          <a:endParaRPr lang="en-AE" sz="1400" kern="1200">
            <a:solidFill>
              <a:schemeClr val="bg1"/>
            </a:solidFill>
          </a:endParaRPr>
        </a:p>
      </dsp:txBody>
      <dsp:txXfrm>
        <a:off x="464359" y="555999"/>
        <a:ext cx="6178233" cy="372930"/>
      </dsp:txXfrm>
    </dsp:sp>
    <dsp:sp modelId="{992D697B-F398-4391-A3BA-A510D53DB481}">
      <dsp:nvSpPr>
        <dsp:cNvPr id="0" name=""/>
        <dsp:cNvSpPr/>
      </dsp:nvSpPr>
      <dsp:spPr>
        <a:xfrm>
          <a:off x="0" y="2303604"/>
          <a:ext cx="888369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49F0-5110-4B75-B071-79D675B513C6}">
      <dsp:nvSpPr>
        <dsp:cNvPr id="0" name=""/>
        <dsp:cNvSpPr/>
      </dsp:nvSpPr>
      <dsp:spPr>
        <a:xfrm>
          <a:off x="444184" y="209696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NFPA13 and FM Global 6-7 Standards</a:t>
          </a:r>
          <a:endParaRPr lang="en-US" sz="1400" kern="1200">
            <a:solidFill>
              <a:schemeClr val="bg1"/>
            </a:solidFill>
            <a:latin typeface="Calibri" panose="020F0502020204030204"/>
            <a:ea typeface="Calibri" panose="020F0502020204030204" pitchFamily="34" charset="0"/>
            <a:cs typeface="+mn-cs"/>
          </a:endParaRPr>
        </a:p>
      </dsp:txBody>
      <dsp:txXfrm>
        <a:off x="464359" y="2117139"/>
        <a:ext cx="6178233" cy="372930"/>
      </dsp:txXfrm>
    </dsp:sp>
    <dsp:sp modelId="{C5153C01-4DFB-45BE-B44D-BD7A0751FE06}">
      <dsp:nvSpPr>
        <dsp:cNvPr id="0" name=""/>
        <dsp:cNvSpPr/>
      </dsp:nvSpPr>
      <dsp:spPr>
        <a:xfrm>
          <a:off x="0" y="2938644"/>
          <a:ext cx="888369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4AFB0-F01F-4282-B24F-70F80F7D423F}">
      <dsp:nvSpPr>
        <dsp:cNvPr id="0" name=""/>
        <dsp:cNvSpPr/>
      </dsp:nvSpPr>
      <dsp:spPr>
        <a:xfrm>
          <a:off x="444184" y="273200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ISO 15499 and ISO 16175</a:t>
          </a:r>
          <a:endParaRPr lang="en-US" sz="1400" kern="1200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sp:txBody>
      <dsp:txXfrm>
        <a:off x="464359" y="2752179"/>
        <a:ext cx="6178233" cy="372930"/>
      </dsp:txXfrm>
    </dsp:sp>
    <dsp:sp modelId="{6F9B469A-31E7-4DDB-9D55-BF558834FEAA}">
      <dsp:nvSpPr>
        <dsp:cNvPr id="0" name=""/>
        <dsp:cNvSpPr/>
      </dsp:nvSpPr>
      <dsp:spPr>
        <a:xfrm>
          <a:off x="0" y="3573684"/>
          <a:ext cx="888369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45A83-F3E8-4553-A6D2-73DA397DE3A8}">
      <dsp:nvSpPr>
        <dsp:cNvPr id="0" name=""/>
        <dsp:cNvSpPr/>
      </dsp:nvSpPr>
      <dsp:spPr>
        <a:xfrm>
          <a:off x="444184" y="336704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MoReq</a:t>
          </a:r>
          <a:r>
            <a:rPr lang="en-US" sz="1400" kern="120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 2010 Standard</a:t>
          </a:r>
          <a:endParaRPr lang="en-US" sz="1400" kern="1200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sp:txBody>
      <dsp:txXfrm>
        <a:off x="464359" y="3387219"/>
        <a:ext cx="6178233" cy="372930"/>
      </dsp:txXfrm>
    </dsp:sp>
    <dsp:sp modelId="{CABD06D1-0C61-42B3-982F-70634D618707}">
      <dsp:nvSpPr>
        <dsp:cNvPr id="0" name=""/>
        <dsp:cNvSpPr/>
      </dsp:nvSpPr>
      <dsp:spPr>
        <a:xfrm>
          <a:off x="0" y="4208724"/>
          <a:ext cx="888369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27DFC-569C-44E0-9CD6-59A9D0638036}">
      <dsp:nvSpPr>
        <dsp:cNvPr id="0" name=""/>
        <dsp:cNvSpPr/>
      </dsp:nvSpPr>
      <dsp:spPr>
        <a:xfrm>
          <a:off x="444184" y="400208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+mn-cs"/>
            </a:rPr>
            <a:t>DoD Standard 5015.2</a:t>
          </a:r>
          <a:endParaRPr lang="en-US" sz="1400" kern="1200">
            <a:solidFill>
              <a:schemeClr val="bg1"/>
            </a:solidFill>
            <a:latin typeface="Calibri" panose="020F0502020204030204"/>
            <a:ea typeface="Times New Roman" panose="02020603050405020304" pitchFamily="18" charset="0"/>
            <a:cs typeface="Calibri"/>
          </a:endParaRPr>
        </a:p>
      </dsp:txBody>
      <dsp:txXfrm>
        <a:off x="464359" y="4022259"/>
        <a:ext cx="6178233" cy="372930"/>
      </dsp:txXfrm>
    </dsp:sp>
    <dsp:sp modelId="{6A22985C-AC49-4CF7-B019-BE9465B0C883}">
      <dsp:nvSpPr>
        <dsp:cNvPr id="0" name=""/>
        <dsp:cNvSpPr/>
      </dsp:nvSpPr>
      <dsp:spPr>
        <a:xfrm>
          <a:off x="0" y="4843764"/>
          <a:ext cx="888369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C9917-B755-4BAD-A45D-EAC038772341}">
      <dsp:nvSpPr>
        <dsp:cNvPr id="0" name=""/>
        <dsp:cNvSpPr/>
      </dsp:nvSpPr>
      <dsp:spPr>
        <a:xfrm>
          <a:off x="444184" y="4637124"/>
          <a:ext cx="621858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48" tIns="0" rIns="23504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bg1"/>
              </a:solidFill>
              <a:latin typeface="Calibri"/>
              <a:ea typeface="Calibri" panose="020F0502020204030204" pitchFamily="34" charset="0"/>
              <a:cs typeface="+mn-cs"/>
            </a:rPr>
            <a:t>UKPro</a:t>
          </a:r>
          <a:endParaRPr lang="en-US" sz="1400" kern="1200">
            <a:solidFill>
              <a:schemeClr val="bg1"/>
            </a:solidFill>
            <a:latin typeface="Calibri"/>
            <a:ea typeface="Calibri" panose="020F0502020204030204" pitchFamily="34" charset="0"/>
            <a:cs typeface="Calibri"/>
          </a:endParaRPr>
        </a:p>
      </dsp:txBody>
      <dsp:txXfrm>
        <a:off x="464359" y="4657299"/>
        <a:ext cx="6178233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CE5BE-6C89-4230-9AEE-0155EC7F21F5}">
      <dsp:nvSpPr>
        <dsp:cNvPr id="0" name=""/>
        <dsp:cNvSpPr/>
      </dsp:nvSpPr>
      <dsp:spPr>
        <a:xfrm>
          <a:off x="0" y="0"/>
          <a:ext cx="5998670" cy="49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+mj-lt"/>
            </a:rPr>
            <a:t>Compliant with NFPA13 and FM Global 6-7 Standards high standards</a:t>
          </a:r>
          <a:endParaRPr lang="en-AE" sz="1400" kern="1200"/>
        </a:p>
      </dsp:txBody>
      <dsp:txXfrm>
        <a:off x="14551" y="14551"/>
        <a:ext cx="5969568" cy="467697"/>
      </dsp:txXfrm>
    </dsp:sp>
    <dsp:sp modelId="{86B64D18-6BF2-49EA-9272-2F1A1A7BE8AE}">
      <dsp:nvSpPr>
        <dsp:cNvPr id="0" name=""/>
        <dsp:cNvSpPr/>
      </dsp:nvSpPr>
      <dsp:spPr>
        <a:xfrm>
          <a:off x="0" y="591053"/>
          <a:ext cx="1946184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Librarians wearing protective safety gear at all times Facilities located outside of flood plains</a:t>
          </a:r>
          <a:endParaRPr lang="en-AE" sz="1000" kern="1200"/>
        </a:p>
      </dsp:txBody>
      <dsp:txXfrm>
        <a:off x="36097" y="627150"/>
        <a:ext cx="1873990" cy="1160254"/>
      </dsp:txXfrm>
    </dsp:sp>
    <dsp:sp modelId="{0302AFE7-8B36-4E6D-9DFD-53EF941E785D}">
      <dsp:nvSpPr>
        <dsp:cNvPr id="0" name=""/>
        <dsp:cNvSpPr/>
      </dsp:nvSpPr>
      <dsp:spPr>
        <a:xfrm>
          <a:off x="3592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Detection and Fighting of Fire</a:t>
          </a:r>
        </a:p>
      </dsp:txBody>
      <dsp:txXfrm>
        <a:off x="31507" y="1944038"/>
        <a:ext cx="897247" cy="1176618"/>
      </dsp:txXfrm>
    </dsp:sp>
    <dsp:sp modelId="{19FB67EE-26C9-4E0B-8D6E-F4E1EECEE8D1}">
      <dsp:nvSpPr>
        <dsp:cNvPr id="0" name=""/>
        <dsp:cNvSpPr/>
      </dsp:nvSpPr>
      <dsp:spPr>
        <a:xfrm>
          <a:off x="3592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Proximity to Civil Defence Station</a:t>
          </a:r>
        </a:p>
      </dsp:txBody>
      <dsp:txXfrm>
        <a:off x="31507" y="3269108"/>
        <a:ext cx="897247" cy="1176618"/>
      </dsp:txXfrm>
    </dsp:sp>
    <dsp:sp modelId="{2BA0C0ED-25DE-48A6-A31B-C6D5E83F90E4}">
      <dsp:nvSpPr>
        <dsp:cNvPr id="0" name=""/>
        <dsp:cNvSpPr/>
      </dsp:nvSpPr>
      <dsp:spPr>
        <a:xfrm>
          <a:off x="969965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Flood and Pest</a:t>
          </a:r>
        </a:p>
      </dsp:txBody>
      <dsp:txXfrm>
        <a:off x="997880" y="1944038"/>
        <a:ext cx="897247" cy="1176618"/>
      </dsp:txXfrm>
    </dsp:sp>
    <dsp:sp modelId="{5347348D-85A4-4322-AED2-A8D868E38E5A}">
      <dsp:nvSpPr>
        <dsp:cNvPr id="0" name=""/>
        <dsp:cNvSpPr/>
      </dsp:nvSpPr>
      <dsp:spPr>
        <a:xfrm>
          <a:off x="996699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Direct link via auto-</a:t>
          </a:r>
          <a:r>
            <a:rPr lang="en-GB" sz="900" kern="1200" err="1">
              <a:latin typeface="+mj-lt"/>
            </a:rPr>
            <a:t>dialer</a:t>
          </a:r>
          <a:r>
            <a:rPr lang="en-GB" sz="900" kern="1200">
              <a:latin typeface="+mj-lt"/>
            </a:rPr>
            <a:t> to Civil </a:t>
          </a:r>
          <a:r>
            <a:rPr lang="en-GB" sz="900" kern="1200" err="1">
              <a:latin typeface="+mj-lt"/>
            </a:rPr>
            <a:t>Defense</a:t>
          </a:r>
          <a:endParaRPr lang="en-GB" sz="900" kern="1200">
            <a:latin typeface="+mj-lt"/>
          </a:endParaRPr>
        </a:p>
      </dsp:txBody>
      <dsp:txXfrm>
        <a:off x="1024614" y="3269108"/>
        <a:ext cx="897247" cy="1176618"/>
      </dsp:txXfrm>
    </dsp:sp>
    <dsp:sp modelId="{70CAB3BD-2AC8-42BF-9AB3-B7E16CEFA39D}">
      <dsp:nvSpPr>
        <dsp:cNvPr id="0" name=""/>
        <dsp:cNvSpPr/>
      </dsp:nvSpPr>
      <dsp:spPr>
        <a:xfrm>
          <a:off x="2003087" y="591053"/>
          <a:ext cx="2939291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Safety signage displayed throughout all facilities</a:t>
          </a:r>
        </a:p>
      </dsp:txBody>
      <dsp:txXfrm>
        <a:off x="2039184" y="627150"/>
        <a:ext cx="2867097" cy="1160254"/>
      </dsp:txXfrm>
    </dsp:sp>
    <dsp:sp modelId="{A419E873-430E-4400-BD1A-1BA09D7663A5}">
      <dsp:nvSpPr>
        <dsp:cNvPr id="0" name=""/>
        <dsp:cNvSpPr/>
      </dsp:nvSpPr>
      <dsp:spPr>
        <a:xfrm>
          <a:off x="2003101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No smoking</a:t>
          </a:r>
        </a:p>
      </dsp:txBody>
      <dsp:txXfrm>
        <a:off x="2031016" y="1944038"/>
        <a:ext cx="897247" cy="1176618"/>
      </dsp:txXfrm>
    </dsp:sp>
    <dsp:sp modelId="{04EF2E17-F6A7-4092-960F-6E0A6B93D5F3}">
      <dsp:nvSpPr>
        <dsp:cNvPr id="0" name=""/>
        <dsp:cNvSpPr/>
      </dsp:nvSpPr>
      <dsp:spPr>
        <a:xfrm>
          <a:off x="2029835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rated wiring</a:t>
          </a:r>
        </a:p>
      </dsp:txBody>
      <dsp:txXfrm>
        <a:off x="2057750" y="3269108"/>
        <a:ext cx="897247" cy="1176618"/>
      </dsp:txXfrm>
    </dsp:sp>
    <dsp:sp modelId="{35329AE5-9AD5-47EF-95E5-D2EE9215CB15}">
      <dsp:nvSpPr>
        <dsp:cNvPr id="0" name=""/>
        <dsp:cNvSpPr/>
      </dsp:nvSpPr>
      <dsp:spPr>
        <a:xfrm>
          <a:off x="2996208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Sprinklers</a:t>
          </a:r>
        </a:p>
      </dsp:txBody>
      <dsp:txXfrm>
        <a:off x="3024123" y="1944038"/>
        <a:ext cx="897247" cy="1176618"/>
      </dsp:txXfrm>
    </dsp:sp>
    <dsp:sp modelId="{09BA27C1-8F05-4D1D-A83F-779CCE07B400}">
      <dsp:nvSpPr>
        <dsp:cNvPr id="0" name=""/>
        <dsp:cNvSpPr/>
      </dsp:nvSpPr>
      <dsp:spPr>
        <a:xfrm>
          <a:off x="3022942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Smoke and Heat Detectors</a:t>
          </a:r>
        </a:p>
      </dsp:txBody>
      <dsp:txXfrm>
        <a:off x="3050857" y="3269108"/>
        <a:ext cx="897247" cy="1176618"/>
      </dsp:txXfrm>
    </dsp:sp>
    <dsp:sp modelId="{29DF6157-019F-4CD7-900E-094DC34D1244}">
      <dsp:nvSpPr>
        <dsp:cNvPr id="0" name=""/>
        <dsp:cNvSpPr/>
      </dsp:nvSpPr>
      <dsp:spPr>
        <a:xfrm>
          <a:off x="3989315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Fire-rated FM200 &amp; </a:t>
          </a:r>
          <a:r>
            <a:rPr lang="en-GB" sz="1000" kern="1200" err="1">
              <a:latin typeface="+mj-lt"/>
            </a:rPr>
            <a:t>Inergen</a:t>
          </a:r>
          <a:r>
            <a:rPr lang="en-GB" sz="1000" kern="1200">
              <a:latin typeface="+mj-lt"/>
            </a:rPr>
            <a:t> Vault for Media and Critical Documents</a:t>
          </a:r>
        </a:p>
      </dsp:txBody>
      <dsp:txXfrm>
        <a:off x="4017230" y="1944038"/>
        <a:ext cx="897247" cy="1176618"/>
      </dsp:txXfrm>
    </dsp:sp>
    <dsp:sp modelId="{8DA7E25C-FAB1-482C-A340-D2BD095864D5}">
      <dsp:nvSpPr>
        <dsp:cNvPr id="0" name=""/>
        <dsp:cNvSpPr/>
      </dsp:nvSpPr>
      <dsp:spPr>
        <a:xfrm>
          <a:off x="4016048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Trained and Certified Facility Staff, </a:t>
          </a:r>
        </a:p>
      </dsp:txBody>
      <dsp:txXfrm>
        <a:off x="4043963" y="3269108"/>
        <a:ext cx="897247" cy="1176618"/>
      </dsp:txXfrm>
    </dsp:sp>
    <dsp:sp modelId="{CF55AD02-AADC-4D65-AF57-364C6FADA81F}">
      <dsp:nvSpPr>
        <dsp:cNvPr id="0" name=""/>
        <dsp:cNvSpPr/>
      </dsp:nvSpPr>
      <dsp:spPr>
        <a:xfrm>
          <a:off x="5022451" y="59105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Boxes stored in elevated locations – at least 1 meter from road level and 30cm from ground level</a:t>
          </a:r>
        </a:p>
      </dsp:txBody>
      <dsp:txXfrm>
        <a:off x="5050366" y="618968"/>
        <a:ext cx="897247" cy="1176618"/>
      </dsp:txXfrm>
    </dsp:sp>
    <dsp:sp modelId="{0705B69C-5DBF-48D0-912C-261D6A145473}">
      <dsp:nvSpPr>
        <dsp:cNvPr id="0" name=""/>
        <dsp:cNvSpPr/>
      </dsp:nvSpPr>
      <dsp:spPr>
        <a:xfrm>
          <a:off x="5022451" y="191612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+mj-lt"/>
            </a:rPr>
            <a:t>5 ply boxes to mitigate heat </a:t>
          </a:r>
          <a:r>
            <a:rPr lang="en-GB" sz="1000" kern="1200" err="1">
              <a:latin typeface="+mj-lt"/>
            </a:rPr>
            <a:t>buildup</a:t>
          </a:r>
          <a:r>
            <a:rPr lang="en-GB" sz="1000" kern="1200">
              <a:latin typeface="+mj-lt"/>
            </a:rPr>
            <a:t> &amp; reduce water damage</a:t>
          </a:r>
        </a:p>
      </dsp:txBody>
      <dsp:txXfrm>
        <a:off x="5050366" y="1944038"/>
        <a:ext cx="897247" cy="1176618"/>
      </dsp:txXfrm>
    </dsp:sp>
    <dsp:sp modelId="{289C83F1-6675-4140-A1AC-217CC314C759}">
      <dsp:nvSpPr>
        <dsp:cNvPr id="0" name=""/>
        <dsp:cNvSpPr/>
      </dsp:nvSpPr>
      <dsp:spPr>
        <a:xfrm>
          <a:off x="5049185" y="3241193"/>
          <a:ext cx="953077" cy="123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+mj-lt"/>
            </a:rPr>
            <a:t>Librarians wearing protective safety gear at all times Facilities located outside of flood plains</a:t>
          </a:r>
        </a:p>
      </dsp:txBody>
      <dsp:txXfrm>
        <a:off x="5077100" y="3269108"/>
        <a:ext cx="897247" cy="1176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4BB0-7FCE-4A15-9DA9-DE03608AF92F}">
      <dsp:nvSpPr>
        <dsp:cNvPr id="0" name=""/>
        <dsp:cNvSpPr/>
      </dsp:nvSpPr>
      <dsp:spPr>
        <a:xfrm>
          <a:off x="0" y="146722"/>
          <a:ext cx="3442670" cy="2065602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ONEECM Support team comprises of experienced resources to support business critical application</a:t>
          </a:r>
          <a:endParaRPr lang="en-GB" sz="2600" kern="1200" dirty="0"/>
        </a:p>
      </dsp:txBody>
      <dsp:txXfrm>
        <a:off x="0" y="146722"/>
        <a:ext cx="3442670" cy="2065602"/>
      </dsp:txXfrm>
    </dsp:sp>
    <dsp:sp modelId="{227C56F9-B3DA-4F09-8205-4FB52C5DFEB6}">
      <dsp:nvSpPr>
        <dsp:cNvPr id="0" name=""/>
        <dsp:cNvSpPr/>
      </dsp:nvSpPr>
      <dsp:spPr>
        <a:xfrm>
          <a:off x="3786937" y="129226"/>
          <a:ext cx="3442670" cy="2065602"/>
        </a:xfrm>
        <a:prstGeom prst="rect">
          <a:avLst/>
        </a:prstGeom>
        <a:solidFill>
          <a:schemeClr val="accent2">
            <a:shade val="50000"/>
            <a:hueOff val="0"/>
            <a:satOff val="313"/>
            <a:lumOff val="15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ONEECM Helpdesk System for ticket logging, SLA and reporting</a:t>
          </a:r>
          <a:endParaRPr lang="en-GB" sz="2600" kern="1200" dirty="0"/>
        </a:p>
      </dsp:txBody>
      <dsp:txXfrm>
        <a:off x="3786937" y="129226"/>
        <a:ext cx="3442670" cy="2065602"/>
      </dsp:txXfrm>
    </dsp:sp>
    <dsp:sp modelId="{A0DA5C54-E338-4F28-A203-331951ED217D}">
      <dsp:nvSpPr>
        <dsp:cNvPr id="0" name=""/>
        <dsp:cNvSpPr/>
      </dsp:nvSpPr>
      <dsp:spPr>
        <a:xfrm>
          <a:off x="7573875" y="129226"/>
          <a:ext cx="3442670" cy="2065602"/>
        </a:xfrm>
        <a:prstGeom prst="rect">
          <a:avLst/>
        </a:prstGeom>
        <a:solidFill>
          <a:srgbClr val="2337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Offer onsite and offsite resourcing model</a:t>
          </a:r>
          <a:endParaRPr lang="en-GB" sz="2600" kern="1200" dirty="0"/>
        </a:p>
      </dsp:txBody>
      <dsp:txXfrm>
        <a:off x="7573875" y="129226"/>
        <a:ext cx="3442670" cy="2065602"/>
      </dsp:txXfrm>
    </dsp:sp>
    <dsp:sp modelId="{37659D97-C828-4AB5-8AD2-A3EF77A50919}">
      <dsp:nvSpPr>
        <dsp:cNvPr id="0" name=""/>
        <dsp:cNvSpPr/>
      </dsp:nvSpPr>
      <dsp:spPr>
        <a:xfrm>
          <a:off x="0" y="2539096"/>
          <a:ext cx="3442670" cy="2065602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Proven Transition Approach</a:t>
          </a:r>
        </a:p>
      </dsp:txBody>
      <dsp:txXfrm>
        <a:off x="0" y="2539096"/>
        <a:ext cx="3442670" cy="2065602"/>
      </dsp:txXfrm>
    </dsp:sp>
    <dsp:sp modelId="{2BFDC787-4676-409C-847F-DD860285D203}">
      <dsp:nvSpPr>
        <dsp:cNvPr id="0" name=""/>
        <dsp:cNvSpPr/>
      </dsp:nvSpPr>
      <dsp:spPr>
        <a:xfrm>
          <a:off x="3786937" y="2539096"/>
          <a:ext cx="3442670" cy="2065602"/>
        </a:xfrm>
        <a:prstGeom prst="rect">
          <a:avLst/>
        </a:prstGeom>
        <a:solidFill>
          <a:srgbClr val="9D36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Managed Services</a:t>
          </a:r>
        </a:p>
      </dsp:txBody>
      <dsp:txXfrm>
        <a:off x="3786937" y="2539096"/>
        <a:ext cx="3442670" cy="2065602"/>
      </dsp:txXfrm>
    </dsp:sp>
    <dsp:sp modelId="{EC8AF643-3362-4F9E-8833-C3B66778F00F}">
      <dsp:nvSpPr>
        <dsp:cNvPr id="0" name=""/>
        <dsp:cNvSpPr/>
      </dsp:nvSpPr>
      <dsp:spPr>
        <a:xfrm>
          <a:off x="7573875" y="2539096"/>
          <a:ext cx="3442670" cy="2065602"/>
        </a:xfrm>
        <a:prstGeom prst="rect">
          <a:avLst/>
        </a:prstGeom>
        <a:solidFill>
          <a:schemeClr val="accent2">
            <a:shade val="50000"/>
            <a:hueOff val="0"/>
            <a:satOff val="313"/>
            <a:lumOff val="15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Customer Satisfaction</a:t>
          </a:r>
        </a:p>
      </dsp:txBody>
      <dsp:txXfrm>
        <a:off x="7573875" y="2539096"/>
        <a:ext cx="3442670" cy="206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9E98A-EE5C-4B74-981E-064E9D2E15C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8E45E-DF5E-4129-8112-50B49839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467022-1A2E-7141-8B66-5520D8C1752F}" type="slidenum">
              <a:rPr lang="en-AE" smtClean="0"/>
              <a:pPr>
                <a:defRPr/>
              </a:pPr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9902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Clear business goals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Leverage industry best practices</a:t>
            </a:r>
            <a:endParaRPr lang="en-A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600"/>
              </a:spcBef>
              <a:buFont typeface="Courier New" panose="02070309020205020404" pitchFamily="49" charset="0"/>
              <a:buNone/>
              <a:tabLst>
                <a:tab pos="228600" algn="l"/>
                <a:tab pos="457200" algn="l"/>
              </a:tabLst>
            </a:pPr>
            <a:r>
              <a:rPr lang="en-US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Avoid information islands / silos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None/>
              <a:tabLst>
                <a:tab pos="228600" algn="l"/>
                <a:tab pos="457200" algn="l"/>
              </a:tabLst>
              <a:defRPr/>
            </a:pPr>
            <a:r>
              <a:rPr lang="en-US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Going step by step</a:t>
            </a:r>
            <a:endParaRPr lang="en-A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600"/>
              </a:spcBef>
              <a:buFont typeface="Courier New" panose="02070309020205020404" pitchFamily="49" charset="0"/>
              <a:buNone/>
              <a:tabLst>
                <a:tab pos="228600" algn="l"/>
                <a:tab pos="457200" algn="l"/>
              </a:tabLst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User adoption </a:t>
            </a:r>
            <a:endParaRPr lang="en-US" sz="1800" b="1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None/>
              <a:tabLst>
                <a:tab pos="228600" algn="l"/>
                <a:tab pos="457200" algn="l"/>
              </a:tabLst>
              <a:defRPr/>
            </a:pPr>
            <a:r>
              <a:rPr lang="en-US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EIM is used best when integrated into existing business applications</a:t>
            </a:r>
            <a:endParaRPr lang="en-A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600"/>
              </a:spcBef>
              <a:buFont typeface="Courier New" panose="02070309020205020404" pitchFamily="49" charset="0"/>
              <a:buNone/>
              <a:tabLst>
                <a:tab pos="228600" algn="l"/>
                <a:tab pos="457200" algn="l"/>
              </a:tabLst>
            </a:pPr>
            <a:endParaRPr lang="en-A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467022-1A2E-7141-8B66-5520D8C1752F}" type="slidenum">
              <a:rPr lang="en-AE" smtClean="0"/>
              <a:pPr>
                <a:defRPr/>
              </a:pPr>
              <a:t>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5535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8E45E-DF5E-4129-8112-50B498399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36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66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005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94970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22935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50900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0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2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8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475087" y="929391"/>
            <a:ext cx="5422980" cy="4658546"/>
            <a:chOff x="5628356" y="470521"/>
            <a:chExt cx="6212113" cy="5336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r="24717" b="36496"/>
            <a:stretch/>
          </p:blipFill>
          <p:spPr>
            <a:xfrm>
              <a:off x="6401750" y="470521"/>
              <a:ext cx="4455887" cy="53357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8165022" y="2131515"/>
              <a:ext cx="1138782" cy="6212113"/>
            </a:xfrm>
            <a:prstGeom prst="rect">
              <a:avLst/>
            </a:prstGeom>
          </p:spPr>
        </p:pic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7120" y="1851660"/>
            <a:ext cx="3310255" cy="3732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8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8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005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94970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22935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509000" y="833450"/>
            <a:ext cx="2012950" cy="3613574"/>
          </a:xfrm>
          <a:custGeom>
            <a:avLst/>
            <a:gdLst>
              <a:gd name="connsiteX0" fmla="*/ 0 w 2012950"/>
              <a:gd name="connsiteY0" fmla="*/ 0 h 3613574"/>
              <a:gd name="connsiteX1" fmla="*/ 2012950 w 2012950"/>
              <a:gd name="connsiteY1" fmla="*/ 0 h 3613574"/>
              <a:gd name="connsiteX2" fmla="*/ 2012950 w 2012950"/>
              <a:gd name="connsiteY2" fmla="*/ 3613574 h 3613574"/>
              <a:gd name="connsiteX3" fmla="*/ 0 w 2012950"/>
              <a:gd name="connsiteY3" fmla="*/ 3613574 h 361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950" h="3613574">
                <a:moveTo>
                  <a:pt x="0" y="0"/>
                </a:moveTo>
                <a:lnTo>
                  <a:pt x="2012950" y="0"/>
                </a:lnTo>
                <a:lnTo>
                  <a:pt x="2012950" y="3613574"/>
                </a:lnTo>
                <a:lnTo>
                  <a:pt x="0" y="36135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1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8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475087" y="929391"/>
            <a:ext cx="5422980" cy="4658546"/>
            <a:chOff x="5628356" y="470521"/>
            <a:chExt cx="6212113" cy="5336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r="24717" b="36496"/>
            <a:stretch/>
          </p:blipFill>
          <p:spPr>
            <a:xfrm>
              <a:off x="6401750" y="470521"/>
              <a:ext cx="4455887" cy="53357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8165022" y="2131515"/>
              <a:ext cx="1138782" cy="6212113"/>
            </a:xfrm>
            <a:prstGeom prst="rect">
              <a:avLst/>
            </a:prstGeom>
          </p:spPr>
        </p:pic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7120" y="1851660"/>
            <a:ext cx="3310255" cy="3732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29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8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microsoft.com/office/2007/relationships/diagramDrawing" Target="../diagrams/drawing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diagramColors" Target="../diagrams/colors2.xml"/><Relationship Id="rId2" Type="http://schemas.openxmlformats.org/officeDocument/2006/relationships/video" Target="../media/media1.mp4"/><Relationship Id="rId16" Type="http://schemas.openxmlformats.org/officeDocument/2006/relationships/diagramQuickStyle" Target="../diagrams/quickStyle2.xml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86.svg"/><Relationship Id="rId5" Type="http://schemas.openxmlformats.org/officeDocument/2006/relationships/image" Target="../media/image80.png"/><Relationship Id="rId15" Type="http://schemas.openxmlformats.org/officeDocument/2006/relationships/diagramLayout" Target="../diagrams/layout2.xml"/><Relationship Id="rId10" Type="http://schemas.openxmlformats.org/officeDocument/2006/relationships/image" Target="../media/image85.png"/><Relationship Id="rId4" Type="http://schemas.openxmlformats.org/officeDocument/2006/relationships/image" Target="../media/image3.png"/><Relationship Id="rId9" Type="http://schemas.openxmlformats.org/officeDocument/2006/relationships/image" Target="../media/image84.svg"/><Relationship Id="rId1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3.xml"/><Relationship Id="rId5" Type="http://schemas.openxmlformats.org/officeDocument/2006/relationships/image" Target="../media/image5.pn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video" Target="../media/media1.mp4"/><Relationship Id="rId16" Type="http://schemas.openxmlformats.org/officeDocument/2006/relationships/image" Target="../media/image28.jp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21" Type="http://schemas.openxmlformats.org/officeDocument/2006/relationships/image" Target="../media/image57.png"/><Relationship Id="rId34" Type="http://schemas.openxmlformats.org/officeDocument/2006/relationships/image" Target="cid:image001.jpg@01D7D974.2AA15990" TargetMode="External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5" Type="http://schemas.openxmlformats.org/officeDocument/2006/relationships/image" Target="../media/image61.png"/><Relationship Id="rId33" Type="http://schemas.openxmlformats.org/officeDocument/2006/relationships/image" Target="../media/image68.jpeg"/><Relationship Id="rId38" Type="http://schemas.openxmlformats.org/officeDocument/2006/relationships/image" Target="../media/image72.png"/><Relationship Id="rId2" Type="http://schemas.openxmlformats.org/officeDocument/2006/relationships/video" Target="../media/media1.mp4"/><Relationship Id="rId16" Type="http://schemas.openxmlformats.org/officeDocument/2006/relationships/image" Target="../media/image52.png"/><Relationship Id="rId20" Type="http://schemas.openxmlformats.org/officeDocument/2006/relationships/image" Target="../media/image56.jpeg"/><Relationship Id="rId29" Type="http://schemas.openxmlformats.org/officeDocument/2006/relationships/image" Target="../media/image65.png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jpg"/><Relationship Id="rId32" Type="http://schemas.openxmlformats.org/officeDocument/2006/relationships/image" Target="cid:image010.png@01D90997.1C89B9C0" TargetMode="External"/><Relationship Id="rId37" Type="http://schemas.openxmlformats.org/officeDocument/2006/relationships/image" Target="../media/image71.png"/><Relationship Id="rId5" Type="http://schemas.openxmlformats.org/officeDocument/2006/relationships/image" Target="../media/image5.png"/><Relationship Id="rId15" Type="http://schemas.openxmlformats.org/officeDocument/2006/relationships/image" Target="../media/image51.png"/><Relationship Id="rId23" Type="http://schemas.openxmlformats.org/officeDocument/2006/relationships/image" Target="../media/image59.jpg"/><Relationship Id="rId28" Type="http://schemas.openxmlformats.org/officeDocument/2006/relationships/image" Target="../media/image64.jpeg"/><Relationship Id="rId36" Type="http://schemas.openxmlformats.org/officeDocument/2006/relationships/image" Target="../media/image70.pn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31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g"/><Relationship Id="rId27" Type="http://schemas.openxmlformats.org/officeDocument/2006/relationships/image" Target="../media/image63.jpeg"/><Relationship Id="rId30" Type="http://schemas.openxmlformats.org/officeDocument/2006/relationships/image" Target="../media/image66.png"/><Relationship Id="rId35" Type="http://schemas.openxmlformats.org/officeDocument/2006/relationships/image" Target="../media/image69.png"/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A29527AC-7EC4-4855-BC46-C26CEC9FC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43055CF-6578-4BD9-A493-9D2C2F5CE3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7"/>
            <a:ext cx="12192000" cy="690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F6D51-1DB4-4099-8B08-0AC614292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E019A8-215B-4EE0-8793-00F7ED06325A}"/>
              </a:ext>
            </a:extLst>
          </p:cNvPr>
          <p:cNvGrpSpPr/>
          <p:nvPr/>
        </p:nvGrpSpPr>
        <p:grpSpPr>
          <a:xfrm>
            <a:off x="2230760" y="1871209"/>
            <a:ext cx="9523918" cy="2010814"/>
            <a:chOff x="449666" y="2163068"/>
            <a:chExt cx="4294277" cy="20108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6BC0A7-9AF9-4F7A-AB6D-84DB79D4DC1F}"/>
                </a:ext>
              </a:extLst>
            </p:cNvPr>
            <p:cNvSpPr txBox="1"/>
            <p:nvPr/>
          </p:nvSpPr>
          <p:spPr>
            <a:xfrm>
              <a:off x="505721" y="2163068"/>
              <a:ext cx="4238222" cy="144655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4400" spc="200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2"/>
                      </a:gs>
                    </a:gsLst>
                    <a:lin ang="10800000" scaled="1"/>
                    <a:tileRect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ONE ECM </a:t>
              </a:r>
              <a:endPara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  <a:p>
              <a:r>
                <a:rPr lang="en-US" sz="4400" spc="200" dirty="0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2"/>
                      </a:gs>
                    </a:gsLst>
                    <a:lin ang="10800000" scaled="1"/>
                    <a:tileRect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OVERVIEW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5AC03D-647C-435E-BC5C-DEAD3EA77797}"/>
                </a:ext>
              </a:extLst>
            </p:cNvPr>
            <p:cNvCxnSpPr>
              <a:cxnSpLocks/>
            </p:cNvCxnSpPr>
            <p:nvPr/>
          </p:nvCxnSpPr>
          <p:spPr>
            <a:xfrm>
              <a:off x="556316" y="3674595"/>
              <a:ext cx="59016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6EDBD8-B3F1-4DBF-A0B3-7F417A7EB7A2}"/>
                </a:ext>
              </a:extLst>
            </p:cNvPr>
            <p:cNvSpPr txBox="1"/>
            <p:nvPr/>
          </p:nvSpPr>
          <p:spPr>
            <a:xfrm>
              <a:off x="449666" y="3804550"/>
              <a:ext cx="112110" cy="36933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endParaRPr lang="en-US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022D15-AD74-46AE-894B-DD5E204ADF6C}"/>
              </a:ext>
            </a:extLst>
          </p:cNvPr>
          <p:cNvSpPr txBox="1"/>
          <p:nvPr/>
        </p:nvSpPr>
        <p:spPr>
          <a:xfrm>
            <a:off x="5323412" y="2122010"/>
            <a:ext cx="4881018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80000"/>
            </a:pPr>
            <a:r>
              <a:rPr lang="en-US" sz="24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Your Digital Information Partner</a:t>
            </a:r>
          </a:p>
        </p:txBody>
      </p:sp>
    </p:spTree>
    <p:extLst>
      <p:ext uri="{BB962C8B-B14F-4D97-AF65-F5344CB8AC3E}">
        <p14:creationId xmlns:p14="http://schemas.microsoft.com/office/powerpoint/2010/main" val="21546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0685F6B-CA72-4631-8E6F-328CEA95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3" y="415285"/>
            <a:ext cx="2416210" cy="7693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EE00C6-D201-4DD0-A056-0D0F14899E2C}"/>
              </a:ext>
            </a:extLst>
          </p:cNvPr>
          <p:cNvSpPr/>
          <p:nvPr/>
        </p:nvSpPr>
        <p:spPr>
          <a:xfrm>
            <a:off x="5644795" y="333674"/>
            <a:ext cx="6490879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NATIONAL AND </a:t>
            </a:r>
          </a:p>
          <a:p>
            <a:pPr marL="0" marR="0" lvl="0" indent="0" algn="l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INTERNATIONAL PRACTICES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3149A51-B7E1-445E-9544-C4E91E9F5E20}"/>
              </a:ext>
            </a:extLst>
          </p:cNvPr>
          <p:cNvGraphicFramePr/>
          <p:nvPr/>
        </p:nvGraphicFramePr>
        <p:xfrm>
          <a:off x="544489" y="1312403"/>
          <a:ext cx="8883690" cy="573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636EF4-A4B8-4948-9334-CD67CAC040B3}"/>
              </a:ext>
            </a:extLst>
          </p:cNvPr>
          <p:cNvCxnSpPr>
            <a:cxnSpLocks/>
          </p:cNvCxnSpPr>
          <p:nvPr/>
        </p:nvCxnSpPr>
        <p:spPr>
          <a:xfrm>
            <a:off x="5864783" y="1248839"/>
            <a:ext cx="972386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C043323-914D-4B6F-8BFA-B6694559D0F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04" y="2227568"/>
            <a:ext cx="3375220" cy="96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F99CF-F28D-B4D2-F3C8-3862D7611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2977" y="3851563"/>
            <a:ext cx="3415858" cy="2446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97CC6-A347-1CC9-2F03-99F8B84C4A70}"/>
              </a:ext>
            </a:extLst>
          </p:cNvPr>
          <p:cNvSpPr txBox="1"/>
          <p:nvPr/>
        </p:nvSpPr>
        <p:spPr>
          <a:xfrm>
            <a:off x="9535017" y="2711375"/>
            <a:ext cx="2493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 ECM </a:t>
            </a:r>
            <a:r>
              <a:rPr lang="en-GB" sz="1600" b="1" i="1" dirty="0">
                <a:latin typeface="Dubai Medium" panose="020B0603030403030204" pitchFamily="34" charset="-78"/>
                <a:cs typeface="Dubai Medium" panose="020B0603030403030204" pitchFamily="34" charset="-78"/>
              </a:rPr>
              <a:t>Consultants are Certified in Archives and Records Management…</a:t>
            </a:r>
          </a:p>
        </p:txBody>
      </p:sp>
    </p:spTree>
    <p:extLst>
      <p:ext uri="{BB962C8B-B14F-4D97-AF65-F5344CB8AC3E}">
        <p14:creationId xmlns:p14="http://schemas.microsoft.com/office/powerpoint/2010/main" val="391758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-1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93134-76E6-405A-B784-DA23F34D9A4A}"/>
              </a:ext>
            </a:extLst>
          </p:cNvPr>
          <p:cNvSpPr txBox="1"/>
          <p:nvPr/>
        </p:nvSpPr>
        <p:spPr>
          <a:xfrm>
            <a:off x="2408984" y="212366"/>
            <a:ext cx="12192000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CLOUD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A777B-E149-40F0-8DF4-9E6E37D5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5458C8-10CB-4ECD-AAF2-FFE8552F077E}"/>
              </a:ext>
            </a:extLst>
          </p:cNvPr>
          <p:cNvCxnSpPr>
            <a:cxnSpLocks/>
          </p:cNvCxnSpPr>
          <p:nvPr/>
        </p:nvCxnSpPr>
        <p:spPr>
          <a:xfrm>
            <a:off x="6095999" y="981807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98BAA-2AA3-443A-8437-DA9C01959AC4}"/>
              </a:ext>
            </a:extLst>
          </p:cNvPr>
          <p:cNvGrpSpPr/>
          <p:nvPr/>
        </p:nvGrpSpPr>
        <p:grpSpPr>
          <a:xfrm>
            <a:off x="6513995" y="1398627"/>
            <a:ext cx="4566286" cy="4968846"/>
            <a:chOff x="8417600" y="1956759"/>
            <a:chExt cx="9797337" cy="1066107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C5C3506-2349-4445-B9B5-1DFB8EF13F71}"/>
                </a:ext>
              </a:extLst>
            </p:cNvPr>
            <p:cNvSpPr/>
            <p:nvPr/>
          </p:nvSpPr>
          <p:spPr>
            <a:xfrm>
              <a:off x="8417600" y="9827588"/>
              <a:ext cx="3267849" cy="27902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6000" rtlCol="0" anchor="b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EIM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as a Service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9A5F09C-D03C-4702-96D6-FD5FAFD04ECC}"/>
                </a:ext>
              </a:extLst>
            </p:cNvPr>
            <p:cNvSpPr/>
            <p:nvPr/>
          </p:nvSpPr>
          <p:spPr>
            <a:xfrm>
              <a:off x="11679239" y="9827588"/>
              <a:ext cx="3267849" cy="27902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6000" rtlCol="0" anchor="b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Superior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Managed Services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F166C47-3B18-4320-84EC-96906A93900C}"/>
                </a:ext>
              </a:extLst>
            </p:cNvPr>
            <p:cNvSpPr/>
            <p:nvPr/>
          </p:nvSpPr>
          <p:spPr>
            <a:xfrm>
              <a:off x="14947088" y="9827588"/>
              <a:ext cx="3267849" cy="27902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6000" rtlCol="0" anchor="b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Secure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and Global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95098BA-18DF-4958-9ED0-B1C5CDC05DE0}"/>
                </a:ext>
              </a:extLst>
            </p:cNvPr>
            <p:cNvGrpSpPr/>
            <p:nvPr/>
          </p:nvGrpSpPr>
          <p:grpSpPr>
            <a:xfrm>
              <a:off x="12709139" y="10247724"/>
              <a:ext cx="1233252" cy="1159642"/>
              <a:chOff x="-3790950" y="4652963"/>
              <a:chExt cx="3457575" cy="3251200"/>
            </a:xfrm>
            <a:solidFill>
              <a:schemeClr val="bg1"/>
            </a:solidFill>
          </p:grpSpPr>
          <p:sp>
            <p:nvSpPr>
              <p:cNvPr id="113" name="Freeform 119">
                <a:extLst>
                  <a:ext uri="{FF2B5EF4-FFF2-40B4-BE49-F238E27FC236}">
                    <a16:creationId xmlns:a16="http://schemas.microsoft.com/office/drawing/2014/main" id="{FB8AF070-0635-4136-A291-7F0C29D521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69975" y="5802313"/>
                <a:ext cx="387350" cy="1435100"/>
              </a:xfrm>
              <a:custGeom>
                <a:avLst/>
                <a:gdLst>
                  <a:gd name="T0" fmla="*/ 122 w 244"/>
                  <a:gd name="T1" fmla="*/ 904 h 904"/>
                  <a:gd name="T2" fmla="*/ 98 w 244"/>
                  <a:gd name="T3" fmla="*/ 902 h 904"/>
                  <a:gd name="T4" fmla="*/ 74 w 244"/>
                  <a:gd name="T5" fmla="*/ 896 h 904"/>
                  <a:gd name="T6" fmla="*/ 36 w 244"/>
                  <a:gd name="T7" fmla="*/ 868 h 904"/>
                  <a:gd name="T8" fmla="*/ 10 w 244"/>
                  <a:gd name="T9" fmla="*/ 830 h 904"/>
                  <a:gd name="T10" fmla="*/ 2 w 244"/>
                  <a:gd name="T11" fmla="*/ 806 h 904"/>
                  <a:gd name="T12" fmla="*/ 0 w 244"/>
                  <a:gd name="T13" fmla="*/ 782 h 904"/>
                  <a:gd name="T14" fmla="*/ 0 w 244"/>
                  <a:gd name="T15" fmla="*/ 124 h 904"/>
                  <a:gd name="T16" fmla="*/ 2 w 244"/>
                  <a:gd name="T17" fmla="*/ 98 h 904"/>
                  <a:gd name="T18" fmla="*/ 10 w 244"/>
                  <a:gd name="T19" fmla="*/ 76 h 904"/>
                  <a:gd name="T20" fmla="*/ 36 w 244"/>
                  <a:gd name="T21" fmla="*/ 36 h 904"/>
                  <a:gd name="T22" fmla="*/ 74 w 244"/>
                  <a:gd name="T23" fmla="*/ 10 h 904"/>
                  <a:gd name="T24" fmla="*/ 98 w 244"/>
                  <a:gd name="T25" fmla="*/ 4 h 904"/>
                  <a:gd name="T26" fmla="*/ 122 w 244"/>
                  <a:gd name="T27" fmla="*/ 0 h 904"/>
                  <a:gd name="T28" fmla="*/ 134 w 244"/>
                  <a:gd name="T29" fmla="*/ 2 h 904"/>
                  <a:gd name="T30" fmla="*/ 158 w 244"/>
                  <a:gd name="T31" fmla="*/ 6 h 904"/>
                  <a:gd name="T32" fmla="*/ 190 w 244"/>
                  <a:gd name="T33" fmla="*/ 22 h 904"/>
                  <a:gd name="T34" fmla="*/ 224 w 244"/>
                  <a:gd name="T35" fmla="*/ 54 h 904"/>
                  <a:gd name="T36" fmla="*/ 240 w 244"/>
                  <a:gd name="T37" fmla="*/ 86 h 904"/>
                  <a:gd name="T38" fmla="*/ 244 w 244"/>
                  <a:gd name="T39" fmla="*/ 110 h 904"/>
                  <a:gd name="T40" fmla="*/ 244 w 244"/>
                  <a:gd name="T41" fmla="*/ 782 h 904"/>
                  <a:gd name="T42" fmla="*/ 244 w 244"/>
                  <a:gd name="T43" fmla="*/ 794 h 904"/>
                  <a:gd name="T44" fmla="*/ 240 w 244"/>
                  <a:gd name="T45" fmla="*/ 818 h 904"/>
                  <a:gd name="T46" fmla="*/ 224 w 244"/>
                  <a:gd name="T47" fmla="*/ 850 h 904"/>
                  <a:gd name="T48" fmla="*/ 190 w 244"/>
                  <a:gd name="T49" fmla="*/ 884 h 904"/>
                  <a:gd name="T50" fmla="*/ 158 w 244"/>
                  <a:gd name="T51" fmla="*/ 900 h 904"/>
                  <a:gd name="T52" fmla="*/ 134 w 244"/>
                  <a:gd name="T53" fmla="*/ 904 h 904"/>
                  <a:gd name="T54" fmla="*/ 122 w 244"/>
                  <a:gd name="T55" fmla="*/ 904 h 904"/>
                  <a:gd name="T56" fmla="*/ 122 w 244"/>
                  <a:gd name="T57" fmla="*/ 70 h 904"/>
                  <a:gd name="T58" fmla="*/ 102 w 244"/>
                  <a:gd name="T59" fmla="*/ 74 h 904"/>
                  <a:gd name="T60" fmla="*/ 84 w 244"/>
                  <a:gd name="T61" fmla="*/ 86 h 904"/>
                  <a:gd name="T62" fmla="*/ 74 w 244"/>
                  <a:gd name="T63" fmla="*/ 102 h 904"/>
                  <a:gd name="T64" fmla="*/ 68 w 244"/>
                  <a:gd name="T65" fmla="*/ 124 h 904"/>
                  <a:gd name="T66" fmla="*/ 68 w 244"/>
                  <a:gd name="T67" fmla="*/ 782 h 904"/>
                  <a:gd name="T68" fmla="*/ 74 w 244"/>
                  <a:gd name="T69" fmla="*/ 804 h 904"/>
                  <a:gd name="T70" fmla="*/ 84 w 244"/>
                  <a:gd name="T71" fmla="*/ 820 h 904"/>
                  <a:gd name="T72" fmla="*/ 102 w 244"/>
                  <a:gd name="T73" fmla="*/ 832 h 904"/>
                  <a:gd name="T74" fmla="*/ 122 w 244"/>
                  <a:gd name="T75" fmla="*/ 836 h 904"/>
                  <a:gd name="T76" fmla="*/ 134 w 244"/>
                  <a:gd name="T77" fmla="*/ 834 h 904"/>
                  <a:gd name="T78" fmla="*/ 152 w 244"/>
                  <a:gd name="T79" fmla="*/ 826 h 904"/>
                  <a:gd name="T80" fmla="*/ 166 w 244"/>
                  <a:gd name="T81" fmla="*/ 812 h 904"/>
                  <a:gd name="T82" fmla="*/ 174 w 244"/>
                  <a:gd name="T83" fmla="*/ 794 h 904"/>
                  <a:gd name="T84" fmla="*/ 176 w 244"/>
                  <a:gd name="T85" fmla="*/ 124 h 904"/>
                  <a:gd name="T86" fmla="*/ 174 w 244"/>
                  <a:gd name="T87" fmla="*/ 112 h 904"/>
                  <a:gd name="T88" fmla="*/ 166 w 244"/>
                  <a:gd name="T89" fmla="*/ 94 h 904"/>
                  <a:gd name="T90" fmla="*/ 152 w 244"/>
                  <a:gd name="T91" fmla="*/ 78 h 904"/>
                  <a:gd name="T92" fmla="*/ 134 w 244"/>
                  <a:gd name="T93" fmla="*/ 70 h 904"/>
                  <a:gd name="T94" fmla="*/ 122 w 244"/>
                  <a:gd name="T95" fmla="*/ 70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4" h="904">
                    <a:moveTo>
                      <a:pt x="122" y="904"/>
                    </a:moveTo>
                    <a:lnTo>
                      <a:pt x="122" y="904"/>
                    </a:lnTo>
                    <a:lnTo>
                      <a:pt x="110" y="904"/>
                    </a:lnTo>
                    <a:lnTo>
                      <a:pt x="98" y="902"/>
                    </a:lnTo>
                    <a:lnTo>
                      <a:pt x="86" y="900"/>
                    </a:lnTo>
                    <a:lnTo>
                      <a:pt x="74" y="896"/>
                    </a:lnTo>
                    <a:lnTo>
                      <a:pt x="54" y="884"/>
                    </a:lnTo>
                    <a:lnTo>
                      <a:pt x="36" y="868"/>
                    </a:lnTo>
                    <a:lnTo>
                      <a:pt x="20" y="850"/>
                    </a:lnTo>
                    <a:lnTo>
                      <a:pt x="10" y="830"/>
                    </a:lnTo>
                    <a:lnTo>
                      <a:pt x="6" y="818"/>
                    </a:lnTo>
                    <a:lnTo>
                      <a:pt x="2" y="806"/>
                    </a:lnTo>
                    <a:lnTo>
                      <a:pt x="0" y="794"/>
                    </a:lnTo>
                    <a:lnTo>
                      <a:pt x="0" y="78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10"/>
                    </a:lnTo>
                    <a:lnTo>
                      <a:pt x="2" y="98"/>
                    </a:lnTo>
                    <a:lnTo>
                      <a:pt x="6" y="86"/>
                    </a:lnTo>
                    <a:lnTo>
                      <a:pt x="10" y="76"/>
                    </a:lnTo>
                    <a:lnTo>
                      <a:pt x="20" y="54"/>
                    </a:lnTo>
                    <a:lnTo>
                      <a:pt x="36" y="36"/>
                    </a:lnTo>
                    <a:lnTo>
                      <a:pt x="54" y="22"/>
                    </a:lnTo>
                    <a:lnTo>
                      <a:pt x="74" y="10"/>
                    </a:lnTo>
                    <a:lnTo>
                      <a:pt x="86" y="6"/>
                    </a:lnTo>
                    <a:lnTo>
                      <a:pt x="98" y="4"/>
                    </a:lnTo>
                    <a:lnTo>
                      <a:pt x="110" y="2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34" y="2"/>
                    </a:lnTo>
                    <a:lnTo>
                      <a:pt x="146" y="4"/>
                    </a:lnTo>
                    <a:lnTo>
                      <a:pt x="158" y="6"/>
                    </a:lnTo>
                    <a:lnTo>
                      <a:pt x="170" y="10"/>
                    </a:lnTo>
                    <a:lnTo>
                      <a:pt x="190" y="22"/>
                    </a:lnTo>
                    <a:lnTo>
                      <a:pt x="208" y="36"/>
                    </a:lnTo>
                    <a:lnTo>
                      <a:pt x="224" y="54"/>
                    </a:lnTo>
                    <a:lnTo>
                      <a:pt x="236" y="76"/>
                    </a:lnTo>
                    <a:lnTo>
                      <a:pt x="240" y="86"/>
                    </a:lnTo>
                    <a:lnTo>
                      <a:pt x="242" y="98"/>
                    </a:lnTo>
                    <a:lnTo>
                      <a:pt x="244" y="110"/>
                    </a:lnTo>
                    <a:lnTo>
                      <a:pt x="244" y="124"/>
                    </a:lnTo>
                    <a:lnTo>
                      <a:pt x="244" y="782"/>
                    </a:lnTo>
                    <a:lnTo>
                      <a:pt x="244" y="782"/>
                    </a:lnTo>
                    <a:lnTo>
                      <a:pt x="244" y="794"/>
                    </a:lnTo>
                    <a:lnTo>
                      <a:pt x="242" y="806"/>
                    </a:lnTo>
                    <a:lnTo>
                      <a:pt x="240" y="818"/>
                    </a:lnTo>
                    <a:lnTo>
                      <a:pt x="236" y="830"/>
                    </a:lnTo>
                    <a:lnTo>
                      <a:pt x="224" y="850"/>
                    </a:lnTo>
                    <a:lnTo>
                      <a:pt x="208" y="868"/>
                    </a:lnTo>
                    <a:lnTo>
                      <a:pt x="190" y="884"/>
                    </a:lnTo>
                    <a:lnTo>
                      <a:pt x="170" y="896"/>
                    </a:lnTo>
                    <a:lnTo>
                      <a:pt x="158" y="900"/>
                    </a:lnTo>
                    <a:lnTo>
                      <a:pt x="146" y="902"/>
                    </a:lnTo>
                    <a:lnTo>
                      <a:pt x="134" y="904"/>
                    </a:lnTo>
                    <a:lnTo>
                      <a:pt x="122" y="904"/>
                    </a:lnTo>
                    <a:lnTo>
                      <a:pt x="122" y="904"/>
                    </a:lnTo>
                    <a:close/>
                    <a:moveTo>
                      <a:pt x="122" y="70"/>
                    </a:moveTo>
                    <a:lnTo>
                      <a:pt x="122" y="70"/>
                    </a:lnTo>
                    <a:lnTo>
                      <a:pt x="112" y="70"/>
                    </a:lnTo>
                    <a:lnTo>
                      <a:pt x="102" y="74"/>
                    </a:lnTo>
                    <a:lnTo>
                      <a:pt x="92" y="78"/>
                    </a:lnTo>
                    <a:lnTo>
                      <a:pt x="84" y="86"/>
                    </a:lnTo>
                    <a:lnTo>
                      <a:pt x="78" y="94"/>
                    </a:lnTo>
                    <a:lnTo>
                      <a:pt x="74" y="102"/>
                    </a:lnTo>
                    <a:lnTo>
                      <a:pt x="70" y="112"/>
                    </a:lnTo>
                    <a:lnTo>
                      <a:pt x="68" y="124"/>
                    </a:lnTo>
                    <a:lnTo>
                      <a:pt x="68" y="782"/>
                    </a:lnTo>
                    <a:lnTo>
                      <a:pt x="68" y="782"/>
                    </a:lnTo>
                    <a:lnTo>
                      <a:pt x="70" y="794"/>
                    </a:lnTo>
                    <a:lnTo>
                      <a:pt x="74" y="804"/>
                    </a:lnTo>
                    <a:lnTo>
                      <a:pt x="78" y="812"/>
                    </a:lnTo>
                    <a:lnTo>
                      <a:pt x="84" y="820"/>
                    </a:lnTo>
                    <a:lnTo>
                      <a:pt x="92" y="826"/>
                    </a:lnTo>
                    <a:lnTo>
                      <a:pt x="102" y="832"/>
                    </a:lnTo>
                    <a:lnTo>
                      <a:pt x="112" y="834"/>
                    </a:lnTo>
                    <a:lnTo>
                      <a:pt x="122" y="836"/>
                    </a:lnTo>
                    <a:lnTo>
                      <a:pt x="122" y="836"/>
                    </a:lnTo>
                    <a:lnTo>
                      <a:pt x="134" y="834"/>
                    </a:lnTo>
                    <a:lnTo>
                      <a:pt x="144" y="832"/>
                    </a:lnTo>
                    <a:lnTo>
                      <a:pt x="152" y="826"/>
                    </a:lnTo>
                    <a:lnTo>
                      <a:pt x="160" y="820"/>
                    </a:lnTo>
                    <a:lnTo>
                      <a:pt x="166" y="812"/>
                    </a:lnTo>
                    <a:lnTo>
                      <a:pt x="172" y="804"/>
                    </a:lnTo>
                    <a:lnTo>
                      <a:pt x="174" y="794"/>
                    </a:lnTo>
                    <a:lnTo>
                      <a:pt x="176" y="782"/>
                    </a:lnTo>
                    <a:lnTo>
                      <a:pt x="176" y="124"/>
                    </a:lnTo>
                    <a:lnTo>
                      <a:pt x="176" y="124"/>
                    </a:lnTo>
                    <a:lnTo>
                      <a:pt x="174" y="112"/>
                    </a:lnTo>
                    <a:lnTo>
                      <a:pt x="172" y="102"/>
                    </a:lnTo>
                    <a:lnTo>
                      <a:pt x="166" y="94"/>
                    </a:lnTo>
                    <a:lnTo>
                      <a:pt x="160" y="86"/>
                    </a:lnTo>
                    <a:lnTo>
                      <a:pt x="152" y="78"/>
                    </a:lnTo>
                    <a:lnTo>
                      <a:pt x="144" y="74"/>
                    </a:lnTo>
                    <a:lnTo>
                      <a:pt x="134" y="70"/>
                    </a:lnTo>
                    <a:lnTo>
                      <a:pt x="122" y="70"/>
                    </a:lnTo>
                    <a:lnTo>
                      <a:pt x="122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4" name="Freeform 120">
                <a:extLst>
                  <a:ext uri="{FF2B5EF4-FFF2-40B4-BE49-F238E27FC236}">
                    <a16:creationId xmlns:a16="http://schemas.microsoft.com/office/drawing/2014/main" id="{24D34228-64D9-419F-9D6B-DA3C9B840B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97125" y="7513638"/>
                <a:ext cx="739775" cy="390525"/>
              </a:xfrm>
              <a:custGeom>
                <a:avLst/>
                <a:gdLst>
                  <a:gd name="T0" fmla="*/ 124 w 466"/>
                  <a:gd name="T1" fmla="*/ 246 h 246"/>
                  <a:gd name="T2" fmla="*/ 110 w 466"/>
                  <a:gd name="T3" fmla="*/ 244 h 246"/>
                  <a:gd name="T4" fmla="*/ 86 w 466"/>
                  <a:gd name="T5" fmla="*/ 240 h 246"/>
                  <a:gd name="T6" fmla="*/ 54 w 466"/>
                  <a:gd name="T7" fmla="*/ 224 h 246"/>
                  <a:gd name="T8" fmla="*/ 22 w 466"/>
                  <a:gd name="T9" fmla="*/ 192 h 246"/>
                  <a:gd name="T10" fmla="*/ 6 w 466"/>
                  <a:gd name="T11" fmla="*/ 160 h 246"/>
                  <a:gd name="T12" fmla="*/ 2 w 466"/>
                  <a:gd name="T13" fmla="*/ 136 h 246"/>
                  <a:gd name="T14" fmla="*/ 0 w 466"/>
                  <a:gd name="T15" fmla="*/ 122 h 246"/>
                  <a:gd name="T16" fmla="*/ 4 w 466"/>
                  <a:gd name="T17" fmla="*/ 98 h 246"/>
                  <a:gd name="T18" fmla="*/ 10 w 466"/>
                  <a:gd name="T19" fmla="*/ 76 h 246"/>
                  <a:gd name="T20" fmla="*/ 36 w 466"/>
                  <a:gd name="T21" fmla="*/ 36 h 246"/>
                  <a:gd name="T22" fmla="*/ 76 w 466"/>
                  <a:gd name="T23" fmla="*/ 10 h 246"/>
                  <a:gd name="T24" fmla="*/ 98 w 466"/>
                  <a:gd name="T25" fmla="*/ 2 h 246"/>
                  <a:gd name="T26" fmla="*/ 124 w 466"/>
                  <a:gd name="T27" fmla="*/ 0 h 246"/>
                  <a:gd name="T28" fmla="*/ 342 w 466"/>
                  <a:gd name="T29" fmla="*/ 0 h 246"/>
                  <a:gd name="T30" fmla="*/ 368 w 466"/>
                  <a:gd name="T31" fmla="*/ 2 h 246"/>
                  <a:gd name="T32" fmla="*/ 390 w 466"/>
                  <a:gd name="T33" fmla="*/ 10 h 246"/>
                  <a:gd name="T34" fmla="*/ 430 w 466"/>
                  <a:gd name="T35" fmla="*/ 36 h 246"/>
                  <a:gd name="T36" fmla="*/ 456 w 466"/>
                  <a:gd name="T37" fmla="*/ 76 h 246"/>
                  <a:gd name="T38" fmla="*/ 462 w 466"/>
                  <a:gd name="T39" fmla="*/ 98 h 246"/>
                  <a:gd name="T40" fmla="*/ 466 w 466"/>
                  <a:gd name="T41" fmla="*/ 122 h 246"/>
                  <a:gd name="T42" fmla="*/ 464 w 466"/>
                  <a:gd name="T43" fmla="*/ 136 h 246"/>
                  <a:gd name="T44" fmla="*/ 460 w 466"/>
                  <a:gd name="T45" fmla="*/ 160 h 246"/>
                  <a:gd name="T46" fmla="*/ 444 w 466"/>
                  <a:gd name="T47" fmla="*/ 192 h 246"/>
                  <a:gd name="T48" fmla="*/ 412 w 466"/>
                  <a:gd name="T49" fmla="*/ 224 h 246"/>
                  <a:gd name="T50" fmla="*/ 380 w 466"/>
                  <a:gd name="T51" fmla="*/ 240 h 246"/>
                  <a:gd name="T52" fmla="*/ 356 w 466"/>
                  <a:gd name="T53" fmla="*/ 244 h 246"/>
                  <a:gd name="T54" fmla="*/ 342 w 466"/>
                  <a:gd name="T55" fmla="*/ 246 h 246"/>
                  <a:gd name="T56" fmla="*/ 124 w 466"/>
                  <a:gd name="T57" fmla="*/ 70 h 246"/>
                  <a:gd name="T58" fmla="*/ 102 w 466"/>
                  <a:gd name="T59" fmla="*/ 74 h 246"/>
                  <a:gd name="T60" fmla="*/ 86 w 466"/>
                  <a:gd name="T61" fmla="*/ 84 h 246"/>
                  <a:gd name="T62" fmla="*/ 74 w 466"/>
                  <a:gd name="T63" fmla="*/ 102 h 246"/>
                  <a:gd name="T64" fmla="*/ 70 w 466"/>
                  <a:gd name="T65" fmla="*/ 122 h 246"/>
                  <a:gd name="T66" fmla="*/ 70 w 466"/>
                  <a:gd name="T67" fmla="*/ 134 h 246"/>
                  <a:gd name="T68" fmla="*/ 78 w 466"/>
                  <a:gd name="T69" fmla="*/ 152 h 246"/>
                  <a:gd name="T70" fmla="*/ 94 w 466"/>
                  <a:gd name="T71" fmla="*/ 166 h 246"/>
                  <a:gd name="T72" fmla="*/ 112 w 466"/>
                  <a:gd name="T73" fmla="*/ 174 h 246"/>
                  <a:gd name="T74" fmla="*/ 342 w 466"/>
                  <a:gd name="T75" fmla="*/ 176 h 246"/>
                  <a:gd name="T76" fmla="*/ 354 w 466"/>
                  <a:gd name="T77" fmla="*/ 174 h 246"/>
                  <a:gd name="T78" fmla="*/ 372 w 466"/>
                  <a:gd name="T79" fmla="*/ 166 h 246"/>
                  <a:gd name="T80" fmla="*/ 388 w 466"/>
                  <a:gd name="T81" fmla="*/ 152 h 246"/>
                  <a:gd name="T82" fmla="*/ 396 w 466"/>
                  <a:gd name="T83" fmla="*/ 134 h 246"/>
                  <a:gd name="T84" fmla="*/ 396 w 466"/>
                  <a:gd name="T85" fmla="*/ 122 h 246"/>
                  <a:gd name="T86" fmla="*/ 392 w 466"/>
                  <a:gd name="T87" fmla="*/ 102 h 246"/>
                  <a:gd name="T88" fmla="*/ 380 w 466"/>
                  <a:gd name="T89" fmla="*/ 84 h 246"/>
                  <a:gd name="T90" fmla="*/ 364 w 466"/>
                  <a:gd name="T91" fmla="*/ 74 h 246"/>
                  <a:gd name="T92" fmla="*/ 342 w 466"/>
                  <a:gd name="T93" fmla="*/ 7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6" h="246">
                    <a:moveTo>
                      <a:pt x="342" y="246"/>
                    </a:moveTo>
                    <a:lnTo>
                      <a:pt x="124" y="246"/>
                    </a:lnTo>
                    <a:lnTo>
                      <a:pt x="124" y="246"/>
                    </a:lnTo>
                    <a:lnTo>
                      <a:pt x="110" y="244"/>
                    </a:lnTo>
                    <a:lnTo>
                      <a:pt x="98" y="242"/>
                    </a:lnTo>
                    <a:lnTo>
                      <a:pt x="86" y="240"/>
                    </a:lnTo>
                    <a:lnTo>
                      <a:pt x="76" y="236"/>
                    </a:lnTo>
                    <a:lnTo>
                      <a:pt x="54" y="224"/>
                    </a:lnTo>
                    <a:lnTo>
                      <a:pt x="36" y="210"/>
                    </a:lnTo>
                    <a:lnTo>
                      <a:pt x="22" y="192"/>
                    </a:lnTo>
                    <a:lnTo>
                      <a:pt x="10" y="170"/>
                    </a:lnTo>
                    <a:lnTo>
                      <a:pt x="6" y="160"/>
                    </a:lnTo>
                    <a:lnTo>
                      <a:pt x="4" y="148"/>
                    </a:lnTo>
                    <a:lnTo>
                      <a:pt x="2" y="136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2" y="110"/>
                    </a:lnTo>
                    <a:lnTo>
                      <a:pt x="4" y="98"/>
                    </a:lnTo>
                    <a:lnTo>
                      <a:pt x="6" y="86"/>
                    </a:lnTo>
                    <a:lnTo>
                      <a:pt x="10" y="76"/>
                    </a:lnTo>
                    <a:lnTo>
                      <a:pt x="22" y="54"/>
                    </a:lnTo>
                    <a:lnTo>
                      <a:pt x="36" y="36"/>
                    </a:lnTo>
                    <a:lnTo>
                      <a:pt x="54" y="22"/>
                    </a:lnTo>
                    <a:lnTo>
                      <a:pt x="76" y="10"/>
                    </a:lnTo>
                    <a:lnTo>
                      <a:pt x="86" y="6"/>
                    </a:lnTo>
                    <a:lnTo>
                      <a:pt x="98" y="2"/>
                    </a:lnTo>
                    <a:lnTo>
                      <a:pt x="110" y="0"/>
                    </a:lnTo>
                    <a:lnTo>
                      <a:pt x="124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6" y="0"/>
                    </a:lnTo>
                    <a:lnTo>
                      <a:pt x="368" y="2"/>
                    </a:lnTo>
                    <a:lnTo>
                      <a:pt x="380" y="6"/>
                    </a:lnTo>
                    <a:lnTo>
                      <a:pt x="390" y="10"/>
                    </a:lnTo>
                    <a:lnTo>
                      <a:pt x="412" y="22"/>
                    </a:lnTo>
                    <a:lnTo>
                      <a:pt x="430" y="36"/>
                    </a:lnTo>
                    <a:lnTo>
                      <a:pt x="444" y="54"/>
                    </a:lnTo>
                    <a:lnTo>
                      <a:pt x="456" y="76"/>
                    </a:lnTo>
                    <a:lnTo>
                      <a:pt x="460" y="86"/>
                    </a:lnTo>
                    <a:lnTo>
                      <a:pt x="462" y="98"/>
                    </a:lnTo>
                    <a:lnTo>
                      <a:pt x="464" y="110"/>
                    </a:lnTo>
                    <a:lnTo>
                      <a:pt x="466" y="122"/>
                    </a:lnTo>
                    <a:lnTo>
                      <a:pt x="466" y="122"/>
                    </a:lnTo>
                    <a:lnTo>
                      <a:pt x="464" y="136"/>
                    </a:lnTo>
                    <a:lnTo>
                      <a:pt x="462" y="148"/>
                    </a:lnTo>
                    <a:lnTo>
                      <a:pt x="460" y="160"/>
                    </a:lnTo>
                    <a:lnTo>
                      <a:pt x="456" y="170"/>
                    </a:lnTo>
                    <a:lnTo>
                      <a:pt x="444" y="192"/>
                    </a:lnTo>
                    <a:lnTo>
                      <a:pt x="430" y="210"/>
                    </a:lnTo>
                    <a:lnTo>
                      <a:pt x="412" y="224"/>
                    </a:lnTo>
                    <a:lnTo>
                      <a:pt x="390" y="236"/>
                    </a:lnTo>
                    <a:lnTo>
                      <a:pt x="380" y="240"/>
                    </a:lnTo>
                    <a:lnTo>
                      <a:pt x="368" y="242"/>
                    </a:lnTo>
                    <a:lnTo>
                      <a:pt x="356" y="244"/>
                    </a:lnTo>
                    <a:lnTo>
                      <a:pt x="342" y="246"/>
                    </a:lnTo>
                    <a:lnTo>
                      <a:pt x="342" y="246"/>
                    </a:lnTo>
                    <a:close/>
                    <a:moveTo>
                      <a:pt x="124" y="70"/>
                    </a:moveTo>
                    <a:lnTo>
                      <a:pt x="124" y="70"/>
                    </a:lnTo>
                    <a:lnTo>
                      <a:pt x="112" y="70"/>
                    </a:lnTo>
                    <a:lnTo>
                      <a:pt x="102" y="74"/>
                    </a:lnTo>
                    <a:lnTo>
                      <a:pt x="94" y="78"/>
                    </a:lnTo>
                    <a:lnTo>
                      <a:pt x="86" y="84"/>
                    </a:lnTo>
                    <a:lnTo>
                      <a:pt x="78" y="92"/>
                    </a:lnTo>
                    <a:lnTo>
                      <a:pt x="74" y="102"/>
                    </a:lnTo>
                    <a:lnTo>
                      <a:pt x="70" y="112"/>
                    </a:lnTo>
                    <a:lnTo>
                      <a:pt x="70" y="122"/>
                    </a:lnTo>
                    <a:lnTo>
                      <a:pt x="70" y="122"/>
                    </a:lnTo>
                    <a:lnTo>
                      <a:pt x="70" y="134"/>
                    </a:lnTo>
                    <a:lnTo>
                      <a:pt x="74" y="144"/>
                    </a:lnTo>
                    <a:lnTo>
                      <a:pt x="78" y="152"/>
                    </a:lnTo>
                    <a:lnTo>
                      <a:pt x="86" y="160"/>
                    </a:lnTo>
                    <a:lnTo>
                      <a:pt x="94" y="166"/>
                    </a:lnTo>
                    <a:lnTo>
                      <a:pt x="102" y="172"/>
                    </a:lnTo>
                    <a:lnTo>
                      <a:pt x="112" y="174"/>
                    </a:lnTo>
                    <a:lnTo>
                      <a:pt x="124" y="176"/>
                    </a:lnTo>
                    <a:lnTo>
                      <a:pt x="342" y="176"/>
                    </a:lnTo>
                    <a:lnTo>
                      <a:pt x="342" y="176"/>
                    </a:lnTo>
                    <a:lnTo>
                      <a:pt x="354" y="174"/>
                    </a:lnTo>
                    <a:lnTo>
                      <a:pt x="364" y="172"/>
                    </a:lnTo>
                    <a:lnTo>
                      <a:pt x="372" y="166"/>
                    </a:lnTo>
                    <a:lnTo>
                      <a:pt x="380" y="160"/>
                    </a:lnTo>
                    <a:lnTo>
                      <a:pt x="388" y="152"/>
                    </a:lnTo>
                    <a:lnTo>
                      <a:pt x="392" y="144"/>
                    </a:lnTo>
                    <a:lnTo>
                      <a:pt x="396" y="134"/>
                    </a:lnTo>
                    <a:lnTo>
                      <a:pt x="396" y="122"/>
                    </a:lnTo>
                    <a:lnTo>
                      <a:pt x="396" y="122"/>
                    </a:lnTo>
                    <a:lnTo>
                      <a:pt x="396" y="112"/>
                    </a:lnTo>
                    <a:lnTo>
                      <a:pt x="392" y="102"/>
                    </a:lnTo>
                    <a:lnTo>
                      <a:pt x="388" y="92"/>
                    </a:lnTo>
                    <a:lnTo>
                      <a:pt x="380" y="84"/>
                    </a:lnTo>
                    <a:lnTo>
                      <a:pt x="372" y="78"/>
                    </a:lnTo>
                    <a:lnTo>
                      <a:pt x="364" y="74"/>
                    </a:lnTo>
                    <a:lnTo>
                      <a:pt x="354" y="70"/>
                    </a:lnTo>
                    <a:lnTo>
                      <a:pt x="342" y="70"/>
                    </a:lnTo>
                    <a:lnTo>
                      <a:pt x="124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5" name="Freeform 121">
                <a:extLst>
                  <a:ext uri="{FF2B5EF4-FFF2-40B4-BE49-F238E27FC236}">
                    <a16:creationId xmlns:a16="http://schemas.microsoft.com/office/drawing/2014/main" id="{B86B739C-3794-46E6-96FF-3974DF210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302000" y="4652963"/>
                <a:ext cx="2479675" cy="1241425"/>
              </a:xfrm>
              <a:custGeom>
                <a:avLst/>
                <a:gdLst>
                  <a:gd name="T0" fmla="*/ 1494 w 1562"/>
                  <a:gd name="T1" fmla="*/ 782 h 782"/>
                  <a:gd name="T2" fmla="*/ 1486 w 1562"/>
                  <a:gd name="T3" fmla="*/ 674 h 782"/>
                  <a:gd name="T4" fmla="*/ 1462 w 1562"/>
                  <a:gd name="T5" fmla="*/ 570 h 782"/>
                  <a:gd name="T6" fmla="*/ 1424 w 1562"/>
                  <a:gd name="T7" fmla="*/ 474 h 782"/>
                  <a:gd name="T8" fmla="*/ 1372 w 1562"/>
                  <a:gd name="T9" fmla="*/ 384 h 782"/>
                  <a:gd name="T10" fmla="*/ 1308 w 1562"/>
                  <a:gd name="T11" fmla="*/ 302 h 782"/>
                  <a:gd name="T12" fmla="*/ 1234 w 1562"/>
                  <a:gd name="T13" fmla="*/ 232 h 782"/>
                  <a:gd name="T14" fmla="*/ 1150 w 1562"/>
                  <a:gd name="T15" fmla="*/ 172 h 782"/>
                  <a:gd name="T16" fmla="*/ 1058 w 1562"/>
                  <a:gd name="T17" fmla="*/ 126 h 782"/>
                  <a:gd name="T18" fmla="*/ 958 w 1562"/>
                  <a:gd name="T19" fmla="*/ 92 h 782"/>
                  <a:gd name="T20" fmla="*/ 854 w 1562"/>
                  <a:gd name="T21" fmla="*/ 72 h 782"/>
                  <a:gd name="T22" fmla="*/ 782 w 1562"/>
                  <a:gd name="T23" fmla="*/ 70 h 782"/>
                  <a:gd name="T24" fmla="*/ 672 w 1562"/>
                  <a:gd name="T25" fmla="*/ 78 h 782"/>
                  <a:gd name="T26" fmla="*/ 570 w 1562"/>
                  <a:gd name="T27" fmla="*/ 102 h 782"/>
                  <a:gd name="T28" fmla="*/ 472 w 1562"/>
                  <a:gd name="T29" fmla="*/ 140 h 782"/>
                  <a:gd name="T30" fmla="*/ 382 w 1562"/>
                  <a:gd name="T31" fmla="*/ 190 h 782"/>
                  <a:gd name="T32" fmla="*/ 302 w 1562"/>
                  <a:gd name="T33" fmla="*/ 254 h 782"/>
                  <a:gd name="T34" fmla="*/ 232 w 1562"/>
                  <a:gd name="T35" fmla="*/ 328 h 782"/>
                  <a:gd name="T36" fmla="*/ 172 w 1562"/>
                  <a:gd name="T37" fmla="*/ 412 h 782"/>
                  <a:gd name="T38" fmla="*/ 124 w 1562"/>
                  <a:gd name="T39" fmla="*/ 504 h 782"/>
                  <a:gd name="T40" fmla="*/ 90 w 1562"/>
                  <a:gd name="T41" fmla="*/ 604 h 782"/>
                  <a:gd name="T42" fmla="*/ 72 w 1562"/>
                  <a:gd name="T43" fmla="*/ 710 h 782"/>
                  <a:gd name="T44" fmla="*/ 0 w 1562"/>
                  <a:gd name="T45" fmla="*/ 782 h 782"/>
                  <a:gd name="T46" fmla="*/ 4 w 1562"/>
                  <a:gd name="T47" fmla="*/ 702 h 782"/>
                  <a:gd name="T48" fmla="*/ 24 w 1562"/>
                  <a:gd name="T49" fmla="*/ 586 h 782"/>
                  <a:gd name="T50" fmla="*/ 60 w 1562"/>
                  <a:gd name="T51" fmla="*/ 478 h 782"/>
                  <a:gd name="T52" fmla="*/ 112 w 1562"/>
                  <a:gd name="T53" fmla="*/ 376 h 782"/>
                  <a:gd name="T54" fmla="*/ 178 w 1562"/>
                  <a:gd name="T55" fmla="*/ 284 h 782"/>
                  <a:gd name="T56" fmla="*/ 256 w 1562"/>
                  <a:gd name="T57" fmla="*/ 204 h 782"/>
                  <a:gd name="T58" fmla="*/ 344 w 1562"/>
                  <a:gd name="T59" fmla="*/ 134 h 782"/>
                  <a:gd name="T60" fmla="*/ 442 w 1562"/>
                  <a:gd name="T61" fmla="*/ 78 h 782"/>
                  <a:gd name="T62" fmla="*/ 548 w 1562"/>
                  <a:gd name="T63" fmla="*/ 36 h 782"/>
                  <a:gd name="T64" fmla="*/ 662 w 1562"/>
                  <a:gd name="T65" fmla="*/ 10 h 782"/>
                  <a:gd name="T66" fmla="*/ 782 w 1562"/>
                  <a:gd name="T67" fmla="*/ 0 h 782"/>
                  <a:gd name="T68" fmla="*/ 860 w 1562"/>
                  <a:gd name="T69" fmla="*/ 4 h 782"/>
                  <a:gd name="T70" fmla="*/ 976 w 1562"/>
                  <a:gd name="T71" fmla="*/ 24 h 782"/>
                  <a:gd name="T72" fmla="*/ 1086 w 1562"/>
                  <a:gd name="T73" fmla="*/ 62 h 782"/>
                  <a:gd name="T74" fmla="*/ 1186 w 1562"/>
                  <a:gd name="T75" fmla="*/ 114 h 782"/>
                  <a:gd name="T76" fmla="*/ 1278 w 1562"/>
                  <a:gd name="T77" fmla="*/ 178 h 782"/>
                  <a:gd name="T78" fmla="*/ 1360 w 1562"/>
                  <a:gd name="T79" fmla="*/ 256 h 782"/>
                  <a:gd name="T80" fmla="*/ 1430 w 1562"/>
                  <a:gd name="T81" fmla="*/ 346 h 782"/>
                  <a:gd name="T82" fmla="*/ 1486 w 1562"/>
                  <a:gd name="T83" fmla="*/ 444 h 782"/>
                  <a:gd name="T84" fmla="*/ 1528 w 1562"/>
                  <a:gd name="T85" fmla="*/ 550 h 782"/>
                  <a:gd name="T86" fmla="*/ 1554 w 1562"/>
                  <a:gd name="T87" fmla="*/ 662 h 782"/>
                  <a:gd name="T88" fmla="*/ 1562 w 1562"/>
                  <a:gd name="T89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62" h="782">
                    <a:moveTo>
                      <a:pt x="1562" y="782"/>
                    </a:moveTo>
                    <a:lnTo>
                      <a:pt x="1494" y="782"/>
                    </a:lnTo>
                    <a:lnTo>
                      <a:pt x="1494" y="782"/>
                    </a:lnTo>
                    <a:lnTo>
                      <a:pt x="1492" y="746"/>
                    </a:lnTo>
                    <a:lnTo>
                      <a:pt x="1490" y="710"/>
                    </a:lnTo>
                    <a:lnTo>
                      <a:pt x="1486" y="674"/>
                    </a:lnTo>
                    <a:lnTo>
                      <a:pt x="1480" y="638"/>
                    </a:lnTo>
                    <a:lnTo>
                      <a:pt x="1472" y="604"/>
                    </a:lnTo>
                    <a:lnTo>
                      <a:pt x="1462" y="570"/>
                    </a:lnTo>
                    <a:lnTo>
                      <a:pt x="1450" y="538"/>
                    </a:lnTo>
                    <a:lnTo>
                      <a:pt x="1438" y="504"/>
                    </a:lnTo>
                    <a:lnTo>
                      <a:pt x="1424" y="474"/>
                    </a:lnTo>
                    <a:lnTo>
                      <a:pt x="1408" y="442"/>
                    </a:lnTo>
                    <a:lnTo>
                      <a:pt x="1390" y="412"/>
                    </a:lnTo>
                    <a:lnTo>
                      <a:pt x="1372" y="384"/>
                    </a:lnTo>
                    <a:lnTo>
                      <a:pt x="1352" y="356"/>
                    </a:lnTo>
                    <a:lnTo>
                      <a:pt x="1330" y="328"/>
                    </a:lnTo>
                    <a:lnTo>
                      <a:pt x="1308" y="302"/>
                    </a:lnTo>
                    <a:lnTo>
                      <a:pt x="1284" y="278"/>
                    </a:lnTo>
                    <a:lnTo>
                      <a:pt x="1260" y="254"/>
                    </a:lnTo>
                    <a:lnTo>
                      <a:pt x="1234" y="232"/>
                    </a:lnTo>
                    <a:lnTo>
                      <a:pt x="1208" y="210"/>
                    </a:lnTo>
                    <a:lnTo>
                      <a:pt x="1180" y="190"/>
                    </a:lnTo>
                    <a:lnTo>
                      <a:pt x="1150" y="172"/>
                    </a:lnTo>
                    <a:lnTo>
                      <a:pt x="1120" y="156"/>
                    </a:lnTo>
                    <a:lnTo>
                      <a:pt x="1090" y="140"/>
                    </a:lnTo>
                    <a:lnTo>
                      <a:pt x="1058" y="126"/>
                    </a:lnTo>
                    <a:lnTo>
                      <a:pt x="1026" y="112"/>
                    </a:lnTo>
                    <a:lnTo>
                      <a:pt x="992" y="102"/>
                    </a:lnTo>
                    <a:lnTo>
                      <a:pt x="958" y="92"/>
                    </a:lnTo>
                    <a:lnTo>
                      <a:pt x="924" y="84"/>
                    </a:lnTo>
                    <a:lnTo>
                      <a:pt x="890" y="78"/>
                    </a:lnTo>
                    <a:lnTo>
                      <a:pt x="854" y="72"/>
                    </a:lnTo>
                    <a:lnTo>
                      <a:pt x="818" y="70"/>
                    </a:lnTo>
                    <a:lnTo>
                      <a:pt x="782" y="70"/>
                    </a:lnTo>
                    <a:lnTo>
                      <a:pt x="782" y="70"/>
                    </a:lnTo>
                    <a:lnTo>
                      <a:pt x="744" y="70"/>
                    </a:lnTo>
                    <a:lnTo>
                      <a:pt x="708" y="72"/>
                    </a:lnTo>
                    <a:lnTo>
                      <a:pt x="672" y="78"/>
                    </a:lnTo>
                    <a:lnTo>
                      <a:pt x="638" y="84"/>
                    </a:lnTo>
                    <a:lnTo>
                      <a:pt x="604" y="92"/>
                    </a:lnTo>
                    <a:lnTo>
                      <a:pt x="570" y="102"/>
                    </a:lnTo>
                    <a:lnTo>
                      <a:pt x="536" y="112"/>
                    </a:lnTo>
                    <a:lnTo>
                      <a:pt x="504" y="126"/>
                    </a:lnTo>
                    <a:lnTo>
                      <a:pt x="472" y="140"/>
                    </a:lnTo>
                    <a:lnTo>
                      <a:pt x="442" y="156"/>
                    </a:lnTo>
                    <a:lnTo>
                      <a:pt x="412" y="172"/>
                    </a:lnTo>
                    <a:lnTo>
                      <a:pt x="382" y="190"/>
                    </a:lnTo>
                    <a:lnTo>
                      <a:pt x="354" y="210"/>
                    </a:lnTo>
                    <a:lnTo>
                      <a:pt x="328" y="232"/>
                    </a:lnTo>
                    <a:lnTo>
                      <a:pt x="302" y="254"/>
                    </a:lnTo>
                    <a:lnTo>
                      <a:pt x="278" y="278"/>
                    </a:lnTo>
                    <a:lnTo>
                      <a:pt x="254" y="302"/>
                    </a:lnTo>
                    <a:lnTo>
                      <a:pt x="232" y="328"/>
                    </a:lnTo>
                    <a:lnTo>
                      <a:pt x="210" y="356"/>
                    </a:lnTo>
                    <a:lnTo>
                      <a:pt x="190" y="384"/>
                    </a:lnTo>
                    <a:lnTo>
                      <a:pt x="172" y="412"/>
                    </a:lnTo>
                    <a:lnTo>
                      <a:pt x="154" y="442"/>
                    </a:lnTo>
                    <a:lnTo>
                      <a:pt x="138" y="474"/>
                    </a:lnTo>
                    <a:lnTo>
                      <a:pt x="124" y="504"/>
                    </a:lnTo>
                    <a:lnTo>
                      <a:pt x="112" y="538"/>
                    </a:lnTo>
                    <a:lnTo>
                      <a:pt x="100" y="570"/>
                    </a:lnTo>
                    <a:lnTo>
                      <a:pt x="90" y="604"/>
                    </a:lnTo>
                    <a:lnTo>
                      <a:pt x="82" y="638"/>
                    </a:lnTo>
                    <a:lnTo>
                      <a:pt x="76" y="674"/>
                    </a:lnTo>
                    <a:lnTo>
                      <a:pt x="72" y="710"/>
                    </a:lnTo>
                    <a:lnTo>
                      <a:pt x="70" y="746"/>
                    </a:lnTo>
                    <a:lnTo>
                      <a:pt x="68" y="782"/>
                    </a:lnTo>
                    <a:lnTo>
                      <a:pt x="0" y="782"/>
                    </a:lnTo>
                    <a:lnTo>
                      <a:pt x="0" y="782"/>
                    </a:lnTo>
                    <a:lnTo>
                      <a:pt x="0" y="742"/>
                    </a:lnTo>
                    <a:lnTo>
                      <a:pt x="4" y="702"/>
                    </a:lnTo>
                    <a:lnTo>
                      <a:pt x="8" y="662"/>
                    </a:lnTo>
                    <a:lnTo>
                      <a:pt x="16" y="624"/>
                    </a:lnTo>
                    <a:lnTo>
                      <a:pt x="24" y="586"/>
                    </a:lnTo>
                    <a:lnTo>
                      <a:pt x="34" y="550"/>
                    </a:lnTo>
                    <a:lnTo>
                      <a:pt x="46" y="514"/>
                    </a:lnTo>
                    <a:lnTo>
                      <a:pt x="60" y="478"/>
                    </a:lnTo>
                    <a:lnTo>
                      <a:pt x="76" y="444"/>
                    </a:lnTo>
                    <a:lnTo>
                      <a:pt x="94" y="410"/>
                    </a:lnTo>
                    <a:lnTo>
                      <a:pt x="112" y="376"/>
                    </a:lnTo>
                    <a:lnTo>
                      <a:pt x="132" y="346"/>
                    </a:lnTo>
                    <a:lnTo>
                      <a:pt x="154" y="314"/>
                    </a:lnTo>
                    <a:lnTo>
                      <a:pt x="178" y="284"/>
                    </a:lnTo>
                    <a:lnTo>
                      <a:pt x="202" y="256"/>
                    </a:lnTo>
                    <a:lnTo>
                      <a:pt x="228" y="230"/>
                    </a:lnTo>
                    <a:lnTo>
                      <a:pt x="256" y="204"/>
                    </a:lnTo>
                    <a:lnTo>
                      <a:pt x="284" y="178"/>
                    </a:lnTo>
                    <a:lnTo>
                      <a:pt x="314" y="156"/>
                    </a:lnTo>
                    <a:lnTo>
                      <a:pt x="344" y="134"/>
                    </a:lnTo>
                    <a:lnTo>
                      <a:pt x="376" y="114"/>
                    </a:lnTo>
                    <a:lnTo>
                      <a:pt x="408" y="94"/>
                    </a:lnTo>
                    <a:lnTo>
                      <a:pt x="442" y="78"/>
                    </a:lnTo>
                    <a:lnTo>
                      <a:pt x="478" y="62"/>
                    </a:lnTo>
                    <a:lnTo>
                      <a:pt x="512" y="48"/>
                    </a:lnTo>
                    <a:lnTo>
                      <a:pt x="548" y="36"/>
                    </a:lnTo>
                    <a:lnTo>
                      <a:pt x="586" y="24"/>
                    </a:lnTo>
                    <a:lnTo>
                      <a:pt x="624" y="16"/>
                    </a:lnTo>
                    <a:lnTo>
                      <a:pt x="662" y="10"/>
                    </a:lnTo>
                    <a:lnTo>
                      <a:pt x="702" y="4"/>
                    </a:lnTo>
                    <a:lnTo>
                      <a:pt x="740" y="2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822" y="2"/>
                    </a:lnTo>
                    <a:lnTo>
                      <a:pt x="860" y="4"/>
                    </a:lnTo>
                    <a:lnTo>
                      <a:pt x="900" y="10"/>
                    </a:lnTo>
                    <a:lnTo>
                      <a:pt x="938" y="16"/>
                    </a:lnTo>
                    <a:lnTo>
                      <a:pt x="976" y="24"/>
                    </a:lnTo>
                    <a:lnTo>
                      <a:pt x="1014" y="36"/>
                    </a:lnTo>
                    <a:lnTo>
                      <a:pt x="1050" y="48"/>
                    </a:lnTo>
                    <a:lnTo>
                      <a:pt x="1086" y="62"/>
                    </a:lnTo>
                    <a:lnTo>
                      <a:pt x="1120" y="78"/>
                    </a:lnTo>
                    <a:lnTo>
                      <a:pt x="1154" y="94"/>
                    </a:lnTo>
                    <a:lnTo>
                      <a:pt x="1186" y="114"/>
                    </a:lnTo>
                    <a:lnTo>
                      <a:pt x="1218" y="134"/>
                    </a:lnTo>
                    <a:lnTo>
                      <a:pt x="1248" y="156"/>
                    </a:lnTo>
                    <a:lnTo>
                      <a:pt x="1278" y="178"/>
                    </a:lnTo>
                    <a:lnTo>
                      <a:pt x="1306" y="204"/>
                    </a:lnTo>
                    <a:lnTo>
                      <a:pt x="1334" y="230"/>
                    </a:lnTo>
                    <a:lnTo>
                      <a:pt x="1360" y="256"/>
                    </a:lnTo>
                    <a:lnTo>
                      <a:pt x="1384" y="284"/>
                    </a:lnTo>
                    <a:lnTo>
                      <a:pt x="1408" y="314"/>
                    </a:lnTo>
                    <a:lnTo>
                      <a:pt x="1430" y="346"/>
                    </a:lnTo>
                    <a:lnTo>
                      <a:pt x="1450" y="376"/>
                    </a:lnTo>
                    <a:lnTo>
                      <a:pt x="1468" y="410"/>
                    </a:lnTo>
                    <a:lnTo>
                      <a:pt x="1486" y="444"/>
                    </a:lnTo>
                    <a:lnTo>
                      <a:pt x="1502" y="478"/>
                    </a:lnTo>
                    <a:lnTo>
                      <a:pt x="1516" y="514"/>
                    </a:lnTo>
                    <a:lnTo>
                      <a:pt x="1528" y="550"/>
                    </a:lnTo>
                    <a:lnTo>
                      <a:pt x="1538" y="586"/>
                    </a:lnTo>
                    <a:lnTo>
                      <a:pt x="1546" y="624"/>
                    </a:lnTo>
                    <a:lnTo>
                      <a:pt x="1554" y="662"/>
                    </a:lnTo>
                    <a:lnTo>
                      <a:pt x="1558" y="702"/>
                    </a:lnTo>
                    <a:lnTo>
                      <a:pt x="1562" y="742"/>
                    </a:lnTo>
                    <a:lnTo>
                      <a:pt x="1562" y="782"/>
                    </a:lnTo>
                    <a:lnTo>
                      <a:pt x="1562" y="7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6" name="Freeform 122">
                <a:extLst>
                  <a:ext uri="{FF2B5EF4-FFF2-40B4-BE49-F238E27FC236}">
                    <a16:creationId xmlns:a16="http://schemas.microsoft.com/office/drawing/2014/main" id="{AEC39D79-4106-4B24-8C21-55E928B63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6600" y="5942013"/>
                <a:ext cx="403225" cy="1155700"/>
              </a:xfrm>
              <a:custGeom>
                <a:avLst/>
                <a:gdLst>
                  <a:gd name="T0" fmla="*/ 0 w 254"/>
                  <a:gd name="T1" fmla="*/ 660 h 728"/>
                  <a:gd name="T2" fmla="*/ 18 w 254"/>
                  <a:gd name="T3" fmla="*/ 658 h 728"/>
                  <a:gd name="T4" fmla="*/ 54 w 254"/>
                  <a:gd name="T5" fmla="*/ 646 h 728"/>
                  <a:gd name="T6" fmla="*/ 88 w 254"/>
                  <a:gd name="T7" fmla="*/ 624 h 728"/>
                  <a:gd name="T8" fmla="*/ 118 w 254"/>
                  <a:gd name="T9" fmla="*/ 592 h 728"/>
                  <a:gd name="T10" fmla="*/ 142 w 254"/>
                  <a:gd name="T11" fmla="*/ 552 h 728"/>
                  <a:gd name="T12" fmla="*/ 162 w 254"/>
                  <a:gd name="T13" fmla="*/ 504 h 728"/>
                  <a:gd name="T14" fmla="*/ 176 w 254"/>
                  <a:gd name="T15" fmla="*/ 452 h 728"/>
                  <a:gd name="T16" fmla="*/ 184 w 254"/>
                  <a:gd name="T17" fmla="*/ 394 h 728"/>
                  <a:gd name="T18" fmla="*/ 186 w 254"/>
                  <a:gd name="T19" fmla="*/ 364 h 728"/>
                  <a:gd name="T20" fmla="*/ 182 w 254"/>
                  <a:gd name="T21" fmla="*/ 306 h 728"/>
                  <a:gd name="T22" fmla="*/ 170 w 254"/>
                  <a:gd name="T23" fmla="*/ 252 h 728"/>
                  <a:gd name="T24" fmla="*/ 154 w 254"/>
                  <a:gd name="T25" fmla="*/ 202 h 728"/>
                  <a:gd name="T26" fmla="*/ 130 w 254"/>
                  <a:gd name="T27" fmla="*/ 158 h 728"/>
                  <a:gd name="T28" fmla="*/ 102 w 254"/>
                  <a:gd name="T29" fmla="*/ 120 h 728"/>
                  <a:gd name="T30" fmla="*/ 72 w 254"/>
                  <a:gd name="T31" fmla="*/ 94 h 728"/>
                  <a:gd name="T32" fmla="*/ 38 w 254"/>
                  <a:gd name="T33" fmla="*/ 76 h 728"/>
                  <a:gd name="T34" fmla="*/ 0 w 254"/>
                  <a:gd name="T35" fmla="*/ 70 h 728"/>
                  <a:gd name="T36" fmla="*/ 0 w 254"/>
                  <a:gd name="T37" fmla="*/ 0 h 728"/>
                  <a:gd name="T38" fmla="*/ 52 w 254"/>
                  <a:gd name="T39" fmla="*/ 8 h 728"/>
                  <a:gd name="T40" fmla="*/ 100 w 254"/>
                  <a:gd name="T41" fmla="*/ 28 h 728"/>
                  <a:gd name="T42" fmla="*/ 144 w 254"/>
                  <a:gd name="T43" fmla="*/ 62 h 728"/>
                  <a:gd name="T44" fmla="*/ 180 w 254"/>
                  <a:gd name="T45" fmla="*/ 106 h 728"/>
                  <a:gd name="T46" fmla="*/ 212 w 254"/>
                  <a:gd name="T47" fmla="*/ 160 h 728"/>
                  <a:gd name="T48" fmla="*/ 234 w 254"/>
                  <a:gd name="T49" fmla="*/ 222 h 728"/>
                  <a:gd name="T50" fmla="*/ 250 w 254"/>
                  <a:gd name="T51" fmla="*/ 290 h 728"/>
                  <a:gd name="T52" fmla="*/ 254 w 254"/>
                  <a:gd name="T53" fmla="*/ 364 h 728"/>
                  <a:gd name="T54" fmla="*/ 254 w 254"/>
                  <a:gd name="T55" fmla="*/ 402 h 728"/>
                  <a:gd name="T56" fmla="*/ 244 w 254"/>
                  <a:gd name="T57" fmla="*/ 472 h 728"/>
                  <a:gd name="T58" fmla="*/ 224 w 254"/>
                  <a:gd name="T59" fmla="*/ 538 h 728"/>
                  <a:gd name="T60" fmla="*/ 196 w 254"/>
                  <a:gd name="T61" fmla="*/ 596 h 728"/>
                  <a:gd name="T62" fmla="*/ 162 w 254"/>
                  <a:gd name="T63" fmla="*/ 646 h 728"/>
                  <a:gd name="T64" fmla="*/ 122 w 254"/>
                  <a:gd name="T65" fmla="*/ 684 h 728"/>
                  <a:gd name="T66" fmla="*/ 76 w 254"/>
                  <a:gd name="T67" fmla="*/ 712 h 728"/>
                  <a:gd name="T68" fmla="*/ 26 w 254"/>
                  <a:gd name="T69" fmla="*/ 728 h 728"/>
                  <a:gd name="T70" fmla="*/ 0 w 254"/>
                  <a:gd name="T71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4" h="728">
                    <a:moveTo>
                      <a:pt x="0" y="728"/>
                    </a:moveTo>
                    <a:lnTo>
                      <a:pt x="0" y="660"/>
                    </a:lnTo>
                    <a:lnTo>
                      <a:pt x="0" y="660"/>
                    </a:lnTo>
                    <a:lnTo>
                      <a:pt x="18" y="658"/>
                    </a:lnTo>
                    <a:lnTo>
                      <a:pt x="38" y="654"/>
                    </a:lnTo>
                    <a:lnTo>
                      <a:pt x="54" y="646"/>
                    </a:lnTo>
                    <a:lnTo>
                      <a:pt x="72" y="636"/>
                    </a:lnTo>
                    <a:lnTo>
                      <a:pt x="88" y="624"/>
                    </a:lnTo>
                    <a:lnTo>
                      <a:pt x="102" y="608"/>
                    </a:lnTo>
                    <a:lnTo>
                      <a:pt x="118" y="592"/>
                    </a:lnTo>
                    <a:lnTo>
                      <a:pt x="130" y="572"/>
                    </a:lnTo>
                    <a:lnTo>
                      <a:pt x="142" y="552"/>
                    </a:lnTo>
                    <a:lnTo>
                      <a:pt x="154" y="528"/>
                    </a:lnTo>
                    <a:lnTo>
                      <a:pt x="162" y="504"/>
                    </a:lnTo>
                    <a:lnTo>
                      <a:pt x="170" y="478"/>
                    </a:lnTo>
                    <a:lnTo>
                      <a:pt x="176" y="452"/>
                    </a:lnTo>
                    <a:lnTo>
                      <a:pt x="182" y="424"/>
                    </a:lnTo>
                    <a:lnTo>
                      <a:pt x="184" y="394"/>
                    </a:lnTo>
                    <a:lnTo>
                      <a:pt x="186" y="364"/>
                    </a:lnTo>
                    <a:lnTo>
                      <a:pt x="186" y="364"/>
                    </a:lnTo>
                    <a:lnTo>
                      <a:pt x="184" y="336"/>
                    </a:lnTo>
                    <a:lnTo>
                      <a:pt x="182" y="306"/>
                    </a:lnTo>
                    <a:lnTo>
                      <a:pt x="176" y="278"/>
                    </a:lnTo>
                    <a:lnTo>
                      <a:pt x="170" y="252"/>
                    </a:lnTo>
                    <a:lnTo>
                      <a:pt x="162" y="226"/>
                    </a:lnTo>
                    <a:lnTo>
                      <a:pt x="154" y="202"/>
                    </a:lnTo>
                    <a:lnTo>
                      <a:pt x="142" y="178"/>
                    </a:lnTo>
                    <a:lnTo>
                      <a:pt x="130" y="158"/>
                    </a:lnTo>
                    <a:lnTo>
                      <a:pt x="118" y="138"/>
                    </a:lnTo>
                    <a:lnTo>
                      <a:pt x="102" y="120"/>
                    </a:lnTo>
                    <a:lnTo>
                      <a:pt x="88" y="106"/>
                    </a:lnTo>
                    <a:lnTo>
                      <a:pt x="72" y="94"/>
                    </a:lnTo>
                    <a:lnTo>
                      <a:pt x="54" y="84"/>
                    </a:lnTo>
                    <a:lnTo>
                      <a:pt x="38" y="76"/>
                    </a:lnTo>
                    <a:lnTo>
                      <a:pt x="18" y="72"/>
                    </a:lnTo>
                    <a:lnTo>
                      <a:pt x="0" y="7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52" y="8"/>
                    </a:lnTo>
                    <a:lnTo>
                      <a:pt x="76" y="16"/>
                    </a:lnTo>
                    <a:lnTo>
                      <a:pt x="100" y="28"/>
                    </a:lnTo>
                    <a:lnTo>
                      <a:pt x="122" y="44"/>
                    </a:lnTo>
                    <a:lnTo>
                      <a:pt x="144" y="62"/>
                    </a:lnTo>
                    <a:lnTo>
                      <a:pt x="162" y="82"/>
                    </a:lnTo>
                    <a:lnTo>
                      <a:pt x="180" y="106"/>
                    </a:lnTo>
                    <a:lnTo>
                      <a:pt x="198" y="132"/>
                    </a:lnTo>
                    <a:lnTo>
                      <a:pt x="212" y="160"/>
                    </a:lnTo>
                    <a:lnTo>
                      <a:pt x="224" y="190"/>
                    </a:lnTo>
                    <a:lnTo>
                      <a:pt x="234" y="222"/>
                    </a:lnTo>
                    <a:lnTo>
                      <a:pt x="244" y="256"/>
                    </a:lnTo>
                    <a:lnTo>
                      <a:pt x="250" y="290"/>
                    </a:lnTo>
                    <a:lnTo>
                      <a:pt x="254" y="326"/>
                    </a:lnTo>
                    <a:lnTo>
                      <a:pt x="254" y="364"/>
                    </a:lnTo>
                    <a:lnTo>
                      <a:pt x="254" y="364"/>
                    </a:lnTo>
                    <a:lnTo>
                      <a:pt x="254" y="402"/>
                    </a:lnTo>
                    <a:lnTo>
                      <a:pt x="250" y="438"/>
                    </a:lnTo>
                    <a:lnTo>
                      <a:pt x="244" y="472"/>
                    </a:lnTo>
                    <a:lnTo>
                      <a:pt x="234" y="506"/>
                    </a:lnTo>
                    <a:lnTo>
                      <a:pt x="224" y="538"/>
                    </a:lnTo>
                    <a:lnTo>
                      <a:pt x="212" y="568"/>
                    </a:lnTo>
                    <a:lnTo>
                      <a:pt x="196" y="596"/>
                    </a:lnTo>
                    <a:lnTo>
                      <a:pt x="180" y="622"/>
                    </a:lnTo>
                    <a:lnTo>
                      <a:pt x="162" y="646"/>
                    </a:lnTo>
                    <a:lnTo>
                      <a:pt x="142" y="666"/>
                    </a:lnTo>
                    <a:lnTo>
                      <a:pt x="122" y="684"/>
                    </a:lnTo>
                    <a:lnTo>
                      <a:pt x="100" y="700"/>
                    </a:lnTo>
                    <a:lnTo>
                      <a:pt x="76" y="712"/>
                    </a:lnTo>
                    <a:lnTo>
                      <a:pt x="52" y="722"/>
                    </a:lnTo>
                    <a:lnTo>
                      <a:pt x="26" y="728"/>
                    </a:lnTo>
                    <a:lnTo>
                      <a:pt x="0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7" name="Freeform 123">
                <a:extLst>
                  <a:ext uri="{FF2B5EF4-FFF2-40B4-BE49-F238E27FC236}">
                    <a16:creationId xmlns:a16="http://schemas.microsoft.com/office/drawing/2014/main" id="{424EE4A8-452B-4FF7-ABF6-B84317CF5C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41700" y="5802313"/>
                <a:ext cx="387350" cy="1435100"/>
              </a:xfrm>
              <a:custGeom>
                <a:avLst/>
                <a:gdLst>
                  <a:gd name="T0" fmla="*/ 122 w 244"/>
                  <a:gd name="T1" fmla="*/ 904 h 904"/>
                  <a:gd name="T2" fmla="*/ 98 w 244"/>
                  <a:gd name="T3" fmla="*/ 902 h 904"/>
                  <a:gd name="T4" fmla="*/ 74 w 244"/>
                  <a:gd name="T5" fmla="*/ 896 h 904"/>
                  <a:gd name="T6" fmla="*/ 36 w 244"/>
                  <a:gd name="T7" fmla="*/ 868 h 904"/>
                  <a:gd name="T8" fmla="*/ 10 w 244"/>
                  <a:gd name="T9" fmla="*/ 830 h 904"/>
                  <a:gd name="T10" fmla="*/ 2 w 244"/>
                  <a:gd name="T11" fmla="*/ 806 h 904"/>
                  <a:gd name="T12" fmla="*/ 0 w 244"/>
                  <a:gd name="T13" fmla="*/ 782 h 904"/>
                  <a:gd name="T14" fmla="*/ 0 w 244"/>
                  <a:gd name="T15" fmla="*/ 124 h 904"/>
                  <a:gd name="T16" fmla="*/ 2 w 244"/>
                  <a:gd name="T17" fmla="*/ 98 h 904"/>
                  <a:gd name="T18" fmla="*/ 10 w 244"/>
                  <a:gd name="T19" fmla="*/ 76 h 904"/>
                  <a:gd name="T20" fmla="*/ 36 w 244"/>
                  <a:gd name="T21" fmla="*/ 36 h 904"/>
                  <a:gd name="T22" fmla="*/ 74 w 244"/>
                  <a:gd name="T23" fmla="*/ 10 h 904"/>
                  <a:gd name="T24" fmla="*/ 98 w 244"/>
                  <a:gd name="T25" fmla="*/ 4 h 904"/>
                  <a:gd name="T26" fmla="*/ 122 w 244"/>
                  <a:gd name="T27" fmla="*/ 0 h 904"/>
                  <a:gd name="T28" fmla="*/ 134 w 244"/>
                  <a:gd name="T29" fmla="*/ 2 h 904"/>
                  <a:gd name="T30" fmla="*/ 158 w 244"/>
                  <a:gd name="T31" fmla="*/ 6 h 904"/>
                  <a:gd name="T32" fmla="*/ 190 w 244"/>
                  <a:gd name="T33" fmla="*/ 22 h 904"/>
                  <a:gd name="T34" fmla="*/ 224 w 244"/>
                  <a:gd name="T35" fmla="*/ 54 h 904"/>
                  <a:gd name="T36" fmla="*/ 238 w 244"/>
                  <a:gd name="T37" fmla="*/ 86 h 904"/>
                  <a:gd name="T38" fmla="*/ 244 w 244"/>
                  <a:gd name="T39" fmla="*/ 110 h 904"/>
                  <a:gd name="T40" fmla="*/ 244 w 244"/>
                  <a:gd name="T41" fmla="*/ 782 h 904"/>
                  <a:gd name="T42" fmla="*/ 244 w 244"/>
                  <a:gd name="T43" fmla="*/ 794 h 904"/>
                  <a:gd name="T44" fmla="*/ 238 w 244"/>
                  <a:gd name="T45" fmla="*/ 818 h 904"/>
                  <a:gd name="T46" fmla="*/ 224 w 244"/>
                  <a:gd name="T47" fmla="*/ 850 h 904"/>
                  <a:gd name="T48" fmla="*/ 190 w 244"/>
                  <a:gd name="T49" fmla="*/ 884 h 904"/>
                  <a:gd name="T50" fmla="*/ 158 w 244"/>
                  <a:gd name="T51" fmla="*/ 900 h 904"/>
                  <a:gd name="T52" fmla="*/ 134 w 244"/>
                  <a:gd name="T53" fmla="*/ 904 h 904"/>
                  <a:gd name="T54" fmla="*/ 122 w 244"/>
                  <a:gd name="T55" fmla="*/ 904 h 904"/>
                  <a:gd name="T56" fmla="*/ 122 w 244"/>
                  <a:gd name="T57" fmla="*/ 70 h 904"/>
                  <a:gd name="T58" fmla="*/ 102 w 244"/>
                  <a:gd name="T59" fmla="*/ 74 h 904"/>
                  <a:gd name="T60" fmla="*/ 84 w 244"/>
                  <a:gd name="T61" fmla="*/ 86 h 904"/>
                  <a:gd name="T62" fmla="*/ 72 w 244"/>
                  <a:gd name="T63" fmla="*/ 102 h 904"/>
                  <a:gd name="T64" fmla="*/ 68 w 244"/>
                  <a:gd name="T65" fmla="*/ 124 h 904"/>
                  <a:gd name="T66" fmla="*/ 68 w 244"/>
                  <a:gd name="T67" fmla="*/ 782 h 904"/>
                  <a:gd name="T68" fmla="*/ 72 w 244"/>
                  <a:gd name="T69" fmla="*/ 804 h 904"/>
                  <a:gd name="T70" fmla="*/ 84 w 244"/>
                  <a:gd name="T71" fmla="*/ 820 h 904"/>
                  <a:gd name="T72" fmla="*/ 102 w 244"/>
                  <a:gd name="T73" fmla="*/ 832 h 904"/>
                  <a:gd name="T74" fmla="*/ 122 w 244"/>
                  <a:gd name="T75" fmla="*/ 836 h 904"/>
                  <a:gd name="T76" fmla="*/ 132 w 244"/>
                  <a:gd name="T77" fmla="*/ 834 h 904"/>
                  <a:gd name="T78" fmla="*/ 152 w 244"/>
                  <a:gd name="T79" fmla="*/ 826 h 904"/>
                  <a:gd name="T80" fmla="*/ 166 w 244"/>
                  <a:gd name="T81" fmla="*/ 812 h 904"/>
                  <a:gd name="T82" fmla="*/ 174 w 244"/>
                  <a:gd name="T83" fmla="*/ 794 h 904"/>
                  <a:gd name="T84" fmla="*/ 176 w 244"/>
                  <a:gd name="T85" fmla="*/ 124 h 904"/>
                  <a:gd name="T86" fmla="*/ 174 w 244"/>
                  <a:gd name="T87" fmla="*/ 112 h 904"/>
                  <a:gd name="T88" fmla="*/ 166 w 244"/>
                  <a:gd name="T89" fmla="*/ 94 h 904"/>
                  <a:gd name="T90" fmla="*/ 152 w 244"/>
                  <a:gd name="T91" fmla="*/ 78 h 904"/>
                  <a:gd name="T92" fmla="*/ 132 w 244"/>
                  <a:gd name="T93" fmla="*/ 70 h 904"/>
                  <a:gd name="T94" fmla="*/ 122 w 244"/>
                  <a:gd name="T95" fmla="*/ 70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4" h="904">
                    <a:moveTo>
                      <a:pt x="122" y="904"/>
                    </a:moveTo>
                    <a:lnTo>
                      <a:pt x="122" y="904"/>
                    </a:lnTo>
                    <a:lnTo>
                      <a:pt x="110" y="904"/>
                    </a:lnTo>
                    <a:lnTo>
                      <a:pt x="98" y="902"/>
                    </a:lnTo>
                    <a:lnTo>
                      <a:pt x="86" y="900"/>
                    </a:lnTo>
                    <a:lnTo>
                      <a:pt x="74" y="896"/>
                    </a:lnTo>
                    <a:lnTo>
                      <a:pt x="54" y="884"/>
                    </a:lnTo>
                    <a:lnTo>
                      <a:pt x="36" y="868"/>
                    </a:lnTo>
                    <a:lnTo>
                      <a:pt x="20" y="850"/>
                    </a:lnTo>
                    <a:lnTo>
                      <a:pt x="10" y="830"/>
                    </a:lnTo>
                    <a:lnTo>
                      <a:pt x="4" y="818"/>
                    </a:lnTo>
                    <a:lnTo>
                      <a:pt x="2" y="806"/>
                    </a:lnTo>
                    <a:lnTo>
                      <a:pt x="0" y="794"/>
                    </a:lnTo>
                    <a:lnTo>
                      <a:pt x="0" y="78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10"/>
                    </a:lnTo>
                    <a:lnTo>
                      <a:pt x="2" y="98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20" y="54"/>
                    </a:lnTo>
                    <a:lnTo>
                      <a:pt x="36" y="36"/>
                    </a:lnTo>
                    <a:lnTo>
                      <a:pt x="54" y="22"/>
                    </a:lnTo>
                    <a:lnTo>
                      <a:pt x="74" y="10"/>
                    </a:lnTo>
                    <a:lnTo>
                      <a:pt x="86" y="6"/>
                    </a:lnTo>
                    <a:lnTo>
                      <a:pt x="98" y="4"/>
                    </a:lnTo>
                    <a:lnTo>
                      <a:pt x="110" y="2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34" y="2"/>
                    </a:lnTo>
                    <a:lnTo>
                      <a:pt x="146" y="4"/>
                    </a:lnTo>
                    <a:lnTo>
                      <a:pt x="158" y="6"/>
                    </a:lnTo>
                    <a:lnTo>
                      <a:pt x="170" y="10"/>
                    </a:lnTo>
                    <a:lnTo>
                      <a:pt x="190" y="22"/>
                    </a:lnTo>
                    <a:lnTo>
                      <a:pt x="208" y="36"/>
                    </a:lnTo>
                    <a:lnTo>
                      <a:pt x="224" y="54"/>
                    </a:lnTo>
                    <a:lnTo>
                      <a:pt x="234" y="76"/>
                    </a:lnTo>
                    <a:lnTo>
                      <a:pt x="238" y="86"/>
                    </a:lnTo>
                    <a:lnTo>
                      <a:pt x="242" y="98"/>
                    </a:lnTo>
                    <a:lnTo>
                      <a:pt x="244" y="110"/>
                    </a:lnTo>
                    <a:lnTo>
                      <a:pt x="244" y="124"/>
                    </a:lnTo>
                    <a:lnTo>
                      <a:pt x="244" y="782"/>
                    </a:lnTo>
                    <a:lnTo>
                      <a:pt x="244" y="782"/>
                    </a:lnTo>
                    <a:lnTo>
                      <a:pt x="244" y="794"/>
                    </a:lnTo>
                    <a:lnTo>
                      <a:pt x="242" y="806"/>
                    </a:lnTo>
                    <a:lnTo>
                      <a:pt x="238" y="818"/>
                    </a:lnTo>
                    <a:lnTo>
                      <a:pt x="234" y="830"/>
                    </a:lnTo>
                    <a:lnTo>
                      <a:pt x="224" y="850"/>
                    </a:lnTo>
                    <a:lnTo>
                      <a:pt x="208" y="868"/>
                    </a:lnTo>
                    <a:lnTo>
                      <a:pt x="190" y="884"/>
                    </a:lnTo>
                    <a:lnTo>
                      <a:pt x="170" y="896"/>
                    </a:lnTo>
                    <a:lnTo>
                      <a:pt x="158" y="900"/>
                    </a:lnTo>
                    <a:lnTo>
                      <a:pt x="146" y="902"/>
                    </a:lnTo>
                    <a:lnTo>
                      <a:pt x="134" y="904"/>
                    </a:lnTo>
                    <a:lnTo>
                      <a:pt x="122" y="904"/>
                    </a:lnTo>
                    <a:lnTo>
                      <a:pt x="122" y="904"/>
                    </a:lnTo>
                    <a:close/>
                    <a:moveTo>
                      <a:pt x="122" y="70"/>
                    </a:moveTo>
                    <a:lnTo>
                      <a:pt x="122" y="70"/>
                    </a:lnTo>
                    <a:lnTo>
                      <a:pt x="112" y="70"/>
                    </a:lnTo>
                    <a:lnTo>
                      <a:pt x="102" y="74"/>
                    </a:lnTo>
                    <a:lnTo>
                      <a:pt x="92" y="78"/>
                    </a:lnTo>
                    <a:lnTo>
                      <a:pt x="84" y="86"/>
                    </a:lnTo>
                    <a:lnTo>
                      <a:pt x="78" y="94"/>
                    </a:lnTo>
                    <a:lnTo>
                      <a:pt x="72" y="102"/>
                    </a:lnTo>
                    <a:lnTo>
                      <a:pt x="70" y="112"/>
                    </a:lnTo>
                    <a:lnTo>
                      <a:pt x="68" y="124"/>
                    </a:lnTo>
                    <a:lnTo>
                      <a:pt x="68" y="782"/>
                    </a:lnTo>
                    <a:lnTo>
                      <a:pt x="68" y="782"/>
                    </a:lnTo>
                    <a:lnTo>
                      <a:pt x="70" y="794"/>
                    </a:lnTo>
                    <a:lnTo>
                      <a:pt x="72" y="804"/>
                    </a:lnTo>
                    <a:lnTo>
                      <a:pt x="78" y="812"/>
                    </a:lnTo>
                    <a:lnTo>
                      <a:pt x="84" y="820"/>
                    </a:lnTo>
                    <a:lnTo>
                      <a:pt x="92" y="826"/>
                    </a:lnTo>
                    <a:lnTo>
                      <a:pt x="102" y="832"/>
                    </a:lnTo>
                    <a:lnTo>
                      <a:pt x="112" y="834"/>
                    </a:lnTo>
                    <a:lnTo>
                      <a:pt x="122" y="836"/>
                    </a:lnTo>
                    <a:lnTo>
                      <a:pt x="122" y="836"/>
                    </a:lnTo>
                    <a:lnTo>
                      <a:pt x="132" y="834"/>
                    </a:lnTo>
                    <a:lnTo>
                      <a:pt x="142" y="832"/>
                    </a:lnTo>
                    <a:lnTo>
                      <a:pt x="152" y="826"/>
                    </a:lnTo>
                    <a:lnTo>
                      <a:pt x="160" y="820"/>
                    </a:lnTo>
                    <a:lnTo>
                      <a:pt x="166" y="812"/>
                    </a:lnTo>
                    <a:lnTo>
                      <a:pt x="170" y="804"/>
                    </a:lnTo>
                    <a:lnTo>
                      <a:pt x="174" y="794"/>
                    </a:lnTo>
                    <a:lnTo>
                      <a:pt x="176" y="782"/>
                    </a:lnTo>
                    <a:lnTo>
                      <a:pt x="176" y="124"/>
                    </a:lnTo>
                    <a:lnTo>
                      <a:pt x="176" y="124"/>
                    </a:lnTo>
                    <a:lnTo>
                      <a:pt x="174" y="112"/>
                    </a:lnTo>
                    <a:lnTo>
                      <a:pt x="170" y="102"/>
                    </a:lnTo>
                    <a:lnTo>
                      <a:pt x="166" y="94"/>
                    </a:lnTo>
                    <a:lnTo>
                      <a:pt x="160" y="86"/>
                    </a:lnTo>
                    <a:lnTo>
                      <a:pt x="152" y="78"/>
                    </a:lnTo>
                    <a:lnTo>
                      <a:pt x="142" y="74"/>
                    </a:lnTo>
                    <a:lnTo>
                      <a:pt x="132" y="70"/>
                    </a:lnTo>
                    <a:lnTo>
                      <a:pt x="122" y="70"/>
                    </a:lnTo>
                    <a:lnTo>
                      <a:pt x="122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8" name="Freeform 124">
                <a:extLst>
                  <a:ext uri="{FF2B5EF4-FFF2-40B4-BE49-F238E27FC236}">
                    <a16:creationId xmlns:a16="http://schemas.microsoft.com/office/drawing/2014/main" id="{F242B642-73FF-495C-93BC-281112B22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90950" y="5942013"/>
                <a:ext cx="403225" cy="1155700"/>
              </a:xfrm>
              <a:custGeom>
                <a:avLst/>
                <a:gdLst>
                  <a:gd name="T0" fmla="*/ 254 w 254"/>
                  <a:gd name="T1" fmla="*/ 728 h 728"/>
                  <a:gd name="T2" fmla="*/ 202 w 254"/>
                  <a:gd name="T3" fmla="*/ 722 h 728"/>
                  <a:gd name="T4" fmla="*/ 156 w 254"/>
                  <a:gd name="T5" fmla="*/ 700 h 728"/>
                  <a:gd name="T6" fmla="*/ 112 w 254"/>
                  <a:gd name="T7" fmla="*/ 666 h 728"/>
                  <a:gd name="T8" fmla="*/ 74 w 254"/>
                  <a:gd name="T9" fmla="*/ 622 h 728"/>
                  <a:gd name="T10" fmla="*/ 44 w 254"/>
                  <a:gd name="T11" fmla="*/ 568 h 728"/>
                  <a:gd name="T12" fmla="*/ 20 w 254"/>
                  <a:gd name="T13" fmla="*/ 506 h 728"/>
                  <a:gd name="T14" fmla="*/ 4 w 254"/>
                  <a:gd name="T15" fmla="*/ 438 h 728"/>
                  <a:gd name="T16" fmla="*/ 0 w 254"/>
                  <a:gd name="T17" fmla="*/ 364 h 728"/>
                  <a:gd name="T18" fmla="*/ 0 w 254"/>
                  <a:gd name="T19" fmla="*/ 326 h 728"/>
                  <a:gd name="T20" fmla="*/ 10 w 254"/>
                  <a:gd name="T21" fmla="*/ 256 h 728"/>
                  <a:gd name="T22" fmla="*/ 30 w 254"/>
                  <a:gd name="T23" fmla="*/ 190 h 728"/>
                  <a:gd name="T24" fmla="*/ 56 w 254"/>
                  <a:gd name="T25" fmla="*/ 132 h 728"/>
                  <a:gd name="T26" fmla="*/ 92 w 254"/>
                  <a:gd name="T27" fmla="*/ 82 h 728"/>
                  <a:gd name="T28" fmla="*/ 132 w 254"/>
                  <a:gd name="T29" fmla="*/ 44 h 728"/>
                  <a:gd name="T30" fmla="*/ 178 w 254"/>
                  <a:gd name="T31" fmla="*/ 16 h 728"/>
                  <a:gd name="T32" fmla="*/ 228 w 254"/>
                  <a:gd name="T33" fmla="*/ 2 h 728"/>
                  <a:gd name="T34" fmla="*/ 254 w 254"/>
                  <a:gd name="T35" fmla="*/ 70 h 728"/>
                  <a:gd name="T36" fmla="*/ 236 w 254"/>
                  <a:gd name="T37" fmla="*/ 72 h 728"/>
                  <a:gd name="T38" fmla="*/ 200 w 254"/>
                  <a:gd name="T39" fmla="*/ 84 h 728"/>
                  <a:gd name="T40" fmla="*/ 166 w 254"/>
                  <a:gd name="T41" fmla="*/ 106 h 728"/>
                  <a:gd name="T42" fmla="*/ 136 w 254"/>
                  <a:gd name="T43" fmla="*/ 138 h 728"/>
                  <a:gd name="T44" fmla="*/ 112 w 254"/>
                  <a:gd name="T45" fmla="*/ 178 h 728"/>
                  <a:gd name="T46" fmla="*/ 92 w 254"/>
                  <a:gd name="T47" fmla="*/ 226 h 728"/>
                  <a:gd name="T48" fmla="*/ 78 w 254"/>
                  <a:gd name="T49" fmla="*/ 278 h 728"/>
                  <a:gd name="T50" fmla="*/ 70 w 254"/>
                  <a:gd name="T51" fmla="*/ 336 h 728"/>
                  <a:gd name="T52" fmla="*/ 68 w 254"/>
                  <a:gd name="T53" fmla="*/ 364 h 728"/>
                  <a:gd name="T54" fmla="*/ 72 w 254"/>
                  <a:gd name="T55" fmla="*/ 424 h 728"/>
                  <a:gd name="T56" fmla="*/ 84 w 254"/>
                  <a:gd name="T57" fmla="*/ 478 h 728"/>
                  <a:gd name="T58" fmla="*/ 100 w 254"/>
                  <a:gd name="T59" fmla="*/ 528 h 728"/>
                  <a:gd name="T60" fmla="*/ 124 w 254"/>
                  <a:gd name="T61" fmla="*/ 572 h 728"/>
                  <a:gd name="T62" fmla="*/ 152 w 254"/>
                  <a:gd name="T63" fmla="*/ 608 h 728"/>
                  <a:gd name="T64" fmla="*/ 182 w 254"/>
                  <a:gd name="T65" fmla="*/ 636 h 728"/>
                  <a:gd name="T66" fmla="*/ 218 w 254"/>
                  <a:gd name="T67" fmla="*/ 654 h 728"/>
                  <a:gd name="T68" fmla="*/ 254 w 254"/>
                  <a:gd name="T69" fmla="*/ 66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4" h="728">
                    <a:moveTo>
                      <a:pt x="254" y="728"/>
                    </a:moveTo>
                    <a:lnTo>
                      <a:pt x="254" y="728"/>
                    </a:lnTo>
                    <a:lnTo>
                      <a:pt x="228" y="728"/>
                    </a:lnTo>
                    <a:lnTo>
                      <a:pt x="202" y="722"/>
                    </a:lnTo>
                    <a:lnTo>
                      <a:pt x="178" y="712"/>
                    </a:lnTo>
                    <a:lnTo>
                      <a:pt x="156" y="700"/>
                    </a:lnTo>
                    <a:lnTo>
                      <a:pt x="132" y="684"/>
                    </a:lnTo>
                    <a:lnTo>
                      <a:pt x="112" y="666"/>
                    </a:lnTo>
                    <a:lnTo>
                      <a:pt x="92" y="646"/>
                    </a:lnTo>
                    <a:lnTo>
                      <a:pt x="74" y="622"/>
                    </a:lnTo>
                    <a:lnTo>
                      <a:pt x="58" y="596"/>
                    </a:lnTo>
                    <a:lnTo>
                      <a:pt x="44" y="568"/>
                    </a:lnTo>
                    <a:lnTo>
                      <a:pt x="30" y="538"/>
                    </a:lnTo>
                    <a:lnTo>
                      <a:pt x="20" y="506"/>
                    </a:lnTo>
                    <a:lnTo>
                      <a:pt x="12" y="472"/>
                    </a:lnTo>
                    <a:lnTo>
                      <a:pt x="4" y="438"/>
                    </a:lnTo>
                    <a:lnTo>
                      <a:pt x="0" y="402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0" y="326"/>
                    </a:lnTo>
                    <a:lnTo>
                      <a:pt x="4" y="290"/>
                    </a:lnTo>
                    <a:lnTo>
                      <a:pt x="10" y="256"/>
                    </a:lnTo>
                    <a:lnTo>
                      <a:pt x="20" y="222"/>
                    </a:lnTo>
                    <a:lnTo>
                      <a:pt x="30" y="190"/>
                    </a:lnTo>
                    <a:lnTo>
                      <a:pt x="42" y="160"/>
                    </a:lnTo>
                    <a:lnTo>
                      <a:pt x="56" y="132"/>
                    </a:lnTo>
                    <a:lnTo>
                      <a:pt x="74" y="106"/>
                    </a:lnTo>
                    <a:lnTo>
                      <a:pt x="92" y="82"/>
                    </a:lnTo>
                    <a:lnTo>
                      <a:pt x="110" y="62"/>
                    </a:lnTo>
                    <a:lnTo>
                      <a:pt x="132" y="44"/>
                    </a:lnTo>
                    <a:lnTo>
                      <a:pt x="154" y="28"/>
                    </a:lnTo>
                    <a:lnTo>
                      <a:pt x="178" y="16"/>
                    </a:lnTo>
                    <a:lnTo>
                      <a:pt x="202" y="8"/>
                    </a:lnTo>
                    <a:lnTo>
                      <a:pt x="228" y="2"/>
                    </a:lnTo>
                    <a:lnTo>
                      <a:pt x="254" y="0"/>
                    </a:lnTo>
                    <a:lnTo>
                      <a:pt x="254" y="70"/>
                    </a:lnTo>
                    <a:lnTo>
                      <a:pt x="254" y="70"/>
                    </a:lnTo>
                    <a:lnTo>
                      <a:pt x="236" y="72"/>
                    </a:lnTo>
                    <a:lnTo>
                      <a:pt x="218" y="76"/>
                    </a:lnTo>
                    <a:lnTo>
                      <a:pt x="200" y="84"/>
                    </a:lnTo>
                    <a:lnTo>
                      <a:pt x="182" y="94"/>
                    </a:lnTo>
                    <a:lnTo>
                      <a:pt x="166" y="106"/>
                    </a:lnTo>
                    <a:lnTo>
                      <a:pt x="152" y="120"/>
                    </a:lnTo>
                    <a:lnTo>
                      <a:pt x="136" y="138"/>
                    </a:lnTo>
                    <a:lnTo>
                      <a:pt x="124" y="158"/>
                    </a:lnTo>
                    <a:lnTo>
                      <a:pt x="112" y="178"/>
                    </a:lnTo>
                    <a:lnTo>
                      <a:pt x="100" y="202"/>
                    </a:lnTo>
                    <a:lnTo>
                      <a:pt x="92" y="226"/>
                    </a:lnTo>
                    <a:lnTo>
                      <a:pt x="84" y="252"/>
                    </a:lnTo>
                    <a:lnTo>
                      <a:pt x="78" y="278"/>
                    </a:lnTo>
                    <a:lnTo>
                      <a:pt x="72" y="306"/>
                    </a:lnTo>
                    <a:lnTo>
                      <a:pt x="70" y="336"/>
                    </a:lnTo>
                    <a:lnTo>
                      <a:pt x="68" y="364"/>
                    </a:lnTo>
                    <a:lnTo>
                      <a:pt x="68" y="364"/>
                    </a:lnTo>
                    <a:lnTo>
                      <a:pt x="70" y="394"/>
                    </a:lnTo>
                    <a:lnTo>
                      <a:pt x="72" y="424"/>
                    </a:lnTo>
                    <a:lnTo>
                      <a:pt x="78" y="452"/>
                    </a:lnTo>
                    <a:lnTo>
                      <a:pt x="84" y="478"/>
                    </a:lnTo>
                    <a:lnTo>
                      <a:pt x="92" y="504"/>
                    </a:lnTo>
                    <a:lnTo>
                      <a:pt x="100" y="528"/>
                    </a:lnTo>
                    <a:lnTo>
                      <a:pt x="112" y="552"/>
                    </a:lnTo>
                    <a:lnTo>
                      <a:pt x="124" y="572"/>
                    </a:lnTo>
                    <a:lnTo>
                      <a:pt x="136" y="592"/>
                    </a:lnTo>
                    <a:lnTo>
                      <a:pt x="152" y="608"/>
                    </a:lnTo>
                    <a:lnTo>
                      <a:pt x="166" y="624"/>
                    </a:lnTo>
                    <a:lnTo>
                      <a:pt x="182" y="636"/>
                    </a:lnTo>
                    <a:lnTo>
                      <a:pt x="200" y="646"/>
                    </a:lnTo>
                    <a:lnTo>
                      <a:pt x="218" y="654"/>
                    </a:lnTo>
                    <a:lnTo>
                      <a:pt x="236" y="658"/>
                    </a:lnTo>
                    <a:lnTo>
                      <a:pt x="254" y="660"/>
                    </a:lnTo>
                    <a:lnTo>
                      <a:pt x="254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9" name="Freeform 125">
                <a:extLst>
                  <a:ext uri="{FF2B5EF4-FFF2-40B4-BE49-F238E27FC236}">
                    <a16:creationId xmlns:a16="http://schemas.microsoft.com/office/drawing/2014/main" id="{7D56AD52-A20C-4C08-A6FA-680475208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4500" y="7148513"/>
                <a:ext cx="892175" cy="615950"/>
              </a:xfrm>
              <a:custGeom>
                <a:avLst/>
                <a:gdLst>
                  <a:gd name="T0" fmla="*/ 176 w 562"/>
                  <a:gd name="T1" fmla="*/ 388 h 388"/>
                  <a:gd name="T2" fmla="*/ 0 w 562"/>
                  <a:gd name="T3" fmla="*/ 388 h 388"/>
                  <a:gd name="T4" fmla="*/ 0 w 562"/>
                  <a:gd name="T5" fmla="*/ 318 h 388"/>
                  <a:gd name="T6" fmla="*/ 176 w 562"/>
                  <a:gd name="T7" fmla="*/ 318 h 388"/>
                  <a:gd name="T8" fmla="*/ 176 w 562"/>
                  <a:gd name="T9" fmla="*/ 318 h 388"/>
                  <a:gd name="T10" fmla="*/ 214 w 562"/>
                  <a:gd name="T11" fmla="*/ 316 h 388"/>
                  <a:gd name="T12" fmla="*/ 248 w 562"/>
                  <a:gd name="T13" fmla="*/ 312 h 388"/>
                  <a:gd name="T14" fmla="*/ 280 w 562"/>
                  <a:gd name="T15" fmla="*/ 306 h 388"/>
                  <a:gd name="T16" fmla="*/ 312 w 562"/>
                  <a:gd name="T17" fmla="*/ 296 h 388"/>
                  <a:gd name="T18" fmla="*/ 340 w 562"/>
                  <a:gd name="T19" fmla="*/ 286 h 388"/>
                  <a:gd name="T20" fmla="*/ 366 w 562"/>
                  <a:gd name="T21" fmla="*/ 270 h 388"/>
                  <a:gd name="T22" fmla="*/ 390 w 562"/>
                  <a:gd name="T23" fmla="*/ 254 h 388"/>
                  <a:gd name="T24" fmla="*/ 410 w 562"/>
                  <a:gd name="T25" fmla="*/ 236 h 388"/>
                  <a:gd name="T26" fmla="*/ 430 w 562"/>
                  <a:gd name="T27" fmla="*/ 214 h 388"/>
                  <a:gd name="T28" fmla="*/ 446 w 562"/>
                  <a:gd name="T29" fmla="*/ 190 h 388"/>
                  <a:gd name="T30" fmla="*/ 460 w 562"/>
                  <a:gd name="T31" fmla="*/ 164 h 388"/>
                  <a:gd name="T32" fmla="*/ 472 w 562"/>
                  <a:gd name="T33" fmla="*/ 136 h 388"/>
                  <a:gd name="T34" fmla="*/ 482 w 562"/>
                  <a:gd name="T35" fmla="*/ 106 h 388"/>
                  <a:gd name="T36" fmla="*/ 488 w 562"/>
                  <a:gd name="T37" fmla="*/ 72 h 388"/>
                  <a:gd name="T38" fmla="*/ 492 w 562"/>
                  <a:gd name="T39" fmla="*/ 38 h 388"/>
                  <a:gd name="T40" fmla="*/ 494 w 562"/>
                  <a:gd name="T41" fmla="*/ 0 h 388"/>
                  <a:gd name="T42" fmla="*/ 562 w 562"/>
                  <a:gd name="T43" fmla="*/ 0 h 388"/>
                  <a:gd name="T44" fmla="*/ 562 w 562"/>
                  <a:gd name="T45" fmla="*/ 0 h 388"/>
                  <a:gd name="T46" fmla="*/ 562 w 562"/>
                  <a:gd name="T47" fmla="*/ 44 h 388"/>
                  <a:gd name="T48" fmla="*/ 556 w 562"/>
                  <a:gd name="T49" fmla="*/ 86 h 388"/>
                  <a:gd name="T50" fmla="*/ 548 w 562"/>
                  <a:gd name="T51" fmla="*/ 126 h 388"/>
                  <a:gd name="T52" fmla="*/ 536 w 562"/>
                  <a:gd name="T53" fmla="*/ 162 h 388"/>
                  <a:gd name="T54" fmla="*/ 522 w 562"/>
                  <a:gd name="T55" fmla="*/ 196 h 388"/>
                  <a:gd name="T56" fmla="*/ 504 w 562"/>
                  <a:gd name="T57" fmla="*/ 228 h 388"/>
                  <a:gd name="T58" fmla="*/ 482 w 562"/>
                  <a:gd name="T59" fmla="*/ 256 h 388"/>
                  <a:gd name="T60" fmla="*/ 460 w 562"/>
                  <a:gd name="T61" fmla="*/ 284 h 388"/>
                  <a:gd name="T62" fmla="*/ 432 w 562"/>
                  <a:gd name="T63" fmla="*/ 308 h 388"/>
                  <a:gd name="T64" fmla="*/ 404 w 562"/>
                  <a:gd name="T65" fmla="*/ 328 h 388"/>
                  <a:gd name="T66" fmla="*/ 372 w 562"/>
                  <a:gd name="T67" fmla="*/ 346 h 388"/>
                  <a:gd name="T68" fmla="*/ 338 w 562"/>
                  <a:gd name="T69" fmla="*/ 360 h 388"/>
                  <a:gd name="T70" fmla="*/ 300 w 562"/>
                  <a:gd name="T71" fmla="*/ 372 h 388"/>
                  <a:gd name="T72" fmla="*/ 262 w 562"/>
                  <a:gd name="T73" fmla="*/ 380 h 388"/>
                  <a:gd name="T74" fmla="*/ 220 w 562"/>
                  <a:gd name="T75" fmla="*/ 386 h 388"/>
                  <a:gd name="T76" fmla="*/ 176 w 562"/>
                  <a:gd name="T77" fmla="*/ 388 h 388"/>
                  <a:gd name="T78" fmla="*/ 176 w 562"/>
                  <a:gd name="T79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2" h="388">
                    <a:moveTo>
                      <a:pt x="176" y="388"/>
                    </a:moveTo>
                    <a:lnTo>
                      <a:pt x="0" y="388"/>
                    </a:lnTo>
                    <a:lnTo>
                      <a:pt x="0" y="318"/>
                    </a:lnTo>
                    <a:lnTo>
                      <a:pt x="176" y="318"/>
                    </a:lnTo>
                    <a:lnTo>
                      <a:pt x="176" y="318"/>
                    </a:lnTo>
                    <a:lnTo>
                      <a:pt x="214" y="316"/>
                    </a:lnTo>
                    <a:lnTo>
                      <a:pt x="248" y="312"/>
                    </a:lnTo>
                    <a:lnTo>
                      <a:pt x="280" y="306"/>
                    </a:lnTo>
                    <a:lnTo>
                      <a:pt x="312" y="296"/>
                    </a:lnTo>
                    <a:lnTo>
                      <a:pt x="340" y="286"/>
                    </a:lnTo>
                    <a:lnTo>
                      <a:pt x="366" y="270"/>
                    </a:lnTo>
                    <a:lnTo>
                      <a:pt x="390" y="254"/>
                    </a:lnTo>
                    <a:lnTo>
                      <a:pt x="410" y="236"/>
                    </a:lnTo>
                    <a:lnTo>
                      <a:pt x="430" y="214"/>
                    </a:lnTo>
                    <a:lnTo>
                      <a:pt x="446" y="190"/>
                    </a:lnTo>
                    <a:lnTo>
                      <a:pt x="460" y="164"/>
                    </a:lnTo>
                    <a:lnTo>
                      <a:pt x="472" y="136"/>
                    </a:lnTo>
                    <a:lnTo>
                      <a:pt x="482" y="106"/>
                    </a:lnTo>
                    <a:lnTo>
                      <a:pt x="488" y="72"/>
                    </a:lnTo>
                    <a:lnTo>
                      <a:pt x="492" y="38"/>
                    </a:lnTo>
                    <a:lnTo>
                      <a:pt x="494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44"/>
                    </a:lnTo>
                    <a:lnTo>
                      <a:pt x="556" y="86"/>
                    </a:lnTo>
                    <a:lnTo>
                      <a:pt x="548" y="126"/>
                    </a:lnTo>
                    <a:lnTo>
                      <a:pt x="536" y="162"/>
                    </a:lnTo>
                    <a:lnTo>
                      <a:pt x="522" y="196"/>
                    </a:lnTo>
                    <a:lnTo>
                      <a:pt x="504" y="228"/>
                    </a:lnTo>
                    <a:lnTo>
                      <a:pt x="482" y="256"/>
                    </a:lnTo>
                    <a:lnTo>
                      <a:pt x="460" y="284"/>
                    </a:lnTo>
                    <a:lnTo>
                      <a:pt x="432" y="308"/>
                    </a:lnTo>
                    <a:lnTo>
                      <a:pt x="404" y="328"/>
                    </a:lnTo>
                    <a:lnTo>
                      <a:pt x="372" y="346"/>
                    </a:lnTo>
                    <a:lnTo>
                      <a:pt x="338" y="360"/>
                    </a:lnTo>
                    <a:lnTo>
                      <a:pt x="300" y="372"/>
                    </a:lnTo>
                    <a:lnTo>
                      <a:pt x="262" y="380"/>
                    </a:lnTo>
                    <a:lnTo>
                      <a:pt x="220" y="386"/>
                    </a:lnTo>
                    <a:lnTo>
                      <a:pt x="176" y="388"/>
                    </a:lnTo>
                    <a:lnTo>
                      <a:pt x="176" y="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652EDEA-37FD-4BD5-BE9A-02B4E42A082D}"/>
                </a:ext>
              </a:extLst>
            </p:cNvPr>
            <p:cNvGrpSpPr/>
            <p:nvPr/>
          </p:nvGrpSpPr>
          <p:grpSpPr>
            <a:xfrm>
              <a:off x="9288553" y="10365756"/>
              <a:ext cx="1542483" cy="898794"/>
              <a:chOff x="-4179888" y="4749800"/>
              <a:chExt cx="4549776" cy="2651125"/>
            </a:xfrm>
            <a:solidFill>
              <a:schemeClr val="bg1"/>
            </a:solidFill>
          </p:grpSpPr>
          <p:sp>
            <p:nvSpPr>
              <p:cNvPr id="104" name="Freeform 85">
                <a:extLst>
                  <a:ext uri="{FF2B5EF4-FFF2-40B4-BE49-F238E27FC236}">
                    <a16:creationId xmlns:a16="http://schemas.microsoft.com/office/drawing/2014/main" id="{3FAA7554-7B1F-457F-A2EC-550D0D3A5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179888" y="4749800"/>
                <a:ext cx="4549776" cy="2651125"/>
              </a:xfrm>
              <a:custGeom>
                <a:avLst/>
                <a:gdLst>
                  <a:gd name="T0" fmla="*/ 508 w 2866"/>
                  <a:gd name="T1" fmla="*/ 1666 h 1670"/>
                  <a:gd name="T2" fmla="*/ 266 w 2866"/>
                  <a:gd name="T3" fmla="*/ 1574 h 1670"/>
                  <a:gd name="T4" fmla="*/ 114 w 2866"/>
                  <a:gd name="T5" fmla="*/ 1430 h 1670"/>
                  <a:gd name="T6" fmla="*/ 4 w 2866"/>
                  <a:gd name="T7" fmla="*/ 1136 h 1670"/>
                  <a:gd name="T8" fmla="*/ 8 w 2866"/>
                  <a:gd name="T9" fmla="*/ 994 h 1670"/>
                  <a:gd name="T10" fmla="*/ 60 w 2866"/>
                  <a:gd name="T11" fmla="*/ 828 h 1670"/>
                  <a:gd name="T12" fmla="*/ 154 w 2866"/>
                  <a:gd name="T13" fmla="*/ 686 h 1670"/>
                  <a:gd name="T14" fmla="*/ 286 w 2866"/>
                  <a:gd name="T15" fmla="*/ 578 h 1670"/>
                  <a:gd name="T16" fmla="*/ 444 w 2866"/>
                  <a:gd name="T17" fmla="*/ 512 h 1670"/>
                  <a:gd name="T18" fmla="*/ 592 w 2866"/>
                  <a:gd name="T19" fmla="*/ 492 h 1670"/>
                  <a:gd name="T20" fmla="*/ 756 w 2866"/>
                  <a:gd name="T21" fmla="*/ 516 h 1670"/>
                  <a:gd name="T22" fmla="*/ 830 w 2866"/>
                  <a:gd name="T23" fmla="*/ 450 h 1670"/>
                  <a:gd name="T24" fmla="*/ 902 w 2866"/>
                  <a:gd name="T25" fmla="*/ 298 h 1670"/>
                  <a:gd name="T26" fmla="*/ 1122 w 2866"/>
                  <a:gd name="T27" fmla="*/ 88 h 1670"/>
                  <a:gd name="T28" fmla="*/ 1278 w 2866"/>
                  <a:gd name="T29" fmla="*/ 24 h 1670"/>
                  <a:gd name="T30" fmla="*/ 1450 w 2866"/>
                  <a:gd name="T31" fmla="*/ 0 h 1670"/>
                  <a:gd name="T32" fmla="*/ 1692 w 2866"/>
                  <a:gd name="T33" fmla="*/ 46 h 1670"/>
                  <a:gd name="T34" fmla="*/ 1928 w 2866"/>
                  <a:gd name="T35" fmla="*/ 210 h 1670"/>
                  <a:gd name="T36" fmla="*/ 2058 w 2866"/>
                  <a:gd name="T37" fmla="*/ 420 h 1670"/>
                  <a:gd name="T38" fmla="*/ 2260 w 2866"/>
                  <a:gd name="T39" fmla="*/ 396 h 1670"/>
                  <a:gd name="T40" fmla="*/ 2446 w 2866"/>
                  <a:gd name="T41" fmla="*/ 434 h 1670"/>
                  <a:gd name="T42" fmla="*/ 2610 w 2866"/>
                  <a:gd name="T43" fmla="*/ 522 h 1670"/>
                  <a:gd name="T44" fmla="*/ 2740 w 2866"/>
                  <a:gd name="T45" fmla="*/ 652 h 1670"/>
                  <a:gd name="T46" fmla="*/ 2828 w 2866"/>
                  <a:gd name="T47" fmla="*/ 814 h 1670"/>
                  <a:gd name="T48" fmla="*/ 2866 w 2866"/>
                  <a:gd name="T49" fmla="*/ 1002 h 1670"/>
                  <a:gd name="T50" fmla="*/ 2856 w 2866"/>
                  <a:gd name="T51" fmla="*/ 1154 h 1670"/>
                  <a:gd name="T52" fmla="*/ 2798 w 2866"/>
                  <a:gd name="T53" fmla="*/ 1322 h 1670"/>
                  <a:gd name="T54" fmla="*/ 2696 w 2866"/>
                  <a:gd name="T55" fmla="*/ 1468 h 1670"/>
                  <a:gd name="T56" fmla="*/ 2582 w 2866"/>
                  <a:gd name="T57" fmla="*/ 1564 h 1670"/>
                  <a:gd name="T58" fmla="*/ 2424 w 2866"/>
                  <a:gd name="T59" fmla="*/ 1640 h 1670"/>
                  <a:gd name="T60" fmla="*/ 2278 w 2866"/>
                  <a:gd name="T61" fmla="*/ 1670 h 1670"/>
                  <a:gd name="T62" fmla="*/ 2300 w 2866"/>
                  <a:gd name="T63" fmla="*/ 1584 h 1670"/>
                  <a:gd name="T64" fmla="*/ 2450 w 2866"/>
                  <a:gd name="T65" fmla="*/ 1542 h 1670"/>
                  <a:gd name="T66" fmla="*/ 2668 w 2866"/>
                  <a:gd name="T67" fmla="*/ 1370 h 1670"/>
                  <a:gd name="T68" fmla="*/ 2768 w 2866"/>
                  <a:gd name="T69" fmla="*/ 1164 h 1670"/>
                  <a:gd name="T70" fmla="*/ 2784 w 2866"/>
                  <a:gd name="T71" fmla="*/ 1034 h 1670"/>
                  <a:gd name="T72" fmla="*/ 2758 w 2866"/>
                  <a:gd name="T73" fmla="*/ 870 h 1670"/>
                  <a:gd name="T74" fmla="*/ 2688 w 2866"/>
                  <a:gd name="T75" fmla="*/ 724 h 1670"/>
                  <a:gd name="T76" fmla="*/ 2582 w 2866"/>
                  <a:gd name="T77" fmla="*/ 604 h 1670"/>
                  <a:gd name="T78" fmla="*/ 2444 w 2866"/>
                  <a:gd name="T79" fmla="*/ 522 h 1670"/>
                  <a:gd name="T80" fmla="*/ 2284 w 2866"/>
                  <a:gd name="T81" fmla="*/ 480 h 1670"/>
                  <a:gd name="T82" fmla="*/ 2092 w 2866"/>
                  <a:gd name="T83" fmla="*/ 496 h 1670"/>
                  <a:gd name="T84" fmla="*/ 2014 w 2866"/>
                  <a:gd name="T85" fmla="*/ 508 h 1670"/>
                  <a:gd name="T86" fmla="*/ 1994 w 2866"/>
                  <a:gd name="T87" fmla="*/ 484 h 1670"/>
                  <a:gd name="T88" fmla="*/ 1854 w 2866"/>
                  <a:gd name="T89" fmla="*/ 252 h 1670"/>
                  <a:gd name="T90" fmla="*/ 1628 w 2866"/>
                  <a:gd name="T91" fmla="*/ 112 h 1670"/>
                  <a:gd name="T92" fmla="*/ 1422 w 2866"/>
                  <a:gd name="T93" fmla="*/ 84 h 1670"/>
                  <a:gd name="T94" fmla="*/ 1266 w 2866"/>
                  <a:gd name="T95" fmla="*/ 114 h 1670"/>
                  <a:gd name="T96" fmla="*/ 1030 w 2866"/>
                  <a:gd name="T97" fmla="*/ 268 h 1670"/>
                  <a:gd name="T98" fmla="*/ 912 w 2866"/>
                  <a:gd name="T99" fmla="*/ 468 h 1670"/>
                  <a:gd name="T100" fmla="*/ 882 w 2866"/>
                  <a:gd name="T101" fmla="*/ 600 h 1670"/>
                  <a:gd name="T102" fmla="*/ 852 w 2866"/>
                  <a:gd name="T103" fmla="*/ 636 h 1670"/>
                  <a:gd name="T104" fmla="*/ 766 w 2866"/>
                  <a:gd name="T105" fmla="*/ 608 h 1670"/>
                  <a:gd name="T106" fmla="*/ 592 w 2866"/>
                  <a:gd name="T107" fmla="*/ 576 h 1670"/>
                  <a:gd name="T108" fmla="*/ 466 w 2866"/>
                  <a:gd name="T109" fmla="*/ 592 h 1670"/>
                  <a:gd name="T110" fmla="*/ 308 w 2866"/>
                  <a:gd name="T111" fmla="*/ 662 h 1670"/>
                  <a:gd name="T112" fmla="*/ 134 w 2866"/>
                  <a:gd name="T113" fmla="*/ 864 h 1670"/>
                  <a:gd name="T114" fmla="*/ 90 w 2866"/>
                  <a:gd name="T115" fmla="*/ 1006 h 1670"/>
                  <a:gd name="T116" fmla="*/ 92 w 2866"/>
                  <a:gd name="T117" fmla="*/ 1174 h 1670"/>
                  <a:gd name="T118" fmla="*/ 208 w 2866"/>
                  <a:gd name="T119" fmla="*/ 1412 h 1670"/>
                  <a:gd name="T120" fmla="*/ 426 w 2866"/>
                  <a:gd name="T121" fmla="*/ 1562 h 1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66" h="1670">
                    <a:moveTo>
                      <a:pt x="2274" y="1670"/>
                    </a:moveTo>
                    <a:lnTo>
                      <a:pt x="2274" y="1670"/>
                    </a:lnTo>
                    <a:lnTo>
                      <a:pt x="2274" y="1670"/>
                    </a:lnTo>
                    <a:lnTo>
                      <a:pt x="514" y="1666"/>
                    </a:lnTo>
                    <a:lnTo>
                      <a:pt x="514" y="1666"/>
                    </a:lnTo>
                    <a:lnTo>
                      <a:pt x="508" y="1666"/>
                    </a:lnTo>
                    <a:lnTo>
                      <a:pt x="508" y="1666"/>
                    </a:lnTo>
                    <a:lnTo>
                      <a:pt x="456" y="1656"/>
                    </a:lnTo>
                    <a:lnTo>
                      <a:pt x="406" y="1642"/>
                    </a:lnTo>
                    <a:lnTo>
                      <a:pt x="356" y="1624"/>
                    </a:lnTo>
                    <a:lnTo>
                      <a:pt x="310" y="1600"/>
                    </a:lnTo>
                    <a:lnTo>
                      <a:pt x="266" y="1574"/>
                    </a:lnTo>
                    <a:lnTo>
                      <a:pt x="222" y="1542"/>
                    </a:lnTo>
                    <a:lnTo>
                      <a:pt x="184" y="1508"/>
                    </a:lnTo>
                    <a:lnTo>
                      <a:pt x="146" y="1470"/>
                    </a:lnTo>
                    <a:lnTo>
                      <a:pt x="146" y="1470"/>
                    </a:lnTo>
                    <a:lnTo>
                      <a:pt x="130" y="1450"/>
                    </a:lnTo>
                    <a:lnTo>
                      <a:pt x="114" y="1430"/>
                    </a:lnTo>
                    <a:lnTo>
                      <a:pt x="84" y="1386"/>
                    </a:lnTo>
                    <a:lnTo>
                      <a:pt x="60" y="1338"/>
                    </a:lnTo>
                    <a:lnTo>
                      <a:pt x="38" y="1290"/>
                    </a:lnTo>
                    <a:lnTo>
                      <a:pt x="22" y="1240"/>
                    </a:lnTo>
                    <a:lnTo>
                      <a:pt x="10" y="1190"/>
                    </a:lnTo>
                    <a:lnTo>
                      <a:pt x="4" y="1136"/>
                    </a:lnTo>
                    <a:lnTo>
                      <a:pt x="2" y="1110"/>
                    </a:lnTo>
                    <a:lnTo>
                      <a:pt x="0" y="1084"/>
                    </a:lnTo>
                    <a:lnTo>
                      <a:pt x="0" y="1084"/>
                    </a:lnTo>
                    <a:lnTo>
                      <a:pt x="2" y="1054"/>
                    </a:lnTo>
                    <a:lnTo>
                      <a:pt x="4" y="1024"/>
                    </a:lnTo>
                    <a:lnTo>
                      <a:pt x="8" y="994"/>
                    </a:lnTo>
                    <a:lnTo>
                      <a:pt x="12" y="964"/>
                    </a:lnTo>
                    <a:lnTo>
                      <a:pt x="20" y="936"/>
                    </a:lnTo>
                    <a:lnTo>
                      <a:pt x="28" y="908"/>
                    </a:lnTo>
                    <a:lnTo>
                      <a:pt x="36" y="880"/>
                    </a:lnTo>
                    <a:lnTo>
                      <a:pt x="48" y="854"/>
                    </a:lnTo>
                    <a:lnTo>
                      <a:pt x="60" y="828"/>
                    </a:lnTo>
                    <a:lnTo>
                      <a:pt x="72" y="802"/>
                    </a:lnTo>
                    <a:lnTo>
                      <a:pt x="86" y="778"/>
                    </a:lnTo>
                    <a:lnTo>
                      <a:pt x="102" y="754"/>
                    </a:lnTo>
                    <a:lnTo>
                      <a:pt x="118" y="730"/>
                    </a:lnTo>
                    <a:lnTo>
                      <a:pt x="136" y="708"/>
                    </a:lnTo>
                    <a:lnTo>
                      <a:pt x="154" y="686"/>
                    </a:lnTo>
                    <a:lnTo>
                      <a:pt x="174" y="666"/>
                    </a:lnTo>
                    <a:lnTo>
                      <a:pt x="194" y="646"/>
                    </a:lnTo>
                    <a:lnTo>
                      <a:pt x="216" y="628"/>
                    </a:lnTo>
                    <a:lnTo>
                      <a:pt x="238" y="610"/>
                    </a:lnTo>
                    <a:lnTo>
                      <a:pt x="262" y="594"/>
                    </a:lnTo>
                    <a:lnTo>
                      <a:pt x="286" y="578"/>
                    </a:lnTo>
                    <a:lnTo>
                      <a:pt x="310" y="564"/>
                    </a:lnTo>
                    <a:lnTo>
                      <a:pt x="336" y="550"/>
                    </a:lnTo>
                    <a:lnTo>
                      <a:pt x="362" y="540"/>
                    </a:lnTo>
                    <a:lnTo>
                      <a:pt x="388" y="528"/>
                    </a:lnTo>
                    <a:lnTo>
                      <a:pt x="416" y="520"/>
                    </a:lnTo>
                    <a:lnTo>
                      <a:pt x="444" y="512"/>
                    </a:lnTo>
                    <a:lnTo>
                      <a:pt x="472" y="504"/>
                    </a:lnTo>
                    <a:lnTo>
                      <a:pt x="502" y="500"/>
                    </a:lnTo>
                    <a:lnTo>
                      <a:pt x="532" y="496"/>
                    </a:lnTo>
                    <a:lnTo>
                      <a:pt x="562" y="494"/>
                    </a:lnTo>
                    <a:lnTo>
                      <a:pt x="592" y="492"/>
                    </a:lnTo>
                    <a:lnTo>
                      <a:pt x="592" y="492"/>
                    </a:lnTo>
                    <a:lnTo>
                      <a:pt x="620" y="494"/>
                    </a:lnTo>
                    <a:lnTo>
                      <a:pt x="646" y="496"/>
                    </a:lnTo>
                    <a:lnTo>
                      <a:pt x="674" y="498"/>
                    </a:lnTo>
                    <a:lnTo>
                      <a:pt x="702" y="504"/>
                    </a:lnTo>
                    <a:lnTo>
                      <a:pt x="728" y="510"/>
                    </a:lnTo>
                    <a:lnTo>
                      <a:pt x="756" y="516"/>
                    </a:lnTo>
                    <a:lnTo>
                      <a:pt x="782" y="526"/>
                    </a:lnTo>
                    <a:lnTo>
                      <a:pt x="808" y="536"/>
                    </a:lnTo>
                    <a:lnTo>
                      <a:pt x="808" y="536"/>
                    </a:lnTo>
                    <a:lnTo>
                      <a:pt x="814" y="506"/>
                    </a:lnTo>
                    <a:lnTo>
                      <a:pt x="822" y="478"/>
                    </a:lnTo>
                    <a:lnTo>
                      <a:pt x="830" y="450"/>
                    </a:lnTo>
                    <a:lnTo>
                      <a:pt x="840" y="424"/>
                    </a:lnTo>
                    <a:lnTo>
                      <a:pt x="850" y="398"/>
                    </a:lnTo>
                    <a:lnTo>
                      <a:pt x="862" y="372"/>
                    </a:lnTo>
                    <a:lnTo>
                      <a:pt x="874" y="346"/>
                    </a:lnTo>
                    <a:lnTo>
                      <a:pt x="888" y="322"/>
                    </a:lnTo>
                    <a:lnTo>
                      <a:pt x="902" y="298"/>
                    </a:lnTo>
                    <a:lnTo>
                      <a:pt x="918" y="274"/>
                    </a:lnTo>
                    <a:lnTo>
                      <a:pt x="952" y="230"/>
                    </a:lnTo>
                    <a:lnTo>
                      <a:pt x="990" y="190"/>
                    </a:lnTo>
                    <a:lnTo>
                      <a:pt x="1032" y="152"/>
                    </a:lnTo>
                    <a:lnTo>
                      <a:pt x="1076" y="118"/>
                    </a:lnTo>
                    <a:lnTo>
                      <a:pt x="1122" y="88"/>
                    </a:lnTo>
                    <a:lnTo>
                      <a:pt x="1146" y="74"/>
                    </a:lnTo>
                    <a:lnTo>
                      <a:pt x="1172" y="62"/>
                    </a:lnTo>
                    <a:lnTo>
                      <a:pt x="1198" y="50"/>
                    </a:lnTo>
                    <a:lnTo>
                      <a:pt x="1224" y="40"/>
                    </a:lnTo>
                    <a:lnTo>
                      <a:pt x="1250" y="32"/>
                    </a:lnTo>
                    <a:lnTo>
                      <a:pt x="1278" y="24"/>
                    </a:lnTo>
                    <a:lnTo>
                      <a:pt x="1304" y="16"/>
                    </a:lnTo>
                    <a:lnTo>
                      <a:pt x="1334" y="10"/>
                    </a:lnTo>
                    <a:lnTo>
                      <a:pt x="1362" y="6"/>
                    </a:lnTo>
                    <a:lnTo>
                      <a:pt x="1390" y="4"/>
                    </a:lnTo>
                    <a:lnTo>
                      <a:pt x="1420" y="2"/>
                    </a:lnTo>
                    <a:lnTo>
                      <a:pt x="1450" y="0"/>
                    </a:lnTo>
                    <a:lnTo>
                      <a:pt x="1450" y="0"/>
                    </a:lnTo>
                    <a:lnTo>
                      <a:pt x="1500" y="2"/>
                    </a:lnTo>
                    <a:lnTo>
                      <a:pt x="1550" y="8"/>
                    </a:lnTo>
                    <a:lnTo>
                      <a:pt x="1598" y="18"/>
                    </a:lnTo>
                    <a:lnTo>
                      <a:pt x="1646" y="30"/>
                    </a:lnTo>
                    <a:lnTo>
                      <a:pt x="1692" y="46"/>
                    </a:lnTo>
                    <a:lnTo>
                      <a:pt x="1736" y="66"/>
                    </a:lnTo>
                    <a:lnTo>
                      <a:pt x="1778" y="90"/>
                    </a:lnTo>
                    <a:lnTo>
                      <a:pt x="1820" y="116"/>
                    </a:lnTo>
                    <a:lnTo>
                      <a:pt x="1858" y="144"/>
                    </a:lnTo>
                    <a:lnTo>
                      <a:pt x="1894" y="176"/>
                    </a:lnTo>
                    <a:lnTo>
                      <a:pt x="1928" y="210"/>
                    </a:lnTo>
                    <a:lnTo>
                      <a:pt x="1960" y="248"/>
                    </a:lnTo>
                    <a:lnTo>
                      <a:pt x="1990" y="288"/>
                    </a:lnTo>
                    <a:lnTo>
                      <a:pt x="2016" y="330"/>
                    </a:lnTo>
                    <a:lnTo>
                      <a:pt x="2038" y="374"/>
                    </a:lnTo>
                    <a:lnTo>
                      <a:pt x="2058" y="420"/>
                    </a:lnTo>
                    <a:lnTo>
                      <a:pt x="2058" y="420"/>
                    </a:lnTo>
                    <a:lnTo>
                      <a:pt x="2100" y="408"/>
                    </a:lnTo>
                    <a:lnTo>
                      <a:pt x="2144" y="402"/>
                    </a:lnTo>
                    <a:lnTo>
                      <a:pt x="2186" y="396"/>
                    </a:lnTo>
                    <a:lnTo>
                      <a:pt x="2226" y="394"/>
                    </a:lnTo>
                    <a:lnTo>
                      <a:pt x="2226" y="394"/>
                    </a:lnTo>
                    <a:lnTo>
                      <a:pt x="2260" y="396"/>
                    </a:lnTo>
                    <a:lnTo>
                      <a:pt x="2292" y="398"/>
                    </a:lnTo>
                    <a:lnTo>
                      <a:pt x="2324" y="402"/>
                    </a:lnTo>
                    <a:lnTo>
                      <a:pt x="2356" y="408"/>
                    </a:lnTo>
                    <a:lnTo>
                      <a:pt x="2386" y="416"/>
                    </a:lnTo>
                    <a:lnTo>
                      <a:pt x="2416" y="424"/>
                    </a:lnTo>
                    <a:lnTo>
                      <a:pt x="2446" y="434"/>
                    </a:lnTo>
                    <a:lnTo>
                      <a:pt x="2476" y="446"/>
                    </a:lnTo>
                    <a:lnTo>
                      <a:pt x="2504" y="458"/>
                    </a:lnTo>
                    <a:lnTo>
                      <a:pt x="2532" y="472"/>
                    </a:lnTo>
                    <a:lnTo>
                      <a:pt x="2558" y="488"/>
                    </a:lnTo>
                    <a:lnTo>
                      <a:pt x="2584" y="504"/>
                    </a:lnTo>
                    <a:lnTo>
                      <a:pt x="2610" y="522"/>
                    </a:lnTo>
                    <a:lnTo>
                      <a:pt x="2634" y="542"/>
                    </a:lnTo>
                    <a:lnTo>
                      <a:pt x="2656" y="562"/>
                    </a:lnTo>
                    <a:lnTo>
                      <a:pt x="2680" y="582"/>
                    </a:lnTo>
                    <a:lnTo>
                      <a:pt x="2700" y="604"/>
                    </a:lnTo>
                    <a:lnTo>
                      <a:pt x="2720" y="628"/>
                    </a:lnTo>
                    <a:lnTo>
                      <a:pt x="2740" y="652"/>
                    </a:lnTo>
                    <a:lnTo>
                      <a:pt x="2758" y="678"/>
                    </a:lnTo>
                    <a:lnTo>
                      <a:pt x="2774" y="704"/>
                    </a:lnTo>
                    <a:lnTo>
                      <a:pt x="2790" y="730"/>
                    </a:lnTo>
                    <a:lnTo>
                      <a:pt x="2804" y="758"/>
                    </a:lnTo>
                    <a:lnTo>
                      <a:pt x="2816" y="786"/>
                    </a:lnTo>
                    <a:lnTo>
                      <a:pt x="2828" y="814"/>
                    </a:lnTo>
                    <a:lnTo>
                      <a:pt x="2838" y="844"/>
                    </a:lnTo>
                    <a:lnTo>
                      <a:pt x="2846" y="874"/>
                    </a:lnTo>
                    <a:lnTo>
                      <a:pt x="2854" y="906"/>
                    </a:lnTo>
                    <a:lnTo>
                      <a:pt x="2860" y="938"/>
                    </a:lnTo>
                    <a:lnTo>
                      <a:pt x="2864" y="970"/>
                    </a:lnTo>
                    <a:lnTo>
                      <a:pt x="2866" y="1002"/>
                    </a:lnTo>
                    <a:lnTo>
                      <a:pt x="2866" y="1034"/>
                    </a:lnTo>
                    <a:lnTo>
                      <a:pt x="2866" y="1034"/>
                    </a:lnTo>
                    <a:lnTo>
                      <a:pt x="2866" y="1064"/>
                    </a:lnTo>
                    <a:lnTo>
                      <a:pt x="2864" y="1094"/>
                    </a:lnTo>
                    <a:lnTo>
                      <a:pt x="2860" y="1124"/>
                    </a:lnTo>
                    <a:lnTo>
                      <a:pt x="2856" y="1154"/>
                    </a:lnTo>
                    <a:lnTo>
                      <a:pt x="2850" y="1182"/>
                    </a:lnTo>
                    <a:lnTo>
                      <a:pt x="2842" y="1212"/>
                    </a:lnTo>
                    <a:lnTo>
                      <a:pt x="2832" y="1240"/>
                    </a:lnTo>
                    <a:lnTo>
                      <a:pt x="2822" y="1268"/>
                    </a:lnTo>
                    <a:lnTo>
                      <a:pt x="2810" y="1296"/>
                    </a:lnTo>
                    <a:lnTo>
                      <a:pt x="2798" y="1322"/>
                    </a:lnTo>
                    <a:lnTo>
                      <a:pt x="2784" y="1348"/>
                    </a:lnTo>
                    <a:lnTo>
                      <a:pt x="2768" y="1374"/>
                    </a:lnTo>
                    <a:lnTo>
                      <a:pt x="2752" y="1398"/>
                    </a:lnTo>
                    <a:lnTo>
                      <a:pt x="2734" y="1422"/>
                    </a:lnTo>
                    <a:lnTo>
                      <a:pt x="2716" y="1446"/>
                    </a:lnTo>
                    <a:lnTo>
                      <a:pt x="2696" y="1468"/>
                    </a:lnTo>
                    <a:lnTo>
                      <a:pt x="2696" y="1468"/>
                    </a:lnTo>
                    <a:lnTo>
                      <a:pt x="2674" y="1490"/>
                    </a:lnTo>
                    <a:lnTo>
                      <a:pt x="2652" y="1510"/>
                    </a:lnTo>
                    <a:lnTo>
                      <a:pt x="2630" y="1528"/>
                    </a:lnTo>
                    <a:lnTo>
                      <a:pt x="2606" y="1548"/>
                    </a:lnTo>
                    <a:lnTo>
                      <a:pt x="2582" y="1564"/>
                    </a:lnTo>
                    <a:lnTo>
                      <a:pt x="2558" y="1580"/>
                    </a:lnTo>
                    <a:lnTo>
                      <a:pt x="2532" y="1594"/>
                    </a:lnTo>
                    <a:lnTo>
                      <a:pt x="2506" y="1608"/>
                    </a:lnTo>
                    <a:lnTo>
                      <a:pt x="2478" y="1620"/>
                    </a:lnTo>
                    <a:lnTo>
                      <a:pt x="2452" y="1630"/>
                    </a:lnTo>
                    <a:lnTo>
                      <a:pt x="2424" y="1640"/>
                    </a:lnTo>
                    <a:lnTo>
                      <a:pt x="2396" y="1648"/>
                    </a:lnTo>
                    <a:lnTo>
                      <a:pt x="2366" y="1656"/>
                    </a:lnTo>
                    <a:lnTo>
                      <a:pt x="2338" y="1662"/>
                    </a:lnTo>
                    <a:lnTo>
                      <a:pt x="2308" y="1666"/>
                    </a:lnTo>
                    <a:lnTo>
                      <a:pt x="2278" y="1670"/>
                    </a:lnTo>
                    <a:lnTo>
                      <a:pt x="2278" y="1670"/>
                    </a:lnTo>
                    <a:lnTo>
                      <a:pt x="2274" y="1670"/>
                    </a:lnTo>
                    <a:lnTo>
                      <a:pt x="2274" y="1670"/>
                    </a:lnTo>
                    <a:close/>
                    <a:moveTo>
                      <a:pt x="516" y="1584"/>
                    </a:moveTo>
                    <a:lnTo>
                      <a:pt x="2272" y="1586"/>
                    </a:lnTo>
                    <a:lnTo>
                      <a:pt x="2272" y="1586"/>
                    </a:lnTo>
                    <a:lnTo>
                      <a:pt x="2300" y="1584"/>
                    </a:lnTo>
                    <a:lnTo>
                      <a:pt x="2326" y="1580"/>
                    </a:lnTo>
                    <a:lnTo>
                      <a:pt x="2352" y="1574"/>
                    </a:lnTo>
                    <a:lnTo>
                      <a:pt x="2378" y="1568"/>
                    </a:lnTo>
                    <a:lnTo>
                      <a:pt x="2402" y="1560"/>
                    </a:lnTo>
                    <a:lnTo>
                      <a:pt x="2426" y="1552"/>
                    </a:lnTo>
                    <a:lnTo>
                      <a:pt x="2450" y="1542"/>
                    </a:lnTo>
                    <a:lnTo>
                      <a:pt x="2474" y="1530"/>
                    </a:lnTo>
                    <a:lnTo>
                      <a:pt x="2518" y="1506"/>
                    </a:lnTo>
                    <a:lnTo>
                      <a:pt x="2560" y="1478"/>
                    </a:lnTo>
                    <a:lnTo>
                      <a:pt x="2600" y="1444"/>
                    </a:lnTo>
                    <a:lnTo>
                      <a:pt x="2636" y="1410"/>
                    </a:lnTo>
                    <a:lnTo>
                      <a:pt x="2668" y="1370"/>
                    </a:lnTo>
                    <a:lnTo>
                      <a:pt x="2698" y="1328"/>
                    </a:lnTo>
                    <a:lnTo>
                      <a:pt x="2724" y="1284"/>
                    </a:lnTo>
                    <a:lnTo>
                      <a:pt x="2744" y="1238"/>
                    </a:lnTo>
                    <a:lnTo>
                      <a:pt x="2754" y="1214"/>
                    </a:lnTo>
                    <a:lnTo>
                      <a:pt x="2762" y="1190"/>
                    </a:lnTo>
                    <a:lnTo>
                      <a:pt x="2768" y="1164"/>
                    </a:lnTo>
                    <a:lnTo>
                      <a:pt x="2774" y="1140"/>
                    </a:lnTo>
                    <a:lnTo>
                      <a:pt x="2778" y="1114"/>
                    </a:lnTo>
                    <a:lnTo>
                      <a:pt x="2782" y="1088"/>
                    </a:lnTo>
                    <a:lnTo>
                      <a:pt x="2784" y="1062"/>
                    </a:lnTo>
                    <a:lnTo>
                      <a:pt x="2784" y="1034"/>
                    </a:lnTo>
                    <a:lnTo>
                      <a:pt x="2784" y="1034"/>
                    </a:lnTo>
                    <a:lnTo>
                      <a:pt x="2784" y="1006"/>
                    </a:lnTo>
                    <a:lnTo>
                      <a:pt x="2782" y="978"/>
                    </a:lnTo>
                    <a:lnTo>
                      <a:pt x="2778" y="950"/>
                    </a:lnTo>
                    <a:lnTo>
                      <a:pt x="2772" y="922"/>
                    </a:lnTo>
                    <a:lnTo>
                      <a:pt x="2766" y="896"/>
                    </a:lnTo>
                    <a:lnTo>
                      <a:pt x="2758" y="870"/>
                    </a:lnTo>
                    <a:lnTo>
                      <a:pt x="2750" y="844"/>
                    </a:lnTo>
                    <a:lnTo>
                      <a:pt x="2740" y="818"/>
                    </a:lnTo>
                    <a:lnTo>
                      <a:pt x="2728" y="794"/>
                    </a:lnTo>
                    <a:lnTo>
                      <a:pt x="2716" y="770"/>
                    </a:lnTo>
                    <a:lnTo>
                      <a:pt x="2704" y="746"/>
                    </a:lnTo>
                    <a:lnTo>
                      <a:pt x="2688" y="724"/>
                    </a:lnTo>
                    <a:lnTo>
                      <a:pt x="2674" y="702"/>
                    </a:lnTo>
                    <a:lnTo>
                      <a:pt x="2656" y="680"/>
                    </a:lnTo>
                    <a:lnTo>
                      <a:pt x="2640" y="660"/>
                    </a:lnTo>
                    <a:lnTo>
                      <a:pt x="2620" y="640"/>
                    </a:lnTo>
                    <a:lnTo>
                      <a:pt x="2602" y="622"/>
                    </a:lnTo>
                    <a:lnTo>
                      <a:pt x="2582" y="604"/>
                    </a:lnTo>
                    <a:lnTo>
                      <a:pt x="2560" y="588"/>
                    </a:lnTo>
                    <a:lnTo>
                      <a:pt x="2538" y="572"/>
                    </a:lnTo>
                    <a:lnTo>
                      <a:pt x="2516" y="558"/>
                    </a:lnTo>
                    <a:lnTo>
                      <a:pt x="2492" y="544"/>
                    </a:lnTo>
                    <a:lnTo>
                      <a:pt x="2468" y="532"/>
                    </a:lnTo>
                    <a:lnTo>
                      <a:pt x="2444" y="522"/>
                    </a:lnTo>
                    <a:lnTo>
                      <a:pt x="2418" y="512"/>
                    </a:lnTo>
                    <a:lnTo>
                      <a:pt x="2392" y="502"/>
                    </a:lnTo>
                    <a:lnTo>
                      <a:pt x="2366" y="496"/>
                    </a:lnTo>
                    <a:lnTo>
                      <a:pt x="2340" y="488"/>
                    </a:lnTo>
                    <a:lnTo>
                      <a:pt x="2312" y="484"/>
                    </a:lnTo>
                    <a:lnTo>
                      <a:pt x="2284" y="480"/>
                    </a:lnTo>
                    <a:lnTo>
                      <a:pt x="2256" y="478"/>
                    </a:lnTo>
                    <a:lnTo>
                      <a:pt x="2226" y="478"/>
                    </a:lnTo>
                    <a:lnTo>
                      <a:pt x="2226" y="478"/>
                    </a:lnTo>
                    <a:lnTo>
                      <a:pt x="2182" y="480"/>
                    </a:lnTo>
                    <a:lnTo>
                      <a:pt x="2138" y="486"/>
                    </a:lnTo>
                    <a:lnTo>
                      <a:pt x="2092" y="496"/>
                    </a:lnTo>
                    <a:lnTo>
                      <a:pt x="2046" y="510"/>
                    </a:lnTo>
                    <a:lnTo>
                      <a:pt x="2046" y="510"/>
                    </a:lnTo>
                    <a:lnTo>
                      <a:pt x="2038" y="512"/>
                    </a:lnTo>
                    <a:lnTo>
                      <a:pt x="2030" y="512"/>
                    </a:lnTo>
                    <a:lnTo>
                      <a:pt x="2022" y="512"/>
                    </a:lnTo>
                    <a:lnTo>
                      <a:pt x="2014" y="508"/>
                    </a:lnTo>
                    <a:lnTo>
                      <a:pt x="2014" y="508"/>
                    </a:lnTo>
                    <a:lnTo>
                      <a:pt x="2006" y="504"/>
                    </a:lnTo>
                    <a:lnTo>
                      <a:pt x="2002" y="498"/>
                    </a:lnTo>
                    <a:lnTo>
                      <a:pt x="1996" y="492"/>
                    </a:lnTo>
                    <a:lnTo>
                      <a:pt x="1994" y="484"/>
                    </a:lnTo>
                    <a:lnTo>
                      <a:pt x="1994" y="484"/>
                    </a:lnTo>
                    <a:lnTo>
                      <a:pt x="1978" y="440"/>
                    </a:lnTo>
                    <a:lnTo>
                      <a:pt x="1958" y="398"/>
                    </a:lnTo>
                    <a:lnTo>
                      <a:pt x="1936" y="358"/>
                    </a:lnTo>
                    <a:lnTo>
                      <a:pt x="1912" y="320"/>
                    </a:lnTo>
                    <a:lnTo>
                      <a:pt x="1884" y="284"/>
                    </a:lnTo>
                    <a:lnTo>
                      <a:pt x="1854" y="252"/>
                    </a:lnTo>
                    <a:lnTo>
                      <a:pt x="1820" y="222"/>
                    </a:lnTo>
                    <a:lnTo>
                      <a:pt x="1786" y="194"/>
                    </a:lnTo>
                    <a:lnTo>
                      <a:pt x="1750" y="168"/>
                    </a:lnTo>
                    <a:lnTo>
                      <a:pt x="1710" y="146"/>
                    </a:lnTo>
                    <a:lnTo>
                      <a:pt x="1670" y="128"/>
                    </a:lnTo>
                    <a:lnTo>
                      <a:pt x="1628" y="112"/>
                    </a:lnTo>
                    <a:lnTo>
                      <a:pt x="1586" y="100"/>
                    </a:lnTo>
                    <a:lnTo>
                      <a:pt x="1542" y="90"/>
                    </a:lnTo>
                    <a:lnTo>
                      <a:pt x="1496" y="84"/>
                    </a:lnTo>
                    <a:lnTo>
                      <a:pt x="1450" y="82"/>
                    </a:lnTo>
                    <a:lnTo>
                      <a:pt x="1450" y="82"/>
                    </a:lnTo>
                    <a:lnTo>
                      <a:pt x="1422" y="84"/>
                    </a:lnTo>
                    <a:lnTo>
                      <a:pt x="1394" y="86"/>
                    </a:lnTo>
                    <a:lnTo>
                      <a:pt x="1368" y="88"/>
                    </a:lnTo>
                    <a:lnTo>
                      <a:pt x="1342" y="94"/>
                    </a:lnTo>
                    <a:lnTo>
                      <a:pt x="1316" y="98"/>
                    </a:lnTo>
                    <a:lnTo>
                      <a:pt x="1290" y="106"/>
                    </a:lnTo>
                    <a:lnTo>
                      <a:pt x="1266" y="114"/>
                    </a:lnTo>
                    <a:lnTo>
                      <a:pt x="1240" y="122"/>
                    </a:lnTo>
                    <a:lnTo>
                      <a:pt x="1194" y="144"/>
                    </a:lnTo>
                    <a:lnTo>
                      <a:pt x="1148" y="168"/>
                    </a:lnTo>
                    <a:lnTo>
                      <a:pt x="1106" y="198"/>
                    </a:lnTo>
                    <a:lnTo>
                      <a:pt x="1066" y="230"/>
                    </a:lnTo>
                    <a:lnTo>
                      <a:pt x="1030" y="268"/>
                    </a:lnTo>
                    <a:lnTo>
                      <a:pt x="998" y="306"/>
                    </a:lnTo>
                    <a:lnTo>
                      <a:pt x="968" y="350"/>
                    </a:lnTo>
                    <a:lnTo>
                      <a:pt x="942" y="394"/>
                    </a:lnTo>
                    <a:lnTo>
                      <a:pt x="930" y="418"/>
                    </a:lnTo>
                    <a:lnTo>
                      <a:pt x="920" y="442"/>
                    </a:lnTo>
                    <a:lnTo>
                      <a:pt x="912" y="468"/>
                    </a:lnTo>
                    <a:lnTo>
                      <a:pt x="904" y="494"/>
                    </a:lnTo>
                    <a:lnTo>
                      <a:pt x="896" y="520"/>
                    </a:lnTo>
                    <a:lnTo>
                      <a:pt x="890" y="546"/>
                    </a:lnTo>
                    <a:lnTo>
                      <a:pt x="886" y="572"/>
                    </a:lnTo>
                    <a:lnTo>
                      <a:pt x="882" y="600"/>
                    </a:lnTo>
                    <a:lnTo>
                      <a:pt x="882" y="600"/>
                    </a:lnTo>
                    <a:lnTo>
                      <a:pt x="880" y="610"/>
                    </a:lnTo>
                    <a:lnTo>
                      <a:pt x="876" y="618"/>
                    </a:lnTo>
                    <a:lnTo>
                      <a:pt x="870" y="626"/>
                    </a:lnTo>
                    <a:lnTo>
                      <a:pt x="862" y="632"/>
                    </a:lnTo>
                    <a:lnTo>
                      <a:pt x="862" y="632"/>
                    </a:lnTo>
                    <a:lnTo>
                      <a:pt x="852" y="636"/>
                    </a:lnTo>
                    <a:lnTo>
                      <a:pt x="842" y="638"/>
                    </a:lnTo>
                    <a:lnTo>
                      <a:pt x="832" y="636"/>
                    </a:lnTo>
                    <a:lnTo>
                      <a:pt x="822" y="632"/>
                    </a:lnTo>
                    <a:lnTo>
                      <a:pt x="822" y="632"/>
                    </a:lnTo>
                    <a:lnTo>
                      <a:pt x="794" y="620"/>
                    </a:lnTo>
                    <a:lnTo>
                      <a:pt x="766" y="608"/>
                    </a:lnTo>
                    <a:lnTo>
                      <a:pt x="738" y="598"/>
                    </a:lnTo>
                    <a:lnTo>
                      <a:pt x="708" y="590"/>
                    </a:lnTo>
                    <a:lnTo>
                      <a:pt x="680" y="584"/>
                    </a:lnTo>
                    <a:lnTo>
                      <a:pt x="650" y="578"/>
                    </a:lnTo>
                    <a:lnTo>
                      <a:pt x="622" y="576"/>
                    </a:lnTo>
                    <a:lnTo>
                      <a:pt x="592" y="576"/>
                    </a:lnTo>
                    <a:lnTo>
                      <a:pt x="592" y="576"/>
                    </a:lnTo>
                    <a:lnTo>
                      <a:pt x="566" y="576"/>
                    </a:lnTo>
                    <a:lnTo>
                      <a:pt x="540" y="578"/>
                    </a:lnTo>
                    <a:lnTo>
                      <a:pt x="514" y="580"/>
                    </a:lnTo>
                    <a:lnTo>
                      <a:pt x="490" y="586"/>
                    </a:lnTo>
                    <a:lnTo>
                      <a:pt x="466" y="592"/>
                    </a:lnTo>
                    <a:lnTo>
                      <a:pt x="440" y="598"/>
                    </a:lnTo>
                    <a:lnTo>
                      <a:pt x="418" y="606"/>
                    </a:lnTo>
                    <a:lnTo>
                      <a:pt x="394" y="616"/>
                    </a:lnTo>
                    <a:lnTo>
                      <a:pt x="372" y="626"/>
                    </a:lnTo>
                    <a:lnTo>
                      <a:pt x="350" y="636"/>
                    </a:lnTo>
                    <a:lnTo>
                      <a:pt x="308" y="662"/>
                    </a:lnTo>
                    <a:lnTo>
                      <a:pt x="268" y="692"/>
                    </a:lnTo>
                    <a:lnTo>
                      <a:pt x="232" y="724"/>
                    </a:lnTo>
                    <a:lnTo>
                      <a:pt x="200" y="760"/>
                    </a:lnTo>
                    <a:lnTo>
                      <a:pt x="170" y="800"/>
                    </a:lnTo>
                    <a:lnTo>
                      <a:pt x="144" y="842"/>
                    </a:lnTo>
                    <a:lnTo>
                      <a:pt x="134" y="864"/>
                    </a:lnTo>
                    <a:lnTo>
                      <a:pt x="124" y="886"/>
                    </a:lnTo>
                    <a:lnTo>
                      <a:pt x="114" y="908"/>
                    </a:lnTo>
                    <a:lnTo>
                      <a:pt x="106" y="932"/>
                    </a:lnTo>
                    <a:lnTo>
                      <a:pt x="100" y="956"/>
                    </a:lnTo>
                    <a:lnTo>
                      <a:pt x="94" y="982"/>
                    </a:lnTo>
                    <a:lnTo>
                      <a:pt x="90" y="1006"/>
                    </a:lnTo>
                    <a:lnTo>
                      <a:pt x="86" y="1032"/>
                    </a:lnTo>
                    <a:lnTo>
                      <a:pt x="84" y="1058"/>
                    </a:lnTo>
                    <a:lnTo>
                      <a:pt x="84" y="1084"/>
                    </a:lnTo>
                    <a:lnTo>
                      <a:pt x="84" y="1084"/>
                    </a:lnTo>
                    <a:lnTo>
                      <a:pt x="86" y="1130"/>
                    </a:lnTo>
                    <a:lnTo>
                      <a:pt x="92" y="1174"/>
                    </a:lnTo>
                    <a:lnTo>
                      <a:pt x="102" y="1218"/>
                    </a:lnTo>
                    <a:lnTo>
                      <a:pt x="116" y="1262"/>
                    </a:lnTo>
                    <a:lnTo>
                      <a:pt x="134" y="1302"/>
                    </a:lnTo>
                    <a:lnTo>
                      <a:pt x="156" y="1342"/>
                    </a:lnTo>
                    <a:lnTo>
                      <a:pt x="180" y="1378"/>
                    </a:lnTo>
                    <a:lnTo>
                      <a:pt x="208" y="1412"/>
                    </a:lnTo>
                    <a:lnTo>
                      <a:pt x="238" y="1446"/>
                    </a:lnTo>
                    <a:lnTo>
                      <a:pt x="270" y="1474"/>
                    </a:lnTo>
                    <a:lnTo>
                      <a:pt x="306" y="1502"/>
                    </a:lnTo>
                    <a:lnTo>
                      <a:pt x="344" y="1524"/>
                    </a:lnTo>
                    <a:lnTo>
                      <a:pt x="384" y="1544"/>
                    </a:lnTo>
                    <a:lnTo>
                      <a:pt x="426" y="1562"/>
                    </a:lnTo>
                    <a:lnTo>
                      <a:pt x="470" y="1574"/>
                    </a:lnTo>
                    <a:lnTo>
                      <a:pt x="516" y="1584"/>
                    </a:lnTo>
                    <a:lnTo>
                      <a:pt x="516" y="15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5" name="Freeform 86">
                <a:extLst>
                  <a:ext uri="{FF2B5EF4-FFF2-40B4-BE49-F238E27FC236}">
                    <a16:creationId xmlns:a16="http://schemas.microsoft.com/office/drawing/2014/main" id="{B2BEB6F1-C7A2-44CD-BF09-966A97AE4B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17612" y="5870575"/>
                <a:ext cx="1127125" cy="1130300"/>
              </a:xfrm>
              <a:custGeom>
                <a:avLst/>
                <a:gdLst>
                  <a:gd name="T0" fmla="*/ 232 w 710"/>
                  <a:gd name="T1" fmla="*/ 694 h 712"/>
                  <a:gd name="T2" fmla="*/ 200 w 710"/>
                  <a:gd name="T3" fmla="*/ 668 h 712"/>
                  <a:gd name="T4" fmla="*/ 202 w 710"/>
                  <a:gd name="T5" fmla="*/ 598 h 712"/>
                  <a:gd name="T6" fmla="*/ 132 w 710"/>
                  <a:gd name="T7" fmla="*/ 580 h 712"/>
                  <a:gd name="T8" fmla="*/ 80 w 710"/>
                  <a:gd name="T9" fmla="*/ 580 h 712"/>
                  <a:gd name="T10" fmla="*/ 26 w 710"/>
                  <a:gd name="T11" fmla="*/ 498 h 712"/>
                  <a:gd name="T12" fmla="*/ 34 w 710"/>
                  <a:gd name="T13" fmla="*/ 448 h 712"/>
                  <a:gd name="T14" fmla="*/ 72 w 710"/>
                  <a:gd name="T15" fmla="*/ 392 h 712"/>
                  <a:gd name="T16" fmla="*/ 22 w 710"/>
                  <a:gd name="T17" fmla="*/ 348 h 712"/>
                  <a:gd name="T18" fmla="*/ 0 w 710"/>
                  <a:gd name="T19" fmla="*/ 312 h 712"/>
                  <a:gd name="T20" fmla="*/ 22 w 710"/>
                  <a:gd name="T21" fmla="*/ 224 h 712"/>
                  <a:gd name="T22" fmla="*/ 52 w 710"/>
                  <a:gd name="T23" fmla="*/ 196 h 712"/>
                  <a:gd name="T24" fmla="*/ 114 w 710"/>
                  <a:gd name="T25" fmla="*/ 202 h 712"/>
                  <a:gd name="T26" fmla="*/ 132 w 710"/>
                  <a:gd name="T27" fmla="*/ 134 h 712"/>
                  <a:gd name="T28" fmla="*/ 130 w 710"/>
                  <a:gd name="T29" fmla="*/ 84 h 712"/>
                  <a:gd name="T30" fmla="*/ 204 w 710"/>
                  <a:gd name="T31" fmla="*/ 30 h 712"/>
                  <a:gd name="T32" fmla="*/ 230 w 710"/>
                  <a:gd name="T33" fmla="*/ 24 h 712"/>
                  <a:gd name="T34" fmla="*/ 292 w 710"/>
                  <a:gd name="T35" fmla="*/ 76 h 712"/>
                  <a:gd name="T36" fmla="*/ 354 w 710"/>
                  <a:gd name="T37" fmla="*/ 40 h 712"/>
                  <a:gd name="T38" fmla="*/ 380 w 710"/>
                  <a:gd name="T39" fmla="*/ 8 h 712"/>
                  <a:gd name="T40" fmla="*/ 406 w 710"/>
                  <a:gd name="T41" fmla="*/ 0 h 712"/>
                  <a:gd name="T42" fmla="*/ 488 w 710"/>
                  <a:gd name="T43" fmla="*/ 22 h 712"/>
                  <a:gd name="T44" fmla="*/ 516 w 710"/>
                  <a:gd name="T45" fmla="*/ 54 h 712"/>
                  <a:gd name="T46" fmla="*/ 508 w 710"/>
                  <a:gd name="T47" fmla="*/ 114 h 712"/>
                  <a:gd name="T48" fmla="*/ 590 w 710"/>
                  <a:gd name="T49" fmla="*/ 126 h 712"/>
                  <a:gd name="T50" fmla="*/ 642 w 710"/>
                  <a:gd name="T51" fmla="*/ 140 h 712"/>
                  <a:gd name="T52" fmla="*/ 688 w 710"/>
                  <a:gd name="T53" fmla="*/ 226 h 712"/>
                  <a:gd name="T54" fmla="*/ 670 w 710"/>
                  <a:gd name="T55" fmla="*/ 272 h 712"/>
                  <a:gd name="T56" fmla="*/ 642 w 710"/>
                  <a:gd name="T57" fmla="*/ 346 h 712"/>
                  <a:gd name="T58" fmla="*/ 698 w 710"/>
                  <a:gd name="T59" fmla="*/ 372 h 712"/>
                  <a:gd name="T60" fmla="*/ 710 w 710"/>
                  <a:gd name="T61" fmla="*/ 410 h 712"/>
                  <a:gd name="T62" fmla="*/ 686 w 710"/>
                  <a:gd name="T63" fmla="*/ 496 h 712"/>
                  <a:gd name="T64" fmla="*/ 650 w 710"/>
                  <a:gd name="T65" fmla="*/ 518 h 712"/>
                  <a:gd name="T66" fmla="*/ 596 w 710"/>
                  <a:gd name="T67" fmla="*/ 510 h 712"/>
                  <a:gd name="T68" fmla="*/ 584 w 710"/>
                  <a:gd name="T69" fmla="*/ 588 h 712"/>
                  <a:gd name="T70" fmla="*/ 580 w 710"/>
                  <a:gd name="T71" fmla="*/ 630 h 712"/>
                  <a:gd name="T72" fmla="*/ 506 w 710"/>
                  <a:gd name="T73" fmla="*/ 682 h 712"/>
                  <a:gd name="T74" fmla="*/ 452 w 710"/>
                  <a:gd name="T75" fmla="*/ 682 h 712"/>
                  <a:gd name="T76" fmla="*/ 392 w 710"/>
                  <a:gd name="T77" fmla="*/ 640 h 712"/>
                  <a:gd name="T78" fmla="*/ 348 w 710"/>
                  <a:gd name="T79" fmla="*/ 688 h 712"/>
                  <a:gd name="T80" fmla="*/ 314 w 710"/>
                  <a:gd name="T81" fmla="*/ 710 h 712"/>
                  <a:gd name="T82" fmla="*/ 308 w 710"/>
                  <a:gd name="T83" fmla="*/ 644 h 712"/>
                  <a:gd name="T84" fmla="*/ 314 w 710"/>
                  <a:gd name="T85" fmla="*/ 572 h 712"/>
                  <a:gd name="T86" fmla="*/ 404 w 710"/>
                  <a:gd name="T87" fmla="*/ 570 h 712"/>
                  <a:gd name="T88" fmla="*/ 480 w 710"/>
                  <a:gd name="T89" fmla="*/ 538 h 712"/>
                  <a:gd name="T90" fmla="*/ 540 w 710"/>
                  <a:gd name="T91" fmla="*/ 474 h 712"/>
                  <a:gd name="T92" fmla="*/ 572 w 710"/>
                  <a:gd name="T93" fmla="*/ 398 h 712"/>
                  <a:gd name="T94" fmla="*/ 570 w 710"/>
                  <a:gd name="T95" fmla="*/ 308 h 712"/>
                  <a:gd name="T96" fmla="*/ 538 w 710"/>
                  <a:gd name="T97" fmla="*/ 232 h 712"/>
                  <a:gd name="T98" fmla="*/ 472 w 710"/>
                  <a:gd name="T99" fmla="*/ 170 h 712"/>
                  <a:gd name="T100" fmla="*/ 396 w 710"/>
                  <a:gd name="T101" fmla="*/ 140 h 712"/>
                  <a:gd name="T102" fmla="*/ 308 w 710"/>
                  <a:gd name="T103" fmla="*/ 142 h 712"/>
                  <a:gd name="T104" fmla="*/ 232 w 710"/>
                  <a:gd name="T105" fmla="*/ 174 h 712"/>
                  <a:gd name="T106" fmla="*/ 170 w 710"/>
                  <a:gd name="T107" fmla="*/ 238 h 712"/>
                  <a:gd name="T108" fmla="*/ 138 w 710"/>
                  <a:gd name="T109" fmla="*/ 314 h 712"/>
                  <a:gd name="T110" fmla="*/ 142 w 710"/>
                  <a:gd name="T111" fmla="*/ 404 h 712"/>
                  <a:gd name="T112" fmla="*/ 172 w 710"/>
                  <a:gd name="T113" fmla="*/ 480 h 712"/>
                  <a:gd name="T114" fmla="*/ 238 w 710"/>
                  <a:gd name="T115" fmla="*/ 540 h 712"/>
                  <a:gd name="T116" fmla="*/ 474 w 710"/>
                  <a:gd name="T117" fmla="*/ 624 h 712"/>
                  <a:gd name="T118" fmla="*/ 100 w 710"/>
                  <a:gd name="T119" fmla="*/ 522 h 712"/>
                  <a:gd name="T120" fmla="*/ 644 w 710"/>
                  <a:gd name="T121" fmla="*/ 404 h 712"/>
                  <a:gd name="T122" fmla="*/ 82 w 710"/>
                  <a:gd name="T123" fmla="*/ 250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0" h="712">
                    <a:moveTo>
                      <a:pt x="304" y="712"/>
                    </a:moveTo>
                    <a:lnTo>
                      <a:pt x="304" y="712"/>
                    </a:lnTo>
                    <a:lnTo>
                      <a:pt x="290" y="710"/>
                    </a:lnTo>
                    <a:lnTo>
                      <a:pt x="232" y="694"/>
                    </a:lnTo>
                    <a:lnTo>
                      <a:pt x="232" y="694"/>
                    </a:lnTo>
                    <a:lnTo>
                      <a:pt x="222" y="690"/>
                    </a:lnTo>
                    <a:lnTo>
                      <a:pt x="212" y="684"/>
                    </a:lnTo>
                    <a:lnTo>
                      <a:pt x="206" y="676"/>
                    </a:lnTo>
                    <a:lnTo>
                      <a:pt x="200" y="668"/>
                    </a:lnTo>
                    <a:lnTo>
                      <a:pt x="200" y="668"/>
                    </a:lnTo>
                    <a:lnTo>
                      <a:pt x="194" y="658"/>
                    </a:lnTo>
                    <a:lnTo>
                      <a:pt x="192" y="648"/>
                    </a:lnTo>
                    <a:lnTo>
                      <a:pt x="192" y="638"/>
                    </a:lnTo>
                    <a:lnTo>
                      <a:pt x="194" y="628"/>
                    </a:lnTo>
                    <a:lnTo>
                      <a:pt x="202" y="598"/>
                    </a:lnTo>
                    <a:lnTo>
                      <a:pt x="202" y="598"/>
                    </a:lnTo>
                    <a:lnTo>
                      <a:pt x="180" y="582"/>
                    </a:lnTo>
                    <a:lnTo>
                      <a:pt x="160" y="564"/>
                    </a:lnTo>
                    <a:lnTo>
                      <a:pt x="132" y="580"/>
                    </a:lnTo>
                    <a:lnTo>
                      <a:pt x="132" y="580"/>
                    </a:lnTo>
                    <a:lnTo>
                      <a:pt x="120" y="586"/>
                    </a:lnTo>
                    <a:lnTo>
                      <a:pt x="106" y="586"/>
                    </a:lnTo>
                    <a:lnTo>
                      <a:pt x="106" y="586"/>
                    </a:lnTo>
                    <a:lnTo>
                      <a:pt x="92" y="584"/>
                    </a:lnTo>
                    <a:lnTo>
                      <a:pt x="80" y="580"/>
                    </a:lnTo>
                    <a:lnTo>
                      <a:pt x="68" y="572"/>
                    </a:lnTo>
                    <a:lnTo>
                      <a:pt x="60" y="560"/>
                    </a:lnTo>
                    <a:lnTo>
                      <a:pt x="30" y="506"/>
                    </a:lnTo>
                    <a:lnTo>
                      <a:pt x="30" y="506"/>
                    </a:lnTo>
                    <a:lnTo>
                      <a:pt x="26" y="498"/>
                    </a:lnTo>
                    <a:lnTo>
                      <a:pt x="22" y="486"/>
                    </a:lnTo>
                    <a:lnTo>
                      <a:pt x="22" y="476"/>
                    </a:lnTo>
                    <a:lnTo>
                      <a:pt x="24" y="466"/>
                    </a:lnTo>
                    <a:lnTo>
                      <a:pt x="28" y="456"/>
                    </a:lnTo>
                    <a:lnTo>
                      <a:pt x="34" y="448"/>
                    </a:lnTo>
                    <a:lnTo>
                      <a:pt x="40" y="440"/>
                    </a:lnTo>
                    <a:lnTo>
                      <a:pt x="50" y="434"/>
                    </a:lnTo>
                    <a:lnTo>
                      <a:pt x="76" y="418"/>
                    </a:lnTo>
                    <a:lnTo>
                      <a:pt x="76" y="418"/>
                    </a:lnTo>
                    <a:lnTo>
                      <a:pt x="72" y="392"/>
                    </a:lnTo>
                    <a:lnTo>
                      <a:pt x="70" y="366"/>
                    </a:lnTo>
                    <a:lnTo>
                      <a:pt x="40" y="356"/>
                    </a:lnTo>
                    <a:lnTo>
                      <a:pt x="40" y="356"/>
                    </a:lnTo>
                    <a:lnTo>
                      <a:pt x="30" y="354"/>
                    </a:lnTo>
                    <a:lnTo>
                      <a:pt x="22" y="348"/>
                    </a:lnTo>
                    <a:lnTo>
                      <a:pt x="14" y="340"/>
                    </a:lnTo>
                    <a:lnTo>
                      <a:pt x="8" y="332"/>
                    </a:lnTo>
                    <a:lnTo>
                      <a:pt x="8" y="332"/>
                    </a:lnTo>
                    <a:lnTo>
                      <a:pt x="2" y="322"/>
                    </a:lnTo>
                    <a:lnTo>
                      <a:pt x="0" y="312"/>
                    </a:lnTo>
                    <a:lnTo>
                      <a:pt x="0" y="302"/>
                    </a:lnTo>
                    <a:lnTo>
                      <a:pt x="2" y="290"/>
                    </a:lnTo>
                    <a:lnTo>
                      <a:pt x="18" y="232"/>
                    </a:lnTo>
                    <a:lnTo>
                      <a:pt x="18" y="232"/>
                    </a:lnTo>
                    <a:lnTo>
                      <a:pt x="22" y="224"/>
                    </a:lnTo>
                    <a:lnTo>
                      <a:pt x="26" y="216"/>
                    </a:lnTo>
                    <a:lnTo>
                      <a:pt x="30" y="210"/>
                    </a:lnTo>
                    <a:lnTo>
                      <a:pt x="38" y="204"/>
                    </a:lnTo>
                    <a:lnTo>
                      <a:pt x="44" y="200"/>
                    </a:lnTo>
                    <a:lnTo>
                      <a:pt x="52" y="196"/>
                    </a:lnTo>
                    <a:lnTo>
                      <a:pt x="62" y="194"/>
                    </a:lnTo>
                    <a:lnTo>
                      <a:pt x="70" y="192"/>
                    </a:lnTo>
                    <a:lnTo>
                      <a:pt x="70" y="192"/>
                    </a:lnTo>
                    <a:lnTo>
                      <a:pt x="84" y="194"/>
                    </a:lnTo>
                    <a:lnTo>
                      <a:pt x="114" y="202"/>
                    </a:lnTo>
                    <a:lnTo>
                      <a:pt x="114" y="202"/>
                    </a:lnTo>
                    <a:lnTo>
                      <a:pt x="130" y="180"/>
                    </a:lnTo>
                    <a:lnTo>
                      <a:pt x="146" y="160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8" y="124"/>
                    </a:lnTo>
                    <a:lnTo>
                      <a:pt x="124" y="114"/>
                    </a:lnTo>
                    <a:lnTo>
                      <a:pt x="124" y="102"/>
                    </a:lnTo>
                    <a:lnTo>
                      <a:pt x="126" y="92"/>
                    </a:lnTo>
                    <a:lnTo>
                      <a:pt x="130" y="84"/>
                    </a:lnTo>
                    <a:lnTo>
                      <a:pt x="136" y="74"/>
                    </a:lnTo>
                    <a:lnTo>
                      <a:pt x="142" y="66"/>
                    </a:lnTo>
                    <a:lnTo>
                      <a:pt x="152" y="60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18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46" y="24"/>
                    </a:lnTo>
                    <a:lnTo>
                      <a:pt x="258" y="30"/>
                    </a:lnTo>
                    <a:lnTo>
                      <a:pt x="270" y="38"/>
                    </a:lnTo>
                    <a:lnTo>
                      <a:pt x="278" y="50"/>
                    </a:lnTo>
                    <a:lnTo>
                      <a:pt x="292" y="76"/>
                    </a:lnTo>
                    <a:lnTo>
                      <a:pt x="292" y="76"/>
                    </a:lnTo>
                    <a:lnTo>
                      <a:pt x="320" y="72"/>
                    </a:lnTo>
                    <a:lnTo>
                      <a:pt x="346" y="70"/>
                    </a:lnTo>
                    <a:lnTo>
                      <a:pt x="354" y="40"/>
                    </a:lnTo>
                    <a:lnTo>
                      <a:pt x="354" y="40"/>
                    </a:lnTo>
                    <a:lnTo>
                      <a:pt x="358" y="32"/>
                    </a:lnTo>
                    <a:lnTo>
                      <a:pt x="362" y="24"/>
                    </a:lnTo>
                    <a:lnTo>
                      <a:pt x="368" y="18"/>
                    </a:lnTo>
                    <a:lnTo>
                      <a:pt x="374" y="12"/>
                    </a:lnTo>
                    <a:lnTo>
                      <a:pt x="380" y="8"/>
                    </a:lnTo>
                    <a:lnTo>
                      <a:pt x="388" y="4"/>
                    </a:lnTo>
                    <a:lnTo>
                      <a:pt x="398" y="2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0" y="2"/>
                    </a:lnTo>
                    <a:lnTo>
                      <a:pt x="480" y="18"/>
                    </a:lnTo>
                    <a:lnTo>
                      <a:pt x="480" y="18"/>
                    </a:lnTo>
                    <a:lnTo>
                      <a:pt x="488" y="22"/>
                    </a:lnTo>
                    <a:lnTo>
                      <a:pt x="498" y="28"/>
                    </a:lnTo>
                    <a:lnTo>
                      <a:pt x="506" y="36"/>
                    </a:lnTo>
                    <a:lnTo>
                      <a:pt x="512" y="44"/>
                    </a:lnTo>
                    <a:lnTo>
                      <a:pt x="512" y="44"/>
                    </a:lnTo>
                    <a:lnTo>
                      <a:pt x="516" y="54"/>
                    </a:lnTo>
                    <a:lnTo>
                      <a:pt x="518" y="64"/>
                    </a:lnTo>
                    <a:lnTo>
                      <a:pt x="518" y="74"/>
                    </a:lnTo>
                    <a:lnTo>
                      <a:pt x="516" y="84"/>
                    </a:lnTo>
                    <a:lnTo>
                      <a:pt x="508" y="114"/>
                    </a:lnTo>
                    <a:lnTo>
                      <a:pt x="508" y="114"/>
                    </a:lnTo>
                    <a:lnTo>
                      <a:pt x="530" y="130"/>
                    </a:lnTo>
                    <a:lnTo>
                      <a:pt x="550" y="148"/>
                    </a:lnTo>
                    <a:lnTo>
                      <a:pt x="578" y="132"/>
                    </a:lnTo>
                    <a:lnTo>
                      <a:pt x="578" y="132"/>
                    </a:lnTo>
                    <a:lnTo>
                      <a:pt x="590" y="126"/>
                    </a:lnTo>
                    <a:lnTo>
                      <a:pt x="604" y="126"/>
                    </a:lnTo>
                    <a:lnTo>
                      <a:pt x="604" y="126"/>
                    </a:lnTo>
                    <a:lnTo>
                      <a:pt x="618" y="126"/>
                    </a:lnTo>
                    <a:lnTo>
                      <a:pt x="632" y="132"/>
                    </a:lnTo>
                    <a:lnTo>
                      <a:pt x="642" y="140"/>
                    </a:lnTo>
                    <a:lnTo>
                      <a:pt x="652" y="152"/>
                    </a:lnTo>
                    <a:lnTo>
                      <a:pt x="682" y="204"/>
                    </a:lnTo>
                    <a:lnTo>
                      <a:pt x="682" y="204"/>
                    </a:lnTo>
                    <a:lnTo>
                      <a:pt x="686" y="214"/>
                    </a:lnTo>
                    <a:lnTo>
                      <a:pt x="688" y="226"/>
                    </a:lnTo>
                    <a:lnTo>
                      <a:pt x="688" y="236"/>
                    </a:lnTo>
                    <a:lnTo>
                      <a:pt x="686" y="246"/>
                    </a:lnTo>
                    <a:lnTo>
                      <a:pt x="682" y="256"/>
                    </a:lnTo>
                    <a:lnTo>
                      <a:pt x="678" y="264"/>
                    </a:lnTo>
                    <a:lnTo>
                      <a:pt x="670" y="272"/>
                    </a:lnTo>
                    <a:lnTo>
                      <a:pt x="662" y="278"/>
                    </a:lnTo>
                    <a:lnTo>
                      <a:pt x="634" y="294"/>
                    </a:lnTo>
                    <a:lnTo>
                      <a:pt x="634" y="294"/>
                    </a:lnTo>
                    <a:lnTo>
                      <a:pt x="640" y="320"/>
                    </a:lnTo>
                    <a:lnTo>
                      <a:pt x="642" y="346"/>
                    </a:lnTo>
                    <a:lnTo>
                      <a:pt x="670" y="354"/>
                    </a:lnTo>
                    <a:lnTo>
                      <a:pt x="670" y="354"/>
                    </a:lnTo>
                    <a:lnTo>
                      <a:pt x="680" y="358"/>
                    </a:lnTo>
                    <a:lnTo>
                      <a:pt x="690" y="364"/>
                    </a:lnTo>
                    <a:lnTo>
                      <a:pt x="698" y="372"/>
                    </a:lnTo>
                    <a:lnTo>
                      <a:pt x="704" y="380"/>
                    </a:lnTo>
                    <a:lnTo>
                      <a:pt x="704" y="380"/>
                    </a:lnTo>
                    <a:lnTo>
                      <a:pt x="708" y="390"/>
                    </a:lnTo>
                    <a:lnTo>
                      <a:pt x="710" y="400"/>
                    </a:lnTo>
                    <a:lnTo>
                      <a:pt x="710" y="410"/>
                    </a:lnTo>
                    <a:lnTo>
                      <a:pt x="708" y="420"/>
                    </a:lnTo>
                    <a:lnTo>
                      <a:pt x="692" y="480"/>
                    </a:lnTo>
                    <a:lnTo>
                      <a:pt x="692" y="480"/>
                    </a:lnTo>
                    <a:lnTo>
                      <a:pt x="690" y="488"/>
                    </a:lnTo>
                    <a:lnTo>
                      <a:pt x="686" y="496"/>
                    </a:lnTo>
                    <a:lnTo>
                      <a:pt x="680" y="502"/>
                    </a:lnTo>
                    <a:lnTo>
                      <a:pt x="674" y="508"/>
                    </a:lnTo>
                    <a:lnTo>
                      <a:pt x="666" y="512"/>
                    </a:lnTo>
                    <a:lnTo>
                      <a:pt x="658" y="516"/>
                    </a:lnTo>
                    <a:lnTo>
                      <a:pt x="650" y="518"/>
                    </a:lnTo>
                    <a:lnTo>
                      <a:pt x="640" y="520"/>
                    </a:lnTo>
                    <a:lnTo>
                      <a:pt x="640" y="520"/>
                    </a:lnTo>
                    <a:lnTo>
                      <a:pt x="626" y="518"/>
                    </a:lnTo>
                    <a:lnTo>
                      <a:pt x="596" y="510"/>
                    </a:lnTo>
                    <a:lnTo>
                      <a:pt x="596" y="510"/>
                    </a:lnTo>
                    <a:lnTo>
                      <a:pt x="582" y="532"/>
                    </a:lnTo>
                    <a:lnTo>
                      <a:pt x="564" y="552"/>
                    </a:lnTo>
                    <a:lnTo>
                      <a:pt x="580" y="578"/>
                    </a:lnTo>
                    <a:lnTo>
                      <a:pt x="580" y="578"/>
                    </a:lnTo>
                    <a:lnTo>
                      <a:pt x="584" y="588"/>
                    </a:lnTo>
                    <a:lnTo>
                      <a:pt x="586" y="598"/>
                    </a:lnTo>
                    <a:lnTo>
                      <a:pt x="586" y="608"/>
                    </a:lnTo>
                    <a:lnTo>
                      <a:pt x="584" y="620"/>
                    </a:lnTo>
                    <a:lnTo>
                      <a:pt x="584" y="620"/>
                    </a:lnTo>
                    <a:lnTo>
                      <a:pt x="580" y="630"/>
                    </a:lnTo>
                    <a:lnTo>
                      <a:pt x="576" y="638"/>
                    </a:lnTo>
                    <a:lnTo>
                      <a:pt x="568" y="646"/>
                    </a:lnTo>
                    <a:lnTo>
                      <a:pt x="560" y="652"/>
                    </a:lnTo>
                    <a:lnTo>
                      <a:pt x="506" y="682"/>
                    </a:lnTo>
                    <a:lnTo>
                      <a:pt x="506" y="682"/>
                    </a:lnTo>
                    <a:lnTo>
                      <a:pt x="494" y="688"/>
                    </a:lnTo>
                    <a:lnTo>
                      <a:pt x="480" y="688"/>
                    </a:lnTo>
                    <a:lnTo>
                      <a:pt x="480" y="688"/>
                    </a:lnTo>
                    <a:lnTo>
                      <a:pt x="466" y="686"/>
                    </a:lnTo>
                    <a:lnTo>
                      <a:pt x="452" y="682"/>
                    </a:lnTo>
                    <a:lnTo>
                      <a:pt x="442" y="674"/>
                    </a:lnTo>
                    <a:lnTo>
                      <a:pt x="434" y="662"/>
                    </a:lnTo>
                    <a:lnTo>
                      <a:pt x="418" y="634"/>
                    </a:lnTo>
                    <a:lnTo>
                      <a:pt x="418" y="634"/>
                    </a:lnTo>
                    <a:lnTo>
                      <a:pt x="392" y="640"/>
                    </a:lnTo>
                    <a:lnTo>
                      <a:pt x="364" y="642"/>
                    </a:lnTo>
                    <a:lnTo>
                      <a:pt x="356" y="672"/>
                    </a:lnTo>
                    <a:lnTo>
                      <a:pt x="356" y="672"/>
                    </a:lnTo>
                    <a:lnTo>
                      <a:pt x="354" y="680"/>
                    </a:lnTo>
                    <a:lnTo>
                      <a:pt x="348" y="688"/>
                    </a:lnTo>
                    <a:lnTo>
                      <a:pt x="344" y="694"/>
                    </a:lnTo>
                    <a:lnTo>
                      <a:pt x="338" y="700"/>
                    </a:lnTo>
                    <a:lnTo>
                      <a:pt x="330" y="704"/>
                    </a:lnTo>
                    <a:lnTo>
                      <a:pt x="322" y="708"/>
                    </a:lnTo>
                    <a:lnTo>
                      <a:pt x="314" y="710"/>
                    </a:lnTo>
                    <a:lnTo>
                      <a:pt x="304" y="712"/>
                    </a:lnTo>
                    <a:lnTo>
                      <a:pt x="304" y="712"/>
                    </a:lnTo>
                    <a:close/>
                    <a:moveTo>
                      <a:pt x="308" y="644"/>
                    </a:moveTo>
                    <a:lnTo>
                      <a:pt x="308" y="644"/>
                    </a:lnTo>
                    <a:lnTo>
                      <a:pt x="308" y="644"/>
                    </a:lnTo>
                    <a:lnTo>
                      <a:pt x="308" y="644"/>
                    </a:lnTo>
                    <a:lnTo>
                      <a:pt x="308" y="644"/>
                    </a:lnTo>
                    <a:close/>
                    <a:moveTo>
                      <a:pt x="262" y="632"/>
                    </a:moveTo>
                    <a:lnTo>
                      <a:pt x="296" y="642"/>
                    </a:lnTo>
                    <a:lnTo>
                      <a:pt x="314" y="572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62" y="574"/>
                    </a:lnTo>
                    <a:lnTo>
                      <a:pt x="384" y="574"/>
                    </a:lnTo>
                    <a:lnTo>
                      <a:pt x="404" y="570"/>
                    </a:lnTo>
                    <a:lnTo>
                      <a:pt x="424" y="564"/>
                    </a:lnTo>
                    <a:lnTo>
                      <a:pt x="450" y="556"/>
                    </a:lnTo>
                    <a:lnTo>
                      <a:pt x="484" y="618"/>
                    </a:lnTo>
                    <a:lnTo>
                      <a:pt x="514" y="600"/>
                    </a:lnTo>
                    <a:lnTo>
                      <a:pt x="480" y="538"/>
                    </a:lnTo>
                    <a:lnTo>
                      <a:pt x="500" y="520"/>
                    </a:lnTo>
                    <a:lnTo>
                      <a:pt x="500" y="520"/>
                    </a:lnTo>
                    <a:lnTo>
                      <a:pt x="514" y="506"/>
                    </a:lnTo>
                    <a:lnTo>
                      <a:pt x="528" y="490"/>
                    </a:lnTo>
                    <a:lnTo>
                      <a:pt x="540" y="474"/>
                    </a:lnTo>
                    <a:lnTo>
                      <a:pt x="550" y="454"/>
                    </a:lnTo>
                    <a:lnTo>
                      <a:pt x="562" y="430"/>
                    </a:lnTo>
                    <a:lnTo>
                      <a:pt x="632" y="450"/>
                    </a:lnTo>
                    <a:lnTo>
                      <a:pt x="640" y="416"/>
                    </a:lnTo>
                    <a:lnTo>
                      <a:pt x="572" y="398"/>
                    </a:lnTo>
                    <a:lnTo>
                      <a:pt x="574" y="370"/>
                    </a:lnTo>
                    <a:lnTo>
                      <a:pt x="574" y="370"/>
                    </a:lnTo>
                    <a:lnTo>
                      <a:pt x="574" y="350"/>
                    </a:lnTo>
                    <a:lnTo>
                      <a:pt x="572" y="328"/>
                    </a:lnTo>
                    <a:lnTo>
                      <a:pt x="570" y="308"/>
                    </a:lnTo>
                    <a:lnTo>
                      <a:pt x="564" y="288"/>
                    </a:lnTo>
                    <a:lnTo>
                      <a:pt x="554" y="262"/>
                    </a:lnTo>
                    <a:lnTo>
                      <a:pt x="616" y="226"/>
                    </a:lnTo>
                    <a:lnTo>
                      <a:pt x="600" y="196"/>
                    </a:lnTo>
                    <a:lnTo>
                      <a:pt x="538" y="232"/>
                    </a:lnTo>
                    <a:lnTo>
                      <a:pt x="520" y="212"/>
                    </a:lnTo>
                    <a:lnTo>
                      <a:pt x="520" y="212"/>
                    </a:lnTo>
                    <a:lnTo>
                      <a:pt x="506" y="196"/>
                    </a:lnTo>
                    <a:lnTo>
                      <a:pt x="490" y="182"/>
                    </a:lnTo>
                    <a:lnTo>
                      <a:pt x="472" y="170"/>
                    </a:lnTo>
                    <a:lnTo>
                      <a:pt x="454" y="160"/>
                    </a:lnTo>
                    <a:lnTo>
                      <a:pt x="430" y="148"/>
                    </a:lnTo>
                    <a:lnTo>
                      <a:pt x="448" y="80"/>
                    </a:lnTo>
                    <a:lnTo>
                      <a:pt x="416" y="70"/>
                    </a:lnTo>
                    <a:lnTo>
                      <a:pt x="396" y="140"/>
                    </a:lnTo>
                    <a:lnTo>
                      <a:pt x="370" y="138"/>
                    </a:lnTo>
                    <a:lnTo>
                      <a:pt x="370" y="138"/>
                    </a:lnTo>
                    <a:lnTo>
                      <a:pt x="348" y="138"/>
                    </a:lnTo>
                    <a:lnTo>
                      <a:pt x="328" y="138"/>
                    </a:lnTo>
                    <a:lnTo>
                      <a:pt x="308" y="142"/>
                    </a:lnTo>
                    <a:lnTo>
                      <a:pt x="288" y="148"/>
                    </a:lnTo>
                    <a:lnTo>
                      <a:pt x="262" y="156"/>
                    </a:lnTo>
                    <a:lnTo>
                      <a:pt x="226" y="94"/>
                    </a:lnTo>
                    <a:lnTo>
                      <a:pt x="196" y="112"/>
                    </a:lnTo>
                    <a:lnTo>
                      <a:pt x="232" y="174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196" y="206"/>
                    </a:lnTo>
                    <a:lnTo>
                      <a:pt x="182" y="222"/>
                    </a:lnTo>
                    <a:lnTo>
                      <a:pt x="170" y="238"/>
                    </a:lnTo>
                    <a:lnTo>
                      <a:pt x="160" y="256"/>
                    </a:lnTo>
                    <a:lnTo>
                      <a:pt x="148" y="282"/>
                    </a:lnTo>
                    <a:lnTo>
                      <a:pt x="80" y="262"/>
                    </a:lnTo>
                    <a:lnTo>
                      <a:pt x="70" y="296"/>
                    </a:lnTo>
                    <a:lnTo>
                      <a:pt x="138" y="314"/>
                    </a:lnTo>
                    <a:lnTo>
                      <a:pt x="136" y="342"/>
                    </a:lnTo>
                    <a:lnTo>
                      <a:pt x="136" y="342"/>
                    </a:lnTo>
                    <a:lnTo>
                      <a:pt x="136" y="362"/>
                    </a:lnTo>
                    <a:lnTo>
                      <a:pt x="138" y="384"/>
                    </a:lnTo>
                    <a:lnTo>
                      <a:pt x="142" y="404"/>
                    </a:lnTo>
                    <a:lnTo>
                      <a:pt x="148" y="424"/>
                    </a:lnTo>
                    <a:lnTo>
                      <a:pt x="156" y="450"/>
                    </a:lnTo>
                    <a:lnTo>
                      <a:pt x="94" y="486"/>
                    </a:lnTo>
                    <a:lnTo>
                      <a:pt x="112" y="516"/>
                    </a:lnTo>
                    <a:lnTo>
                      <a:pt x="172" y="480"/>
                    </a:lnTo>
                    <a:lnTo>
                      <a:pt x="190" y="500"/>
                    </a:lnTo>
                    <a:lnTo>
                      <a:pt x="190" y="500"/>
                    </a:lnTo>
                    <a:lnTo>
                      <a:pt x="206" y="516"/>
                    </a:lnTo>
                    <a:lnTo>
                      <a:pt x="222" y="528"/>
                    </a:lnTo>
                    <a:lnTo>
                      <a:pt x="238" y="540"/>
                    </a:lnTo>
                    <a:lnTo>
                      <a:pt x="256" y="552"/>
                    </a:lnTo>
                    <a:lnTo>
                      <a:pt x="280" y="564"/>
                    </a:lnTo>
                    <a:lnTo>
                      <a:pt x="262" y="632"/>
                    </a:lnTo>
                    <a:close/>
                    <a:moveTo>
                      <a:pt x="474" y="624"/>
                    </a:moveTo>
                    <a:lnTo>
                      <a:pt x="474" y="624"/>
                    </a:lnTo>
                    <a:lnTo>
                      <a:pt x="474" y="624"/>
                    </a:lnTo>
                    <a:lnTo>
                      <a:pt x="474" y="624"/>
                    </a:lnTo>
                    <a:close/>
                    <a:moveTo>
                      <a:pt x="100" y="522"/>
                    </a:moveTo>
                    <a:lnTo>
                      <a:pt x="100" y="522"/>
                    </a:lnTo>
                    <a:lnTo>
                      <a:pt x="100" y="522"/>
                    </a:lnTo>
                    <a:lnTo>
                      <a:pt x="100" y="522"/>
                    </a:lnTo>
                    <a:close/>
                    <a:moveTo>
                      <a:pt x="644" y="404"/>
                    </a:moveTo>
                    <a:lnTo>
                      <a:pt x="644" y="404"/>
                    </a:lnTo>
                    <a:lnTo>
                      <a:pt x="644" y="404"/>
                    </a:lnTo>
                    <a:lnTo>
                      <a:pt x="644" y="404"/>
                    </a:lnTo>
                    <a:close/>
                    <a:moveTo>
                      <a:pt x="82" y="250"/>
                    </a:moveTo>
                    <a:lnTo>
                      <a:pt x="82" y="250"/>
                    </a:lnTo>
                    <a:lnTo>
                      <a:pt x="82" y="250"/>
                    </a:lnTo>
                    <a:lnTo>
                      <a:pt x="82" y="250"/>
                    </a:lnTo>
                    <a:lnTo>
                      <a:pt x="82" y="250"/>
                    </a:lnTo>
                    <a:close/>
                    <a:moveTo>
                      <a:pt x="402" y="68"/>
                    </a:moveTo>
                    <a:lnTo>
                      <a:pt x="402" y="68"/>
                    </a:lnTo>
                    <a:lnTo>
                      <a:pt x="402" y="68"/>
                    </a:lnTo>
                    <a:lnTo>
                      <a:pt x="402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6" name="Freeform 87">
                <a:extLst>
                  <a:ext uri="{FF2B5EF4-FFF2-40B4-BE49-F238E27FC236}">
                    <a16:creationId xmlns:a16="http://schemas.microsoft.com/office/drawing/2014/main" id="{DB4E5E6B-0914-456B-B476-251B20A9D8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5812" y="6302375"/>
                <a:ext cx="263525" cy="266700"/>
              </a:xfrm>
              <a:custGeom>
                <a:avLst/>
                <a:gdLst>
                  <a:gd name="T0" fmla="*/ 84 w 166"/>
                  <a:gd name="T1" fmla="*/ 84 h 168"/>
                  <a:gd name="T2" fmla="*/ 84 w 166"/>
                  <a:gd name="T3" fmla="*/ 84 h 168"/>
                  <a:gd name="T4" fmla="*/ 84 w 166"/>
                  <a:gd name="T5" fmla="*/ 84 h 168"/>
                  <a:gd name="T6" fmla="*/ 84 w 166"/>
                  <a:gd name="T7" fmla="*/ 84 h 168"/>
                  <a:gd name="T8" fmla="*/ 84 w 166"/>
                  <a:gd name="T9" fmla="*/ 84 h 168"/>
                  <a:gd name="T10" fmla="*/ 84 w 166"/>
                  <a:gd name="T11" fmla="*/ 84 h 168"/>
                  <a:gd name="T12" fmla="*/ 82 w 166"/>
                  <a:gd name="T13" fmla="*/ 84 h 168"/>
                  <a:gd name="T14" fmla="*/ 82 w 166"/>
                  <a:gd name="T15" fmla="*/ 84 h 168"/>
                  <a:gd name="T16" fmla="*/ 82 w 166"/>
                  <a:gd name="T17" fmla="*/ 84 h 168"/>
                  <a:gd name="T18" fmla="*/ 82 w 166"/>
                  <a:gd name="T19" fmla="*/ 84 h 168"/>
                  <a:gd name="T20" fmla="*/ 84 w 166"/>
                  <a:gd name="T21" fmla="*/ 84 h 168"/>
                  <a:gd name="T22" fmla="*/ 84 w 166"/>
                  <a:gd name="T23" fmla="*/ 0 h 168"/>
                  <a:gd name="T24" fmla="*/ 84 w 166"/>
                  <a:gd name="T25" fmla="*/ 0 h 168"/>
                  <a:gd name="T26" fmla="*/ 72 w 166"/>
                  <a:gd name="T27" fmla="*/ 2 h 168"/>
                  <a:gd name="T28" fmla="*/ 62 w 166"/>
                  <a:gd name="T29" fmla="*/ 4 h 168"/>
                  <a:gd name="T30" fmla="*/ 52 w 166"/>
                  <a:gd name="T31" fmla="*/ 6 h 168"/>
                  <a:gd name="T32" fmla="*/ 42 w 166"/>
                  <a:gd name="T33" fmla="*/ 12 h 168"/>
                  <a:gd name="T34" fmla="*/ 42 w 166"/>
                  <a:gd name="T35" fmla="*/ 12 h 168"/>
                  <a:gd name="T36" fmla="*/ 28 w 166"/>
                  <a:gd name="T37" fmla="*/ 22 h 168"/>
                  <a:gd name="T38" fmla="*/ 18 w 166"/>
                  <a:gd name="T39" fmla="*/ 34 h 168"/>
                  <a:gd name="T40" fmla="*/ 8 w 166"/>
                  <a:gd name="T41" fmla="*/ 48 h 168"/>
                  <a:gd name="T42" fmla="*/ 2 w 166"/>
                  <a:gd name="T43" fmla="*/ 62 h 168"/>
                  <a:gd name="T44" fmla="*/ 0 w 166"/>
                  <a:gd name="T45" fmla="*/ 78 h 168"/>
                  <a:gd name="T46" fmla="*/ 0 w 166"/>
                  <a:gd name="T47" fmla="*/ 94 h 168"/>
                  <a:gd name="T48" fmla="*/ 4 w 166"/>
                  <a:gd name="T49" fmla="*/ 110 h 168"/>
                  <a:gd name="T50" fmla="*/ 10 w 166"/>
                  <a:gd name="T51" fmla="*/ 126 h 168"/>
                  <a:gd name="T52" fmla="*/ 10 w 166"/>
                  <a:gd name="T53" fmla="*/ 126 h 168"/>
                  <a:gd name="T54" fmla="*/ 18 w 166"/>
                  <a:gd name="T55" fmla="*/ 134 h 168"/>
                  <a:gd name="T56" fmla="*/ 24 w 166"/>
                  <a:gd name="T57" fmla="*/ 144 h 168"/>
                  <a:gd name="T58" fmla="*/ 34 w 166"/>
                  <a:gd name="T59" fmla="*/ 150 h 168"/>
                  <a:gd name="T60" fmla="*/ 42 w 166"/>
                  <a:gd name="T61" fmla="*/ 156 h 168"/>
                  <a:gd name="T62" fmla="*/ 52 w 166"/>
                  <a:gd name="T63" fmla="*/ 162 h 168"/>
                  <a:gd name="T64" fmla="*/ 62 w 166"/>
                  <a:gd name="T65" fmla="*/ 164 h 168"/>
                  <a:gd name="T66" fmla="*/ 72 w 166"/>
                  <a:gd name="T67" fmla="*/ 166 h 168"/>
                  <a:gd name="T68" fmla="*/ 84 w 166"/>
                  <a:gd name="T69" fmla="*/ 168 h 168"/>
                  <a:gd name="T70" fmla="*/ 84 w 166"/>
                  <a:gd name="T71" fmla="*/ 168 h 168"/>
                  <a:gd name="T72" fmla="*/ 94 w 166"/>
                  <a:gd name="T73" fmla="*/ 166 h 168"/>
                  <a:gd name="T74" fmla="*/ 104 w 166"/>
                  <a:gd name="T75" fmla="*/ 164 h 168"/>
                  <a:gd name="T76" fmla="*/ 114 w 166"/>
                  <a:gd name="T77" fmla="*/ 162 h 168"/>
                  <a:gd name="T78" fmla="*/ 124 w 166"/>
                  <a:gd name="T79" fmla="*/ 156 h 168"/>
                  <a:gd name="T80" fmla="*/ 124 w 166"/>
                  <a:gd name="T81" fmla="*/ 156 h 168"/>
                  <a:gd name="T82" fmla="*/ 138 w 166"/>
                  <a:gd name="T83" fmla="*/ 146 h 168"/>
                  <a:gd name="T84" fmla="*/ 150 w 166"/>
                  <a:gd name="T85" fmla="*/ 134 h 168"/>
                  <a:gd name="T86" fmla="*/ 158 w 166"/>
                  <a:gd name="T87" fmla="*/ 120 h 168"/>
                  <a:gd name="T88" fmla="*/ 164 w 166"/>
                  <a:gd name="T89" fmla="*/ 106 h 168"/>
                  <a:gd name="T90" fmla="*/ 166 w 166"/>
                  <a:gd name="T91" fmla="*/ 90 h 168"/>
                  <a:gd name="T92" fmla="*/ 166 w 166"/>
                  <a:gd name="T93" fmla="*/ 74 h 168"/>
                  <a:gd name="T94" fmla="*/ 162 w 166"/>
                  <a:gd name="T95" fmla="*/ 58 h 168"/>
                  <a:gd name="T96" fmla="*/ 156 w 166"/>
                  <a:gd name="T97" fmla="*/ 42 h 168"/>
                  <a:gd name="T98" fmla="*/ 156 w 166"/>
                  <a:gd name="T99" fmla="*/ 42 h 168"/>
                  <a:gd name="T100" fmla="*/ 150 w 166"/>
                  <a:gd name="T101" fmla="*/ 34 h 168"/>
                  <a:gd name="T102" fmla="*/ 142 w 166"/>
                  <a:gd name="T103" fmla="*/ 24 h 168"/>
                  <a:gd name="T104" fmla="*/ 134 w 166"/>
                  <a:gd name="T105" fmla="*/ 18 h 168"/>
                  <a:gd name="T106" fmla="*/ 124 w 166"/>
                  <a:gd name="T107" fmla="*/ 12 h 168"/>
                  <a:gd name="T108" fmla="*/ 114 w 166"/>
                  <a:gd name="T109" fmla="*/ 6 h 168"/>
                  <a:gd name="T110" fmla="*/ 104 w 166"/>
                  <a:gd name="T111" fmla="*/ 4 h 168"/>
                  <a:gd name="T112" fmla="*/ 94 w 166"/>
                  <a:gd name="T113" fmla="*/ 2 h 168"/>
                  <a:gd name="T114" fmla="*/ 84 w 166"/>
                  <a:gd name="T115" fmla="*/ 0 h 168"/>
                  <a:gd name="T116" fmla="*/ 84 w 166"/>
                  <a:gd name="T11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6" h="168">
                    <a:moveTo>
                      <a:pt x="84" y="84"/>
                    </a:move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2" y="84"/>
                    </a:lnTo>
                    <a:lnTo>
                      <a:pt x="82" y="84"/>
                    </a:lnTo>
                    <a:lnTo>
                      <a:pt x="82" y="84"/>
                    </a:lnTo>
                    <a:lnTo>
                      <a:pt x="82" y="84"/>
                    </a:lnTo>
                    <a:lnTo>
                      <a:pt x="84" y="84"/>
                    </a:lnTo>
                    <a:close/>
                    <a:moveTo>
                      <a:pt x="84" y="0"/>
                    </a:moveTo>
                    <a:lnTo>
                      <a:pt x="84" y="0"/>
                    </a:lnTo>
                    <a:lnTo>
                      <a:pt x="72" y="2"/>
                    </a:lnTo>
                    <a:lnTo>
                      <a:pt x="62" y="4"/>
                    </a:lnTo>
                    <a:lnTo>
                      <a:pt x="52" y="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28" y="22"/>
                    </a:lnTo>
                    <a:lnTo>
                      <a:pt x="18" y="34"/>
                    </a:lnTo>
                    <a:lnTo>
                      <a:pt x="8" y="48"/>
                    </a:lnTo>
                    <a:lnTo>
                      <a:pt x="2" y="62"/>
                    </a:lnTo>
                    <a:lnTo>
                      <a:pt x="0" y="78"/>
                    </a:lnTo>
                    <a:lnTo>
                      <a:pt x="0" y="94"/>
                    </a:lnTo>
                    <a:lnTo>
                      <a:pt x="4" y="110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18" y="134"/>
                    </a:lnTo>
                    <a:lnTo>
                      <a:pt x="24" y="144"/>
                    </a:lnTo>
                    <a:lnTo>
                      <a:pt x="34" y="150"/>
                    </a:lnTo>
                    <a:lnTo>
                      <a:pt x="42" y="156"/>
                    </a:lnTo>
                    <a:lnTo>
                      <a:pt x="52" y="162"/>
                    </a:lnTo>
                    <a:lnTo>
                      <a:pt x="62" y="164"/>
                    </a:lnTo>
                    <a:lnTo>
                      <a:pt x="72" y="16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94" y="166"/>
                    </a:lnTo>
                    <a:lnTo>
                      <a:pt x="104" y="164"/>
                    </a:lnTo>
                    <a:lnTo>
                      <a:pt x="114" y="162"/>
                    </a:lnTo>
                    <a:lnTo>
                      <a:pt x="124" y="156"/>
                    </a:lnTo>
                    <a:lnTo>
                      <a:pt x="124" y="156"/>
                    </a:lnTo>
                    <a:lnTo>
                      <a:pt x="138" y="146"/>
                    </a:lnTo>
                    <a:lnTo>
                      <a:pt x="150" y="134"/>
                    </a:lnTo>
                    <a:lnTo>
                      <a:pt x="158" y="120"/>
                    </a:lnTo>
                    <a:lnTo>
                      <a:pt x="164" y="106"/>
                    </a:lnTo>
                    <a:lnTo>
                      <a:pt x="166" y="90"/>
                    </a:lnTo>
                    <a:lnTo>
                      <a:pt x="166" y="74"/>
                    </a:lnTo>
                    <a:lnTo>
                      <a:pt x="162" y="58"/>
                    </a:lnTo>
                    <a:lnTo>
                      <a:pt x="156" y="42"/>
                    </a:lnTo>
                    <a:lnTo>
                      <a:pt x="156" y="42"/>
                    </a:lnTo>
                    <a:lnTo>
                      <a:pt x="150" y="34"/>
                    </a:lnTo>
                    <a:lnTo>
                      <a:pt x="142" y="24"/>
                    </a:lnTo>
                    <a:lnTo>
                      <a:pt x="134" y="18"/>
                    </a:lnTo>
                    <a:lnTo>
                      <a:pt x="124" y="12"/>
                    </a:lnTo>
                    <a:lnTo>
                      <a:pt x="114" y="6"/>
                    </a:lnTo>
                    <a:lnTo>
                      <a:pt x="104" y="4"/>
                    </a:lnTo>
                    <a:lnTo>
                      <a:pt x="94" y="2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7" name="Freeform 88">
                <a:extLst>
                  <a:ext uri="{FF2B5EF4-FFF2-40B4-BE49-F238E27FC236}">
                    <a16:creationId xmlns:a16="http://schemas.microsoft.com/office/drawing/2014/main" id="{BE7C5194-E874-4E82-9D3F-B7501D4A0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5637" y="6435725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  <a:gd name="T3" fmla="*/ 2 w 2"/>
                  <a:gd name="T4" fmla="*/ 2 w 2"/>
                  <a:gd name="T5" fmla="*/ 2 w 2"/>
                  <a:gd name="T6" fmla="*/ 0 w 2"/>
                  <a:gd name="T7" fmla="*/ 0 w 2"/>
                  <a:gd name="T8" fmla="*/ 0 w 2"/>
                  <a:gd name="T9" fmla="*/ 0 w 2"/>
                  <a:gd name="T10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8" name="Freeform 89">
                <a:extLst>
                  <a:ext uri="{FF2B5EF4-FFF2-40B4-BE49-F238E27FC236}">
                    <a16:creationId xmlns:a16="http://schemas.microsoft.com/office/drawing/2014/main" id="{48818D82-2C17-4FBE-A83B-41E72366F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5812" y="6302375"/>
                <a:ext cx="263525" cy="266700"/>
              </a:xfrm>
              <a:custGeom>
                <a:avLst/>
                <a:gdLst>
                  <a:gd name="T0" fmla="*/ 84 w 166"/>
                  <a:gd name="T1" fmla="*/ 0 h 168"/>
                  <a:gd name="T2" fmla="*/ 84 w 166"/>
                  <a:gd name="T3" fmla="*/ 0 h 168"/>
                  <a:gd name="T4" fmla="*/ 72 w 166"/>
                  <a:gd name="T5" fmla="*/ 2 h 168"/>
                  <a:gd name="T6" fmla="*/ 62 w 166"/>
                  <a:gd name="T7" fmla="*/ 4 h 168"/>
                  <a:gd name="T8" fmla="*/ 52 w 166"/>
                  <a:gd name="T9" fmla="*/ 6 h 168"/>
                  <a:gd name="T10" fmla="*/ 42 w 166"/>
                  <a:gd name="T11" fmla="*/ 12 h 168"/>
                  <a:gd name="T12" fmla="*/ 42 w 166"/>
                  <a:gd name="T13" fmla="*/ 12 h 168"/>
                  <a:gd name="T14" fmla="*/ 28 w 166"/>
                  <a:gd name="T15" fmla="*/ 22 h 168"/>
                  <a:gd name="T16" fmla="*/ 18 w 166"/>
                  <a:gd name="T17" fmla="*/ 34 h 168"/>
                  <a:gd name="T18" fmla="*/ 8 w 166"/>
                  <a:gd name="T19" fmla="*/ 48 h 168"/>
                  <a:gd name="T20" fmla="*/ 2 w 166"/>
                  <a:gd name="T21" fmla="*/ 62 h 168"/>
                  <a:gd name="T22" fmla="*/ 0 w 166"/>
                  <a:gd name="T23" fmla="*/ 78 h 168"/>
                  <a:gd name="T24" fmla="*/ 0 w 166"/>
                  <a:gd name="T25" fmla="*/ 94 h 168"/>
                  <a:gd name="T26" fmla="*/ 4 w 166"/>
                  <a:gd name="T27" fmla="*/ 110 h 168"/>
                  <a:gd name="T28" fmla="*/ 10 w 166"/>
                  <a:gd name="T29" fmla="*/ 126 h 168"/>
                  <a:gd name="T30" fmla="*/ 10 w 166"/>
                  <a:gd name="T31" fmla="*/ 126 h 168"/>
                  <a:gd name="T32" fmla="*/ 18 w 166"/>
                  <a:gd name="T33" fmla="*/ 134 h 168"/>
                  <a:gd name="T34" fmla="*/ 24 w 166"/>
                  <a:gd name="T35" fmla="*/ 144 h 168"/>
                  <a:gd name="T36" fmla="*/ 34 w 166"/>
                  <a:gd name="T37" fmla="*/ 150 h 168"/>
                  <a:gd name="T38" fmla="*/ 42 w 166"/>
                  <a:gd name="T39" fmla="*/ 156 h 168"/>
                  <a:gd name="T40" fmla="*/ 52 w 166"/>
                  <a:gd name="T41" fmla="*/ 162 h 168"/>
                  <a:gd name="T42" fmla="*/ 62 w 166"/>
                  <a:gd name="T43" fmla="*/ 164 h 168"/>
                  <a:gd name="T44" fmla="*/ 72 w 166"/>
                  <a:gd name="T45" fmla="*/ 166 h 168"/>
                  <a:gd name="T46" fmla="*/ 84 w 166"/>
                  <a:gd name="T47" fmla="*/ 168 h 168"/>
                  <a:gd name="T48" fmla="*/ 84 w 166"/>
                  <a:gd name="T49" fmla="*/ 168 h 168"/>
                  <a:gd name="T50" fmla="*/ 94 w 166"/>
                  <a:gd name="T51" fmla="*/ 166 h 168"/>
                  <a:gd name="T52" fmla="*/ 104 w 166"/>
                  <a:gd name="T53" fmla="*/ 164 h 168"/>
                  <a:gd name="T54" fmla="*/ 114 w 166"/>
                  <a:gd name="T55" fmla="*/ 162 h 168"/>
                  <a:gd name="T56" fmla="*/ 124 w 166"/>
                  <a:gd name="T57" fmla="*/ 156 h 168"/>
                  <a:gd name="T58" fmla="*/ 124 w 166"/>
                  <a:gd name="T59" fmla="*/ 156 h 168"/>
                  <a:gd name="T60" fmla="*/ 138 w 166"/>
                  <a:gd name="T61" fmla="*/ 146 h 168"/>
                  <a:gd name="T62" fmla="*/ 150 w 166"/>
                  <a:gd name="T63" fmla="*/ 134 h 168"/>
                  <a:gd name="T64" fmla="*/ 158 w 166"/>
                  <a:gd name="T65" fmla="*/ 120 h 168"/>
                  <a:gd name="T66" fmla="*/ 164 w 166"/>
                  <a:gd name="T67" fmla="*/ 106 h 168"/>
                  <a:gd name="T68" fmla="*/ 166 w 166"/>
                  <a:gd name="T69" fmla="*/ 90 h 168"/>
                  <a:gd name="T70" fmla="*/ 166 w 166"/>
                  <a:gd name="T71" fmla="*/ 74 h 168"/>
                  <a:gd name="T72" fmla="*/ 162 w 166"/>
                  <a:gd name="T73" fmla="*/ 58 h 168"/>
                  <a:gd name="T74" fmla="*/ 156 w 166"/>
                  <a:gd name="T75" fmla="*/ 42 h 168"/>
                  <a:gd name="T76" fmla="*/ 156 w 166"/>
                  <a:gd name="T77" fmla="*/ 42 h 168"/>
                  <a:gd name="T78" fmla="*/ 150 w 166"/>
                  <a:gd name="T79" fmla="*/ 34 h 168"/>
                  <a:gd name="T80" fmla="*/ 142 w 166"/>
                  <a:gd name="T81" fmla="*/ 24 h 168"/>
                  <a:gd name="T82" fmla="*/ 134 w 166"/>
                  <a:gd name="T83" fmla="*/ 18 h 168"/>
                  <a:gd name="T84" fmla="*/ 124 w 166"/>
                  <a:gd name="T85" fmla="*/ 12 h 168"/>
                  <a:gd name="T86" fmla="*/ 114 w 166"/>
                  <a:gd name="T87" fmla="*/ 6 h 168"/>
                  <a:gd name="T88" fmla="*/ 104 w 166"/>
                  <a:gd name="T89" fmla="*/ 4 h 168"/>
                  <a:gd name="T90" fmla="*/ 94 w 166"/>
                  <a:gd name="T91" fmla="*/ 2 h 168"/>
                  <a:gd name="T92" fmla="*/ 84 w 166"/>
                  <a:gd name="T93" fmla="*/ 0 h 168"/>
                  <a:gd name="T94" fmla="*/ 84 w 166"/>
                  <a:gd name="T9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6" h="168">
                    <a:moveTo>
                      <a:pt x="84" y="0"/>
                    </a:moveTo>
                    <a:lnTo>
                      <a:pt x="84" y="0"/>
                    </a:lnTo>
                    <a:lnTo>
                      <a:pt x="72" y="2"/>
                    </a:lnTo>
                    <a:lnTo>
                      <a:pt x="62" y="4"/>
                    </a:lnTo>
                    <a:lnTo>
                      <a:pt x="52" y="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28" y="22"/>
                    </a:lnTo>
                    <a:lnTo>
                      <a:pt x="18" y="34"/>
                    </a:lnTo>
                    <a:lnTo>
                      <a:pt x="8" y="48"/>
                    </a:lnTo>
                    <a:lnTo>
                      <a:pt x="2" y="62"/>
                    </a:lnTo>
                    <a:lnTo>
                      <a:pt x="0" y="78"/>
                    </a:lnTo>
                    <a:lnTo>
                      <a:pt x="0" y="94"/>
                    </a:lnTo>
                    <a:lnTo>
                      <a:pt x="4" y="110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18" y="134"/>
                    </a:lnTo>
                    <a:lnTo>
                      <a:pt x="24" y="144"/>
                    </a:lnTo>
                    <a:lnTo>
                      <a:pt x="34" y="150"/>
                    </a:lnTo>
                    <a:lnTo>
                      <a:pt x="42" y="156"/>
                    </a:lnTo>
                    <a:lnTo>
                      <a:pt x="52" y="162"/>
                    </a:lnTo>
                    <a:lnTo>
                      <a:pt x="62" y="164"/>
                    </a:lnTo>
                    <a:lnTo>
                      <a:pt x="72" y="16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94" y="166"/>
                    </a:lnTo>
                    <a:lnTo>
                      <a:pt x="104" y="164"/>
                    </a:lnTo>
                    <a:lnTo>
                      <a:pt x="114" y="162"/>
                    </a:lnTo>
                    <a:lnTo>
                      <a:pt x="124" y="156"/>
                    </a:lnTo>
                    <a:lnTo>
                      <a:pt x="124" y="156"/>
                    </a:lnTo>
                    <a:lnTo>
                      <a:pt x="138" y="146"/>
                    </a:lnTo>
                    <a:lnTo>
                      <a:pt x="150" y="134"/>
                    </a:lnTo>
                    <a:lnTo>
                      <a:pt x="158" y="120"/>
                    </a:lnTo>
                    <a:lnTo>
                      <a:pt x="164" y="106"/>
                    </a:lnTo>
                    <a:lnTo>
                      <a:pt x="166" y="90"/>
                    </a:lnTo>
                    <a:lnTo>
                      <a:pt x="166" y="74"/>
                    </a:lnTo>
                    <a:lnTo>
                      <a:pt x="162" y="58"/>
                    </a:lnTo>
                    <a:lnTo>
                      <a:pt x="156" y="42"/>
                    </a:lnTo>
                    <a:lnTo>
                      <a:pt x="156" y="42"/>
                    </a:lnTo>
                    <a:lnTo>
                      <a:pt x="150" y="34"/>
                    </a:lnTo>
                    <a:lnTo>
                      <a:pt x="142" y="24"/>
                    </a:lnTo>
                    <a:lnTo>
                      <a:pt x="134" y="18"/>
                    </a:lnTo>
                    <a:lnTo>
                      <a:pt x="124" y="12"/>
                    </a:lnTo>
                    <a:lnTo>
                      <a:pt x="114" y="6"/>
                    </a:lnTo>
                    <a:lnTo>
                      <a:pt x="104" y="4"/>
                    </a:lnTo>
                    <a:lnTo>
                      <a:pt x="94" y="2"/>
                    </a:lnTo>
                    <a:lnTo>
                      <a:pt x="84" y="0"/>
                    </a:lnTo>
                    <a:lnTo>
                      <a:pt x="8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9" name="Freeform 90">
                <a:extLst>
                  <a:ext uri="{FF2B5EF4-FFF2-40B4-BE49-F238E27FC236}">
                    <a16:creationId xmlns:a16="http://schemas.microsoft.com/office/drawing/2014/main" id="{CB537391-E3AC-4813-8359-BE9920A91F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735263" y="5372100"/>
                <a:ext cx="1562100" cy="1565275"/>
              </a:xfrm>
              <a:custGeom>
                <a:avLst/>
                <a:gdLst>
                  <a:gd name="T0" fmla="*/ 508 w 984"/>
                  <a:gd name="T1" fmla="*/ 976 h 986"/>
                  <a:gd name="T2" fmla="*/ 468 w 984"/>
                  <a:gd name="T3" fmla="*/ 884 h 986"/>
                  <a:gd name="T4" fmla="*/ 354 w 984"/>
                  <a:gd name="T5" fmla="*/ 912 h 986"/>
                  <a:gd name="T6" fmla="*/ 312 w 984"/>
                  <a:gd name="T7" fmla="*/ 940 h 986"/>
                  <a:gd name="T8" fmla="*/ 190 w 984"/>
                  <a:gd name="T9" fmla="*/ 886 h 986"/>
                  <a:gd name="T10" fmla="*/ 160 w 984"/>
                  <a:gd name="T11" fmla="*/ 832 h 986"/>
                  <a:gd name="T12" fmla="*/ 184 w 984"/>
                  <a:gd name="T13" fmla="*/ 736 h 986"/>
                  <a:gd name="T14" fmla="*/ 86 w 984"/>
                  <a:gd name="T15" fmla="*/ 694 h 986"/>
                  <a:gd name="T16" fmla="*/ 30 w 984"/>
                  <a:gd name="T17" fmla="*/ 666 h 986"/>
                  <a:gd name="T18" fmla="*/ 0 w 984"/>
                  <a:gd name="T19" fmla="*/ 532 h 986"/>
                  <a:gd name="T20" fmla="*/ 50 w 984"/>
                  <a:gd name="T21" fmla="*/ 480 h 986"/>
                  <a:gd name="T22" fmla="*/ 116 w 984"/>
                  <a:gd name="T23" fmla="*/ 382 h 986"/>
                  <a:gd name="T24" fmla="*/ 44 w 984"/>
                  <a:gd name="T25" fmla="*/ 314 h 986"/>
                  <a:gd name="T26" fmla="*/ 98 w 984"/>
                  <a:gd name="T27" fmla="*/ 192 h 986"/>
                  <a:gd name="T28" fmla="*/ 140 w 984"/>
                  <a:gd name="T29" fmla="*/ 164 h 986"/>
                  <a:gd name="T30" fmla="*/ 232 w 984"/>
                  <a:gd name="T31" fmla="*/ 200 h 986"/>
                  <a:gd name="T32" fmla="*/ 294 w 984"/>
                  <a:gd name="T33" fmla="*/ 98 h 986"/>
                  <a:gd name="T34" fmla="*/ 320 w 984"/>
                  <a:gd name="T35" fmla="*/ 32 h 986"/>
                  <a:gd name="T36" fmla="*/ 452 w 984"/>
                  <a:gd name="T37" fmla="*/ 2 h 986"/>
                  <a:gd name="T38" fmla="*/ 500 w 984"/>
                  <a:gd name="T39" fmla="*/ 40 h 986"/>
                  <a:gd name="T40" fmla="*/ 582 w 984"/>
                  <a:gd name="T41" fmla="*/ 110 h 986"/>
                  <a:gd name="T42" fmla="*/ 658 w 984"/>
                  <a:gd name="T43" fmla="*/ 48 h 986"/>
                  <a:gd name="T44" fmla="*/ 720 w 984"/>
                  <a:gd name="T45" fmla="*/ 54 h 986"/>
                  <a:gd name="T46" fmla="*/ 822 w 984"/>
                  <a:gd name="T47" fmla="*/ 140 h 986"/>
                  <a:gd name="T48" fmla="*/ 786 w 984"/>
                  <a:gd name="T49" fmla="*/ 234 h 986"/>
                  <a:gd name="T50" fmla="*/ 886 w 984"/>
                  <a:gd name="T51" fmla="*/ 294 h 986"/>
                  <a:gd name="T52" fmla="*/ 946 w 984"/>
                  <a:gd name="T53" fmla="*/ 310 h 986"/>
                  <a:gd name="T54" fmla="*/ 984 w 984"/>
                  <a:gd name="T55" fmla="*/ 440 h 986"/>
                  <a:gd name="T56" fmla="*/ 956 w 984"/>
                  <a:gd name="T57" fmla="*/ 496 h 986"/>
                  <a:gd name="T58" fmla="*/ 878 w 984"/>
                  <a:gd name="T59" fmla="*/ 560 h 986"/>
                  <a:gd name="T60" fmla="*/ 930 w 984"/>
                  <a:gd name="T61" fmla="*/ 648 h 986"/>
                  <a:gd name="T62" fmla="*/ 938 w 984"/>
                  <a:gd name="T63" fmla="*/ 710 h 986"/>
                  <a:gd name="T64" fmla="*/ 856 w 984"/>
                  <a:gd name="T65" fmla="*/ 818 h 986"/>
                  <a:gd name="T66" fmla="*/ 794 w 984"/>
                  <a:gd name="T67" fmla="*/ 814 h 986"/>
                  <a:gd name="T68" fmla="*/ 680 w 984"/>
                  <a:gd name="T69" fmla="*/ 838 h 986"/>
                  <a:gd name="T70" fmla="*/ 682 w 984"/>
                  <a:gd name="T71" fmla="*/ 936 h 986"/>
                  <a:gd name="T72" fmla="*/ 558 w 984"/>
                  <a:gd name="T73" fmla="*/ 984 h 986"/>
                  <a:gd name="T74" fmla="*/ 616 w 984"/>
                  <a:gd name="T75" fmla="*/ 894 h 986"/>
                  <a:gd name="T76" fmla="*/ 698 w 984"/>
                  <a:gd name="T77" fmla="*/ 734 h 986"/>
                  <a:gd name="T78" fmla="*/ 788 w 984"/>
                  <a:gd name="T79" fmla="*/ 606 h 986"/>
                  <a:gd name="T80" fmla="*/ 810 w 984"/>
                  <a:gd name="T81" fmla="*/ 458 h 986"/>
                  <a:gd name="T82" fmla="*/ 768 w 984"/>
                  <a:gd name="T83" fmla="*/ 336 h 986"/>
                  <a:gd name="T84" fmla="*/ 688 w 984"/>
                  <a:gd name="T85" fmla="*/ 120 h 986"/>
                  <a:gd name="T86" fmla="*/ 516 w 984"/>
                  <a:gd name="T87" fmla="*/ 176 h 986"/>
                  <a:gd name="T88" fmla="*/ 362 w 984"/>
                  <a:gd name="T89" fmla="*/ 202 h 986"/>
                  <a:gd name="T90" fmla="*/ 242 w 984"/>
                  <a:gd name="T91" fmla="*/ 294 h 986"/>
                  <a:gd name="T92" fmla="*/ 186 w 984"/>
                  <a:gd name="T93" fmla="*/ 408 h 986"/>
                  <a:gd name="T94" fmla="*/ 90 w 984"/>
                  <a:gd name="T95" fmla="*/ 618 h 986"/>
                  <a:gd name="T96" fmla="*/ 250 w 984"/>
                  <a:gd name="T97" fmla="*/ 700 h 986"/>
                  <a:gd name="T98" fmla="*/ 378 w 984"/>
                  <a:gd name="T99" fmla="*/ 790 h 986"/>
                  <a:gd name="T100" fmla="*/ 528 w 984"/>
                  <a:gd name="T101" fmla="*/ 810 h 986"/>
                  <a:gd name="T102" fmla="*/ 872 w 984"/>
                  <a:gd name="T103" fmla="*/ 694 h 986"/>
                  <a:gd name="T104" fmla="*/ 112 w 984"/>
                  <a:gd name="T105" fmla="*/ 292 h 986"/>
                  <a:gd name="T106" fmla="*/ 750 w 984"/>
                  <a:gd name="T107" fmla="*/ 150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84" h="986">
                    <a:moveTo>
                      <a:pt x="542" y="986"/>
                    </a:moveTo>
                    <a:lnTo>
                      <a:pt x="542" y="986"/>
                    </a:lnTo>
                    <a:lnTo>
                      <a:pt x="534" y="984"/>
                    </a:lnTo>
                    <a:lnTo>
                      <a:pt x="524" y="982"/>
                    </a:lnTo>
                    <a:lnTo>
                      <a:pt x="516" y="980"/>
                    </a:lnTo>
                    <a:lnTo>
                      <a:pt x="508" y="976"/>
                    </a:lnTo>
                    <a:lnTo>
                      <a:pt x="508" y="976"/>
                    </a:lnTo>
                    <a:lnTo>
                      <a:pt x="498" y="968"/>
                    </a:lnTo>
                    <a:lnTo>
                      <a:pt x="490" y="958"/>
                    </a:lnTo>
                    <a:lnTo>
                      <a:pt x="482" y="946"/>
                    </a:lnTo>
                    <a:lnTo>
                      <a:pt x="478" y="934"/>
                    </a:lnTo>
                    <a:lnTo>
                      <a:pt x="468" y="884"/>
                    </a:lnTo>
                    <a:lnTo>
                      <a:pt x="468" y="884"/>
                    </a:lnTo>
                    <a:lnTo>
                      <a:pt x="446" y="882"/>
                    </a:lnTo>
                    <a:lnTo>
                      <a:pt x="424" y="880"/>
                    </a:lnTo>
                    <a:lnTo>
                      <a:pt x="402" y="874"/>
                    </a:lnTo>
                    <a:lnTo>
                      <a:pt x="382" y="870"/>
                    </a:lnTo>
                    <a:lnTo>
                      <a:pt x="354" y="912"/>
                    </a:lnTo>
                    <a:lnTo>
                      <a:pt x="354" y="912"/>
                    </a:lnTo>
                    <a:lnTo>
                      <a:pt x="346" y="922"/>
                    </a:lnTo>
                    <a:lnTo>
                      <a:pt x="336" y="930"/>
                    </a:lnTo>
                    <a:lnTo>
                      <a:pt x="326" y="936"/>
                    </a:lnTo>
                    <a:lnTo>
                      <a:pt x="312" y="940"/>
                    </a:lnTo>
                    <a:lnTo>
                      <a:pt x="312" y="940"/>
                    </a:lnTo>
                    <a:lnTo>
                      <a:pt x="300" y="942"/>
                    </a:lnTo>
                    <a:lnTo>
                      <a:pt x="288" y="942"/>
                    </a:lnTo>
                    <a:lnTo>
                      <a:pt x="274" y="938"/>
                    </a:lnTo>
                    <a:lnTo>
                      <a:pt x="264" y="932"/>
                    </a:lnTo>
                    <a:lnTo>
                      <a:pt x="190" y="886"/>
                    </a:lnTo>
                    <a:lnTo>
                      <a:pt x="190" y="886"/>
                    </a:lnTo>
                    <a:lnTo>
                      <a:pt x="180" y="878"/>
                    </a:lnTo>
                    <a:lnTo>
                      <a:pt x="172" y="868"/>
                    </a:lnTo>
                    <a:lnTo>
                      <a:pt x="166" y="858"/>
                    </a:lnTo>
                    <a:lnTo>
                      <a:pt x="162" y="844"/>
                    </a:lnTo>
                    <a:lnTo>
                      <a:pt x="162" y="844"/>
                    </a:lnTo>
                    <a:lnTo>
                      <a:pt x="160" y="832"/>
                    </a:lnTo>
                    <a:lnTo>
                      <a:pt x="162" y="820"/>
                    </a:lnTo>
                    <a:lnTo>
                      <a:pt x="164" y="808"/>
                    </a:lnTo>
                    <a:lnTo>
                      <a:pt x="170" y="796"/>
                    </a:lnTo>
                    <a:lnTo>
                      <a:pt x="198" y="752"/>
                    </a:lnTo>
                    <a:lnTo>
                      <a:pt x="198" y="752"/>
                    </a:lnTo>
                    <a:lnTo>
                      <a:pt x="184" y="736"/>
                    </a:lnTo>
                    <a:lnTo>
                      <a:pt x="170" y="718"/>
                    </a:lnTo>
                    <a:lnTo>
                      <a:pt x="158" y="700"/>
                    </a:lnTo>
                    <a:lnTo>
                      <a:pt x="148" y="680"/>
                    </a:lnTo>
                    <a:lnTo>
                      <a:pt x="98" y="692"/>
                    </a:lnTo>
                    <a:lnTo>
                      <a:pt x="98" y="692"/>
                    </a:lnTo>
                    <a:lnTo>
                      <a:pt x="86" y="694"/>
                    </a:lnTo>
                    <a:lnTo>
                      <a:pt x="72" y="692"/>
                    </a:lnTo>
                    <a:lnTo>
                      <a:pt x="60" y="688"/>
                    </a:lnTo>
                    <a:lnTo>
                      <a:pt x="48" y="682"/>
                    </a:lnTo>
                    <a:lnTo>
                      <a:pt x="48" y="682"/>
                    </a:lnTo>
                    <a:lnTo>
                      <a:pt x="38" y="674"/>
                    </a:lnTo>
                    <a:lnTo>
                      <a:pt x="30" y="666"/>
                    </a:lnTo>
                    <a:lnTo>
                      <a:pt x="24" y="654"/>
                    </a:lnTo>
                    <a:lnTo>
                      <a:pt x="20" y="642"/>
                    </a:lnTo>
                    <a:lnTo>
                      <a:pt x="0" y="558"/>
                    </a:lnTo>
                    <a:lnTo>
                      <a:pt x="0" y="558"/>
                    </a:lnTo>
                    <a:lnTo>
                      <a:pt x="0" y="546"/>
                    </a:lnTo>
                    <a:lnTo>
                      <a:pt x="0" y="532"/>
                    </a:lnTo>
                    <a:lnTo>
                      <a:pt x="4" y="520"/>
                    </a:lnTo>
                    <a:lnTo>
                      <a:pt x="10" y="508"/>
                    </a:lnTo>
                    <a:lnTo>
                      <a:pt x="18" y="498"/>
                    </a:lnTo>
                    <a:lnTo>
                      <a:pt x="28" y="490"/>
                    </a:lnTo>
                    <a:lnTo>
                      <a:pt x="38" y="484"/>
                    </a:lnTo>
                    <a:lnTo>
                      <a:pt x="50" y="480"/>
                    </a:lnTo>
                    <a:lnTo>
                      <a:pt x="100" y="468"/>
                    </a:lnTo>
                    <a:lnTo>
                      <a:pt x="100" y="468"/>
                    </a:lnTo>
                    <a:lnTo>
                      <a:pt x="102" y="446"/>
                    </a:lnTo>
                    <a:lnTo>
                      <a:pt x="106" y="426"/>
                    </a:lnTo>
                    <a:lnTo>
                      <a:pt x="110" y="404"/>
                    </a:lnTo>
                    <a:lnTo>
                      <a:pt x="116" y="382"/>
                    </a:lnTo>
                    <a:lnTo>
                      <a:pt x="72" y="354"/>
                    </a:lnTo>
                    <a:lnTo>
                      <a:pt x="72" y="354"/>
                    </a:lnTo>
                    <a:lnTo>
                      <a:pt x="62" y="346"/>
                    </a:lnTo>
                    <a:lnTo>
                      <a:pt x="54" y="338"/>
                    </a:lnTo>
                    <a:lnTo>
                      <a:pt x="48" y="326"/>
                    </a:lnTo>
                    <a:lnTo>
                      <a:pt x="44" y="314"/>
                    </a:lnTo>
                    <a:lnTo>
                      <a:pt x="44" y="314"/>
                    </a:lnTo>
                    <a:lnTo>
                      <a:pt x="42" y="300"/>
                    </a:lnTo>
                    <a:lnTo>
                      <a:pt x="44" y="288"/>
                    </a:lnTo>
                    <a:lnTo>
                      <a:pt x="46" y="276"/>
                    </a:lnTo>
                    <a:lnTo>
                      <a:pt x="52" y="264"/>
                    </a:lnTo>
                    <a:lnTo>
                      <a:pt x="98" y="192"/>
                    </a:lnTo>
                    <a:lnTo>
                      <a:pt x="98" y="192"/>
                    </a:lnTo>
                    <a:lnTo>
                      <a:pt x="106" y="182"/>
                    </a:lnTo>
                    <a:lnTo>
                      <a:pt x="116" y="174"/>
                    </a:lnTo>
                    <a:lnTo>
                      <a:pt x="128" y="168"/>
                    </a:lnTo>
                    <a:lnTo>
                      <a:pt x="140" y="164"/>
                    </a:lnTo>
                    <a:lnTo>
                      <a:pt x="140" y="164"/>
                    </a:lnTo>
                    <a:lnTo>
                      <a:pt x="152" y="162"/>
                    </a:lnTo>
                    <a:lnTo>
                      <a:pt x="166" y="162"/>
                    </a:lnTo>
                    <a:lnTo>
                      <a:pt x="178" y="166"/>
                    </a:lnTo>
                    <a:lnTo>
                      <a:pt x="190" y="172"/>
                    </a:lnTo>
                    <a:lnTo>
                      <a:pt x="232" y="200"/>
                    </a:lnTo>
                    <a:lnTo>
                      <a:pt x="232" y="200"/>
                    </a:lnTo>
                    <a:lnTo>
                      <a:pt x="250" y="184"/>
                    </a:lnTo>
                    <a:lnTo>
                      <a:pt x="266" y="172"/>
                    </a:lnTo>
                    <a:lnTo>
                      <a:pt x="286" y="160"/>
                    </a:lnTo>
                    <a:lnTo>
                      <a:pt x="304" y="148"/>
                    </a:lnTo>
                    <a:lnTo>
                      <a:pt x="294" y="98"/>
                    </a:lnTo>
                    <a:lnTo>
                      <a:pt x="294" y="98"/>
                    </a:lnTo>
                    <a:lnTo>
                      <a:pt x="292" y="86"/>
                    </a:lnTo>
                    <a:lnTo>
                      <a:pt x="292" y="72"/>
                    </a:lnTo>
                    <a:lnTo>
                      <a:pt x="296" y="60"/>
                    </a:lnTo>
                    <a:lnTo>
                      <a:pt x="302" y="50"/>
                    </a:lnTo>
                    <a:lnTo>
                      <a:pt x="310" y="40"/>
                    </a:lnTo>
                    <a:lnTo>
                      <a:pt x="320" y="32"/>
                    </a:lnTo>
                    <a:lnTo>
                      <a:pt x="330" y="24"/>
                    </a:lnTo>
                    <a:lnTo>
                      <a:pt x="344" y="20"/>
                    </a:lnTo>
                    <a:lnTo>
                      <a:pt x="426" y="2"/>
                    </a:lnTo>
                    <a:lnTo>
                      <a:pt x="426" y="2"/>
                    </a:lnTo>
                    <a:lnTo>
                      <a:pt x="440" y="0"/>
                    </a:lnTo>
                    <a:lnTo>
                      <a:pt x="452" y="2"/>
                    </a:lnTo>
                    <a:lnTo>
                      <a:pt x="464" y="4"/>
                    </a:lnTo>
                    <a:lnTo>
                      <a:pt x="476" y="10"/>
                    </a:lnTo>
                    <a:lnTo>
                      <a:pt x="476" y="10"/>
                    </a:lnTo>
                    <a:lnTo>
                      <a:pt x="486" y="18"/>
                    </a:lnTo>
                    <a:lnTo>
                      <a:pt x="494" y="28"/>
                    </a:lnTo>
                    <a:lnTo>
                      <a:pt x="500" y="40"/>
                    </a:lnTo>
                    <a:lnTo>
                      <a:pt x="504" y="52"/>
                    </a:lnTo>
                    <a:lnTo>
                      <a:pt x="516" y="102"/>
                    </a:lnTo>
                    <a:lnTo>
                      <a:pt x="516" y="102"/>
                    </a:lnTo>
                    <a:lnTo>
                      <a:pt x="538" y="104"/>
                    </a:lnTo>
                    <a:lnTo>
                      <a:pt x="560" y="106"/>
                    </a:lnTo>
                    <a:lnTo>
                      <a:pt x="582" y="110"/>
                    </a:lnTo>
                    <a:lnTo>
                      <a:pt x="602" y="116"/>
                    </a:lnTo>
                    <a:lnTo>
                      <a:pt x="630" y="74"/>
                    </a:lnTo>
                    <a:lnTo>
                      <a:pt x="630" y="74"/>
                    </a:lnTo>
                    <a:lnTo>
                      <a:pt x="638" y="64"/>
                    </a:lnTo>
                    <a:lnTo>
                      <a:pt x="648" y="56"/>
                    </a:lnTo>
                    <a:lnTo>
                      <a:pt x="658" y="48"/>
                    </a:lnTo>
                    <a:lnTo>
                      <a:pt x="672" y="44"/>
                    </a:lnTo>
                    <a:lnTo>
                      <a:pt x="672" y="44"/>
                    </a:lnTo>
                    <a:lnTo>
                      <a:pt x="684" y="44"/>
                    </a:lnTo>
                    <a:lnTo>
                      <a:pt x="696" y="44"/>
                    </a:lnTo>
                    <a:lnTo>
                      <a:pt x="710" y="48"/>
                    </a:lnTo>
                    <a:lnTo>
                      <a:pt x="720" y="54"/>
                    </a:lnTo>
                    <a:lnTo>
                      <a:pt x="792" y="100"/>
                    </a:lnTo>
                    <a:lnTo>
                      <a:pt x="792" y="100"/>
                    </a:lnTo>
                    <a:lnTo>
                      <a:pt x="804" y="108"/>
                    </a:lnTo>
                    <a:lnTo>
                      <a:pt x="812" y="118"/>
                    </a:lnTo>
                    <a:lnTo>
                      <a:pt x="818" y="128"/>
                    </a:lnTo>
                    <a:lnTo>
                      <a:pt x="822" y="140"/>
                    </a:lnTo>
                    <a:lnTo>
                      <a:pt x="822" y="140"/>
                    </a:lnTo>
                    <a:lnTo>
                      <a:pt x="824" y="154"/>
                    </a:lnTo>
                    <a:lnTo>
                      <a:pt x="822" y="166"/>
                    </a:lnTo>
                    <a:lnTo>
                      <a:pt x="818" y="178"/>
                    </a:lnTo>
                    <a:lnTo>
                      <a:pt x="812" y="190"/>
                    </a:lnTo>
                    <a:lnTo>
                      <a:pt x="786" y="234"/>
                    </a:lnTo>
                    <a:lnTo>
                      <a:pt x="786" y="234"/>
                    </a:lnTo>
                    <a:lnTo>
                      <a:pt x="800" y="250"/>
                    </a:lnTo>
                    <a:lnTo>
                      <a:pt x="814" y="268"/>
                    </a:lnTo>
                    <a:lnTo>
                      <a:pt x="826" y="286"/>
                    </a:lnTo>
                    <a:lnTo>
                      <a:pt x="836" y="306"/>
                    </a:lnTo>
                    <a:lnTo>
                      <a:pt x="886" y="294"/>
                    </a:lnTo>
                    <a:lnTo>
                      <a:pt x="886" y="294"/>
                    </a:lnTo>
                    <a:lnTo>
                      <a:pt x="900" y="292"/>
                    </a:lnTo>
                    <a:lnTo>
                      <a:pt x="912" y="294"/>
                    </a:lnTo>
                    <a:lnTo>
                      <a:pt x="924" y="298"/>
                    </a:lnTo>
                    <a:lnTo>
                      <a:pt x="936" y="302"/>
                    </a:lnTo>
                    <a:lnTo>
                      <a:pt x="946" y="310"/>
                    </a:lnTo>
                    <a:lnTo>
                      <a:pt x="954" y="320"/>
                    </a:lnTo>
                    <a:lnTo>
                      <a:pt x="960" y="332"/>
                    </a:lnTo>
                    <a:lnTo>
                      <a:pt x="964" y="344"/>
                    </a:lnTo>
                    <a:lnTo>
                      <a:pt x="982" y="428"/>
                    </a:lnTo>
                    <a:lnTo>
                      <a:pt x="982" y="428"/>
                    </a:lnTo>
                    <a:lnTo>
                      <a:pt x="984" y="440"/>
                    </a:lnTo>
                    <a:lnTo>
                      <a:pt x="984" y="454"/>
                    </a:lnTo>
                    <a:lnTo>
                      <a:pt x="980" y="466"/>
                    </a:lnTo>
                    <a:lnTo>
                      <a:pt x="974" y="476"/>
                    </a:lnTo>
                    <a:lnTo>
                      <a:pt x="974" y="476"/>
                    </a:lnTo>
                    <a:lnTo>
                      <a:pt x="966" y="488"/>
                    </a:lnTo>
                    <a:lnTo>
                      <a:pt x="956" y="496"/>
                    </a:lnTo>
                    <a:lnTo>
                      <a:pt x="946" y="502"/>
                    </a:lnTo>
                    <a:lnTo>
                      <a:pt x="934" y="506"/>
                    </a:lnTo>
                    <a:lnTo>
                      <a:pt x="884" y="516"/>
                    </a:lnTo>
                    <a:lnTo>
                      <a:pt x="884" y="516"/>
                    </a:lnTo>
                    <a:lnTo>
                      <a:pt x="882" y="538"/>
                    </a:lnTo>
                    <a:lnTo>
                      <a:pt x="878" y="560"/>
                    </a:lnTo>
                    <a:lnTo>
                      <a:pt x="874" y="582"/>
                    </a:lnTo>
                    <a:lnTo>
                      <a:pt x="868" y="604"/>
                    </a:lnTo>
                    <a:lnTo>
                      <a:pt x="912" y="630"/>
                    </a:lnTo>
                    <a:lnTo>
                      <a:pt x="912" y="630"/>
                    </a:lnTo>
                    <a:lnTo>
                      <a:pt x="922" y="638"/>
                    </a:lnTo>
                    <a:lnTo>
                      <a:pt x="930" y="648"/>
                    </a:lnTo>
                    <a:lnTo>
                      <a:pt x="936" y="660"/>
                    </a:lnTo>
                    <a:lnTo>
                      <a:pt x="940" y="672"/>
                    </a:lnTo>
                    <a:lnTo>
                      <a:pt x="940" y="672"/>
                    </a:lnTo>
                    <a:lnTo>
                      <a:pt x="942" y="684"/>
                    </a:lnTo>
                    <a:lnTo>
                      <a:pt x="940" y="698"/>
                    </a:lnTo>
                    <a:lnTo>
                      <a:pt x="938" y="710"/>
                    </a:lnTo>
                    <a:lnTo>
                      <a:pt x="932" y="722"/>
                    </a:lnTo>
                    <a:lnTo>
                      <a:pt x="886" y="794"/>
                    </a:lnTo>
                    <a:lnTo>
                      <a:pt x="886" y="794"/>
                    </a:lnTo>
                    <a:lnTo>
                      <a:pt x="878" y="804"/>
                    </a:lnTo>
                    <a:lnTo>
                      <a:pt x="868" y="812"/>
                    </a:lnTo>
                    <a:lnTo>
                      <a:pt x="856" y="818"/>
                    </a:lnTo>
                    <a:lnTo>
                      <a:pt x="844" y="822"/>
                    </a:lnTo>
                    <a:lnTo>
                      <a:pt x="844" y="822"/>
                    </a:lnTo>
                    <a:lnTo>
                      <a:pt x="832" y="824"/>
                    </a:lnTo>
                    <a:lnTo>
                      <a:pt x="818" y="824"/>
                    </a:lnTo>
                    <a:lnTo>
                      <a:pt x="806" y="820"/>
                    </a:lnTo>
                    <a:lnTo>
                      <a:pt x="794" y="814"/>
                    </a:lnTo>
                    <a:lnTo>
                      <a:pt x="752" y="786"/>
                    </a:lnTo>
                    <a:lnTo>
                      <a:pt x="752" y="786"/>
                    </a:lnTo>
                    <a:lnTo>
                      <a:pt x="734" y="800"/>
                    </a:lnTo>
                    <a:lnTo>
                      <a:pt x="718" y="814"/>
                    </a:lnTo>
                    <a:lnTo>
                      <a:pt x="698" y="826"/>
                    </a:lnTo>
                    <a:lnTo>
                      <a:pt x="680" y="838"/>
                    </a:lnTo>
                    <a:lnTo>
                      <a:pt x="690" y="886"/>
                    </a:lnTo>
                    <a:lnTo>
                      <a:pt x="690" y="886"/>
                    </a:lnTo>
                    <a:lnTo>
                      <a:pt x="692" y="900"/>
                    </a:lnTo>
                    <a:lnTo>
                      <a:pt x="692" y="912"/>
                    </a:lnTo>
                    <a:lnTo>
                      <a:pt x="688" y="924"/>
                    </a:lnTo>
                    <a:lnTo>
                      <a:pt x="682" y="936"/>
                    </a:lnTo>
                    <a:lnTo>
                      <a:pt x="682" y="936"/>
                    </a:lnTo>
                    <a:lnTo>
                      <a:pt x="674" y="946"/>
                    </a:lnTo>
                    <a:lnTo>
                      <a:pt x="664" y="954"/>
                    </a:lnTo>
                    <a:lnTo>
                      <a:pt x="654" y="962"/>
                    </a:lnTo>
                    <a:lnTo>
                      <a:pt x="640" y="966"/>
                    </a:lnTo>
                    <a:lnTo>
                      <a:pt x="558" y="984"/>
                    </a:lnTo>
                    <a:lnTo>
                      <a:pt x="558" y="984"/>
                    </a:lnTo>
                    <a:lnTo>
                      <a:pt x="542" y="986"/>
                    </a:lnTo>
                    <a:lnTo>
                      <a:pt x="542" y="986"/>
                    </a:lnTo>
                    <a:close/>
                    <a:moveTo>
                      <a:pt x="528" y="810"/>
                    </a:moveTo>
                    <a:lnTo>
                      <a:pt x="550" y="910"/>
                    </a:lnTo>
                    <a:lnTo>
                      <a:pt x="616" y="894"/>
                    </a:lnTo>
                    <a:lnTo>
                      <a:pt x="594" y="796"/>
                    </a:lnTo>
                    <a:lnTo>
                      <a:pt x="622" y="782"/>
                    </a:lnTo>
                    <a:lnTo>
                      <a:pt x="622" y="782"/>
                    </a:lnTo>
                    <a:lnTo>
                      <a:pt x="648" y="770"/>
                    </a:lnTo>
                    <a:lnTo>
                      <a:pt x="674" y="754"/>
                    </a:lnTo>
                    <a:lnTo>
                      <a:pt x="698" y="734"/>
                    </a:lnTo>
                    <a:lnTo>
                      <a:pt x="720" y="714"/>
                    </a:lnTo>
                    <a:lnTo>
                      <a:pt x="742" y="692"/>
                    </a:lnTo>
                    <a:lnTo>
                      <a:pt x="828" y="746"/>
                    </a:lnTo>
                    <a:lnTo>
                      <a:pt x="864" y="690"/>
                    </a:lnTo>
                    <a:lnTo>
                      <a:pt x="778" y="634"/>
                    </a:lnTo>
                    <a:lnTo>
                      <a:pt x="788" y="606"/>
                    </a:lnTo>
                    <a:lnTo>
                      <a:pt x="788" y="606"/>
                    </a:lnTo>
                    <a:lnTo>
                      <a:pt x="798" y="578"/>
                    </a:lnTo>
                    <a:lnTo>
                      <a:pt x="806" y="548"/>
                    </a:lnTo>
                    <a:lnTo>
                      <a:pt x="808" y="518"/>
                    </a:lnTo>
                    <a:lnTo>
                      <a:pt x="810" y="488"/>
                    </a:lnTo>
                    <a:lnTo>
                      <a:pt x="810" y="458"/>
                    </a:lnTo>
                    <a:lnTo>
                      <a:pt x="908" y="436"/>
                    </a:lnTo>
                    <a:lnTo>
                      <a:pt x="894" y="368"/>
                    </a:lnTo>
                    <a:lnTo>
                      <a:pt x="794" y="390"/>
                    </a:lnTo>
                    <a:lnTo>
                      <a:pt x="782" y="362"/>
                    </a:lnTo>
                    <a:lnTo>
                      <a:pt x="782" y="362"/>
                    </a:lnTo>
                    <a:lnTo>
                      <a:pt x="768" y="336"/>
                    </a:lnTo>
                    <a:lnTo>
                      <a:pt x="752" y="310"/>
                    </a:lnTo>
                    <a:lnTo>
                      <a:pt x="734" y="286"/>
                    </a:lnTo>
                    <a:lnTo>
                      <a:pt x="712" y="264"/>
                    </a:lnTo>
                    <a:lnTo>
                      <a:pt x="692" y="244"/>
                    </a:lnTo>
                    <a:lnTo>
                      <a:pt x="746" y="158"/>
                    </a:lnTo>
                    <a:lnTo>
                      <a:pt x="688" y="120"/>
                    </a:lnTo>
                    <a:lnTo>
                      <a:pt x="634" y="206"/>
                    </a:lnTo>
                    <a:lnTo>
                      <a:pt x="606" y="196"/>
                    </a:lnTo>
                    <a:lnTo>
                      <a:pt x="606" y="196"/>
                    </a:lnTo>
                    <a:lnTo>
                      <a:pt x="576" y="186"/>
                    </a:lnTo>
                    <a:lnTo>
                      <a:pt x="546" y="180"/>
                    </a:lnTo>
                    <a:lnTo>
                      <a:pt x="516" y="176"/>
                    </a:lnTo>
                    <a:lnTo>
                      <a:pt x="486" y="176"/>
                    </a:lnTo>
                    <a:lnTo>
                      <a:pt x="456" y="176"/>
                    </a:lnTo>
                    <a:lnTo>
                      <a:pt x="434" y="76"/>
                    </a:lnTo>
                    <a:lnTo>
                      <a:pt x="368" y="92"/>
                    </a:lnTo>
                    <a:lnTo>
                      <a:pt x="390" y="190"/>
                    </a:lnTo>
                    <a:lnTo>
                      <a:pt x="362" y="202"/>
                    </a:lnTo>
                    <a:lnTo>
                      <a:pt x="362" y="202"/>
                    </a:lnTo>
                    <a:lnTo>
                      <a:pt x="334" y="216"/>
                    </a:lnTo>
                    <a:lnTo>
                      <a:pt x="310" y="232"/>
                    </a:lnTo>
                    <a:lnTo>
                      <a:pt x="286" y="250"/>
                    </a:lnTo>
                    <a:lnTo>
                      <a:pt x="264" y="272"/>
                    </a:lnTo>
                    <a:lnTo>
                      <a:pt x="242" y="294"/>
                    </a:lnTo>
                    <a:lnTo>
                      <a:pt x="156" y="240"/>
                    </a:lnTo>
                    <a:lnTo>
                      <a:pt x="120" y="296"/>
                    </a:lnTo>
                    <a:lnTo>
                      <a:pt x="206" y="352"/>
                    </a:lnTo>
                    <a:lnTo>
                      <a:pt x="194" y="380"/>
                    </a:lnTo>
                    <a:lnTo>
                      <a:pt x="194" y="380"/>
                    </a:lnTo>
                    <a:lnTo>
                      <a:pt x="186" y="408"/>
                    </a:lnTo>
                    <a:lnTo>
                      <a:pt x="178" y="438"/>
                    </a:lnTo>
                    <a:lnTo>
                      <a:pt x="174" y="468"/>
                    </a:lnTo>
                    <a:lnTo>
                      <a:pt x="174" y="498"/>
                    </a:lnTo>
                    <a:lnTo>
                      <a:pt x="174" y="528"/>
                    </a:lnTo>
                    <a:lnTo>
                      <a:pt x="76" y="550"/>
                    </a:lnTo>
                    <a:lnTo>
                      <a:pt x="90" y="618"/>
                    </a:lnTo>
                    <a:lnTo>
                      <a:pt x="190" y="596"/>
                    </a:lnTo>
                    <a:lnTo>
                      <a:pt x="202" y="622"/>
                    </a:lnTo>
                    <a:lnTo>
                      <a:pt x="202" y="622"/>
                    </a:lnTo>
                    <a:lnTo>
                      <a:pt x="216" y="650"/>
                    </a:lnTo>
                    <a:lnTo>
                      <a:pt x="232" y="676"/>
                    </a:lnTo>
                    <a:lnTo>
                      <a:pt x="250" y="700"/>
                    </a:lnTo>
                    <a:lnTo>
                      <a:pt x="270" y="722"/>
                    </a:lnTo>
                    <a:lnTo>
                      <a:pt x="292" y="742"/>
                    </a:lnTo>
                    <a:lnTo>
                      <a:pt x="238" y="828"/>
                    </a:lnTo>
                    <a:lnTo>
                      <a:pt x="296" y="864"/>
                    </a:lnTo>
                    <a:lnTo>
                      <a:pt x="350" y="778"/>
                    </a:lnTo>
                    <a:lnTo>
                      <a:pt x="378" y="790"/>
                    </a:lnTo>
                    <a:lnTo>
                      <a:pt x="378" y="790"/>
                    </a:lnTo>
                    <a:lnTo>
                      <a:pt x="408" y="800"/>
                    </a:lnTo>
                    <a:lnTo>
                      <a:pt x="438" y="806"/>
                    </a:lnTo>
                    <a:lnTo>
                      <a:pt x="466" y="810"/>
                    </a:lnTo>
                    <a:lnTo>
                      <a:pt x="498" y="810"/>
                    </a:lnTo>
                    <a:lnTo>
                      <a:pt x="528" y="810"/>
                    </a:lnTo>
                    <a:close/>
                    <a:moveTo>
                      <a:pt x="234" y="836"/>
                    </a:moveTo>
                    <a:lnTo>
                      <a:pt x="234" y="836"/>
                    </a:lnTo>
                    <a:lnTo>
                      <a:pt x="234" y="836"/>
                    </a:lnTo>
                    <a:lnTo>
                      <a:pt x="234" y="836"/>
                    </a:lnTo>
                    <a:lnTo>
                      <a:pt x="234" y="836"/>
                    </a:lnTo>
                    <a:close/>
                    <a:moveTo>
                      <a:pt x="872" y="694"/>
                    </a:moveTo>
                    <a:lnTo>
                      <a:pt x="872" y="694"/>
                    </a:lnTo>
                    <a:lnTo>
                      <a:pt x="872" y="694"/>
                    </a:lnTo>
                    <a:lnTo>
                      <a:pt x="872" y="694"/>
                    </a:lnTo>
                    <a:close/>
                    <a:moveTo>
                      <a:pt x="112" y="292"/>
                    </a:moveTo>
                    <a:lnTo>
                      <a:pt x="112" y="292"/>
                    </a:lnTo>
                    <a:lnTo>
                      <a:pt x="112" y="292"/>
                    </a:lnTo>
                    <a:lnTo>
                      <a:pt x="112" y="292"/>
                    </a:lnTo>
                    <a:lnTo>
                      <a:pt x="112" y="292"/>
                    </a:lnTo>
                    <a:close/>
                    <a:moveTo>
                      <a:pt x="750" y="150"/>
                    </a:moveTo>
                    <a:lnTo>
                      <a:pt x="750" y="150"/>
                    </a:lnTo>
                    <a:lnTo>
                      <a:pt x="750" y="150"/>
                    </a:lnTo>
                    <a:lnTo>
                      <a:pt x="75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0" name="Freeform 91">
                <a:extLst>
                  <a:ext uri="{FF2B5EF4-FFF2-40B4-BE49-F238E27FC236}">
                    <a16:creationId xmlns:a16="http://schemas.microsoft.com/office/drawing/2014/main" id="{F06007C8-4F44-4AD3-A0F8-A171E59B51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087563" y="6022975"/>
                <a:ext cx="266700" cy="263525"/>
              </a:xfrm>
              <a:custGeom>
                <a:avLst/>
                <a:gdLst>
                  <a:gd name="T0" fmla="*/ 84 w 168"/>
                  <a:gd name="T1" fmla="*/ 82 h 166"/>
                  <a:gd name="T2" fmla="*/ 84 w 168"/>
                  <a:gd name="T3" fmla="*/ 82 h 166"/>
                  <a:gd name="T4" fmla="*/ 84 w 168"/>
                  <a:gd name="T5" fmla="*/ 82 h 166"/>
                  <a:gd name="T6" fmla="*/ 84 w 168"/>
                  <a:gd name="T7" fmla="*/ 82 h 166"/>
                  <a:gd name="T8" fmla="*/ 84 w 168"/>
                  <a:gd name="T9" fmla="*/ 84 h 166"/>
                  <a:gd name="T10" fmla="*/ 84 w 168"/>
                  <a:gd name="T11" fmla="*/ 84 h 166"/>
                  <a:gd name="T12" fmla="*/ 84 w 168"/>
                  <a:gd name="T13" fmla="*/ 84 h 166"/>
                  <a:gd name="T14" fmla="*/ 84 w 168"/>
                  <a:gd name="T15" fmla="*/ 84 h 166"/>
                  <a:gd name="T16" fmla="*/ 84 w 168"/>
                  <a:gd name="T17" fmla="*/ 82 h 166"/>
                  <a:gd name="T18" fmla="*/ 84 w 168"/>
                  <a:gd name="T19" fmla="*/ 82 h 166"/>
                  <a:gd name="T20" fmla="*/ 84 w 168"/>
                  <a:gd name="T21" fmla="*/ 82 h 166"/>
                  <a:gd name="T22" fmla="*/ 84 w 168"/>
                  <a:gd name="T23" fmla="*/ 0 h 166"/>
                  <a:gd name="T24" fmla="*/ 84 w 168"/>
                  <a:gd name="T25" fmla="*/ 0 h 166"/>
                  <a:gd name="T26" fmla="*/ 74 w 168"/>
                  <a:gd name="T27" fmla="*/ 0 h 166"/>
                  <a:gd name="T28" fmla="*/ 62 w 168"/>
                  <a:gd name="T29" fmla="*/ 2 h 166"/>
                  <a:gd name="T30" fmla="*/ 52 w 168"/>
                  <a:gd name="T31" fmla="*/ 6 h 166"/>
                  <a:gd name="T32" fmla="*/ 42 w 168"/>
                  <a:gd name="T33" fmla="*/ 10 h 166"/>
                  <a:gd name="T34" fmla="*/ 42 w 168"/>
                  <a:gd name="T35" fmla="*/ 10 h 166"/>
                  <a:gd name="T36" fmla="*/ 28 w 168"/>
                  <a:gd name="T37" fmla="*/ 20 h 166"/>
                  <a:gd name="T38" fmla="*/ 18 w 168"/>
                  <a:gd name="T39" fmla="*/ 32 h 166"/>
                  <a:gd name="T40" fmla="*/ 10 w 168"/>
                  <a:gd name="T41" fmla="*/ 46 h 166"/>
                  <a:gd name="T42" fmla="*/ 4 w 168"/>
                  <a:gd name="T43" fmla="*/ 60 h 166"/>
                  <a:gd name="T44" fmla="*/ 0 w 168"/>
                  <a:gd name="T45" fmla="*/ 76 h 166"/>
                  <a:gd name="T46" fmla="*/ 2 w 168"/>
                  <a:gd name="T47" fmla="*/ 92 h 166"/>
                  <a:gd name="T48" fmla="*/ 4 w 168"/>
                  <a:gd name="T49" fmla="*/ 108 h 166"/>
                  <a:gd name="T50" fmla="*/ 12 w 168"/>
                  <a:gd name="T51" fmla="*/ 124 h 166"/>
                  <a:gd name="T52" fmla="*/ 12 w 168"/>
                  <a:gd name="T53" fmla="*/ 124 h 166"/>
                  <a:gd name="T54" fmla="*/ 18 w 168"/>
                  <a:gd name="T55" fmla="*/ 134 h 166"/>
                  <a:gd name="T56" fmla="*/ 26 w 168"/>
                  <a:gd name="T57" fmla="*/ 142 h 166"/>
                  <a:gd name="T58" fmla="*/ 34 w 168"/>
                  <a:gd name="T59" fmla="*/ 150 h 166"/>
                  <a:gd name="T60" fmla="*/ 42 w 168"/>
                  <a:gd name="T61" fmla="*/ 156 h 166"/>
                  <a:gd name="T62" fmla="*/ 52 w 168"/>
                  <a:gd name="T63" fmla="*/ 160 h 166"/>
                  <a:gd name="T64" fmla="*/ 62 w 168"/>
                  <a:gd name="T65" fmla="*/ 164 h 166"/>
                  <a:gd name="T66" fmla="*/ 74 w 168"/>
                  <a:gd name="T67" fmla="*/ 166 h 166"/>
                  <a:gd name="T68" fmla="*/ 84 w 168"/>
                  <a:gd name="T69" fmla="*/ 166 h 166"/>
                  <a:gd name="T70" fmla="*/ 84 w 168"/>
                  <a:gd name="T71" fmla="*/ 166 h 166"/>
                  <a:gd name="T72" fmla="*/ 94 w 168"/>
                  <a:gd name="T73" fmla="*/ 166 h 166"/>
                  <a:gd name="T74" fmla="*/ 104 w 168"/>
                  <a:gd name="T75" fmla="*/ 164 h 166"/>
                  <a:gd name="T76" fmla="*/ 116 w 168"/>
                  <a:gd name="T77" fmla="*/ 160 h 166"/>
                  <a:gd name="T78" fmla="*/ 126 w 168"/>
                  <a:gd name="T79" fmla="*/ 156 h 166"/>
                  <a:gd name="T80" fmla="*/ 126 w 168"/>
                  <a:gd name="T81" fmla="*/ 156 h 166"/>
                  <a:gd name="T82" fmla="*/ 140 w 168"/>
                  <a:gd name="T83" fmla="*/ 146 h 166"/>
                  <a:gd name="T84" fmla="*/ 150 w 168"/>
                  <a:gd name="T85" fmla="*/ 134 h 166"/>
                  <a:gd name="T86" fmla="*/ 158 w 168"/>
                  <a:gd name="T87" fmla="*/ 120 h 166"/>
                  <a:gd name="T88" fmla="*/ 164 w 168"/>
                  <a:gd name="T89" fmla="*/ 104 h 166"/>
                  <a:gd name="T90" fmla="*/ 168 w 168"/>
                  <a:gd name="T91" fmla="*/ 90 h 166"/>
                  <a:gd name="T92" fmla="*/ 166 w 168"/>
                  <a:gd name="T93" fmla="*/ 72 h 166"/>
                  <a:gd name="T94" fmla="*/ 164 w 168"/>
                  <a:gd name="T95" fmla="*/ 56 h 166"/>
                  <a:gd name="T96" fmla="*/ 156 w 168"/>
                  <a:gd name="T97" fmla="*/ 42 h 166"/>
                  <a:gd name="T98" fmla="*/ 156 w 168"/>
                  <a:gd name="T99" fmla="*/ 42 h 166"/>
                  <a:gd name="T100" fmla="*/ 150 w 168"/>
                  <a:gd name="T101" fmla="*/ 32 h 166"/>
                  <a:gd name="T102" fmla="*/ 142 w 168"/>
                  <a:gd name="T103" fmla="*/ 24 h 166"/>
                  <a:gd name="T104" fmla="*/ 134 w 168"/>
                  <a:gd name="T105" fmla="*/ 16 h 166"/>
                  <a:gd name="T106" fmla="*/ 126 w 168"/>
                  <a:gd name="T107" fmla="*/ 10 h 166"/>
                  <a:gd name="T108" fmla="*/ 116 w 168"/>
                  <a:gd name="T109" fmla="*/ 6 h 166"/>
                  <a:gd name="T110" fmla="*/ 106 w 168"/>
                  <a:gd name="T111" fmla="*/ 2 h 166"/>
                  <a:gd name="T112" fmla="*/ 94 w 168"/>
                  <a:gd name="T113" fmla="*/ 0 h 166"/>
                  <a:gd name="T114" fmla="*/ 84 w 168"/>
                  <a:gd name="T115" fmla="*/ 0 h 166"/>
                  <a:gd name="T116" fmla="*/ 84 w 168"/>
                  <a:gd name="T117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166">
                    <a:moveTo>
                      <a:pt x="84" y="82"/>
                    </a:moveTo>
                    <a:lnTo>
                      <a:pt x="84" y="82"/>
                    </a:lnTo>
                    <a:lnTo>
                      <a:pt x="84" y="82"/>
                    </a:lnTo>
                    <a:lnTo>
                      <a:pt x="84" y="82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2"/>
                    </a:lnTo>
                    <a:lnTo>
                      <a:pt x="84" y="82"/>
                    </a:lnTo>
                    <a:lnTo>
                      <a:pt x="84" y="82"/>
                    </a:lnTo>
                    <a:close/>
                    <a:moveTo>
                      <a:pt x="84" y="0"/>
                    </a:moveTo>
                    <a:lnTo>
                      <a:pt x="84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2" y="6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28" y="20"/>
                    </a:lnTo>
                    <a:lnTo>
                      <a:pt x="18" y="32"/>
                    </a:lnTo>
                    <a:lnTo>
                      <a:pt x="10" y="46"/>
                    </a:lnTo>
                    <a:lnTo>
                      <a:pt x="4" y="60"/>
                    </a:lnTo>
                    <a:lnTo>
                      <a:pt x="0" y="76"/>
                    </a:lnTo>
                    <a:lnTo>
                      <a:pt x="2" y="92"/>
                    </a:lnTo>
                    <a:lnTo>
                      <a:pt x="4" y="108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18" y="134"/>
                    </a:lnTo>
                    <a:lnTo>
                      <a:pt x="26" y="142"/>
                    </a:lnTo>
                    <a:lnTo>
                      <a:pt x="34" y="150"/>
                    </a:lnTo>
                    <a:lnTo>
                      <a:pt x="42" y="156"/>
                    </a:lnTo>
                    <a:lnTo>
                      <a:pt x="52" y="160"/>
                    </a:lnTo>
                    <a:lnTo>
                      <a:pt x="62" y="164"/>
                    </a:lnTo>
                    <a:lnTo>
                      <a:pt x="74" y="166"/>
                    </a:lnTo>
                    <a:lnTo>
                      <a:pt x="84" y="166"/>
                    </a:lnTo>
                    <a:lnTo>
                      <a:pt x="84" y="166"/>
                    </a:lnTo>
                    <a:lnTo>
                      <a:pt x="94" y="166"/>
                    </a:lnTo>
                    <a:lnTo>
                      <a:pt x="104" y="164"/>
                    </a:lnTo>
                    <a:lnTo>
                      <a:pt x="116" y="160"/>
                    </a:lnTo>
                    <a:lnTo>
                      <a:pt x="126" y="156"/>
                    </a:lnTo>
                    <a:lnTo>
                      <a:pt x="126" y="156"/>
                    </a:lnTo>
                    <a:lnTo>
                      <a:pt x="140" y="146"/>
                    </a:lnTo>
                    <a:lnTo>
                      <a:pt x="150" y="134"/>
                    </a:lnTo>
                    <a:lnTo>
                      <a:pt x="158" y="120"/>
                    </a:lnTo>
                    <a:lnTo>
                      <a:pt x="164" y="104"/>
                    </a:lnTo>
                    <a:lnTo>
                      <a:pt x="168" y="90"/>
                    </a:lnTo>
                    <a:lnTo>
                      <a:pt x="166" y="72"/>
                    </a:lnTo>
                    <a:lnTo>
                      <a:pt x="164" y="56"/>
                    </a:lnTo>
                    <a:lnTo>
                      <a:pt x="156" y="42"/>
                    </a:lnTo>
                    <a:lnTo>
                      <a:pt x="156" y="42"/>
                    </a:lnTo>
                    <a:lnTo>
                      <a:pt x="150" y="32"/>
                    </a:lnTo>
                    <a:lnTo>
                      <a:pt x="142" y="24"/>
                    </a:lnTo>
                    <a:lnTo>
                      <a:pt x="134" y="16"/>
                    </a:lnTo>
                    <a:lnTo>
                      <a:pt x="126" y="10"/>
                    </a:lnTo>
                    <a:lnTo>
                      <a:pt x="116" y="6"/>
                    </a:lnTo>
                    <a:lnTo>
                      <a:pt x="106" y="2"/>
                    </a:lnTo>
                    <a:lnTo>
                      <a:pt x="94" y="0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1" name="Freeform 92">
                <a:extLst>
                  <a:ext uri="{FF2B5EF4-FFF2-40B4-BE49-F238E27FC236}">
                    <a16:creationId xmlns:a16="http://schemas.microsoft.com/office/drawing/2014/main" id="{05D82FEE-935C-4E92-81E0-867443494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54213" y="615315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0 h 2"/>
                  <a:gd name="T4" fmla="*/ 2 h 2"/>
                  <a:gd name="T5" fmla="*/ 2 h 2"/>
                  <a:gd name="T6" fmla="*/ 2 h 2"/>
                  <a:gd name="T7" fmla="*/ 2 h 2"/>
                  <a:gd name="T8" fmla="*/ 0 h 2"/>
                  <a:gd name="T9" fmla="*/ 0 h 2"/>
                  <a:gd name="T10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12" name="Freeform 93">
                <a:extLst>
                  <a:ext uri="{FF2B5EF4-FFF2-40B4-BE49-F238E27FC236}">
                    <a16:creationId xmlns:a16="http://schemas.microsoft.com/office/drawing/2014/main" id="{66CF82B8-EB81-480C-A162-E79431469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87563" y="6022975"/>
                <a:ext cx="266700" cy="263525"/>
              </a:xfrm>
              <a:custGeom>
                <a:avLst/>
                <a:gdLst>
                  <a:gd name="T0" fmla="*/ 84 w 168"/>
                  <a:gd name="T1" fmla="*/ 0 h 166"/>
                  <a:gd name="T2" fmla="*/ 84 w 168"/>
                  <a:gd name="T3" fmla="*/ 0 h 166"/>
                  <a:gd name="T4" fmla="*/ 74 w 168"/>
                  <a:gd name="T5" fmla="*/ 0 h 166"/>
                  <a:gd name="T6" fmla="*/ 62 w 168"/>
                  <a:gd name="T7" fmla="*/ 2 h 166"/>
                  <a:gd name="T8" fmla="*/ 52 w 168"/>
                  <a:gd name="T9" fmla="*/ 6 h 166"/>
                  <a:gd name="T10" fmla="*/ 42 w 168"/>
                  <a:gd name="T11" fmla="*/ 10 h 166"/>
                  <a:gd name="T12" fmla="*/ 42 w 168"/>
                  <a:gd name="T13" fmla="*/ 10 h 166"/>
                  <a:gd name="T14" fmla="*/ 28 w 168"/>
                  <a:gd name="T15" fmla="*/ 20 h 166"/>
                  <a:gd name="T16" fmla="*/ 18 w 168"/>
                  <a:gd name="T17" fmla="*/ 32 h 166"/>
                  <a:gd name="T18" fmla="*/ 10 w 168"/>
                  <a:gd name="T19" fmla="*/ 46 h 166"/>
                  <a:gd name="T20" fmla="*/ 4 w 168"/>
                  <a:gd name="T21" fmla="*/ 60 h 166"/>
                  <a:gd name="T22" fmla="*/ 0 w 168"/>
                  <a:gd name="T23" fmla="*/ 76 h 166"/>
                  <a:gd name="T24" fmla="*/ 2 w 168"/>
                  <a:gd name="T25" fmla="*/ 92 h 166"/>
                  <a:gd name="T26" fmla="*/ 4 w 168"/>
                  <a:gd name="T27" fmla="*/ 108 h 166"/>
                  <a:gd name="T28" fmla="*/ 12 w 168"/>
                  <a:gd name="T29" fmla="*/ 124 h 166"/>
                  <a:gd name="T30" fmla="*/ 12 w 168"/>
                  <a:gd name="T31" fmla="*/ 124 h 166"/>
                  <a:gd name="T32" fmla="*/ 18 w 168"/>
                  <a:gd name="T33" fmla="*/ 134 h 166"/>
                  <a:gd name="T34" fmla="*/ 26 w 168"/>
                  <a:gd name="T35" fmla="*/ 142 h 166"/>
                  <a:gd name="T36" fmla="*/ 34 w 168"/>
                  <a:gd name="T37" fmla="*/ 150 h 166"/>
                  <a:gd name="T38" fmla="*/ 42 w 168"/>
                  <a:gd name="T39" fmla="*/ 156 h 166"/>
                  <a:gd name="T40" fmla="*/ 52 w 168"/>
                  <a:gd name="T41" fmla="*/ 160 h 166"/>
                  <a:gd name="T42" fmla="*/ 62 w 168"/>
                  <a:gd name="T43" fmla="*/ 164 h 166"/>
                  <a:gd name="T44" fmla="*/ 74 w 168"/>
                  <a:gd name="T45" fmla="*/ 166 h 166"/>
                  <a:gd name="T46" fmla="*/ 84 w 168"/>
                  <a:gd name="T47" fmla="*/ 166 h 166"/>
                  <a:gd name="T48" fmla="*/ 84 w 168"/>
                  <a:gd name="T49" fmla="*/ 166 h 166"/>
                  <a:gd name="T50" fmla="*/ 94 w 168"/>
                  <a:gd name="T51" fmla="*/ 166 h 166"/>
                  <a:gd name="T52" fmla="*/ 104 w 168"/>
                  <a:gd name="T53" fmla="*/ 164 h 166"/>
                  <a:gd name="T54" fmla="*/ 116 w 168"/>
                  <a:gd name="T55" fmla="*/ 160 h 166"/>
                  <a:gd name="T56" fmla="*/ 126 w 168"/>
                  <a:gd name="T57" fmla="*/ 156 h 166"/>
                  <a:gd name="T58" fmla="*/ 126 w 168"/>
                  <a:gd name="T59" fmla="*/ 156 h 166"/>
                  <a:gd name="T60" fmla="*/ 140 w 168"/>
                  <a:gd name="T61" fmla="*/ 146 h 166"/>
                  <a:gd name="T62" fmla="*/ 150 w 168"/>
                  <a:gd name="T63" fmla="*/ 134 h 166"/>
                  <a:gd name="T64" fmla="*/ 158 w 168"/>
                  <a:gd name="T65" fmla="*/ 120 h 166"/>
                  <a:gd name="T66" fmla="*/ 164 w 168"/>
                  <a:gd name="T67" fmla="*/ 104 h 166"/>
                  <a:gd name="T68" fmla="*/ 168 w 168"/>
                  <a:gd name="T69" fmla="*/ 90 h 166"/>
                  <a:gd name="T70" fmla="*/ 166 w 168"/>
                  <a:gd name="T71" fmla="*/ 72 h 166"/>
                  <a:gd name="T72" fmla="*/ 164 w 168"/>
                  <a:gd name="T73" fmla="*/ 56 h 166"/>
                  <a:gd name="T74" fmla="*/ 156 w 168"/>
                  <a:gd name="T75" fmla="*/ 42 h 166"/>
                  <a:gd name="T76" fmla="*/ 156 w 168"/>
                  <a:gd name="T77" fmla="*/ 42 h 166"/>
                  <a:gd name="T78" fmla="*/ 150 w 168"/>
                  <a:gd name="T79" fmla="*/ 32 h 166"/>
                  <a:gd name="T80" fmla="*/ 142 w 168"/>
                  <a:gd name="T81" fmla="*/ 24 h 166"/>
                  <a:gd name="T82" fmla="*/ 134 w 168"/>
                  <a:gd name="T83" fmla="*/ 16 h 166"/>
                  <a:gd name="T84" fmla="*/ 126 w 168"/>
                  <a:gd name="T85" fmla="*/ 10 h 166"/>
                  <a:gd name="T86" fmla="*/ 116 w 168"/>
                  <a:gd name="T87" fmla="*/ 6 h 166"/>
                  <a:gd name="T88" fmla="*/ 106 w 168"/>
                  <a:gd name="T89" fmla="*/ 2 h 166"/>
                  <a:gd name="T90" fmla="*/ 94 w 168"/>
                  <a:gd name="T91" fmla="*/ 0 h 166"/>
                  <a:gd name="T92" fmla="*/ 84 w 168"/>
                  <a:gd name="T93" fmla="*/ 0 h 166"/>
                  <a:gd name="T94" fmla="*/ 84 w 168"/>
                  <a:gd name="T9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" h="166">
                    <a:moveTo>
                      <a:pt x="84" y="0"/>
                    </a:moveTo>
                    <a:lnTo>
                      <a:pt x="84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2" y="6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28" y="20"/>
                    </a:lnTo>
                    <a:lnTo>
                      <a:pt x="18" y="32"/>
                    </a:lnTo>
                    <a:lnTo>
                      <a:pt x="10" y="46"/>
                    </a:lnTo>
                    <a:lnTo>
                      <a:pt x="4" y="60"/>
                    </a:lnTo>
                    <a:lnTo>
                      <a:pt x="0" y="76"/>
                    </a:lnTo>
                    <a:lnTo>
                      <a:pt x="2" y="92"/>
                    </a:lnTo>
                    <a:lnTo>
                      <a:pt x="4" y="108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18" y="134"/>
                    </a:lnTo>
                    <a:lnTo>
                      <a:pt x="26" y="142"/>
                    </a:lnTo>
                    <a:lnTo>
                      <a:pt x="34" y="150"/>
                    </a:lnTo>
                    <a:lnTo>
                      <a:pt x="42" y="156"/>
                    </a:lnTo>
                    <a:lnTo>
                      <a:pt x="52" y="160"/>
                    </a:lnTo>
                    <a:lnTo>
                      <a:pt x="62" y="164"/>
                    </a:lnTo>
                    <a:lnTo>
                      <a:pt x="74" y="166"/>
                    </a:lnTo>
                    <a:lnTo>
                      <a:pt x="84" y="166"/>
                    </a:lnTo>
                    <a:lnTo>
                      <a:pt x="84" y="166"/>
                    </a:lnTo>
                    <a:lnTo>
                      <a:pt x="94" y="166"/>
                    </a:lnTo>
                    <a:lnTo>
                      <a:pt x="104" y="164"/>
                    </a:lnTo>
                    <a:lnTo>
                      <a:pt x="116" y="160"/>
                    </a:lnTo>
                    <a:lnTo>
                      <a:pt x="126" y="156"/>
                    </a:lnTo>
                    <a:lnTo>
                      <a:pt x="126" y="156"/>
                    </a:lnTo>
                    <a:lnTo>
                      <a:pt x="140" y="146"/>
                    </a:lnTo>
                    <a:lnTo>
                      <a:pt x="150" y="134"/>
                    </a:lnTo>
                    <a:lnTo>
                      <a:pt x="158" y="120"/>
                    </a:lnTo>
                    <a:lnTo>
                      <a:pt x="164" y="104"/>
                    </a:lnTo>
                    <a:lnTo>
                      <a:pt x="168" y="90"/>
                    </a:lnTo>
                    <a:lnTo>
                      <a:pt x="166" y="72"/>
                    </a:lnTo>
                    <a:lnTo>
                      <a:pt x="164" y="56"/>
                    </a:lnTo>
                    <a:lnTo>
                      <a:pt x="156" y="42"/>
                    </a:lnTo>
                    <a:lnTo>
                      <a:pt x="156" y="42"/>
                    </a:lnTo>
                    <a:lnTo>
                      <a:pt x="150" y="32"/>
                    </a:lnTo>
                    <a:lnTo>
                      <a:pt x="142" y="24"/>
                    </a:lnTo>
                    <a:lnTo>
                      <a:pt x="134" y="16"/>
                    </a:lnTo>
                    <a:lnTo>
                      <a:pt x="126" y="10"/>
                    </a:lnTo>
                    <a:lnTo>
                      <a:pt x="116" y="6"/>
                    </a:lnTo>
                    <a:lnTo>
                      <a:pt x="106" y="2"/>
                    </a:lnTo>
                    <a:lnTo>
                      <a:pt x="94" y="0"/>
                    </a:lnTo>
                    <a:lnTo>
                      <a:pt x="84" y="0"/>
                    </a:lnTo>
                    <a:lnTo>
                      <a:pt x="8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6B99D98-A639-4849-BDC8-3067619A6ABB}"/>
                </a:ext>
              </a:extLst>
            </p:cNvPr>
            <p:cNvGrpSpPr/>
            <p:nvPr/>
          </p:nvGrpSpPr>
          <p:grpSpPr>
            <a:xfrm>
              <a:off x="16079378" y="10188534"/>
              <a:ext cx="1031148" cy="1226727"/>
              <a:chOff x="13192125" y="7091363"/>
              <a:chExt cx="3197225" cy="3803650"/>
            </a:xfrm>
            <a:solidFill>
              <a:schemeClr val="bg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80B1CB7A-DD23-4DB7-973E-D90DD27B1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92125" y="7091363"/>
                <a:ext cx="3197225" cy="3803650"/>
              </a:xfrm>
              <a:custGeom>
                <a:avLst/>
                <a:gdLst>
                  <a:gd name="T0" fmla="*/ 1000 w 2014"/>
                  <a:gd name="T1" fmla="*/ 2394 h 2396"/>
                  <a:gd name="T2" fmla="*/ 834 w 2014"/>
                  <a:gd name="T3" fmla="*/ 2348 h 2396"/>
                  <a:gd name="T4" fmla="*/ 666 w 2014"/>
                  <a:gd name="T5" fmla="*/ 2276 h 2396"/>
                  <a:gd name="T6" fmla="*/ 504 w 2014"/>
                  <a:gd name="T7" fmla="*/ 2184 h 2396"/>
                  <a:gd name="T8" fmla="*/ 358 w 2014"/>
                  <a:gd name="T9" fmla="*/ 2078 h 2396"/>
                  <a:gd name="T10" fmla="*/ 264 w 2014"/>
                  <a:gd name="T11" fmla="*/ 1990 h 2396"/>
                  <a:gd name="T12" fmla="*/ 146 w 2014"/>
                  <a:gd name="T13" fmla="*/ 1846 h 2396"/>
                  <a:gd name="T14" fmla="*/ 50 w 2014"/>
                  <a:gd name="T15" fmla="*/ 1668 h 2396"/>
                  <a:gd name="T16" fmla="*/ 4 w 2014"/>
                  <a:gd name="T17" fmla="*/ 1456 h 2396"/>
                  <a:gd name="T18" fmla="*/ 2 w 2014"/>
                  <a:gd name="T19" fmla="*/ 334 h 2396"/>
                  <a:gd name="T20" fmla="*/ 14 w 2014"/>
                  <a:gd name="T21" fmla="*/ 312 h 2396"/>
                  <a:gd name="T22" fmla="*/ 44 w 2014"/>
                  <a:gd name="T23" fmla="*/ 302 h 2396"/>
                  <a:gd name="T24" fmla="*/ 296 w 2014"/>
                  <a:gd name="T25" fmla="*/ 302 h 2396"/>
                  <a:gd name="T26" fmla="*/ 562 w 2014"/>
                  <a:gd name="T27" fmla="*/ 258 h 2396"/>
                  <a:gd name="T28" fmla="*/ 770 w 2014"/>
                  <a:gd name="T29" fmla="*/ 170 h 2396"/>
                  <a:gd name="T30" fmla="*/ 940 w 2014"/>
                  <a:gd name="T31" fmla="*/ 46 h 2396"/>
                  <a:gd name="T32" fmla="*/ 994 w 2014"/>
                  <a:gd name="T33" fmla="*/ 2 h 2396"/>
                  <a:gd name="T34" fmla="*/ 1022 w 2014"/>
                  <a:gd name="T35" fmla="*/ 2 h 2396"/>
                  <a:gd name="T36" fmla="*/ 1078 w 2014"/>
                  <a:gd name="T37" fmla="*/ 50 h 2396"/>
                  <a:gd name="T38" fmla="*/ 1246 w 2014"/>
                  <a:gd name="T39" fmla="*/ 180 h 2396"/>
                  <a:gd name="T40" fmla="*/ 1442 w 2014"/>
                  <a:gd name="T41" fmla="*/ 266 h 2396"/>
                  <a:gd name="T42" fmla="*/ 1706 w 2014"/>
                  <a:gd name="T43" fmla="*/ 304 h 2396"/>
                  <a:gd name="T44" fmla="*/ 1972 w 2014"/>
                  <a:gd name="T45" fmla="*/ 302 h 2396"/>
                  <a:gd name="T46" fmla="*/ 2002 w 2014"/>
                  <a:gd name="T47" fmla="*/ 312 h 2396"/>
                  <a:gd name="T48" fmla="*/ 2014 w 2014"/>
                  <a:gd name="T49" fmla="*/ 334 h 2396"/>
                  <a:gd name="T50" fmla="*/ 2012 w 2014"/>
                  <a:gd name="T51" fmla="*/ 1456 h 2396"/>
                  <a:gd name="T52" fmla="*/ 1964 w 2014"/>
                  <a:gd name="T53" fmla="*/ 1668 h 2396"/>
                  <a:gd name="T54" fmla="*/ 1870 w 2014"/>
                  <a:gd name="T55" fmla="*/ 1846 h 2396"/>
                  <a:gd name="T56" fmla="*/ 1752 w 2014"/>
                  <a:gd name="T57" fmla="*/ 1990 h 2396"/>
                  <a:gd name="T58" fmla="*/ 1658 w 2014"/>
                  <a:gd name="T59" fmla="*/ 2078 h 2396"/>
                  <a:gd name="T60" fmla="*/ 1512 w 2014"/>
                  <a:gd name="T61" fmla="*/ 2184 h 2396"/>
                  <a:gd name="T62" fmla="*/ 1350 w 2014"/>
                  <a:gd name="T63" fmla="*/ 2276 h 2396"/>
                  <a:gd name="T64" fmla="*/ 1182 w 2014"/>
                  <a:gd name="T65" fmla="*/ 2348 h 2396"/>
                  <a:gd name="T66" fmla="*/ 1016 w 2014"/>
                  <a:gd name="T67" fmla="*/ 2394 h 2396"/>
                  <a:gd name="T68" fmla="*/ 82 w 2014"/>
                  <a:gd name="T69" fmla="*/ 384 h 2396"/>
                  <a:gd name="T70" fmla="*/ 88 w 2014"/>
                  <a:gd name="T71" fmla="*/ 1490 h 2396"/>
                  <a:gd name="T72" fmla="*/ 134 w 2014"/>
                  <a:gd name="T73" fmla="*/ 1660 h 2396"/>
                  <a:gd name="T74" fmla="*/ 220 w 2014"/>
                  <a:gd name="T75" fmla="*/ 1814 h 2396"/>
                  <a:gd name="T76" fmla="*/ 336 w 2014"/>
                  <a:gd name="T77" fmla="*/ 1950 h 2396"/>
                  <a:gd name="T78" fmla="*/ 474 w 2014"/>
                  <a:gd name="T79" fmla="*/ 2068 h 2396"/>
                  <a:gd name="T80" fmla="*/ 626 w 2014"/>
                  <a:gd name="T81" fmla="*/ 2166 h 2396"/>
                  <a:gd name="T82" fmla="*/ 782 w 2014"/>
                  <a:gd name="T83" fmla="*/ 2242 h 2396"/>
                  <a:gd name="T84" fmla="*/ 936 w 2014"/>
                  <a:gd name="T85" fmla="*/ 2296 h 2396"/>
                  <a:gd name="T86" fmla="*/ 1044 w 2014"/>
                  <a:gd name="T87" fmla="*/ 2306 h 2396"/>
                  <a:gd name="T88" fmla="*/ 1194 w 2014"/>
                  <a:gd name="T89" fmla="*/ 2258 h 2396"/>
                  <a:gd name="T90" fmla="*/ 1350 w 2014"/>
                  <a:gd name="T91" fmla="*/ 2186 h 2396"/>
                  <a:gd name="T92" fmla="*/ 1504 w 2014"/>
                  <a:gd name="T93" fmla="*/ 2094 h 2396"/>
                  <a:gd name="T94" fmla="*/ 1646 w 2014"/>
                  <a:gd name="T95" fmla="*/ 1980 h 2396"/>
                  <a:gd name="T96" fmla="*/ 1768 w 2014"/>
                  <a:gd name="T97" fmla="*/ 1848 h 2396"/>
                  <a:gd name="T98" fmla="*/ 1862 w 2014"/>
                  <a:gd name="T99" fmla="*/ 1700 h 2396"/>
                  <a:gd name="T100" fmla="*/ 1920 w 2014"/>
                  <a:gd name="T101" fmla="*/ 1534 h 2396"/>
                  <a:gd name="T102" fmla="*/ 1934 w 2014"/>
                  <a:gd name="T103" fmla="*/ 384 h 2396"/>
                  <a:gd name="T104" fmla="*/ 1668 w 2014"/>
                  <a:gd name="T105" fmla="*/ 382 h 2396"/>
                  <a:gd name="T106" fmla="*/ 1404 w 2014"/>
                  <a:gd name="T107" fmla="*/ 338 h 2396"/>
                  <a:gd name="T108" fmla="*/ 1208 w 2014"/>
                  <a:gd name="T109" fmla="*/ 252 h 2396"/>
                  <a:gd name="T110" fmla="*/ 1046 w 2014"/>
                  <a:gd name="T111" fmla="*/ 130 h 2396"/>
                  <a:gd name="T112" fmla="*/ 914 w 2014"/>
                  <a:gd name="T113" fmla="*/ 172 h 2396"/>
                  <a:gd name="T114" fmla="*/ 714 w 2014"/>
                  <a:gd name="T115" fmla="*/ 288 h 2396"/>
                  <a:gd name="T116" fmla="*/ 488 w 2014"/>
                  <a:gd name="T117" fmla="*/ 358 h 2396"/>
                  <a:gd name="T118" fmla="*/ 228 w 2014"/>
                  <a:gd name="T119" fmla="*/ 386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4" h="2396">
                    <a:moveTo>
                      <a:pt x="1008" y="2396"/>
                    </a:moveTo>
                    <a:lnTo>
                      <a:pt x="1008" y="2396"/>
                    </a:lnTo>
                    <a:lnTo>
                      <a:pt x="1000" y="2394"/>
                    </a:lnTo>
                    <a:lnTo>
                      <a:pt x="1000" y="2394"/>
                    </a:lnTo>
                    <a:lnTo>
                      <a:pt x="960" y="2386"/>
                    </a:lnTo>
                    <a:lnTo>
                      <a:pt x="918" y="2374"/>
                    </a:lnTo>
                    <a:lnTo>
                      <a:pt x="876" y="2362"/>
                    </a:lnTo>
                    <a:lnTo>
                      <a:pt x="834" y="2348"/>
                    </a:lnTo>
                    <a:lnTo>
                      <a:pt x="792" y="2332"/>
                    </a:lnTo>
                    <a:lnTo>
                      <a:pt x="750" y="2316"/>
                    </a:lnTo>
                    <a:lnTo>
                      <a:pt x="708" y="2296"/>
                    </a:lnTo>
                    <a:lnTo>
                      <a:pt x="666" y="2276"/>
                    </a:lnTo>
                    <a:lnTo>
                      <a:pt x="624" y="2256"/>
                    </a:lnTo>
                    <a:lnTo>
                      <a:pt x="584" y="2232"/>
                    </a:lnTo>
                    <a:lnTo>
                      <a:pt x="544" y="2210"/>
                    </a:lnTo>
                    <a:lnTo>
                      <a:pt x="504" y="2184"/>
                    </a:lnTo>
                    <a:lnTo>
                      <a:pt x="466" y="2160"/>
                    </a:lnTo>
                    <a:lnTo>
                      <a:pt x="428" y="2132"/>
                    </a:lnTo>
                    <a:lnTo>
                      <a:pt x="392" y="2106"/>
                    </a:lnTo>
                    <a:lnTo>
                      <a:pt x="358" y="2078"/>
                    </a:lnTo>
                    <a:lnTo>
                      <a:pt x="358" y="2078"/>
                    </a:lnTo>
                    <a:lnTo>
                      <a:pt x="326" y="2050"/>
                    </a:lnTo>
                    <a:lnTo>
                      <a:pt x="296" y="2022"/>
                    </a:lnTo>
                    <a:lnTo>
                      <a:pt x="264" y="1990"/>
                    </a:lnTo>
                    <a:lnTo>
                      <a:pt x="234" y="1958"/>
                    </a:lnTo>
                    <a:lnTo>
                      <a:pt x="202" y="1922"/>
                    </a:lnTo>
                    <a:lnTo>
                      <a:pt x="174" y="1886"/>
                    </a:lnTo>
                    <a:lnTo>
                      <a:pt x="146" y="1846"/>
                    </a:lnTo>
                    <a:lnTo>
                      <a:pt x="118" y="1804"/>
                    </a:lnTo>
                    <a:lnTo>
                      <a:pt x="94" y="1760"/>
                    </a:lnTo>
                    <a:lnTo>
                      <a:pt x="70" y="1714"/>
                    </a:lnTo>
                    <a:lnTo>
                      <a:pt x="50" y="1668"/>
                    </a:lnTo>
                    <a:lnTo>
                      <a:pt x="34" y="1618"/>
                    </a:lnTo>
                    <a:lnTo>
                      <a:pt x="20" y="1566"/>
                    </a:lnTo>
                    <a:lnTo>
                      <a:pt x="10" y="1512"/>
                    </a:lnTo>
                    <a:lnTo>
                      <a:pt x="4" y="1456"/>
                    </a:lnTo>
                    <a:lnTo>
                      <a:pt x="0" y="1398"/>
                    </a:lnTo>
                    <a:lnTo>
                      <a:pt x="0" y="342"/>
                    </a:lnTo>
                    <a:lnTo>
                      <a:pt x="0" y="342"/>
                    </a:lnTo>
                    <a:lnTo>
                      <a:pt x="2" y="334"/>
                    </a:lnTo>
                    <a:lnTo>
                      <a:pt x="4" y="326"/>
                    </a:lnTo>
                    <a:lnTo>
                      <a:pt x="8" y="318"/>
                    </a:lnTo>
                    <a:lnTo>
                      <a:pt x="14" y="312"/>
                    </a:lnTo>
                    <a:lnTo>
                      <a:pt x="14" y="312"/>
                    </a:lnTo>
                    <a:lnTo>
                      <a:pt x="20" y="308"/>
                    </a:lnTo>
                    <a:lnTo>
                      <a:pt x="28" y="304"/>
                    </a:lnTo>
                    <a:lnTo>
                      <a:pt x="36" y="302"/>
                    </a:lnTo>
                    <a:lnTo>
                      <a:pt x="44" y="302"/>
                    </a:lnTo>
                    <a:lnTo>
                      <a:pt x="44" y="302"/>
                    </a:lnTo>
                    <a:lnTo>
                      <a:pt x="132" y="306"/>
                    </a:lnTo>
                    <a:lnTo>
                      <a:pt x="216" y="306"/>
                    </a:lnTo>
                    <a:lnTo>
                      <a:pt x="296" y="302"/>
                    </a:lnTo>
                    <a:lnTo>
                      <a:pt x="368" y="296"/>
                    </a:lnTo>
                    <a:lnTo>
                      <a:pt x="438" y="286"/>
                    </a:lnTo>
                    <a:lnTo>
                      <a:pt x="502" y="274"/>
                    </a:lnTo>
                    <a:lnTo>
                      <a:pt x="562" y="258"/>
                    </a:lnTo>
                    <a:lnTo>
                      <a:pt x="618" y="240"/>
                    </a:lnTo>
                    <a:lnTo>
                      <a:pt x="672" y="220"/>
                    </a:lnTo>
                    <a:lnTo>
                      <a:pt x="722" y="196"/>
                    </a:lnTo>
                    <a:lnTo>
                      <a:pt x="770" y="170"/>
                    </a:lnTo>
                    <a:lnTo>
                      <a:pt x="816" y="142"/>
                    </a:lnTo>
                    <a:lnTo>
                      <a:pt x="860" y="112"/>
                    </a:lnTo>
                    <a:lnTo>
                      <a:pt x="900" y="80"/>
                    </a:lnTo>
                    <a:lnTo>
                      <a:pt x="940" y="46"/>
                    </a:lnTo>
                    <a:lnTo>
                      <a:pt x="980" y="10"/>
                    </a:lnTo>
                    <a:lnTo>
                      <a:pt x="980" y="10"/>
                    </a:lnTo>
                    <a:lnTo>
                      <a:pt x="986" y="6"/>
                    </a:lnTo>
                    <a:lnTo>
                      <a:pt x="994" y="2"/>
                    </a:lnTo>
                    <a:lnTo>
                      <a:pt x="1000" y="0"/>
                    </a:lnTo>
                    <a:lnTo>
                      <a:pt x="1008" y="0"/>
                    </a:lnTo>
                    <a:lnTo>
                      <a:pt x="1016" y="0"/>
                    </a:lnTo>
                    <a:lnTo>
                      <a:pt x="1022" y="2"/>
                    </a:lnTo>
                    <a:lnTo>
                      <a:pt x="1030" y="6"/>
                    </a:lnTo>
                    <a:lnTo>
                      <a:pt x="1036" y="10"/>
                    </a:lnTo>
                    <a:lnTo>
                      <a:pt x="1036" y="10"/>
                    </a:lnTo>
                    <a:lnTo>
                      <a:pt x="1078" y="50"/>
                    </a:lnTo>
                    <a:lnTo>
                      <a:pt x="1120" y="86"/>
                    </a:lnTo>
                    <a:lnTo>
                      <a:pt x="1162" y="120"/>
                    </a:lnTo>
                    <a:lnTo>
                      <a:pt x="1204" y="152"/>
                    </a:lnTo>
                    <a:lnTo>
                      <a:pt x="1246" y="180"/>
                    </a:lnTo>
                    <a:lnTo>
                      <a:pt x="1292" y="206"/>
                    </a:lnTo>
                    <a:lnTo>
                      <a:pt x="1338" y="228"/>
                    </a:lnTo>
                    <a:lnTo>
                      <a:pt x="1388" y="248"/>
                    </a:lnTo>
                    <a:lnTo>
                      <a:pt x="1442" y="266"/>
                    </a:lnTo>
                    <a:lnTo>
                      <a:pt x="1500" y="280"/>
                    </a:lnTo>
                    <a:lnTo>
                      <a:pt x="1562" y="290"/>
                    </a:lnTo>
                    <a:lnTo>
                      <a:pt x="1630" y="298"/>
                    </a:lnTo>
                    <a:lnTo>
                      <a:pt x="1706" y="304"/>
                    </a:lnTo>
                    <a:lnTo>
                      <a:pt x="1786" y="306"/>
                    </a:lnTo>
                    <a:lnTo>
                      <a:pt x="1876" y="306"/>
                    </a:lnTo>
                    <a:lnTo>
                      <a:pt x="1972" y="302"/>
                    </a:lnTo>
                    <a:lnTo>
                      <a:pt x="1972" y="302"/>
                    </a:lnTo>
                    <a:lnTo>
                      <a:pt x="1980" y="302"/>
                    </a:lnTo>
                    <a:lnTo>
                      <a:pt x="1988" y="304"/>
                    </a:lnTo>
                    <a:lnTo>
                      <a:pt x="1996" y="308"/>
                    </a:lnTo>
                    <a:lnTo>
                      <a:pt x="2002" y="312"/>
                    </a:lnTo>
                    <a:lnTo>
                      <a:pt x="2002" y="312"/>
                    </a:lnTo>
                    <a:lnTo>
                      <a:pt x="2008" y="318"/>
                    </a:lnTo>
                    <a:lnTo>
                      <a:pt x="2012" y="326"/>
                    </a:lnTo>
                    <a:lnTo>
                      <a:pt x="2014" y="334"/>
                    </a:lnTo>
                    <a:lnTo>
                      <a:pt x="2014" y="342"/>
                    </a:lnTo>
                    <a:lnTo>
                      <a:pt x="2014" y="1398"/>
                    </a:lnTo>
                    <a:lnTo>
                      <a:pt x="2014" y="1398"/>
                    </a:lnTo>
                    <a:lnTo>
                      <a:pt x="2012" y="1456"/>
                    </a:lnTo>
                    <a:lnTo>
                      <a:pt x="2006" y="1512"/>
                    </a:lnTo>
                    <a:lnTo>
                      <a:pt x="1996" y="1566"/>
                    </a:lnTo>
                    <a:lnTo>
                      <a:pt x="1982" y="1618"/>
                    </a:lnTo>
                    <a:lnTo>
                      <a:pt x="1964" y="1668"/>
                    </a:lnTo>
                    <a:lnTo>
                      <a:pt x="1944" y="1714"/>
                    </a:lnTo>
                    <a:lnTo>
                      <a:pt x="1922" y="1760"/>
                    </a:lnTo>
                    <a:lnTo>
                      <a:pt x="1898" y="1804"/>
                    </a:lnTo>
                    <a:lnTo>
                      <a:pt x="1870" y="1846"/>
                    </a:lnTo>
                    <a:lnTo>
                      <a:pt x="1842" y="1886"/>
                    </a:lnTo>
                    <a:lnTo>
                      <a:pt x="1812" y="1922"/>
                    </a:lnTo>
                    <a:lnTo>
                      <a:pt x="1782" y="1958"/>
                    </a:lnTo>
                    <a:lnTo>
                      <a:pt x="1752" y="1990"/>
                    </a:lnTo>
                    <a:lnTo>
                      <a:pt x="1720" y="2022"/>
                    </a:lnTo>
                    <a:lnTo>
                      <a:pt x="1688" y="2050"/>
                    </a:lnTo>
                    <a:lnTo>
                      <a:pt x="1658" y="2078"/>
                    </a:lnTo>
                    <a:lnTo>
                      <a:pt x="1658" y="2078"/>
                    </a:lnTo>
                    <a:lnTo>
                      <a:pt x="1624" y="2106"/>
                    </a:lnTo>
                    <a:lnTo>
                      <a:pt x="1588" y="2132"/>
                    </a:lnTo>
                    <a:lnTo>
                      <a:pt x="1550" y="2160"/>
                    </a:lnTo>
                    <a:lnTo>
                      <a:pt x="1512" y="2184"/>
                    </a:lnTo>
                    <a:lnTo>
                      <a:pt x="1472" y="2210"/>
                    </a:lnTo>
                    <a:lnTo>
                      <a:pt x="1432" y="2232"/>
                    </a:lnTo>
                    <a:lnTo>
                      <a:pt x="1390" y="2256"/>
                    </a:lnTo>
                    <a:lnTo>
                      <a:pt x="1350" y="2276"/>
                    </a:lnTo>
                    <a:lnTo>
                      <a:pt x="1308" y="2296"/>
                    </a:lnTo>
                    <a:lnTo>
                      <a:pt x="1266" y="2316"/>
                    </a:lnTo>
                    <a:lnTo>
                      <a:pt x="1224" y="2332"/>
                    </a:lnTo>
                    <a:lnTo>
                      <a:pt x="1182" y="2348"/>
                    </a:lnTo>
                    <a:lnTo>
                      <a:pt x="1140" y="2362"/>
                    </a:lnTo>
                    <a:lnTo>
                      <a:pt x="1098" y="2374"/>
                    </a:lnTo>
                    <a:lnTo>
                      <a:pt x="1056" y="2386"/>
                    </a:lnTo>
                    <a:lnTo>
                      <a:pt x="1016" y="2394"/>
                    </a:lnTo>
                    <a:lnTo>
                      <a:pt x="1016" y="2394"/>
                    </a:lnTo>
                    <a:lnTo>
                      <a:pt x="1008" y="2396"/>
                    </a:lnTo>
                    <a:lnTo>
                      <a:pt x="1008" y="2396"/>
                    </a:lnTo>
                    <a:close/>
                    <a:moveTo>
                      <a:pt x="82" y="384"/>
                    </a:moveTo>
                    <a:lnTo>
                      <a:pt x="82" y="1398"/>
                    </a:lnTo>
                    <a:lnTo>
                      <a:pt x="82" y="1398"/>
                    </a:lnTo>
                    <a:lnTo>
                      <a:pt x="84" y="1444"/>
                    </a:lnTo>
                    <a:lnTo>
                      <a:pt x="88" y="1490"/>
                    </a:lnTo>
                    <a:lnTo>
                      <a:pt x="96" y="1534"/>
                    </a:lnTo>
                    <a:lnTo>
                      <a:pt x="106" y="1576"/>
                    </a:lnTo>
                    <a:lnTo>
                      <a:pt x="120" y="1618"/>
                    </a:lnTo>
                    <a:lnTo>
                      <a:pt x="134" y="1660"/>
                    </a:lnTo>
                    <a:lnTo>
                      <a:pt x="152" y="1700"/>
                    </a:lnTo>
                    <a:lnTo>
                      <a:pt x="174" y="1738"/>
                    </a:lnTo>
                    <a:lnTo>
                      <a:pt x="196" y="1776"/>
                    </a:lnTo>
                    <a:lnTo>
                      <a:pt x="220" y="1814"/>
                    </a:lnTo>
                    <a:lnTo>
                      <a:pt x="248" y="1848"/>
                    </a:lnTo>
                    <a:lnTo>
                      <a:pt x="276" y="1884"/>
                    </a:lnTo>
                    <a:lnTo>
                      <a:pt x="306" y="1918"/>
                    </a:lnTo>
                    <a:lnTo>
                      <a:pt x="336" y="1950"/>
                    </a:lnTo>
                    <a:lnTo>
                      <a:pt x="370" y="1980"/>
                    </a:lnTo>
                    <a:lnTo>
                      <a:pt x="404" y="2012"/>
                    </a:lnTo>
                    <a:lnTo>
                      <a:pt x="438" y="2040"/>
                    </a:lnTo>
                    <a:lnTo>
                      <a:pt x="474" y="2068"/>
                    </a:lnTo>
                    <a:lnTo>
                      <a:pt x="512" y="2094"/>
                    </a:lnTo>
                    <a:lnTo>
                      <a:pt x="550" y="2120"/>
                    </a:lnTo>
                    <a:lnTo>
                      <a:pt x="588" y="2144"/>
                    </a:lnTo>
                    <a:lnTo>
                      <a:pt x="626" y="2166"/>
                    </a:lnTo>
                    <a:lnTo>
                      <a:pt x="666" y="2186"/>
                    </a:lnTo>
                    <a:lnTo>
                      <a:pt x="704" y="2206"/>
                    </a:lnTo>
                    <a:lnTo>
                      <a:pt x="744" y="2226"/>
                    </a:lnTo>
                    <a:lnTo>
                      <a:pt x="782" y="2242"/>
                    </a:lnTo>
                    <a:lnTo>
                      <a:pt x="822" y="2258"/>
                    </a:lnTo>
                    <a:lnTo>
                      <a:pt x="860" y="2272"/>
                    </a:lnTo>
                    <a:lnTo>
                      <a:pt x="898" y="2284"/>
                    </a:lnTo>
                    <a:lnTo>
                      <a:pt x="936" y="2296"/>
                    </a:lnTo>
                    <a:lnTo>
                      <a:pt x="972" y="2306"/>
                    </a:lnTo>
                    <a:lnTo>
                      <a:pt x="1008" y="2314"/>
                    </a:lnTo>
                    <a:lnTo>
                      <a:pt x="1008" y="2314"/>
                    </a:lnTo>
                    <a:lnTo>
                      <a:pt x="1044" y="2306"/>
                    </a:lnTo>
                    <a:lnTo>
                      <a:pt x="1080" y="2296"/>
                    </a:lnTo>
                    <a:lnTo>
                      <a:pt x="1118" y="2284"/>
                    </a:lnTo>
                    <a:lnTo>
                      <a:pt x="1156" y="2272"/>
                    </a:lnTo>
                    <a:lnTo>
                      <a:pt x="1194" y="2258"/>
                    </a:lnTo>
                    <a:lnTo>
                      <a:pt x="1234" y="2242"/>
                    </a:lnTo>
                    <a:lnTo>
                      <a:pt x="1272" y="2226"/>
                    </a:lnTo>
                    <a:lnTo>
                      <a:pt x="1312" y="2206"/>
                    </a:lnTo>
                    <a:lnTo>
                      <a:pt x="1350" y="2186"/>
                    </a:lnTo>
                    <a:lnTo>
                      <a:pt x="1390" y="2166"/>
                    </a:lnTo>
                    <a:lnTo>
                      <a:pt x="1428" y="2144"/>
                    </a:lnTo>
                    <a:lnTo>
                      <a:pt x="1466" y="2120"/>
                    </a:lnTo>
                    <a:lnTo>
                      <a:pt x="1504" y="2094"/>
                    </a:lnTo>
                    <a:lnTo>
                      <a:pt x="1542" y="2068"/>
                    </a:lnTo>
                    <a:lnTo>
                      <a:pt x="1578" y="2040"/>
                    </a:lnTo>
                    <a:lnTo>
                      <a:pt x="1612" y="2012"/>
                    </a:lnTo>
                    <a:lnTo>
                      <a:pt x="1646" y="1980"/>
                    </a:lnTo>
                    <a:lnTo>
                      <a:pt x="1680" y="1950"/>
                    </a:lnTo>
                    <a:lnTo>
                      <a:pt x="1710" y="1918"/>
                    </a:lnTo>
                    <a:lnTo>
                      <a:pt x="1740" y="1884"/>
                    </a:lnTo>
                    <a:lnTo>
                      <a:pt x="1768" y="1848"/>
                    </a:lnTo>
                    <a:lnTo>
                      <a:pt x="1796" y="1814"/>
                    </a:lnTo>
                    <a:lnTo>
                      <a:pt x="1820" y="1776"/>
                    </a:lnTo>
                    <a:lnTo>
                      <a:pt x="1842" y="1738"/>
                    </a:lnTo>
                    <a:lnTo>
                      <a:pt x="1862" y="1700"/>
                    </a:lnTo>
                    <a:lnTo>
                      <a:pt x="1880" y="1660"/>
                    </a:lnTo>
                    <a:lnTo>
                      <a:pt x="1896" y="1618"/>
                    </a:lnTo>
                    <a:lnTo>
                      <a:pt x="1910" y="1576"/>
                    </a:lnTo>
                    <a:lnTo>
                      <a:pt x="1920" y="1534"/>
                    </a:lnTo>
                    <a:lnTo>
                      <a:pt x="1928" y="1490"/>
                    </a:lnTo>
                    <a:lnTo>
                      <a:pt x="1932" y="1444"/>
                    </a:lnTo>
                    <a:lnTo>
                      <a:pt x="1934" y="1398"/>
                    </a:lnTo>
                    <a:lnTo>
                      <a:pt x="1934" y="384"/>
                    </a:lnTo>
                    <a:lnTo>
                      <a:pt x="1934" y="384"/>
                    </a:lnTo>
                    <a:lnTo>
                      <a:pt x="1838" y="386"/>
                    </a:lnTo>
                    <a:lnTo>
                      <a:pt x="1750" y="386"/>
                    </a:lnTo>
                    <a:lnTo>
                      <a:pt x="1668" y="382"/>
                    </a:lnTo>
                    <a:lnTo>
                      <a:pt x="1594" y="374"/>
                    </a:lnTo>
                    <a:lnTo>
                      <a:pt x="1526" y="366"/>
                    </a:lnTo>
                    <a:lnTo>
                      <a:pt x="1462" y="352"/>
                    </a:lnTo>
                    <a:lnTo>
                      <a:pt x="1404" y="338"/>
                    </a:lnTo>
                    <a:lnTo>
                      <a:pt x="1350" y="320"/>
                    </a:lnTo>
                    <a:lnTo>
                      <a:pt x="1298" y="300"/>
                    </a:lnTo>
                    <a:lnTo>
                      <a:pt x="1252" y="278"/>
                    </a:lnTo>
                    <a:lnTo>
                      <a:pt x="1208" y="252"/>
                    </a:lnTo>
                    <a:lnTo>
                      <a:pt x="1166" y="224"/>
                    </a:lnTo>
                    <a:lnTo>
                      <a:pt x="1124" y="196"/>
                    </a:lnTo>
                    <a:lnTo>
                      <a:pt x="1086" y="164"/>
                    </a:lnTo>
                    <a:lnTo>
                      <a:pt x="1046" y="130"/>
                    </a:lnTo>
                    <a:lnTo>
                      <a:pt x="1008" y="94"/>
                    </a:lnTo>
                    <a:lnTo>
                      <a:pt x="1008" y="94"/>
                    </a:lnTo>
                    <a:lnTo>
                      <a:pt x="962" y="134"/>
                    </a:lnTo>
                    <a:lnTo>
                      <a:pt x="914" y="172"/>
                    </a:lnTo>
                    <a:lnTo>
                      <a:pt x="866" y="206"/>
                    </a:lnTo>
                    <a:lnTo>
                      <a:pt x="816" y="236"/>
                    </a:lnTo>
                    <a:lnTo>
                      <a:pt x="766" y="264"/>
                    </a:lnTo>
                    <a:lnTo>
                      <a:pt x="714" y="288"/>
                    </a:lnTo>
                    <a:lnTo>
                      <a:pt x="660" y="310"/>
                    </a:lnTo>
                    <a:lnTo>
                      <a:pt x="604" y="330"/>
                    </a:lnTo>
                    <a:lnTo>
                      <a:pt x="548" y="346"/>
                    </a:lnTo>
                    <a:lnTo>
                      <a:pt x="488" y="358"/>
                    </a:lnTo>
                    <a:lnTo>
                      <a:pt x="426" y="370"/>
                    </a:lnTo>
                    <a:lnTo>
                      <a:pt x="362" y="378"/>
                    </a:lnTo>
                    <a:lnTo>
                      <a:pt x="296" y="382"/>
                    </a:lnTo>
                    <a:lnTo>
                      <a:pt x="228" y="386"/>
                    </a:lnTo>
                    <a:lnTo>
                      <a:pt x="156" y="386"/>
                    </a:lnTo>
                    <a:lnTo>
                      <a:pt x="82" y="384"/>
                    </a:lnTo>
                    <a:lnTo>
                      <a:pt x="82" y="3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61C01064-27FB-44A2-B1A9-EA556FB4B2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19175" y="8043863"/>
                <a:ext cx="2079625" cy="1879600"/>
              </a:xfrm>
              <a:custGeom>
                <a:avLst/>
                <a:gdLst>
                  <a:gd name="T0" fmla="*/ 1036 w 1310"/>
                  <a:gd name="T1" fmla="*/ 1184 h 1184"/>
                  <a:gd name="T2" fmla="*/ 1010 w 1310"/>
                  <a:gd name="T3" fmla="*/ 1176 h 1184"/>
                  <a:gd name="T4" fmla="*/ 298 w 1310"/>
                  <a:gd name="T5" fmla="*/ 1160 h 1184"/>
                  <a:gd name="T6" fmla="*/ 286 w 1310"/>
                  <a:gd name="T7" fmla="*/ 1164 h 1184"/>
                  <a:gd name="T8" fmla="*/ 262 w 1310"/>
                  <a:gd name="T9" fmla="*/ 1164 h 1184"/>
                  <a:gd name="T10" fmla="*/ 250 w 1310"/>
                  <a:gd name="T11" fmla="*/ 1158 h 1184"/>
                  <a:gd name="T12" fmla="*/ 236 w 1310"/>
                  <a:gd name="T13" fmla="*/ 1138 h 1184"/>
                  <a:gd name="T14" fmla="*/ 236 w 1310"/>
                  <a:gd name="T15" fmla="*/ 1112 h 1184"/>
                  <a:gd name="T16" fmla="*/ 18 w 1310"/>
                  <a:gd name="T17" fmla="*/ 520 h 1184"/>
                  <a:gd name="T18" fmla="*/ 8 w 1310"/>
                  <a:gd name="T19" fmla="*/ 512 h 1184"/>
                  <a:gd name="T20" fmla="*/ 0 w 1310"/>
                  <a:gd name="T21" fmla="*/ 488 h 1184"/>
                  <a:gd name="T22" fmla="*/ 0 w 1310"/>
                  <a:gd name="T23" fmla="*/ 476 h 1184"/>
                  <a:gd name="T24" fmla="*/ 16 w 1310"/>
                  <a:gd name="T25" fmla="*/ 454 h 1184"/>
                  <a:gd name="T26" fmla="*/ 40 w 1310"/>
                  <a:gd name="T27" fmla="*/ 446 h 1184"/>
                  <a:gd name="T28" fmla="*/ 616 w 1310"/>
                  <a:gd name="T29" fmla="*/ 28 h 1184"/>
                  <a:gd name="T30" fmla="*/ 622 w 1310"/>
                  <a:gd name="T31" fmla="*/ 16 h 1184"/>
                  <a:gd name="T32" fmla="*/ 642 w 1310"/>
                  <a:gd name="T33" fmla="*/ 2 h 1184"/>
                  <a:gd name="T34" fmla="*/ 654 w 1310"/>
                  <a:gd name="T35" fmla="*/ 0 h 1184"/>
                  <a:gd name="T36" fmla="*/ 678 w 1310"/>
                  <a:gd name="T37" fmla="*/ 6 h 1184"/>
                  <a:gd name="T38" fmla="*/ 694 w 1310"/>
                  <a:gd name="T39" fmla="*/ 26 h 1184"/>
                  <a:gd name="T40" fmla="*/ 1270 w 1310"/>
                  <a:gd name="T41" fmla="*/ 446 h 1184"/>
                  <a:gd name="T42" fmla="*/ 1284 w 1310"/>
                  <a:gd name="T43" fmla="*/ 448 h 1184"/>
                  <a:gd name="T44" fmla="*/ 1304 w 1310"/>
                  <a:gd name="T45" fmla="*/ 464 h 1184"/>
                  <a:gd name="T46" fmla="*/ 1308 w 1310"/>
                  <a:gd name="T47" fmla="*/ 476 h 1184"/>
                  <a:gd name="T48" fmla="*/ 1308 w 1310"/>
                  <a:gd name="T49" fmla="*/ 502 h 1184"/>
                  <a:gd name="T50" fmla="*/ 1292 w 1310"/>
                  <a:gd name="T51" fmla="*/ 522 h 1184"/>
                  <a:gd name="T52" fmla="*/ 1074 w 1310"/>
                  <a:gd name="T53" fmla="*/ 1130 h 1184"/>
                  <a:gd name="T54" fmla="*/ 1076 w 1310"/>
                  <a:gd name="T55" fmla="*/ 1142 h 1184"/>
                  <a:gd name="T56" fmla="*/ 1068 w 1310"/>
                  <a:gd name="T57" fmla="*/ 1166 h 1184"/>
                  <a:gd name="T58" fmla="*/ 1058 w 1310"/>
                  <a:gd name="T59" fmla="*/ 1176 h 1184"/>
                  <a:gd name="T60" fmla="*/ 1036 w 1310"/>
                  <a:gd name="T61" fmla="*/ 1184 h 1184"/>
                  <a:gd name="T62" fmla="*/ 654 w 1310"/>
                  <a:gd name="T63" fmla="*/ 816 h 1184"/>
                  <a:gd name="T64" fmla="*/ 668 w 1310"/>
                  <a:gd name="T65" fmla="*/ 818 h 1184"/>
                  <a:gd name="T66" fmla="*/ 954 w 1310"/>
                  <a:gd name="T67" fmla="*/ 1032 h 1184"/>
                  <a:gd name="T68" fmla="*/ 852 w 1310"/>
                  <a:gd name="T69" fmla="*/ 732 h 1184"/>
                  <a:gd name="T70" fmla="*/ 850 w 1310"/>
                  <a:gd name="T71" fmla="*/ 718 h 1184"/>
                  <a:gd name="T72" fmla="*/ 858 w 1310"/>
                  <a:gd name="T73" fmla="*/ 694 h 1184"/>
                  <a:gd name="T74" fmla="*/ 868 w 1310"/>
                  <a:gd name="T75" fmla="*/ 684 h 1184"/>
                  <a:gd name="T76" fmla="*/ 800 w 1310"/>
                  <a:gd name="T77" fmla="*/ 526 h 1184"/>
                  <a:gd name="T78" fmla="*/ 788 w 1310"/>
                  <a:gd name="T79" fmla="*/ 524 h 1184"/>
                  <a:gd name="T80" fmla="*/ 768 w 1310"/>
                  <a:gd name="T81" fmla="*/ 510 h 1184"/>
                  <a:gd name="T82" fmla="*/ 654 w 1310"/>
                  <a:gd name="T83" fmla="*/ 170 h 1184"/>
                  <a:gd name="T84" fmla="*/ 548 w 1310"/>
                  <a:gd name="T85" fmla="*/ 500 h 1184"/>
                  <a:gd name="T86" fmla="*/ 534 w 1310"/>
                  <a:gd name="T87" fmla="*/ 520 h 1184"/>
                  <a:gd name="T88" fmla="*/ 510 w 1310"/>
                  <a:gd name="T89" fmla="*/ 526 h 1184"/>
                  <a:gd name="T90" fmla="*/ 440 w 1310"/>
                  <a:gd name="T91" fmla="*/ 686 h 1184"/>
                  <a:gd name="T92" fmla="*/ 446 w 1310"/>
                  <a:gd name="T93" fmla="*/ 692 h 1184"/>
                  <a:gd name="T94" fmla="*/ 458 w 1310"/>
                  <a:gd name="T95" fmla="*/ 708 h 1184"/>
                  <a:gd name="T96" fmla="*/ 460 w 1310"/>
                  <a:gd name="T97" fmla="*/ 728 h 1184"/>
                  <a:gd name="T98" fmla="*/ 356 w 1310"/>
                  <a:gd name="T99" fmla="*/ 1020 h 1184"/>
                  <a:gd name="T100" fmla="*/ 632 w 1310"/>
                  <a:gd name="T101" fmla="*/ 822 h 1184"/>
                  <a:gd name="T102" fmla="*/ 654 w 1310"/>
                  <a:gd name="T103" fmla="*/ 816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10" h="1184">
                    <a:moveTo>
                      <a:pt x="1036" y="1184"/>
                    </a:moveTo>
                    <a:lnTo>
                      <a:pt x="1036" y="1184"/>
                    </a:lnTo>
                    <a:lnTo>
                      <a:pt x="1022" y="1182"/>
                    </a:lnTo>
                    <a:lnTo>
                      <a:pt x="1010" y="1176"/>
                    </a:lnTo>
                    <a:lnTo>
                      <a:pt x="654" y="906"/>
                    </a:lnTo>
                    <a:lnTo>
                      <a:pt x="298" y="1160"/>
                    </a:lnTo>
                    <a:lnTo>
                      <a:pt x="298" y="1160"/>
                    </a:lnTo>
                    <a:lnTo>
                      <a:pt x="286" y="1164"/>
                    </a:lnTo>
                    <a:lnTo>
                      <a:pt x="274" y="1166"/>
                    </a:lnTo>
                    <a:lnTo>
                      <a:pt x="262" y="1164"/>
                    </a:lnTo>
                    <a:lnTo>
                      <a:pt x="250" y="1158"/>
                    </a:lnTo>
                    <a:lnTo>
                      <a:pt x="250" y="1158"/>
                    </a:lnTo>
                    <a:lnTo>
                      <a:pt x="242" y="1150"/>
                    </a:lnTo>
                    <a:lnTo>
                      <a:pt x="236" y="1138"/>
                    </a:lnTo>
                    <a:lnTo>
                      <a:pt x="234" y="1126"/>
                    </a:lnTo>
                    <a:lnTo>
                      <a:pt x="236" y="1112"/>
                    </a:lnTo>
                    <a:lnTo>
                      <a:pt x="370" y="738"/>
                    </a:lnTo>
                    <a:lnTo>
                      <a:pt x="18" y="520"/>
                    </a:lnTo>
                    <a:lnTo>
                      <a:pt x="18" y="520"/>
                    </a:lnTo>
                    <a:lnTo>
                      <a:pt x="8" y="512"/>
                    </a:lnTo>
                    <a:lnTo>
                      <a:pt x="2" y="502"/>
                    </a:lnTo>
                    <a:lnTo>
                      <a:pt x="0" y="488"/>
                    </a:lnTo>
                    <a:lnTo>
                      <a:pt x="0" y="476"/>
                    </a:lnTo>
                    <a:lnTo>
                      <a:pt x="0" y="476"/>
                    </a:lnTo>
                    <a:lnTo>
                      <a:pt x="6" y="464"/>
                    </a:lnTo>
                    <a:lnTo>
                      <a:pt x="16" y="454"/>
                    </a:lnTo>
                    <a:lnTo>
                      <a:pt x="26" y="448"/>
                    </a:lnTo>
                    <a:lnTo>
                      <a:pt x="40" y="446"/>
                    </a:lnTo>
                    <a:lnTo>
                      <a:pt x="480" y="446"/>
                    </a:lnTo>
                    <a:lnTo>
                      <a:pt x="616" y="28"/>
                    </a:lnTo>
                    <a:lnTo>
                      <a:pt x="616" y="28"/>
                    </a:lnTo>
                    <a:lnTo>
                      <a:pt x="622" y="16"/>
                    </a:lnTo>
                    <a:lnTo>
                      <a:pt x="632" y="6"/>
                    </a:lnTo>
                    <a:lnTo>
                      <a:pt x="642" y="2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8" y="2"/>
                    </a:lnTo>
                    <a:lnTo>
                      <a:pt x="678" y="6"/>
                    </a:lnTo>
                    <a:lnTo>
                      <a:pt x="688" y="16"/>
                    </a:lnTo>
                    <a:lnTo>
                      <a:pt x="694" y="26"/>
                    </a:lnTo>
                    <a:lnTo>
                      <a:pt x="830" y="446"/>
                    </a:lnTo>
                    <a:lnTo>
                      <a:pt x="1270" y="446"/>
                    </a:lnTo>
                    <a:lnTo>
                      <a:pt x="1270" y="446"/>
                    </a:lnTo>
                    <a:lnTo>
                      <a:pt x="1284" y="448"/>
                    </a:lnTo>
                    <a:lnTo>
                      <a:pt x="1294" y="454"/>
                    </a:lnTo>
                    <a:lnTo>
                      <a:pt x="1304" y="464"/>
                    </a:lnTo>
                    <a:lnTo>
                      <a:pt x="1308" y="476"/>
                    </a:lnTo>
                    <a:lnTo>
                      <a:pt x="1308" y="476"/>
                    </a:lnTo>
                    <a:lnTo>
                      <a:pt x="1310" y="488"/>
                    </a:lnTo>
                    <a:lnTo>
                      <a:pt x="1308" y="502"/>
                    </a:lnTo>
                    <a:lnTo>
                      <a:pt x="1302" y="512"/>
                    </a:lnTo>
                    <a:lnTo>
                      <a:pt x="1292" y="522"/>
                    </a:lnTo>
                    <a:lnTo>
                      <a:pt x="938" y="736"/>
                    </a:lnTo>
                    <a:lnTo>
                      <a:pt x="1074" y="1130"/>
                    </a:lnTo>
                    <a:lnTo>
                      <a:pt x="1074" y="1130"/>
                    </a:lnTo>
                    <a:lnTo>
                      <a:pt x="1076" y="1142"/>
                    </a:lnTo>
                    <a:lnTo>
                      <a:pt x="1074" y="1156"/>
                    </a:lnTo>
                    <a:lnTo>
                      <a:pt x="1068" y="1166"/>
                    </a:lnTo>
                    <a:lnTo>
                      <a:pt x="1058" y="1176"/>
                    </a:lnTo>
                    <a:lnTo>
                      <a:pt x="1058" y="1176"/>
                    </a:lnTo>
                    <a:lnTo>
                      <a:pt x="1048" y="1182"/>
                    </a:lnTo>
                    <a:lnTo>
                      <a:pt x="1036" y="1184"/>
                    </a:lnTo>
                    <a:lnTo>
                      <a:pt x="1036" y="1184"/>
                    </a:lnTo>
                    <a:close/>
                    <a:moveTo>
                      <a:pt x="654" y="816"/>
                    </a:moveTo>
                    <a:lnTo>
                      <a:pt x="654" y="816"/>
                    </a:lnTo>
                    <a:lnTo>
                      <a:pt x="668" y="818"/>
                    </a:lnTo>
                    <a:lnTo>
                      <a:pt x="680" y="824"/>
                    </a:lnTo>
                    <a:lnTo>
                      <a:pt x="954" y="1032"/>
                    </a:lnTo>
                    <a:lnTo>
                      <a:pt x="852" y="732"/>
                    </a:lnTo>
                    <a:lnTo>
                      <a:pt x="852" y="732"/>
                    </a:lnTo>
                    <a:lnTo>
                      <a:pt x="850" y="724"/>
                    </a:lnTo>
                    <a:lnTo>
                      <a:pt x="850" y="718"/>
                    </a:lnTo>
                    <a:lnTo>
                      <a:pt x="852" y="704"/>
                    </a:lnTo>
                    <a:lnTo>
                      <a:pt x="858" y="694"/>
                    </a:lnTo>
                    <a:lnTo>
                      <a:pt x="864" y="688"/>
                    </a:lnTo>
                    <a:lnTo>
                      <a:pt x="868" y="684"/>
                    </a:lnTo>
                    <a:lnTo>
                      <a:pt x="1126" y="526"/>
                    </a:lnTo>
                    <a:lnTo>
                      <a:pt x="800" y="526"/>
                    </a:lnTo>
                    <a:lnTo>
                      <a:pt x="800" y="526"/>
                    </a:lnTo>
                    <a:lnTo>
                      <a:pt x="788" y="524"/>
                    </a:lnTo>
                    <a:lnTo>
                      <a:pt x="776" y="520"/>
                    </a:lnTo>
                    <a:lnTo>
                      <a:pt x="768" y="510"/>
                    </a:lnTo>
                    <a:lnTo>
                      <a:pt x="762" y="500"/>
                    </a:lnTo>
                    <a:lnTo>
                      <a:pt x="654" y="170"/>
                    </a:lnTo>
                    <a:lnTo>
                      <a:pt x="548" y="500"/>
                    </a:lnTo>
                    <a:lnTo>
                      <a:pt x="548" y="500"/>
                    </a:lnTo>
                    <a:lnTo>
                      <a:pt x="542" y="510"/>
                    </a:lnTo>
                    <a:lnTo>
                      <a:pt x="534" y="520"/>
                    </a:lnTo>
                    <a:lnTo>
                      <a:pt x="522" y="524"/>
                    </a:lnTo>
                    <a:lnTo>
                      <a:pt x="510" y="526"/>
                    </a:lnTo>
                    <a:lnTo>
                      <a:pt x="182" y="526"/>
                    </a:lnTo>
                    <a:lnTo>
                      <a:pt x="440" y="686"/>
                    </a:lnTo>
                    <a:lnTo>
                      <a:pt x="440" y="686"/>
                    </a:lnTo>
                    <a:lnTo>
                      <a:pt x="446" y="692"/>
                    </a:lnTo>
                    <a:lnTo>
                      <a:pt x="452" y="696"/>
                    </a:lnTo>
                    <a:lnTo>
                      <a:pt x="458" y="708"/>
                    </a:lnTo>
                    <a:lnTo>
                      <a:pt x="460" y="722"/>
                    </a:lnTo>
                    <a:lnTo>
                      <a:pt x="460" y="728"/>
                    </a:lnTo>
                    <a:lnTo>
                      <a:pt x="458" y="734"/>
                    </a:lnTo>
                    <a:lnTo>
                      <a:pt x="356" y="1020"/>
                    </a:lnTo>
                    <a:lnTo>
                      <a:pt x="632" y="822"/>
                    </a:lnTo>
                    <a:lnTo>
                      <a:pt x="632" y="822"/>
                    </a:lnTo>
                    <a:lnTo>
                      <a:pt x="642" y="818"/>
                    </a:lnTo>
                    <a:lnTo>
                      <a:pt x="654" y="816"/>
                    </a:lnTo>
                    <a:lnTo>
                      <a:pt x="654" y="8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b="1"/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4F8243B-CA27-4D2B-A7A2-53C649484A3A}"/>
                </a:ext>
              </a:extLst>
            </p:cNvPr>
            <p:cNvSpPr/>
            <p:nvPr/>
          </p:nvSpPr>
          <p:spPr>
            <a:xfrm>
              <a:off x="9432415" y="1956759"/>
              <a:ext cx="8770812" cy="16509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latin typeface="+mj-lt"/>
                </a:rPr>
                <a:t>The flexible deployment strategy </a:t>
              </a:r>
              <a:br>
                <a:rPr lang="en-US" sz="2200" dirty="0">
                  <a:latin typeface="+mj-lt"/>
                </a:rPr>
              </a:br>
              <a:r>
                <a:rPr lang="en-US" sz="2200" dirty="0">
                  <a:latin typeface="+mj-lt"/>
                </a:rPr>
                <a:t>that’s right for your business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703435-0ADE-4214-895D-545D6C7E53C9}"/>
                </a:ext>
              </a:extLst>
            </p:cNvPr>
            <p:cNvSpPr/>
            <p:nvPr/>
          </p:nvSpPr>
          <p:spPr>
            <a:xfrm>
              <a:off x="11122667" y="5617976"/>
              <a:ext cx="4456247" cy="445624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b="1" dirty="0"/>
                <a:t>Hybrid</a:t>
              </a:r>
            </a:p>
            <a:p>
              <a:pPr algn="ctr"/>
              <a:r>
                <a:rPr lang="en-US" sz="2400" b="1" dirty="0"/>
                <a:t>Cloud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BD27E03-DB18-4C0F-A6CD-7FA4B7D45B30}"/>
                </a:ext>
              </a:extLst>
            </p:cNvPr>
            <p:cNvGrpSpPr/>
            <p:nvPr/>
          </p:nvGrpSpPr>
          <p:grpSpPr>
            <a:xfrm>
              <a:off x="8541053" y="5633079"/>
              <a:ext cx="9667600" cy="4456247"/>
              <a:chOff x="1676239" y="4970250"/>
              <a:chExt cx="9667600" cy="4456247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E4219CF-8E8D-4545-8E8E-822DCB3D65E2}"/>
                  </a:ext>
                </a:extLst>
              </p:cNvPr>
              <p:cNvSpPr/>
              <p:nvPr/>
            </p:nvSpPr>
            <p:spPr>
              <a:xfrm>
                <a:off x="1676239" y="5540532"/>
                <a:ext cx="3315683" cy="3315683"/>
              </a:xfrm>
              <a:prstGeom prst="ellipse">
                <a:avLst/>
              </a:prstGeom>
              <a:solidFill>
                <a:srgbClr val="2337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dirty="0"/>
                  <a:t>Private</a:t>
                </a:r>
                <a:br>
                  <a:rPr lang="en-US" dirty="0"/>
                </a:br>
                <a:r>
                  <a:rPr lang="en-US" dirty="0"/>
                  <a:t>Cloud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234681B-72A4-4676-8DCF-522AA6C9E684}"/>
                  </a:ext>
                </a:extLst>
              </p:cNvPr>
              <p:cNvSpPr/>
              <p:nvPr/>
            </p:nvSpPr>
            <p:spPr>
              <a:xfrm>
                <a:off x="8028156" y="5540532"/>
                <a:ext cx="3315683" cy="3315683"/>
              </a:xfrm>
              <a:prstGeom prst="ellipse">
                <a:avLst/>
              </a:prstGeom>
              <a:solidFill>
                <a:srgbClr val="2337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dirty="0"/>
                  <a:t>Public</a:t>
                </a:r>
              </a:p>
              <a:p>
                <a:pPr algn="ctr"/>
                <a:r>
                  <a:rPr lang="en-US" dirty="0"/>
                  <a:t>Cloud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12C49C2-2D95-40EC-A5F8-AD8102BEF920}"/>
                  </a:ext>
                </a:extLst>
              </p:cNvPr>
              <p:cNvSpPr/>
              <p:nvPr/>
            </p:nvSpPr>
            <p:spPr>
              <a:xfrm>
                <a:off x="4266436" y="4970250"/>
                <a:ext cx="4456247" cy="4456247"/>
              </a:xfrm>
              <a:prstGeom prst="ellipse">
                <a:avLst/>
              </a:prstGeom>
              <a:solidFill>
                <a:srgbClr val="E1353A">
                  <a:alpha val="8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400" b="1" dirty="0"/>
                  <a:t>Hybrid</a:t>
                </a:r>
              </a:p>
              <a:p>
                <a:pPr algn="ctr"/>
                <a:r>
                  <a:rPr lang="en-US" sz="2400" b="1" dirty="0"/>
                  <a:t>Cloud</a:t>
                </a:r>
              </a:p>
            </p:txBody>
          </p:sp>
        </p:grp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D163EAE8-C287-4F8E-8D8E-AFB8E29BB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654" y="2266821"/>
            <a:ext cx="1022412" cy="70942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6396BEB-2BA7-4B23-B185-36C82DFC7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984" y="2530183"/>
            <a:ext cx="708751" cy="239830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1F6AD855-BD1F-41CB-8096-901E9C0CB2B4}"/>
              </a:ext>
            </a:extLst>
          </p:cNvPr>
          <p:cNvSpPr txBox="1"/>
          <p:nvPr/>
        </p:nvSpPr>
        <p:spPr>
          <a:xfrm>
            <a:off x="1266828" y="2355612"/>
            <a:ext cx="30172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n-US" sz="2200" dirty="0">
                <a:latin typeface="+mj-lt"/>
              </a:rPr>
              <a:t>ONE ECM Cloud offering includes a foundational platform of technology services, and packaged business applications for industry and business processes, supported by comprehensive Managed Services in the Cloud.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93F15AA-B52F-4E9C-9064-39C7CE792488}"/>
              </a:ext>
            </a:extLst>
          </p:cNvPr>
          <p:cNvCxnSpPr/>
          <p:nvPr/>
        </p:nvCxnSpPr>
        <p:spPr>
          <a:xfrm>
            <a:off x="5657701" y="1999450"/>
            <a:ext cx="0" cy="4303286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2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-21932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0" y="-59542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C1EBF9-9FF1-42C6-BF66-5EA16C470D95}"/>
              </a:ext>
            </a:extLst>
          </p:cNvPr>
          <p:cNvSpPr/>
          <p:nvPr/>
        </p:nvSpPr>
        <p:spPr>
          <a:xfrm>
            <a:off x="4172142" y="3050878"/>
            <a:ext cx="7512879" cy="3331342"/>
          </a:xfrm>
          <a:prstGeom prst="rect">
            <a:avLst/>
          </a:prstGeom>
          <a:gradFill flip="none" rotWithShape="1">
            <a:gsLst>
              <a:gs pos="0">
                <a:srgbClr val="1C3750"/>
              </a:gs>
              <a:gs pos="100000">
                <a:srgbClr val="E43434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8808E-EED6-4A18-8A4D-9F8648E5E6FE}"/>
              </a:ext>
            </a:extLst>
          </p:cNvPr>
          <p:cNvSpPr/>
          <p:nvPr/>
        </p:nvSpPr>
        <p:spPr>
          <a:xfrm>
            <a:off x="4172143" y="3052864"/>
            <a:ext cx="2368127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bIns="162000" rtlCol="0" anchor="b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Platform Allocation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Solution Implementation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Readiness Reviews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Deployment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Partner </a:t>
            </a:r>
            <a:r>
              <a:rPr kumimoji="0" lang="en-IN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Onboarding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F8DD9-903B-4D9D-934B-D9DC5CC4C586}"/>
              </a:ext>
            </a:extLst>
          </p:cNvPr>
          <p:cNvSpPr txBox="1"/>
          <p:nvPr/>
        </p:nvSpPr>
        <p:spPr>
          <a:xfrm>
            <a:off x="4988280" y="2300977"/>
            <a:ext cx="134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rPr>
              <a:t>2 support offices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E90E3A-A87E-4FE1-8247-1C2AD318E93E}"/>
              </a:ext>
            </a:extLst>
          </p:cNvPr>
          <p:cNvSpPr txBox="1"/>
          <p:nvPr/>
        </p:nvSpPr>
        <p:spPr>
          <a:xfrm>
            <a:off x="7282222" y="2300977"/>
            <a:ext cx="1850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rPr>
              <a:t>15+ customer service staff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7BA7A-63D4-4D8D-88A0-074F6B8DCD4C}"/>
              </a:ext>
            </a:extLst>
          </p:cNvPr>
          <p:cNvSpPr txBox="1"/>
          <p:nvPr/>
        </p:nvSpPr>
        <p:spPr>
          <a:xfrm>
            <a:off x="10132288" y="2300977"/>
            <a:ext cx="107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rPr>
              <a:t>24/7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rPr>
              <a:t>support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FFA7D4-7096-45D7-8B4E-7C35D91FF11B}"/>
              </a:ext>
            </a:extLst>
          </p:cNvPr>
          <p:cNvGrpSpPr/>
          <p:nvPr/>
        </p:nvGrpSpPr>
        <p:grpSpPr>
          <a:xfrm>
            <a:off x="6665596" y="2336807"/>
            <a:ext cx="540497" cy="508236"/>
            <a:chOff x="-3790950" y="4652963"/>
            <a:chExt cx="3457575" cy="3251200"/>
          </a:xfrm>
          <a:solidFill>
            <a:schemeClr val="accent2"/>
          </a:solidFill>
        </p:grpSpPr>
        <p:sp>
          <p:nvSpPr>
            <p:cNvPr id="23" name="Freeform 119">
              <a:extLst>
                <a:ext uri="{FF2B5EF4-FFF2-40B4-BE49-F238E27FC236}">
                  <a16:creationId xmlns:a16="http://schemas.microsoft.com/office/drawing/2014/main" id="{80EA8C73-FB86-4082-9B57-251554CC5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69975" y="5802313"/>
              <a:ext cx="387350" cy="1435100"/>
            </a:xfrm>
            <a:custGeom>
              <a:avLst/>
              <a:gdLst>
                <a:gd name="T0" fmla="*/ 122 w 244"/>
                <a:gd name="T1" fmla="*/ 904 h 904"/>
                <a:gd name="T2" fmla="*/ 98 w 244"/>
                <a:gd name="T3" fmla="*/ 902 h 904"/>
                <a:gd name="T4" fmla="*/ 74 w 244"/>
                <a:gd name="T5" fmla="*/ 896 h 904"/>
                <a:gd name="T6" fmla="*/ 36 w 244"/>
                <a:gd name="T7" fmla="*/ 868 h 904"/>
                <a:gd name="T8" fmla="*/ 10 w 244"/>
                <a:gd name="T9" fmla="*/ 830 h 904"/>
                <a:gd name="T10" fmla="*/ 2 w 244"/>
                <a:gd name="T11" fmla="*/ 806 h 904"/>
                <a:gd name="T12" fmla="*/ 0 w 244"/>
                <a:gd name="T13" fmla="*/ 782 h 904"/>
                <a:gd name="T14" fmla="*/ 0 w 244"/>
                <a:gd name="T15" fmla="*/ 124 h 904"/>
                <a:gd name="T16" fmla="*/ 2 w 244"/>
                <a:gd name="T17" fmla="*/ 98 h 904"/>
                <a:gd name="T18" fmla="*/ 10 w 244"/>
                <a:gd name="T19" fmla="*/ 76 h 904"/>
                <a:gd name="T20" fmla="*/ 36 w 244"/>
                <a:gd name="T21" fmla="*/ 36 h 904"/>
                <a:gd name="T22" fmla="*/ 74 w 244"/>
                <a:gd name="T23" fmla="*/ 10 h 904"/>
                <a:gd name="T24" fmla="*/ 98 w 244"/>
                <a:gd name="T25" fmla="*/ 4 h 904"/>
                <a:gd name="T26" fmla="*/ 122 w 244"/>
                <a:gd name="T27" fmla="*/ 0 h 904"/>
                <a:gd name="T28" fmla="*/ 134 w 244"/>
                <a:gd name="T29" fmla="*/ 2 h 904"/>
                <a:gd name="T30" fmla="*/ 158 w 244"/>
                <a:gd name="T31" fmla="*/ 6 h 904"/>
                <a:gd name="T32" fmla="*/ 190 w 244"/>
                <a:gd name="T33" fmla="*/ 22 h 904"/>
                <a:gd name="T34" fmla="*/ 224 w 244"/>
                <a:gd name="T35" fmla="*/ 54 h 904"/>
                <a:gd name="T36" fmla="*/ 240 w 244"/>
                <a:gd name="T37" fmla="*/ 86 h 904"/>
                <a:gd name="T38" fmla="*/ 244 w 244"/>
                <a:gd name="T39" fmla="*/ 110 h 904"/>
                <a:gd name="T40" fmla="*/ 244 w 244"/>
                <a:gd name="T41" fmla="*/ 782 h 904"/>
                <a:gd name="T42" fmla="*/ 244 w 244"/>
                <a:gd name="T43" fmla="*/ 794 h 904"/>
                <a:gd name="T44" fmla="*/ 240 w 244"/>
                <a:gd name="T45" fmla="*/ 818 h 904"/>
                <a:gd name="T46" fmla="*/ 224 w 244"/>
                <a:gd name="T47" fmla="*/ 850 h 904"/>
                <a:gd name="T48" fmla="*/ 190 w 244"/>
                <a:gd name="T49" fmla="*/ 884 h 904"/>
                <a:gd name="T50" fmla="*/ 158 w 244"/>
                <a:gd name="T51" fmla="*/ 900 h 904"/>
                <a:gd name="T52" fmla="*/ 134 w 244"/>
                <a:gd name="T53" fmla="*/ 904 h 904"/>
                <a:gd name="T54" fmla="*/ 122 w 244"/>
                <a:gd name="T55" fmla="*/ 904 h 904"/>
                <a:gd name="T56" fmla="*/ 122 w 244"/>
                <a:gd name="T57" fmla="*/ 70 h 904"/>
                <a:gd name="T58" fmla="*/ 102 w 244"/>
                <a:gd name="T59" fmla="*/ 74 h 904"/>
                <a:gd name="T60" fmla="*/ 84 w 244"/>
                <a:gd name="T61" fmla="*/ 86 h 904"/>
                <a:gd name="T62" fmla="*/ 74 w 244"/>
                <a:gd name="T63" fmla="*/ 102 h 904"/>
                <a:gd name="T64" fmla="*/ 68 w 244"/>
                <a:gd name="T65" fmla="*/ 124 h 904"/>
                <a:gd name="T66" fmla="*/ 68 w 244"/>
                <a:gd name="T67" fmla="*/ 782 h 904"/>
                <a:gd name="T68" fmla="*/ 74 w 244"/>
                <a:gd name="T69" fmla="*/ 804 h 904"/>
                <a:gd name="T70" fmla="*/ 84 w 244"/>
                <a:gd name="T71" fmla="*/ 820 h 904"/>
                <a:gd name="T72" fmla="*/ 102 w 244"/>
                <a:gd name="T73" fmla="*/ 832 h 904"/>
                <a:gd name="T74" fmla="*/ 122 w 244"/>
                <a:gd name="T75" fmla="*/ 836 h 904"/>
                <a:gd name="T76" fmla="*/ 134 w 244"/>
                <a:gd name="T77" fmla="*/ 834 h 904"/>
                <a:gd name="T78" fmla="*/ 152 w 244"/>
                <a:gd name="T79" fmla="*/ 826 h 904"/>
                <a:gd name="T80" fmla="*/ 166 w 244"/>
                <a:gd name="T81" fmla="*/ 812 h 904"/>
                <a:gd name="T82" fmla="*/ 174 w 244"/>
                <a:gd name="T83" fmla="*/ 794 h 904"/>
                <a:gd name="T84" fmla="*/ 176 w 244"/>
                <a:gd name="T85" fmla="*/ 124 h 904"/>
                <a:gd name="T86" fmla="*/ 174 w 244"/>
                <a:gd name="T87" fmla="*/ 112 h 904"/>
                <a:gd name="T88" fmla="*/ 166 w 244"/>
                <a:gd name="T89" fmla="*/ 94 h 904"/>
                <a:gd name="T90" fmla="*/ 152 w 244"/>
                <a:gd name="T91" fmla="*/ 78 h 904"/>
                <a:gd name="T92" fmla="*/ 134 w 244"/>
                <a:gd name="T93" fmla="*/ 70 h 904"/>
                <a:gd name="T94" fmla="*/ 122 w 244"/>
                <a:gd name="T95" fmla="*/ 7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904">
                  <a:moveTo>
                    <a:pt x="122" y="904"/>
                  </a:moveTo>
                  <a:lnTo>
                    <a:pt x="122" y="904"/>
                  </a:lnTo>
                  <a:lnTo>
                    <a:pt x="110" y="904"/>
                  </a:lnTo>
                  <a:lnTo>
                    <a:pt x="98" y="902"/>
                  </a:lnTo>
                  <a:lnTo>
                    <a:pt x="86" y="900"/>
                  </a:lnTo>
                  <a:lnTo>
                    <a:pt x="74" y="896"/>
                  </a:lnTo>
                  <a:lnTo>
                    <a:pt x="54" y="884"/>
                  </a:lnTo>
                  <a:lnTo>
                    <a:pt x="36" y="868"/>
                  </a:lnTo>
                  <a:lnTo>
                    <a:pt x="20" y="850"/>
                  </a:lnTo>
                  <a:lnTo>
                    <a:pt x="10" y="830"/>
                  </a:lnTo>
                  <a:lnTo>
                    <a:pt x="6" y="818"/>
                  </a:lnTo>
                  <a:lnTo>
                    <a:pt x="2" y="806"/>
                  </a:lnTo>
                  <a:lnTo>
                    <a:pt x="0" y="794"/>
                  </a:lnTo>
                  <a:lnTo>
                    <a:pt x="0" y="7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6" y="86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4" y="10"/>
                  </a:lnTo>
                  <a:lnTo>
                    <a:pt x="86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6"/>
                  </a:lnTo>
                  <a:lnTo>
                    <a:pt x="170" y="10"/>
                  </a:lnTo>
                  <a:lnTo>
                    <a:pt x="190" y="22"/>
                  </a:lnTo>
                  <a:lnTo>
                    <a:pt x="208" y="36"/>
                  </a:lnTo>
                  <a:lnTo>
                    <a:pt x="224" y="54"/>
                  </a:lnTo>
                  <a:lnTo>
                    <a:pt x="236" y="76"/>
                  </a:lnTo>
                  <a:lnTo>
                    <a:pt x="240" y="86"/>
                  </a:lnTo>
                  <a:lnTo>
                    <a:pt x="242" y="98"/>
                  </a:lnTo>
                  <a:lnTo>
                    <a:pt x="244" y="110"/>
                  </a:lnTo>
                  <a:lnTo>
                    <a:pt x="244" y="124"/>
                  </a:lnTo>
                  <a:lnTo>
                    <a:pt x="244" y="782"/>
                  </a:lnTo>
                  <a:lnTo>
                    <a:pt x="244" y="782"/>
                  </a:lnTo>
                  <a:lnTo>
                    <a:pt x="244" y="794"/>
                  </a:lnTo>
                  <a:lnTo>
                    <a:pt x="242" y="806"/>
                  </a:lnTo>
                  <a:lnTo>
                    <a:pt x="240" y="818"/>
                  </a:lnTo>
                  <a:lnTo>
                    <a:pt x="236" y="830"/>
                  </a:lnTo>
                  <a:lnTo>
                    <a:pt x="224" y="850"/>
                  </a:lnTo>
                  <a:lnTo>
                    <a:pt x="208" y="868"/>
                  </a:lnTo>
                  <a:lnTo>
                    <a:pt x="190" y="884"/>
                  </a:lnTo>
                  <a:lnTo>
                    <a:pt x="170" y="896"/>
                  </a:lnTo>
                  <a:lnTo>
                    <a:pt x="158" y="900"/>
                  </a:lnTo>
                  <a:lnTo>
                    <a:pt x="146" y="902"/>
                  </a:lnTo>
                  <a:lnTo>
                    <a:pt x="134" y="904"/>
                  </a:lnTo>
                  <a:lnTo>
                    <a:pt x="122" y="904"/>
                  </a:lnTo>
                  <a:lnTo>
                    <a:pt x="122" y="904"/>
                  </a:ln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2" y="78"/>
                  </a:lnTo>
                  <a:lnTo>
                    <a:pt x="84" y="86"/>
                  </a:lnTo>
                  <a:lnTo>
                    <a:pt x="78" y="94"/>
                  </a:lnTo>
                  <a:lnTo>
                    <a:pt x="74" y="102"/>
                  </a:lnTo>
                  <a:lnTo>
                    <a:pt x="70" y="112"/>
                  </a:lnTo>
                  <a:lnTo>
                    <a:pt x="68" y="124"/>
                  </a:lnTo>
                  <a:lnTo>
                    <a:pt x="68" y="782"/>
                  </a:lnTo>
                  <a:lnTo>
                    <a:pt x="68" y="782"/>
                  </a:lnTo>
                  <a:lnTo>
                    <a:pt x="70" y="794"/>
                  </a:lnTo>
                  <a:lnTo>
                    <a:pt x="74" y="804"/>
                  </a:lnTo>
                  <a:lnTo>
                    <a:pt x="78" y="812"/>
                  </a:lnTo>
                  <a:lnTo>
                    <a:pt x="84" y="820"/>
                  </a:lnTo>
                  <a:lnTo>
                    <a:pt x="92" y="826"/>
                  </a:lnTo>
                  <a:lnTo>
                    <a:pt x="102" y="832"/>
                  </a:lnTo>
                  <a:lnTo>
                    <a:pt x="112" y="834"/>
                  </a:lnTo>
                  <a:lnTo>
                    <a:pt x="122" y="836"/>
                  </a:lnTo>
                  <a:lnTo>
                    <a:pt x="122" y="836"/>
                  </a:lnTo>
                  <a:lnTo>
                    <a:pt x="134" y="834"/>
                  </a:lnTo>
                  <a:lnTo>
                    <a:pt x="144" y="832"/>
                  </a:lnTo>
                  <a:lnTo>
                    <a:pt x="152" y="826"/>
                  </a:lnTo>
                  <a:lnTo>
                    <a:pt x="160" y="820"/>
                  </a:lnTo>
                  <a:lnTo>
                    <a:pt x="166" y="812"/>
                  </a:lnTo>
                  <a:lnTo>
                    <a:pt x="172" y="804"/>
                  </a:lnTo>
                  <a:lnTo>
                    <a:pt x="174" y="794"/>
                  </a:lnTo>
                  <a:lnTo>
                    <a:pt x="176" y="78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74" y="112"/>
                  </a:lnTo>
                  <a:lnTo>
                    <a:pt x="172" y="102"/>
                  </a:lnTo>
                  <a:lnTo>
                    <a:pt x="166" y="94"/>
                  </a:lnTo>
                  <a:lnTo>
                    <a:pt x="160" y="86"/>
                  </a:lnTo>
                  <a:lnTo>
                    <a:pt x="152" y="78"/>
                  </a:lnTo>
                  <a:lnTo>
                    <a:pt x="144" y="74"/>
                  </a:lnTo>
                  <a:lnTo>
                    <a:pt x="134" y="70"/>
                  </a:lnTo>
                  <a:lnTo>
                    <a:pt x="122" y="70"/>
                  </a:lnTo>
                  <a:lnTo>
                    <a:pt x="12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4" name="Freeform 120">
              <a:extLst>
                <a:ext uri="{FF2B5EF4-FFF2-40B4-BE49-F238E27FC236}">
                  <a16:creationId xmlns:a16="http://schemas.microsoft.com/office/drawing/2014/main" id="{7EE1F950-4445-4957-B8DB-0AF797A4F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7125" y="7513638"/>
              <a:ext cx="739775" cy="390525"/>
            </a:xfrm>
            <a:custGeom>
              <a:avLst/>
              <a:gdLst>
                <a:gd name="T0" fmla="*/ 124 w 466"/>
                <a:gd name="T1" fmla="*/ 246 h 246"/>
                <a:gd name="T2" fmla="*/ 110 w 466"/>
                <a:gd name="T3" fmla="*/ 244 h 246"/>
                <a:gd name="T4" fmla="*/ 86 w 466"/>
                <a:gd name="T5" fmla="*/ 240 h 246"/>
                <a:gd name="T6" fmla="*/ 54 w 466"/>
                <a:gd name="T7" fmla="*/ 224 h 246"/>
                <a:gd name="T8" fmla="*/ 22 w 466"/>
                <a:gd name="T9" fmla="*/ 192 h 246"/>
                <a:gd name="T10" fmla="*/ 6 w 466"/>
                <a:gd name="T11" fmla="*/ 160 h 246"/>
                <a:gd name="T12" fmla="*/ 2 w 466"/>
                <a:gd name="T13" fmla="*/ 136 h 246"/>
                <a:gd name="T14" fmla="*/ 0 w 466"/>
                <a:gd name="T15" fmla="*/ 122 h 246"/>
                <a:gd name="T16" fmla="*/ 4 w 466"/>
                <a:gd name="T17" fmla="*/ 98 h 246"/>
                <a:gd name="T18" fmla="*/ 10 w 466"/>
                <a:gd name="T19" fmla="*/ 76 h 246"/>
                <a:gd name="T20" fmla="*/ 36 w 466"/>
                <a:gd name="T21" fmla="*/ 36 h 246"/>
                <a:gd name="T22" fmla="*/ 76 w 466"/>
                <a:gd name="T23" fmla="*/ 10 h 246"/>
                <a:gd name="T24" fmla="*/ 98 w 466"/>
                <a:gd name="T25" fmla="*/ 2 h 246"/>
                <a:gd name="T26" fmla="*/ 124 w 466"/>
                <a:gd name="T27" fmla="*/ 0 h 246"/>
                <a:gd name="T28" fmla="*/ 342 w 466"/>
                <a:gd name="T29" fmla="*/ 0 h 246"/>
                <a:gd name="T30" fmla="*/ 368 w 466"/>
                <a:gd name="T31" fmla="*/ 2 h 246"/>
                <a:gd name="T32" fmla="*/ 390 w 466"/>
                <a:gd name="T33" fmla="*/ 10 h 246"/>
                <a:gd name="T34" fmla="*/ 430 w 466"/>
                <a:gd name="T35" fmla="*/ 36 h 246"/>
                <a:gd name="T36" fmla="*/ 456 w 466"/>
                <a:gd name="T37" fmla="*/ 76 h 246"/>
                <a:gd name="T38" fmla="*/ 462 w 466"/>
                <a:gd name="T39" fmla="*/ 98 h 246"/>
                <a:gd name="T40" fmla="*/ 466 w 466"/>
                <a:gd name="T41" fmla="*/ 122 h 246"/>
                <a:gd name="T42" fmla="*/ 464 w 466"/>
                <a:gd name="T43" fmla="*/ 136 h 246"/>
                <a:gd name="T44" fmla="*/ 460 w 466"/>
                <a:gd name="T45" fmla="*/ 160 h 246"/>
                <a:gd name="T46" fmla="*/ 444 w 466"/>
                <a:gd name="T47" fmla="*/ 192 h 246"/>
                <a:gd name="T48" fmla="*/ 412 w 466"/>
                <a:gd name="T49" fmla="*/ 224 h 246"/>
                <a:gd name="T50" fmla="*/ 380 w 466"/>
                <a:gd name="T51" fmla="*/ 240 h 246"/>
                <a:gd name="T52" fmla="*/ 356 w 466"/>
                <a:gd name="T53" fmla="*/ 244 h 246"/>
                <a:gd name="T54" fmla="*/ 342 w 466"/>
                <a:gd name="T55" fmla="*/ 246 h 246"/>
                <a:gd name="T56" fmla="*/ 124 w 466"/>
                <a:gd name="T57" fmla="*/ 70 h 246"/>
                <a:gd name="T58" fmla="*/ 102 w 466"/>
                <a:gd name="T59" fmla="*/ 74 h 246"/>
                <a:gd name="T60" fmla="*/ 86 w 466"/>
                <a:gd name="T61" fmla="*/ 84 h 246"/>
                <a:gd name="T62" fmla="*/ 74 w 466"/>
                <a:gd name="T63" fmla="*/ 102 h 246"/>
                <a:gd name="T64" fmla="*/ 70 w 466"/>
                <a:gd name="T65" fmla="*/ 122 h 246"/>
                <a:gd name="T66" fmla="*/ 70 w 466"/>
                <a:gd name="T67" fmla="*/ 134 h 246"/>
                <a:gd name="T68" fmla="*/ 78 w 466"/>
                <a:gd name="T69" fmla="*/ 152 h 246"/>
                <a:gd name="T70" fmla="*/ 94 w 466"/>
                <a:gd name="T71" fmla="*/ 166 h 246"/>
                <a:gd name="T72" fmla="*/ 112 w 466"/>
                <a:gd name="T73" fmla="*/ 174 h 246"/>
                <a:gd name="T74" fmla="*/ 342 w 466"/>
                <a:gd name="T75" fmla="*/ 176 h 246"/>
                <a:gd name="T76" fmla="*/ 354 w 466"/>
                <a:gd name="T77" fmla="*/ 174 h 246"/>
                <a:gd name="T78" fmla="*/ 372 w 466"/>
                <a:gd name="T79" fmla="*/ 166 h 246"/>
                <a:gd name="T80" fmla="*/ 388 w 466"/>
                <a:gd name="T81" fmla="*/ 152 h 246"/>
                <a:gd name="T82" fmla="*/ 396 w 466"/>
                <a:gd name="T83" fmla="*/ 134 h 246"/>
                <a:gd name="T84" fmla="*/ 396 w 466"/>
                <a:gd name="T85" fmla="*/ 122 h 246"/>
                <a:gd name="T86" fmla="*/ 392 w 466"/>
                <a:gd name="T87" fmla="*/ 102 h 246"/>
                <a:gd name="T88" fmla="*/ 380 w 466"/>
                <a:gd name="T89" fmla="*/ 84 h 246"/>
                <a:gd name="T90" fmla="*/ 364 w 466"/>
                <a:gd name="T91" fmla="*/ 74 h 246"/>
                <a:gd name="T92" fmla="*/ 342 w 466"/>
                <a:gd name="T93" fmla="*/ 7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6" h="246">
                  <a:moveTo>
                    <a:pt x="342" y="246"/>
                  </a:moveTo>
                  <a:lnTo>
                    <a:pt x="124" y="246"/>
                  </a:lnTo>
                  <a:lnTo>
                    <a:pt x="124" y="246"/>
                  </a:lnTo>
                  <a:lnTo>
                    <a:pt x="110" y="244"/>
                  </a:lnTo>
                  <a:lnTo>
                    <a:pt x="98" y="242"/>
                  </a:lnTo>
                  <a:lnTo>
                    <a:pt x="86" y="240"/>
                  </a:lnTo>
                  <a:lnTo>
                    <a:pt x="76" y="236"/>
                  </a:lnTo>
                  <a:lnTo>
                    <a:pt x="54" y="224"/>
                  </a:lnTo>
                  <a:lnTo>
                    <a:pt x="36" y="210"/>
                  </a:lnTo>
                  <a:lnTo>
                    <a:pt x="22" y="192"/>
                  </a:lnTo>
                  <a:lnTo>
                    <a:pt x="10" y="170"/>
                  </a:lnTo>
                  <a:lnTo>
                    <a:pt x="6" y="160"/>
                  </a:lnTo>
                  <a:lnTo>
                    <a:pt x="4" y="148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8"/>
                  </a:lnTo>
                  <a:lnTo>
                    <a:pt x="6" y="86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86" y="6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24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56" y="0"/>
                  </a:lnTo>
                  <a:lnTo>
                    <a:pt x="368" y="2"/>
                  </a:lnTo>
                  <a:lnTo>
                    <a:pt x="380" y="6"/>
                  </a:lnTo>
                  <a:lnTo>
                    <a:pt x="390" y="10"/>
                  </a:lnTo>
                  <a:lnTo>
                    <a:pt x="412" y="22"/>
                  </a:lnTo>
                  <a:lnTo>
                    <a:pt x="430" y="36"/>
                  </a:lnTo>
                  <a:lnTo>
                    <a:pt x="444" y="54"/>
                  </a:lnTo>
                  <a:lnTo>
                    <a:pt x="456" y="76"/>
                  </a:lnTo>
                  <a:lnTo>
                    <a:pt x="460" y="86"/>
                  </a:lnTo>
                  <a:lnTo>
                    <a:pt x="462" y="98"/>
                  </a:lnTo>
                  <a:lnTo>
                    <a:pt x="464" y="110"/>
                  </a:lnTo>
                  <a:lnTo>
                    <a:pt x="466" y="122"/>
                  </a:lnTo>
                  <a:lnTo>
                    <a:pt x="466" y="122"/>
                  </a:lnTo>
                  <a:lnTo>
                    <a:pt x="464" y="136"/>
                  </a:lnTo>
                  <a:lnTo>
                    <a:pt x="462" y="148"/>
                  </a:lnTo>
                  <a:lnTo>
                    <a:pt x="460" y="160"/>
                  </a:lnTo>
                  <a:lnTo>
                    <a:pt x="456" y="170"/>
                  </a:lnTo>
                  <a:lnTo>
                    <a:pt x="444" y="192"/>
                  </a:lnTo>
                  <a:lnTo>
                    <a:pt x="430" y="210"/>
                  </a:lnTo>
                  <a:lnTo>
                    <a:pt x="412" y="224"/>
                  </a:lnTo>
                  <a:lnTo>
                    <a:pt x="390" y="236"/>
                  </a:lnTo>
                  <a:lnTo>
                    <a:pt x="380" y="240"/>
                  </a:lnTo>
                  <a:lnTo>
                    <a:pt x="368" y="242"/>
                  </a:lnTo>
                  <a:lnTo>
                    <a:pt x="356" y="244"/>
                  </a:lnTo>
                  <a:lnTo>
                    <a:pt x="342" y="246"/>
                  </a:lnTo>
                  <a:lnTo>
                    <a:pt x="342" y="246"/>
                  </a:lnTo>
                  <a:close/>
                  <a:moveTo>
                    <a:pt x="124" y="70"/>
                  </a:moveTo>
                  <a:lnTo>
                    <a:pt x="124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4" y="78"/>
                  </a:lnTo>
                  <a:lnTo>
                    <a:pt x="86" y="84"/>
                  </a:lnTo>
                  <a:lnTo>
                    <a:pt x="78" y="92"/>
                  </a:lnTo>
                  <a:lnTo>
                    <a:pt x="74" y="102"/>
                  </a:lnTo>
                  <a:lnTo>
                    <a:pt x="70" y="112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70" y="134"/>
                  </a:lnTo>
                  <a:lnTo>
                    <a:pt x="74" y="144"/>
                  </a:lnTo>
                  <a:lnTo>
                    <a:pt x="78" y="152"/>
                  </a:lnTo>
                  <a:lnTo>
                    <a:pt x="86" y="160"/>
                  </a:lnTo>
                  <a:lnTo>
                    <a:pt x="94" y="166"/>
                  </a:lnTo>
                  <a:lnTo>
                    <a:pt x="102" y="172"/>
                  </a:lnTo>
                  <a:lnTo>
                    <a:pt x="112" y="174"/>
                  </a:lnTo>
                  <a:lnTo>
                    <a:pt x="124" y="176"/>
                  </a:lnTo>
                  <a:lnTo>
                    <a:pt x="342" y="176"/>
                  </a:lnTo>
                  <a:lnTo>
                    <a:pt x="342" y="176"/>
                  </a:lnTo>
                  <a:lnTo>
                    <a:pt x="354" y="174"/>
                  </a:lnTo>
                  <a:lnTo>
                    <a:pt x="364" y="172"/>
                  </a:lnTo>
                  <a:lnTo>
                    <a:pt x="372" y="166"/>
                  </a:lnTo>
                  <a:lnTo>
                    <a:pt x="380" y="160"/>
                  </a:lnTo>
                  <a:lnTo>
                    <a:pt x="388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6" y="122"/>
                  </a:lnTo>
                  <a:lnTo>
                    <a:pt x="396" y="122"/>
                  </a:lnTo>
                  <a:lnTo>
                    <a:pt x="396" y="112"/>
                  </a:lnTo>
                  <a:lnTo>
                    <a:pt x="392" y="102"/>
                  </a:lnTo>
                  <a:lnTo>
                    <a:pt x="388" y="92"/>
                  </a:lnTo>
                  <a:lnTo>
                    <a:pt x="380" y="84"/>
                  </a:lnTo>
                  <a:lnTo>
                    <a:pt x="372" y="78"/>
                  </a:lnTo>
                  <a:lnTo>
                    <a:pt x="364" y="74"/>
                  </a:lnTo>
                  <a:lnTo>
                    <a:pt x="354" y="70"/>
                  </a:lnTo>
                  <a:lnTo>
                    <a:pt x="342" y="70"/>
                  </a:lnTo>
                  <a:lnTo>
                    <a:pt x="124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5" name="Freeform 121">
              <a:extLst>
                <a:ext uri="{FF2B5EF4-FFF2-40B4-BE49-F238E27FC236}">
                  <a16:creationId xmlns:a16="http://schemas.microsoft.com/office/drawing/2014/main" id="{F4573893-0770-4A39-92AE-ECB64E390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02000" y="4652963"/>
              <a:ext cx="2479675" cy="1241425"/>
            </a:xfrm>
            <a:custGeom>
              <a:avLst/>
              <a:gdLst>
                <a:gd name="T0" fmla="*/ 1494 w 1562"/>
                <a:gd name="T1" fmla="*/ 782 h 782"/>
                <a:gd name="T2" fmla="*/ 1486 w 1562"/>
                <a:gd name="T3" fmla="*/ 674 h 782"/>
                <a:gd name="T4" fmla="*/ 1462 w 1562"/>
                <a:gd name="T5" fmla="*/ 570 h 782"/>
                <a:gd name="T6" fmla="*/ 1424 w 1562"/>
                <a:gd name="T7" fmla="*/ 474 h 782"/>
                <a:gd name="T8" fmla="*/ 1372 w 1562"/>
                <a:gd name="T9" fmla="*/ 384 h 782"/>
                <a:gd name="T10" fmla="*/ 1308 w 1562"/>
                <a:gd name="T11" fmla="*/ 302 h 782"/>
                <a:gd name="T12" fmla="*/ 1234 w 1562"/>
                <a:gd name="T13" fmla="*/ 232 h 782"/>
                <a:gd name="T14" fmla="*/ 1150 w 1562"/>
                <a:gd name="T15" fmla="*/ 172 h 782"/>
                <a:gd name="T16" fmla="*/ 1058 w 1562"/>
                <a:gd name="T17" fmla="*/ 126 h 782"/>
                <a:gd name="T18" fmla="*/ 958 w 1562"/>
                <a:gd name="T19" fmla="*/ 92 h 782"/>
                <a:gd name="T20" fmla="*/ 854 w 1562"/>
                <a:gd name="T21" fmla="*/ 72 h 782"/>
                <a:gd name="T22" fmla="*/ 782 w 1562"/>
                <a:gd name="T23" fmla="*/ 70 h 782"/>
                <a:gd name="T24" fmla="*/ 672 w 1562"/>
                <a:gd name="T25" fmla="*/ 78 h 782"/>
                <a:gd name="T26" fmla="*/ 570 w 1562"/>
                <a:gd name="T27" fmla="*/ 102 h 782"/>
                <a:gd name="T28" fmla="*/ 472 w 1562"/>
                <a:gd name="T29" fmla="*/ 140 h 782"/>
                <a:gd name="T30" fmla="*/ 382 w 1562"/>
                <a:gd name="T31" fmla="*/ 190 h 782"/>
                <a:gd name="T32" fmla="*/ 302 w 1562"/>
                <a:gd name="T33" fmla="*/ 254 h 782"/>
                <a:gd name="T34" fmla="*/ 232 w 1562"/>
                <a:gd name="T35" fmla="*/ 328 h 782"/>
                <a:gd name="T36" fmla="*/ 172 w 1562"/>
                <a:gd name="T37" fmla="*/ 412 h 782"/>
                <a:gd name="T38" fmla="*/ 124 w 1562"/>
                <a:gd name="T39" fmla="*/ 504 h 782"/>
                <a:gd name="T40" fmla="*/ 90 w 1562"/>
                <a:gd name="T41" fmla="*/ 604 h 782"/>
                <a:gd name="T42" fmla="*/ 72 w 1562"/>
                <a:gd name="T43" fmla="*/ 710 h 782"/>
                <a:gd name="T44" fmla="*/ 0 w 1562"/>
                <a:gd name="T45" fmla="*/ 782 h 782"/>
                <a:gd name="T46" fmla="*/ 4 w 1562"/>
                <a:gd name="T47" fmla="*/ 702 h 782"/>
                <a:gd name="T48" fmla="*/ 24 w 1562"/>
                <a:gd name="T49" fmla="*/ 586 h 782"/>
                <a:gd name="T50" fmla="*/ 60 w 1562"/>
                <a:gd name="T51" fmla="*/ 478 h 782"/>
                <a:gd name="T52" fmla="*/ 112 w 1562"/>
                <a:gd name="T53" fmla="*/ 376 h 782"/>
                <a:gd name="T54" fmla="*/ 178 w 1562"/>
                <a:gd name="T55" fmla="*/ 284 h 782"/>
                <a:gd name="T56" fmla="*/ 256 w 1562"/>
                <a:gd name="T57" fmla="*/ 204 h 782"/>
                <a:gd name="T58" fmla="*/ 344 w 1562"/>
                <a:gd name="T59" fmla="*/ 134 h 782"/>
                <a:gd name="T60" fmla="*/ 442 w 1562"/>
                <a:gd name="T61" fmla="*/ 78 h 782"/>
                <a:gd name="T62" fmla="*/ 548 w 1562"/>
                <a:gd name="T63" fmla="*/ 36 h 782"/>
                <a:gd name="T64" fmla="*/ 662 w 1562"/>
                <a:gd name="T65" fmla="*/ 10 h 782"/>
                <a:gd name="T66" fmla="*/ 782 w 1562"/>
                <a:gd name="T67" fmla="*/ 0 h 782"/>
                <a:gd name="T68" fmla="*/ 860 w 1562"/>
                <a:gd name="T69" fmla="*/ 4 h 782"/>
                <a:gd name="T70" fmla="*/ 976 w 1562"/>
                <a:gd name="T71" fmla="*/ 24 h 782"/>
                <a:gd name="T72" fmla="*/ 1086 w 1562"/>
                <a:gd name="T73" fmla="*/ 62 h 782"/>
                <a:gd name="T74" fmla="*/ 1186 w 1562"/>
                <a:gd name="T75" fmla="*/ 114 h 782"/>
                <a:gd name="T76" fmla="*/ 1278 w 1562"/>
                <a:gd name="T77" fmla="*/ 178 h 782"/>
                <a:gd name="T78" fmla="*/ 1360 w 1562"/>
                <a:gd name="T79" fmla="*/ 256 h 782"/>
                <a:gd name="T80" fmla="*/ 1430 w 1562"/>
                <a:gd name="T81" fmla="*/ 346 h 782"/>
                <a:gd name="T82" fmla="*/ 1486 w 1562"/>
                <a:gd name="T83" fmla="*/ 444 h 782"/>
                <a:gd name="T84" fmla="*/ 1528 w 1562"/>
                <a:gd name="T85" fmla="*/ 550 h 782"/>
                <a:gd name="T86" fmla="*/ 1554 w 1562"/>
                <a:gd name="T87" fmla="*/ 662 h 782"/>
                <a:gd name="T88" fmla="*/ 1562 w 1562"/>
                <a:gd name="T89" fmla="*/ 782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62" h="782">
                  <a:moveTo>
                    <a:pt x="1562" y="782"/>
                  </a:moveTo>
                  <a:lnTo>
                    <a:pt x="1494" y="782"/>
                  </a:lnTo>
                  <a:lnTo>
                    <a:pt x="1494" y="782"/>
                  </a:lnTo>
                  <a:lnTo>
                    <a:pt x="1492" y="746"/>
                  </a:lnTo>
                  <a:lnTo>
                    <a:pt x="1490" y="710"/>
                  </a:lnTo>
                  <a:lnTo>
                    <a:pt x="1486" y="674"/>
                  </a:lnTo>
                  <a:lnTo>
                    <a:pt x="1480" y="638"/>
                  </a:lnTo>
                  <a:lnTo>
                    <a:pt x="1472" y="604"/>
                  </a:lnTo>
                  <a:lnTo>
                    <a:pt x="1462" y="570"/>
                  </a:lnTo>
                  <a:lnTo>
                    <a:pt x="1450" y="538"/>
                  </a:lnTo>
                  <a:lnTo>
                    <a:pt x="1438" y="504"/>
                  </a:lnTo>
                  <a:lnTo>
                    <a:pt x="1424" y="474"/>
                  </a:lnTo>
                  <a:lnTo>
                    <a:pt x="1408" y="442"/>
                  </a:lnTo>
                  <a:lnTo>
                    <a:pt x="1390" y="412"/>
                  </a:lnTo>
                  <a:lnTo>
                    <a:pt x="1372" y="384"/>
                  </a:lnTo>
                  <a:lnTo>
                    <a:pt x="1352" y="356"/>
                  </a:lnTo>
                  <a:lnTo>
                    <a:pt x="1330" y="328"/>
                  </a:lnTo>
                  <a:lnTo>
                    <a:pt x="1308" y="302"/>
                  </a:lnTo>
                  <a:lnTo>
                    <a:pt x="1284" y="278"/>
                  </a:lnTo>
                  <a:lnTo>
                    <a:pt x="1260" y="254"/>
                  </a:lnTo>
                  <a:lnTo>
                    <a:pt x="1234" y="232"/>
                  </a:lnTo>
                  <a:lnTo>
                    <a:pt x="1208" y="210"/>
                  </a:lnTo>
                  <a:lnTo>
                    <a:pt x="1180" y="190"/>
                  </a:lnTo>
                  <a:lnTo>
                    <a:pt x="1150" y="172"/>
                  </a:lnTo>
                  <a:lnTo>
                    <a:pt x="1120" y="156"/>
                  </a:lnTo>
                  <a:lnTo>
                    <a:pt x="1090" y="140"/>
                  </a:lnTo>
                  <a:lnTo>
                    <a:pt x="1058" y="126"/>
                  </a:lnTo>
                  <a:lnTo>
                    <a:pt x="1026" y="112"/>
                  </a:lnTo>
                  <a:lnTo>
                    <a:pt x="992" y="102"/>
                  </a:lnTo>
                  <a:lnTo>
                    <a:pt x="958" y="92"/>
                  </a:lnTo>
                  <a:lnTo>
                    <a:pt x="924" y="84"/>
                  </a:lnTo>
                  <a:lnTo>
                    <a:pt x="890" y="78"/>
                  </a:lnTo>
                  <a:lnTo>
                    <a:pt x="854" y="72"/>
                  </a:lnTo>
                  <a:lnTo>
                    <a:pt x="818" y="70"/>
                  </a:lnTo>
                  <a:lnTo>
                    <a:pt x="782" y="70"/>
                  </a:lnTo>
                  <a:lnTo>
                    <a:pt x="782" y="70"/>
                  </a:lnTo>
                  <a:lnTo>
                    <a:pt x="744" y="70"/>
                  </a:lnTo>
                  <a:lnTo>
                    <a:pt x="708" y="72"/>
                  </a:lnTo>
                  <a:lnTo>
                    <a:pt x="672" y="78"/>
                  </a:lnTo>
                  <a:lnTo>
                    <a:pt x="638" y="84"/>
                  </a:lnTo>
                  <a:lnTo>
                    <a:pt x="604" y="92"/>
                  </a:lnTo>
                  <a:lnTo>
                    <a:pt x="570" y="102"/>
                  </a:lnTo>
                  <a:lnTo>
                    <a:pt x="536" y="112"/>
                  </a:lnTo>
                  <a:lnTo>
                    <a:pt x="504" y="126"/>
                  </a:lnTo>
                  <a:lnTo>
                    <a:pt x="472" y="140"/>
                  </a:lnTo>
                  <a:lnTo>
                    <a:pt x="442" y="156"/>
                  </a:lnTo>
                  <a:lnTo>
                    <a:pt x="412" y="172"/>
                  </a:lnTo>
                  <a:lnTo>
                    <a:pt x="382" y="190"/>
                  </a:lnTo>
                  <a:lnTo>
                    <a:pt x="354" y="210"/>
                  </a:lnTo>
                  <a:lnTo>
                    <a:pt x="328" y="232"/>
                  </a:lnTo>
                  <a:lnTo>
                    <a:pt x="302" y="254"/>
                  </a:lnTo>
                  <a:lnTo>
                    <a:pt x="278" y="278"/>
                  </a:lnTo>
                  <a:lnTo>
                    <a:pt x="254" y="302"/>
                  </a:lnTo>
                  <a:lnTo>
                    <a:pt x="232" y="328"/>
                  </a:lnTo>
                  <a:lnTo>
                    <a:pt x="210" y="356"/>
                  </a:lnTo>
                  <a:lnTo>
                    <a:pt x="190" y="384"/>
                  </a:lnTo>
                  <a:lnTo>
                    <a:pt x="172" y="412"/>
                  </a:lnTo>
                  <a:lnTo>
                    <a:pt x="154" y="442"/>
                  </a:lnTo>
                  <a:lnTo>
                    <a:pt x="138" y="474"/>
                  </a:lnTo>
                  <a:lnTo>
                    <a:pt x="124" y="504"/>
                  </a:lnTo>
                  <a:lnTo>
                    <a:pt x="112" y="538"/>
                  </a:lnTo>
                  <a:lnTo>
                    <a:pt x="100" y="570"/>
                  </a:lnTo>
                  <a:lnTo>
                    <a:pt x="90" y="604"/>
                  </a:lnTo>
                  <a:lnTo>
                    <a:pt x="82" y="638"/>
                  </a:lnTo>
                  <a:lnTo>
                    <a:pt x="76" y="674"/>
                  </a:lnTo>
                  <a:lnTo>
                    <a:pt x="72" y="710"/>
                  </a:lnTo>
                  <a:lnTo>
                    <a:pt x="70" y="746"/>
                  </a:lnTo>
                  <a:lnTo>
                    <a:pt x="68" y="782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2"/>
                  </a:lnTo>
                  <a:lnTo>
                    <a:pt x="4" y="702"/>
                  </a:lnTo>
                  <a:lnTo>
                    <a:pt x="8" y="662"/>
                  </a:lnTo>
                  <a:lnTo>
                    <a:pt x="16" y="624"/>
                  </a:lnTo>
                  <a:lnTo>
                    <a:pt x="24" y="586"/>
                  </a:lnTo>
                  <a:lnTo>
                    <a:pt x="34" y="550"/>
                  </a:lnTo>
                  <a:lnTo>
                    <a:pt x="46" y="514"/>
                  </a:lnTo>
                  <a:lnTo>
                    <a:pt x="60" y="478"/>
                  </a:lnTo>
                  <a:lnTo>
                    <a:pt x="76" y="444"/>
                  </a:lnTo>
                  <a:lnTo>
                    <a:pt x="94" y="410"/>
                  </a:lnTo>
                  <a:lnTo>
                    <a:pt x="112" y="376"/>
                  </a:lnTo>
                  <a:lnTo>
                    <a:pt x="132" y="346"/>
                  </a:lnTo>
                  <a:lnTo>
                    <a:pt x="154" y="314"/>
                  </a:lnTo>
                  <a:lnTo>
                    <a:pt x="178" y="284"/>
                  </a:lnTo>
                  <a:lnTo>
                    <a:pt x="202" y="256"/>
                  </a:lnTo>
                  <a:lnTo>
                    <a:pt x="228" y="230"/>
                  </a:lnTo>
                  <a:lnTo>
                    <a:pt x="256" y="204"/>
                  </a:lnTo>
                  <a:lnTo>
                    <a:pt x="284" y="178"/>
                  </a:lnTo>
                  <a:lnTo>
                    <a:pt x="314" y="156"/>
                  </a:lnTo>
                  <a:lnTo>
                    <a:pt x="344" y="134"/>
                  </a:lnTo>
                  <a:lnTo>
                    <a:pt x="376" y="114"/>
                  </a:lnTo>
                  <a:lnTo>
                    <a:pt x="408" y="94"/>
                  </a:lnTo>
                  <a:lnTo>
                    <a:pt x="442" y="78"/>
                  </a:lnTo>
                  <a:lnTo>
                    <a:pt x="478" y="62"/>
                  </a:lnTo>
                  <a:lnTo>
                    <a:pt x="512" y="48"/>
                  </a:lnTo>
                  <a:lnTo>
                    <a:pt x="548" y="36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10"/>
                  </a:lnTo>
                  <a:lnTo>
                    <a:pt x="702" y="4"/>
                  </a:lnTo>
                  <a:lnTo>
                    <a:pt x="740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2" y="2"/>
                  </a:lnTo>
                  <a:lnTo>
                    <a:pt x="860" y="4"/>
                  </a:lnTo>
                  <a:lnTo>
                    <a:pt x="900" y="10"/>
                  </a:lnTo>
                  <a:lnTo>
                    <a:pt x="938" y="16"/>
                  </a:lnTo>
                  <a:lnTo>
                    <a:pt x="976" y="24"/>
                  </a:lnTo>
                  <a:lnTo>
                    <a:pt x="1014" y="36"/>
                  </a:lnTo>
                  <a:lnTo>
                    <a:pt x="1050" y="48"/>
                  </a:lnTo>
                  <a:lnTo>
                    <a:pt x="1086" y="62"/>
                  </a:lnTo>
                  <a:lnTo>
                    <a:pt x="1120" y="78"/>
                  </a:lnTo>
                  <a:lnTo>
                    <a:pt x="1154" y="94"/>
                  </a:lnTo>
                  <a:lnTo>
                    <a:pt x="1186" y="114"/>
                  </a:lnTo>
                  <a:lnTo>
                    <a:pt x="1218" y="134"/>
                  </a:lnTo>
                  <a:lnTo>
                    <a:pt x="1248" y="156"/>
                  </a:lnTo>
                  <a:lnTo>
                    <a:pt x="1278" y="178"/>
                  </a:lnTo>
                  <a:lnTo>
                    <a:pt x="1306" y="204"/>
                  </a:lnTo>
                  <a:lnTo>
                    <a:pt x="1334" y="230"/>
                  </a:lnTo>
                  <a:lnTo>
                    <a:pt x="1360" y="256"/>
                  </a:lnTo>
                  <a:lnTo>
                    <a:pt x="1384" y="284"/>
                  </a:lnTo>
                  <a:lnTo>
                    <a:pt x="1408" y="314"/>
                  </a:lnTo>
                  <a:lnTo>
                    <a:pt x="1430" y="346"/>
                  </a:lnTo>
                  <a:lnTo>
                    <a:pt x="1450" y="376"/>
                  </a:lnTo>
                  <a:lnTo>
                    <a:pt x="1468" y="410"/>
                  </a:lnTo>
                  <a:lnTo>
                    <a:pt x="1486" y="444"/>
                  </a:lnTo>
                  <a:lnTo>
                    <a:pt x="1502" y="478"/>
                  </a:lnTo>
                  <a:lnTo>
                    <a:pt x="1516" y="514"/>
                  </a:lnTo>
                  <a:lnTo>
                    <a:pt x="1528" y="550"/>
                  </a:lnTo>
                  <a:lnTo>
                    <a:pt x="1538" y="586"/>
                  </a:lnTo>
                  <a:lnTo>
                    <a:pt x="1546" y="624"/>
                  </a:lnTo>
                  <a:lnTo>
                    <a:pt x="1554" y="662"/>
                  </a:lnTo>
                  <a:lnTo>
                    <a:pt x="1558" y="702"/>
                  </a:lnTo>
                  <a:lnTo>
                    <a:pt x="1562" y="742"/>
                  </a:lnTo>
                  <a:lnTo>
                    <a:pt x="1562" y="782"/>
                  </a:lnTo>
                  <a:lnTo>
                    <a:pt x="1562" y="7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6" name="Freeform 122">
              <a:extLst>
                <a:ext uri="{FF2B5EF4-FFF2-40B4-BE49-F238E27FC236}">
                  <a16:creationId xmlns:a16="http://schemas.microsoft.com/office/drawing/2014/main" id="{1BAC171C-68E7-4884-8DC9-414ECBA7F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6600" y="5942013"/>
              <a:ext cx="403225" cy="1155700"/>
            </a:xfrm>
            <a:custGeom>
              <a:avLst/>
              <a:gdLst>
                <a:gd name="T0" fmla="*/ 0 w 254"/>
                <a:gd name="T1" fmla="*/ 660 h 728"/>
                <a:gd name="T2" fmla="*/ 18 w 254"/>
                <a:gd name="T3" fmla="*/ 658 h 728"/>
                <a:gd name="T4" fmla="*/ 54 w 254"/>
                <a:gd name="T5" fmla="*/ 646 h 728"/>
                <a:gd name="T6" fmla="*/ 88 w 254"/>
                <a:gd name="T7" fmla="*/ 624 h 728"/>
                <a:gd name="T8" fmla="*/ 118 w 254"/>
                <a:gd name="T9" fmla="*/ 592 h 728"/>
                <a:gd name="T10" fmla="*/ 142 w 254"/>
                <a:gd name="T11" fmla="*/ 552 h 728"/>
                <a:gd name="T12" fmla="*/ 162 w 254"/>
                <a:gd name="T13" fmla="*/ 504 h 728"/>
                <a:gd name="T14" fmla="*/ 176 w 254"/>
                <a:gd name="T15" fmla="*/ 452 h 728"/>
                <a:gd name="T16" fmla="*/ 184 w 254"/>
                <a:gd name="T17" fmla="*/ 394 h 728"/>
                <a:gd name="T18" fmla="*/ 186 w 254"/>
                <a:gd name="T19" fmla="*/ 364 h 728"/>
                <a:gd name="T20" fmla="*/ 182 w 254"/>
                <a:gd name="T21" fmla="*/ 306 h 728"/>
                <a:gd name="T22" fmla="*/ 170 w 254"/>
                <a:gd name="T23" fmla="*/ 252 h 728"/>
                <a:gd name="T24" fmla="*/ 154 w 254"/>
                <a:gd name="T25" fmla="*/ 202 h 728"/>
                <a:gd name="T26" fmla="*/ 130 w 254"/>
                <a:gd name="T27" fmla="*/ 158 h 728"/>
                <a:gd name="T28" fmla="*/ 102 w 254"/>
                <a:gd name="T29" fmla="*/ 120 h 728"/>
                <a:gd name="T30" fmla="*/ 72 w 254"/>
                <a:gd name="T31" fmla="*/ 94 h 728"/>
                <a:gd name="T32" fmla="*/ 38 w 254"/>
                <a:gd name="T33" fmla="*/ 76 h 728"/>
                <a:gd name="T34" fmla="*/ 0 w 254"/>
                <a:gd name="T35" fmla="*/ 70 h 728"/>
                <a:gd name="T36" fmla="*/ 0 w 254"/>
                <a:gd name="T37" fmla="*/ 0 h 728"/>
                <a:gd name="T38" fmla="*/ 52 w 254"/>
                <a:gd name="T39" fmla="*/ 8 h 728"/>
                <a:gd name="T40" fmla="*/ 100 w 254"/>
                <a:gd name="T41" fmla="*/ 28 h 728"/>
                <a:gd name="T42" fmla="*/ 144 w 254"/>
                <a:gd name="T43" fmla="*/ 62 h 728"/>
                <a:gd name="T44" fmla="*/ 180 w 254"/>
                <a:gd name="T45" fmla="*/ 106 h 728"/>
                <a:gd name="T46" fmla="*/ 212 w 254"/>
                <a:gd name="T47" fmla="*/ 160 h 728"/>
                <a:gd name="T48" fmla="*/ 234 w 254"/>
                <a:gd name="T49" fmla="*/ 222 h 728"/>
                <a:gd name="T50" fmla="*/ 250 w 254"/>
                <a:gd name="T51" fmla="*/ 290 h 728"/>
                <a:gd name="T52" fmla="*/ 254 w 254"/>
                <a:gd name="T53" fmla="*/ 364 h 728"/>
                <a:gd name="T54" fmla="*/ 254 w 254"/>
                <a:gd name="T55" fmla="*/ 402 h 728"/>
                <a:gd name="T56" fmla="*/ 244 w 254"/>
                <a:gd name="T57" fmla="*/ 472 h 728"/>
                <a:gd name="T58" fmla="*/ 224 w 254"/>
                <a:gd name="T59" fmla="*/ 538 h 728"/>
                <a:gd name="T60" fmla="*/ 196 w 254"/>
                <a:gd name="T61" fmla="*/ 596 h 728"/>
                <a:gd name="T62" fmla="*/ 162 w 254"/>
                <a:gd name="T63" fmla="*/ 646 h 728"/>
                <a:gd name="T64" fmla="*/ 122 w 254"/>
                <a:gd name="T65" fmla="*/ 684 h 728"/>
                <a:gd name="T66" fmla="*/ 76 w 254"/>
                <a:gd name="T67" fmla="*/ 712 h 728"/>
                <a:gd name="T68" fmla="*/ 26 w 254"/>
                <a:gd name="T69" fmla="*/ 728 h 728"/>
                <a:gd name="T70" fmla="*/ 0 w 254"/>
                <a:gd name="T71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4" h="728">
                  <a:moveTo>
                    <a:pt x="0" y="728"/>
                  </a:moveTo>
                  <a:lnTo>
                    <a:pt x="0" y="660"/>
                  </a:lnTo>
                  <a:lnTo>
                    <a:pt x="0" y="660"/>
                  </a:lnTo>
                  <a:lnTo>
                    <a:pt x="18" y="658"/>
                  </a:lnTo>
                  <a:lnTo>
                    <a:pt x="38" y="654"/>
                  </a:lnTo>
                  <a:lnTo>
                    <a:pt x="54" y="646"/>
                  </a:lnTo>
                  <a:lnTo>
                    <a:pt x="72" y="636"/>
                  </a:lnTo>
                  <a:lnTo>
                    <a:pt x="88" y="624"/>
                  </a:lnTo>
                  <a:lnTo>
                    <a:pt x="102" y="608"/>
                  </a:lnTo>
                  <a:lnTo>
                    <a:pt x="118" y="592"/>
                  </a:lnTo>
                  <a:lnTo>
                    <a:pt x="130" y="572"/>
                  </a:lnTo>
                  <a:lnTo>
                    <a:pt x="142" y="552"/>
                  </a:lnTo>
                  <a:lnTo>
                    <a:pt x="154" y="528"/>
                  </a:lnTo>
                  <a:lnTo>
                    <a:pt x="162" y="504"/>
                  </a:lnTo>
                  <a:lnTo>
                    <a:pt x="170" y="478"/>
                  </a:lnTo>
                  <a:lnTo>
                    <a:pt x="176" y="452"/>
                  </a:lnTo>
                  <a:lnTo>
                    <a:pt x="182" y="424"/>
                  </a:lnTo>
                  <a:lnTo>
                    <a:pt x="184" y="394"/>
                  </a:lnTo>
                  <a:lnTo>
                    <a:pt x="186" y="364"/>
                  </a:lnTo>
                  <a:lnTo>
                    <a:pt x="186" y="364"/>
                  </a:lnTo>
                  <a:lnTo>
                    <a:pt x="184" y="336"/>
                  </a:lnTo>
                  <a:lnTo>
                    <a:pt x="182" y="306"/>
                  </a:lnTo>
                  <a:lnTo>
                    <a:pt x="176" y="278"/>
                  </a:lnTo>
                  <a:lnTo>
                    <a:pt x="170" y="252"/>
                  </a:lnTo>
                  <a:lnTo>
                    <a:pt x="162" y="226"/>
                  </a:lnTo>
                  <a:lnTo>
                    <a:pt x="154" y="202"/>
                  </a:lnTo>
                  <a:lnTo>
                    <a:pt x="142" y="178"/>
                  </a:lnTo>
                  <a:lnTo>
                    <a:pt x="130" y="158"/>
                  </a:lnTo>
                  <a:lnTo>
                    <a:pt x="118" y="138"/>
                  </a:lnTo>
                  <a:lnTo>
                    <a:pt x="102" y="120"/>
                  </a:lnTo>
                  <a:lnTo>
                    <a:pt x="88" y="106"/>
                  </a:lnTo>
                  <a:lnTo>
                    <a:pt x="72" y="94"/>
                  </a:lnTo>
                  <a:lnTo>
                    <a:pt x="54" y="84"/>
                  </a:lnTo>
                  <a:lnTo>
                    <a:pt x="38" y="76"/>
                  </a:lnTo>
                  <a:lnTo>
                    <a:pt x="18" y="72"/>
                  </a:lnTo>
                  <a:lnTo>
                    <a:pt x="0" y="7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2"/>
                  </a:lnTo>
                  <a:lnTo>
                    <a:pt x="52" y="8"/>
                  </a:lnTo>
                  <a:lnTo>
                    <a:pt x="76" y="16"/>
                  </a:lnTo>
                  <a:lnTo>
                    <a:pt x="100" y="28"/>
                  </a:lnTo>
                  <a:lnTo>
                    <a:pt x="122" y="44"/>
                  </a:lnTo>
                  <a:lnTo>
                    <a:pt x="144" y="62"/>
                  </a:lnTo>
                  <a:lnTo>
                    <a:pt x="162" y="82"/>
                  </a:lnTo>
                  <a:lnTo>
                    <a:pt x="180" y="106"/>
                  </a:lnTo>
                  <a:lnTo>
                    <a:pt x="198" y="132"/>
                  </a:lnTo>
                  <a:lnTo>
                    <a:pt x="212" y="160"/>
                  </a:lnTo>
                  <a:lnTo>
                    <a:pt x="224" y="190"/>
                  </a:lnTo>
                  <a:lnTo>
                    <a:pt x="234" y="222"/>
                  </a:lnTo>
                  <a:lnTo>
                    <a:pt x="244" y="256"/>
                  </a:lnTo>
                  <a:lnTo>
                    <a:pt x="250" y="290"/>
                  </a:lnTo>
                  <a:lnTo>
                    <a:pt x="254" y="326"/>
                  </a:lnTo>
                  <a:lnTo>
                    <a:pt x="254" y="364"/>
                  </a:lnTo>
                  <a:lnTo>
                    <a:pt x="254" y="364"/>
                  </a:lnTo>
                  <a:lnTo>
                    <a:pt x="254" y="402"/>
                  </a:lnTo>
                  <a:lnTo>
                    <a:pt x="250" y="438"/>
                  </a:lnTo>
                  <a:lnTo>
                    <a:pt x="244" y="472"/>
                  </a:lnTo>
                  <a:lnTo>
                    <a:pt x="234" y="506"/>
                  </a:lnTo>
                  <a:lnTo>
                    <a:pt x="224" y="538"/>
                  </a:lnTo>
                  <a:lnTo>
                    <a:pt x="212" y="568"/>
                  </a:lnTo>
                  <a:lnTo>
                    <a:pt x="196" y="596"/>
                  </a:lnTo>
                  <a:lnTo>
                    <a:pt x="180" y="622"/>
                  </a:lnTo>
                  <a:lnTo>
                    <a:pt x="162" y="646"/>
                  </a:lnTo>
                  <a:lnTo>
                    <a:pt x="142" y="666"/>
                  </a:lnTo>
                  <a:lnTo>
                    <a:pt x="122" y="684"/>
                  </a:lnTo>
                  <a:lnTo>
                    <a:pt x="100" y="700"/>
                  </a:lnTo>
                  <a:lnTo>
                    <a:pt x="76" y="712"/>
                  </a:lnTo>
                  <a:lnTo>
                    <a:pt x="52" y="722"/>
                  </a:lnTo>
                  <a:lnTo>
                    <a:pt x="26" y="728"/>
                  </a:lnTo>
                  <a:lnTo>
                    <a:pt x="0" y="728"/>
                  </a:lnTo>
                  <a:lnTo>
                    <a:pt x="0" y="7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7" name="Freeform 123">
              <a:extLst>
                <a:ext uri="{FF2B5EF4-FFF2-40B4-BE49-F238E27FC236}">
                  <a16:creationId xmlns:a16="http://schemas.microsoft.com/office/drawing/2014/main" id="{A2768A15-05E1-426E-AB0A-2E7656FD91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41700" y="5802313"/>
              <a:ext cx="387350" cy="1435100"/>
            </a:xfrm>
            <a:custGeom>
              <a:avLst/>
              <a:gdLst>
                <a:gd name="T0" fmla="*/ 122 w 244"/>
                <a:gd name="T1" fmla="*/ 904 h 904"/>
                <a:gd name="T2" fmla="*/ 98 w 244"/>
                <a:gd name="T3" fmla="*/ 902 h 904"/>
                <a:gd name="T4" fmla="*/ 74 w 244"/>
                <a:gd name="T5" fmla="*/ 896 h 904"/>
                <a:gd name="T6" fmla="*/ 36 w 244"/>
                <a:gd name="T7" fmla="*/ 868 h 904"/>
                <a:gd name="T8" fmla="*/ 10 w 244"/>
                <a:gd name="T9" fmla="*/ 830 h 904"/>
                <a:gd name="T10" fmla="*/ 2 w 244"/>
                <a:gd name="T11" fmla="*/ 806 h 904"/>
                <a:gd name="T12" fmla="*/ 0 w 244"/>
                <a:gd name="T13" fmla="*/ 782 h 904"/>
                <a:gd name="T14" fmla="*/ 0 w 244"/>
                <a:gd name="T15" fmla="*/ 124 h 904"/>
                <a:gd name="T16" fmla="*/ 2 w 244"/>
                <a:gd name="T17" fmla="*/ 98 h 904"/>
                <a:gd name="T18" fmla="*/ 10 w 244"/>
                <a:gd name="T19" fmla="*/ 76 h 904"/>
                <a:gd name="T20" fmla="*/ 36 w 244"/>
                <a:gd name="T21" fmla="*/ 36 h 904"/>
                <a:gd name="T22" fmla="*/ 74 w 244"/>
                <a:gd name="T23" fmla="*/ 10 h 904"/>
                <a:gd name="T24" fmla="*/ 98 w 244"/>
                <a:gd name="T25" fmla="*/ 4 h 904"/>
                <a:gd name="T26" fmla="*/ 122 w 244"/>
                <a:gd name="T27" fmla="*/ 0 h 904"/>
                <a:gd name="T28" fmla="*/ 134 w 244"/>
                <a:gd name="T29" fmla="*/ 2 h 904"/>
                <a:gd name="T30" fmla="*/ 158 w 244"/>
                <a:gd name="T31" fmla="*/ 6 h 904"/>
                <a:gd name="T32" fmla="*/ 190 w 244"/>
                <a:gd name="T33" fmla="*/ 22 h 904"/>
                <a:gd name="T34" fmla="*/ 224 w 244"/>
                <a:gd name="T35" fmla="*/ 54 h 904"/>
                <a:gd name="T36" fmla="*/ 238 w 244"/>
                <a:gd name="T37" fmla="*/ 86 h 904"/>
                <a:gd name="T38" fmla="*/ 244 w 244"/>
                <a:gd name="T39" fmla="*/ 110 h 904"/>
                <a:gd name="T40" fmla="*/ 244 w 244"/>
                <a:gd name="T41" fmla="*/ 782 h 904"/>
                <a:gd name="T42" fmla="*/ 244 w 244"/>
                <a:gd name="T43" fmla="*/ 794 h 904"/>
                <a:gd name="T44" fmla="*/ 238 w 244"/>
                <a:gd name="T45" fmla="*/ 818 h 904"/>
                <a:gd name="T46" fmla="*/ 224 w 244"/>
                <a:gd name="T47" fmla="*/ 850 h 904"/>
                <a:gd name="T48" fmla="*/ 190 w 244"/>
                <a:gd name="T49" fmla="*/ 884 h 904"/>
                <a:gd name="T50" fmla="*/ 158 w 244"/>
                <a:gd name="T51" fmla="*/ 900 h 904"/>
                <a:gd name="T52" fmla="*/ 134 w 244"/>
                <a:gd name="T53" fmla="*/ 904 h 904"/>
                <a:gd name="T54" fmla="*/ 122 w 244"/>
                <a:gd name="T55" fmla="*/ 904 h 904"/>
                <a:gd name="T56" fmla="*/ 122 w 244"/>
                <a:gd name="T57" fmla="*/ 70 h 904"/>
                <a:gd name="T58" fmla="*/ 102 w 244"/>
                <a:gd name="T59" fmla="*/ 74 h 904"/>
                <a:gd name="T60" fmla="*/ 84 w 244"/>
                <a:gd name="T61" fmla="*/ 86 h 904"/>
                <a:gd name="T62" fmla="*/ 72 w 244"/>
                <a:gd name="T63" fmla="*/ 102 h 904"/>
                <a:gd name="T64" fmla="*/ 68 w 244"/>
                <a:gd name="T65" fmla="*/ 124 h 904"/>
                <a:gd name="T66" fmla="*/ 68 w 244"/>
                <a:gd name="T67" fmla="*/ 782 h 904"/>
                <a:gd name="T68" fmla="*/ 72 w 244"/>
                <a:gd name="T69" fmla="*/ 804 h 904"/>
                <a:gd name="T70" fmla="*/ 84 w 244"/>
                <a:gd name="T71" fmla="*/ 820 h 904"/>
                <a:gd name="T72" fmla="*/ 102 w 244"/>
                <a:gd name="T73" fmla="*/ 832 h 904"/>
                <a:gd name="T74" fmla="*/ 122 w 244"/>
                <a:gd name="T75" fmla="*/ 836 h 904"/>
                <a:gd name="T76" fmla="*/ 132 w 244"/>
                <a:gd name="T77" fmla="*/ 834 h 904"/>
                <a:gd name="T78" fmla="*/ 152 w 244"/>
                <a:gd name="T79" fmla="*/ 826 h 904"/>
                <a:gd name="T80" fmla="*/ 166 w 244"/>
                <a:gd name="T81" fmla="*/ 812 h 904"/>
                <a:gd name="T82" fmla="*/ 174 w 244"/>
                <a:gd name="T83" fmla="*/ 794 h 904"/>
                <a:gd name="T84" fmla="*/ 176 w 244"/>
                <a:gd name="T85" fmla="*/ 124 h 904"/>
                <a:gd name="T86" fmla="*/ 174 w 244"/>
                <a:gd name="T87" fmla="*/ 112 h 904"/>
                <a:gd name="T88" fmla="*/ 166 w 244"/>
                <a:gd name="T89" fmla="*/ 94 h 904"/>
                <a:gd name="T90" fmla="*/ 152 w 244"/>
                <a:gd name="T91" fmla="*/ 78 h 904"/>
                <a:gd name="T92" fmla="*/ 132 w 244"/>
                <a:gd name="T93" fmla="*/ 70 h 904"/>
                <a:gd name="T94" fmla="*/ 122 w 244"/>
                <a:gd name="T95" fmla="*/ 7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904">
                  <a:moveTo>
                    <a:pt x="122" y="904"/>
                  </a:moveTo>
                  <a:lnTo>
                    <a:pt x="122" y="904"/>
                  </a:lnTo>
                  <a:lnTo>
                    <a:pt x="110" y="904"/>
                  </a:lnTo>
                  <a:lnTo>
                    <a:pt x="98" y="902"/>
                  </a:lnTo>
                  <a:lnTo>
                    <a:pt x="86" y="900"/>
                  </a:lnTo>
                  <a:lnTo>
                    <a:pt x="74" y="896"/>
                  </a:lnTo>
                  <a:lnTo>
                    <a:pt x="54" y="884"/>
                  </a:lnTo>
                  <a:lnTo>
                    <a:pt x="36" y="868"/>
                  </a:lnTo>
                  <a:lnTo>
                    <a:pt x="20" y="850"/>
                  </a:lnTo>
                  <a:lnTo>
                    <a:pt x="10" y="830"/>
                  </a:lnTo>
                  <a:lnTo>
                    <a:pt x="4" y="818"/>
                  </a:lnTo>
                  <a:lnTo>
                    <a:pt x="2" y="806"/>
                  </a:lnTo>
                  <a:lnTo>
                    <a:pt x="0" y="794"/>
                  </a:lnTo>
                  <a:lnTo>
                    <a:pt x="0" y="7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4" y="10"/>
                  </a:lnTo>
                  <a:lnTo>
                    <a:pt x="86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6"/>
                  </a:lnTo>
                  <a:lnTo>
                    <a:pt x="170" y="10"/>
                  </a:lnTo>
                  <a:lnTo>
                    <a:pt x="190" y="22"/>
                  </a:lnTo>
                  <a:lnTo>
                    <a:pt x="208" y="36"/>
                  </a:lnTo>
                  <a:lnTo>
                    <a:pt x="224" y="54"/>
                  </a:lnTo>
                  <a:lnTo>
                    <a:pt x="234" y="76"/>
                  </a:lnTo>
                  <a:lnTo>
                    <a:pt x="238" y="86"/>
                  </a:lnTo>
                  <a:lnTo>
                    <a:pt x="242" y="98"/>
                  </a:lnTo>
                  <a:lnTo>
                    <a:pt x="244" y="110"/>
                  </a:lnTo>
                  <a:lnTo>
                    <a:pt x="244" y="124"/>
                  </a:lnTo>
                  <a:lnTo>
                    <a:pt x="244" y="782"/>
                  </a:lnTo>
                  <a:lnTo>
                    <a:pt x="244" y="782"/>
                  </a:lnTo>
                  <a:lnTo>
                    <a:pt x="244" y="794"/>
                  </a:lnTo>
                  <a:lnTo>
                    <a:pt x="242" y="806"/>
                  </a:lnTo>
                  <a:lnTo>
                    <a:pt x="238" y="818"/>
                  </a:lnTo>
                  <a:lnTo>
                    <a:pt x="234" y="830"/>
                  </a:lnTo>
                  <a:lnTo>
                    <a:pt x="224" y="850"/>
                  </a:lnTo>
                  <a:lnTo>
                    <a:pt x="208" y="868"/>
                  </a:lnTo>
                  <a:lnTo>
                    <a:pt x="190" y="884"/>
                  </a:lnTo>
                  <a:lnTo>
                    <a:pt x="170" y="896"/>
                  </a:lnTo>
                  <a:lnTo>
                    <a:pt x="158" y="900"/>
                  </a:lnTo>
                  <a:lnTo>
                    <a:pt x="146" y="902"/>
                  </a:lnTo>
                  <a:lnTo>
                    <a:pt x="134" y="904"/>
                  </a:lnTo>
                  <a:lnTo>
                    <a:pt x="122" y="904"/>
                  </a:lnTo>
                  <a:lnTo>
                    <a:pt x="122" y="904"/>
                  </a:ln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2" y="78"/>
                  </a:lnTo>
                  <a:lnTo>
                    <a:pt x="84" y="86"/>
                  </a:lnTo>
                  <a:lnTo>
                    <a:pt x="78" y="94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68" y="124"/>
                  </a:lnTo>
                  <a:lnTo>
                    <a:pt x="68" y="782"/>
                  </a:lnTo>
                  <a:lnTo>
                    <a:pt x="68" y="782"/>
                  </a:lnTo>
                  <a:lnTo>
                    <a:pt x="70" y="794"/>
                  </a:lnTo>
                  <a:lnTo>
                    <a:pt x="72" y="804"/>
                  </a:lnTo>
                  <a:lnTo>
                    <a:pt x="78" y="812"/>
                  </a:lnTo>
                  <a:lnTo>
                    <a:pt x="84" y="820"/>
                  </a:lnTo>
                  <a:lnTo>
                    <a:pt x="92" y="826"/>
                  </a:lnTo>
                  <a:lnTo>
                    <a:pt x="102" y="832"/>
                  </a:lnTo>
                  <a:lnTo>
                    <a:pt x="112" y="834"/>
                  </a:lnTo>
                  <a:lnTo>
                    <a:pt x="122" y="836"/>
                  </a:lnTo>
                  <a:lnTo>
                    <a:pt x="122" y="836"/>
                  </a:lnTo>
                  <a:lnTo>
                    <a:pt x="132" y="834"/>
                  </a:lnTo>
                  <a:lnTo>
                    <a:pt x="142" y="832"/>
                  </a:lnTo>
                  <a:lnTo>
                    <a:pt x="152" y="826"/>
                  </a:lnTo>
                  <a:lnTo>
                    <a:pt x="160" y="820"/>
                  </a:lnTo>
                  <a:lnTo>
                    <a:pt x="166" y="812"/>
                  </a:lnTo>
                  <a:lnTo>
                    <a:pt x="170" y="804"/>
                  </a:lnTo>
                  <a:lnTo>
                    <a:pt x="174" y="794"/>
                  </a:lnTo>
                  <a:lnTo>
                    <a:pt x="176" y="78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74" y="112"/>
                  </a:lnTo>
                  <a:lnTo>
                    <a:pt x="170" y="102"/>
                  </a:lnTo>
                  <a:lnTo>
                    <a:pt x="166" y="94"/>
                  </a:lnTo>
                  <a:lnTo>
                    <a:pt x="160" y="86"/>
                  </a:lnTo>
                  <a:lnTo>
                    <a:pt x="152" y="78"/>
                  </a:lnTo>
                  <a:lnTo>
                    <a:pt x="142" y="74"/>
                  </a:lnTo>
                  <a:lnTo>
                    <a:pt x="132" y="70"/>
                  </a:lnTo>
                  <a:lnTo>
                    <a:pt x="122" y="70"/>
                  </a:lnTo>
                  <a:lnTo>
                    <a:pt x="12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8" name="Freeform 124">
              <a:extLst>
                <a:ext uri="{FF2B5EF4-FFF2-40B4-BE49-F238E27FC236}">
                  <a16:creationId xmlns:a16="http://schemas.microsoft.com/office/drawing/2014/main" id="{036A7D09-D506-4094-99FB-42F40654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0950" y="5942013"/>
              <a:ext cx="403225" cy="1155700"/>
            </a:xfrm>
            <a:custGeom>
              <a:avLst/>
              <a:gdLst>
                <a:gd name="T0" fmla="*/ 254 w 254"/>
                <a:gd name="T1" fmla="*/ 728 h 728"/>
                <a:gd name="T2" fmla="*/ 202 w 254"/>
                <a:gd name="T3" fmla="*/ 722 h 728"/>
                <a:gd name="T4" fmla="*/ 156 w 254"/>
                <a:gd name="T5" fmla="*/ 700 h 728"/>
                <a:gd name="T6" fmla="*/ 112 w 254"/>
                <a:gd name="T7" fmla="*/ 666 h 728"/>
                <a:gd name="T8" fmla="*/ 74 w 254"/>
                <a:gd name="T9" fmla="*/ 622 h 728"/>
                <a:gd name="T10" fmla="*/ 44 w 254"/>
                <a:gd name="T11" fmla="*/ 568 h 728"/>
                <a:gd name="T12" fmla="*/ 20 w 254"/>
                <a:gd name="T13" fmla="*/ 506 h 728"/>
                <a:gd name="T14" fmla="*/ 4 w 254"/>
                <a:gd name="T15" fmla="*/ 438 h 728"/>
                <a:gd name="T16" fmla="*/ 0 w 254"/>
                <a:gd name="T17" fmla="*/ 364 h 728"/>
                <a:gd name="T18" fmla="*/ 0 w 254"/>
                <a:gd name="T19" fmla="*/ 326 h 728"/>
                <a:gd name="T20" fmla="*/ 10 w 254"/>
                <a:gd name="T21" fmla="*/ 256 h 728"/>
                <a:gd name="T22" fmla="*/ 30 w 254"/>
                <a:gd name="T23" fmla="*/ 190 h 728"/>
                <a:gd name="T24" fmla="*/ 56 w 254"/>
                <a:gd name="T25" fmla="*/ 132 h 728"/>
                <a:gd name="T26" fmla="*/ 92 w 254"/>
                <a:gd name="T27" fmla="*/ 82 h 728"/>
                <a:gd name="T28" fmla="*/ 132 w 254"/>
                <a:gd name="T29" fmla="*/ 44 h 728"/>
                <a:gd name="T30" fmla="*/ 178 w 254"/>
                <a:gd name="T31" fmla="*/ 16 h 728"/>
                <a:gd name="T32" fmla="*/ 228 w 254"/>
                <a:gd name="T33" fmla="*/ 2 h 728"/>
                <a:gd name="T34" fmla="*/ 254 w 254"/>
                <a:gd name="T35" fmla="*/ 70 h 728"/>
                <a:gd name="T36" fmla="*/ 236 w 254"/>
                <a:gd name="T37" fmla="*/ 72 h 728"/>
                <a:gd name="T38" fmla="*/ 200 w 254"/>
                <a:gd name="T39" fmla="*/ 84 h 728"/>
                <a:gd name="T40" fmla="*/ 166 w 254"/>
                <a:gd name="T41" fmla="*/ 106 h 728"/>
                <a:gd name="T42" fmla="*/ 136 w 254"/>
                <a:gd name="T43" fmla="*/ 138 h 728"/>
                <a:gd name="T44" fmla="*/ 112 w 254"/>
                <a:gd name="T45" fmla="*/ 178 h 728"/>
                <a:gd name="T46" fmla="*/ 92 w 254"/>
                <a:gd name="T47" fmla="*/ 226 h 728"/>
                <a:gd name="T48" fmla="*/ 78 w 254"/>
                <a:gd name="T49" fmla="*/ 278 h 728"/>
                <a:gd name="T50" fmla="*/ 70 w 254"/>
                <a:gd name="T51" fmla="*/ 336 h 728"/>
                <a:gd name="T52" fmla="*/ 68 w 254"/>
                <a:gd name="T53" fmla="*/ 364 h 728"/>
                <a:gd name="T54" fmla="*/ 72 w 254"/>
                <a:gd name="T55" fmla="*/ 424 h 728"/>
                <a:gd name="T56" fmla="*/ 84 w 254"/>
                <a:gd name="T57" fmla="*/ 478 h 728"/>
                <a:gd name="T58" fmla="*/ 100 w 254"/>
                <a:gd name="T59" fmla="*/ 528 h 728"/>
                <a:gd name="T60" fmla="*/ 124 w 254"/>
                <a:gd name="T61" fmla="*/ 572 h 728"/>
                <a:gd name="T62" fmla="*/ 152 w 254"/>
                <a:gd name="T63" fmla="*/ 608 h 728"/>
                <a:gd name="T64" fmla="*/ 182 w 254"/>
                <a:gd name="T65" fmla="*/ 636 h 728"/>
                <a:gd name="T66" fmla="*/ 218 w 254"/>
                <a:gd name="T67" fmla="*/ 654 h 728"/>
                <a:gd name="T68" fmla="*/ 254 w 254"/>
                <a:gd name="T69" fmla="*/ 66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728">
                  <a:moveTo>
                    <a:pt x="254" y="728"/>
                  </a:moveTo>
                  <a:lnTo>
                    <a:pt x="254" y="728"/>
                  </a:lnTo>
                  <a:lnTo>
                    <a:pt x="228" y="728"/>
                  </a:lnTo>
                  <a:lnTo>
                    <a:pt x="202" y="722"/>
                  </a:lnTo>
                  <a:lnTo>
                    <a:pt x="178" y="712"/>
                  </a:lnTo>
                  <a:lnTo>
                    <a:pt x="156" y="700"/>
                  </a:lnTo>
                  <a:lnTo>
                    <a:pt x="132" y="684"/>
                  </a:lnTo>
                  <a:lnTo>
                    <a:pt x="112" y="666"/>
                  </a:lnTo>
                  <a:lnTo>
                    <a:pt x="92" y="646"/>
                  </a:lnTo>
                  <a:lnTo>
                    <a:pt x="74" y="622"/>
                  </a:lnTo>
                  <a:lnTo>
                    <a:pt x="58" y="596"/>
                  </a:lnTo>
                  <a:lnTo>
                    <a:pt x="44" y="568"/>
                  </a:lnTo>
                  <a:lnTo>
                    <a:pt x="30" y="538"/>
                  </a:lnTo>
                  <a:lnTo>
                    <a:pt x="20" y="506"/>
                  </a:lnTo>
                  <a:lnTo>
                    <a:pt x="12" y="472"/>
                  </a:lnTo>
                  <a:lnTo>
                    <a:pt x="4" y="438"/>
                  </a:lnTo>
                  <a:lnTo>
                    <a:pt x="0" y="402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26"/>
                  </a:lnTo>
                  <a:lnTo>
                    <a:pt x="4" y="290"/>
                  </a:lnTo>
                  <a:lnTo>
                    <a:pt x="10" y="256"/>
                  </a:lnTo>
                  <a:lnTo>
                    <a:pt x="20" y="222"/>
                  </a:lnTo>
                  <a:lnTo>
                    <a:pt x="30" y="190"/>
                  </a:lnTo>
                  <a:lnTo>
                    <a:pt x="42" y="160"/>
                  </a:lnTo>
                  <a:lnTo>
                    <a:pt x="56" y="132"/>
                  </a:lnTo>
                  <a:lnTo>
                    <a:pt x="74" y="106"/>
                  </a:lnTo>
                  <a:lnTo>
                    <a:pt x="92" y="82"/>
                  </a:lnTo>
                  <a:lnTo>
                    <a:pt x="110" y="62"/>
                  </a:lnTo>
                  <a:lnTo>
                    <a:pt x="132" y="44"/>
                  </a:lnTo>
                  <a:lnTo>
                    <a:pt x="154" y="28"/>
                  </a:lnTo>
                  <a:lnTo>
                    <a:pt x="178" y="16"/>
                  </a:lnTo>
                  <a:lnTo>
                    <a:pt x="202" y="8"/>
                  </a:lnTo>
                  <a:lnTo>
                    <a:pt x="228" y="2"/>
                  </a:lnTo>
                  <a:lnTo>
                    <a:pt x="254" y="0"/>
                  </a:lnTo>
                  <a:lnTo>
                    <a:pt x="254" y="70"/>
                  </a:lnTo>
                  <a:lnTo>
                    <a:pt x="254" y="70"/>
                  </a:lnTo>
                  <a:lnTo>
                    <a:pt x="236" y="72"/>
                  </a:lnTo>
                  <a:lnTo>
                    <a:pt x="218" y="76"/>
                  </a:lnTo>
                  <a:lnTo>
                    <a:pt x="200" y="84"/>
                  </a:lnTo>
                  <a:lnTo>
                    <a:pt x="182" y="94"/>
                  </a:lnTo>
                  <a:lnTo>
                    <a:pt x="166" y="106"/>
                  </a:lnTo>
                  <a:lnTo>
                    <a:pt x="152" y="120"/>
                  </a:lnTo>
                  <a:lnTo>
                    <a:pt x="136" y="138"/>
                  </a:lnTo>
                  <a:lnTo>
                    <a:pt x="124" y="158"/>
                  </a:lnTo>
                  <a:lnTo>
                    <a:pt x="112" y="178"/>
                  </a:lnTo>
                  <a:lnTo>
                    <a:pt x="100" y="202"/>
                  </a:lnTo>
                  <a:lnTo>
                    <a:pt x="92" y="226"/>
                  </a:lnTo>
                  <a:lnTo>
                    <a:pt x="84" y="252"/>
                  </a:lnTo>
                  <a:lnTo>
                    <a:pt x="78" y="278"/>
                  </a:lnTo>
                  <a:lnTo>
                    <a:pt x="72" y="306"/>
                  </a:lnTo>
                  <a:lnTo>
                    <a:pt x="70" y="336"/>
                  </a:lnTo>
                  <a:lnTo>
                    <a:pt x="68" y="364"/>
                  </a:lnTo>
                  <a:lnTo>
                    <a:pt x="68" y="364"/>
                  </a:lnTo>
                  <a:lnTo>
                    <a:pt x="70" y="394"/>
                  </a:lnTo>
                  <a:lnTo>
                    <a:pt x="72" y="424"/>
                  </a:lnTo>
                  <a:lnTo>
                    <a:pt x="78" y="452"/>
                  </a:lnTo>
                  <a:lnTo>
                    <a:pt x="84" y="478"/>
                  </a:lnTo>
                  <a:lnTo>
                    <a:pt x="92" y="504"/>
                  </a:lnTo>
                  <a:lnTo>
                    <a:pt x="100" y="528"/>
                  </a:lnTo>
                  <a:lnTo>
                    <a:pt x="112" y="552"/>
                  </a:lnTo>
                  <a:lnTo>
                    <a:pt x="124" y="572"/>
                  </a:lnTo>
                  <a:lnTo>
                    <a:pt x="136" y="592"/>
                  </a:lnTo>
                  <a:lnTo>
                    <a:pt x="152" y="608"/>
                  </a:lnTo>
                  <a:lnTo>
                    <a:pt x="166" y="624"/>
                  </a:lnTo>
                  <a:lnTo>
                    <a:pt x="182" y="636"/>
                  </a:lnTo>
                  <a:lnTo>
                    <a:pt x="200" y="646"/>
                  </a:lnTo>
                  <a:lnTo>
                    <a:pt x="218" y="654"/>
                  </a:lnTo>
                  <a:lnTo>
                    <a:pt x="236" y="658"/>
                  </a:lnTo>
                  <a:lnTo>
                    <a:pt x="254" y="660"/>
                  </a:lnTo>
                  <a:lnTo>
                    <a:pt x="254" y="7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29" name="Freeform 125">
              <a:extLst>
                <a:ext uri="{FF2B5EF4-FFF2-40B4-BE49-F238E27FC236}">
                  <a16:creationId xmlns:a16="http://schemas.microsoft.com/office/drawing/2014/main" id="{496AAEC0-AE44-4D10-BEAD-844DFFEF9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4500" y="7148513"/>
              <a:ext cx="892175" cy="615950"/>
            </a:xfrm>
            <a:custGeom>
              <a:avLst/>
              <a:gdLst>
                <a:gd name="T0" fmla="*/ 176 w 562"/>
                <a:gd name="T1" fmla="*/ 388 h 388"/>
                <a:gd name="T2" fmla="*/ 0 w 562"/>
                <a:gd name="T3" fmla="*/ 388 h 388"/>
                <a:gd name="T4" fmla="*/ 0 w 562"/>
                <a:gd name="T5" fmla="*/ 318 h 388"/>
                <a:gd name="T6" fmla="*/ 176 w 562"/>
                <a:gd name="T7" fmla="*/ 318 h 388"/>
                <a:gd name="T8" fmla="*/ 176 w 562"/>
                <a:gd name="T9" fmla="*/ 318 h 388"/>
                <a:gd name="T10" fmla="*/ 214 w 562"/>
                <a:gd name="T11" fmla="*/ 316 h 388"/>
                <a:gd name="T12" fmla="*/ 248 w 562"/>
                <a:gd name="T13" fmla="*/ 312 h 388"/>
                <a:gd name="T14" fmla="*/ 280 w 562"/>
                <a:gd name="T15" fmla="*/ 306 h 388"/>
                <a:gd name="T16" fmla="*/ 312 w 562"/>
                <a:gd name="T17" fmla="*/ 296 h 388"/>
                <a:gd name="T18" fmla="*/ 340 w 562"/>
                <a:gd name="T19" fmla="*/ 286 h 388"/>
                <a:gd name="T20" fmla="*/ 366 w 562"/>
                <a:gd name="T21" fmla="*/ 270 h 388"/>
                <a:gd name="T22" fmla="*/ 390 w 562"/>
                <a:gd name="T23" fmla="*/ 254 h 388"/>
                <a:gd name="T24" fmla="*/ 410 w 562"/>
                <a:gd name="T25" fmla="*/ 236 h 388"/>
                <a:gd name="T26" fmla="*/ 430 w 562"/>
                <a:gd name="T27" fmla="*/ 214 h 388"/>
                <a:gd name="T28" fmla="*/ 446 w 562"/>
                <a:gd name="T29" fmla="*/ 190 h 388"/>
                <a:gd name="T30" fmla="*/ 460 w 562"/>
                <a:gd name="T31" fmla="*/ 164 h 388"/>
                <a:gd name="T32" fmla="*/ 472 w 562"/>
                <a:gd name="T33" fmla="*/ 136 h 388"/>
                <a:gd name="T34" fmla="*/ 482 w 562"/>
                <a:gd name="T35" fmla="*/ 106 h 388"/>
                <a:gd name="T36" fmla="*/ 488 w 562"/>
                <a:gd name="T37" fmla="*/ 72 h 388"/>
                <a:gd name="T38" fmla="*/ 492 w 562"/>
                <a:gd name="T39" fmla="*/ 38 h 388"/>
                <a:gd name="T40" fmla="*/ 494 w 562"/>
                <a:gd name="T41" fmla="*/ 0 h 388"/>
                <a:gd name="T42" fmla="*/ 562 w 562"/>
                <a:gd name="T43" fmla="*/ 0 h 388"/>
                <a:gd name="T44" fmla="*/ 562 w 562"/>
                <a:gd name="T45" fmla="*/ 0 h 388"/>
                <a:gd name="T46" fmla="*/ 562 w 562"/>
                <a:gd name="T47" fmla="*/ 44 h 388"/>
                <a:gd name="T48" fmla="*/ 556 w 562"/>
                <a:gd name="T49" fmla="*/ 86 h 388"/>
                <a:gd name="T50" fmla="*/ 548 w 562"/>
                <a:gd name="T51" fmla="*/ 126 h 388"/>
                <a:gd name="T52" fmla="*/ 536 w 562"/>
                <a:gd name="T53" fmla="*/ 162 h 388"/>
                <a:gd name="T54" fmla="*/ 522 w 562"/>
                <a:gd name="T55" fmla="*/ 196 h 388"/>
                <a:gd name="T56" fmla="*/ 504 w 562"/>
                <a:gd name="T57" fmla="*/ 228 h 388"/>
                <a:gd name="T58" fmla="*/ 482 w 562"/>
                <a:gd name="T59" fmla="*/ 256 h 388"/>
                <a:gd name="T60" fmla="*/ 460 w 562"/>
                <a:gd name="T61" fmla="*/ 284 h 388"/>
                <a:gd name="T62" fmla="*/ 432 w 562"/>
                <a:gd name="T63" fmla="*/ 308 h 388"/>
                <a:gd name="T64" fmla="*/ 404 w 562"/>
                <a:gd name="T65" fmla="*/ 328 h 388"/>
                <a:gd name="T66" fmla="*/ 372 w 562"/>
                <a:gd name="T67" fmla="*/ 346 h 388"/>
                <a:gd name="T68" fmla="*/ 338 w 562"/>
                <a:gd name="T69" fmla="*/ 360 h 388"/>
                <a:gd name="T70" fmla="*/ 300 w 562"/>
                <a:gd name="T71" fmla="*/ 372 h 388"/>
                <a:gd name="T72" fmla="*/ 262 w 562"/>
                <a:gd name="T73" fmla="*/ 380 h 388"/>
                <a:gd name="T74" fmla="*/ 220 w 562"/>
                <a:gd name="T75" fmla="*/ 386 h 388"/>
                <a:gd name="T76" fmla="*/ 176 w 562"/>
                <a:gd name="T77" fmla="*/ 388 h 388"/>
                <a:gd name="T78" fmla="*/ 176 w 562"/>
                <a:gd name="T79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2" h="388">
                  <a:moveTo>
                    <a:pt x="176" y="388"/>
                  </a:moveTo>
                  <a:lnTo>
                    <a:pt x="0" y="388"/>
                  </a:lnTo>
                  <a:lnTo>
                    <a:pt x="0" y="318"/>
                  </a:lnTo>
                  <a:lnTo>
                    <a:pt x="176" y="318"/>
                  </a:lnTo>
                  <a:lnTo>
                    <a:pt x="176" y="318"/>
                  </a:lnTo>
                  <a:lnTo>
                    <a:pt x="214" y="316"/>
                  </a:lnTo>
                  <a:lnTo>
                    <a:pt x="248" y="312"/>
                  </a:lnTo>
                  <a:lnTo>
                    <a:pt x="280" y="306"/>
                  </a:lnTo>
                  <a:lnTo>
                    <a:pt x="312" y="296"/>
                  </a:lnTo>
                  <a:lnTo>
                    <a:pt x="340" y="286"/>
                  </a:lnTo>
                  <a:lnTo>
                    <a:pt x="366" y="270"/>
                  </a:lnTo>
                  <a:lnTo>
                    <a:pt x="390" y="254"/>
                  </a:lnTo>
                  <a:lnTo>
                    <a:pt x="410" y="236"/>
                  </a:lnTo>
                  <a:lnTo>
                    <a:pt x="430" y="214"/>
                  </a:lnTo>
                  <a:lnTo>
                    <a:pt x="446" y="190"/>
                  </a:lnTo>
                  <a:lnTo>
                    <a:pt x="460" y="164"/>
                  </a:lnTo>
                  <a:lnTo>
                    <a:pt x="472" y="136"/>
                  </a:lnTo>
                  <a:lnTo>
                    <a:pt x="482" y="106"/>
                  </a:lnTo>
                  <a:lnTo>
                    <a:pt x="488" y="72"/>
                  </a:lnTo>
                  <a:lnTo>
                    <a:pt x="492" y="38"/>
                  </a:lnTo>
                  <a:lnTo>
                    <a:pt x="494" y="0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2" y="44"/>
                  </a:lnTo>
                  <a:lnTo>
                    <a:pt x="556" y="86"/>
                  </a:lnTo>
                  <a:lnTo>
                    <a:pt x="548" y="126"/>
                  </a:lnTo>
                  <a:lnTo>
                    <a:pt x="536" y="162"/>
                  </a:lnTo>
                  <a:lnTo>
                    <a:pt x="522" y="196"/>
                  </a:lnTo>
                  <a:lnTo>
                    <a:pt x="504" y="228"/>
                  </a:lnTo>
                  <a:lnTo>
                    <a:pt x="482" y="256"/>
                  </a:lnTo>
                  <a:lnTo>
                    <a:pt x="460" y="284"/>
                  </a:lnTo>
                  <a:lnTo>
                    <a:pt x="432" y="308"/>
                  </a:lnTo>
                  <a:lnTo>
                    <a:pt x="404" y="328"/>
                  </a:lnTo>
                  <a:lnTo>
                    <a:pt x="372" y="346"/>
                  </a:lnTo>
                  <a:lnTo>
                    <a:pt x="338" y="360"/>
                  </a:lnTo>
                  <a:lnTo>
                    <a:pt x="300" y="372"/>
                  </a:lnTo>
                  <a:lnTo>
                    <a:pt x="262" y="380"/>
                  </a:lnTo>
                  <a:lnTo>
                    <a:pt x="220" y="386"/>
                  </a:lnTo>
                  <a:lnTo>
                    <a:pt x="176" y="388"/>
                  </a:lnTo>
                  <a:lnTo>
                    <a:pt x="176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5F5A18-F790-4583-912A-B951F0AE2E4C}"/>
              </a:ext>
            </a:extLst>
          </p:cNvPr>
          <p:cNvGrpSpPr/>
          <p:nvPr/>
        </p:nvGrpSpPr>
        <p:grpSpPr>
          <a:xfrm>
            <a:off x="4301799" y="2336807"/>
            <a:ext cx="564334" cy="564334"/>
            <a:chOff x="25434925" y="4105275"/>
            <a:chExt cx="3940175" cy="3940175"/>
          </a:xfrm>
          <a:solidFill>
            <a:schemeClr val="accent2"/>
          </a:solidFill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D62E401-2099-46A3-9C48-5EB1CE882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25" y="6035675"/>
              <a:ext cx="3873500" cy="139700"/>
            </a:xfrm>
            <a:custGeom>
              <a:avLst/>
              <a:gdLst>
                <a:gd name="T0" fmla="*/ 2398 w 2440"/>
                <a:gd name="T1" fmla="*/ 88 h 88"/>
                <a:gd name="T2" fmla="*/ 44 w 2440"/>
                <a:gd name="T3" fmla="*/ 88 h 88"/>
                <a:gd name="T4" fmla="*/ 44 w 2440"/>
                <a:gd name="T5" fmla="*/ 88 h 88"/>
                <a:gd name="T6" fmla="*/ 36 w 2440"/>
                <a:gd name="T7" fmla="*/ 86 h 88"/>
                <a:gd name="T8" fmla="*/ 28 w 2440"/>
                <a:gd name="T9" fmla="*/ 84 h 88"/>
                <a:gd name="T10" fmla="*/ 20 w 2440"/>
                <a:gd name="T11" fmla="*/ 80 h 88"/>
                <a:gd name="T12" fmla="*/ 14 w 2440"/>
                <a:gd name="T13" fmla="*/ 76 h 88"/>
                <a:gd name="T14" fmla="*/ 8 w 2440"/>
                <a:gd name="T15" fmla="*/ 68 h 88"/>
                <a:gd name="T16" fmla="*/ 4 w 2440"/>
                <a:gd name="T17" fmla="*/ 62 h 88"/>
                <a:gd name="T18" fmla="*/ 2 w 2440"/>
                <a:gd name="T19" fmla="*/ 54 h 88"/>
                <a:gd name="T20" fmla="*/ 0 w 2440"/>
                <a:gd name="T21" fmla="*/ 44 h 88"/>
                <a:gd name="T22" fmla="*/ 0 w 2440"/>
                <a:gd name="T23" fmla="*/ 44 h 88"/>
                <a:gd name="T24" fmla="*/ 2 w 2440"/>
                <a:gd name="T25" fmla="*/ 36 h 88"/>
                <a:gd name="T26" fmla="*/ 4 w 2440"/>
                <a:gd name="T27" fmla="*/ 28 h 88"/>
                <a:gd name="T28" fmla="*/ 8 w 2440"/>
                <a:gd name="T29" fmla="*/ 20 h 88"/>
                <a:gd name="T30" fmla="*/ 14 w 2440"/>
                <a:gd name="T31" fmla="*/ 14 h 88"/>
                <a:gd name="T32" fmla="*/ 20 w 2440"/>
                <a:gd name="T33" fmla="*/ 8 h 88"/>
                <a:gd name="T34" fmla="*/ 28 w 2440"/>
                <a:gd name="T35" fmla="*/ 4 h 88"/>
                <a:gd name="T36" fmla="*/ 36 w 2440"/>
                <a:gd name="T37" fmla="*/ 2 h 88"/>
                <a:gd name="T38" fmla="*/ 44 w 2440"/>
                <a:gd name="T39" fmla="*/ 0 h 88"/>
                <a:gd name="T40" fmla="*/ 2398 w 2440"/>
                <a:gd name="T41" fmla="*/ 0 h 88"/>
                <a:gd name="T42" fmla="*/ 2398 w 2440"/>
                <a:gd name="T43" fmla="*/ 0 h 88"/>
                <a:gd name="T44" fmla="*/ 2406 w 2440"/>
                <a:gd name="T45" fmla="*/ 2 h 88"/>
                <a:gd name="T46" fmla="*/ 2414 w 2440"/>
                <a:gd name="T47" fmla="*/ 4 h 88"/>
                <a:gd name="T48" fmla="*/ 2422 w 2440"/>
                <a:gd name="T49" fmla="*/ 8 h 88"/>
                <a:gd name="T50" fmla="*/ 2428 w 2440"/>
                <a:gd name="T51" fmla="*/ 14 h 88"/>
                <a:gd name="T52" fmla="*/ 2434 w 2440"/>
                <a:gd name="T53" fmla="*/ 20 h 88"/>
                <a:gd name="T54" fmla="*/ 2438 w 2440"/>
                <a:gd name="T55" fmla="*/ 28 h 88"/>
                <a:gd name="T56" fmla="*/ 2440 w 2440"/>
                <a:gd name="T57" fmla="*/ 36 h 88"/>
                <a:gd name="T58" fmla="*/ 2440 w 2440"/>
                <a:gd name="T59" fmla="*/ 44 h 88"/>
                <a:gd name="T60" fmla="*/ 2440 w 2440"/>
                <a:gd name="T61" fmla="*/ 44 h 88"/>
                <a:gd name="T62" fmla="*/ 2440 w 2440"/>
                <a:gd name="T63" fmla="*/ 54 h 88"/>
                <a:gd name="T64" fmla="*/ 2438 w 2440"/>
                <a:gd name="T65" fmla="*/ 62 h 88"/>
                <a:gd name="T66" fmla="*/ 2434 w 2440"/>
                <a:gd name="T67" fmla="*/ 68 h 88"/>
                <a:gd name="T68" fmla="*/ 2428 w 2440"/>
                <a:gd name="T69" fmla="*/ 76 h 88"/>
                <a:gd name="T70" fmla="*/ 2422 w 2440"/>
                <a:gd name="T71" fmla="*/ 80 h 88"/>
                <a:gd name="T72" fmla="*/ 2414 w 2440"/>
                <a:gd name="T73" fmla="*/ 84 h 88"/>
                <a:gd name="T74" fmla="*/ 2406 w 2440"/>
                <a:gd name="T75" fmla="*/ 86 h 88"/>
                <a:gd name="T76" fmla="*/ 2398 w 2440"/>
                <a:gd name="T77" fmla="*/ 88 h 88"/>
                <a:gd name="T78" fmla="*/ 2398 w 2440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40" h="88">
                  <a:moveTo>
                    <a:pt x="2398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2398" y="0"/>
                  </a:lnTo>
                  <a:lnTo>
                    <a:pt x="2398" y="0"/>
                  </a:lnTo>
                  <a:lnTo>
                    <a:pt x="2406" y="2"/>
                  </a:lnTo>
                  <a:lnTo>
                    <a:pt x="2414" y="4"/>
                  </a:lnTo>
                  <a:lnTo>
                    <a:pt x="2422" y="8"/>
                  </a:lnTo>
                  <a:lnTo>
                    <a:pt x="2428" y="14"/>
                  </a:lnTo>
                  <a:lnTo>
                    <a:pt x="2434" y="20"/>
                  </a:lnTo>
                  <a:lnTo>
                    <a:pt x="2438" y="28"/>
                  </a:lnTo>
                  <a:lnTo>
                    <a:pt x="2440" y="36"/>
                  </a:lnTo>
                  <a:lnTo>
                    <a:pt x="2440" y="44"/>
                  </a:lnTo>
                  <a:lnTo>
                    <a:pt x="2440" y="44"/>
                  </a:lnTo>
                  <a:lnTo>
                    <a:pt x="2440" y="54"/>
                  </a:lnTo>
                  <a:lnTo>
                    <a:pt x="2438" y="62"/>
                  </a:lnTo>
                  <a:lnTo>
                    <a:pt x="2434" y="68"/>
                  </a:lnTo>
                  <a:lnTo>
                    <a:pt x="2428" y="76"/>
                  </a:lnTo>
                  <a:lnTo>
                    <a:pt x="2422" y="80"/>
                  </a:lnTo>
                  <a:lnTo>
                    <a:pt x="2414" y="84"/>
                  </a:lnTo>
                  <a:lnTo>
                    <a:pt x="2406" y="86"/>
                  </a:lnTo>
                  <a:lnTo>
                    <a:pt x="2398" y="88"/>
                  </a:lnTo>
                  <a:lnTo>
                    <a:pt x="239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8844B0E8-B5C9-4B9F-93E7-5BC709689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3550" y="4791075"/>
              <a:ext cx="3044825" cy="139700"/>
            </a:xfrm>
            <a:custGeom>
              <a:avLst/>
              <a:gdLst>
                <a:gd name="T0" fmla="*/ 1874 w 1918"/>
                <a:gd name="T1" fmla="*/ 88 h 88"/>
                <a:gd name="T2" fmla="*/ 44 w 1918"/>
                <a:gd name="T3" fmla="*/ 88 h 88"/>
                <a:gd name="T4" fmla="*/ 44 w 1918"/>
                <a:gd name="T5" fmla="*/ 88 h 88"/>
                <a:gd name="T6" fmla="*/ 36 w 1918"/>
                <a:gd name="T7" fmla="*/ 86 h 88"/>
                <a:gd name="T8" fmla="*/ 26 w 1918"/>
                <a:gd name="T9" fmla="*/ 84 h 88"/>
                <a:gd name="T10" fmla="*/ 20 w 1918"/>
                <a:gd name="T11" fmla="*/ 80 h 88"/>
                <a:gd name="T12" fmla="*/ 14 w 1918"/>
                <a:gd name="T13" fmla="*/ 74 h 88"/>
                <a:gd name="T14" fmla="*/ 8 w 1918"/>
                <a:gd name="T15" fmla="*/ 68 h 88"/>
                <a:gd name="T16" fmla="*/ 4 w 1918"/>
                <a:gd name="T17" fmla="*/ 62 h 88"/>
                <a:gd name="T18" fmla="*/ 2 w 1918"/>
                <a:gd name="T19" fmla="*/ 52 h 88"/>
                <a:gd name="T20" fmla="*/ 0 w 1918"/>
                <a:gd name="T21" fmla="*/ 44 h 88"/>
                <a:gd name="T22" fmla="*/ 0 w 1918"/>
                <a:gd name="T23" fmla="*/ 44 h 88"/>
                <a:gd name="T24" fmla="*/ 2 w 1918"/>
                <a:gd name="T25" fmla="*/ 36 h 88"/>
                <a:gd name="T26" fmla="*/ 4 w 1918"/>
                <a:gd name="T27" fmla="*/ 28 h 88"/>
                <a:gd name="T28" fmla="*/ 8 w 1918"/>
                <a:gd name="T29" fmla="*/ 20 h 88"/>
                <a:gd name="T30" fmla="*/ 14 w 1918"/>
                <a:gd name="T31" fmla="*/ 14 h 88"/>
                <a:gd name="T32" fmla="*/ 20 w 1918"/>
                <a:gd name="T33" fmla="*/ 8 h 88"/>
                <a:gd name="T34" fmla="*/ 26 w 1918"/>
                <a:gd name="T35" fmla="*/ 4 h 88"/>
                <a:gd name="T36" fmla="*/ 36 w 1918"/>
                <a:gd name="T37" fmla="*/ 2 h 88"/>
                <a:gd name="T38" fmla="*/ 44 w 1918"/>
                <a:gd name="T39" fmla="*/ 0 h 88"/>
                <a:gd name="T40" fmla="*/ 1874 w 1918"/>
                <a:gd name="T41" fmla="*/ 0 h 88"/>
                <a:gd name="T42" fmla="*/ 1874 w 1918"/>
                <a:gd name="T43" fmla="*/ 0 h 88"/>
                <a:gd name="T44" fmla="*/ 1882 w 1918"/>
                <a:gd name="T45" fmla="*/ 2 h 88"/>
                <a:gd name="T46" fmla="*/ 1890 w 1918"/>
                <a:gd name="T47" fmla="*/ 4 h 88"/>
                <a:gd name="T48" fmla="*/ 1898 w 1918"/>
                <a:gd name="T49" fmla="*/ 8 h 88"/>
                <a:gd name="T50" fmla="*/ 1904 w 1918"/>
                <a:gd name="T51" fmla="*/ 14 h 88"/>
                <a:gd name="T52" fmla="*/ 1910 w 1918"/>
                <a:gd name="T53" fmla="*/ 20 h 88"/>
                <a:gd name="T54" fmla="*/ 1914 w 1918"/>
                <a:gd name="T55" fmla="*/ 28 h 88"/>
                <a:gd name="T56" fmla="*/ 1916 w 1918"/>
                <a:gd name="T57" fmla="*/ 36 h 88"/>
                <a:gd name="T58" fmla="*/ 1918 w 1918"/>
                <a:gd name="T59" fmla="*/ 44 h 88"/>
                <a:gd name="T60" fmla="*/ 1918 w 1918"/>
                <a:gd name="T61" fmla="*/ 44 h 88"/>
                <a:gd name="T62" fmla="*/ 1916 w 1918"/>
                <a:gd name="T63" fmla="*/ 52 h 88"/>
                <a:gd name="T64" fmla="*/ 1914 w 1918"/>
                <a:gd name="T65" fmla="*/ 62 h 88"/>
                <a:gd name="T66" fmla="*/ 1910 w 1918"/>
                <a:gd name="T67" fmla="*/ 68 h 88"/>
                <a:gd name="T68" fmla="*/ 1904 w 1918"/>
                <a:gd name="T69" fmla="*/ 74 h 88"/>
                <a:gd name="T70" fmla="*/ 1898 w 1918"/>
                <a:gd name="T71" fmla="*/ 80 h 88"/>
                <a:gd name="T72" fmla="*/ 1890 w 1918"/>
                <a:gd name="T73" fmla="*/ 84 h 88"/>
                <a:gd name="T74" fmla="*/ 1882 w 1918"/>
                <a:gd name="T75" fmla="*/ 86 h 88"/>
                <a:gd name="T76" fmla="*/ 1874 w 1918"/>
                <a:gd name="T77" fmla="*/ 88 h 88"/>
                <a:gd name="T78" fmla="*/ 1874 w 1918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18" h="88">
                  <a:moveTo>
                    <a:pt x="1874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6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1874" y="0"/>
                  </a:lnTo>
                  <a:lnTo>
                    <a:pt x="1874" y="0"/>
                  </a:lnTo>
                  <a:lnTo>
                    <a:pt x="1882" y="2"/>
                  </a:lnTo>
                  <a:lnTo>
                    <a:pt x="1890" y="4"/>
                  </a:lnTo>
                  <a:lnTo>
                    <a:pt x="1898" y="8"/>
                  </a:lnTo>
                  <a:lnTo>
                    <a:pt x="1904" y="14"/>
                  </a:lnTo>
                  <a:lnTo>
                    <a:pt x="1910" y="20"/>
                  </a:lnTo>
                  <a:lnTo>
                    <a:pt x="1914" y="28"/>
                  </a:lnTo>
                  <a:lnTo>
                    <a:pt x="1916" y="36"/>
                  </a:lnTo>
                  <a:lnTo>
                    <a:pt x="1918" y="44"/>
                  </a:lnTo>
                  <a:lnTo>
                    <a:pt x="1918" y="44"/>
                  </a:lnTo>
                  <a:lnTo>
                    <a:pt x="1916" y="52"/>
                  </a:lnTo>
                  <a:lnTo>
                    <a:pt x="1914" y="62"/>
                  </a:lnTo>
                  <a:lnTo>
                    <a:pt x="1910" y="68"/>
                  </a:lnTo>
                  <a:lnTo>
                    <a:pt x="1904" y="74"/>
                  </a:lnTo>
                  <a:lnTo>
                    <a:pt x="1898" y="80"/>
                  </a:lnTo>
                  <a:lnTo>
                    <a:pt x="1890" y="84"/>
                  </a:lnTo>
                  <a:lnTo>
                    <a:pt x="1882" y="86"/>
                  </a:lnTo>
                  <a:lnTo>
                    <a:pt x="1874" y="88"/>
                  </a:lnTo>
                  <a:lnTo>
                    <a:pt x="1874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B46D37A4-370B-49D0-85AC-540342893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3875" y="7280275"/>
              <a:ext cx="2959100" cy="139700"/>
            </a:xfrm>
            <a:custGeom>
              <a:avLst/>
              <a:gdLst>
                <a:gd name="T0" fmla="*/ 1822 w 1864"/>
                <a:gd name="T1" fmla="*/ 88 h 88"/>
                <a:gd name="T2" fmla="*/ 42 w 1864"/>
                <a:gd name="T3" fmla="*/ 88 h 88"/>
                <a:gd name="T4" fmla="*/ 42 w 1864"/>
                <a:gd name="T5" fmla="*/ 88 h 88"/>
                <a:gd name="T6" fmla="*/ 34 w 1864"/>
                <a:gd name="T7" fmla="*/ 88 h 88"/>
                <a:gd name="T8" fmla="*/ 26 w 1864"/>
                <a:gd name="T9" fmla="*/ 84 h 88"/>
                <a:gd name="T10" fmla="*/ 18 w 1864"/>
                <a:gd name="T11" fmla="*/ 80 h 88"/>
                <a:gd name="T12" fmla="*/ 12 w 1864"/>
                <a:gd name="T13" fmla="*/ 76 h 88"/>
                <a:gd name="T14" fmla="*/ 6 w 1864"/>
                <a:gd name="T15" fmla="*/ 68 h 88"/>
                <a:gd name="T16" fmla="*/ 2 w 1864"/>
                <a:gd name="T17" fmla="*/ 62 h 88"/>
                <a:gd name="T18" fmla="*/ 0 w 1864"/>
                <a:gd name="T19" fmla="*/ 54 h 88"/>
                <a:gd name="T20" fmla="*/ 0 w 1864"/>
                <a:gd name="T21" fmla="*/ 44 h 88"/>
                <a:gd name="T22" fmla="*/ 0 w 1864"/>
                <a:gd name="T23" fmla="*/ 44 h 88"/>
                <a:gd name="T24" fmla="*/ 0 w 1864"/>
                <a:gd name="T25" fmla="*/ 36 h 88"/>
                <a:gd name="T26" fmla="*/ 2 w 1864"/>
                <a:gd name="T27" fmla="*/ 28 h 88"/>
                <a:gd name="T28" fmla="*/ 6 w 1864"/>
                <a:gd name="T29" fmla="*/ 20 h 88"/>
                <a:gd name="T30" fmla="*/ 12 w 1864"/>
                <a:gd name="T31" fmla="*/ 14 h 88"/>
                <a:gd name="T32" fmla="*/ 18 w 1864"/>
                <a:gd name="T33" fmla="*/ 8 h 88"/>
                <a:gd name="T34" fmla="*/ 26 w 1864"/>
                <a:gd name="T35" fmla="*/ 4 h 88"/>
                <a:gd name="T36" fmla="*/ 34 w 1864"/>
                <a:gd name="T37" fmla="*/ 2 h 88"/>
                <a:gd name="T38" fmla="*/ 42 w 1864"/>
                <a:gd name="T39" fmla="*/ 0 h 88"/>
                <a:gd name="T40" fmla="*/ 1822 w 1864"/>
                <a:gd name="T41" fmla="*/ 0 h 88"/>
                <a:gd name="T42" fmla="*/ 1822 w 1864"/>
                <a:gd name="T43" fmla="*/ 0 h 88"/>
                <a:gd name="T44" fmla="*/ 1830 w 1864"/>
                <a:gd name="T45" fmla="*/ 2 h 88"/>
                <a:gd name="T46" fmla="*/ 1838 w 1864"/>
                <a:gd name="T47" fmla="*/ 4 h 88"/>
                <a:gd name="T48" fmla="*/ 1846 w 1864"/>
                <a:gd name="T49" fmla="*/ 8 h 88"/>
                <a:gd name="T50" fmla="*/ 1852 w 1864"/>
                <a:gd name="T51" fmla="*/ 14 h 88"/>
                <a:gd name="T52" fmla="*/ 1858 w 1864"/>
                <a:gd name="T53" fmla="*/ 20 h 88"/>
                <a:gd name="T54" fmla="*/ 1862 w 1864"/>
                <a:gd name="T55" fmla="*/ 28 h 88"/>
                <a:gd name="T56" fmla="*/ 1864 w 1864"/>
                <a:gd name="T57" fmla="*/ 36 h 88"/>
                <a:gd name="T58" fmla="*/ 1864 w 1864"/>
                <a:gd name="T59" fmla="*/ 44 h 88"/>
                <a:gd name="T60" fmla="*/ 1864 w 1864"/>
                <a:gd name="T61" fmla="*/ 44 h 88"/>
                <a:gd name="T62" fmla="*/ 1864 w 1864"/>
                <a:gd name="T63" fmla="*/ 54 h 88"/>
                <a:gd name="T64" fmla="*/ 1862 w 1864"/>
                <a:gd name="T65" fmla="*/ 62 h 88"/>
                <a:gd name="T66" fmla="*/ 1858 w 1864"/>
                <a:gd name="T67" fmla="*/ 68 h 88"/>
                <a:gd name="T68" fmla="*/ 1852 w 1864"/>
                <a:gd name="T69" fmla="*/ 76 h 88"/>
                <a:gd name="T70" fmla="*/ 1846 w 1864"/>
                <a:gd name="T71" fmla="*/ 80 h 88"/>
                <a:gd name="T72" fmla="*/ 1838 w 1864"/>
                <a:gd name="T73" fmla="*/ 84 h 88"/>
                <a:gd name="T74" fmla="*/ 1830 w 1864"/>
                <a:gd name="T75" fmla="*/ 88 h 88"/>
                <a:gd name="T76" fmla="*/ 1822 w 1864"/>
                <a:gd name="T77" fmla="*/ 88 h 88"/>
                <a:gd name="T78" fmla="*/ 1822 w 1864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64" h="88">
                  <a:moveTo>
                    <a:pt x="1822" y="88"/>
                  </a:moveTo>
                  <a:lnTo>
                    <a:pt x="42" y="88"/>
                  </a:lnTo>
                  <a:lnTo>
                    <a:pt x="42" y="88"/>
                  </a:lnTo>
                  <a:lnTo>
                    <a:pt x="34" y="88"/>
                  </a:lnTo>
                  <a:lnTo>
                    <a:pt x="26" y="84"/>
                  </a:lnTo>
                  <a:lnTo>
                    <a:pt x="18" y="80"/>
                  </a:lnTo>
                  <a:lnTo>
                    <a:pt x="12" y="76"/>
                  </a:lnTo>
                  <a:lnTo>
                    <a:pt x="6" y="68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1822" y="0"/>
                  </a:lnTo>
                  <a:lnTo>
                    <a:pt x="1822" y="0"/>
                  </a:lnTo>
                  <a:lnTo>
                    <a:pt x="1830" y="2"/>
                  </a:lnTo>
                  <a:lnTo>
                    <a:pt x="1838" y="4"/>
                  </a:lnTo>
                  <a:lnTo>
                    <a:pt x="1846" y="8"/>
                  </a:lnTo>
                  <a:lnTo>
                    <a:pt x="1852" y="14"/>
                  </a:lnTo>
                  <a:lnTo>
                    <a:pt x="1858" y="20"/>
                  </a:lnTo>
                  <a:lnTo>
                    <a:pt x="1862" y="28"/>
                  </a:lnTo>
                  <a:lnTo>
                    <a:pt x="1864" y="36"/>
                  </a:lnTo>
                  <a:lnTo>
                    <a:pt x="1864" y="44"/>
                  </a:lnTo>
                  <a:lnTo>
                    <a:pt x="1864" y="44"/>
                  </a:lnTo>
                  <a:lnTo>
                    <a:pt x="1864" y="54"/>
                  </a:lnTo>
                  <a:lnTo>
                    <a:pt x="1862" y="62"/>
                  </a:lnTo>
                  <a:lnTo>
                    <a:pt x="1858" y="68"/>
                  </a:lnTo>
                  <a:lnTo>
                    <a:pt x="1852" y="76"/>
                  </a:lnTo>
                  <a:lnTo>
                    <a:pt x="1846" y="80"/>
                  </a:lnTo>
                  <a:lnTo>
                    <a:pt x="1838" y="84"/>
                  </a:lnTo>
                  <a:lnTo>
                    <a:pt x="1830" y="88"/>
                  </a:lnTo>
                  <a:lnTo>
                    <a:pt x="1822" y="88"/>
                  </a:lnTo>
                  <a:lnTo>
                    <a:pt x="182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D1A2F2E4-FACA-4344-BB51-3131B9699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50" y="4187825"/>
              <a:ext cx="1066800" cy="3775075"/>
            </a:xfrm>
            <a:custGeom>
              <a:avLst/>
              <a:gdLst>
                <a:gd name="T0" fmla="*/ 34 w 672"/>
                <a:gd name="T1" fmla="*/ 2378 h 2378"/>
                <a:gd name="T2" fmla="*/ 8 w 672"/>
                <a:gd name="T3" fmla="*/ 2362 h 2378"/>
                <a:gd name="T4" fmla="*/ 0 w 672"/>
                <a:gd name="T5" fmla="*/ 2346 h 2378"/>
                <a:gd name="T6" fmla="*/ 2 w 672"/>
                <a:gd name="T7" fmla="*/ 2322 h 2378"/>
                <a:gd name="T8" fmla="*/ 16 w 672"/>
                <a:gd name="T9" fmla="*/ 2300 h 2378"/>
                <a:gd name="T10" fmla="*/ 84 w 672"/>
                <a:gd name="T11" fmla="*/ 2242 h 2378"/>
                <a:gd name="T12" fmla="*/ 180 w 672"/>
                <a:gd name="T13" fmla="*/ 2150 h 2378"/>
                <a:gd name="T14" fmla="*/ 266 w 672"/>
                <a:gd name="T15" fmla="*/ 2050 h 2378"/>
                <a:gd name="T16" fmla="*/ 342 w 672"/>
                <a:gd name="T17" fmla="*/ 1942 h 2378"/>
                <a:gd name="T18" fmla="*/ 410 w 672"/>
                <a:gd name="T19" fmla="*/ 1832 h 2378"/>
                <a:gd name="T20" fmla="*/ 466 w 672"/>
                <a:gd name="T21" fmla="*/ 1716 h 2378"/>
                <a:gd name="T22" fmla="*/ 512 w 672"/>
                <a:gd name="T23" fmla="*/ 1594 h 2378"/>
                <a:gd name="T24" fmla="*/ 548 w 672"/>
                <a:gd name="T25" fmla="*/ 1472 h 2378"/>
                <a:gd name="T26" fmla="*/ 572 w 672"/>
                <a:gd name="T27" fmla="*/ 1346 h 2378"/>
                <a:gd name="T28" fmla="*/ 584 w 672"/>
                <a:gd name="T29" fmla="*/ 1218 h 2378"/>
                <a:gd name="T30" fmla="*/ 584 w 672"/>
                <a:gd name="T31" fmla="*/ 1090 h 2378"/>
                <a:gd name="T32" fmla="*/ 568 w 672"/>
                <a:gd name="T33" fmla="*/ 936 h 2378"/>
                <a:gd name="T34" fmla="*/ 514 w 672"/>
                <a:gd name="T35" fmla="*/ 718 h 2378"/>
                <a:gd name="T36" fmla="*/ 422 w 672"/>
                <a:gd name="T37" fmla="*/ 514 h 2378"/>
                <a:gd name="T38" fmla="*/ 298 w 672"/>
                <a:gd name="T39" fmla="*/ 330 h 2378"/>
                <a:gd name="T40" fmla="*/ 140 w 672"/>
                <a:gd name="T41" fmla="*/ 170 h 2378"/>
                <a:gd name="T42" fmla="*/ 18 w 672"/>
                <a:gd name="T43" fmla="*/ 78 h 2378"/>
                <a:gd name="T44" fmla="*/ 2 w 672"/>
                <a:gd name="T45" fmla="*/ 60 h 2378"/>
                <a:gd name="T46" fmla="*/ 0 w 672"/>
                <a:gd name="T47" fmla="*/ 34 h 2378"/>
                <a:gd name="T48" fmla="*/ 6 w 672"/>
                <a:gd name="T49" fmla="*/ 18 h 2378"/>
                <a:gd name="T50" fmla="*/ 26 w 672"/>
                <a:gd name="T51" fmla="*/ 2 h 2378"/>
                <a:gd name="T52" fmla="*/ 52 w 672"/>
                <a:gd name="T53" fmla="*/ 0 h 2378"/>
                <a:gd name="T54" fmla="*/ 68 w 672"/>
                <a:gd name="T55" fmla="*/ 6 h 2378"/>
                <a:gd name="T56" fmla="*/ 196 w 672"/>
                <a:gd name="T57" fmla="*/ 104 h 2378"/>
                <a:gd name="T58" fmla="*/ 364 w 672"/>
                <a:gd name="T59" fmla="*/ 276 h 2378"/>
                <a:gd name="T60" fmla="*/ 498 w 672"/>
                <a:gd name="T61" fmla="*/ 472 h 2378"/>
                <a:gd name="T62" fmla="*/ 596 w 672"/>
                <a:gd name="T63" fmla="*/ 688 h 2378"/>
                <a:gd name="T64" fmla="*/ 654 w 672"/>
                <a:gd name="T65" fmla="*/ 922 h 2378"/>
                <a:gd name="T66" fmla="*/ 672 w 672"/>
                <a:gd name="T67" fmla="*/ 1086 h 2378"/>
                <a:gd name="T68" fmla="*/ 670 w 672"/>
                <a:gd name="T69" fmla="*/ 1218 h 2378"/>
                <a:gd name="T70" fmla="*/ 658 w 672"/>
                <a:gd name="T71" fmla="*/ 1350 h 2378"/>
                <a:gd name="T72" fmla="*/ 636 w 672"/>
                <a:gd name="T73" fmla="*/ 1480 h 2378"/>
                <a:gd name="T74" fmla="*/ 600 w 672"/>
                <a:gd name="T75" fmla="*/ 1608 h 2378"/>
                <a:gd name="T76" fmla="*/ 554 w 672"/>
                <a:gd name="T77" fmla="*/ 1734 h 2378"/>
                <a:gd name="T78" fmla="*/ 516 w 672"/>
                <a:gd name="T79" fmla="*/ 1818 h 2378"/>
                <a:gd name="T80" fmla="*/ 448 w 672"/>
                <a:gd name="T81" fmla="*/ 1942 h 2378"/>
                <a:gd name="T82" fmla="*/ 368 w 672"/>
                <a:gd name="T83" fmla="*/ 2060 h 2378"/>
                <a:gd name="T84" fmla="*/ 280 w 672"/>
                <a:gd name="T85" fmla="*/ 2170 h 2378"/>
                <a:gd name="T86" fmla="*/ 180 w 672"/>
                <a:gd name="T87" fmla="*/ 2274 h 2378"/>
                <a:gd name="T88" fmla="*/ 70 w 672"/>
                <a:gd name="T89" fmla="*/ 2368 h 2378"/>
                <a:gd name="T90" fmla="*/ 58 w 672"/>
                <a:gd name="T91" fmla="*/ 2376 h 2378"/>
                <a:gd name="T92" fmla="*/ 42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42" y="2378"/>
                  </a:moveTo>
                  <a:lnTo>
                    <a:pt x="42" y="2378"/>
                  </a:lnTo>
                  <a:lnTo>
                    <a:pt x="34" y="2378"/>
                  </a:lnTo>
                  <a:lnTo>
                    <a:pt x="24" y="2374"/>
                  </a:lnTo>
                  <a:lnTo>
                    <a:pt x="16" y="2370"/>
                  </a:lnTo>
                  <a:lnTo>
                    <a:pt x="8" y="2362"/>
                  </a:lnTo>
                  <a:lnTo>
                    <a:pt x="8" y="2362"/>
                  </a:lnTo>
                  <a:lnTo>
                    <a:pt x="4" y="2354"/>
                  </a:lnTo>
                  <a:lnTo>
                    <a:pt x="0" y="2346"/>
                  </a:lnTo>
                  <a:lnTo>
                    <a:pt x="0" y="2338"/>
                  </a:lnTo>
                  <a:lnTo>
                    <a:pt x="0" y="2330"/>
                  </a:lnTo>
                  <a:lnTo>
                    <a:pt x="2" y="2322"/>
                  </a:lnTo>
                  <a:lnTo>
                    <a:pt x="4" y="2314"/>
                  </a:lnTo>
                  <a:lnTo>
                    <a:pt x="10" y="2306"/>
                  </a:lnTo>
                  <a:lnTo>
                    <a:pt x="16" y="2300"/>
                  </a:lnTo>
                  <a:lnTo>
                    <a:pt x="16" y="2300"/>
                  </a:lnTo>
                  <a:lnTo>
                    <a:pt x="50" y="2272"/>
                  </a:lnTo>
                  <a:lnTo>
                    <a:pt x="84" y="2242"/>
                  </a:lnTo>
                  <a:lnTo>
                    <a:pt x="118" y="2212"/>
                  </a:lnTo>
                  <a:lnTo>
                    <a:pt x="148" y="2182"/>
                  </a:lnTo>
                  <a:lnTo>
                    <a:pt x="180" y="2150"/>
                  </a:lnTo>
                  <a:lnTo>
                    <a:pt x="210" y="2116"/>
                  </a:lnTo>
                  <a:lnTo>
                    <a:pt x="238" y="2084"/>
                  </a:lnTo>
                  <a:lnTo>
                    <a:pt x="266" y="2050"/>
                  </a:lnTo>
                  <a:lnTo>
                    <a:pt x="292" y="2014"/>
                  </a:lnTo>
                  <a:lnTo>
                    <a:pt x="318" y="1978"/>
                  </a:lnTo>
                  <a:lnTo>
                    <a:pt x="342" y="1942"/>
                  </a:lnTo>
                  <a:lnTo>
                    <a:pt x="366" y="1906"/>
                  </a:lnTo>
                  <a:lnTo>
                    <a:pt x="388" y="1868"/>
                  </a:lnTo>
                  <a:lnTo>
                    <a:pt x="410" y="1832"/>
                  </a:lnTo>
                  <a:lnTo>
                    <a:pt x="430" y="1792"/>
                  </a:lnTo>
                  <a:lnTo>
                    <a:pt x="448" y="1754"/>
                  </a:lnTo>
                  <a:lnTo>
                    <a:pt x="466" y="1716"/>
                  </a:lnTo>
                  <a:lnTo>
                    <a:pt x="482" y="1676"/>
                  </a:lnTo>
                  <a:lnTo>
                    <a:pt x="498" y="1636"/>
                  </a:lnTo>
                  <a:lnTo>
                    <a:pt x="512" y="1594"/>
                  </a:lnTo>
                  <a:lnTo>
                    <a:pt x="526" y="1554"/>
                  </a:lnTo>
                  <a:lnTo>
                    <a:pt x="536" y="1514"/>
                  </a:lnTo>
                  <a:lnTo>
                    <a:pt x="548" y="1472"/>
                  </a:lnTo>
                  <a:lnTo>
                    <a:pt x="556" y="1430"/>
                  </a:lnTo>
                  <a:lnTo>
                    <a:pt x="564" y="1388"/>
                  </a:lnTo>
                  <a:lnTo>
                    <a:pt x="572" y="1346"/>
                  </a:lnTo>
                  <a:lnTo>
                    <a:pt x="576" y="1304"/>
                  </a:lnTo>
                  <a:lnTo>
                    <a:pt x="580" y="1262"/>
                  </a:lnTo>
                  <a:lnTo>
                    <a:pt x="584" y="1218"/>
                  </a:lnTo>
                  <a:lnTo>
                    <a:pt x="586" y="1176"/>
                  </a:lnTo>
                  <a:lnTo>
                    <a:pt x="586" y="1134"/>
                  </a:lnTo>
                  <a:lnTo>
                    <a:pt x="584" y="1090"/>
                  </a:lnTo>
                  <a:lnTo>
                    <a:pt x="584" y="1090"/>
                  </a:lnTo>
                  <a:lnTo>
                    <a:pt x="578" y="1012"/>
                  </a:lnTo>
                  <a:lnTo>
                    <a:pt x="568" y="936"/>
                  </a:lnTo>
                  <a:lnTo>
                    <a:pt x="554" y="862"/>
                  </a:lnTo>
                  <a:lnTo>
                    <a:pt x="536" y="790"/>
                  </a:lnTo>
                  <a:lnTo>
                    <a:pt x="514" y="718"/>
                  </a:lnTo>
                  <a:lnTo>
                    <a:pt x="488" y="648"/>
                  </a:lnTo>
                  <a:lnTo>
                    <a:pt x="456" y="580"/>
                  </a:lnTo>
                  <a:lnTo>
                    <a:pt x="422" y="514"/>
                  </a:lnTo>
                  <a:lnTo>
                    <a:pt x="384" y="450"/>
                  </a:lnTo>
                  <a:lnTo>
                    <a:pt x="342" y="390"/>
                  </a:lnTo>
                  <a:lnTo>
                    <a:pt x="298" y="330"/>
                  </a:lnTo>
                  <a:lnTo>
                    <a:pt x="248" y="274"/>
                  </a:lnTo>
                  <a:lnTo>
                    <a:pt x="196" y="222"/>
                  </a:lnTo>
                  <a:lnTo>
                    <a:pt x="140" y="170"/>
                  </a:lnTo>
                  <a:lnTo>
                    <a:pt x="82" y="124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0" y="2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100" y="30"/>
                  </a:lnTo>
                  <a:lnTo>
                    <a:pt x="134" y="54"/>
                  </a:lnTo>
                  <a:lnTo>
                    <a:pt x="196" y="104"/>
                  </a:lnTo>
                  <a:lnTo>
                    <a:pt x="256" y="158"/>
                  </a:lnTo>
                  <a:lnTo>
                    <a:pt x="312" y="216"/>
                  </a:lnTo>
                  <a:lnTo>
                    <a:pt x="364" y="276"/>
                  </a:lnTo>
                  <a:lnTo>
                    <a:pt x="414" y="338"/>
                  </a:lnTo>
                  <a:lnTo>
                    <a:pt x="458" y="404"/>
                  </a:lnTo>
                  <a:lnTo>
                    <a:pt x="498" y="472"/>
                  </a:lnTo>
                  <a:lnTo>
                    <a:pt x="536" y="542"/>
                  </a:lnTo>
                  <a:lnTo>
                    <a:pt x="568" y="614"/>
                  </a:lnTo>
                  <a:lnTo>
                    <a:pt x="596" y="688"/>
                  </a:lnTo>
                  <a:lnTo>
                    <a:pt x="620" y="764"/>
                  </a:lnTo>
                  <a:lnTo>
                    <a:pt x="640" y="842"/>
                  </a:lnTo>
                  <a:lnTo>
                    <a:pt x="654" y="922"/>
                  </a:lnTo>
                  <a:lnTo>
                    <a:pt x="666" y="1004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130"/>
                  </a:lnTo>
                  <a:lnTo>
                    <a:pt x="672" y="1174"/>
                  </a:lnTo>
                  <a:lnTo>
                    <a:pt x="670" y="1218"/>
                  </a:lnTo>
                  <a:lnTo>
                    <a:pt x="668" y="1262"/>
                  </a:lnTo>
                  <a:lnTo>
                    <a:pt x="664" y="1306"/>
                  </a:lnTo>
                  <a:lnTo>
                    <a:pt x="658" y="1350"/>
                  </a:lnTo>
                  <a:lnTo>
                    <a:pt x="652" y="1394"/>
                  </a:lnTo>
                  <a:lnTo>
                    <a:pt x="644" y="1436"/>
                  </a:lnTo>
                  <a:lnTo>
                    <a:pt x="636" y="1480"/>
                  </a:lnTo>
                  <a:lnTo>
                    <a:pt x="624" y="1524"/>
                  </a:lnTo>
                  <a:lnTo>
                    <a:pt x="612" y="1566"/>
                  </a:lnTo>
                  <a:lnTo>
                    <a:pt x="600" y="1608"/>
                  </a:lnTo>
                  <a:lnTo>
                    <a:pt x="586" y="1650"/>
                  </a:lnTo>
                  <a:lnTo>
                    <a:pt x="570" y="1692"/>
                  </a:lnTo>
                  <a:lnTo>
                    <a:pt x="554" y="1734"/>
                  </a:lnTo>
                  <a:lnTo>
                    <a:pt x="536" y="1774"/>
                  </a:lnTo>
                  <a:lnTo>
                    <a:pt x="536" y="1774"/>
                  </a:lnTo>
                  <a:lnTo>
                    <a:pt x="516" y="1818"/>
                  </a:lnTo>
                  <a:lnTo>
                    <a:pt x="494" y="1860"/>
                  </a:lnTo>
                  <a:lnTo>
                    <a:pt x="472" y="1902"/>
                  </a:lnTo>
                  <a:lnTo>
                    <a:pt x="448" y="1942"/>
                  </a:lnTo>
                  <a:lnTo>
                    <a:pt x="422" y="1982"/>
                  </a:lnTo>
                  <a:lnTo>
                    <a:pt x="396" y="2022"/>
                  </a:lnTo>
                  <a:lnTo>
                    <a:pt x="368" y="2060"/>
                  </a:lnTo>
                  <a:lnTo>
                    <a:pt x="340" y="2098"/>
                  </a:lnTo>
                  <a:lnTo>
                    <a:pt x="310" y="2134"/>
                  </a:lnTo>
                  <a:lnTo>
                    <a:pt x="280" y="2170"/>
                  </a:lnTo>
                  <a:lnTo>
                    <a:pt x="248" y="2206"/>
                  </a:lnTo>
                  <a:lnTo>
                    <a:pt x="214" y="2240"/>
                  </a:lnTo>
                  <a:lnTo>
                    <a:pt x="180" y="2274"/>
                  </a:lnTo>
                  <a:lnTo>
                    <a:pt x="144" y="2306"/>
                  </a:lnTo>
                  <a:lnTo>
                    <a:pt x="108" y="2338"/>
                  </a:lnTo>
                  <a:lnTo>
                    <a:pt x="70" y="2368"/>
                  </a:lnTo>
                  <a:lnTo>
                    <a:pt x="70" y="2368"/>
                  </a:lnTo>
                  <a:lnTo>
                    <a:pt x="64" y="2374"/>
                  </a:lnTo>
                  <a:lnTo>
                    <a:pt x="58" y="2376"/>
                  </a:lnTo>
                  <a:lnTo>
                    <a:pt x="50" y="2378"/>
                  </a:lnTo>
                  <a:lnTo>
                    <a:pt x="42" y="2378"/>
                  </a:lnTo>
                  <a:lnTo>
                    <a:pt x="42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10916BC1-03E6-4461-9BF4-070913910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6475" y="4187825"/>
              <a:ext cx="1066800" cy="3775075"/>
            </a:xfrm>
            <a:custGeom>
              <a:avLst/>
              <a:gdLst>
                <a:gd name="T0" fmla="*/ 622 w 672"/>
                <a:gd name="T1" fmla="*/ 2378 h 2378"/>
                <a:gd name="T2" fmla="*/ 602 w 672"/>
                <a:gd name="T3" fmla="*/ 2368 h 2378"/>
                <a:gd name="T4" fmla="*/ 528 w 672"/>
                <a:gd name="T5" fmla="*/ 2306 h 2378"/>
                <a:gd name="T6" fmla="*/ 424 w 672"/>
                <a:gd name="T7" fmla="*/ 2206 h 2378"/>
                <a:gd name="T8" fmla="*/ 332 w 672"/>
                <a:gd name="T9" fmla="*/ 2098 h 2378"/>
                <a:gd name="T10" fmla="*/ 250 w 672"/>
                <a:gd name="T11" fmla="*/ 1982 h 2378"/>
                <a:gd name="T12" fmla="*/ 178 w 672"/>
                <a:gd name="T13" fmla="*/ 1860 h 2378"/>
                <a:gd name="T14" fmla="*/ 136 w 672"/>
                <a:gd name="T15" fmla="*/ 1774 h 2378"/>
                <a:gd name="T16" fmla="*/ 86 w 672"/>
                <a:gd name="T17" fmla="*/ 1650 h 2378"/>
                <a:gd name="T18" fmla="*/ 48 w 672"/>
                <a:gd name="T19" fmla="*/ 1524 h 2378"/>
                <a:gd name="T20" fmla="*/ 20 w 672"/>
                <a:gd name="T21" fmla="*/ 1394 h 2378"/>
                <a:gd name="T22" fmla="*/ 4 w 672"/>
                <a:gd name="T23" fmla="*/ 1262 h 2378"/>
                <a:gd name="T24" fmla="*/ 0 w 672"/>
                <a:gd name="T25" fmla="*/ 1130 h 2378"/>
                <a:gd name="T26" fmla="*/ 6 w 672"/>
                <a:gd name="T27" fmla="*/ 1004 h 2378"/>
                <a:gd name="T28" fmla="*/ 52 w 672"/>
                <a:gd name="T29" fmla="*/ 764 h 2378"/>
                <a:gd name="T30" fmla="*/ 136 w 672"/>
                <a:gd name="T31" fmla="*/ 542 h 2378"/>
                <a:gd name="T32" fmla="*/ 258 w 672"/>
                <a:gd name="T33" fmla="*/ 338 h 2378"/>
                <a:gd name="T34" fmla="*/ 416 w 672"/>
                <a:gd name="T35" fmla="*/ 158 h 2378"/>
                <a:gd name="T36" fmla="*/ 570 w 672"/>
                <a:gd name="T37" fmla="*/ 30 h 2378"/>
                <a:gd name="T38" fmla="*/ 612 w 672"/>
                <a:gd name="T39" fmla="*/ 2 h 2378"/>
                <a:gd name="T40" fmla="*/ 638 w 672"/>
                <a:gd name="T41" fmla="*/ 0 h 2378"/>
                <a:gd name="T42" fmla="*/ 660 w 672"/>
                <a:gd name="T43" fmla="*/ 12 h 2378"/>
                <a:gd name="T44" fmla="*/ 670 w 672"/>
                <a:gd name="T45" fmla="*/ 26 h 2378"/>
                <a:gd name="T46" fmla="*/ 672 w 672"/>
                <a:gd name="T47" fmla="*/ 52 h 2378"/>
                <a:gd name="T48" fmla="*/ 660 w 672"/>
                <a:gd name="T49" fmla="*/ 74 h 2378"/>
                <a:gd name="T50" fmla="*/ 590 w 672"/>
                <a:gd name="T51" fmla="*/ 124 h 2378"/>
                <a:gd name="T52" fmla="*/ 424 w 672"/>
                <a:gd name="T53" fmla="*/ 274 h 2378"/>
                <a:gd name="T54" fmla="*/ 288 w 672"/>
                <a:gd name="T55" fmla="*/ 450 h 2378"/>
                <a:gd name="T56" fmla="*/ 184 w 672"/>
                <a:gd name="T57" fmla="*/ 648 h 2378"/>
                <a:gd name="T58" fmla="*/ 118 w 672"/>
                <a:gd name="T59" fmla="*/ 862 h 2378"/>
                <a:gd name="T60" fmla="*/ 88 w 672"/>
                <a:gd name="T61" fmla="*/ 1090 h 2378"/>
                <a:gd name="T62" fmla="*/ 86 w 672"/>
                <a:gd name="T63" fmla="*/ 1176 h 2378"/>
                <a:gd name="T64" fmla="*/ 96 w 672"/>
                <a:gd name="T65" fmla="*/ 1304 h 2378"/>
                <a:gd name="T66" fmla="*/ 116 w 672"/>
                <a:gd name="T67" fmla="*/ 1430 h 2378"/>
                <a:gd name="T68" fmla="*/ 146 w 672"/>
                <a:gd name="T69" fmla="*/ 1554 h 2378"/>
                <a:gd name="T70" fmla="*/ 190 w 672"/>
                <a:gd name="T71" fmla="*/ 1676 h 2378"/>
                <a:gd name="T72" fmla="*/ 242 w 672"/>
                <a:gd name="T73" fmla="*/ 1792 h 2378"/>
                <a:gd name="T74" fmla="*/ 306 w 672"/>
                <a:gd name="T75" fmla="*/ 1906 h 2378"/>
                <a:gd name="T76" fmla="*/ 380 w 672"/>
                <a:gd name="T77" fmla="*/ 2014 h 2378"/>
                <a:gd name="T78" fmla="*/ 462 w 672"/>
                <a:gd name="T79" fmla="*/ 2116 h 2378"/>
                <a:gd name="T80" fmla="*/ 554 w 672"/>
                <a:gd name="T81" fmla="*/ 2212 h 2378"/>
                <a:gd name="T82" fmla="*/ 656 w 672"/>
                <a:gd name="T83" fmla="*/ 2300 h 2378"/>
                <a:gd name="T84" fmla="*/ 668 w 672"/>
                <a:gd name="T85" fmla="*/ 2314 h 2378"/>
                <a:gd name="T86" fmla="*/ 672 w 672"/>
                <a:gd name="T87" fmla="*/ 2338 h 2378"/>
                <a:gd name="T88" fmla="*/ 662 w 672"/>
                <a:gd name="T89" fmla="*/ 2362 h 2378"/>
                <a:gd name="T90" fmla="*/ 648 w 672"/>
                <a:gd name="T91" fmla="*/ 2374 h 2378"/>
                <a:gd name="T92" fmla="*/ 628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628" y="2378"/>
                  </a:moveTo>
                  <a:lnTo>
                    <a:pt x="628" y="2378"/>
                  </a:lnTo>
                  <a:lnTo>
                    <a:pt x="622" y="2378"/>
                  </a:lnTo>
                  <a:lnTo>
                    <a:pt x="614" y="2376"/>
                  </a:lnTo>
                  <a:lnTo>
                    <a:pt x="608" y="2374"/>
                  </a:lnTo>
                  <a:lnTo>
                    <a:pt x="602" y="2368"/>
                  </a:lnTo>
                  <a:lnTo>
                    <a:pt x="602" y="2368"/>
                  </a:lnTo>
                  <a:lnTo>
                    <a:pt x="564" y="2338"/>
                  </a:lnTo>
                  <a:lnTo>
                    <a:pt x="528" y="2306"/>
                  </a:lnTo>
                  <a:lnTo>
                    <a:pt x="492" y="2274"/>
                  </a:lnTo>
                  <a:lnTo>
                    <a:pt x="458" y="2240"/>
                  </a:lnTo>
                  <a:lnTo>
                    <a:pt x="424" y="2206"/>
                  </a:lnTo>
                  <a:lnTo>
                    <a:pt x="392" y="2170"/>
                  </a:lnTo>
                  <a:lnTo>
                    <a:pt x="362" y="2134"/>
                  </a:lnTo>
                  <a:lnTo>
                    <a:pt x="332" y="2098"/>
                  </a:lnTo>
                  <a:lnTo>
                    <a:pt x="302" y="2060"/>
                  </a:lnTo>
                  <a:lnTo>
                    <a:pt x="276" y="2022"/>
                  </a:lnTo>
                  <a:lnTo>
                    <a:pt x="250" y="1982"/>
                  </a:lnTo>
                  <a:lnTo>
                    <a:pt x="224" y="1942"/>
                  </a:lnTo>
                  <a:lnTo>
                    <a:pt x="200" y="1902"/>
                  </a:lnTo>
                  <a:lnTo>
                    <a:pt x="178" y="1860"/>
                  </a:lnTo>
                  <a:lnTo>
                    <a:pt x="156" y="1818"/>
                  </a:lnTo>
                  <a:lnTo>
                    <a:pt x="136" y="1774"/>
                  </a:lnTo>
                  <a:lnTo>
                    <a:pt x="136" y="1774"/>
                  </a:lnTo>
                  <a:lnTo>
                    <a:pt x="118" y="1734"/>
                  </a:lnTo>
                  <a:lnTo>
                    <a:pt x="102" y="1692"/>
                  </a:lnTo>
                  <a:lnTo>
                    <a:pt x="86" y="1650"/>
                  </a:lnTo>
                  <a:lnTo>
                    <a:pt x="72" y="1608"/>
                  </a:lnTo>
                  <a:lnTo>
                    <a:pt x="58" y="1566"/>
                  </a:lnTo>
                  <a:lnTo>
                    <a:pt x="48" y="1524"/>
                  </a:lnTo>
                  <a:lnTo>
                    <a:pt x="36" y="1480"/>
                  </a:lnTo>
                  <a:lnTo>
                    <a:pt x="28" y="1436"/>
                  </a:lnTo>
                  <a:lnTo>
                    <a:pt x="20" y="1394"/>
                  </a:lnTo>
                  <a:lnTo>
                    <a:pt x="14" y="1350"/>
                  </a:lnTo>
                  <a:lnTo>
                    <a:pt x="8" y="1306"/>
                  </a:lnTo>
                  <a:lnTo>
                    <a:pt x="4" y="1262"/>
                  </a:lnTo>
                  <a:lnTo>
                    <a:pt x="0" y="1218"/>
                  </a:lnTo>
                  <a:lnTo>
                    <a:pt x="0" y="1174"/>
                  </a:lnTo>
                  <a:lnTo>
                    <a:pt x="0" y="1130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6" y="1004"/>
                  </a:lnTo>
                  <a:lnTo>
                    <a:pt x="18" y="922"/>
                  </a:lnTo>
                  <a:lnTo>
                    <a:pt x="32" y="842"/>
                  </a:lnTo>
                  <a:lnTo>
                    <a:pt x="52" y="764"/>
                  </a:lnTo>
                  <a:lnTo>
                    <a:pt x="76" y="688"/>
                  </a:lnTo>
                  <a:lnTo>
                    <a:pt x="104" y="614"/>
                  </a:lnTo>
                  <a:lnTo>
                    <a:pt x="136" y="542"/>
                  </a:lnTo>
                  <a:lnTo>
                    <a:pt x="174" y="472"/>
                  </a:lnTo>
                  <a:lnTo>
                    <a:pt x="214" y="404"/>
                  </a:lnTo>
                  <a:lnTo>
                    <a:pt x="258" y="338"/>
                  </a:lnTo>
                  <a:lnTo>
                    <a:pt x="306" y="276"/>
                  </a:lnTo>
                  <a:lnTo>
                    <a:pt x="360" y="216"/>
                  </a:lnTo>
                  <a:lnTo>
                    <a:pt x="416" y="158"/>
                  </a:lnTo>
                  <a:lnTo>
                    <a:pt x="474" y="104"/>
                  </a:lnTo>
                  <a:lnTo>
                    <a:pt x="538" y="54"/>
                  </a:lnTo>
                  <a:lnTo>
                    <a:pt x="570" y="30"/>
                  </a:lnTo>
                  <a:lnTo>
                    <a:pt x="604" y="6"/>
                  </a:lnTo>
                  <a:lnTo>
                    <a:pt x="604" y="6"/>
                  </a:lnTo>
                  <a:lnTo>
                    <a:pt x="612" y="2"/>
                  </a:lnTo>
                  <a:lnTo>
                    <a:pt x="620" y="0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46" y="2"/>
                  </a:lnTo>
                  <a:lnTo>
                    <a:pt x="652" y="6"/>
                  </a:lnTo>
                  <a:lnTo>
                    <a:pt x="660" y="12"/>
                  </a:lnTo>
                  <a:lnTo>
                    <a:pt x="666" y="18"/>
                  </a:lnTo>
                  <a:lnTo>
                    <a:pt x="666" y="18"/>
                  </a:lnTo>
                  <a:lnTo>
                    <a:pt x="670" y="26"/>
                  </a:lnTo>
                  <a:lnTo>
                    <a:pt x="672" y="34"/>
                  </a:lnTo>
                  <a:lnTo>
                    <a:pt x="672" y="42"/>
                  </a:lnTo>
                  <a:lnTo>
                    <a:pt x="672" y="52"/>
                  </a:lnTo>
                  <a:lnTo>
                    <a:pt x="670" y="60"/>
                  </a:lnTo>
                  <a:lnTo>
                    <a:pt x="666" y="66"/>
                  </a:lnTo>
                  <a:lnTo>
                    <a:pt x="660" y="74"/>
                  </a:lnTo>
                  <a:lnTo>
                    <a:pt x="654" y="78"/>
                  </a:lnTo>
                  <a:lnTo>
                    <a:pt x="654" y="78"/>
                  </a:lnTo>
                  <a:lnTo>
                    <a:pt x="590" y="124"/>
                  </a:lnTo>
                  <a:lnTo>
                    <a:pt x="532" y="170"/>
                  </a:lnTo>
                  <a:lnTo>
                    <a:pt x="476" y="222"/>
                  </a:lnTo>
                  <a:lnTo>
                    <a:pt x="424" y="274"/>
                  </a:lnTo>
                  <a:lnTo>
                    <a:pt x="374" y="330"/>
                  </a:lnTo>
                  <a:lnTo>
                    <a:pt x="328" y="390"/>
                  </a:lnTo>
                  <a:lnTo>
                    <a:pt x="288" y="450"/>
                  </a:lnTo>
                  <a:lnTo>
                    <a:pt x="250" y="514"/>
                  </a:lnTo>
                  <a:lnTo>
                    <a:pt x="214" y="580"/>
                  </a:lnTo>
                  <a:lnTo>
                    <a:pt x="184" y="648"/>
                  </a:lnTo>
                  <a:lnTo>
                    <a:pt x="158" y="718"/>
                  </a:lnTo>
                  <a:lnTo>
                    <a:pt x="136" y="790"/>
                  </a:lnTo>
                  <a:lnTo>
                    <a:pt x="118" y="862"/>
                  </a:lnTo>
                  <a:lnTo>
                    <a:pt x="104" y="936"/>
                  </a:lnTo>
                  <a:lnTo>
                    <a:pt x="94" y="1012"/>
                  </a:lnTo>
                  <a:lnTo>
                    <a:pt x="88" y="1090"/>
                  </a:lnTo>
                  <a:lnTo>
                    <a:pt x="88" y="1090"/>
                  </a:lnTo>
                  <a:lnTo>
                    <a:pt x="86" y="1134"/>
                  </a:lnTo>
                  <a:lnTo>
                    <a:pt x="86" y="1176"/>
                  </a:lnTo>
                  <a:lnTo>
                    <a:pt x="88" y="1218"/>
                  </a:lnTo>
                  <a:lnTo>
                    <a:pt x="92" y="1262"/>
                  </a:lnTo>
                  <a:lnTo>
                    <a:pt x="96" y="1304"/>
                  </a:lnTo>
                  <a:lnTo>
                    <a:pt x="100" y="1346"/>
                  </a:lnTo>
                  <a:lnTo>
                    <a:pt x="108" y="1388"/>
                  </a:lnTo>
                  <a:lnTo>
                    <a:pt x="116" y="1430"/>
                  </a:lnTo>
                  <a:lnTo>
                    <a:pt x="124" y="1472"/>
                  </a:lnTo>
                  <a:lnTo>
                    <a:pt x="136" y="1514"/>
                  </a:lnTo>
                  <a:lnTo>
                    <a:pt x="146" y="1554"/>
                  </a:lnTo>
                  <a:lnTo>
                    <a:pt x="160" y="1594"/>
                  </a:lnTo>
                  <a:lnTo>
                    <a:pt x="174" y="1636"/>
                  </a:lnTo>
                  <a:lnTo>
                    <a:pt x="190" y="1676"/>
                  </a:lnTo>
                  <a:lnTo>
                    <a:pt x="206" y="1716"/>
                  </a:lnTo>
                  <a:lnTo>
                    <a:pt x="224" y="1754"/>
                  </a:lnTo>
                  <a:lnTo>
                    <a:pt x="242" y="1792"/>
                  </a:lnTo>
                  <a:lnTo>
                    <a:pt x="262" y="1832"/>
                  </a:lnTo>
                  <a:lnTo>
                    <a:pt x="284" y="1868"/>
                  </a:lnTo>
                  <a:lnTo>
                    <a:pt x="306" y="1906"/>
                  </a:lnTo>
                  <a:lnTo>
                    <a:pt x="330" y="1942"/>
                  </a:lnTo>
                  <a:lnTo>
                    <a:pt x="354" y="1978"/>
                  </a:lnTo>
                  <a:lnTo>
                    <a:pt x="380" y="2014"/>
                  </a:lnTo>
                  <a:lnTo>
                    <a:pt x="406" y="2050"/>
                  </a:lnTo>
                  <a:lnTo>
                    <a:pt x="434" y="2084"/>
                  </a:lnTo>
                  <a:lnTo>
                    <a:pt x="462" y="2116"/>
                  </a:lnTo>
                  <a:lnTo>
                    <a:pt x="492" y="2150"/>
                  </a:lnTo>
                  <a:lnTo>
                    <a:pt x="522" y="2182"/>
                  </a:lnTo>
                  <a:lnTo>
                    <a:pt x="554" y="2212"/>
                  </a:lnTo>
                  <a:lnTo>
                    <a:pt x="588" y="2242"/>
                  </a:lnTo>
                  <a:lnTo>
                    <a:pt x="622" y="2272"/>
                  </a:lnTo>
                  <a:lnTo>
                    <a:pt x="656" y="2300"/>
                  </a:lnTo>
                  <a:lnTo>
                    <a:pt x="656" y="2300"/>
                  </a:lnTo>
                  <a:lnTo>
                    <a:pt x="662" y="2306"/>
                  </a:lnTo>
                  <a:lnTo>
                    <a:pt x="668" y="2314"/>
                  </a:lnTo>
                  <a:lnTo>
                    <a:pt x="670" y="2322"/>
                  </a:lnTo>
                  <a:lnTo>
                    <a:pt x="672" y="2330"/>
                  </a:lnTo>
                  <a:lnTo>
                    <a:pt x="672" y="2338"/>
                  </a:lnTo>
                  <a:lnTo>
                    <a:pt x="670" y="2346"/>
                  </a:lnTo>
                  <a:lnTo>
                    <a:pt x="668" y="2354"/>
                  </a:lnTo>
                  <a:lnTo>
                    <a:pt x="662" y="2362"/>
                  </a:lnTo>
                  <a:lnTo>
                    <a:pt x="662" y="2362"/>
                  </a:lnTo>
                  <a:lnTo>
                    <a:pt x="656" y="2370"/>
                  </a:lnTo>
                  <a:lnTo>
                    <a:pt x="648" y="2374"/>
                  </a:lnTo>
                  <a:lnTo>
                    <a:pt x="638" y="2378"/>
                  </a:lnTo>
                  <a:lnTo>
                    <a:pt x="628" y="2378"/>
                  </a:lnTo>
                  <a:lnTo>
                    <a:pt x="628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575D7611-15F7-4223-B5EF-071167181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34925" y="4105275"/>
              <a:ext cx="3940175" cy="3940175"/>
            </a:xfrm>
            <a:custGeom>
              <a:avLst/>
              <a:gdLst>
                <a:gd name="T0" fmla="*/ 1052 w 2482"/>
                <a:gd name="T1" fmla="*/ 2468 h 2482"/>
                <a:gd name="T2" fmla="*/ 758 w 2482"/>
                <a:gd name="T3" fmla="*/ 2384 h 2482"/>
                <a:gd name="T4" fmla="*/ 498 w 2482"/>
                <a:gd name="T5" fmla="*/ 2236 h 2482"/>
                <a:gd name="T6" fmla="*/ 284 w 2482"/>
                <a:gd name="T7" fmla="*/ 2030 h 2482"/>
                <a:gd name="T8" fmla="*/ 122 w 2482"/>
                <a:gd name="T9" fmla="*/ 1778 h 2482"/>
                <a:gd name="T10" fmla="*/ 24 w 2482"/>
                <a:gd name="T11" fmla="*/ 1490 h 2482"/>
                <a:gd name="T12" fmla="*/ 0 w 2482"/>
                <a:gd name="T13" fmla="*/ 1240 h 2482"/>
                <a:gd name="T14" fmla="*/ 38 w 2482"/>
                <a:gd name="T15" fmla="*/ 930 h 2482"/>
                <a:gd name="T16" fmla="*/ 150 w 2482"/>
                <a:gd name="T17" fmla="*/ 650 h 2482"/>
                <a:gd name="T18" fmla="*/ 322 w 2482"/>
                <a:gd name="T19" fmla="*/ 406 h 2482"/>
                <a:gd name="T20" fmla="*/ 548 w 2482"/>
                <a:gd name="T21" fmla="*/ 212 h 2482"/>
                <a:gd name="T22" fmla="*/ 814 w 2482"/>
                <a:gd name="T23" fmla="*/ 74 h 2482"/>
                <a:gd name="T24" fmla="*/ 1114 w 2482"/>
                <a:gd name="T25" fmla="*/ 6 h 2482"/>
                <a:gd name="T26" fmla="*/ 1368 w 2482"/>
                <a:gd name="T27" fmla="*/ 6 h 2482"/>
                <a:gd name="T28" fmla="*/ 1668 w 2482"/>
                <a:gd name="T29" fmla="*/ 74 h 2482"/>
                <a:gd name="T30" fmla="*/ 1934 w 2482"/>
                <a:gd name="T31" fmla="*/ 212 h 2482"/>
                <a:gd name="T32" fmla="*/ 2160 w 2482"/>
                <a:gd name="T33" fmla="*/ 406 h 2482"/>
                <a:gd name="T34" fmla="*/ 2332 w 2482"/>
                <a:gd name="T35" fmla="*/ 650 h 2482"/>
                <a:gd name="T36" fmla="*/ 2444 w 2482"/>
                <a:gd name="T37" fmla="*/ 930 h 2482"/>
                <a:gd name="T38" fmla="*/ 2482 w 2482"/>
                <a:gd name="T39" fmla="*/ 1240 h 2482"/>
                <a:gd name="T40" fmla="*/ 2458 w 2482"/>
                <a:gd name="T41" fmla="*/ 1490 h 2482"/>
                <a:gd name="T42" fmla="*/ 2360 w 2482"/>
                <a:gd name="T43" fmla="*/ 1778 h 2482"/>
                <a:gd name="T44" fmla="*/ 2198 w 2482"/>
                <a:gd name="T45" fmla="*/ 2030 h 2482"/>
                <a:gd name="T46" fmla="*/ 1984 w 2482"/>
                <a:gd name="T47" fmla="*/ 2236 h 2482"/>
                <a:gd name="T48" fmla="*/ 1724 w 2482"/>
                <a:gd name="T49" fmla="*/ 2384 h 2482"/>
                <a:gd name="T50" fmla="*/ 1430 w 2482"/>
                <a:gd name="T51" fmla="*/ 2468 h 2482"/>
                <a:gd name="T52" fmla="*/ 1240 w 2482"/>
                <a:gd name="T53" fmla="*/ 86 h 2482"/>
                <a:gd name="T54" fmla="*/ 1008 w 2482"/>
                <a:gd name="T55" fmla="*/ 110 h 2482"/>
                <a:gd name="T56" fmla="*/ 740 w 2482"/>
                <a:gd name="T57" fmla="*/ 200 h 2482"/>
                <a:gd name="T58" fmla="*/ 506 w 2482"/>
                <a:gd name="T59" fmla="*/ 350 h 2482"/>
                <a:gd name="T60" fmla="*/ 316 w 2482"/>
                <a:gd name="T61" fmla="*/ 550 h 2482"/>
                <a:gd name="T62" fmla="*/ 178 w 2482"/>
                <a:gd name="T63" fmla="*/ 792 h 2482"/>
                <a:gd name="T64" fmla="*/ 100 w 2482"/>
                <a:gd name="T65" fmla="*/ 1066 h 2482"/>
                <a:gd name="T66" fmla="*/ 88 w 2482"/>
                <a:gd name="T67" fmla="*/ 1300 h 2482"/>
                <a:gd name="T68" fmla="*/ 138 w 2482"/>
                <a:gd name="T69" fmla="*/ 1584 h 2482"/>
                <a:gd name="T70" fmla="*/ 254 w 2482"/>
                <a:gd name="T71" fmla="*/ 1838 h 2482"/>
                <a:gd name="T72" fmla="*/ 424 w 2482"/>
                <a:gd name="T73" fmla="*/ 2056 h 2482"/>
                <a:gd name="T74" fmla="*/ 642 w 2482"/>
                <a:gd name="T75" fmla="*/ 2228 h 2482"/>
                <a:gd name="T76" fmla="*/ 898 w 2482"/>
                <a:gd name="T77" fmla="*/ 2344 h 2482"/>
                <a:gd name="T78" fmla="*/ 1182 w 2482"/>
                <a:gd name="T79" fmla="*/ 2394 h 2482"/>
                <a:gd name="T80" fmla="*/ 1416 w 2482"/>
                <a:gd name="T81" fmla="*/ 2382 h 2482"/>
                <a:gd name="T82" fmla="*/ 1690 w 2482"/>
                <a:gd name="T83" fmla="*/ 2304 h 2482"/>
                <a:gd name="T84" fmla="*/ 1932 w 2482"/>
                <a:gd name="T85" fmla="*/ 2166 h 2482"/>
                <a:gd name="T86" fmla="*/ 2132 w 2482"/>
                <a:gd name="T87" fmla="*/ 1974 h 2482"/>
                <a:gd name="T88" fmla="*/ 2282 w 2482"/>
                <a:gd name="T89" fmla="*/ 1740 h 2482"/>
                <a:gd name="T90" fmla="*/ 2372 w 2482"/>
                <a:gd name="T91" fmla="*/ 1474 h 2482"/>
                <a:gd name="T92" fmla="*/ 2396 w 2482"/>
                <a:gd name="T93" fmla="*/ 1240 h 2482"/>
                <a:gd name="T94" fmla="*/ 2360 w 2482"/>
                <a:gd name="T95" fmla="*/ 952 h 2482"/>
                <a:gd name="T96" fmla="*/ 2256 w 2482"/>
                <a:gd name="T97" fmla="*/ 690 h 2482"/>
                <a:gd name="T98" fmla="*/ 2096 w 2482"/>
                <a:gd name="T99" fmla="*/ 464 h 2482"/>
                <a:gd name="T100" fmla="*/ 1886 w 2482"/>
                <a:gd name="T101" fmla="*/ 284 h 2482"/>
                <a:gd name="T102" fmla="*/ 1638 w 2482"/>
                <a:gd name="T103" fmla="*/ 156 h 2482"/>
                <a:gd name="T104" fmla="*/ 1358 w 2482"/>
                <a:gd name="T105" fmla="*/ 9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82" h="2482">
                  <a:moveTo>
                    <a:pt x="1240" y="2482"/>
                  </a:moveTo>
                  <a:lnTo>
                    <a:pt x="1240" y="2482"/>
                  </a:lnTo>
                  <a:lnTo>
                    <a:pt x="1178" y="2480"/>
                  </a:lnTo>
                  <a:lnTo>
                    <a:pt x="1114" y="2476"/>
                  </a:lnTo>
                  <a:lnTo>
                    <a:pt x="1052" y="2468"/>
                  </a:lnTo>
                  <a:lnTo>
                    <a:pt x="990" y="2458"/>
                  </a:lnTo>
                  <a:lnTo>
                    <a:pt x="930" y="2444"/>
                  </a:lnTo>
                  <a:lnTo>
                    <a:pt x="872" y="2426"/>
                  </a:lnTo>
                  <a:lnTo>
                    <a:pt x="814" y="2406"/>
                  </a:lnTo>
                  <a:lnTo>
                    <a:pt x="758" y="2384"/>
                  </a:lnTo>
                  <a:lnTo>
                    <a:pt x="704" y="2360"/>
                  </a:lnTo>
                  <a:lnTo>
                    <a:pt x="650" y="2332"/>
                  </a:lnTo>
                  <a:lnTo>
                    <a:pt x="598" y="2302"/>
                  </a:lnTo>
                  <a:lnTo>
                    <a:pt x="548" y="2270"/>
                  </a:lnTo>
                  <a:lnTo>
                    <a:pt x="498" y="2236"/>
                  </a:lnTo>
                  <a:lnTo>
                    <a:pt x="452" y="2198"/>
                  </a:lnTo>
                  <a:lnTo>
                    <a:pt x="406" y="2160"/>
                  </a:lnTo>
                  <a:lnTo>
                    <a:pt x="364" y="2118"/>
                  </a:lnTo>
                  <a:lnTo>
                    <a:pt x="322" y="2076"/>
                  </a:lnTo>
                  <a:lnTo>
                    <a:pt x="284" y="2030"/>
                  </a:lnTo>
                  <a:lnTo>
                    <a:pt x="246" y="1984"/>
                  </a:lnTo>
                  <a:lnTo>
                    <a:pt x="212" y="1934"/>
                  </a:lnTo>
                  <a:lnTo>
                    <a:pt x="180" y="1884"/>
                  </a:lnTo>
                  <a:lnTo>
                    <a:pt x="150" y="1832"/>
                  </a:lnTo>
                  <a:lnTo>
                    <a:pt x="122" y="1778"/>
                  </a:lnTo>
                  <a:lnTo>
                    <a:pt x="96" y="1724"/>
                  </a:lnTo>
                  <a:lnTo>
                    <a:pt x="74" y="1668"/>
                  </a:lnTo>
                  <a:lnTo>
                    <a:pt x="56" y="1610"/>
                  </a:lnTo>
                  <a:lnTo>
                    <a:pt x="38" y="1550"/>
                  </a:lnTo>
                  <a:lnTo>
                    <a:pt x="24" y="1490"/>
                  </a:lnTo>
                  <a:lnTo>
                    <a:pt x="14" y="1430"/>
                  </a:lnTo>
                  <a:lnTo>
                    <a:pt x="6" y="1368"/>
                  </a:lnTo>
                  <a:lnTo>
                    <a:pt x="0" y="1304"/>
                  </a:lnTo>
                  <a:lnTo>
                    <a:pt x="0" y="1240"/>
                  </a:lnTo>
                  <a:lnTo>
                    <a:pt x="0" y="1240"/>
                  </a:lnTo>
                  <a:lnTo>
                    <a:pt x="0" y="1176"/>
                  </a:lnTo>
                  <a:lnTo>
                    <a:pt x="6" y="1114"/>
                  </a:lnTo>
                  <a:lnTo>
                    <a:pt x="14" y="1052"/>
                  </a:lnTo>
                  <a:lnTo>
                    <a:pt x="24" y="990"/>
                  </a:lnTo>
                  <a:lnTo>
                    <a:pt x="38" y="930"/>
                  </a:lnTo>
                  <a:lnTo>
                    <a:pt x="56" y="872"/>
                  </a:lnTo>
                  <a:lnTo>
                    <a:pt x="74" y="814"/>
                  </a:lnTo>
                  <a:lnTo>
                    <a:pt x="96" y="758"/>
                  </a:lnTo>
                  <a:lnTo>
                    <a:pt x="122" y="702"/>
                  </a:lnTo>
                  <a:lnTo>
                    <a:pt x="150" y="650"/>
                  </a:lnTo>
                  <a:lnTo>
                    <a:pt x="180" y="598"/>
                  </a:lnTo>
                  <a:lnTo>
                    <a:pt x="212" y="546"/>
                  </a:lnTo>
                  <a:lnTo>
                    <a:pt x="246" y="498"/>
                  </a:lnTo>
                  <a:lnTo>
                    <a:pt x="284" y="452"/>
                  </a:lnTo>
                  <a:lnTo>
                    <a:pt x="322" y="406"/>
                  </a:lnTo>
                  <a:lnTo>
                    <a:pt x="364" y="364"/>
                  </a:lnTo>
                  <a:lnTo>
                    <a:pt x="406" y="322"/>
                  </a:lnTo>
                  <a:lnTo>
                    <a:pt x="452" y="282"/>
                  </a:lnTo>
                  <a:lnTo>
                    <a:pt x="498" y="246"/>
                  </a:lnTo>
                  <a:lnTo>
                    <a:pt x="548" y="212"/>
                  </a:lnTo>
                  <a:lnTo>
                    <a:pt x="598" y="180"/>
                  </a:lnTo>
                  <a:lnTo>
                    <a:pt x="650" y="150"/>
                  </a:lnTo>
                  <a:lnTo>
                    <a:pt x="704" y="122"/>
                  </a:lnTo>
                  <a:lnTo>
                    <a:pt x="758" y="96"/>
                  </a:lnTo>
                  <a:lnTo>
                    <a:pt x="814" y="74"/>
                  </a:lnTo>
                  <a:lnTo>
                    <a:pt x="872" y="54"/>
                  </a:lnTo>
                  <a:lnTo>
                    <a:pt x="930" y="38"/>
                  </a:lnTo>
                  <a:lnTo>
                    <a:pt x="990" y="24"/>
                  </a:lnTo>
                  <a:lnTo>
                    <a:pt x="1052" y="14"/>
                  </a:lnTo>
                  <a:lnTo>
                    <a:pt x="1114" y="6"/>
                  </a:lnTo>
                  <a:lnTo>
                    <a:pt x="1178" y="0"/>
                  </a:lnTo>
                  <a:lnTo>
                    <a:pt x="1240" y="0"/>
                  </a:lnTo>
                  <a:lnTo>
                    <a:pt x="1240" y="0"/>
                  </a:lnTo>
                  <a:lnTo>
                    <a:pt x="1304" y="0"/>
                  </a:lnTo>
                  <a:lnTo>
                    <a:pt x="1368" y="6"/>
                  </a:lnTo>
                  <a:lnTo>
                    <a:pt x="1430" y="14"/>
                  </a:lnTo>
                  <a:lnTo>
                    <a:pt x="1490" y="24"/>
                  </a:lnTo>
                  <a:lnTo>
                    <a:pt x="1550" y="38"/>
                  </a:lnTo>
                  <a:lnTo>
                    <a:pt x="1610" y="54"/>
                  </a:lnTo>
                  <a:lnTo>
                    <a:pt x="1668" y="74"/>
                  </a:lnTo>
                  <a:lnTo>
                    <a:pt x="1724" y="96"/>
                  </a:lnTo>
                  <a:lnTo>
                    <a:pt x="1778" y="122"/>
                  </a:lnTo>
                  <a:lnTo>
                    <a:pt x="1832" y="150"/>
                  </a:lnTo>
                  <a:lnTo>
                    <a:pt x="1884" y="180"/>
                  </a:lnTo>
                  <a:lnTo>
                    <a:pt x="1934" y="212"/>
                  </a:lnTo>
                  <a:lnTo>
                    <a:pt x="1984" y="246"/>
                  </a:lnTo>
                  <a:lnTo>
                    <a:pt x="2030" y="282"/>
                  </a:lnTo>
                  <a:lnTo>
                    <a:pt x="2076" y="322"/>
                  </a:lnTo>
                  <a:lnTo>
                    <a:pt x="2118" y="364"/>
                  </a:lnTo>
                  <a:lnTo>
                    <a:pt x="2160" y="406"/>
                  </a:lnTo>
                  <a:lnTo>
                    <a:pt x="2198" y="452"/>
                  </a:lnTo>
                  <a:lnTo>
                    <a:pt x="2236" y="498"/>
                  </a:lnTo>
                  <a:lnTo>
                    <a:pt x="2270" y="546"/>
                  </a:lnTo>
                  <a:lnTo>
                    <a:pt x="2302" y="598"/>
                  </a:lnTo>
                  <a:lnTo>
                    <a:pt x="2332" y="650"/>
                  </a:lnTo>
                  <a:lnTo>
                    <a:pt x="2360" y="702"/>
                  </a:lnTo>
                  <a:lnTo>
                    <a:pt x="2384" y="758"/>
                  </a:lnTo>
                  <a:lnTo>
                    <a:pt x="2408" y="814"/>
                  </a:lnTo>
                  <a:lnTo>
                    <a:pt x="2426" y="872"/>
                  </a:lnTo>
                  <a:lnTo>
                    <a:pt x="2444" y="930"/>
                  </a:lnTo>
                  <a:lnTo>
                    <a:pt x="2458" y="990"/>
                  </a:lnTo>
                  <a:lnTo>
                    <a:pt x="2468" y="1052"/>
                  </a:lnTo>
                  <a:lnTo>
                    <a:pt x="2476" y="1114"/>
                  </a:lnTo>
                  <a:lnTo>
                    <a:pt x="2480" y="1176"/>
                  </a:lnTo>
                  <a:lnTo>
                    <a:pt x="2482" y="1240"/>
                  </a:lnTo>
                  <a:lnTo>
                    <a:pt x="2482" y="1240"/>
                  </a:lnTo>
                  <a:lnTo>
                    <a:pt x="2480" y="1304"/>
                  </a:lnTo>
                  <a:lnTo>
                    <a:pt x="2476" y="1368"/>
                  </a:lnTo>
                  <a:lnTo>
                    <a:pt x="2468" y="1430"/>
                  </a:lnTo>
                  <a:lnTo>
                    <a:pt x="2458" y="1490"/>
                  </a:lnTo>
                  <a:lnTo>
                    <a:pt x="2444" y="1550"/>
                  </a:lnTo>
                  <a:lnTo>
                    <a:pt x="2426" y="1610"/>
                  </a:lnTo>
                  <a:lnTo>
                    <a:pt x="2408" y="1668"/>
                  </a:lnTo>
                  <a:lnTo>
                    <a:pt x="2384" y="1724"/>
                  </a:lnTo>
                  <a:lnTo>
                    <a:pt x="2360" y="1778"/>
                  </a:lnTo>
                  <a:lnTo>
                    <a:pt x="2332" y="1832"/>
                  </a:lnTo>
                  <a:lnTo>
                    <a:pt x="2302" y="1884"/>
                  </a:lnTo>
                  <a:lnTo>
                    <a:pt x="2270" y="1934"/>
                  </a:lnTo>
                  <a:lnTo>
                    <a:pt x="2236" y="1984"/>
                  </a:lnTo>
                  <a:lnTo>
                    <a:pt x="2198" y="2030"/>
                  </a:lnTo>
                  <a:lnTo>
                    <a:pt x="2160" y="2076"/>
                  </a:lnTo>
                  <a:lnTo>
                    <a:pt x="2118" y="2118"/>
                  </a:lnTo>
                  <a:lnTo>
                    <a:pt x="2076" y="2160"/>
                  </a:lnTo>
                  <a:lnTo>
                    <a:pt x="2030" y="2198"/>
                  </a:lnTo>
                  <a:lnTo>
                    <a:pt x="1984" y="2236"/>
                  </a:lnTo>
                  <a:lnTo>
                    <a:pt x="1934" y="2270"/>
                  </a:lnTo>
                  <a:lnTo>
                    <a:pt x="1884" y="2302"/>
                  </a:lnTo>
                  <a:lnTo>
                    <a:pt x="1832" y="2332"/>
                  </a:lnTo>
                  <a:lnTo>
                    <a:pt x="1778" y="2360"/>
                  </a:lnTo>
                  <a:lnTo>
                    <a:pt x="1724" y="2384"/>
                  </a:lnTo>
                  <a:lnTo>
                    <a:pt x="1668" y="2406"/>
                  </a:lnTo>
                  <a:lnTo>
                    <a:pt x="1610" y="2426"/>
                  </a:lnTo>
                  <a:lnTo>
                    <a:pt x="1550" y="2444"/>
                  </a:lnTo>
                  <a:lnTo>
                    <a:pt x="1490" y="2458"/>
                  </a:lnTo>
                  <a:lnTo>
                    <a:pt x="1430" y="2468"/>
                  </a:lnTo>
                  <a:lnTo>
                    <a:pt x="1368" y="2476"/>
                  </a:lnTo>
                  <a:lnTo>
                    <a:pt x="1304" y="2480"/>
                  </a:lnTo>
                  <a:lnTo>
                    <a:pt x="1240" y="2482"/>
                  </a:lnTo>
                  <a:lnTo>
                    <a:pt x="1240" y="2482"/>
                  </a:lnTo>
                  <a:close/>
                  <a:moveTo>
                    <a:pt x="1240" y="86"/>
                  </a:moveTo>
                  <a:lnTo>
                    <a:pt x="1240" y="86"/>
                  </a:lnTo>
                  <a:lnTo>
                    <a:pt x="1182" y="88"/>
                  </a:lnTo>
                  <a:lnTo>
                    <a:pt x="1124" y="92"/>
                  </a:lnTo>
                  <a:lnTo>
                    <a:pt x="1066" y="100"/>
                  </a:lnTo>
                  <a:lnTo>
                    <a:pt x="1008" y="110"/>
                  </a:lnTo>
                  <a:lnTo>
                    <a:pt x="952" y="122"/>
                  </a:lnTo>
                  <a:lnTo>
                    <a:pt x="898" y="138"/>
                  </a:lnTo>
                  <a:lnTo>
                    <a:pt x="844" y="156"/>
                  </a:lnTo>
                  <a:lnTo>
                    <a:pt x="792" y="178"/>
                  </a:lnTo>
                  <a:lnTo>
                    <a:pt x="740" y="200"/>
                  </a:lnTo>
                  <a:lnTo>
                    <a:pt x="692" y="226"/>
                  </a:lnTo>
                  <a:lnTo>
                    <a:pt x="642" y="254"/>
                  </a:lnTo>
                  <a:lnTo>
                    <a:pt x="596" y="284"/>
                  </a:lnTo>
                  <a:lnTo>
                    <a:pt x="550" y="316"/>
                  </a:lnTo>
                  <a:lnTo>
                    <a:pt x="506" y="350"/>
                  </a:lnTo>
                  <a:lnTo>
                    <a:pt x="466" y="386"/>
                  </a:lnTo>
                  <a:lnTo>
                    <a:pt x="424" y="424"/>
                  </a:lnTo>
                  <a:lnTo>
                    <a:pt x="386" y="464"/>
                  </a:lnTo>
                  <a:lnTo>
                    <a:pt x="350" y="506"/>
                  </a:lnTo>
                  <a:lnTo>
                    <a:pt x="316" y="550"/>
                  </a:lnTo>
                  <a:lnTo>
                    <a:pt x="284" y="596"/>
                  </a:lnTo>
                  <a:lnTo>
                    <a:pt x="254" y="642"/>
                  </a:lnTo>
                  <a:lnTo>
                    <a:pt x="226" y="690"/>
                  </a:lnTo>
                  <a:lnTo>
                    <a:pt x="200" y="740"/>
                  </a:lnTo>
                  <a:lnTo>
                    <a:pt x="178" y="792"/>
                  </a:lnTo>
                  <a:lnTo>
                    <a:pt x="156" y="844"/>
                  </a:lnTo>
                  <a:lnTo>
                    <a:pt x="138" y="898"/>
                  </a:lnTo>
                  <a:lnTo>
                    <a:pt x="122" y="952"/>
                  </a:lnTo>
                  <a:lnTo>
                    <a:pt x="110" y="1008"/>
                  </a:lnTo>
                  <a:lnTo>
                    <a:pt x="100" y="1066"/>
                  </a:lnTo>
                  <a:lnTo>
                    <a:pt x="92" y="1122"/>
                  </a:lnTo>
                  <a:lnTo>
                    <a:pt x="88" y="1182"/>
                  </a:lnTo>
                  <a:lnTo>
                    <a:pt x="86" y="1240"/>
                  </a:lnTo>
                  <a:lnTo>
                    <a:pt x="86" y="1240"/>
                  </a:lnTo>
                  <a:lnTo>
                    <a:pt x="88" y="1300"/>
                  </a:lnTo>
                  <a:lnTo>
                    <a:pt x="92" y="1358"/>
                  </a:lnTo>
                  <a:lnTo>
                    <a:pt x="100" y="1416"/>
                  </a:lnTo>
                  <a:lnTo>
                    <a:pt x="110" y="1474"/>
                  </a:lnTo>
                  <a:lnTo>
                    <a:pt x="122" y="1528"/>
                  </a:lnTo>
                  <a:lnTo>
                    <a:pt x="138" y="1584"/>
                  </a:lnTo>
                  <a:lnTo>
                    <a:pt x="156" y="1638"/>
                  </a:lnTo>
                  <a:lnTo>
                    <a:pt x="178" y="1690"/>
                  </a:lnTo>
                  <a:lnTo>
                    <a:pt x="200" y="1740"/>
                  </a:lnTo>
                  <a:lnTo>
                    <a:pt x="226" y="1790"/>
                  </a:lnTo>
                  <a:lnTo>
                    <a:pt x="254" y="1838"/>
                  </a:lnTo>
                  <a:lnTo>
                    <a:pt x="284" y="1886"/>
                  </a:lnTo>
                  <a:lnTo>
                    <a:pt x="316" y="1932"/>
                  </a:lnTo>
                  <a:lnTo>
                    <a:pt x="350" y="1974"/>
                  </a:lnTo>
                  <a:lnTo>
                    <a:pt x="386" y="2016"/>
                  </a:lnTo>
                  <a:lnTo>
                    <a:pt x="424" y="2056"/>
                  </a:lnTo>
                  <a:lnTo>
                    <a:pt x="466" y="2094"/>
                  </a:lnTo>
                  <a:lnTo>
                    <a:pt x="506" y="2132"/>
                  </a:lnTo>
                  <a:lnTo>
                    <a:pt x="550" y="2166"/>
                  </a:lnTo>
                  <a:lnTo>
                    <a:pt x="596" y="2198"/>
                  </a:lnTo>
                  <a:lnTo>
                    <a:pt x="642" y="2228"/>
                  </a:lnTo>
                  <a:lnTo>
                    <a:pt x="692" y="2256"/>
                  </a:lnTo>
                  <a:lnTo>
                    <a:pt x="740" y="2282"/>
                  </a:lnTo>
                  <a:lnTo>
                    <a:pt x="792" y="2304"/>
                  </a:lnTo>
                  <a:lnTo>
                    <a:pt x="844" y="2326"/>
                  </a:lnTo>
                  <a:lnTo>
                    <a:pt x="898" y="2344"/>
                  </a:lnTo>
                  <a:lnTo>
                    <a:pt x="952" y="2358"/>
                  </a:lnTo>
                  <a:lnTo>
                    <a:pt x="1008" y="2372"/>
                  </a:lnTo>
                  <a:lnTo>
                    <a:pt x="1066" y="2382"/>
                  </a:lnTo>
                  <a:lnTo>
                    <a:pt x="1124" y="2390"/>
                  </a:lnTo>
                  <a:lnTo>
                    <a:pt x="1182" y="2394"/>
                  </a:lnTo>
                  <a:lnTo>
                    <a:pt x="1240" y="2396"/>
                  </a:lnTo>
                  <a:lnTo>
                    <a:pt x="1240" y="2396"/>
                  </a:lnTo>
                  <a:lnTo>
                    <a:pt x="1300" y="2394"/>
                  </a:lnTo>
                  <a:lnTo>
                    <a:pt x="1358" y="2390"/>
                  </a:lnTo>
                  <a:lnTo>
                    <a:pt x="1416" y="2382"/>
                  </a:lnTo>
                  <a:lnTo>
                    <a:pt x="1474" y="2372"/>
                  </a:lnTo>
                  <a:lnTo>
                    <a:pt x="1530" y="2358"/>
                  </a:lnTo>
                  <a:lnTo>
                    <a:pt x="1584" y="2344"/>
                  </a:lnTo>
                  <a:lnTo>
                    <a:pt x="1638" y="2326"/>
                  </a:lnTo>
                  <a:lnTo>
                    <a:pt x="1690" y="2304"/>
                  </a:lnTo>
                  <a:lnTo>
                    <a:pt x="1740" y="2282"/>
                  </a:lnTo>
                  <a:lnTo>
                    <a:pt x="1790" y="2256"/>
                  </a:lnTo>
                  <a:lnTo>
                    <a:pt x="1840" y="2228"/>
                  </a:lnTo>
                  <a:lnTo>
                    <a:pt x="1886" y="2198"/>
                  </a:lnTo>
                  <a:lnTo>
                    <a:pt x="1932" y="2166"/>
                  </a:lnTo>
                  <a:lnTo>
                    <a:pt x="1974" y="2132"/>
                  </a:lnTo>
                  <a:lnTo>
                    <a:pt x="2016" y="2094"/>
                  </a:lnTo>
                  <a:lnTo>
                    <a:pt x="2056" y="2056"/>
                  </a:lnTo>
                  <a:lnTo>
                    <a:pt x="2096" y="2016"/>
                  </a:lnTo>
                  <a:lnTo>
                    <a:pt x="2132" y="1974"/>
                  </a:lnTo>
                  <a:lnTo>
                    <a:pt x="2166" y="1932"/>
                  </a:lnTo>
                  <a:lnTo>
                    <a:pt x="2198" y="1886"/>
                  </a:lnTo>
                  <a:lnTo>
                    <a:pt x="2228" y="1838"/>
                  </a:lnTo>
                  <a:lnTo>
                    <a:pt x="2256" y="1790"/>
                  </a:lnTo>
                  <a:lnTo>
                    <a:pt x="2282" y="1740"/>
                  </a:lnTo>
                  <a:lnTo>
                    <a:pt x="2304" y="1690"/>
                  </a:lnTo>
                  <a:lnTo>
                    <a:pt x="2326" y="1638"/>
                  </a:lnTo>
                  <a:lnTo>
                    <a:pt x="2344" y="1584"/>
                  </a:lnTo>
                  <a:lnTo>
                    <a:pt x="2360" y="1528"/>
                  </a:lnTo>
                  <a:lnTo>
                    <a:pt x="2372" y="1474"/>
                  </a:lnTo>
                  <a:lnTo>
                    <a:pt x="2382" y="1416"/>
                  </a:lnTo>
                  <a:lnTo>
                    <a:pt x="2390" y="1358"/>
                  </a:lnTo>
                  <a:lnTo>
                    <a:pt x="2394" y="1300"/>
                  </a:lnTo>
                  <a:lnTo>
                    <a:pt x="2396" y="1240"/>
                  </a:lnTo>
                  <a:lnTo>
                    <a:pt x="2396" y="1240"/>
                  </a:lnTo>
                  <a:lnTo>
                    <a:pt x="2394" y="1182"/>
                  </a:lnTo>
                  <a:lnTo>
                    <a:pt x="2390" y="1122"/>
                  </a:lnTo>
                  <a:lnTo>
                    <a:pt x="2382" y="1066"/>
                  </a:lnTo>
                  <a:lnTo>
                    <a:pt x="2372" y="1008"/>
                  </a:lnTo>
                  <a:lnTo>
                    <a:pt x="2360" y="952"/>
                  </a:lnTo>
                  <a:lnTo>
                    <a:pt x="2344" y="898"/>
                  </a:lnTo>
                  <a:lnTo>
                    <a:pt x="2326" y="844"/>
                  </a:lnTo>
                  <a:lnTo>
                    <a:pt x="2304" y="792"/>
                  </a:lnTo>
                  <a:lnTo>
                    <a:pt x="2282" y="740"/>
                  </a:lnTo>
                  <a:lnTo>
                    <a:pt x="2256" y="690"/>
                  </a:lnTo>
                  <a:lnTo>
                    <a:pt x="2228" y="642"/>
                  </a:lnTo>
                  <a:lnTo>
                    <a:pt x="2198" y="596"/>
                  </a:lnTo>
                  <a:lnTo>
                    <a:pt x="2166" y="550"/>
                  </a:lnTo>
                  <a:lnTo>
                    <a:pt x="2132" y="506"/>
                  </a:lnTo>
                  <a:lnTo>
                    <a:pt x="2096" y="464"/>
                  </a:lnTo>
                  <a:lnTo>
                    <a:pt x="2056" y="424"/>
                  </a:lnTo>
                  <a:lnTo>
                    <a:pt x="2016" y="386"/>
                  </a:lnTo>
                  <a:lnTo>
                    <a:pt x="1974" y="350"/>
                  </a:lnTo>
                  <a:lnTo>
                    <a:pt x="1932" y="316"/>
                  </a:lnTo>
                  <a:lnTo>
                    <a:pt x="1886" y="284"/>
                  </a:lnTo>
                  <a:lnTo>
                    <a:pt x="1840" y="254"/>
                  </a:lnTo>
                  <a:lnTo>
                    <a:pt x="1790" y="226"/>
                  </a:lnTo>
                  <a:lnTo>
                    <a:pt x="1740" y="200"/>
                  </a:lnTo>
                  <a:lnTo>
                    <a:pt x="1690" y="178"/>
                  </a:lnTo>
                  <a:lnTo>
                    <a:pt x="1638" y="156"/>
                  </a:lnTo>
                  <a:lnTo>
                    <a:pt x="1584" y="138"/>
                  </a:lnTo>
                  <a:lnTo>
                    <a:pt x="1530" y="122"/>
                  </a:lnTo>
                  <a:lnTo>
                    <a:pt x="1474" y="110"/>
                  </a:lnTo>
                  <a:lnTo>
                    <a:pt x="1416" y="100"/>
                  </a:lnTo>
                  <a:lnTo>
                    <a:pt x="1358" y="92"/>
                  </a:lnTo>
                  <a:lnTo>
                    <a:pt x="1300" y="88"/>
                  </a:lnTo>
                  <a:lnTo>
                    <a:pt x="1240" y="86"/>
                  </a:lnTo>
                  <a:lnTo>
                    <a:pt x="1240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5C74DA-8B9B-4146-B705-5667D7596F79}"/>
              </a:ext>
            </a:extLst>
          </p:cNvPr>
          <p:cNvGrpSpPr/>
          <p:nvPr/>
        </p:nvGrpSpPr>
        <p:grpSpPr>
          <a:xfrm>
            <a:off x="9485863" y="2399459"/>
            <a:ext cx="553695" cy="511467"/>
            <a:chOff x="25576213" y="7634288"/>
            <a:chExt cx="4829175" cy="4460875"/>
          </a:xfrm>
          <a:solidFill>
            <a:schemeClr val="accent2"/>
          </a:solidFill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B8567324-D64B-40DE-BD9E-963056240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4213" y="7634288"/>
              <a:ext cx="2682875" cy="2679700"/>
            </a:xfrm>
            <a:custGeom>
              <a:avLst/>
              <a:gdLst>
                <a:gd name="T0" fmla="*/ 1636 w 1690"/>
                <a:gd name="T1" fmla="*/ 1688 h 1688"/>
                <a:gd name="T2" fmla="*/ 1616 w 1690"/>
                <a:gd name="T3" fmla="*/ 1684 h 1688"/>
                <a:gd name="T4" fmla="*/ 1598 w 1690"/>
                <a:gd name="T5" fmla="*/ 1674 h 1688"/>
                <a:gd name="T6" fmla="*/ 1588 w 1690"/>
                <a:gd name="T7" fmla="*/ 1656 h 1688"/>
                <a:gd name="T8" fmla="*/ 1584 w 1690"/>
                <a:gd name="T9" fmla="*/ 1636 h 1688"/>
                <a:gd name="T10" fmla="*/ 1582 w 1690"/>
                <a:gd name="T11" fmla="*/ 1558 h 1688"/>
                <a:gd name="T12" fmla="*/ 1566 w 1690"/>
                <a:gd name="T13" fmla="*/ 1404 h 1688"/>
                <a:gd name="T14" fmla="*/ 1536 w 1690"/>
                <a:gd name="T15" fmla="*/ 1254 h 1688"/>
                <a:gd name="T16" fmla="*/ 1490 w 1690"/>
                <a:gd name="T17" fmla="*/ 1110 h 1688"/>
                <a:gd name="T18" fmla="*/ 1432 w 1690"/>
                <a:gd name="T19" fmla="*/ 974 h 1688"/>
                <a:gd name="T20" fmla="*/ 1362 w 1690"/>
                <a:gd name="T21" fmla="*/ 844 h 1688"/>
                <a:gd name="T22" fmla="*/ 1280 w 1690"/>
                <a:gd name="T23" fmla="*/ 720 h 1688"/>
                <a:gd name="T24" fmla="*/ 1186 w 1690"/>
                <a:gd name="T25" fmla="*/ 608 h 1688"/>
                <a:gd name="T26" fmla="*/ 1082 w 1690"/>
                <a:gd name="T27" fmla="*/ 504 h 1688"/>
                <a:gd name="T28" fmla="*/ 968 w 1690"/>
                <a:gd name="T29" fmla="*/ 410 h 1688"/>
                <a:gd name="T30" fmla="*/ 846 w 1690"/>
                <a:gd name="T31" fmla="*/ 328 h 1688"/>
                <a:gd name="T32" fmla="*/ 716 w 1690"/>
                <a:gd name="T33" fmla="*/ 256 h 1688"/>
                <a:gd name="T34" fmla="*/ 578 w 1690"/>
                <a:gd name="T35" fmla="*/ 198 h 1688"/>
                <a:gd name="T36" fmla="*/ 436 w 1690"/>
                <a:gd name="T37" fmla="*/ 154 h 1688"/>
                <a:gd name="T38" fmla="*/ 286 w 1690"/>
                <a:gd name="T39" fmla="*/ 124 h 1688"/>
                <a:gd name="T40" fmla="*/ 132 w 1690"/>
                <a:gd name="T41" fmla="*/ 108 h 1688"/>
                <a:gd name="T42" fmla="*/ 54 w 1690"/>
                <a:gd name="T43" fmla="*/ 106 h 1688"/>
                <a:gd name="T44" fmla="*/ 32 w 1690"/>
                <a:gd name="T45" fmla="*/ 102 h 1688"/>
                <a:gd name="T46" fmla="*/ 16 w 1690"/>
                <a:gd name="T47" fmla="*/ 90 h 1688"/>
                <a:gd name="T48" fmla="*/ 4 w 1690"/>
                <a:gd name="T49" fmla="*/ 74 h 1688"/>
                <a:gd name="T50" fmla="*/ 0 w 1690"/>
                <a:gd name="T51" fmla="*/ 52 h 1688"/>
                <a:gd name="T52" fmla="*/ 2 w 1690"/>
                <a:gd name="T53" fmla="*/ 42 h 1688"/>
                <a:gd name="T54" fmla="*/ 10 w 1690"/>
                <a:gd name="T55" fmla="*/ 24 h 1688"/>
                <a:gd name="T56" fmla="*/ 24 w 1690"/>
                <a:gd name="T57" fmla="*/ 10 h 1688"/>
                <a:gd name="T58" fmla="*/ 42 w 1690"/>
                <a:gd name="T59" fmla="*/ 2 h 1688"/>
                <a:gd name="T60" fmla="*/ 54 w 1690"/>
                <a:gd name="T61" fmla="*/ 0 h 1688"/>
                <a:gd name="T62" fmla="*/ 220 w 1690"/>
                <a:gd name="T63" fmla="*/ 8 h 1688"/>
                <a:gd name="T64" fmla="*/ 382 w 1690"/>
                <a:gd name="T65" fmla="*/ 34 h 1688"/>
                <a:gd name="T66" fmla="*/ 540 w 1690"/>
                <a:gd name="T67" fmla="*/ 74 h 1688"/>
                <a:gd name="T68" fmla="*/ 690 w 1690"/>
                <a:gd name="T69" fmla="*/ 128 h 1688"/>
                <a:gd name="T70" fmla="*/ 832 w 1690"/>
                <a:gd name="T71" fmla="*/ 198 h 1688"/>
                <a:gd name="T72" fmla="*/ 968 w 1690"/>
                <a:gd name="T73" fmla="*/ 280 h 1688"/>
                <a:gd name="T74" fmla="*/ 1094 w 1690"/>
                <a:gd name="T75" fmla="*/ 374 h 1688"/>
                <a:gd name="T76" fmla="*/ 1210 w 1690"/>
                <a:gd name="T77" fmla="*/ 480 h 1688"/>
                <a:gd name="T78" fmla="*/ 1316 w 1690"/>
                <a:gd name="T79" fmla="*/ 596 h 1688"/>
                <a:gd name="T80" fmla="*/ 1410 w 1690"/>
                <a:gd name="T81" fmla="*/ 722 h 1688"/>
                <a:gd name="T82" fmla="*/ 1492 w 1690"/>
                <a:gd name="T83" fmla="*/ 856 h 1688"/>
                <a:gd name="T84" fmla="*/ 1560 w 1690"/>
                <a:gd name="T85" fmla="*/ 1000 h 1688"/>
                <a:gd name="T86" fmla="*/ 1616 w 1690"/>
                <a:gd name="T87" fmla="*/ 1150 h 1688"/>
                <a:gd name="T88" fmla="*/ 1656 w 1690"/>
                <a:gd name="T89" fmla="*/ 1306 h 1688"/>
                <a:gd name="T90" fmla="*/ 1680 w 1690"/>
                <a:gd name="T91" fmla="*/ 1468 h 1688"/>
                <a:gd name="T92" fmla="*/ 1690 w 1690"/>
                <a:gd name="T93" fmla="*/ 1636 h 1688"/>
                <a:gd name="T94" fmla="*/ 1688 w 1690"/>
                <a:gd name="T95" fmla="*/ 1646 h 1688"/>
                <a:gd name="T96" fmla="*/ 1680 w 1690"/>
                <a:gd name="T97" fmla="*/ 1666 h 1688"/>
                <a:gd name="T98" fmla="*/ 1666 w 1690"/>
                <a:gd name="T99" fmla="*/ 1680 h 1688"/>
                <a:gd name="T100" fmla="*/ 1646 w 1690"/>
                <a:gd name="T101" fmla="*/ 1688 h 1688"/>
                <a:gd name="T102" fmla="*/ 1636 w 1690"/>
                <a:gd name="T103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0" h="1688">
                  <a:moveTo>
                    <a:pt x="1636" y="1688"/>
                  </a:moveTo>
                  <a:lnTo>
                    <a:pt x="1636" y="1688"/>
                  </a:lnTo>
                  <a:lnTo>
                    <a:pt x="1626" y="1688"/>
                  </a:lnTo>
                  <a:lnTo>
                    <a:pt x="1616" y="1684"/>
                  </a:lnTo>
                  <a:lnTo>
                    <a:pt x="1606" y="1680"/>
                  </a:lnTo>
                  <a:lnTo>
                    <a:pt x="1598" y="1674"/>
                  </a:lnTo>
                  <a:lnTo>
                    <a:pt x="1592" y="1666"/>
                  </a:lnTo>
                  <a:lnTo>
                    <a:pt x="1588" y="1656"/>
                  </a:lnTo>
                  <a:lnTo>
                    <a:pt x="1584" y="1646"/>
                  </a:lnTo>
                  <a:lnTo>
                    <a:pt x="1584" y="1636"/>
                  </a:lnTo>
                  <a:lnTo>
                    <a:pt x="1584" y="1636"/>
                  </a:lnTo>
                  <a:lnTo>
                    <a:pt x="1582" y="1558"/>
                  </a:lnTo>
                  <a:lnTo>
                    <a:pt x="1576" y="1480"/>
                  </a:lnTo>
                  <a:lnTo>
                    <a:pt x="1566" y="1404"/>
                  </a:lnTo>
                  <a:lnTo>
                    <a:pt x="1552" y="1328"/>
                  </a:lnTo>
                  <a:lnTo>
                    <a:pt x="1536" y="1254"/>
                  </a:lnTo>
                  <a:lnTo>
                    <a:pt x="1514" y="1182"/>
                  </a:lnTo>
                  <a:lnTo>
                    <a:pt x="1490" y="1110"/>
                  </a:lnTo>
                  <a:lnTo>
                    <a:pt x="1464" y="1040"/>
                  </a:lnTo>
                  <a:lnTo>
                    <a:pt x="1432" y="974"/>
                  </a:lnTo>
                  <a:lnTo>
                    <a:pt x="1398" y="908"/>
                  </a:lnTo>
                  <a:lnTo>
                    <a:pt x="1362" y="844"/>
                  </a:lnTo>
                  <a:lnTo>
                    <a:pt x="1322" y="780"/>
                  </a:lnTo>
                  <a:lnTo>
                    <a:pt x="1280" y="720"/>
                  </a:lnTo>
                  <a:lnTo>
                    <a:pt x="1234" y="664"/>
                  </a:lnTo>
                  <a:lnTo>
                    <a:pt x="1186" y="608"/>
                  </a:lnTo>
                  <a:lnTo>
                    <a:pt x="1134" y="554"/>
                  </a:lnTo>
                  <a:lnTo>
                    <a:pt x="1082" y="504"/>
                  </a:lnTo>
                  <a:lnTo>
                    <a:pt x="1026" y="456"/>
                  </a:lnTo>
                  <a:lnTo>
                    <a:pt x="968" y="410"/>
                  </a:lnTo>
                  <a:lnTo>
                    <a:pt x="908" y="368"/>
                  </a:lnTo>
                  <a:lnTo>
                    <a:pt x="846" y="328"/>
                  </a:lnTo>
                  <a:lnTo>
                    <a:pt x="782" y="290"/>
                  </a:lnTo>
                  <a:lnTo>
                    <a:pt x="716" y="256"/>
                  </a:lnTo>
                  <a:lnTo>
                    <a:pt x="648" y="226"/>
                  </a:lnTo>
                  <a:lnTo>
                    <a:pt x="578" y="198"/>
                  </a:lnTo>
                  <a:lnTo>
                    <a:pt x="508" y="174"/>
                  </a:lnTo>
                  <a:lnTo>
                    <a:pt x="436" y="154"/>
                  </a:lnTo>
                  <a:lnTo>
                    <a:pt x="362" y="136"/>
                  </a:lnTo>
                  <a:lnTo>
                    <a:pt x="286" y="124"/>
                  </a:lnTo>
                  <a:lnTo>
                    <a:pt x="210" y="114"/>
                  </a:lnTo>
                  <a:lnTo>
                    <a:pt x="132" y="108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42" y="104"/>
                  </a:lnTo>
                  <a:lnTo>
                    <a:pt x="32" y="102"/>
                  </a:lnTo>
                  <a:lnTo>
                    <a:pt x="24" y="96"/>
                  </a:lnTo>
                  <a:lnTo>
                    <a:pt x="16" y="90"/>
                  </a:lnTo>
                  <a:lnTo>
                    <a:pt x="10" y="82"/>
                  </a:lnTo>
                  <a:lnTo>
                    <a:pt x="4" y="74"/>
                  </a:lnTo>
                  <a:lnTo>
                    <a:pt x="2" y="6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42"/>
                  </a:lnTo>
                  <a:lnTo>
                    <a:pt x="4" y="32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138" y="2"/>
                  </a:lnTo>
                  <a:lnTo>
                    <a:pt x="220" y="8"/>
                  </a:lnTo>
                  <a:lnTo>
                    <a:pt x="302" y="20"/>
                  </a:lnTo>
                  <a:lnTo>
                    <a:pt x="382" y="34"/>
                  </a:lnTo>
                  <a:lnTo>
                    <a:pt x="462" y="52"/>
                  </a:lnTo>
                  <a:lnTo>
                    <a:pt x="540" y="74"/>
                  </a:lnTo>
                  <a:lnTo>
                    <a:pt x="616" y="100"/>
                  </a:lnTo>
                  <a:lnTo>
                    <a:pt x="690" y="128"/>
                  </a:lnTo>
                  <a:lnTo>
                    <a:pt x="762" y="162"/>
                  </a:lnTo>
                  <a:lnTo>
                    <a:pt x="832" y="198"/>
                  </a:lnTo>
                  <a:lnTo>
                    <a:pt x="900" y="238"/>
                  </a:lnTo>
                  <a:lnTo>
                    <a:pt x="968" y="280"/>
                  </a:lnTo>
                  <a:lnTo>
                    <a:pt x="1032" y="326"/>
                  </a:lnTo>
                  <a:lnTo>
                    <a:pt x="1094" y="374"/>
                  </a:lnTo>
                  <a:lnTo>
                    <a:pt x="1152" y="426"/>
                  </a:lnTo>
                  <a:lnTo>
                    <a:pt x="1210" y="480"/>
                  </a:lnTo>
                  <a:lnTo>
                    <a:pt x="1264" y="536"/>
                  </a:lnTo>
                  <a:lnTo>
                    <a:pt x="1316" y="596"/>
                  </a:lnTo>
                  <a:lnTo>
                    <a:pt x="1364" y="658"/>
                  </a:lnTo>
                  <a:lnTo>
                    <a:pt x="1410" y="722"/>
                  </a:lnTo>
                  <a:lnTo>
                    <a:pt x="1452" y="788"/>
                  </a:lnTo>
                  <a:lnTo>
                    <a:pt x="1492" y="856"/>
                  </a:lnTo>
                  <a:lnTo>
                    <a:pt x="1528" y="928"/>
                  </a:lnTo>
                  <a:lnTo>
                    <a:pt x="1560" y="1000"/>
                  </a:lnTo>
                  <a:lnTo>
                    <a:pt x="1590" y="1074"/>
                  </a:lnTo>
                  <a:lnTo>
                    <a:pt x="1616" y="1150"/>
                  </a:lnTo>
                  <a:lnTo>
                    <a:pt x="1638" y="1228"/>
                  </a:lnTo>
                  <a:lnTo>
                    <a:pt x="1656" y="1306"/>
                  </a:lnTo>
                  <a:lnTo>
                    <a:pt x="1670" y="1388"/>
                  </a:lnTo>
                  <a:lnTo>
                    <a:pt x="1680" y="1468"/>
                  </a:lnTo>
                  <a:lnTo>
                    <a:pt x="1686" y="1552"/>
                  </a:lnTo>
                  <a:lnTo>
                    <a:pt x="1690" y="1636"/>
                  </a:lnTo>
                  <a:lnTo>
                    <a:pt x="1690" y="1636"/>
                  </a:lnTo>
                  <a:lnTo>
                    <a:pt x="1688" y="1646"/>
                  </a:lnTo>
                  <a:lnTo>
                    <a:pt x="1684" y="1656"/>
                  </a:lnTo>
                  <a:lnTo>
                    <a:pt x="1680" y="1666"/>
                  </a:lnTo>
                  <a:lnTo>
                    <a:pt x="1674" y="1674"/>
                  </a:lnTo>
                  <a:lnTo>
                    <a:pt x="1666" y="1680"/>
                  </a:lnTo>
                  <a:lnTo>
                    <a:pt x="1656" y="1684"/>
                  </a:lnTo>
                  <a:lnTo>
                    <a:pt x="1646" y="1688"/>
                  </a:lnTo>
                  <a:lnTo>
                    <a:pt x="1636" y="1688"/>
                  </a:lnTo>
                  <a:lnTo>
                    <a:pt x="1636" y="16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1264447C-E578-4FE4-9CC7-18D327015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6063" y="9729788"/>
              <a:ext cx="949325" cy="638175"/>
            </a:xfrm>
            <a:custGeom>
              <a:avLst/>
              <a:gdLst>
                <a:gd name="T0" fmla="*/ 312 w 598"/>
                <a:gd name="T1" fmla="*/ 402 h 402"/>
                <a:gd name="T2" fmla="*/ 312 w 598"/>
                <a:gd name="T3" fmla="*/ 402 h 402"/>
                <a:gd name="T4" fmla="*/ 302 w 598"/>
                <a:gd name="T5" fmla="*/ 400 h 402"/>
                <a:gd name="T6" fmla="*/ 292 w 598"/>
                <a:gd name="T7" fmla="*/ 398 h 402"/>
                <a:gd name="T8" fmla="*/ 282 w 598"/>
                <a:gd name="T9" fmla="*/ 392 h 402"/>
                <a:gd name="T10" fmla="*/ 274 w 598"/>
                <a:gd name="T11" fmla="*/ 386 h 402"/>
                <a:gd name="T12" fmla="*/ 14 w 598"/>
                <a:gd name="T13" fmla="*/ 116 h 402"/>
                <a:gd name="T14" fmla="*/ 14 w 598"/>
                <a:gd name="T15" fmla="*/ 116 h 402"/>
                <a:gd name="T16" fmla="*/ 8 w 598"/>
                <a:gd name="T17" fmla="*/ 108 h 402"/>
                <a:gd name="T18" fmla="*/ 4 w 598"/>
                <a:gd name="T19" fmla="*/ 98 h 402"/>
                <a:gd name="T20" fmla="*/ 0 w 598"/>
                <a:gd name="T21" fmla="*/ 88 h 402"/>
                <a:gd name="T22" fmla="*/ 0 w 598"/>
                <a:gd name="T23" fmla="*/ 78 h 402"/>
                <a:gd name="T24" fmla="*/ 2 w 598"/>
                <a:gd name="T25" fmla="*/ 68 h 402"/>
                <a:gd name="T26" fmla="*/ 4 w 598"/>
                <a:gd name="T27" fmla="*/ 58 h 402"/>
                <a:gd name="T28" fmla="*/ 10 w 598"/>
                <a:gd name="T29" fmla="*/ 50 h 402"/>
                <a:gd name="T30" fmla="*/ 16 w 598"/>
                <a:gd name="T31" fmla="*/ 42 h 402"/>
                <a:gd name="T32" fmla="*/ 16 w 598"/>
                <a:gd name="T33" fmla="*/ 42 h 402"/>
                <a:gd name="T34" fmla="*/ 24 w 598"/>
                <a:gd name="T35" fmla="*/ 34 h 402"/>
                <a:gd name="T36" fmla="*/ 34 w 598"/>
                <a:gd name="T37" fmla="*/ 30 h 402"/>
                <a:gd name="T38" fmla="*/ 44 w 598"/>
                <a:gd name="T39" fmla="*/ 28 h 402"/>
                <a:gd name="T40" fmla="*/ 54 w 598"/>
                <a:gd name="T41" fmla="*/ 26 h 402"/>
                <a:gd name="T42" fmla="*/ 64 w 598"/>
                <a:gd name="T43" fmla="*/ 28 h 402"/>
                <a:gd name="T44" fmla="*/ 74 w 598"/>
                <a:gd name="T45" fmla="*/ 32 h 402"/>
                <a:gd name="T46" fmla="*/ 82 w 598"/>
                <a:gd name="T47" fmla="*/ 36 h 402"/>
                <a:gd name="T48" fmla="*/ 90 w 598"/>
                <a:gd name="T49" fmla="*/ 42 h 402"/>
                <a:gd name="T50" fmla="*/ 308 w 598"/>
                <a:gd name="T51" fmla="*/ 268 h 402"/>
                <a:gd name="T52" fmla="*/ 504 w 598"/>
                <a:gd name="T53" fmla="*/ 20 h 402"/>
                <a:gd name="T54" fmla="*/ 504 w 598"/>
                <a:gd name="T55" fmla="*/ 20 h 402"/>
                <a:gd name="T56" fmla="*/ 512 w 598"/>
                <a:gd name="T57" fmla="*/ 12 h 402"/>
                <a:gd name="T58" fmla="*/ 520 w 598"/>
                <a:gd name="T59" fmla="*/ 6 h 402"/>
                <a:gd name="T60" fmla="*/ 528 w 598"/>
                <a:gd name="T61" fmla="*/ 2 h 402"/>
                <a:gd name="T62" fmla="*/ 538 w 598"/>
                <a:gd name="T63" fmla="*/ 0 h 402"/>
                <a:gd name="T64" fmla="*/ 548 w 598"/>
                <a:gd name="T65" fmla="*/ 0 h 402"/>
                <a:gd name="T66" fmla="*/ 560 w 598"/>
                <a:gd name="T67" fmla="*/ 2 h 402"/>
                <a:gd name="T68" fmla="*/ 568 w 598"/>
                <a:gd name="T69" fmla="*/ 4 h 402"/>
                <a:gd name="T70" fmla="*/ 578 w 598"/>
                <a:gd name="T71" fmla="*/ 10 h 402"/>
                <a:gd name="T72" fmla="*/ 578 w 598"/>
                <a:gd name="T73" fmla="*/ 10 h 402"/>
                <a:gd name="T74" fmla="*/ 586 w 598"/>
                <a:gd name="T75" fmla="*/ 18 h 402"/>
                <a:gd name="T76" fmla="*/ 592 w 598"/>
                <a:gd name="T77" fmla="*/ 26 h 402"/>
                <a:gd name="T78" fmla="*/ 596 w 598"/>
                <a:gd name="T79" fmla="*/ 36 h 402"/>
                <a:gd name="T80" fmla="*/ 598 w 598"/>
                <a:gd name="T81" fmla="*/ 46 h 402"/>
                <a:gd name="T82" fmla="*/ 598 w 598"/>
                <a:gd name="T83" fmla="*/ 56 h 402"/>
                <a:gd name="T84" fmla="*/ 596 w 598"/>
                <a:gd name="T85" fmla="*/ 66 h 402"/>
                <a:gd name="T86" fmla="*/ 592 w 598"/>
                <a:gd name="T87" fmla="*/ 76 h 402"/>
                <a:gd name="T88" fmla="*/ 586 w 598"/>
                <a:gd name="T89" fmla="*/ 84 h 402"/>
                <a:gd name="T90" fmla="*/ 354 w 598"/>
                <a:gd name="T91" fmla="*/ 382 h 402"/>
                <a:gd name="T92" fmla="*/ 354 w 598"/>
                <a:gd name="T93" fmla="*/ 382 h 402"/>
                <a:gd name="T94" fmla="*/ 346 w 598"/>
                <a:gd name="T95" fmla="*/ 390 h 402"/>
                <a:gd name="T96" fmla="*/ 336 w 598"/>
                <a:gd name="T97" fmla="*/ 396 h 402"/>
                <a:gd name="T98" fmla="*/ 326 w 598"/>
                <a:gd name="T99" fmla="*/ 400 h 402"/>
                <a:gd name="T100" fmla="*/ 314 w 598"/>
                <a:gd name="T101" fmla="*/ 402 h 402"/>
                <a:gd name="T102" fmla="*/ 314 w 598"/>
                <a:gd name="T103" fmla="*/ 402 h 402"/>
                <a:gd name="T104" fmla="*/ 312 w 598"/>
                <a:gd name="T105" fmla="*/ 402 h 402"/>
                <a:gd name="T106" fmla="*/ 312 w 598"/>
                <a:gd name="T10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8" h="402">
                  <a:moveTo>
                    <a:pt x="312" y="402"/>
                  </a:moveTo>
                  <a:lnTo>
                    <a:pt x="312" y="402"/>
                  </a:lnTo>
                  <a:lnTo>
                    <a:pt x="302" y="400"/>
                  </a:lnTo>
                  <a:lnTo>
                    <a:pt x="292" y="398"/>
                  </a:lnTo>
                  <a:lnTo>
                    <a:pt x="282" y="392"/>
                  </a:lnTo>
                  <a:lnTo>
                    <a:pt x="274" y="38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8" y="108"/>
                  </a:lnTo>
                  <a:lnTo>
                    <a:pt x="4" y="9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2" y="68"/>
                  </a:lnTo>
                  <a:lnTo>
                    <a:pt x="4" y="58"/>
                  </a:lnTo>
                  <a:lnTo>
                    <a:pt x="10" y="50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24" y="34"/>
                  </a:lnTo>
                  <a:lnTo>
                    <a:pt x="34" y="30"/>
                  </a:lnTo>
                  <a:lnTo>
                    <a:pt x="44" y="28"/>
                  </a:lnTo>
                  <a:lnTo>
                    <a:pt x="54" y="26"/>
                  </a:lnTo>
                  <a:lnTo>
                    <a:pt x="64" y="28"/>
                  </a:lnTo>
                  <a:lnTo>
                    <a:pt x="74" y="32"/>
                  </a:lnTo>
                  <a:lnTo>
                    <a:pt x="82" y="36"/>
                  </a:lnTo>
                  <a:lnTo>
                    <a:pt x="90" y="42"/>
                  </a:lnTo>
                  <a:lnTo>
                    <a:pt x="308" y="268"/>
                  </a:lnTo>
                  <a:lnTo>
                    <a:pt x="504" y="20"/>
                  </a:lnTo>
                  <a:lnTo>
                    <a:pt x="504" y="20"/>
                  </a:lnTo>
                  <a:lnTo>
                    <a:pt x="512" y="12"/>
                  </a:lnTo>
                  <a:lnTo>
                    <a:pt x="520" y="6"/>
                  </a:lnTo>
                  <a:lnTo>
                    <a:pt x="528" y="2"/>
                  </a:lnTo>
                  <a:lnTo>
                    <a:pt x="538" y="0"/>
                  </a:lnTo>
                  <a:lnTo>
                    <a:pt x="548" y="0"/>
                  </a:lnTo>
                  <a:lnTo>
                    <a:pt x="560" y="2"/>
                  </a:lnTo>
                  <a:lnTo>
                    <a:pt x="568" y="4"/>
                  </a:lnTo>
                  <a:lnTo>
                    <a:pt x="578" y="10"/>
                  </a:lnTo>
                  <a:lnTo>
                    <a:pt x="578" y="10"/>
                  </a:lnTo>
                  <a:lnTo>
                    <a:pt x="586" y="18"/>
                  </a:lnTo>
                  <a:lnTo>
                    <a:pt x="592" y="26"/>
                  </a:lnTo>
                  <a:lnTo>
                    <a:pt x="596" y="36"/>
                  </a:lnTo>
                  <a:lnTo>
                    <a:pt x="598" y="46"/>
                  </a:lnTo>
                  <a:lnTo>
                    <a:pt x="598" y="56"/>
                  </a:lnTo>
                  <a:lnTo>
                    <a:pt x="596" y="66"/>
                  </a:lnTo>
                  <a:lnTo>
                    <a:pt x="592" y="76"/>
                  </a:lnTo>
                  <a:lnTo>
                    <a:pt x="586" y="84"/>
                  </a:lnTo>
                  <a:lnTo>
                    <a:pt x="354" y="382"/>
                  </a:lnTo>
                  <a:lnTo>
                    <a:pt x="354" y="382"/>
                  </a:lnTo>
                  <a:lnTo>
                    <a:pt x="346" y="390"/>
                  </a:lnTo>
                  <a:lnTo>
                    <a:pt x="336" y="396"/>
                  </a:lnTo>
                  <a:lnTo>
                    <a:pt x="326" y="400"/>
                  </a:lnTo>
                  <a:lnTo>
                    <a:pt x="314" y="402"/>
                  </a:lnTo>
                  <a:lnTo>
                    <a:pt x="314" y="402"/>
                  </a:lnTo>
                  <a:lnTo>
                    <a:pt x="312" y="402"/>
                  </a:lnTo>
                  <a:lnTo>
                    <a:pt x="312" y="4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3667D230-E654-4B51-8E96-470EFF431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4213" y="9310688"/>
              <a:ext cx="1006475" cy="1003300"/>
            </a:xfrm>
            <a:custGeom>
              <a:avLst/>
              <a:gdLst>
                <a:gd name="T0" fmla="*/ 54 w 634"/>
                <a:gd name="T1" fmla="*/ 632 h 632"/>
                <a:gd name="T2" fmla="*/ 54 w 634"/>
                <a:gd name="T3" fmla="*/ 632 h 632"/>
                <a:gd name="T4" fmla="*/ 44 w 634"/>
                <a:gd name="T5" fmla="*/ 632 h 632"/>
                <a:gd name="T6" fmla="*/ 34 w 634"/>
                <a:gd name="T7" fmla="*/ 628 h 632"/>
                <a:gd name="T8" fmla="*/ 24 w 634"/>
                <a:gd name="T9" fmla="*/ 624 h 632"/>
                <a:gd name="T10" fmla="*/ 16 w 634"/>
                <a:gd name="T11" fmla="*/ 618 h 632"/>
                <a:gd name="T12" fmla="*/ 16 w 634"/>
                <a:gd name="T13" fmla="*/ 618 h 632"/>
                <a:gd name="T14" fmla="*/ 10 w 634"/>
                <a:gd name="T15" fmla="*/ 608 h 632"/>
                <a:gd name="T16" fmla="*/ 4 w 634"/>
                <a:gd name="T17" fmla="*/ 600 h 632"/>
                <a:gd name="T18" fmla="*/ 2 w 634"/>
                <a:gd name="T19" fmla="*/ 590 h 632"/>
                <a:gd name="T20" fmla="*/ 0 w 634"/>
                <a:gd name="T21" fmla="*/ 580 h 632"/>
                <a:gd name="T22" fmla="*/ 2 w 634"/>
                <a:gd name="T23" fmla="*/ 570 h 632"/>
                <a:gd name="T24" fmla="*/ 4 w 634"/>
                <a:gd name="T25" fmla="*/ 560 h 632"/>
                <a:gd name="T26" fmla="*/ 10 w 634"/>
                <a:gd name="T27" fmla="*/ 550 h 632"/>
                <a:gd name="T28" fmla="*/ 16 w 634"/>
                <a:gd name="T29" fmla="*/ 542 h 632"/>
                <a:gd name="T30" fmla="*/ 544 w 634"/>
                <a:gd name="T31" fmla="*/ 14 h 632"/>
                <a:gd name="T32" fmla="*/ 544 w 634"/>
                <a:gd name="T33" fmla="*/ 14 h 632"/>
                <a:gd name="T34" fmla="*/ 552 w 634"/>
                <a:gd name="T35" fmla="*/ 8 h 632"/>
                <a:gd name="T36" fmla="*/ 562 w 634"/>
                <a:gd name="T37" fmla="*/ 4 h 632"/>
                <a:gd name="T38" fmla="*/ 570 w 634"/>
                <a:gd name="T39" fmla="*/ 0 h 632"/>
                <a:gd name="T40" fmla="*/ 580 w 634"/>
                <a:gd name="T41" fmla="*/ 0 h 632"/>
                <a:gd name="T42" fmla="*/ 592 w 634"/>
                <a:gd name="T43" fmla="*/ 0 h 632"/>
                <a:gd name="T44" fmla="*/ 600 w 634"/>
                <a:gd name="T45" fmla="*/ 4 h 632"/>
                <a:gd name="T46" fmla="*/ 610 w 634"/>
                <a:gd name="T47" fmla="*/ 8 h 632"/>
                <a:gd name="T48" fmla="*/ 618 w 634"/>
                <a:gd name="T49" fmla="*/ 14 h 632"/>
                <a:gd name="T50" fmla="*/ 618 w 634"/>
                <a:gd name="T51" fmla="*/ 14 h 632"/>
                <a:gd name="T52" fmla="*/ 626 w 634"/>
                <a:gd name="T53" fmla="*/ 24 h 632"/>
                <a:gd name="T54" fmla="*/ 630 w 634"/>
                <a:gd name="T55" fmla="*/ 32 h 632"/>
                <a:gd name="T56" fmla="*/ 632 w 634"/>
                <a:gd name="T57" fmla="*/ 42 h 632"/>
                <a:gd name="T58" fmla="*/ 634 w 634"/>
                <a:gd name="T59" fmla="*/ 52 h 632"/>
                <a:gd name="T60" fmla="*/ 632 w 634"/>
                <a:gd name="T61" fmla="*/ 62 h 632"/>
                <a:gd name="T62" fmla="*/ 630 w 634"/>
                <a:gd name="T63" fmla="*/ 72 h 632"/>
                <a:gd name="T64" fmla="*/ 626 w 634"/>
                <a:gd name="T65" fmla="*/ 82 h 632"/>
                <a:gd name="T66" fmla="*/ 618 w 634"/>
                <a:gd name="T67" fmla="*/ 90 h 632"/>
                <a:gd name="T68" fmla="*/ 90 w 634"/>
                <a:gd name="T69" fmla="*/ 618 h 632"/>
                <a:gd name="T70" fmla="*/ 90 w 634"/>
                <a:gd name="T71" fmla="*/ 618 h 632"/>
                <a:gd name="T72" fmla="*/ 82 w 634"/>
                <a:gd name="T73" fmla="*/ 624 h 632"/>
                <a:gd name="T74" fmla="*/ 74 w 634"/>
                <a:gd name="T75" fmla="*/ 628 h 632"/>
                <a:gd name="T76" fmla="*/ 64 w 634"/>
                <a:gd name="T77" fmla="*/ 632 h 632"/>
                <a:gd name="T78" fmla="*/ 54 w 634"/>
                <a:gd name="T79" fmla="*/ 632 h 632"/>
                <a:gd name="T80" fmla="*/ 54 w 634"/>
                <a:gd name="T8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4" h="632">
                  <a:moveTo>
                    <a:pt x="54" y="632"/>
                  </a:moveTo>
                  <a:lnTo>
                    <a:pt x="54" y="632"/>
                  </a:lnTo>
                  <a:lnTo>
                    <a:pt x="44" y="632"/>
                  </a:lnTo>
                  <a:lnTo>
                    <a:pt x="34" y="628"/>
                  </a:lnTo>
                  <a:lnTo>
                    <a:pt x="24" y="624"/>
                  </a:lnTo>
                  <a:lnTo>
                    <a:pt x="16" y="618"/>
                  </a:lnTo>
                  <a:lnTo>
                    <a:pt x="16" y="618"/>
                  </a:lnTo>
                  <a:lnTo>
                    <a:pt x="10" y="608"/>
                  </a:lnTo>
                  <a:lnTo>
                    <a:pt x="4" y="600"/>
                  </a:lnTo>
                  <a:lnTo>
                    <a:pt x="2" y="590"/>
                  </a:lnTo>
                  <a:lnTo>
                    <a:pt x="0" y="580"/>
                  </a:lnTo>
                  <a:lnTo>
                    <a:pt x="2" y="570"/>
                  </a:lnTo>
                  <a:lnTo>
                    <a:pt x="4" y="560"/>
                  </a:lnTo>
                  <a:lnTo>
                    <a:pt x="10" y="550"/>
                  </a:lnTo>
                  <a:lnTo>
                    <a:pt x="16" y="542"/>
                  </a:lnTo>
                  <a:lnTo>
                    <a:pt x="544" y="14"/>
                  </a:lnTo>
                  <a:lnTo>
                    <a:pt x="544" y="14"/>
                  </a:lnTo>
                  <a:lnTo>
                    <a:pt x="552" y="8"/>
                  </a:lnTo>
                  <a:lnTo>
                    <a:pt x="562" y="4"/>
                  </a:lnTo>
                  <a:lnTo>
                    <a:pt x="570" y="0"/>
                  </a:lnTo>
                  <a:lnTo>
                    <a:pt x="580" y="0"/>
                  </a:lnTo>
                  <a:lnTo>
                    <a:pt x="592" y="0"/>
                  </a:lnTo>
                  <a:lnTo>
                    <a:pt x="600" y="4"/>
                  </a:lnTo>
                  <a:lnTo>
                    <a:pt x="610" y="8"/>
                  </a:lnTo>
                  <a:lnTo>
                    <a:pt x="618" y="14"/>
                  </a:lnTo>
                  <a:lnTo>
                    <a:pt x="618" y="14"/>
                  </a:lnTo>
                  <a:lnTo>
                    <a:pt x="626" y="24"/>
                  </a:lnTo>
                  <a:lnTo>
                    <a:pt x="630" y="32"/>
                  </a:lnTo>
                  <a:lnTo>
                    <a:pt x="632" y="42"/>
                  </a:lnTo>
                  <a:lnTo>
                    <a:pt x="634" y="52"/>
                  </a:lnTo>
                  <a:lnTo>
                    <a:pt x="632" y="62"/>
                  </a:lnTo>
                  <a:lnTo>
                    <a:pt x="630" y="72"/>
                  </a:lnTo>
                  <a:lnTo>
                    <a:pt x="626" y="82"/>
                  </a:lnTo>
                  <a:lnTo>
                    <a:pt x="618" y="90"/>
                  </a:lnTo>
                  <a:lnTo>
                    <a:pt x="90" y="618"/>
                  </a:lnTo>
                  <a:lnTo>
                    <a:pt x="90" y="618"/>
                  </a:lnTo>
                  <a:lnTo>
                    <a:pt x="82" y="624"/>
                  </a:lnTo>
                  <a:lnTo>
                    <a:pt x="74" y="628"/>
                  </a:lnTo>
                  <a:lnTo>
                    <a:pt x="64" y="632"/>
                  </a:lnTo>
                  <a:lnTo>
                    <a:pt x="54" y="632"/>
                  </a:lnTo>
                  <a:lnTo>
                    <a:pt x="54" y="6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63637CE4-FB6D-4631-8424-2C6BCD28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5563" y="9520238"/>
              <a:ext cx="796925" cy="793750"/>
            </a:xfrm>
            <a:custGeom>
              <a:avLst/>
              <a:gdLst>
                <a:gd name="T0" fmla="*/ 450 w 502"/>
                <a:gd name="T1" fmla="*/ 500 h 500"/>
                <a:gd name="T2" fmla="*/ 450 w 502"/>
                <a:gd name="T3" fmla="*/ 500 h 500"/>
                <a:gd name="T4" fmla="*/ 440 w 502"/>
                <a:gd name="T5" fmla="*/ 500 h 500"/>
                <a:gd name="T6" fmla="*/ 430 w 502"/>
                <a:gd name="T7" fmla="*/ 496 h 500"/>
                <a:gd name="T8" fmla="*/ 420 w 502"/>
                <a:gd name="T9" fmla="*/ 492 h 500"/>
                <a:gd name="T10" fmla="*/ 412 w 502"/>
                <a:gd name="T11" fmla="*/ 486 h 500"/>
                <a:gd name="T12" fmla="*/ 16 w 502"/>
                <a:gd name="T13" fmla="*/ 90 h 500"/>
                <a:gd name="T14" fmla="*/ 16 w 502"/>
                <a:gd name="T15" fmla="*/ 90 h 500"/>
                <a:gd name="T16" fmla="*/ 10 w 502"/>
                <a:gd name="T17" fmla="*/ 82 h 500"/>
                <a:gd name="T18" fmla="*/ 4 w 502"/>
                <a:gd name="T19" fmla="*/ 72 h 500"/>
                <a:gd name="T20" fmla="*/ 2 w 502"/>
                <a:gd name="T21" fmla="*/ 62 h 500"/>
                <a:gd name="T22" fmla="*/ 0 w 502"/>
                <a:gd name="T23" fmla="*/ 52 h 500"/>
                <a:gd name="T24" fmla="*/ 2 w 502"/>
                <a:gd name="T25" fmla="*/ 42 h 500"/>
                <a:gd name="T26" fmla="*/ 4 w 502"/>
                <a:gd name="T27" fmla="*/ 32 h 500"/>
                <a:gd name="T28" fmla="*/ 10 w 502"/>
                <a:gd name="T29" fmla="*/ 24 h 500"/>
                <a:gd name="T30" fmla="*/ 16 w 502"/>
                <a:gd name="T31" fmla="*/ 14 h 500"/>
                <a:gd name="T32" fmla="*/ 16 w 502"/>
                <a:gd name="T33" fmla="*/ 14 h 500"/>
                <a:gd name="T34" fmla="*/ 24 w 502"/>
                <a:gd name="T35" fmla="*/ 8 h 500"/>
                <a:gd name="T36" fmla="*/ 34 w 502"/>
                <a:gd name="T37" fmla="*/ 4 h 500"/>
                <a:gd name="T38" fmla="*/ 44 w 502"/>
                <a:gd name="T39" fmla="*/ 0 h 500"/>
                <a:gd name="T40" fmla="*/ 54 w 502"/>
                <a:gd name="T41" fmla="*/ 0 h 500"/>
                <a:gd name="T42" fmla="*/ 64 w 502"/>
                <a:gd name="T43" fmla="*/ 0 h 500"/>
                <a:gd name="T44" fmla="*/ 74 w 502"/>
                <a:gd name="T45" fmla="*/ 4 h 500"/>
                <a:gd name="T46" fmla="*/ 82 w 502"/>
                <a:gd name="T47" fmla="*/ 8 h 500"/>
                <a:gd name="T48" fmla="*/ 90 w 502"/>
                <a:gd name="T49" fmla="*/ 14 h 500"/>
                <a:gd name="T50" fmla="*/ 486 w 502"/>
                <a:gd name="T51" fmla="*/ 410 h 500"/>
                <a:gd name="T52" fmla="*/ 486 w 502"/>
                <a:gd name="T53" fmla="*/ 410 h 500"/>
                <a:gd name="T54" fmla="*/ 494 w 502"/>
                <a:gd name="T55" fmla="*/ 418 h 500"/>
                <a:gd name="T56" fmla="*/ 498 w 502"/>
                <a:gd name="T57" fmla="*/ 428 h 500"/>
                <a:gd name="T58" fmla="*/ 502 w 502"/>
                <a:gd name="T59" fmla="*/ 438 h 500"/>
                <a:gd name="T60" fmla="*/ 502 w 502"/>
                <a:gd name="T61" fmla="*/ 448 h 500"/>
                <a:gd name="T62" fmla="*/ 502 w 502"/>
                <a:gd name="T63" fmla="*/ 458 h 500"/>
                <a:gd name="T64" fmla="*/ 498 w 502"/>
                <a:gd name="T65" fmla="*/ 468 h 500"/>
                <a:gd name="T66" fmla="*/ 494 w 502"/>
                <a:gd name="T67" fmla="*/ 476 h 500"/>
                <a:gd name="T68" fmla="*/ 486 w 502"/>
                <a:gd name="T69" fmla="*/ 486 h 500"/>
                <a:gd name="T70" fmla="*/ 486 w 502"/>
                <a:gd name="T71" fmla="*/ 486 h 500"/>
                <a:gd name="T72" fmla="*/ 478 w 502"/>
                <a:gd name="T73" fmla="*/ 492 h 500"/>
                <a:gd name="T74" fmla="*/ 470 w 502"/>
                <a:gd name="T75" fmla="*/ 496 h 500"/>
                <a:gd name="T76" fmla="*/ 460 w 502"/>
                <a:gd name="T77" fmla="*/ 500 h 500"/>
                <a:gd name="T78" fmla="*/ 450 w 502"/>
                <a:gd name="T79" fmla="*/ 500 h 500"/>
                <a:gd name="T80" fmla="*/ 450 w 502"/>
                <a:gd name="T81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2" h="500">
                  <a:moveTo>
                    <a:pt x="450" y="500"/>
                  </a:moveTo>
                  <a:lnTo>
                    <a:pt x="450" y="500"/>
                  </a:lnTo>
                  <a:lnTo>
                    <a:pt x="440" y="500"/>
                  </a:lnTo>
                  <a:lnTo>
                    <a:pt x="430" y="496"/>
                  </a:lnTo>
                  <a:lnTo>
                    <a:pt x="420" y="492"/>
                  </a:lnTo>
                  <a:lnTo>
                    <a:pt x="412" y="486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0" y="82"/>
                  </a:lnTo>
                  <a:lnTo>
                    <a:pt x="4" y="72"/>
                  </a:lnTo>
                  <a:lnTo>
                    <a:pt x="2" y="62"/>
                  </a:lnTo>
                  <a:lnTo>
                    <a:pt x="0" y="52"/>
                  </a:lnTo>
                  <a:lnTo>
                    <a:pt x="2" y="42"/>
                  </a:lnTo>
                  <a:lnTo>
                    <a:pt x="4" y="32"/>
                  </a:lnTo>
                  <a:lnTo>
                    <a:pt x="10" y="2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90" y="14"/>
                  </a:lnTo>
                  <a:lnTo>
                    <a:pt x="486" y="410"/>
                  </a:lnTo>
                  <a:lnTo>
                    <a:pt x="486" y="410"/>
                  </a:lnTo>
                  <a:lnTo>
                    <a:pt x="494" y="418"/>
                  </a:lnTo>
                  <a:lnTo>
                    <a:pt x="498" y="428"/>
                  </a:lnTo>
                  <a:lnTo>
                    <a:pt x="502" y="438"/>
                  </a:lnTo>
                  <a:lnTo>
                    <a:pt x="502" y="448"/>
                  </a:lnTo>
                  <a:lnTo>
                    <a:pt x="502" y="458"/>
                  </a:lnTo>
                  <a:lnTo>
                    <a:pt x="498" y="468"/>
                  </a:lnTo>
                  <a:lnTo>
                    <a:pt x="494" y="476"/>
                  </a:lnTo>
                  <a:lnTo>
                    <a:pt x="486" y="486"/>
                  </a:lnTo>
                  <a:lnTo>
                    <a:pt x="486" y="486"/>
                  </a:lnTo>
                  <a:lnTo>
                    <a:pt x="478" y="492"/>
                  </a:lnTo>
                  <a:lnTo>
                    <a:pt x="470" y="496"/>
                  </a:lnTo>
                  <a:lnTo>
                    <a:pt x="460" y="500"/>
                  </a:lnTo>
                  <a:lnTo>
                    <a:pt x="450" y="500"/>
                  </a:lnTo>
                  <a:lnTo>
                    <a:pt x="450" y="5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526DB66E-FC40-4EE6-81DB-493B87D4E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6213" y="8367713"/>
              <a:ext cx="3727450" cy="3727450"/>
            </a:xfrm>
            <a:custGeom>
              <a:avLst/>
              <a:gdLst>
                <a:gd name="T0" fmla="*/ 994 w 2348"/>
                <a:gd name="T1" fmla="*/ 2334 h 2348"/>
                <a:gd name="T2" fmla="*/ 716 w 2348"/>
                <a:gd name="T3" fmla="*/ 2256 h 2348"/>
                <a:gd name="T4" fmla="*/ 472 w 2348"/>
                <a:gd name="T5" fmla="*/ 2114 h 2348"/>
                <a:gd name="T6" fmla="*/ 268 w 2348"/>
                <a:gd name="T7" fmla="*/ 1920 h 2348"/>
                <a:gd name="T8" fmla="*/ 116 w 2348"/>
                <a:gd name="T9" fmla="*/ 1682 h 2348"/>
                <a:gd name="T10" fmla="*/ 24 w 2348"/>
                <a:gd name="T11" fmla="*/ 1410 h 2348"/>
                <a:gd name="T12" fmla="*/ 0 w 2348"/>
                <a:gd name="T13" fmla="*/ 1174 h 2348"/>
                <a:gd name="T14" fmla="*/ 36 w 2348"/>
                <a:gd name="T15" fmla="*/ 880 h 2348"/>
                <a:gd name="T16" fmla="*/ 142 w 2348"/>
                <a:gd name="T17" fmla="*/ 614 h 2348"/>
                <a:gd name="T18" fmla="*/ 304 w 2348"/>
                <a:gd name="T19" fmla="*/ 384 h 2348"/>
                <a:gd name="T20" fmla="*/ 518 w 2348"/>
                <a:gd name="T21" fmla="*/ 200 h 2348"/>
                <a:gd name="T22" fmla="*/ 770 w 2348"/>
                <a:gd name="T23" fmla="*/ 72 h 2348"/>
                <a:gd name="T24" fmla="*/ 1054 w 2348"/>
                <a:gd name="T25" fmla="*/ 6 h 2348"/>
                <a:gd name="T26" fmla="*/ 1294 w 2348"/>
                <a:gd name="T27" fmla="*/ 6 h 2348"/>
                <a:gd name="T28" fmla="*/ 1576 w 2348"/>
                <a:gd name="T29" fmla="*/ 72 h 2348"/>
                <a:gd name="T30" fmla="*/ 1830 w 2348"/>
                <a:gd name="T31" fmla="*/ 200 h 2348"/>
                <a:gd name="T32" fmla="*/ 2042 w 2348"/>
                <a:gd name="T33" fmla="*/ 384 h 2348"/>
                <a:gd name="T34" fmla="*/ 2206 w 2348"/>
                <a:gd name="T35" fmla="*/ 614 h 2348"/>
                <a:gd name="T36" fmla="*/ 2310 w 2348"/>
                <a:gd name="T37" fmla="*/ 880 h 2348"/>
                <a:gd name="T38" fmla="*/ 2348 w 2348"/>
                <a:gd name="T39" fmla="*/ 1174 h 2348"/>
                <a:gd name="T40" fmla="*/ 2324 w 2348"/>
                <a:gd name="T41" fmla="*/ 1410 h 2348"/>
                <a:gd name="T42" fmla="*/ 2232 w 2348"/>
                <a:gd name="T43" fmla="*/ 1682 h 2348"/>
                <a:gd name="T44" fmla="*/ 2078 w 2348"/>
                <a:gd name="T45" fmla="*/ 1920 h 2348"/>
                <a:gd name="T46" fmla="*/ 1876 w 2348"/>
                <a:gd name="T47" fmla="*/ 2114 h 2348"/>
                <a:gd name="T48" fmla="*/ 1630 w 2348"/>
                <a:gd name="T49" fmla="*/ 2256 h 2348"/>
                <a:gd name="T50" fmla="*/ 1352 w 2348"/>
                <a:gd name="T51" fmla="*/ 2334 h 2348"/>
                <a:gd name="T52" fmla="*/ 1174 w 2348"/>
                <a:gd name="T53" fmla="*/ 106 h 2348"/>
                <a:gd name="T54" fmla="*/ 958 w 2348"/>
                <a:gd name="T55" fmla="*/ 128 h 2348"/>
                <a:gd name="T56" fmla="*/ 710 w 2348"/>
                <a:gd name="T57" fmla="*/ 210 h 2348"/>
                <a:gd name="T58" fmla="*/ 494 w 2348"/>
                <a:gd name="T59" fmla="*/ 350 h 2348"/>
                <a:gd name="T60" fmla="*/ 318 w 2348"/>
                <a:gd name="T61" fmla="*/ 536 h 2348"/>
                <a:gd name="T62" fmla="*/ 188 w 2348"/>
                <a:gd name="T63" fmla="*/ 758 h 2348"/>
                <a:gd name="T64" fmla="*/ 118 w 2348"/>
                <a:gd name="T65" fmla="*/ 1012 h 2348"/>
                <a:gd name="T66" fmla="*/ 106 w 2348"/>
                <a:gd name="T67" fmla="*/ 1228 h 2348"/>
                <a:gd name="T68" fmla="*/ 152 w 2348"/>
                <a:gd name="T69" fmla="*/ 1492 h 2348"/>
                <a:gd name="T70" fmla="*/ 260 w 2348"/>
                <a:gd name="T71" fmla="*/ 1728 h 2348"/>
                <a:gd name="T72" fmla="*/ 418 w 2348"/>
                <a:gd name="T73" fmla="*/ 1930 h 2348"/>
                <a:gd name="T74" fmla="*/ 620 w 2348"/>
                <a:gd name="T75" fmla="*/ 2088 h 2348"/>
                <a:gd name="T76" fmla="*/ 856 w 2348"/>
                <a:gd name="T77" fmla="*/ 2194 h 2348"/>
                <a:gd name="T78" fmla="*/ 1118 w 2348"/>
                <a:gd name="T79" fmla="*/ 2242 h 2348"/>
                <a:gd name="T80" fmla="*/ 1336 w 2348"/>
                <a:gd name="T81" fmla="*/ 2230 h 2348"/>
                <a:gd name="T82" fmla="*/ 1588 w 2348"/>
                <a:gd name="T83" fmla="*/ 2158 h 2348"/>
                <a:gd name="T84" fmla="*/ 1812 w 2348"/>
                <a:gd name="T85" fmla="*/ 2030 h 2348"/>
                <a:gd name="T86" fmla="*/ 1998 w 2348"/>
                <a:gd name="T87" fmla="*/ 1854 h 2348"/>
                <a:gd name="T88" fmla="*/ 2136 w 2348"/>
                <a:gd name="T89" fmla="*/ 1636 h 2348"/>
                <a:gd name="T90" fmla="*/ 2220 w 2348"/>
                <a:gd name="T91" fmla="*/ 1388 h 2348"/>
                <a:gd name="T92" fmla="*/ 2242 w 2348"/>
                <a:gd name="T93" fmla="*/ 1174 h 2348"/>
                <a:gd name="T94" fmla="*/ 2208 w 2348"/>
                <a:gd name="T95" fmla="*/ 908 h 2348"/>
                <a:gd name="T96" fmla="*/ 2112 w 2348"/>
                <a:gd name="T97" fmla="*/ 666 h 2348"/>
                <a:gd name="T98" fmla="*/ 1964 w 2348"/>
                <a:gd name="T99" fmla="*/ 456 h 2348"/>
                <a:gd name="T100" fmla="*/ 1770 w 2348"/>
                <a:gd name="T101" fmla="*/ 288 h 2348"/>
                <a:gd name="T102" fmla="*/ 1540 w 2348"/>
                <a:gd name="T103" fmla="*/ 170 h 2348"/>
                <a:gd name="T104" fmla="*/ 1282 w 2348"/>
                <a:gd name="T105" fmla="*/ 110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8" h="2348">
                  <a:moveTo>
                    <a:pt x="1174" y="2348"/>
                  </a:moveTo>
                  <a:lnTo>
                    <a:pt x="1174" y="2348"/>
                  </a:lnTo>
                  <a:lnTo>
                    <a:pt x="1112" y="2346"/>
                  </a:lnTo>
                  <a:lnTo>
                    <a:pt x="1054" y="2342"/>
                  </a:lnTo>
                  <a:lnTo>
                    <a:pt x="994" y="2334"/>
                  </a:lnTo>
                  <a:lnTo>
                    <a:pt x="938" y="2324"/>
                  </a:lnTo>
                  <a:lnTo>
                    <a:pt x="880" y="2310"/>
                  </a:lnTo>
                  <a:lnTo>
                    <a:pt x="824" y="2296"/>
                  </a:lnTo>
                  <a:lnTo>
                    <a:pt x="770" y="2276"/>
                  </a:lnTo>
                  <a:lnTo>
                    <a:pt x="716" y="2256"/>
                  </a:lnTo>
                  <a:lnTo>
                    <a:pt x="664" y="2232"/>
                  </a:lnTo>
                  <a:lnTo>
                    <a:pt x="614" y="2206"/>
                  </a:lnTo>
                  <a:lnTo>
                    <a:pt x="566" y="2178"/>
                  </a:lnTo>
                  <a:lnTo>
                    <a:pt x="518" y="2148"/>
                  </a:lnTo>
                  <a:lnTo>
                    <a:pt x="472" y="2114"/>
                  </a:lnTo>
                  <a:lnTo>
                    <a:pt x="426" y="2080"/>
                  </a:lnTo>
                  <a:lnTo>
                    <a:pt x="384" y="2042"/>
                  </a:lnTo>
                  <a:lnTo>
                    <a:pt x="344" y="2004"/>
                  </a:lnTo>
                  <a:lnTo>
                    <a:pt x="304" y="1962"/>
                  </a:lnTo>
                  <a:lnTo>
                    <a:pt x="268" y="1920"/>
                  </a:lnTo>
                  <a:lnTo>
                    <a:pt x="232" y="1876"/>
                  </a:lnTo>
                  <a:lnTo>
                    <a:pt x="200" y="1830"/>
                  </a:lnTo>
                  <a:lnTo>
                    <a:pt x="170" y="1782"/>
                  </a:lnTo>
                  <a:lnTo>
                    <a:pt x="142" y="1734"/>
                  </a:lnTo>
                  <a:lnTo>
                    <a:pt x="116" y="1682"/>
                  </a:lnTo>
                  <a:lnTo>
                    <a:pt x="92" y="1630"/>
                  </a:lnTo>
                  <a:lnTo>
                    <a:pt x="70" y="1578"/>
                  </a:lnTo>
                  <a:lnTo>
                    <a:pt x="52" y="1522"/>
                  </a:lnTo>
                  <a:lnTo>
                    <a:pt x="36" y="1466"/>
                  </a:lnTo>
                  <a:lnTo>
                    <a:pt x="24" y="1410"/>
                  </a:lnTo>
                  <a:lnTo>
                    <a:pt x="12" y="1352"/>
                  </a:lnTo>
                  <a:lnTo>
                    <a:pt x="6" y="1294"/>
                  </a:lnTo>
                  <a:lnTo>
                    <a:pt x="0" y="1234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0" y="1114"/>
                  </a:lnTo>
                  <a:lnTo>
                    <a:pt x="6" y="1054"/>
                  </a:lnTo>
                  <a:lnTo>
                    <a:pt x="12" y="996"/>
                  </a:lnTo>
                  <a:lnTo>
                    <a:pt x="24" y="938"/>
                  </a:lnTo>
                  <a:lnTo>
                    <a:pt x="36" y="880"/>
                  </a:lnTo>
                  <a:lnTo>
                    <a:pt x="52" y="826"/>
                  </a:lnTo>
                  <a:lnTo>
                    <a:pt x="70" y="770"/>
                  </a:lnTo>
                  <a:lnTo>
                    <a:pt x="92" y="718"/>
                  </a:lnTo>
                  <a:lnTo>
                    <a:pt x="116" y="666"/>
                  </a:lnTo>
                  <a:lnTo>
                    <a:pt x="142" y="614"/>
                  </a:lnTo>
                  <a:lnTo>
                    <a:pt x="170" y="566"/>
                  </a:lnTo>
                  <a:lnTo>
                    <a:pt x="200" y="518"/>
                  </a:lnTo>
                  <a:lnTo>
                    <a:pt x="232" y="472"/>
                  </a:lnTo>
                  <a:lnTo>
                    <a:pt x="268" y="428"/>
                  </a:lnTo>
                  <a:lnTo>
                    <a:pt x="304" y="384"/>
                  </a:lnTo>
                  <a:lnTo>
                    <a:pt x="344" y="344"/>
                  </a:lnTo>
                  <a:lnTo>
                    <a:pt x="384" y="306"/>
                  </a:lnTo>
                  <a:lnTo>
                    <a:pt x="426" y="268"/>
                  </a:lnTo>
                  <a:lnTo>
                    <a:pt x="472" y="234"/>
                  </a:lnTo>
                  <a:lnTo>
                    <a:pt x="518" y="200"/>
                  </a:lnTo>
                  <a:lnTo>
                    <a:pt x="566" y="170"/>
                  </a:lnTo>
                  <a:lnTo>
                    <a:pt x="614" y="142"/>
                  </a:lnTo>
                  <a:lnTo>
                    <a:pt x="664" y="116"/>
                  </a:lnTo>
                  <a:lnTo>
                    <a:pt x="716" y="92"/>
                  </a:lnTo>
                  <a:lnTo>
                    <a:pt x="770" y="72"/>
                  </a:lnTo>
                  <a:lnTo>
                    <a:pt x="824" y="52"/>
                  </a:lnTo>
                  <a:lnTo>
                    <a:pt x="880" y="36"/>
                  </a:lnTo>
                  <a:lnTo>
                    <a:pt x="938" y="24"/>
                  </a:lnTo>
                  <a:lnTo>
                    <a:pt x="994" y="14"/>
                  </a:lnTo>
                  <a:lnTo>
                    <a:pt x="1054" y="6"/>
                  </a:lnTo>
                  <a:lnTo>
                    <a:pt x="1112" y="2"/>
                  </a:lnTo>
                  <a:lnTo>
                    <a:pt x="1174" y="0"/>
                  </a:lnTo>
                  <a:lnTo>
                    <a:pt x="1174" y="0"/>
                  </a:lnTo>
                  <a:lnTo>
                    <a:pt x="1234" y="2"/>
                  </a:lnTo>
                  <a:lnTo>
                    <a:pt x="1294" y="6"/>
                  </a:lnTo>
                  <a:lnTo>
                    <a:pt x="1352" y="14"/>
                  </a:lnTo>
                  <a:lnTo>
                    <a:pt x="1410" y="24"/>
                  </a:lnTo>
                  <a:lnTo>
                    <a:pt x="1466" y="36"/>
                  </a:lnTo>
                  <a:lnTo>
                    <a:pt x="1522" y="52"/>
                  </a:lnTo>
                  <a:lnTo>
                    <a:pt x="1576" y="72"/>
                  </a:lnTo>
                  <a:lnTo>
                    <a:pt x="1630" y="92"/>
                  </a:lnTo>
                  <a:lnTo>
                    <a:pt x="1682" y="116"/>
                  </a:lnTo>
                  <a:lnTo>
                    <a:pt x="1732" y="142"/>
                  </a:lnTo>
                  <a:lnTo>
                    <a:pt x="1782" y="170"/>
                  </a:lnTo>
                  <a:lnTo>
                    <a:pt x="1830" y="200"/>
                  </a:lnTo>
                  <a:lnTo>
                    <a:pt x="1876" y="234"/>
                  </a:lnTo>
                  <a:lnTo>
                    <a:pt x="1920" y="268"/>
                  </a:lnTo>
                  <a:lnTo>
                    <a:pt x="1962" y="306"/>
                  </a:lnTo>
                  <a:lnTo>
                    <a:pt x="2004" y="344"/>
                  </a:lnTo>
                  <a:lnTo>
                    <a:pt x="2042" y="384"/>
                  </a:lnTo>
                  <a:lnTo>
                    <a:pt x="2078" y="428"/>
                  </a:lnTo>
                  <a:lnTo>
                    <a:pt x="2114" y="472"/>
                  </a:lnTo>
                  <a:lnTo>
                    <a:pt x="2146" y="518"/>
                  </a:lnTo>
                  <a:lnTo>
                    <a:pt x="2178" y="566"/>
                  </a:lnTo>
                  <a:lnTo>
                    <a:pt x="2206" y="614"/>
                  </a:lnTo>
                  <a:lnTo>
                    <a:pt x="2232" y="666"/>
                  </a:lnTo>
                  <a:lnTo>
                    <a:pt x="2254" y="718"/>
                  </a:lnTo>
                  <a:lnTo>
                    <a:pt x="2276" y="770"/>
                  </a:lnTo>
                  <a:lnTo>
                    <a:pt x="2294" y="826"/>
                  </a:lnTo>
                  <a:lnTo>
                    <a:pt x="2310" y="880"/>
                  </a:lnTo>
                  <a:lnTo>
                    <a:pt x="2324" y="938"/>
                  </a:lnTo>
                  <a:lnTo>
                    <a:pt x="2334" y="996"/>
                  </a:lnTo>
                  <a:lnTo>
                    <a:pt x="2342" y="1054"/>
                  </a:lnTo>
                  <a:lnTo>
                    <a:pt x="2346" y="1114"/>
                  </a:lnTo>
                  <a:lnTo>
                    <a:pt x="2348" y="1174"/>
                  </a:lnTo>
                  <a:lnTo>
                    <a:pt x="2348" y="1174"/>
                  </a:lnTo>
                  <a:lnTo>
                    <a:pt x="2346" y="1234"/>
                  </a:lnTo>
                  <a:lnTo>
                    <a:pt x="2342" y="1294"/>
                  </a:lnTo>
                  <a:lnTo>
                    <a:pt x="2334" y="1352"/>
                  </a:lnTo>
                  <a:lnTo>
                    <a:pt x="2324" y="1410"/>
                  </a:lnTo>
                  <a:lnTo>
                    <a:pt x="2310" y="1466"/>
                  </a:lnTo>
                  <a:lnTo>
                    <a:pt x="2294" y="1522"/>
                  </a:lnTo>
                  <a:lnTo>
                    <a:pt x="2276" y="1578"/>
                  </a:lnTo>
                  <a:lnTo>
                    <a:pt x="2254" y="1630"/>
                  </a:lnTo>
                  <a:lnTo>
                    <a:pt x="2232" y="1682"/>
                  </a:lnTo>
                  <a:lnTo>
                    <a:pt x="2206" y="1734"/>
                  </a:lnTo>
                  <a:lnTo>
                    <a:pt x="2178" y="1782"/>
                  </a:lnTo>
                  <a:lnTo>
                    <a:pt x="2146" y="1830"/>
                  </a:lnTo>
                  <a:lnTo>
                    <a:pt x="2114" y="1876"/>
                  </a:lnTo>
                  <a:lnTo>
                    <a:pt x="2078" y="1920"/>
                  </a:lnTo>
                  <a:lnTo>
                    <a:pt x="2042" y="1962"/>
                  </a:lnTo>
                  <a:lnTo>
                    <a:pt x="2004" y="2004"/>
                  </a:lnTo>
                  <a:lnTo>
                    <a:pt x="1962" y="2042"/>
                  </a:lnTo>
                  <a:lnTo>
                    <a:pt x="1920" y="2080"/>
                  </a:lnTo>
                  <a:lnTo>
                    <a:pt x="1876" y="2114"/>
                  </a:lnTo>
                  <a:lnTo>
                    <a:pt x="1830" y="2148"/>
                  </a:lnTo>
                  <a:lnTo>
                    <a:pt x="1782" y="2178"/>
                  </a:lnTo>
                  <a:lnTo>
                    <a:pt x="1732" y="2206"/>
                  </a:lnTo>
                  <a:lnTo>
                    <a:pt x="1682" y="2232"/>
                  </a:lnTo>
                  <a:lnTo>
                    <a:pt x="1630" y="2256"/>
                  </a:lnTo>
                  <a:lnTo>
                    <a:pt x="1576" y="2276"/>
                  </a:lnTo>
                  <a:lnTo>
                    <a:pt x="1522" y="2296"/>
                  </a:lnTo>
                  <a:lnTo>
                    <a:pt x="1466" y="2310"/>
                  </a:lnTo>
                  <a:lnTo>
                    <a:pt x="1410" y="2324"/>
                  </a:lnTo>
                  <a:lnTo>
                    <a:pt x="1352" y="2334"/>
                  </a:lnTo>
                  <a:lnTo>
                    <a:pt x="1294" y="2342"/>
                  </a:lnTo>
                  <a:lnTo>
                    <a:pt x="1234" y="2346"/>
                  </a:lnTo>
                  <a:lnTo>
                    <a:pt x="1174" y="2348"/>
                  </a:lnTo>
                  <a:lnTo>
                    <a:pt x="1174" y="2348"/>
                  </a:lnTo>
                  <a:close/>
                  <a:moveTo>
                    <a:pt x="1174" y="106"/>
                  </a:moveTo>
                  <a:lnTo>
                    <a:pt x="1174" y="106"/>
                  </a:lnTo>
                  <a:lnTo>
                    <a:pt x="1118" y="106"/>
                  </a:lnTo>
                  <a:lnTo>
                    <a:pt x="1064" y="110"/>
                  </a:lnTo>
                  <a:lnTo>
                    <a:pt x="1010" y="118"/>
                  </a:lnTo>
                  <a:lnTo>
                    <a:pt x="958" y="128"/>
                  </a:lnTo>
                  <a:lnTo>
                    <a:pt x="906" y="140"/>
                  </a:lnTo>
                  <a:lnTo>
                    <a:pt x="856" y="154"/>
                  </a:lnTo>
                  <a:lnTo>
                    <a:pt x="806" y="170"/>
                  </a:lnTo>
                  <a:lnTo>
                    <a:pt x="758" y="190"/>
                  </a:lnTo>
                  <a:lnTo>
                    <a:pt x="710" y="210"/>
                  </a:lnTo>
                  <a:lnTo>
                    <a:pt x="664" y="234"/>
                  </a:lnTo>
                  <a:lnTo>
                    <a:pt x="620" y="260"/>
                  </a:lnTo>
                  <a:lnTo>
                    <a:pt x="576" y="288"/>
                  </a:lnTo>
                  <a:lnTo>
                    <a:pt x="534" y="318"/>
                  </a:lnTo>
                  <a:lnTo>
                    <a:pt x="494" y="350"/>
                  </a:lnTo>
                  <a:lnTo>
                    <a:pt x="456" y="384"/>
                  </a:lnTo>
                  <a:lnTo>
                    <a:pt x="418" y="418"/>
                  </a:lnTo>
                  <a:lnTo>
                    <a:pt x="382" y="456"/>
                  </a:lnTo>
                  <a:lnTo>
                    <a:pt x="350" y="494"/>
                  </a:lnTo>
                  <a:lnTo>
                    <a:pt x="318" y="536"/>
                  </a:lnTo>
                  <a:lnTo>
                    <a:pt x="288" y="576"/>
                  </a:lnTo>
                  <a:lnTo>
                    <a:pt x="260" y="620"/>
                  </a:lnTo>
                  <a:lnTo>
                    <a:pt x="234" y="666"/>
                  </a:lnTo>
                  <a:lnTo>
                    <a:pt x="210" y="712"/>
                  </a:lnTo>
                  <a:lnTo>
                    <a:pt x="188" y="758"/>
                  </a:lnTo>
                  <a:lnTo>
                    <a:pt x="170" y="806"/>
                  </a:lnTo>
                  <a:lnTo>
                    <a:pt x="152" y="856"/>
                  </a:lnTo>
                  <a:lnTo>
                    <a:pt x="138" y="908"/>
                  </a:lnTo>
                  <a:lnTo>
                    <a:pt x="126" y="958"/>
                  </a:lnTo>
                  <a:lnTo>
                    <a:pt x="118" y="1012"/>
                  </a:lnTo>
                  <a:lnTo>
                    <a:pt x="110" y="1064"/>
                  </a:lnTo>
                  <a:lnTo>
                    <a:pt x="106" y="1120"/>
                  </a:lnTo>
                  <a:lnTo>
                    <a:pt x="104" y="1174"/>
                  </a:lnTo>
                  <a:lnTo>
                    <a:pt x="104" y="1174"/>
                  </a:lnTo>
                  <a:lnTo>
                    <a:pt x="106" y="1228"/>
                  </a:lnTo>
                  <a:lnTo>
                    <a:pt x="110" y="1284"/>
                  </a:lnTo>
                  <a:lnTo>
                    <a:pt x="118" y="1336"/>
                  </a:lnTo>
                  <a:lnTo>
                    <a:pt x="126" y="1388"/>
                  </a:lnTo>
                  <a:lnTo>
                    <a:pt x="138" y="1440"/>
                  </a:lnTo>
                  <a:lnTo>
                    <a:pt x="152" y="1492"/>
                  </a:lnTo>
                  <a:lnTo>
                    <a:pt x="170" y="1540"/>
                  </a:lnTo>
                  <a:lnTo>
                    <a:pt x="188" y="1590"/>
                  </a:lnTo>
                  <a:lnTo>
                    <a:pt x="210" y="1636"/>
                  </a:lnTo>
                  <a:lnTo>
                    <a:pt x="234" y="1682"/>
                  </a:lnTo>
                  <a:lnTo>
                    <a:pt x="260" y="1728"/>
                  </a:lnTo>
                  <a:lnTo>
                    <a:pt x="288" y="1770"/>
                  </a:lnTo>
                  <a:lnTo>
                    <a:pt x="318" y="1812"/>
                  </a:lnTo>
                  <a:lnTo>
                    <a:pt x="350" y="1854"/>
                  </a:lnTo>
                  <a:lnTo>
                    <a:pt x="382" y="1892"/>
                  </a:lnTo>
                  <a:lnTo>
                    <a:pt x="418" y="1930"/>
                  </a:lnTo>
                  <a:lnTo>
                    <a:pt x="456" y="1964"/>
                  </a:lnTo>
                  <a:lnTo>
                    <a:pt x="494" y="1998"/>
                  </a:lnTo>
                  <a:lnTo>
                    <a:pt x="534" y="2030"/>
                  </a:lnTo>
                  <a:lnTo>
                    <a:pt x="576" y="2060"/>
                  </a:lnTo>
                  <a:lnTo>
                    <a:pt x="620" y="2088"/>
                  </a:lnTo>
                  <a:lnTo>
                    <a:pt x="664" y="2114"/>
                  </a:lnTo>
                  <a:lnTo>
                    <a:pt x="710" y="2136"/>
                  </a:lnTo>
                  <a:lnTo>
                    <a:pt x="758" y="2158"/>
                  </a:lnTo>
                  <a:lnTo>
                    <a:pt x="806" y="2178"/>
                  </a:lnTo>
                  <a:lnTo>
                    <a:pt x="856" y="2194"/>
                  </a:lnTo>
                  <a:lnTo>
                    <a:pt x="906" y="2208"/>
                  </a:lnTo>
                  <a:lnTo>
                    <a:pt x="958" y="2220"/>
                  </a:lnTo>
                  <a:lnTo>
                    <a:pt x="1010" y="2230"/>
                  </a:lnTo>
                  <a:lnTo>
                    <a:pt x="1064" y="2236"/>
                  </a:lnTo>
                  <a:lnTo>
                    <a:pt x="1118" y="2242"/>
                  </a:lnTo>
                  <a:lnTo>
                    <a:pt x="1174" y="2242"/>
                  </a:lnTo>
                  <a:lnTo>
                    <a:pt x="1174" y="2242"/>
                  </a:lnTo>
                  <a:lnTo>
                    <a:pt x="1228" y="2242"/>
                  </a:lnTo>
                  <a:lnTo>
                    <a:pt x="1282" y="2236"/>
                  </a:lnTo>
                  <a:lnTo>
                    <a:pt x="1336" y="2230"/>
                  </a:lnTo>
                  <a:lnTo>
                    <a:pt x="1388" y="2220"/>
                  </a:lnTo>
                  <a:lnTo>
                    <a:pt x="1440" y="2208"/>
                  </a:lnTo>
                  <a:lnTo>
                    <a:pt x="1490" y="2194"/>
                  </a:lnTo>
                  <a:lnTo>
                    <a:pt x="1540" y="2178"/>
                  </a:lnTo>
                  <a:lnTo>
                    <a:pt x="1588" y="2158"/>
                  </a:lnTo>
                  <a:lnTo>
                    <a:pt x="1636" y="2136"/>
                  </a:lnTo>
                  <a:lnTo>
                    <a:pt x="1682" y="2114"/>
                  </a:lnTo>
                  <a:lnTo>
                    <a:pt x="1726" y="2088"/>
                  </a:lnTo>
                  <a:lnTo>
                    <a:pt x="1770" y="2060"/>
                  </a:lnTo>
                  <a:lnTo>
                    <a:pt x="1812" y="2030"/>
                  </a:lnTo>
                  <a:lnTo>
                    <a:pt x="1852" y="1998"/>
                  </a:lnTo>
                  <a:lnTo>
                    <a:pt x="1892" y="1964"/>
                  </a:lnTo>
                  <a:lnTo>
                    <a:pt x="1928" y="1930"/>
                  </a:lnTo>
                  <a:lnTo>
                    <a:pt x="1964" y="1892"/>
                  </a:lnTo>
                  <a:lnTo>
                    <a:pt x="1998" y="1854"/>
                  </a:lnTo>
                  <a:lnTo>
                    <a:pt x="2030" y="1812"/>
                  </a:lnTo>
                  <a:lnTo>
                    <a:pt x="2060" y="1770"/>
                  </a:lnTo>
                  <a:lnTo>
                    <a:pt x="2086" y="1728"/>
                  </a:lnTo>
                  <a:lnTo>
                    <a:pt x="2112" y="1682"/>
                  </a:lnTo>
                  <a:lnTo>
                    <a:pt x="2136" y="1636"/>
                  </a:lnTo>
                  <a:lnTo>
                    <a:pt x="2158" y="1590"/>
                  </a:lnTo>
                  <a:lnTo>
                    <a:pt x="2176" y="1540"/>
                  </a:lnTo>
                  <a:lnTo>
                    <a:pt x="2194" y="1492"/>
                  </a:lnTo>
                  <a:lnTo>
                    <a:pt x="2208" y="1440"/>
                  </a:lnTo>
                  <a:lnTo>
                    <a:pt x="2220" y="1388"/>
                  </a:lnTo>
                  <a:lnTo>
                    <a:pt x="2230" y="1336"/>
                  </a:lnTo>
                  <a:lnTo>
                    <a:pt x="2236" y="1284"/>
                  </a:lnTo>
                  <a:lnTo>
                    <a:pt x="2240" y="1228"/>
                  </a:lnTo>
                  <a:lnTo>
                    <a:pt x="2242" y="1174"/>
                  </a:lnTo>
                  <a:lnTo>
                    <a:pt x="2242" y="1174"/>
                  </a:lnTo>
                  <a:lnTo>
                    <a:pt x="2240" y="1120"/>
                  </a:lnTo>
                  <a:lnTo>
                    <a:pt x="2236" y="1064"/>
                  </a:lnTo>
                  <a:lnTo>
                    <a:pt x="2230" y="1012"/>
                  </a:lnTo>
                  <a:lnTo>
                    <a:pt x="2220" y="958"/>
                  </a:lnTo>
                  <a:lnTo>
                    <a:pt x="2208" y="908"/>
                  </a:lnTo>
                  <a:lnTo>
                    <a:pt x="2194" y="856"/>
                  </a:lnTo>
                  <a:lnTo>
                    <a:pt x="2176" y="806"/>
                  </a:lnTo>
                  <a:lnTo>
                    <a:pt x="2158" y="758"/>
                  </a:lnTo>
                  <a:lnTo>
                    <a:pt x="2136" y="712"/>
                  </a:lnTo>
                  <a:lnTo>
                    <a:pt x="2112" y="666"/>
                  </a:lnTo>
                  <a:lnTo>
                    <a:pt x="2086" y="620"/>
                  </a:lnTo>
                  <a:lnTo>
                    <a:pt x="2060" y="576"/>
                  </a:lnTo>
                  <a:lnTo>
                    <a:pt x="2030" y="536"/>
                  </a:lnTo>
                  <a:lnTo>
                    <a:pt x="1998" y="494"/>
                  </a:lnTo>
                  <a:lnTo>
                    <a:pt x="1964" y="456"/>
                  </a:lnTo>
                  <a:lnTo>
                    <a:pt x="1928" y="418"/>
                  </a:lnTo>
                  <a:lnTo>
                    <a:pt x="1892" y="384"/>
                  </a:lnTo>
                  <a:lnTo>
                    <a:pt x="1852" y="350"/>
                  </a:lnTo>
                  <a:lnTo>
                    <a:pt x="1812" y="318"/>
                  </a:lnTo>
                  <a:lnTo>
                    <a:pt x="1770" y="288"/>
                  </a:lnTo>
                  <a:lnTo>
                    <a:pt x="1726" y="260"/>
                  </a:lnTo>
                  <a:lnTo>
                    <a:pt x="1682" y="234"/>
                  </a:lnTo>
                  <a:lnTo>
                    <a:pt x="1636" y="210"/>
                  </a:lnTo>
                  <a:lnTo>
                    <a:pt x="1588" y="190"/>
                  </a:lnTo>
                  <a:lnTo>
                    <a:pt x="1540" y="170"/>
                  </a:lnTo>
                  <a:lnTo>
                    <a:pt x="1490" y="154"/>
                  </a:lnTo>
                  <a:lnTo>
                    <a:pt x="1440" y="140"/>
                  </a:lnTo>
                  <a:lnTo>
                    <a:pt x="1388" y="128"/>
                  </a:lnTo>
                  <a:lnTo>
                    <a:pt x="1336" y="118"/>
                  </a:lnTo>
                  <a:lnTo>
                    <a:pt x="1282" y="110"/>
                  </a:lnTo>
                  <a:lnTo>
                    <a:pt x="1228" y="106"/>
                  </a:lnTo>
                  <a:lnTo>
                    <a:pt x="1174" y="106"/>
                  </a:lnTo>
                  <a:lnTo>
                    <a:pt x="1174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79C4BA4-5F3D-4C70-A884-F1FBAD203CE3}"/>
              </a:ext>
            </a:extLst>
          </p:cNvPr>
          <p:cNvSpPr/>
          <p:nvPr/>
        </p:nvSpPr>
        <p:spPr>
          <a:xfrm>
            <a:off x="6539891" y="3052864"/>
            <a:ext cx="2777422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bIns="162000" rtlCol="0" anchor="b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24X7 Global Technical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Applications Monitoring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System Monitoring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Proactive Alerts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5C7704-590C-47F8-9BF9-4DE925A4C2FF}"/>
              </a:ext>
            </a:extLst>
          </p:cNvPr>
          <p:cNvSpPr/>
          <p:nvPr/>
        </p:nvSpPr>
        <p:spPr>
          <a:xfrm>
            <a:off x="9316895" y="3049689"/>
            <a:ext cx="2368127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bIns="162000" rtlCol="0" anchor="b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Product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Release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Application Security Compliance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N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D3CD338-AD83-4A5C-AEC3-AB7C19794564}"/>
              </a:ext>
            </a:extLst>
          </p:cNvPr>
          <p:cNvSpPr/>
          <p:nvPr/>
        </p:nvSpPr>
        <p:spPr>
          <a:xfrm>
            <a:off x="9947014" y="3371764"/>
            <a:ext cx="1545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Cloud engineering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844758-C0FF-4F36-8A56-9FA0192B3577}"/>
              </a:ext>
            </a:extLst>
          </p:cNvPr>
          <p:cNvGrpSpPr/>
          <p:nvPr/>
        </p:nvGrpSpPr>
        <p:grpSpPr>
          <a:xfrm>
            <a:off x="6719889" y="3330894"/>
            <a:ext cx="350552" cy="350552"/>
            <a:chOff x="25434925" y="4105275"/>
            <a:chExt cx="3940175" cy="3940175"/>
          </a:xfrm>
          <a:solidFill>
            <a:schemeClr val="bg1"/>
          </a:solidFill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F39AB3E9-35C9-48F2-A579-C1E6F947D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25" y="6035675"/>
              <a:ext cx="3873500" cy="139700"/>
            </a:xfrm>
            <a:custGeom>
              <a:avLst/>
              <a:gdLst>
                <a:gd name="T0" fmla="*/ 2398 w 2440"/>
                <a:gd name="T1" fmla="*/ 88 h 88"/>
                <a:gd name="T2" fmla="*/ 44 w 2440"/>
                <a:gd name="T3" fmla="*/ 88 h 88"/>
                <a:gd name="T4" fmla="*/ 44 w 2440"/>
                <a:gd name="T5" fmla="*/ 88 h 88"/>
                <a:gd name="T6" fmla="*/ 36 w 2440"/>
                <a:gd name="T7" fmla="*/ 86 h 88"/>
                <a:gd name="T8" fmla="*/ 28 w 2440"/>
                <a:gd name="T9" fmla="*/ 84 h 88"/>
                <a:gd name="T10" fmla="*/ 20 w 2440"/>
                <a:gd name="T11" fmla="*/ 80 h 88"/>
                <a:gd name="T12" fmla="*/ 14 w 2440"/>
                <a:gd name="T13" fmla="*/ 76 h 88"/>
                <a:gd name="T14" fmla="*/ 8 w 2440"/>
                <a:gd name="T15" fmla="*/ 68 h 88"/>
                <a:gd name="T16" fmla="*/ 4 w 2440"/>
                <a:gd name="T17" fmla="*/ 62 h 88"/>
                <a:gd name="T18" fmla="*/ 2 w 2440"/>
                <a:gd name="T19" fmla="*/ 54 h 88"/>
                <a:gd name="T20" fmla="*/ 0 w 2440"/>
                <a:gd name="T21" fmla="*/ 44 h 88"/>
                <a:gd name="T22" fmla="*/ 0 w 2440"/>
                <a:gd name="T23" fmla="*/ 44 h 88"/>
                <a:gd name="T24" fmla="*/ 2 w 2440"/>
                <a:gd name="T25" fmla="*/ 36 h 88"/>
                <a:gd name="T26" fmla="*/ 4 w 2440"/>
                <a:gd name="T27" fmla="*/ 28 h 88"/>
                <a:gd name="T28" fmla="*/ 8 w 2440"/>
                <a:gd name="T29" fmla="*/ 20 h 88"/>
                <a:gd name="T30" fmla="*/ 14 w 2440"/>
                <a:gd name="T31" fmla="*/ 14 h 88"/>
                <a:gd name="T32" fmla="*/ 20 w 2440"/>
                <a:gd name="T33" fmla="*/ 8 h 88"/>
                <a:gd name="T34" fmla="*/ 28 w 2440"/>
                <a:gd name="T35" fmla="*/ 4 h 88"/>
                <a:gd name="T36" fmla="*/ 36 w 2440"/>
                <a:gd name="T37" fmla="*/ 2 h 88"/>
                <a:gd name="T38" fmla="*/ 44 w 2440"/>
                <a:gd name="T39" fmla="*/ 0 h 88"/>
                <a:gd name="T40" fmla="*/ 2398 w 2440"/>
                <a:gd name="T41" fmla="*/ 0 h 88"/>
                <a:gd name="T42" fmla="*/ 2398 w 2440"/>
                <a:gd name="T43" fmla="*/ 0 h 88"/>
                <a:gd name="T44" fmla="*/ 2406 w 2440"/>
                <a:gd name="T45" fmla="*/ 2 h 88"/>
                <a:gd name="T46" fmla="*/ 2414 w 2440"/>
                <a:gd name="T47" fmla="*/ 4 h 88"/>
                <a:gd name="T48" fmla="*/ 2422 w 2440"/>
                <a:gd name="T49" fmla="*/ 8 h 88"/>
                <a:gd name="T50" fmla="*/ 2428 w 2440"/>
                <a:gd name="T51" fmla="*/ 14 h 88"/>
                <a:gd name="T52" fmla="*/ 2434 w 2440"/>
                <a:gd name="T53" fmla="*/ 20 h 88"/>
                <a:gd name="T54" fmla="*/ 2438 w 2440"/>
                <a:gd name="T55" fmla="*/ 28 h 88"/>
                <a:gd name="T56" fmla="*/ 2440 w 2440"/>
                <a:gd name="T57" fmla="*/ 36 h 88"/>
                <a:gd name="T58" fmla="*/ 2440 w 2440"/>
                <a:gd name="T59" fmla="*/ 44 h 88"/>
                <a:gd name="T60" fmla="*/ 2440 w 2440"/>
                <a:gd name="T61" fmla="*/ 44 h 88"/>
                <a:gd name="T62" fmla="*/ 2440 w 2440"/>
                <a:gd name="T63" fmla="*/ 54 h 88"/>
                <a:gd name="T64" fmla="*/ 2438 w 2440"/>
                <a:gd name="T65" fmla="*/ 62 h 88"/>
                <a:gd name="T66" fmla="*/ 2434 w 2440"/>
                <a:gd name="T67" fmla="*/ 68 h 88"/>
                <a:gd name="T68" fmla="*/ 2428 w 2440"/>
                <a:gd name="T69" fmla="*/ 76 h 88"/>
                <a:gd name="T70" fmla="*/ 2422 w 2440"/>
                <a:gd name="T71" fmla="*/ 80 h 88"/>
                <a:gd name="T72" fmla="*/ 2414 w 2440"/>
                <a:gd name="T73" fmla="*/ 84 h 88"/>
                <a:gd name="T74" fmla="*/ 2406 w 2440"/>
                <a:gd name="T75" fmla="*/ 86 h 88"/>
                <a:gd name="T76" fmla="*/ 2398 w 2440"/>
                <a:gd name="T77" fmla="*/ 88 h 88"/>
                <a:gd name="T78" fmla="*/ 2398 w 2440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40" h="88">
                  <a:moveTo>
                    <a:pt x="2398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2398" y="0"/>
                  </a:lnTo>
                  <a:lnTo>
                    <a:pt x="2398" y="0"/>
                  </a:lnTo>
                  <a:lnTo>
                    <a:pt x="2406" y="2"/>
                  </a:lnTo>
                  <a:lnTo>
                    <a:pt x="2414" y="4"/>
                  </a:lnTo>
                  <a:lnTo>
                    <a:pt x="2422" y="8"/>
                  </a:lnTo>
                  <a:lnTo>
                    <a:pt x="2428" y="14"/>
                  </a:lnTo>
                  <a:lnTo>
                    <a:pt x="2434" y="20"/>
                  </a:lnTo>
                  <a:lnTo>
                    <a:pt x="2438" y="28"/>
                  </a:lnTo>
                  <a:lnTo>
                    <a:pt x="2440" y="36"/>
                  </a:lnTo>
                  <a:lnTo>
                    <a:pt x="2440" y="44"/>
                  </a:lnTo>
                  <a:lnTo>
                    <a:pt x="2440" y="44"/>
                  </a:lnTo>
                  <a:lnTo>
                    <a:pt x="2440" y="54"/>
                  </a:lnTo>
                  <a:lnTo>
                    <a:pt x="2438" y="62"/>
                  </a:lnTo>
                  <a:lnTo>
                    <a:pt x="2434" y="68"/>
                  </a:lnTo>
                  <a:lnTo>
                    <a:pt x="2428" y="76"/>
                  </a:lnTo>
                  <a:lnTo>
                    <a:pt x="2422" y="80"/>
                  </a:lnTo>
                  <a:lnTo>
                    <a:pt x="2414" y="84"/>
                  </a:lnTo>
                  <a:lnTo>
                    <a:pt x="2406" y="86"/>
                  </a:lnTo>
                  <a:lnTo>
                    <a:pt x="2398" y="88"/>
                  </a:lnTo>
                  <a:lnTo>
                    <a:pt x="239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4680520-4FE7-4A87-AC71-9846BF86F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3550" y="4791075"/>
              <a:ext cx="3044825" cy="139700"/>
            </a:xfrm>
            <a:custGeom>
              <a:avLst/>
              <a:gdLst>
                <a:gd name="T0" fmla="*/ 1874 w 1918"/>
                <a:gd name="T1" fmla="*/ 88 h 88"/>
                <a:gd name="T2" fmla="*/ 44 w 1918"/>
                <a:gd name="T3" fmla="*/ 88 h 88"/>
                <a:gd name="T4" fmla="*/ 44 w 1918"/>
                <a:gd name="T5" fmla="*/ 88 h 88"/>
                <a:gd name="T6" fmla="*/ 36 w 1918"/>
                <a:gd name="T7" fmla="*/ 86 h 88"/>
                <a:gd name="T8" fmla="*/ 26 w 1918"/>
                <a:gd name="T9" fmla="*/ 84 h 88"/>
                <a:gd name="T10" fmla="*/ 20 w 1918"/>
                <a:gd name="T11" fmla="*/ 80 h 88"/>
                <a:gd name="T12" fmla="*/ 14 w 1918"/>
                <a:gd name="T13" fmla="*/ 74 h 88"/>
                <a:gd name="T14" fmla="*/ 8 w 1918"/>
                <a:gd name="T15" fmla="*/ 68 h 88"/>
                <a:gd name="T16" fmla="*/ 4 w 1918"/>
                <a:gd name="T17" fmla="*/ 62 h 88"/>
                <a:gd name="T18" fmla="*/ 2 w 1918"/>
                <a:gd name="T19" fmla="*/ 52 h 88"/>
                <a:gd name="T20" fmla="*/ 0 w 1918"/>
                <a:gd name="T21" fmla="*/ 44 h 88"/>
                <a:gd name="T22" fmla="*/ 0 w 1918"/>
                <a:gd name="T23" fmla="*/ 44 h 88"/>
                <a:gd name="T24" fmla="*/ 2 w 1918"/>
                <a:gd name="T25" fmla="*/ 36 h 88"/>
                <a:gd name="T26" fmla="*/ 4 w 1918"/>
                <a:gd name="T27" fmla="*/ 28 h 88"/>
                <a:gd name="T28" fmla="*/ 8 w 1918"/>
                <a:gd name="T29" fmla="*/ 20 h 88"/>
                <a:gd name="T30" fmla="*/ 14 w 1918"/>
                <a:gd name="T31" fmla="*/ 14 h 88"/>
                <a:gd name="T32" fmla="*/ 20 w 1918"/>
                <a:gd name="T33" fmla="*/ 8 h 88"/>
                <a:gd name="T34" fmla="*/ 26 w 1918"/>
                <a:gd name="T35" fmla="*/ 4 h 88"/>
                <a:gd name="T36" fmla="*/ 36 w 1918"/>
                <a:gd name="T37" fmla="*/ 2 h 88"/>
                <a:gd name="T38" fmla="*/ 44 w 1918"/>
                <a:gd name="T39" fmla="*/ 0 h 88"/>
                <a:gd name="T40" fmla="*/ 1874 w 1918"/>
                <a:gd name="T41" fmla="*/ 0 h 88"/>
                <a:gd name="T42" fmla="*/ 1874 w 1918"/>
                <a:gd name="T43" fmla="*/ 0 h 88"/>
                <a:gd name="T44" fmla="*/ 1882 w 1918"/>
                <a:gd name="T45" fmla="*/ 2 h 88"/>
                <a:gd name="T46" fmla="*/ 1890 w 1918"/>
                <a:gd name="T47" fmla="*/ 4 h 88"/>
                <a:gd name="T48" fmla="*/ 1898 w 1918"/>
                <a:gd name="T49" fmla="*/ 8 h 88"/>
                <a:gd name="T50" fmla="*/ 1904 w 1918"/>
                <a:gd name="T51" fmla="*/ 14 h 88"/>
                <a:gd name="T52" fmla="*/ 1910 w 1918"/>
                <a:gd name="T53" fmla="*/ 20 h 88"/>
                <a:gd name="T54" fmla="*/ 1914 w 1918"/>
                <a:gd name="T55" fmla="*/ 28 h 88"/>
                <a:gd name="T56" fmla="*/ 1916 w 1918"/>
                <a:gd name="T57" fmla="*/ 36 h 88"/>
                <a:gd name="T58" fmla="*/ 1918 w 1918"/>
                <a:gd name="T59" fmla="*/ 44 h 88"/>
                <a:gd name="T60" fmla="*/ 1918 w 1918"/>
                <a:gd name="T61" fmla="*/ 44 h 88"/>
                <a:gd name="T62" fmla="*/ 1916 w 1918"/>
                <a:gd name="T63" fmla="*/ 52 h 88"/>
                <a:gd name="T64" fmla="*/ 1914 w 1918"/>
                <a:gd name="T65" fmla="*/ 62 h 88"/>
                <a:gd name="T66" fmla="*/ 1910 w 1918"/>
                <a:gd name="T67" fmla="*/ 68 h 88"/>
                <a:gd name="T68" fmla="*/ 1904 w 1918"/>
                <a:gd name="T69" fmla="*/ 74 h 88"/>
                <a:gd name="T70" fmla="*/ 1898 w 1918"/>
                <a:gd name="T71" fmla="*/ 80 h 88"/>
                <a:gd name="T72" fmla="*/ 1890 w 1918"/>
                <a:gd name="T73" fmla="*/ 84 h 88"/>
                <a:gd name="T74" fmla="*/ 1882 w 1918"/>
                <a:gd name="T75" fmla="*/ 86 h 88"/>
                <a:gd name="T76" fmla="*/ 1874 w 1918"/>
                <a:gd name="T77" fmla="*/ 88 h 88"/>
                <a:gd name="T78" fmla="*/ 1874 w 1918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18" h="88">
                  <a:moveTo>
                    <a:pt x="1874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6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1874" y="0"/>
                  </a:lnTo>
                  <a:lnTo>
                    <a:pt x="1874" y="0"/>
                  </a:lnTo>
                  <a:lnTo>
                    <a:pt x="1882" y="2"/>
                  </a:lnTo>
                  <a:lnTo>
                    <a:pt x="1890" y="4"/>
                  </a:lnTo>
                  <a:lnTo>
                    <a:pt x="1898" y="8"/>
                  </a:lnTo>
                  <a:lnTo>
                    <a:pt x="1904" y="14"/>
                  </a:lnTo>
                  <a:lnTo>
                    <a:pt x="1910" y="20"/>
                  </a:lnTo>
                  <a:lnTo>
                    <a:pt x="1914" y="28"/>
                  </a:lnTo>
                  <a:lnTo>
                    <a:pt x="1916" y="36"/>
                  </a:lnTo>
                  <a:lnTo>
                    <a:pt x="1918" y="44"/>
                  </a:lnTo>
                  <a:lnTo>
                    <a:pt x="1918" y="44"/>
                  </a:lnTo>
                  <a:lnTo>
                    <a:pt x="1916" y="52"/>
                  </a:lnTo>
                  <a:lnTo>
                    <a:pt x="1914" y="62"/>
                  </a:lnTo>
                  <a:lnTo>
                    <a:pt x="1910" y="68"/>
                  </a:lnTo>
                  <a:lnTo>
                    <a:pt x="1904" y="74"/>
                  </a:lnTo>
                  <a:lnTo>
                    <a:pt x="1898" y="80"/>
                  </a:lnTo>
                  <a:lnTo>
                    <a:pt x="1890" y="84"/>
                  </a:lnTo>
                  <a:lnTo>
                    <a:pt x="1882" y="86"/>
                  </a:lnTo>
                  <a:lnTo>
                    <a:pt x="1874" y="88"/>
                  </a:lnTo>
                  <a:lnTo>
                    <a:pt x="1874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1C6DF87C-722A-43E7-8D22-89A9E3FCC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3875" y="7280275"/>
              <a:ext cx="2959100" cy="139700"/>
            </a:xfrm>
            <a:custGeom>
              <a:avLst/>
              <a:gdLst>
                <a:gd name="T0" fmla="*/ 1822 w 1864"/>
                <a:gd name="T1" fmla="*/ 88 h 88"/>
                <a:gd name="T2" fmla="*/ 42 w 1864"/>
                <a:gd name="T3" fmla="*/ 88 h 88"/>
                <a:gd name="T4" fmla="*/ 42 w 1864"/>
                <a:gd name="T5" fmla="*/ 88 h 88"/>
                <a:gd name="T6" fmla="*/ 34 w 1864"/>
                <a:gd name="T7" fmla="*/ 88 h 88"/>
                <a:gd name="T8" fmla="*/ 26 w 1864"/>
                <a:gd name="T9" fmla="*/ 84 h 88"/>
                <a:gd name="T10" fmla="*/ 18 w 1864"/>
                <a:gd name="T11" fmla="*/ 80 h 88"/>
                <a:gd name="T12" fmla="*/ 12 w 1864"/>
                <a:gd name="T13" fmla="*/ 76 h 88"/>
                <a:gd name="T14" fmla="*/ 6 w 1864"/>
                <a:gd name="T15" fmla="*/ 68 h 88"/>
                <a:gd name="T16" fmla="*/ 2 w 1864"/>
                <a:gd name="T17" fmla="*/ 62 h 88"/>
                <a:gd name="T18" fmla="*/ 0 w 1864"/>
                <a:gd name="T19" fmla="*/ 54 h 88"/>
                <a:gd name="T20" fmla="*/ 0 w 1864"/>
                <a:gd name="T21" fmla="*/ 44 h 88"/>
                <a:gd name="T22" fmla="*/ 0 w 1864"/>
                <a:gd name="T23" fmla="*/ 44 h 88"/>
                <a:gd name="T24" fmla="*/ 0 w 1864"/>
                <a:gd name="T25" fmla="*/ 36 h 88"/>
                <a:gd name="T26" fmla="*/ 2 w 1864"/>
                <a:gd name="T27" fmla="*/ 28 h 88"/>
                <a:gd name="T28" fmla="*/ 6 w 1864"/>
                <a:gd name="T29" fmla="*/ 20 h 88"/>
                <a:gd name="T30" fmla="*/ 12 w 1864"/>
                <a:gd name="T31" fmla="*/ 14 h 88"/>
                <a:gd name="T32" fmla="*/ 18 w 1864"/>
                <a:gd name="T33" fmla="*/ 8 h 88"/>
                <a:gd name="T34" fmla="*/ 26 w 1864"/>
                <a:gd name="T35" fmla="*/ 4 h 88"/>
                <a:gd name="T36" fmla="*/ 34 w 1864"/>
                <a:gd name="T37" fmla="*/ 2 h 88"/>
                <a:gd name="T38" fmla="*/ 42 w 1864"/>
                <a:gd name="T39" fmla="*/ 0 h 88"/>
                <a:gd name="T40" fmla="*/ 1822 w 1864"/>
                <a:gd name="T41" fmla="*/ 0 h 88"/>
                <a:gd name="T42" fmla="*/ 1822 w 1864"/>
                <a:gd name="T43" fmla="*/ 0 h 88"/>
                <a:gd name="T44" fmla="*/ 1830 w 1864"/>
                <a:gd name="T45" fmla="*/ 2 h 88"/>
                <a:gd name="T46" fmla="*/ 1838 w 1864"/>
                <a:gd name="T47" fmla="*/ 4 h 88"/>
                <a:gd name="T48" fmla="*/ 1846 w 1864"/>
                <a:gd name="T49" fmla="*/ 8 h 88"/>
                <a:gd name="T50" fmla="*/ 1852 w 1864"/>
                <a:gd name="T51" fmla="*/ 14 h 88"/>
                <a:gd name="T52" fmla="*/ 1858 w 1864"/>
                <a:gd name="T53" fmla="*/ 20 h 88"/>
                <a:gd name="T54" fmla="*/ 1862 w 1864"/>
                <a:gd name="T55" fmla="*/ 28 h 88"/>
                <a:gd name="T56" fmla="*/ 1864 w 1864"/>
                <a:gd name="T57" fmla="*/ 36 h 88"/>
                <a:gd name="T58" fmla="*/ 1864 w 1864"/>
                <a:gd name="T59" fmla="*/ 44 h 88"/>
                <a:gd name="T60" fmla="*/ 1864 w 1864"/>
                <a:gd name="T61" fmla="*/ 44 h 88"/>
                <a:gd name="T62" fmla="*/ 1864 w 1864"/>
                <a:gd name="T63" fmla="*/ 54 h 88"/>
                <a:gd name="T64" fmla="*/ 1862 w 1864"/>
                <a:gd name="T65" fmla="*/ 62 h 88"/>
                <a:gd name="T66" fmla="*/ 1858 w 1864"/>
                <a:gd name="T67" fmla="*/ 68 h 88"/>
                <a:gd name="T68" fmla="*/ 1852 w 1864"/>
                <a:gd name="T69" fmla="*/ 76 h 88"/>
                <a:gd name="T70" fmla="*/ 1846 w 1864"/>
                <a:gd name="T71" fmla="*/ 80 h 88"/>
                <a:gd name="T72" fmla="*/ 1838 w 1864"/>
                <a:gd name="T73" fmla="*/ 84 h 88"/>
                <a:gd name="T74" fmla="*/ 1830 w 1864"/>
                <a:gd name="T75" fmla="*/ 88 h 88"/>
                <a:gd name="T76" fmla="*/ 1822 w 1864"/>
                <a:gd name="T77" fmla="*/ 88 h 88"/>
                <a:gd name="T78" fmla="*/ 1822 w 1864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64" h="88">
                  <a:moveTo>
                    <a:pt x="1822" y="88"/>
                  </a:moveTo>
                  <a:lnTo>
                    <a:pt x="42" y="88"/>
                  </a:lnTo>
                  <a:lnTo>
                    <a:pt x="42" y="88"/>
                  </a:lnTo>
                  <a:lnTo>
                    <a:pt x="34" y="88"/>
                  </a:lnTo>
                  <a:lnTo>
                    <a:pt x="26" y="84"/>
                  </a:lnTo>
                  <a:lnTo>
                    <a:pt x="18" y="80"/>
                  </a:lnTo>
                  <a:lnTo>
                    <a:pt x="12" y="76"/>
                  </a:lnTo>
                  <a:lnTo>
                    <a:pt x="6" y="68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1822" y="0"/>
                  </a:lnTo>
                  <a:lnTo>
                    <a:pt x="1822" y="0"/>
                  </a:lnTo>
                  <a:lnTo>
                    <a:pt x="1830" y="2"/>
                  </a:lnTo>
                  <a:lnTo>
                    <a:pt x="1838" y="4"/>
                  </a:lnTo>
                  <a:lnTo>
                    <a:pt x="1846" y="8"/>
                  </a:lnTo>
                  <a:lnTo>
                    <a:pt x="1852" y="14"/>
                  </a:lnTo>
                  <a:lnTo>
                    <a:pt x="1858" y="20"/>
                  </a:lnTo>
                  <a:lnTo>
                    <a:pt x="1862" y="28"/>
                  </a:lnTo>
                  <a:lnTo>
                    <a:pt x="1864" y="36"/>
                  </a:lnTo>
                  <a:lnTo>
                    <a:pt x="1864" y="44"/>
                  </a:lnTo>
                  <a:lnTo>
                    <a:pt x="1864" y="44"/>
                  </a:lnTo>
                  <a:lnTo>
                    <a:pt x="1864" y="54"/>
                  </a:lnTo>
                  <a:lnTo>
                    <a:pt x="1862" y="62"/>
                  </a:lnTo>
                  <a:lnTo>
                    <a:pt x="1858" y="68"/>
                  </a:lnTo>
                  <a:lnTo>
                    <a:pt x="1852" y="76"/>
                  </a:lnTo>
                  <a:lnTo>
                    <a:pt x="1846" y="80"/>
                  </a:lnTo>
                  <a:lnTo>
                    <a:pt x="1838" y="84"/>
                  </a:lnTo>
                  <a:lnTo>
                    <a:pt x="1830" y="88"/>
                  </a:lnTo>
                  <a:lnTo>
                    <a:pt x="1822" y="88"/>
                  </a:lnTo>
                  <a:lnTo>
                    <a:pt x="182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7783F58-4F47-4211-ACFD-DFD71B360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50" y="4187825"/>
              <a:ext cx="1066800" cy="3775075"/>
            </a:xfrm>
            <a:custGeom>
              <a:avLst/>
              <a:gdLst>
                <a:gd name="T0" fmla="*/ 34 w 672"/>
                <a:gd name="T1" fmla="*/ 2378 h 2378"/>
                <a:gd name="T2" fmla="*/ 8 w 672"/>
                <a:gd name="T3" fmla="*/ 2362 h 2378"/>
                <a:gd name="T4" fmla="*/ 0 w 672"/>
                <a:gd name="T5" fmla="*/ 2346 h 2378"/>
                <a:gd name="T6" fmla="*/ 2 w 672"/>
                <a:gd name="T7" fmla="*/ 2322 h 2378"/>
                <a:gd name="T8" fmla="*/ 16 w 672"/>
                <a:gd name="T9" fmla="*/ 2300 h 2378"/>
                <a:gd name="T10" fmla="*/ 84 w 672"/>
                <a:gd name="T11" fmla="*/ 2242 h 2378"/>
                <a:gd name="T12" fmla="*/ 180 w 672"/>
                <a:gd name="T13" fmla="*/ 2150 h 2378"/>
                <a:gd name="T14" fmla="*/ 266 w 672"/>
                <a:gd name="T15" fmla="*/ 2050 h 2378"/>
                <a:gd name="T16" fmla="*/ 342 w 672"/>
                <a:gd name="T17" fmla="*/ 1942 h 2378"/>
                <a:gd name="T18" fmla="*/ 410 w 672"/>
                <a:gd name="T19" fmla="*/ 1832 h 2378"/>
                <a:gd name="T20" fmla="*/ 466 w 672"/>
                <a:gd name="T21" fmla="*/ 1716 h 2378"/>
                <a:gd name="T22" fmla="*/ 512 w 672"/>
                <a:gd name="T23" fmla="*/ 1594 h 2378"/>
                <a:gd name="T24" fmla="*/ 548 w 672"/>
                <a:gd name="T25" fmla="*/ 1472 h 2378"/>
                <a:gd name="T26" fmla="*/ 572 w 672"/>
                <a:gd name="T27" fmla="*/ 1346 h 2378"/>
                <a:gd name="T28" fmla="*/ 584 w 672"/>
                <a:gd name="T29" fmla="*/ 1218 h 2378"/>
                <a:gd name="T30" fmla="*/ 584 w 672"/>
                <a:gd name="T31" fmla="*/ 1090 h 2378"/>
                <a:gd name="T32" fmla="*/ 568 w 672"/>
                <a:gd name="T33" fmla="*/ 936 h 2378"/>
                <a:gd name="T34" fmla="*/ 514 w 672"/>
                <a:gd name="T35" fmla="*/ 718 h 2378"/>
                <a:gd name="T36" fmla="*/ 422 w 672"/>
                <a:gd name="T37" fmla="*/ 514 h 2378"/>
                <a:gd name="T38" fmla="*/ 298 w 672"/>
                <a:gd name="T39" fmla="*/ 330 h 2378"/>
                <a:gd name="T40" fmla="*/ 140 w 672"/>
                <a:gd name="T41" fmla="*/ 170 h 2378"/>
                <a:gd name="T42" fmla="*/ 18 w 672"/>
                <a:gd name="T43" fmla="*/ 78 h 2378"/>
                <a:gd name="T44" fmla="*/ 2 w 672"/>
                <a:gd name="T45" fmla="*/ 60 h 2378"/>
                <a:gd name="T46" fmla="*/ 0 w 672"/>
                <a:gd name="T47" fmla="*/ 34 h 2378"/>
                <a:gd name="T48" fmla="*/ 6 w 672"/>
                <a:gd name="T49" fmla="*/ 18 h 2378"/>
                <a:gd name="T50" fmla="*/ 26 w 672"/>
                <a:gd name="T51" fmla="*/ 2 h 2378"/>
                <a:gd name="T52" fmla="*/ 52 w 672"/>
                <a:gd name="T53" fmla="*/ 0 h 2378"/>
                <a:gd name="T54" fmla="*/ 68 w 672"/>
                <a:gd name="T55" fmla="*/ 6 h 2378"/>
                <a:gd name="T56" fmla="*/ 196 w 672"/>
                <a:gd name="T57" fmla="*/ 104 h 2378"/>
                <a:gd name="T58" fmla="*/ 364 w 672"/>
                <a:gd name="T59" fmla="*/ 276 h 2378"/>
                <a:gd name="T60" fmla="*/ 498 w 672"/>
                <a:gd name="T61" fmla="*/ 472 h 2378"/>
                <a:gd name="T62" fmla="*/ 596 w 672"/>
                <a:gd name="T63" fmla="*/ 688 h 2378"/>
                <a:gd name="T64" fmla="*/ 654 w 672"/>
                <a:gd name="T65" fmla="*/ 922 h 2378"/>
                <a:gd name="T66" fmla="*/ 672 w 672"/>
                <a:gd name="T67" fmla="*/ 1086 h 2378"/>
                <a:gd name="T68" fmla="*/ 670 w 672"/>
                <a:gd name="T69" fmla="*/ 1218 h 2378"/>
                <a:gd name="T70" fmla="*/ 658 w 672"/>
                <a:gd name="T71" fmla="*/ 1350 h 2378"/>
                <a:gd name="T72" fmla="*/ 636 w 672"/>
                <a:gd name="T73" fmla="*/ 1480 h 2378"/>
                <a:gd name="T74" fmla="*/ 600 w 672"/>
                <a:gd name="T75" fmla="*/ 1608 h 2378"/>
                <a:gd name="T76" fmla="*/ 554 w 672"/>
                <a:gd name="T77" fmla="*/ 1734 h 2378"/>
                <a:gd name="T78" fmla="*/ 516 w 672"/>
                <a:gd name="T79" fmla="*/ 1818 h 2378"/>
                <a:gd name="T80" fmla="*/ 448 w 672"/>
                <a:gd name="T81" fmla="*/ 1942 h 2378"/>
                <a:gd name="T82" fmla="*/ 368 w 672"/>
                <a:gd name="T83" fmla="*/ 2060 h 2378"/>
                <a:gd name="T84" fmla="*/ 280 w 672"/>
                <a:gd name="T85" fmla="*/ 2170 h 2378"/>
                <a:gd name="T86" fmla="*/ 180 w 672"/>
                <a:gd name="T87" fmla="*/ 2274 h 2378"/>
                <a:gd name="T88" fmla="*/ 70 w 672"/>
                <a:gd name="T89" fmla="*/ 2368 h 2378"/>
                <a:gd name="T90" fmla="*/ 58 w 672"/>
                <a:gd name="T91" fmla="*/ 2376 h 2378"/>
                <a:gd name="T92" fmla="*/ 42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42" y="2378"/>
                  </a:moveTo>
                  <a:lnTo>
                    <a:pt x="42" y="2378"/>
                  </a:lnTo>
                  <a:lnTo>
                    <a:pt x="34" y="2378"/>
                  </a:lnTo>
                  <a:lnTo>
                    <a:pt x="24" y="2374"/>
                  </a:lnTo>
                  <a:lnTo>
                    <a:pt x="16" y="2370"/>
                  </a:lnTo>
                  <a:lnTo>
                    <a:pt x="8" y="2362"/>
                  </a:lnTo>
                  <a:lnTo>
                    <a:pt x="8" y="2362"/>
                  </a:lnTo>
                  <a:lnTo>
                    <a:pt x="4" y="2354"/>
                  </a:lnTo>
                  <a:lnTo>
                    <a:pt x="0" y="2346"/>
                  </a:lnTo>
                  <a:lnTo>
                    <a:pt x="0" y="2338"/>
                  </a:lnTo>
                  <a:lnTo>
                    <a:pt x="0" y="2330"/>
                  </a:lnTo>
                  <a:lnTo>
                    <a:pt x="2" y="2322"/>
                  </a:lnTo>
                  <a:lnTo>
                    <a:pt x="4" y="2314"/>
                  </a:lnTo>
                  <a:lnTo>
                    <a:pt x="10" y="2306"/>
                  </a:lnTo>
                  <a:lnTo>
                    <a:pt x="16" y="2300"/>
                  </a:lnTo>
                  <a:lnTo>
                    <a:pt x="16" y="2300"/>
                  </a:lnTo>
                  <a:lnTo>
                    <a:pt x="50" y="2272"/>
                  </a:lnTo>
                  <a:lnTo>
                    <a:pt x="84" y="2242"/>
                  </a:lnTo>
                  <a:lnTo>
                    <a:pt x="118" y="2212"/>
                  </a:lnTo>
                  <a:lnTo>
                    <a:pt x="148" y="2182"/>
                  </a:lnTo>
                  <a:lnTo>
                    <a:pt x="180" y="2150"/>
                  </a:lnTo>
                  <a:lnTo>
                    <a:pt x="210" y="2116"/>
                  </a:lnTo>
                  <a:lnTo>
                    <a:pt x="238" y="2084"/>
                  </a:lnTo>
                  <a:lnTo>
                    <a:pt x="266" y="2050"/>
                  </a:lnTo>
                  <a:lnTo>
                    <a:pt x="292" y="2014"/>
                  </a:lnTo>
                  <a:lnTo>
                    <a:pt x="318" y="1978"/>
                  </a:lnTo>
                  <a:lnTo>
                    <a:pt x="342" y="1942"/>
                  </a:lnTo>
                  <a:lnTo>
                    <a:pt x="366" y="1906"/>
                  </a:lnTo>
                  <a:lnTo>
                    <a:pt x="388" y="1868"/>
                  </a:lnTo>
                  <a:lnTo>
                    <a:pt x="410" y="1832"/>
                  </a:lnTo>
                  <a:lnTo>
                    <a:pt x="430" y="1792"/>
                  </a:lnTo>
                  <a:lnTo>
                    <a:pt x="448" y="1754"/>
                  </a:lnTo>
                  <a:lnTo>
                    <a:pt x="466" y="1716"/>
                  </a:lnTo>
                  <a:lnTo>
                    <a:pt x="482" y="1676"/>
                  </a:lnTo>
                  <a:lnTo>
                    <a:pt x="498" y="1636"/>
                  </a:lnTo>
                  <a:lnTo>
                    <a:pt x="512" y="1594"/>
                  </a:lnTo>
                  <a:lnTo>
                    <a:pt x="526" y="1554"/>
                  </a:lnTo>
                  <a:lnTo>
                    <a:pt x="536" y="1514"/>
                  </a:lnTo>
                  <a:lnTo>
                    <a:pt x="548" y="1472"/>
                  </a:lnTo>
                  <a:lnTo>
                    <a:pt x="556" y="1430"/>
                  </a:lnTo>
                  <a:lnTo>
                    <a:pt x="564" y="1388"/>
                  </a:lnTo>
                  <a:lnTo>
                    <a:pt x="572" y="1346"/>
                  </a:lnTo>
                  <a:lnTo>
                    <a:pt x="576" y="1304"/>
                  </a:lnTo>
                  <a:lnTo>
                    <a:pt x="580" y="1262"/>
                  </a:lnTo>
                  <a:lnTo>
                    <a:pt x="584" y="1218"/>
                  </a:lnTo>
                  <a:lnTo>
                    <a:pt x="586" y="1176"/>
                  </a:lnTo>
                  <a:lnTo>
                    <a:pt x="586" y="1134"/>
                  </a:lnTo>
                  <a:lnTo>
                    <a:pt x="584" y="1090"/>
                  </a:lnTo>
                  <a:lnTo>
                    <a:pt x="584" y="1090"/>
                  </a:lnTo>
                  <a:lnTo>
                    <a:pt x="578" y="1012"/>
                  </a:lnTo>
                  <a:lnTo>
                    <a:pt x="568" y="936"/>
                  </a:lnTo>
                  <a:lnTo>
                    <a:pt x="554" y="862"/>
                  </a:lnTo>
                  <a:lnTo>
                    <a:pt x="536" y="790"/>
                  </a:lnTo>
                  <a:lnTo>
                    <a:pt x="514" y="718"/>
                  </a:lnTo>
                  <a:lnTo>
                    <a:pt x="488" y="648"/>
                  </a:lnTo>
                  <a:lnTo>
                    <a:pt x="456" y="580"/>
                  </a:lnTo>
                  <a:lnTo>
                    <a:pt x="422" y="514"/>
                  </a:lnTo>
                  <a:lnTo>
                    <a:pt x="384" y="450"/>
                  </a:lnTo>
                  <a:lnTo>
                    <a:pt x="342" y="390"/>
                  </a:lnTo>
                  <a:lnTo>
                    <a:pt x="298" y="330"/>
                  </a:lnTo>
                  <a:lnTo>
                    <a:pt x="248" y="274"/>
                  </a:lnTo>
                  <a:lnTo>
                    <a:pt x="196" y="222"/>
                  </a:lnTo>
                  <a:lnTo>
                    <a:pt x="140" y="170"/>
                  </a:lnTo>
                  <a:lnTo>
                    <a:pt x="82" y="124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0" y="2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100" y="30"/>
                  </a:lnTo>
                  <a:lnTo>
                    <a:pt x="134" y="54"/>
                  </a:lnTo>
                  <a:lnTo>
                    <a:pt x="196" y="104"/>
                  </a:lnTo>
                  <a:lnTo>
                    <a:pt x="256" y="158"/>
                  </a:lnTo>
                  <a:lnTo>
                    <a:pt x="312" y="216"/>
                  </a:lnTo>
                  <a:lnTo>
                    <a:pt x="364" y="276"/>
                  </a:lnTo>
                  <a:lnTo>
                    <a:pt x="414" y="338"/>
                  </a:lnTo>
                  <a:lnTo>
                    <a:pt x="458" y="404"/>
                  </a:lnTo>
                  <a:lnTo>
                    <a:pt x="498" y="472"/>
                  </a:lnTo>
                  <a:lnTo>
                    <a:pt x="536" y="542"/>
                  </a:lnTo>
                  <a:lnTo>
                    <a:pt x="568" y="614"/>
                  </a:lnTo>
                  <a:lnTo>
                    <a:pt x="596" y="688"/>
                  </a:lnTo>
                  <a:lnTo>
                    <a:pt x="620" y="764"/>
                  </a:lnTo>
                  <a:lnTo>
                    <a:pt x="640" y="842"/>
                  </a:lnTo>
                  <a:lnTo>
                    <a:pt x="654" y="922"/>
                  </a:lnTo>
                  <a:lnTo>
                    <a:pt x="666" y="1004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130"/>
                  </a:lnTo>
                  <a:lnTo>
                    <a:pt x="672" y="1174"/>
                  </a:lnTo>
                  <a:lnTo>
                    <a:pt x="670" y="1218"/>
                  </a:lnTo>
                  <a:lnTo>
                    <a:pt x="668" y="1262"/>
                  </a:lnTo>
                  <a:lnTo>
                    <a:pt x="664" y="1306"/>
                  </a:lnTo>
                  <a:lnTo>
                    <a:pt x="658" y="1350"/>
                  </a:lnTo>
                  <a:lnTo>
                    <a:pt x="652" y="1394"/>
                  </a:lnTo>
                  <a:lnTo>
                    <a:pt x="644" y="1436"/>
                  </a:lnTo>
                  <a:lnTo>
                    <a:pt x="636" y="1480"/>
                  </a:lnTo>
                  <a:lnTo>
                    <a:pt x="624" y="1524"/>
                  </a:lnTo>
                  <a:lnTo>
                    <a:pt x="612" y="1566"/>
                  </a:lnTo>
                  <a:lnTo>
                    <a:pt x="600" y="1608"/>
                  </a:lnTo>
                  <a:lnTo>
                    <a:pt x="586" y="1650"/>
                  </a:lnTo>
                  <a:lnTo>
                    <a:pt x="570" y="1692"/>
                  </a:lnTo>
                  <a:lnTo>
                    <a:pt x="554" y="1734"/>
                  </a:lnTo>
                  <a:lnTo>
                    <a:pt x="536" y="1774"/>
                  </a:lnTo>
                  <a:lnTo>
                    <a:pt x="536" y="1774"/>
                  </a:lnTo>
                  <a:lnTo>
                    <a:pt x="516" y="1818"/>
                  </a:lnTo>
                  <a:lnTo>
                    <a:pt x="494" y="1860"/>
                  </a:lnTo>
                  <a:lnTo>
                    <a:pt x="472" y="1902"/>
                  </a:lnTo>
                  <a:lnTo>
                    <a:pt x="448" y="1942"/>
                  </a:lnTo>
                  <a:lnTo>
                    <a:pt x="422" y="1982"/>
                  </a:lnTo>
                  <a:lnTo>
                    <a:pt x="396" y="2022"/>
                  </a:lnTo>
                  <a:lnTo>
                    <a:pt x="368" y="2060"/>
                  </a:lnTo>
                  <a:lnTo>
                    <a:pt x="340" y="2098"/>
                  </a:lnTo>
                  <a:lnTo>
                    <a:pt x="310" y="2134"/>
                  </a:lnTo>
                  <a:lnTo>
                    <a:pt x="280" y="2170"/>
                  </a:lnTo>
                  <a:lnTo>
                    <a:pt x="248" y="2206"/>
                  </a:lnTo>
                  <a:lnTo>
                    <a:pt x="214" y="2240"/>
                  </a:lnTo>
                  <a:lnTo>
                    <a:pt x="180" y="2274"/>
                  </a:lnTo>
                  <a:lnTo>
                    <a:pt x="144" y="2306"/>
                  </a:lnTo>
                  <a:lnTo>
                    <a:pt x="108" y="2338"/>
                  </a:lnTo>
                  <a:lnTo>
                    <a:pt x="70" y="2368"/>
                  </a:lnTo>
                  <a:lnTo>
                    <a:pt x="70" y="2368"/>
                  </a:lnTo>
                  <a:lnTo>
                    <a:pt x="64" y="2374"/>
                  </a:lnTo>
                  <a:lnTo>
                    <a:pt x="58" y="2376"/>
                  </a:lnTo>
                  <a:lnTo>
                    <a:pt x="50" y="2378"/>
                  </a:lnTo>
                  <a:lnTo>
                    <a:pt x="42" y="2378"/>
                  </a:lnTo>
                  <a:lnTo>
                    <a:pt x="42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7420731E-7301-47AA-903F-CECCCE317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6475" y="4187825"/>
              <a:ext cx="1066800" cy="3775075"/>
            </a:xfrm>
            <a:custGeom>
              <a:avLst/>
              <a:gdLst>
                <a:gd name="T0" fmla="*/ 622 w 672"/>
                <a:gd name="T1" fmla="*/ 2378 h 2378"/>
                <a:gd name="T2" fmla="*/ 602 w 672"/>
                <a:gd name="T3" fmla="*/ 2368 h 2378"/>
                <a:gd name="T4" fmla="*/ 528 w 672"/>
                <a:gd name="T5" fmla="*/ 2306 h 2378"/>
                <a:gd name="T6" fmla="*/ 424 w 672"/>
                <a:gd name="T7" fmla="*/ 2206 h 2378"/>
                <a:gd name="T8" fmla="*/ 332 w 672"/>
                <a:gd name="T9" fmla="*/ 2098 h 2378"/>
                <a:gd name="T10" fmla="*/ 250 w 672"/>
                <a:gd name="T11" fmla="*/ 1982 h 2378"/>
                <a:gd name="T12" fmla="*/ 178 w 672"/>
                <a:gd name="T13" fmla="*/ 1860 h 2378"/>
                <a:gd name="T14" fmla="*/ 136 w 672"/>
                <a:gd name="T15" fmla="*/ 1774 h 2378"/>
                <a:gd name="T16" fmla="*/ 86 w 672"/>
                <a:gd name="T17" fmla="*/ 1650 h 2378"/>
                <a:gd name="T18" fmla="*/ 48 w 672"/>
                <a:gd name="T19" fmla="*/ 1524 h 2378"/>
                <a:gd name="T20" fmla="*/ 20 w 672"/>
                <a:gd name="T21" fmla="*/ 1394 h 2378"/>
                <a:gd name="T22" fmla="*/ 4 w 672"/>
                <a:gd name="T23" fmla="*/ 1262 h 2378"/>
                <a:gd name="T24" fmla="*/ 0 w 672"/>
                <a:gd name="T25" fmla="*/ 1130 h 2378"/>
                <a:gd name="T26" fmla="*/ 6 w 672"/>
                <a:gd name="T27" fmla="*/ 1004 h 2378"/>
                <a:gd name="T28" fmla="*/ 52 w 672"/>
                <a:gd name="T29" fmla="*/ 764 h 2378"/>
                <a:gd name="T30" fmla="*/ 136 w 672"/>
                <a:gd name="T31" fmla="*/ 542 h 2378"/>
                <a:gd name="T32" fmla="*/ 258 w 672"/>
                <a:gd name="T33" fmla="*/ 338 h 2378"/>
                <a:gd name="T34" fmla="*/ 416 w 672"/>
                <a:gd name="T35" fmla="*/ 158 h 2378"/>
                <a:gd name="T36" fmla="*/ 570 w 672"/>
                <a:gd name="T37" fmla="*/ 30 h 2378"/>
                <a:gd name="T38" fmla="*/ 612 w 672"/>
                <a:gd name="T39" fmla="*/ 2 h 2378"/>
                <a:gd name="T40" fmla="*/ 638 w 672"/>
                <a:gd name="T41" fmla="*/ 0 h 2378"/>
                <a:gd name="T42" fmla="*/ 660 w 672"/>
                <a:gd name="T43" fmla="*/ 12 h 2378"/>
                <a:gd name="T44" fmla="*/ 670 w 672"/>
                <a:gd name="T45" fmla="*/ 26 h 2378"/>
                <a:gd name="T46" fmla="*/ 672 w 672"/>
                <a:gd name="T47" fmla="*/ 52 h 2378"/>
                <a:gd name="T48" fmla="*/ 660 w 672"/>
                <a:gd name="T49" fmla="*/ 74 h 2378"/>
                <a:gd name="T50" fmla="*/ 590 w 672"/>
                <a:gd name="T51" fmla="*/ 124 h 2378"/>
                <a:gd name="T52" fmla="*/ 424 w 672"/>
                <a:gd name="T53" fmla="*/ 274 h 2378"/>
                <a:gd name="T54" fmla="*/ 288 w 672"/>
                <a:gd name="T55" fmla="*/ 450 h 2378"/>
                <a:gd name="T56" fmla="*/ 184 w 672"/>
                <a:gd name="T57" fmla="*/ 648 h 2378"/>
                <a:gd name="T58" fmla="*/ 118 w 672"/>
                <a:gd name="T59" fmla="*/ 862 h 2378"/>
                <a:gd name="T60" fmla="*/ 88 w 672"/>
                <a:gd name="T61" fmla="*/ 1090 h 2378"/>
                <a:gd name="T62" fmla="*/ 86 w 672"/>
                <a:gd name="T63" fmla="*/ 1176 h 2378"/>
                <a:gd name="T64" fmla="*/ 96 w 672"/>
                <a:gd name="T65" fmla="*/ 1304 h 2378"/>
                <a:gd name="T66" fmla="*/ 116 w 672"/>
                <a:gd name="T67" fmla="*/ 1430 h 2378"/>
                <a:gd name="T68" fmla="*/ 146 w 672"/>
                <a:gd name="T69" fmla="*/ 1554 h 2378"/>
                <a:gd name="T70" fmla="*/ 190 w 672"/>
                <a:gd name="T71" fmla="*/ 1676 h 2378"/>
                <a:gd name="T72" fmla="*/ 242 w 672"/>
                <a:gd name="T73" fmla="*/ 1792 h 2378"/>
                <a:gd name="T74" fmla="*/ 306 w 672"/>
                <a:gd name="T75" fmla="*/ 1906 h 2378"/>
                <a:gd name="T76" fmla="*/ 380 w 672"/>
                <a:gd name="T77" fmla="*/ 2014 h 2378"/>
                <a:gd name="T78" fmla="*/ 462 w 672"/>
                <a:gd name="T79" fmla="*/ 2116 h 2378"/>
                <a:gd name="T80" fmla="*/ 554 w 672"/>
                <a:gd name="T81" fmla="*/ 2212 h 2378"/>
                <a:gd name="T82" fmla="*/ 656 w 672"/>
                <a:gd name="T83" fmla="*/ 2300 h 2378"/>
                <a:gd name="T84" fmla="*/ 668 w 672"/>
                <a:gd name="T85" fmla="*/ 2314 h 2378"/>
                <a:gd name="T86" fmla="*/ 672 w 672"/>
                <a:gd name="T87" fmla="*/ 2338 h 2378"/>
                <a:gd name="T88" fmla="*/ 662 w 672"/>
                <a:gd name="T89" fmla="*/ 2362 h 2378"/>
                <a:gd name="T90" fmla="*/ 648 w 672"/>
                <a:gd name="T91" fmla="*/ 2374 h 2378"/>
                <a:gd name="T92" fmla="*/ 628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628" y="2378"/>
                  </a:moveTo>
                  <a:lnTo>
                    <a:pt x="628" y="2378"/>
                  </a:lnTo>
                  <a:lnTo>
                    <a:pt x="622" y="2378"/>
                  </a:lnTo>
                  <a:lnTo>
                    <a:pt x="614" y="2376"/>
                  </a:lnTo>
                  <a:lnTo>
                    <a:pt x="608" y="2374"/>
                  </a:lnTo>
                  <a:lnTo>
                    <a:pt x="602" y="2368"/>
                  </a:lnTo>
                  <a:lnTo>
                    <a:pt x="602" y="2368"/>
                  </a:lnTo>
                  <a:lnTo>
                    <a:pt x="564" y="2338"/>
                  </a:lnTo>
                  <a:lnTo>
                    <a:pt x="528" y="2306"/>
                  </a:lnTo>
                  <a:lnTo>
                    <a:pt x="492" y="2274"/>
                  </a:lnTo>
                  <a:lnTo>
                    <a:pt x="458" y="2240"/>
                  </a:lnTo>
                  <a:lnTo>
                    <a:pt x="424" y="2206"/>
                  </a:lnTo>
                  <a:lnTo>
                    <a:pt x="392" y="2170"/>
                  </a:lnTo>
                  <a:lnTo>
                    <a:pt x="362" y="2134"/>
                  </a:lnTo>
                  <a:lnTo>
                    <a:pt x="332" y="2098"/>
                  </a:lnTo>
                  <a:lnTo>
                    <a:pt x="302" y="2060"/>
                  </a:lnTo>
                  <a:lnTo>
                    <a:pt x="276" y="2022"/>
                  </a:lnTo>
                  <a:lnTo>
                    <a:pt x="250" y="1982"/>
                  </a:lnTo>
                  <a:lnTo>
                    <a:pt x="224" y="1942"/>
                  </a:lnTo>
                  <a:lnTo>
                    <a:pt x="200" y="1902"/>
                  </a:lnTo>
                  <a:lnTo>
                    <a:pt x="178" y="1860"/>
                  </a:lnTo>
                  <a:lnTo>
                    <a:pt x="156" y="1818"/>
                  </a:lnTo>
                  <a:lnTo>
                    <a:pt x="136" y="1774"/>
                  </a:lnTo>
                  <a:lnTo>
                    <a:pt x="136" y="1774"/>
                  </a:lnTo>
                  <a:lnTo>
                    <a:pt x="118" y="1734"/>
                  </a:lnTo>
                  <a:lnTo>
                    <a:pt x="102" y="1692"/>
                  </a:lnTo>
                  <a:lnTo>
                    <a:pt x="86" y="1650"/>
                  </a:lnTo>
                  <a:lnTo>
                    <a:pt x="72" y="1608"/>
                  </a:lnTo>
                  <a:lnTo>
                    <a:pt x="58" y="1566"/>
                  </a:lnTo>
                  <a:lnTo>
                    <a:pt x="48" y="1524"/>
                  </a:lnTo>
                  <a:lnTo>
                    <a:pt x="36" y="1480"/>
                  </a:lnTo>
                  <a:lnTo>
                    <a:pt x="28" y="1436"/>
                  </a:lnTo>
                  <a:lnTo>
                    <a:pt x="20" y="1394"/>
                  </a:lnTo>
                  <a:lnTo>
                    <a:pt x="14" y="1350"/>
                  </a:lnTo>
                  <a:lnTo>
                    <a:pt x="8" y="1306"/>
                  </a:lnTo>
                  <a:lnTo>
                    <a:pt x="4" y="1262"/>
                  </a:lnTo>
                  <a:lnTo>
                    <a:pt x="0" y="1218"/>
                  </a:lnTo>
                  <a:lnTo>
                    <a:pt x="0" y="1174"/>
                  </a:lnTo>
                  <a:lnTo>
                    <a:pt x="0" y="1130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6" y="1004"/>
                  </a:lnTo>
                  <a:lnTo>
                    <a:pt x="18" y="922"/>
                  </a:lnTo>
                  <a:lnTo>
                    <a:pt x="32" y="842"/>
                  </a:lnTo>
                  <a:lnTo>
                    <a:pt x="52" y="764"/>
                  </a:lnTo>
                  <a:lnTo>
                    <a:pt x="76" y="688"/>
                  </a:lnTo>
                  <a:lnTo>
                    <a:pt x="104" y="614"/>
                  </a:lnTo>
                  <a:lnTo>
                    <a:pt x="136" y="542"/>
                  </a:lnTo>
                  <a:lnTo>
                    <a:pt x="174" y="472"/>
                  </a:lnTo>
                  <a:lnTo>
                    <a:pt x="214" y="404"/>
                  </a:lnTo>
                  <a:lnTo>
                    <a:pt x="258" y="338"/>
                  </a:lnTo>
                  <a:lnTo>
                    <a:pt x="306" y="276"/>
                  </a:lnTo>
                  <a:lnTo>
                    <a:pt x="360" y="216"/>
                  </a:lnTo>
                  <a:lnTo>
                    <a:pt x="416" y="158"/>
                  </a:lnTo>
                  <a:lnTo>
                    <a:pt x="474" y="104"/>
                  </a:lnTo>
                  <a:lnTo>
                    <a:pt x="538" y="54"/>
                  </a:lnTo>
                  <a:lnTo>
                    <a:pt x="570" y="30"/>
                  </a:lnTo>
                  <a:lnTo>
                    <a:pt x="604" y="6"/>
                  </a:lnTo>
                  <a:lnTo>
                    <a:pt x="604" y="6"/>
                  </a:lnTo>
                  <a:lnTo>
                    <a:pt x="612" y="2"/>
                  </a:lnTo>
                  <a:lnTo>
                    <a:pt x="620" y="0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46" y="2"/>
                  </a:lnTo>
                  <a:lnTo>
                    <a:pt x="652" y="6"/>
                  </a:lnTo>
                  <a:lnTo>
                    <a:pt x="660" y="12"/>
                  </a:lnTo>
                  <a:lnTo>
                    <a:pt x="666" y="18"/>
                  </a:lnTo>
                  <a:lnTo>
                    <a:pt x="666" y="18"/>
                  </a:lnTo>
                  <a:lnTo>
                    <a:pt x="670" y="26"/>
                  </a:lnTo>
                  <a:lnTo>
                    <a:pt x="672" y="34"/>
                  </a:lnTo>
                  <a:lnTo>
                    <a:pt x="672" y="42"/>
                  </a:lnTo>
                  <a:lnTo>
                    <a:pt x="672" y="52"/>
                  </a:lnTo>
                  <a:lnTo>
                    <a:pt x="670" y="60"/>
                  </a:lnTo>
                  <a:lnTo>
                    <a:pt x="666" y="66"/>
                  </a:lnTo>
                  <a:lnTo>
                    <a:pt x="660" y="74"/>
                  </a:lnTo>
                  <a:lnTo>
                    <a:pt x="654" y="78"/>
                  </a:lnTo>
                  <a:lnTo>
                    <a:pt x="654" y="78"/>
                  </a:lnTo>
                  <a:lnTo>
                    <a:pt x="590" y="124"/>
                  </a:lnTo>
                  <a:lnTo>
                    <a:pt x="532" y="170"/>
                  </a:lnTo>
                  <a:lnTo>
                    <a:pt x="476" y="222"/>
                  </a:lnTo>
                  <a:lnTo>
                    <a:pt x="424" y="274"/>
                  </a:lnTo>
                  <a:lnTo>
                    <a:pt x="374" y="330"/>
                  </a:lnTo>
                  <a:lnTo>
                    <a:pt x="328" y="390"/>
                  </a:lnTo>
                  <a:lnTo>
                    <a:pt x="288" y="450"/>
                  </a:lnTo>
                  <a:lnTo>
                    <a:pt x="250" y="514"/>
                  </a:lnTo>
                  <a:lnTo>
                    <a:pt x="214" y="580"/>
                  </a:lnTo>
                  <a:lnTo>
                    <a:pt x="184" y="648"/>
                  </a:lnTo>
                  <a:lnTo>
                    <a:pt x="158" y="718"/>
                  </a:lnTo>
                  <a:lnTo>
                    <a:pt x="136" y="790"/>
                  </a:lnTo>
                  <a:lnTo>
                    <a:pt x="118" y="862"/>
                  </a:lnTo>
                  <a:lnTo>
                    <a:pt x="104" y="936"/>
                  </a:lnTo>
                  <a:lnTo>
                    <a:pt x="94" y="1012"/>
                  </a:lnTo>
                  <a:lnTo>
                    <a:pt x="88" y="1090"/>
                  </a:lnTo>
                  <a:lnTo>
                    <a:pt x="88" y="1090"/>
                  </a:lnTo>
                  <a:lnTo>
                    <a:pt x="86" y="1134"/>
                  </a:lnTo>
                  <a:lnTo>
                    <a:pt x="86" y="1176"/>
                  </a:lnTo>
                  <a:lnTo>
                    <a:pt x="88" y="1218"/>
                  </a:lnTo>
                  <a:lnTo>
                    <a:pt x="92" y="1262"/>
                  </a:lnTo>
                  <a:lnTo>
                    <a:pt x="96" y="1304"/>
                  </a:lnTo>
                  <a:lnTo>
                    <a:pt x="100" y="1346"/>
                  </a:lnTo>
                  <a:lnTo>
                    <a:pt x="108" y="1388"/>
                  </a:lnTo>
                  <a:lnTo>
                    <a:pt x="116" y="1430"/>
                  </a:lnTo>
                  <a:lnTo>
                    <a:pt x="124" y="1472"/>
                  </a:lnTo>
                  <a:lnTo>
                    <a:pt x="136" y="1514"/>
                  </a:lnTo>
                  <a:lnTo>
                    <a:pt x="146" y="1554"/>
                  </a:lnTo>
                  <a:lnTo>
                    <a:pt x="160" y="1594"/>
                  </a:lnTo>
                  <a:lnTo>
                    <a:pt x="174" y="1636"/>
                  </a:lnTo>
                  <a:lnTo>
                    <a:pt x="190" y="1676"/>
                  </a:lnTo>
                  <a:lnTo>
                    <a:pt x="206" y="1716"/>
                  </a:lnTo>
                  <a:lnTo>
                    <a:pt x="224" y="1754"/>
                  </a:lnTo>
                  <a:lnTo>
                    <a:pt x="242" y="1792"/>
                  </a:lnTo>
                  <a:lnTo>
                    <a:pt x="262" y="1832"/>
                  </a:lnTo>
                  <a:lnTo>
                    <a:pt x="284" y="1868"/>
                  </a:lnTo>
                  <a:lnTo>
                    <a:pt x="306" y="1906"/>
                  </a:lnTo>
                  <a:lnTo>
                    <a:pt x="330" y="1942"/>
                  </a:lnTo>
                  <a:lnTo>
                    <a:pt x="354" y="1978"/>
                  </a:lnTo>
                  <a:lnTo>
                    <a:pt x="380" y="2014"/>
                  </a:lnTo>
                  <a:lnTo>
                    <a:pt x="406" y="2050"/>
                  </a:lnTo>
                  <a:lnTo>
                    <a:pt x="434" y="2084"/>
                  </a:lnTo>
                  <a:lnTo>
                    <a:pt x="462" y="2116"/>
                  </a:lnTo>
                  <a:lnTo>
                    <a:pt x="492" y="2150"/>
                  </a:lnTo>
                  <a:lnTo>
                    <a:pt x="522" y="2182"/>
                  </a:lnTo>
                  <a:lnTo>
                    <a:pt x="554" y="2212"/>
                  </a:lnTo>
                  <a:lnTo>
                    <a:pt x="588" y="2242"/>
                  </a:lnTo>
                  <a:lnTo>
                    <a:pt x="622" y="2272"/>
                  </a:lnTo>
                  <a:lnTo>
                    <a:pt x="656" y="2300"/>
                  </a:lnTo>
                  <a:lnTo>
                    <a:pt x="656" y="2300"/>
                  </a:lnTo>
                  <a:lnTo>
                    <a:pt x="662" y="2306"/>
                  </a:lnTo>
                  <a:lnTo>
                    <a:pt x="668" y="2314"/>
                  </a:lnTo>
                  <a:lnTo>
                    <a:pt x="670" y="2322"/>
                  </a:lnTo>
                  <a:lnTo>
                    <a:pt x="672" y="2330"/>
                  </a:lnTo>
                  <a:lnTo>
                    <a:pt x="672" y="2338"/>
                  </a:lnTo>
                  <a:lnTo>
                    <a:pt x="670" y="2346"/>
                  </a:lnTo>
                  <a:lnTo>
                    <a:pt x="668" y="2354"/>
                  </a:lnTo>
                  <a:lnTo>
                    <a:pt x="662" y="2362"/>
                  </a:lnTo>
                  <a:lnTo>
                    <a:pt x="662" y="2362"/>
                  </a:lnTo>
                  <a:lnTo>
                    <a:pt x="656" y="2370"/>
                  </a:lnTo>
                  <a:lnTo>
                    <a:pt x="648" y="2374"/>
                  </a:lnTo>
                  <a:lnTo>
                    <a:pt x="638" y="2378"/>
                  </a:lnTo>
                  <a:lnTo>
                    <a:pt x="628" y="2378"/>
                  </a:lnTo>
                  <a:lnTo>
                    <a:pt x="628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DBF41285-ABBA-422C-A56D-EF8D0ED060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34925" y="4105275"/>
              <a:ext cx="3940175" cy="3940175"/>
            </a:xfrm>
            <a:custGeom>
              <a:avLst/>
              <a:gdLst>
                <a:gd name="T0" fmla="*/ 1052 w 2482"/>
                <a:gd name="T1" fmla="*/ 2468 h 2482"/>
                <a:gd name="T2" fmla="*/ 758 w 2482"/>
                <a:gd name="T3" fmla="*/ 2384 h 2482"/>
                <a:gd name="T4" fmla="*/ 498 w 2482"/>
                <a:gd name="T5" fmla="*/ 2236 h 2482"/>
                <a:gd name="T6" fmla="*/ 284 w 2482"/>
                <a:gd name="T7" fmla="*/ 2030 h 2482"/>
                <a:gd name="T8" fmla="*/ 122 w 2482"/>
                <a:gd name="T9" fmla="*/ 1778 h 2482"/>
                <a:gd name="T10" fmla="*/ 24 w 2482"/>
                <a:gd name="T11" fmla="*/ 1490 h 2482"/>
                <a:gd name="T12" fmla="*/ 0 w 2482"/>
                <a:gd name="T13" fmla="*/ 1240 h 2482"/>
                <a:gd name="T14" fmla="*/ 38 w 2482"/>
                <a:gd name="T15" fmla="*/ 930 h 2482"/>
                <a:gd name="T16" fmla="*/ 150 w 2482"/>
                <a:gd name="T17" fmla="*/ 650 h 2482"/>
                <a:gd name="T18" fmla="*/ 322 w 2482"/>
                <a:gd name="T19" fmla="*/ 406 h 2482"/>
                <a:gd name="T20" fmla="*/ 548 w 2482"/>
                <a:gd name="T21" fmla="*/ 212 h 2482"/>
                <a:gd name="T22" fmla="*/ 814 w 2482"/>
                <a:gd name="T23" fmla="*/ 74 h 2482"/>
                <a:gd name="T24" fmla="*/ 1114 w 2482"/>
                <a:gd name="T25" fmla="*/ 6 h 2482"/>
                <a:gd name="T26" fmla="*/ 1368 w 2482"/>
                <a:gd name="T27" fmla="*/ 6 h 2482"/>
                <a:gd name="T28" fmla="*/ 1668 w 2482"/>
                <a:gd name="T29" fmla="*/ 74 h 2482"/>
                <a:gd name="T30" fmla="*/ 1934 w 2482"/>
                <a:gd name="T31" fmla="*/ 212 h 2482"/>
                <a:gd name="T32" fmla="*/ 2160 w 2482"/>
                <a:gd name="T33" fmla="*/ 406 h 2482"/>
                <a:gd name="T34" fmla="*/ 2332 w 2482"/>
                <a:gd name="T35" fmla="*/ 650 h 2482"/>
                <a:gd name="T36" fmla="*/ 2444 w 2482"/>
                <a:gd name="T37" fmla="*/ 930 h 2482"/>
                <a:gd name="T38" fmla="*/ 2482 w 2482"/>
                <a:gd name="T39" fmla="*/ 1240 h 2482"/>
                <a:gd name="T40" fmla="*/ 2458 w 2482"/>
                <a:gd name="T41" fmla="*/ 1490 h 2482"/>
                <a:gd name="T42" fmla="*/ 2360 w 2482"/>
                <a:gd name="T43" fmla="*/ 1778 h 2482"/>
                <a:gd name="T44" fmla="*/ 2198 w 2482"/>
                <a:gd name="T45" fmla="*/ 2030 h 2482"/>
                <a:gd name="T46" fmla="*/ 1984 w 2482"/>
                <a:gd name="T47" fmla="*/ 2236 h 2482"/>
                <a:gd name="T48" fmla="*/ 1724 w 2482"/>
                <a:gd name="T49" fmla="*/ 2384 h 2482"/>
                <a:gd name="T50" fmla="*/ 1430 w 2482"/>
                <a:gd name="T51" fmla="*/ 2468 h 2482"/>
                <a:gd name="T52" fmla="*/ 1240 w 2482"/>
                <a:gd name="T53" fmla="*/ 86 h 2482"/>
                <a:gd name="T54" fmla="*/ 1008 w 2482"/>
                <a:gd name="T55" fmla="*/ 110 h 2482"/>
                <a:gd name="T56" fmla="*/ 740 w 2482"/>
                <a:gd name="T57" fmla="*/ 200 h 2482"/>
                <a:gd name="T58" fmla="*/ 506 w 2482"/>
                <a:gd name="T59" fmla="*/ 350 h 2482"/>
                <a:gd name="T60" fmla="*/ 316 w 2482"/>
                <a:gd name="T61" fmla="*/ 550 h 2482"/>
                <a:gd name="T62" fmla="*/ 178 w 2482"/>
                <a:gd name="T63" fmla="*/ 792 h 2482"/>
                <a:gd name="T64" fmla="*/ 100 w 2482"/>
                <a:gd name="T65" fmla="*/ 1066 h 2482"/>
                <a:gd name="T66" fmla="*/ 88 w 2482"/>
                <a:gd name="T67" fmla="*/ 1300 h 2482"/>
                <a:gd name="T68" fmla="*/ 138 w 2482"/>
                <a:gd name="T69" fmla="*/ 1584 h 2482"/>
                <a:gd name="T70" fmla="*/ 254 w 2482"/>
                <a:gd name="T71" fmla="*/ 1838 h 2482"/>
                <a:gd name="T72" fmla="*/ 424 w 2482"/>
                <a:gd name="T73" fmla="*/ 2056 h 2482"/>
                <a:gd name="T74" fmla="*/ 642 w 2482"/>
                <a:gd name="T75" fmla="*/ 2228 h 2482"/>
                <a:gd name="T76" fmla="*/ 898 w 2482"/>
                <a:gd name="T77" fmla="*/ 2344 h 2482"/>
                <a:gd name="T78" fmla="*/ 1182 w 2482"/>
                <a:gd name="T79" fmla="*/ 2394 h 2482"/>
                <a:gd name="T80" fmla="*/ 1416 w 2482"/>
                <a:gd name="T81" fmla="*/ 2382 h 2482"/>
                <a:gd name="T82" fmla="*/ 1690 w 2482"/>
                <a:gd name="T83" fmla="*/ 2304 h 2482"/>
                <a:gd name="T84" fmla="*/ 1932 w 2482"/>
                <a:gd name="T85" fmla="*/ 2166 h 2482"/>
                <a:gd name="T86" fmla="*/ 2132 w 2482"/>
                <a:gd name="T87" fmla="*/ 1974 h 2482"/>
                <a:gd name="T88" fmla="*/ 2282 w 2482"/>
                <a:gd name="T89" fmla="*/ 1740 h 2482"/>
                <a:gd name="T90" fmla="*/ 2372 w 2482"/>
                <a:gd name="T91" fmla="*/ 1474 h 2482"/>
                <a:gd name="T92" fmla="*/ 2396 w 2482"/>
                <a:gd name="T93" fmla="*/ 1240 h 2482"/>
                <a:gd name="T94" fmla="*/ 2360 w 2482"/>
                <a:gd name="T95" fmla="*/ 952 h 2482"/>
                <a:gd name="T96" fmla="*/ 2256 w 2482"/>
                <a:gd name="T97" fmla="*/ 690 h 2482"/>
                <a:gd name="T98" fmla="*/ 2096 w 2482"/>
                <a:gd name="T99" fmla="*/ 464 h 2482"/>
                <a:gd name="T100" fmla="*/ 1886 w 2482"/>
                <a:gd name="T101" fmla="*/ 284 h 2482"/>
                <a:gd name="T102" fmla="*/ 1638 w 2482"/>
                <a:gd name="T103" fmla="*/ 156 h 2482"/>
                <a:gd name="T104" fmla="*/ 1358 w 2482"/>
                <a:gd name="T105" fmla="*/ 9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82" h="2482">
                  <a:moveTo>
                    <a:pt x="1240" y="2482"/>
                  </a:moveTo>
                  <a:lnTo>
                    <a:pt x="1240" y="2482"/>
                  </a:lnTo>
                  <a:lnTo>
                    <a:pt x="1178" y="2480"/>
                  </a:lnTo>
                  <a:lnTo>
                    <a:pt x="1114" y="2476"/>
                  </a:lnTo>
                  <a:lnTo>
                    <a:pt x="1052" y="2468"/>
                  </a:lnTo>
                  <a:lnTo>
                    <a:pt x="990" y="2458"/>
                  </a:lnTo>
                  <a:lnTo>
                    <a:pt x="930" y="2444"/>
                  </a:lnTo>
                  <a:lnTo>
                    <a:pt x="872" y="2426"/>
                  </a:lnTo>
                  <a:lnTo>
                    <a:pt x="814" y="2406"/>
                  </a:lnTo>
                  <a:lnTo>
                    <a:pt x="758" y="2384"/>
                  </a:lnTo>
                  <a:lnTo>
                    <a:pt x="704" y="2360"/>
                  </a:lnTo>
                  <a:lnTo>
                    <a:pt x="650" y="2332"/>
                  </a:lnTo>
                  <a:lnTo>
                    <a:pt x="598" y="2302"/>
                  </a:lnTo>
                  <a:lnTo>
                    <a:pt x="548" y="2270"/>
                  </a:lnTo>
                  <a:lnTo>
                    <a:pt x="498" y="2236"/>
                  </a:lnTo>
                  <a:lnTo>
                    <a:pt x="452" y="2198"/>
                  </a:lnTo>
                  <a:lnTo>
                    <a:pt x="406" y="2160"/>
                  </a:lnTo>
                  <a:lnTo>
                    <a:pt x="364" y="2118"/>
                  </a:lnTo>
                  <a:lnTo>
                    <a:pt x="322" y="2076"/>
                  </a:lnTo>
                  <a:lnTo>
                    <a:pt x="284" y="2030"/>
                  </a:lnTo>
                  <a:lnTo>
                    <a:pt x="246" y="1984"/>
                  </a:lnTo>
                  <a:lnTo>
                    <a:pt x="212" y="1934"/>
                  </a:lnTo>
                  <a:lnTo>
                    <a:pt x="180" y="1884"/>
                  </a:lnTo>
                  <a:lnTo>
                    <a:pt x="150" y="1832"/>
                  </a:lnTo>
                  <a:lnTo>
                    <a:pt x="122" y="1778"/>
                  </a:lnTo>
                  <a:lnTo>
                    <a:pt x="96" y="1724"/>
                  </a:lnTo>
                  <a:lnTo>
                    <a:pt x="74" y="1668"/>
                  </a:lnTo>
                  <a:lnTo>
                    <a:pt x="56" y="1610"/>
                  </a:lnTo>
                  <a:lnTo>
                    <a:pt x="38" y="1550"/>
                  </a:lnTo>
                  <a:lnTo>
                    <a:pt x="24" y="1490"/>
                  </a:lnTo>
                  <a:lnTo>
                    <a:pt x="14" y="1430"/>
                  </a:lnTo>
                  <a:lnTo>
                    <a:pt x="6" y="1368"/>
                  </a:lnTo>
                  <a:lnTo>
                    <a:pt x="0" y="1304"/>
                  </a:lnTo>
                  <a:lnTo>
                    <a:pt x="0" y="1240"/>
                  </a:lnTo>
                  <a:lnTo>
                    <a:pt x="0" y="1240"/>
                  </a:lnTo>
                  <a:lnTo>
                    <a:pt x="0" y="1176"/>
                  </a:lnTo>
                  <a:lnTo>
                    <a:pt x="6" y="1114"/>
                  </a:lnTo>
                  <a:lnTo>
                    <a:pt x="14" y="1052"/>
                  </a:lnTo>
                  <a:lnTo>
                    <a:pt x="24" y="990"/>
                  </a:lnTo>
                  <a:lnTo>
                    <a:pt x="38" y="930"/>
                  </a:lnTo>
                  <a:lnTo>
                    <a:pt x="56" y="872"/>
                  </a:lnTo>
                  <a:lnTo>
                    <a:pt x="74" y="814"/>
                  </a:lnTo>
                  <a:lnTo>
                    <a:pt x="96" y="758"/>
                  </a:lnTo>
                  <a:lnTo>
                    <a:pt x="122" y="702"/>
                  </a:lnTo>
                  <a:lnTo>
                    <a:pt x="150" y="650"/>
                  </a:lnTo>
                  <a:lnTo>
                    <a:pt x="180" y="598"/>
                  </a:lnTo>
                  <a:lnTo>
                    <a:pt x="212" y="546"/>
                  </a:lnTo>
                  <a:lnTo>
                    <a:pt x="246" y="498"/>
                  </a:lnTo>
                  <a:lnTo>
                    <a:pt x="284" y="452"/>
                  </a:lnTo>
                  <a:lnTo>
                    <a:pt x="322" y="406"/>
                  </a:lnTo>
                  <a:lnTo>
                    <a:pt x="364" y="364"/>
                  </a:lnTo>
                  <a:lnTo>
                    <a:pt x="406" y="322"/>
                  </a:lnTo>
                  <a:lnTo>
                    <a:pt x="452" y="282"/>
                  </a:lnTo>
                  <a:lnTo>
                    <a:pt x="498" y="246"/>
                  </a:lnTo>
                  <a:lnTo>
                    <a:pt x="548" y="212"/>
                  </a:lnTo>
                  <a:lnTo>
                    <a:pt x="598" y="180"/>
                  </a:lnTo>
                  <a:lnTo>
                    <a:pt x="650" y="150"/>
                  </a:lnTo>
                  <a:lnTo>
                    <a:pt x="704" y="122"/>
                  </a:lnTo>
                  <a:lnTo>
                    <a:pt x="758" y="96"/>
                  </a:lnTo>
                  <a:lnTo>
                    <a:pt x="814" y="74"/>
                  </a:lnTo>
                  <a:lnTo>
                    <a:pt x="872" y="54"/>
                  </a:lnTo>
                  <a:lnTo>
                    <a:pt x="930" y="38"/>
                  </a:lnTo>
                  <a:lnTo>
                    <a:pt x="990" y="24"/>
                  </a:lnTo>
                  <a:lnTo>
                    <a:pt x="1052" y="14"/>
                  </a:lnTo>
                  <a:lnTo>
                    <a:pt x="1114" y="6"/>
                  </a:lnTo>
                  <a:lnTo>
                    <a:pt x="1178" y="0"/>
                  </a:lnTo>
                  <a:lnTo>
                    <a:pt x="1240" y="0"/>
                  </a:lnTo>
                  <a:lnTo>
                    <a:pt x="1240" y="0"/>
                  </a:lnTo>
                  <a:lnTo>
                    <a:pt x="1304" y="0"/>
                  </a:lnTo>
                  <a:lnTo>
                    <a:pt x="1368" y="6"/>
                  </a:lnTo>
                  <a:lnTo>
                    <a:pt x="1430" y="14"/>
                  </a:lnTo>
                  <a:lnTo>
                    <a:pt x="1490" y="24"/>
                  </a:lnTo>
                  <a:lnTo>
                    <a:pt x="1550" y="38"/>
                  </a:lnTo>
                  <a:lnTo>
                    <a:pt x="1610" y="54"/>
                  </a:lnTo>
                  <a:lnTo>
                    <a:pt x="1668" y="74"/>
                  </a:lnTo>
                  <a:lnTo>
                    <a:pt x="1724" y="96"/>
                  </a:lnTo>
                  <a:lnTo>
                    <a:pt x="1778" y="122"/>
                  </a:lnTo>
                  <a:lnTo>
                    <a:pt x="1832" y="150"/>
                  </a:lnTo>
                  <a:lnTo>
                    <a:pt x="1884" y="180"/>
                  </a:lnTo>
                  <a:lnTo>
                    <a:pt x="1934" y="212"/>
                  </a:lnTo>
                  <a:lnTo>
                    <a:pt x="1984" y="246"/>
                  </a:lnTo>
                  <a:lnTo>
                    <a:pt x="2030" y="282"/>
                  </a:lnTo>
                  <a:lnTo>
                    <a:pt x="2076" y="322"/>
                  </a:lnTo>
                  <a:lnTo>
                    <a:pt x="2118" y="364"/>
                  </a:lnTo>
                  <a:lnTo>
                    <a:pt x="2160" y="406"/>
                  </a:lnTo>
                  <a:lnTo>
                    <a:pt x="2198" y="452"/>
                  </a:lnTo>
                  <a:lnTo>
                    <a:pt x="2236" y="498"/>
                  </a:lnTo>
                  <a:lnTo>
                    <a:pt x="2270" y="546"/>
                  </a:lnTo>
                  <a:lnTo>
                    <a:pt x="2302" y="598"/>
                  </a:lnTo>
                  <a:lnTo>
                    <a:pt x="2332" y="650"/>
                  </a:lnTo>
                  <a:lnTo>
                    <a:pt x="2360" y="702"/>
                  </a:lnTo>
                  <a:lnTo>
                    <a:pt x="2384" y="758"/>
                  </a:lnTo>
                  <a:lnTo>
                    <a:pt x="2408" y="814"/>
                  </a:lnTo>
                  <a:lnTo>
                    <a:pt x="2426" y="872"/>
                  </a:lnTo>
                  <a:lnTo>
                    <a:pt x="2444" y="930"/>
                  </a:lnTo>
                  <a:lnTo>
                    <a:pt x="2458" y="990"/>
                  </a:lnTo>
                  <a:lnTo>
                    <a:pt x="2468" y="1052"/>
                  </a:lnTo>
                  <a:lnTo>
                    <a:pt x="2476" y="1114"/>
                  </a:lnTo>
                  <a:lnTo>
                    <a:pt x="2480" y="1176"/>
                  </a:lnTo>
                  <a:lnTo>
                    <a:pt x="2482" y="1240"/>
                  </a:lnTo>
                  <a:lnTo>
                    <a:pt x="2482" y="1240"/>
                  </a:lnTo>
                  <a:lnTo>
                    <a:pt x="2480" y="1304"/>
                  </a:lnTo>
                  <a:lnTo>
                    <a:pt x="2476" y="1368"/>
                  </a:lnTo>
                  <a:lnTo>
                    <a:pt x="2468" y="1430"/>
                  </a:lnTo>
                  <a:lnTo>
                    <a:pt x="2458" y="1490"/>
                  </a:lnTo>
                  <a:lnTo>
                    <a:pt x="2444" y="1550"/>
                  </a:lnTo>
                  <a:lnTo>
                    <a:pt x="2426" y="1610"/>
                  </a:lnTo>
                  <a:lnTo>
                    <a:pt x="2408" y="1668"/>
                  </a:lnTo>
                  <a:lnTo>
                    <a:pt x="2384" y="1724"/>
                  </a:lnTo>
                  <a:lnTo>
                    <a:pt x="2360" y="1778"/>
                  </a:lnTo>
                  <a:lnTo>
                    <a:pt x="2332" y="1832"/>
                  </a:lnTo>
                  <a:lnTo>
                    <a:pt x="2302" y="1884"/>
                  </a:lnTo>
                  <a:lnTo>
                    <a:pt x="2270" y="1934"/>
                  </a:lnTo>
                  <a:lnTo>
                    <a:pt x="2236" y="1984"/>
                  </a:lnTo>
                  <a:lnTo>
                    <a:pt x="2198" y="2030"/>
                  </a:lnTo>
                  <a:lnTo>
                    <a:pt x="2160" y="2076"/>
                  </a:lnTo>
                  <a:lnTo>
                    <a:pt x="2118" y="2118"/>
                  </a:lnTo>
                  <a:lnTo>
                    <a:pt x="2076" y="2160"/>
                  </a:lnTo>
                  <a:lnTo>
                    <a:pt x="2030" y="2198"/>
                  </a:lnTo>
                  <a:lnTo>
                    <a:pt x="1984" y="2236"/>
                  </a:lnTo>
                  <a:lnTo>
                    <a:pt x="1934" y="2270"/>
                  </a:lnTo>
                  <a:lnTo>
                    <a:pt x="1884" y="2302"/>
                  </a:lnTo>
                  <a:lnTo>
                    <a:pt x="1832" y="2332"/>
                  </a:lnTo>
                  <a:lnTo>
                    <a:pt x="1778" y="2360"/>
                  </a:lnTo>
                  <a:lnTo>
                    <a:pt x="1724" y="2384"/>
                  </a:lnTo>
                  <a:lnTo>
                    <a:pt x="1668" y="2406"/>
                  </a:lnTo>
                  <a:lnTo>
                    <a:pt x="1610" y="2426"/>
                  </a:lnTo>
                  <a:lnTo>
                    <a:pt x="1550" y="2444"/>
                  </a:lnTo>
                  <a:lnTo>
                    <a:pt x="1490" y="2458"/>
                  </a:lnTo>
                  <a:lnTo>
                    <a:pt x="1430" y="2468"/>
                  </a:lnTo>
                  <a:lnTo>
                    <a:pt x="1368" y="2476"/>
                  </a:lnTo>
                  <a:lnTo>
                    <a:pt x="1304" y="2480"/>
                  </a:lnTo>
                  <a:lnTo>
                    <a:pt x="1240" y="2482"/>
                  </a:lnTo>
                  <a:lnTo>
                    <a:pt x="1240" y="2482"/>
                  </a:lnTo>
                  <a:close/>
                  <a:moveTo>
                    <a:pt x="1240" y="86"/>
                  </a:moveTo>
                  <a:lnTo>
                    <a:pt x="1240" y="86"/>
                  </a:lnTo>
                  <a:lnTo>
                    <a:pt x="1182" y="88"/>
                  </a:lnTo>
                  <a:lnTo>
                    <a:pt x="1124" y="92"/>
                  </a:lnTo>
                  <a:lnTo>
                    <a:pt x="1066" y="100"/>
                  </a:lnTo>
                  <a:lnTo>
                    <a:pt x="1008" y="110"/>
                  </a:lnTo>
                  <a:lnTo>
                    <a:pt x="952" y="122"/>
                  </a:lnTo>
                  <a:lnTo>
                    <a:pt x="898" y="138"/>
                  </a:lnTo>
                  <a:lnTo>
                    <a:pt x="844" y="156"/>
                  </a:lnTo>
                  <a:lnTo>
                    <a:pt x="792" y="178"/>
                  </a:lnTo>
                  <a:lnTo>
                    <a:pt x="740" y="200"/>
                  </a:lnTo>
                  <a:lnTo>
                    <a:pt x="692" y="226"/>
                  </a:lnTo>
                  <a:lnTo>
                    <a:pt x="642" y="254"/>
                  </a:lnTo>
                  <a:lnTo>
                    <a:pt x="596" y="284"/>
                  </a:lnTo>
                  <a:lnTo>
                    <a:pt x="550" y="316"/>
                  </a:lnTo>
                  <a:lnTo>
                    <a:pt x="506" y="350"/>
                  </a:lnTo>
                  <a:lnTo>
                    <a:pt x="466" y="386"/>
                  </a:lnTo>
                  <a:lnTo>
                    <a:pt x="424" y="424"/>
                  </a:lnTo>
                  <a:lnTo>
                    <a:pt x="386" y="464"/>
                  </a:lnTo>
                  <a:lnTo>
                    <a:pt x="350" y="506"/>
                  </a:lnTo>
                  <a:lnTo>
                    <a:pt x="316" y="550"/>
                  </a:lnTo>
                  <a:lnTo>
                    <a:pt x="284" y="596"/>
                  </a:lnTo>
                  <a:lnTo>
                    <a:pt x="254" y="642"/>
                  </a:lnTo>
                  <a:lnTo>
                    <a:pt x="226" y="690"/>
                  </a:lnTo>
                  <a:lnTo>
                    <a:pt x="200" y="740"/>
                  </a:lnTo>
                  <a:lnTo>
                    <a:pt x="178" y="792"/>
                  </a:lnTo>
                  <a:lnTo>
                    <a:pt x="156" y="844"/>
                  </a:lnTo>
                  <a:lnTo>
                    <a:pt x="138" y="898"/>
                  </a:lnTo>
                  <a:lnTo>
                    <a:pt x="122" y="952"/>
                  </a:lnTo>
                  <a:lnTo>
                    <a:pt x="110" y="1008"/>
                  </a:lnTo>
                  <a:lnTo>
                    <a:pt x="100" y="1066"/>
                  </a:lnTo>
                  <a:lnTo>
                    <a:pt x="92" y="1122"/>
                  </a:lnTo>
                  <a:lnTo>
                    <a:pt x="88" y="1182"/>
                  </a:lnTo>
                  <a:lnTo>
                    <a:pt x="86" y="1240"/>
                  </a:lnTo>
                  <a:lnTo>
                    <a:pt x="86" y="1240"/>
                  </a:lnTo>
                  <a:lnTo>
                    <a:pt x="88" y="1300"/>
                  </a:lnTo>
                  <a:lnTo>
                    <a:pt x="92" y="1358"/>
                  </a:lnTo>
                  <a:lnTo>
                    <a:pt x="100" y="1416"/>
                  </a:lnTo>
                  <a:lnTo>
                    <a:pt x="110" y="1474"/>
                  </a:lnTo>
                  <a:lnTo>
                    <a:pt x="122" y="1528"/>
                  </a:lnTo>
                  <a:lnTo>
                    <a:pt x="138" y="1584"/>
                  </a:lnTo>
                  <a:lnTo>
                    <a:pt x="156" y="1638"/>
                  </a:lnTo>
                  <a:lnTo>
                    <a:pt x="178" y="1690"/>
                  </a:lnTo>
                  <a:lnTo>
                    <a:pt x="200" y="1740"/>
                  </a:lnTo>
                  <a:lnTo>
                    <a:pt x="226" y="1790"/>
                  </a:lnTo>
                  <a:lnTo>
                    <a:pt x="254" y="1838"/>
                  </a:lnTo>
                  <a:lnTo>
                    <a:pt x="284" y="1886"/>
                  </a:lnTo>
                  <a:lnTo>
                    <a:pt x="316" y="1932"/>
                  </a:lnTo>
                  <a:lnTo>
                    <a:pt x="350" y="1974"/>
                  </a:lnTo>
                  <a:lnTo>
                    <a:pt x="386" y="2016"/>
                  </a:lnTo>
                  <a:lnTo>
                    <a:pt x="424" y="2056"/>
                  </a:lnTo>
                  <a:lnTo>
                    <a:pt x="466" y="2094"/>
                  </a:lnTo>
                  <a:lnTo>
                    <a:pt x="506" y="2132"/>
                  </a:lnTo>
                  <a:lnTo>
                    <a:pt x="550" y="2166"/>
                  </a:lnTo>
                  <a:lnTo>
                    <a:pt x="596" y="2198"/>
                  </a:lnTo>
                  <a:lnTo>
                    <a:pt x="642" y="2228"/>
                  </a:lnTo>
                  <a:lnTo>
                    <a:pt x="692" y="2256"/>
                  </a:lnTo>
                  <a:lnTo>
                    <a:pt x="740" y="2282"/>
                  </a:lnTo>
                  <a:lnTo>
                    <a:pt x="792" y="2304"/>
                  </a:lnTo>
                  <a:lnTo>
                    <a:pt x="844" y="2326"/>
                  </a:lnTo>
                  <a:lnTo>
                    <a:pt x="898" y="2344"/>
                  </a:lnTo>
                  <a:lnTo>
                    <a:pt x="952" y="2358"/>
                  </a:lnTo>
                  <a:lnTo>
                    <a:pt x="1008" y="2372"/>
                  </a:lnTo>
                  <a:lnTo>
                    <a:pt x="1066" y="2382"/>
                  </a:lnTo>
                  <a:lnTo>
                    <a:pt x="1124" y="2390"/>
                  </a:lnTo>
                  <a:lnTo>
                    <a:pt x="1182" y="2394"/>
                  </a:lnTo>
                  <a:lnTo>
                    <a:pt x="1240" y="2396"/>
                  </a:lnTo>
                  <a:lnTo>
                    <a:pt x="1240" y="2396"/>
                  </a:lnTo>
                  <a:lnTo>
                    <a:pt x="1300" y="2394"/>
                  </a:lnTo>
                  <a:lnTo>
                    <a:pt x="1358" y="2390"/>
                  </a:lnTo>
                  <a:lnTo>
                    <a:pt x="1416" y="2382"/>
                  </a:lnTo>
                  <a:lnTo>
                    <a:pt x="1474" y="2372"/>
                  </a:lnTo>
                  <a:lnTo>
                    <a:pt x="1530" y="2358"/>
                  </a:lnTo>
                  <a:lnTo>
                    <a:pt x="1584" y="2344"/>
                  </a:lnTo>
                  <a:lnTo>
                    <a:pt x="1638" y="2326"/>
                  </a:lnTo>
                  <a:lnTo>
                    <a:pt x="1690" y="2304"/>
                  </a:lnTo>
                  <a:lnTo>
                    <a:pt x="1740" y="2282"/>
                  </a:lnTo>
                  <a:lnTo>
                    <a:pt x="1790" y="2256"/>
                  </a:lnTo>
                  <a:lnTo>
                    <a:pt x="1840" y="2228"/>
                  </a:lnTo>
                  <a:lnTo>
                    <a:pt x="1886" y="2198"/>
                  </a:lnTo>
                  <a:lnTo>
                    <a:pt x="1932" y="2166"/>
                  </a:lnTo>
                  <a:lnTo>
                    <a:pt x="1974" y="2132"/>
                  </a:lnTo>
                  <a:lnTo>
                    <a:pt x="2016" y="2094"/>
                  </a:lnTo>
                  <a:lnTo>
                    <a:pt x="2056" y="2056"/>
                  </a:lnTo>
                  <a:lnTo>
                    <a:pt x="2096" y="2016"/>
                  </a:lnTo>
                  <a:lnTo>
                    <a:pt x="2132" y="1974"/>
                  </a:lnTo>
                  <a:lnTo>
                    <a:pt x="2166" y="1932"/>
                  </a:lnTo>
                  <a:lnTo>
                    <a:pt x="2198" y="1886"/>
                  </a:lnTo>
                  <a:lnTo>
                    <a:pt x="2228" y="1838"/>
                  </a:lnTo>
                  <a:lnTo>
                    <a:pt x="2256" y="1790"/>
                  </a:lnTo>
                  <a:lnTo>
                    <a:pt x="2282" y="1740"/>
                  </a:lnTo>
                  <a:lnTo>
                    <a:pt x="2304" y="1690"/>
                  </a:lnTo>
                  <a:lnTo>
                    <a:pt x="2326" y="1638"/>
                  </a:lnTo>
                  <a:lnTo>
                    <a:pt x="2344" y="1584"/>
                  </a:lnTo>
                  <a:lnTo>
                    <a:pt x="2360" y="1528"/>
                  </a:lnTo>
                  <a:lnTo>
                    <a:pt x="2372" y="1474"/>
                  </a:lnTo>
                  <a:lnTo>
                    <a:pt x="2382" y="1416"/>
                  </a:lnTo>
                  <a:lnTo>
                    <a:pt x="2390" y="1358"/>
                  </a:lnTo>
                  <a:lnTo>
                    <a:pt x="2394" y="1300"/>
                  </a:lnTo>
                  <a:lnTo>
                    <a:pt x="2396" y="1240"/>
                  </a:lnTo>
                  <a:lnTo>
                    <a:pt x="2396" y="1240"/>
                  </a:lnTo>
                  <a:lnTo>
                    <a:pt x="2394" y="1182"/>
                  </a:lnTo>
                  <a:lnTo>
                    <a:pt x="2390" y="1122"/>
                  </a:lnTo>
                  <a:lnTo>
                    <a:pt x="2382" y="1066"/>
                  </a:lnTo>
                  <a:lnTo>
                    <a:pt x="2372" y="1008"/>
                  </a:lnTo>
                  <a:lnTo>
                    <a:pt x="2360" y="952"/>
                  </a:lnTo>
                  <a:lnTo>
                    <a:pt x="2344" y="898"/>
                  </a:lnTo>
                  <a:lnTo>
                    <a:pt x="2326" y="844"/>
                  </a:lnTo>
                  <a:lnTo>
                    <a:pt x="2304" y="792"/>
                  </a:lnTo>
                  <a:lnTo>
                    <a:pt x="2282" y="740"/>
                  </a:lnTo>
                  <a:lnTo>
                    <a:pt x="2256" y="690"/>
                  </a:lnTo>
                  <a:lnTo>
                    <a:pt x="2228" y="642"/>
                  </a:lnTo>
                  <a:lnTo>
                    <a:pt x="2198" y="596"/>
                  </a:lnTo>
                  <a:lnTo>
                    <a:pt x="2166" y="550"/>
                  </a:lnTo>
                  <a:lnTo>
                    <a:pt x="2132" y="506"/>
                  </a:lnTo>
                  <a:lnTo>
                    <a:pt x="2096" y="464"/>
                  </a:lnTo>
                  <a:lnTo>
                    <a:pt x="2056" y="424"/>
                  </a:lnTo>
                  <a:lnTo>
                    <a:pt x="2016" y="386"/>
                  </a:lnTo>
                  <a:lnTo>
                    <a:pt x="1974" y="350"/>
                  </a:lnTo>
                  <a:lnTo>
                    <a:pt x="1932" y="316"/>
                  </a:lnTo>
                  <a:lnTo>
                    <a:pt x="1886" y="284"/>
                  </a:lnTo>
                  <a:lnTo>
                    <a:pt x="1840" y="254"/>
                  </a:lnTo>
                  <a:lnTo>
                    <a:pt x="1790" y="226"/>
                  </a:lnTo>
                  <a:lnTo>
                    <a:pt x="1740" y="200"/>
                  </a:lnTo>
                  <a:lnTo>
                    <a:pt x="1690" y="178"/>
                  </a:lnTo>
                  <a:lnTo>
                    <a:pt x="1638" y="156"/>
                  </a:lnTo>
                  <a:lnTo>
                    <a:pt x="1584" y="138"/>
                  </a:lnTo>
                  <a:lnTo>
                    <a:pt x="1530" y="122"/>
                  </a:lnTo>
                  <a:lnTo>
                    <a:pt x="1474" y="110"/>
                  </a:lnTo>
                  <a:lnTo>
                    <a:pt x="1416" y="100"/>
                  </a:lnTo>
                  <a:lnTo>
                    <a:pt x="1358" y="92"/>
                  </a:lnTo>
                  <a:lnTo>
                    <a:pt x="1300" y="88"/>
                  </a:lnTo>
                  <a:lnTo>
                    <a:pt x="1240" y="86"/>
                  </a:lnTo>
                  <a:lnTo>
                    <a:pt x="1240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345A40C-F357-46ED-9E45-BE984621EB53}"/>
              </a:ext>
            </a:extLst>
          </p:cNvPr>
          <p:cNvSpPr/>
          <p:nvPr/>
        </p:nvSpPr>
        <p:spPr>
          <a:xfrm>
            <a:off x="7186102" y="3279459"/>
            <a:ext cx="13610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Global customer </a:t>
            </a:r>
            <a:b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service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8C807B-3D5E-4441-8D32-AFEC0F9BA0CF}"/>
              </a:ext>
            </a:extLst>
          </p:cNvPr>
          <p:cNvSpPr/>
          <p:nvPr/>
        </p:nvSpPr>
        <p:spPr>
          <a:xfrm>
            <a:off x="4749280" y="3321369"/>
            <a:ext cx="10049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Onboarding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10A9A47-7369-4367-AFB7-BE87707B8B0B}"/>
              </a:ext>
            </a:extLst>
          </p:cNvPr>
          <p:cNvGrpSpPr/>
          <p:nvPr/>
        </p:nvGrpSpPr>
        <p:grpSpPr>
          <a:xfrm>
            <a:off x="4338361" y="3308268"/>
            <a:ext cx="361701" cy="289361"/>
            <a:chOff x="-4632325" y="6581775"/>
            <a:chExt cx="2024062" cy="1619251"/>
          </a:xfrm>
          <a:solidFill>
            <a:schemeClr val="bg1"/>
          </a:solidFill>
        </p:grpSpPr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D5575B4F-FB3D-4046-BDEA-8D1E5469E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0838" y="6581775"/>
              <a:ext cx="1552575" cy="1417638"/>
            </a:xfrm>
            <a:custGeom>
              <a:avLst/>
              <a:gdLst>
                <a:gd name="T0" fmla="*/ 955 w 978"/>
                <a:gd name="T1" fmla="*/ 893 h 893"/>
                <a:gd name="T2" fmla="*/ 340 w 978"/>
                <a:gd name="T3" fmla="*/ 893 h 893"/>
                <a:gd name="T4" fmla="*/ 340 w 978"/>
                <a:gd name="T5" fmla="*/ 847 h 893"/>
                <a:gd name="T6" fmla="*/ 931 w 978"/>
                <a:gd name="T7" fmla="*/ 847 h 893"/>
                <a:gd name="T8" fmla="*/ 931 w 978"/>
                <a:gd name="T9" fmla="*/ 47 h 893"/>
                <a:gd name="T10" fmla="*/ 45 w 978"/>
                <a:gd name="T11" fmla="*/ 47 h 893"/>
                <a:gd name="T12" fmla="*/ 45 w 978"/>
                <a:gd name="T13" fmla="*/ 214 h 893"/>
                <a:gd name="T14" fmla="*/ 0 w 978"/>
                <a:gd name="T15" fmla="*/ 214 h 893"/>
                <a:gd name="T16" fmla="*/ 0 w 978"/>
                <a:gd name="T17" fmla="*/ 23 h 893"/>
                <a:gd name="T18" fmla="*/ 0 w 978"/>
                <a:gd name="T19" fmla="*/ 23 h 893"/>
                <a:gd name="T20" fmla="*/ 1 w 978"/>
                <a:gd name="T21" fmla="*/ 18 h 893"/>
                <a:gd name="T22" fmla="*/ 2 w 978"/>
                <a:gd name="T23" fmla="*/ 14 h 893"/>
                <a:gd name="T24" fmla="*/ 4 w 978"/>
                <a:gd name="T25" fmla="*/ 10 h 893"/>
                <a:gd name="T26" fmla="*/ 7 w 978"/>
                <a:gd name="T27" fmla="*/ 7 h 893"/>
                <a:gd name="T28" fmla="*/ 10 w 978"/>
                <a:gd name="T29" fmla="*/ 4 h 893"/>
                <a:gd name="T30" fmla="*/ 14 w 978"/>
                <a:gd name="T31" fmla="*/ 2 h 893"/>
                <a:gd name="T32" fmla="*/ 18 w 978"/>
                <a:gd name="T33" fmla="*/ 1 h 893"/>
                <a:gd name="T34" fmla="*/ 23 w 978"/>
                <a:gd name="T35" fmla="*/ 0 h 893"/>
                <a:gd name="T36" fmla="*/ 955 w 978"/>
                <a:gd name="T37" fmla="*/ 0 h 893"/>
                <a:gd name="T38" fmla="*/ 955 w 978"/>
                <a:gd name="T39" fmla="*/ 0 h 893"/>
                <a:gd name="T40" fmla="*/ 960 w 978"/>
                <a:gd name="T41" fmla="*/ 1 h 893"/>
                <a:gd name="T42" fmla="*/ 964 w 978"/>
                <a:gd name="T43" fmla="*/ 2 h 893"/>
                <a:gd name="T44" fmla="*/ 968 w 978"/>
                <a:gd name="T45" fmla="*/ 4 h 893"/>
                <a:gd name="T46" fmla="*/ 971 w 978"/>
                <a:gd name="T47" fmla="*/ 7 h 893"/>
                <a:gd name="T48" fmla="*/ 974 w 978"/>
                <a:gd name="T49" fmla="*/ 10 h 893"/>
                <a:gd name="T50" fmla="*/ 976 w 978"/>
                <a:gd name="T51" fmla="*/ 14 h 893"/>
                <a:gd name="T52" fmla="*/ 977 w 978"/>
                <a:gd name="T53" fmla="*/ 18 h 893"/>
                <a:gd name="T54" fmla="*/ 978 w 978"/>
                <a:gd name="T55" fmla="*/ 23 h 893"/>
                <a:gd name="T56" fmla="*/ 978 w 978"/>
                <a:gd name="T57" fmla="*/ 871 h 893"/>
                <a:gd name="T58" fmla="*/ 978 w 978"/>
                <a:gd name="T59" fmla="*/ 871 h 893"/>
                <a:gd name="T60" fmla="*/ 977 w 978"/>
                <a:gd name="T61" fmla="*/ 875 h 893"/>
                <a:gd name="T62" fmla="*/ 976 w 978"/>
                <a:gd name="T63" fmla="*/ 879 h 893"/>
                <a:gd name="T64" fmla="*/ 974 w 978"/>
                <a:gd name="T65" fmla="*/ 883 h 893"/>
                <a:gd name="T66" fmla="*/ 971 w 978"/>
                <a:gd name="T67" fmla="*/ 887 h 893"/>
                <a:gd name="T68" fmla="*/ 968 w 978"/>
                <a:gd name="T69" fmla="*/ 889 h 893"/>
                <a:gd name="T70" fmla="*/ 964 w 978"/>
                <a:gd name="T71" fmla="*/ 892 h 893"/>
                <a:gd name="T72" fmla="*/ 960 w 978"/>
                <a:gd name="T73" fmla="*/ 893 h 893"/>
                <a:gd name="T74" fmla="*/ 955 w 978"/>
                <a:gd name="T75" fmla="*/ 893 h 893"/>
                <a:gd name="T76" fmla="*/ 955 w 978"/>
                <a:gd name="T77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8" h="893">
                  <a:moveTo>
                    <a:pt x="955" y="893"/>
                  </a:moveTo>
                  <a:lnTo>
                    <a:pt x="340" y="893"/>
                  </a:lnTo>
                  <a:lnTo>
                    <a:pt x="340" y="847"/>
                  </a:lnTo>
                  <a:lnTo>
                    <a:pt x="931" y="847"/>
                  </a:lnTo>
                  <a:lnTo>
                    <a:pt x="931" y="47"/>
                  </a:lnTo>
                  <a:lnTo>
                    <a:pt x="45" y="47"/>
                  </a:lnTo>
                  <a:lnTo>
                    <a:pt x="45" y="214"/>
                  </a:lnTo>
                  <a:lnTo>
                    <a:pt x="0" y="21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60" y="1"/>
                  </a:lnTo>
                  <a:lnTo>
                    <a:pt x="964" y="2"/>
                  </a:lnTo>
                  <a:lnTo>
                    <a:pt x="968" y="4"/>
                  </a:lnTo>
                  <a:lnTo>
                    <a:pt x="971" y="7"/>
                  </a:lnTo>
                  <a:lnTo>
                    <a:pt x="974" y="10"/>
                  </a:lnTo>
                  <a:lnTo>
                    <a:pt x="976" y="14"/>
                  </a:lnTo>
                  <a:lnTo>
                    <a:pt x="977" y="18"/>
                  </a:lnTo>
                  <a:lnTo>
                    <a:pt x="978" y="23"/>
                  </a:lnTo>
                  <a:lnTo>
                    <a:pt x="978" y="871"/>
                  </a:lnTo>
                  <a:lnTo>
                    <a:pt x="978" y="871"/>
                  </a:lnTo>
                  <a:lnTo>
                    <a:pt x="977" y="875"/>
                  </a:lnTo>
                  <a:lnTo>
                    <a:pt x="976" y="879"/>
                  </a:lnTo>
                  <a:lnTo>
                    <a:pt x="974" y="883"/>
                  </a:lnTo>
                  <a:lnTo>
                    <a:pt x="971" y="887"/>
                  </a:lnTo>
                  <a:lnTo>
                    <a:pt x="968" y="889"/>
                  </a:lnTo>
                  <a:lnTo>
                    <a:pt x="964" y="892"/>
                  </a:lnTo>
                  <a:lnTo>
                    <a:pt x="960" y="893"/>
                  </a:lnTo>
                  <a:lnTo>
                    <a:pt x="955" y="893"/>
                  </a:lnTo>
                  <a:lnTo>
                    <a:pt x="955" y="8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05EA9249-E903-44EA-8637-2A5567293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38650" y="6884988"/>
              <a:ext cx="744537" cy="744538"/>
            </a:xfrm>
            <a:custGeom>
              <a:avLst/>
              <a:gdLst>
                <a:gd name="T0" fmla="*/ 222 w 469"/>
                <a:gd name="T1" fmla="*/ 469 h 469"/>
                <a:gd name="T2" fmla="*/ 164 w 469"/>
                <a:gd name="T3" fmla="*/ 459 h 469"/>
                <a:gd name="T4" fmla="*/ 104 w 469"/>
                <a:gd name="T5" fmla="*/ 430 h 469"/>
                <a:gd name="T6" fmla="*/ 54 w 469"/>
                <a:gd name="T7" fmla="*/ 384 h 469"/>
                <a:gd name="T8" fmla="*/ 18 w 469"/>
                <a:gd name="T9" fmla="*/ 326 h 469"/>
                <a:gd name="T10" fmla="*/ 1 w 469"/>
                <a:gd name="T11" fmla="*/ 259 h 469"/>
                <a:gd name="T12" fmla="*/ 0 w 469"/>
                <a:gd name="T13" fmla="*/ 235 h 469"/>
                <a:gd name="T14" fmla="*/ 4 w 469"/>
                <a:gd name="T15" fmla="*/ 187 h 469"/>
                <a:gd name="T16" fmla="*/ 28 w 469"/>
                <a:gd name="T17" fmla="*/ 123 h 469"/>
                <a:gd name="T18" fmla="*/ 69 w 469"/>
                <a:gd name="T19" fmla="*/ 69 h 469"/>
                <a:gd name="T20" fmla="*/ 123 w 469"/>
                <a:gd name="T21" fmla="*/ 28 h 469"/>
                <a:gd name="T22" fmla="*/ 187 w 469"/>
                <a:gd name="T23" fmla="*/ 5 h 469"/>
                <a:gd name="T24" fmla="*/ 235 w 469"/>
                <a:gd name="T25" fmla="*/ 0 h 469"/>
                <a:gd name="T26" fmla="*/ 258 w 469"/>
                <a:gd name="T27" fmla="*/ 1 h 469"/>
                <a:gd name="T28" fmla="*/ 326 w 469"/>
                <a:gd name="T29" fmla="*/ 18 h 469"/>
                <a:gd name="T30" fmla="*/ 384 w 469"/>
                <a:gd name="T31" fmla="*/ 54 h 469"/>
                <a:gd name="T32" fmla="*/ 429 w 469"/>
                <a:gd name="T33" fmla="*/ 104 h 469"/>
                <a:gd name="T34" fmla="*/ 458 w 469"/>
                <a:gd name="T35" fmla="*/ 165 h 469"/>
                <a:gd name="T36" fmla="*/ 469 w 469"/>
                <a:gd name="T37" fmla="*/ 222 h 469"/>
                <a:gd name="T38" fmla="*/ 469 w 469"/>
                <a:gd name="T39" fmla="*/ 247 h 469"/>
                <a:gd name="T40" fmla="*/ 458 w 469"/>
                <a:gd name="T41" fmla="*/ 305 h 469"/>
                <a:gd name="T42" fmla="*/ 429 w 469"/>
                <a:gd name="T43" fmla="*/ 366 h 469"/>
                <a:gd name="T44" fmla="*/ 384 w 469"/>
                <a:gd name="T45" fmla="*/ 416 h 469"/>
                <a:gd name="T46" fmla="*/ 326 w 469"/>
                <a:gd name="T47" fmla="*/ 451 h 469"/>
                <a:gd name="T48" fmla="*/ 258 w 469"/>
                <a:gd name="T49" fmla="*/ 468 h 469"/>
                <a:gd name="T50" fmla="*/ 235 w 469"/>
                <a:gd name="T51" fmla="*/ 469 h 469"/>
                <a:gd name="T52" fmla="*/ 215 w 469"/>
                <a:gd name="T53" fmla="*/ 47 h 469"/>
                <a:gd name="T54" fmla="*/ 161 w 469"/>
                <a:gd name="T55" fmla="*/ 61 h 469"/>
                <a:gd name="T56" fmla="*/ 115 w 469"/>
                <a:gd name="T57" fmla="*/ 89 h 469"/>
                <a:gd name="T58" fmla="*/ 78 w 469"/>
                <a:gd name="T59" fmla="*/ 129 h 469"/>
                <a:gd name="T60" fmla="*/ 54 w 469"/>
                <a:gd name="T61" fmla="*/ 179 h 469"/>
                <a:gd name="T62" fmla="*/ 46 w 469"/>
                <a:gd name="T63" fmla="*/ 235 h 469"/>
                <a:gd name="T64" fmla="*/ 50 w 469"/>
                <a:gd name="T65" fmla="*/ 272 h 469"/>
                <a:gd name="T66" fmla="*/ 68 w 469"/>
                <a:gd name="T67" fmla="*/ 324 h 469"/>
                <a:gd name="T68" fmla="*/ 102 w 469"/>
                <a:gd name="T69" fmla="*/ 368 h 469"/>
                <a:gd name="T70" fmla="*/ 144 w 469"/>
                <a:gd name="T71" fmla="*/ 400 h 469"/>
                <a:gd name="T72" fmla="*/ 196 w 469"/>
                <a:gd name="T73" fmla="*/ 420 h 469"/>
                <a:gd name="T74" fmla="*/ 235 w 469"/>
                <a:gd name="T75" fmla="*/ 424 h 469"/>
                <a:gd name="T76" fmla="*/ 290 w 469"/>
                <a:gd name="T77" fmla="*/ 414 h 469"/>
                <a:gd name="T78" fmla="*/ 340 w 469"/>
                <a:gd name="T79" fmla="*/ 391 h 469"/>
                <a:gd name="T80" fmla="*/ 380 w 469"/>
                <a:gd name="T81" fmla="*/ 355 h 469"/>
                <a:gd name="T82" fmla="*/ 408 w 469"/>
                <a:gd name="T83" fmla="*/ 308 h 469"/>
                <a:gd name="T84" fmla="*/ 423 w 469"/>
                <a:gd name="T85" fmla="*/ 254 h 469"/>
                <a:gd name="T86" fmla="*/ 423 w 469"/>
                <a:gd name="T87" fmla="*/ 215 h 469"/>
                <a:gd name="T88" fmla="*/ 408 w 469"/>
                <a:gd name="T89" fmla="*/ 162 h 469"/>
                <a:gd name="T90" fmla="*/ 380 w 469"/>
                <a:gd name="T91" fmla="*/ 115 h 469"/>
                <a:gd name="T92" fmla="*/ 340 w 469"/>
                <a:gd name="T93" fmla="*/ 78 h 469"/>
                <a:gd name="T94" fmla="*/ 290 w 469"/>
                <a:gd name="T95" fmla="*/ 55 h 469"/>
                <a:gd name="T96" fmla="*/ 235 w 469"/>
                <a:gd name="T97" fmla="*/ 4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9" h="469">
                  <a:moveTo>
                    <a:pt x="235" y="469"/>
                  </a:moveTo>
                  <a:lnTo>
                    <a:pt x="235" y="469"/>
                  </a:lnTo>
                  <a:lnTo>
                    <a:pt x="222" y="469"/>
                  </a:lnTo>
                  <a:lnTo>
                    <a:pt x="210" y="468"/>
                  </a:lnTo>
                  <a:lnTo>
                    <a:pt x="187" y="464"/>
                  </a:lnTo>
                  <a:lnTo>
                    <a:pt x="164" y="459"/>
                  </a:lnTo>
                  <a:lnTo>
                    <a:pt x="143" y="451"/>
                  </a:lnTo>
                  <a:lnTo>
                    <a:pt x="123" y="441"/>
                  </a:lnTo>
                  <a:lnTo>
                    <a:pt x="104" y="430"/>
                  </a:lnTo>
                  <a:lnTo>
                    <a:pt x="85" y="416"/>
                  </a:lnTo>
                  <a:lnTo>
                    <a:pt x="69" y="400"/>
                  </a:lnTo>
                  <a:lnTo>
                    <a:pt x="54" y="384"/>
                  </a:lnTo>
                  <a:lnTo>
                    <a:pt x="40" y="366"/>
                  </a:lnTo>
                  <a:lnTo>
                    <a:pt x="28" y="346"/>
                  </a:lnTo>
                  <a:lnTo>
                    <a:pt x="18" y="326"/>
                  </a:lnTo>
                  <a:lnTo>
                    <a:pt x="10" y="305"/>
                  </a:lnTo>
                  <a:lnTo>
                    <a:pt x="4" y="281"/>
                  </a:lnTo>
                  <a:lnTo>
                    <a:pt x="1" y="259"/>
                  </a:lnTo>
                  <a:lnTo>
                    <a:pt x="0" y="247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" y="210"/>
                  </a:lnTo>
                  <a:lnTo>
                    <a:pt x="4" y="187"/>
                  </a:lnTo>
                  <a:lnTo>
                    <a:pt x="10" y="165"/>
                  </a:lnTo>
                  <a:lnTo>
                    <a:pt x="18" y="143"/>
                  </a:lnTo>
                  <a:lnTo>
                    <a:pt x="28" y="123"/>
                  </a:lnTo>
                  <a:lnTo>
                    <a:pt x="40" y="104"/>
                  </a:lnTo>
                  <a:lnTo>
                    <a:pt x="54" y="85"/>
                  </a:lnTo>
                  <a:lnTo>
                    <a:pt x="69" y="69"/>
                  </a:lnTo>
                  <a:lnTo>
                    <a:pt x="85" y="54"/>
                  </a:lnTo>
                  <a:lnTo>
                    <a:pt x="104" y="40"/>
                  </a:lnTo>
                  <a:lnTo>
                    <a:pt x="123" y="28"/>
                  </a:lnTo>
                  <a:lnTo>
                    <a:pt x="143" y="18"/>
                  </a:lnTo>
                  <a:lnTo>
                    <a:pt x="164" y="10"/>
                  </a:lnTo>
                  <a:lnTo>
                    <a:pt x="187" y="5"/>
                  </a:lnTo>
                  <a:lnTo>
                    <a:pt x="210" y="1"/>
                  </a:lnTo>
                  <a:lnTo>
                    <a:pt x="222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47" y="0"/>
                  </a:lnTo>
                  <a:lnTo>
                    <a:pt x="258" y="1"/>
                  </a:lnTo>
                  <a:lnTo>
                    <a:pt x="281" y="5"/>
                  </a:lnTo>
                  <a:lnTo>
                    <a:pt x="304" y="10"/>
                  </a:lnTo>
                  <a:lnTo>
                    <a:pt x="326" y="18"/>
                  </a:lnTo>
                  <a:lnTo>
                    <a:pt x="346" y="28"/>
                  </a:lnTo>
                  <a:lnTo>
                    <a:pt x="366" y="40"/>
                  </a:lnTo>
                  <a:lnTo>
                    <a:pt x="384" y="54"/>
                  </a:lnTo>
                  <a:lnTo>
                    <a:pt x="400" y="69"/>
                  </a:lnTo>
                  <a:lnTo>
                    <a:pt x="415" y="85"/>
                  </a:lnTo>
                  <a:lnTo>
                    <a:pt x="429" y="104"/>
                  </a:lnTo>
                  <a:lnTo>
                    <a:pt x="441" y="123"/>
                  </a:lnTo>
                  <a:lnTo>
                    <a:pt x="451" y="143"/>
                  </a:lnTo>
                  <a:lnTo>
                    <a:pt x="458" y="165"/>
                  </a:lnTo>
                  <a:lnTo>
                    <a:pt x="464" y="187"/>
                  </a:lnTo>
                  <a:lnTo>
                    <a:pt x="468" y="210"/>
                  </a:lnTo>
                  <a:lnTo>
                    <a:pt x="469" y="222"/>
                  </a:lnTo>
                  <a:lnTo>
                    <a:pt x="469" y="235"/>
                  </a:lnTo>
                  <a:lnTo>
                    <a:pt x="469" y="235"/>
                  </a:lnTo>
                  <a:lnTo>
                    <a:pt x="469" y="247"/>
                  </a:lnTo>
                  <a:lnTo>
                    <a:pt x="468" y="259"/>
                  </a:lnTo>
                  <a:lnTo>
                    <a:pt x="464" y="281"/>
                  </a:lnTo>
                  <a:lnTo>
                    <a:pt x="458" y="305"/>
                  </a:lnTo>
                  <a:lnTo>
                    <a:pt x="451" y="326"/>
                  </a:lnTo>
                  <a:lnTo>
                    <a:pt x="441" y="346"/>
                  </a:lnTo>
                  <a:lnTo>
                    <a:pt x="429" y="366"/>
                  </a:lnTo>
                  <a:lnTo>
                    <a:pt x="415" y="384"/>
                  </a:lnTo>
                  <a:lnTo>
                    <a:pt x="400" y="400"/>
                  </a:lnTo>
                  <a:lnTo>
                    <a:pt x="384" y="416"/>
                  </a:lnTo>
                  <a:lnTo>
                    <a:pt x="366" y="430"/>
                  </a:lnTo>
                  <a:lnTo>
                    <a:pt x="346" y="441"/>
                  </a:lnTo>
                  <a:lnTo>
                    <a:pt x="326" y="451"/>
                  </a:lnTo>
                  <a:lnTo>
                    <a:pt x="304" y="459"/>
                  </a:lnTo>
                  <a:lnTo>
                    <a:pt x="281" y="464"/>
                  </a:lnTo>
                  <a:lnTo>
                    <a:pt x="258" y="468"/>
                  </a:lnTo>
                  <a:lnTo>
                    <a:pt x="247" y="469"/>
                  </a:lnTo>
                  <a:lnTo>
                    <a:pt x="235" y="469"/>
                  </a:lnTo>
                  <a:lnTo>
                    <a:pt x="235" y="469"/>
                  </a:lnTo>
                  <a:close/>
                  <a:moveTo>
                    <a:pt x="235" y="46"/>
                  </a:moveTo>
                  <a:lnTo>
                    <a:pt x="235" y="46"/>
                  </a:lnTo>
                  <a:lnTo>
                    <a:pt x="215" y="47"/>
                  </a:lnTo>
                  <a:lnTo>
                    <a:pt x="196" y="50"/>
                  </a:lnTo>
                  <a:lnTo>
                    <a:pt x="179" y="55"/>
                  </a:lnTo>
                  <a:lnTo>
                    <a:pt x="161" y="61"/>
                  </a:lnTo>
                  <a:lnTo>
                    <a:pt x="144" y="69"/>
                  </a:lnTo>
                  <a:lnTo>
                    <a:pt x="129" y="78"/>
                  </a:lnTo>
                  <a:lnTo>
                    <a:pt x="115" y="89"/>
                  </a:lnTo>
                  <a:lnTo>
                    <a:pt x="102" y="102"/>
                  </a:lnTo>
                  <a:lnTo>
                    <a:pt x="89" y="115"/>
                  </a:lnTo>
                  <a:lnTo>
                    <a:pt x="78" y="129"/>
                  </a:lnTo>
                  <a:lnTo>
                    <a:pt x="68" y="144"/>
                  </a:lnTo>
                  <a:lnTo>
                    <a:pt x="61" y="162"/>
                  </a:lnTo>
                  <a:lnTo>
                    <a:pt x="54" y="179"/>
                  </a:lnTo>
                  <a:lnTo>
                    <a:pt x="50" y="197"/>
                  </a:lnTo>
                  <a:lnTo>
                    <a:pt x="47" y="215"/>
                  </a:lnTo>
                  <a:lnTo>
                    <a:pt x="46" y="235"/>
                  </a:lnTo>
                  <a:lnTo>
                    <a:pt x="46" y="235"/>
                  </a:lnTo>
                  <a:lnTo>
                    <a:pt x="47" y="254"/>
                  </a:lnTo>
                  <a:lnTo>
                    <a:pt x="50" y="272"/>
                  </a:lnTo>
                  <a:lnTo>
                    <a:pt x="54" y="291"/>
                  </a:lnTo>
                  <a:lnTo>
                    <a:pt x="61" y="308"/>
                  </a:lnTo>
                  <a:lnTo>
                    <a:pt x="68" y="324"/>
                  </a:lnTo>
                  <a:lnTo>
                    <a:pt x="78" y="340"/>
                  </a:lnTo>
                  <a:lnTo>
                    <a:pt x="89" y="355"/>
                  </a:lnTo>
                  <a:lnTo>
                    <a:pt x="102" y="368"/>
                  </a:lnTo>
                  <a:lnTo>
                    <a:pt x="115" y="380"/>
                  </a:lnTo>
                  <a:lnTo>
                    <a:pt x="129" y="391"/>
                  </a:lnTo>
                  <a:lnTo>
                    <a:pt x="144" y="400"/>
                  </a:lnTo>
                  <a:lnTo>
                    <a:pt x="161" y="408"/>
                  </a:lnTo>
                  <a:lnTo>
                    <a:pt x="179" y="414"/>
                  </a:lnTo>
                  <a:lnTo>
                    <a:pt x="196" y="420"/>
                  </a:lnTo>
                  <a:lnTo>
                    <a:pt x="215" y="423"/>
                  </a:lnTo>
                  <a:lnTo>
                    <a:pt x="235" y="424"/>
                  </a:lnTo>
                  <a:lnTo>
                    <a:pt x="235" y="424"/>
                  </a:lnTo>
                  <a:lnTo>
                    <a:pt x="254" y="423"/>
                  </a:lnTo>
                  <a:lnTo>
                    <a:pt x="272" y="420"/>
                  </a:lnTo>
                  <a:lnTo>
                    <a:pt x="290" y="414"/>
                  </a:lnTo>
                  <a:lnTo>
                    <a:pt x="308" y="408"/>
                  </a:lnTo>
                  <a:lnTo>
                    <a:pt x="324" y="400"/>
                  </a:lnTo>
                  <a:lnTo>
                    <a:pt x="340" y="391"/>
                  </a:lnTo>
                  <a:lnTo>
                    <a:pt x="354" y="380"/>
                  </a:lnTo>
                  <a:lnTo>
                    <a:pt x="368" y="368"/>
                  </a:lnTo>
                  <a:lnTo>
                    <a:pt x="380" y="355"/>
                  </a:lnTo>
                  <a:lnTo>
                    <a:pt x="391" y="340"/>
                  </a:lnTo>
                  <a:lnTo>
                    <a:pt x="400" y="324"/>
                  </a:lnTo>
                  <a:lnTo>
                    <a:pt x="408" y="308"/>
                  </a:lnTo>
                  <a:lnTo>
                    <a:pt x="414" y="291"/>
                  </a:lnTo>
                  <a:lnTo>
                    <a:pt x="419" y="272"/>
                  </a:lnTo>
                  <a:lnTo>
                    <a:pt x="423" y="254"/>
                  </a:lnTo>
                  <a:lnTo>
                    <a:pt x="424" y="235"/>
                  </a:lnTo>
                  <a:lnTo>
                    <a:pt x="424" y="235"/>
                  </a:lnTo>
                  <a:lnTo>
                    <a:pt x="423" y="215"/>
                  </a:lnTo>
                  <a:lnTo>
                    <a:pt x="419" y="197"/>
                  </a:lnTo>
                  <a:lnTo>
                    <a:pt x="414" y="179"/>
                  </a:lnTo>
                  <a:lnTo>
                    <a:pt x="408" y="162"/>
                  </a:lnTo>
                  <a:lnTo>
                    <a:pt x="400" y="144"/>
                  </a:lnTo>
                  <a:lnTo>
                    <a:pt x="391" y="129"/>
                  </a:lnTo>
                  <a:lnTo>
                    <a:pt x="380" y="115"/>
                  </a:lnTo>
                  <a:lnTo>
                    <a:pt x="368" y="102"/>
                  </a:lnTo>
                  <a:lnTo>
                    <a:pt x="354" y="89"/>
                  </a:lnTo>
                  <a:lnTo>
                    <a:pt x="340" y="78"/>
                  </a:lnTo>
                  <a:lnTo>
                    <a:pt x="324" y="69"/>
                  </a:lnTo>
                  <a:lnTo>
                    <a:pt x="308" y="61"/>
                  </a:lnTo>
                  <a:lnTo>
                    <a:pt x="290" y="55"/>
                  </a:lnTo>
                  <a:lnTo>
                    <a:pt x="272" y="50"/>
                  </a:lnTo>
                  <a:lnTo>
                    <a:pt x="254" y="47"/>
                  </a:lnTo>
                  <a:lnTo>
                    <a:pt x="235" y="46"/>
                  </a:lnTo>
                  <a:lnTo>
                    <a:pt x="235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ADFF8FD8-8FAD-4636-B164-FF3BEAB1C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32325" y="7513638"/>
              <a:ext cx="1082675" cy="687388"/>
            </a:xfrm>
            <a:custGeom>
              <a:avLst/>
              <a:gdLst>
                <a:gd name="T0" fmla="*/ 23 w 682"/>
                <a:gd name="T1" fmla="*/ 433 h 433"/>
                <a:gd name="T2" fmla="*/ 18 w 682"/>
                <a:gd name="T3" fmla="*/ 433 h 433"/>
                <a:gd name="T4" fmla="*/ 10 w 682"/>
                <a:gd name="T5" fmla="*/ 430 h 433"/>
                <a:gd name="T6" fmla="*/ 4 w 682"/>
                <a:gd name="T7" fmla="*/ 423 h 433"/>
                <a:gd name="T8" fmla="*/ 1 w 682"/>
                <a:gd name="T9" fmla="*/ 415 h 433"/>
                <a:gd name="T10" fmla="*/ 0 w 682"/>
                <a:gd name="T11" fmla="*/ 324 h 433"/>
                <a:gd name="T12" fmla="*/ 1 w 682"/>
                <a:gd name="T13" fmla="*/ 298 h 433"/>
                <a:gd name="T14" fmla="*/ 10 w 682"/>
                <a:gd name="T15" fmla="*/ 246 h 433"/>
                <a:gd name="T16" fmla="*/ 27 w 682"/>
                <a:gd name="T17" fmla="*/ 197 h 433"/>
                <a:gd name="T18" fmla="*/ 52 w 682"/>
                <a:gd name="T19" fmla="*/ 151 h 433"/>
                <a:gd name="T20" fmla="*/ 83 w 682"/>
                <a:gd name="T21" fmla="*/ 108 h 433"/>
                <a:gd name="T22" fmla="*/ 121 w 682"/>
                <a:gd name="T23" fmla="*/ 70 h 433"/>
                <a:gd name="T24" fmla="*/ 164 w 682"/>
                <a:gd name="T25" fmla="*/ 38 h 433"/>
                <a:gd name="T26" fmla="*/ 212 w 682"/>
                <a:gd name="T27" fmla="*/ 12 h 433"/>
                <a:gd name="T28" fmla="*/ 238 w 682"/>
                <a:gd name="T29" fmla="*/ 2 h 433"/>
                <a:gd name="T30" fmla="*/ 246 w 682"/>
                <a:gd name="T31" fmla="*/ 0 h 433"/>
                <a:gd name="T32" fmla="*/ 253 w 682"/>
                <a:gd name="T33" fmla="*/ 2 h 433"/>
                <a:gd name="T34" fmla="*/ 260 w 682"/>
                <a:gd name="T35" fmla="*/ 5 h 433"/>
                <a:gd name="T36" fmla="*/ 265 w 682"/>
                <a:gd name="T37" fmla="*/ 11 h 433"/>
                <a:gd name="T38" fmla="*/ 439 w 682"/>
                <a:gd name="T39" fmla="*/ 11 h 433"/>
                <a:gd name="T40" fmla="*/ 441 w 682"/>
                <a:gd name="T41" fmla="*/ 8 h 433"/>
                <a:gd name="T42" fmla="*/ 450 w 682"/>
                <a:gd name="T43" fmla="*/ 3 h 433"/>
                <a:gd name="T44" fmla="*/ 461 w 682"/>
                <a:gd name="T45" fmla="*/ 2 h 433"/>
                <a:gd name="T46" fmla="*/ 465 w 682"/>
                <a:gd name="T47" fmla="*/ 3 h 433"/>
                <a:gd name="T48" fmla="*/ 513 w 682"/>
                <a:gd name="T49" fmla="*/ 24 h 433"/>
                <a:gd name="T50" fmla="*/ 556 w 682"/>
                <a:gd name="T51" fmla="*/ 50 h 433"/>
                <a:gd name="T52" fmla="*/ 592 w 682"/>
                <a:gd name="T53" fmla="*/ 83 h 433"/>
                <a:gd name="T54" fmla="*/ 624 w 682"/>
                <a:gd name="T55" fmla="*/ 120 h 433"/>
                <a:gd name="T56" fmla="*/ 648 w 682"/>
                <a:gd name="T57" fmla="*/ 164 h 433"/>
                <a:gd name="T58" fmla="*/ 666 w 682"/>
                <a:gd name="T59" fmla="*/ 211 h 433"/>
                <a:gd name="T60" fmla="*/ 678 w 682"/>
                <a:gd name="T61" fmla="*/ 261 h 433"/>
                <a:gd name="T62" fmla="*/ 682 w 682"/>
                <a:gd name="T63" fmla="*/ 315 h 433"/>
                <a:gd name="T64" fmla="*/ 682 w 682"/>
                <a:gd name="T65" fmla="*/ 411 h 433"/>
                <a:gd name="T66" fmla="*/ 680 w 682"/>
                <a:gd name="T67" fmla="*/ 420 h 433"/>
                <a:gd name="T68" fmla="*/ 675 w 682"/>
                <a:gd name="T69" fmla="*/ 427 h 433"/>
                <a:gd name="T70" fmla="*/ 667 w 682"/>
                <a:gd name="T71" fmla="*/ 432 h 433"/>
                <a:gd name="T72" fmla="*/ 658 w 682"/>
                <a:gd name="T73" fmla="*/ 433 h 433"/>
                <a:gd name="T74" fmla="*/ 47 w 682"/>
                <a:gd name="T75" fmla="*/ 387 h 433"/>
                <a:gd name="T76" fmla="*/ 636 w 682"/>
                <a:gd name="T77" fmla="*/ 315 h 433"/>
                <a:gd name="T78" fmla="*/ 635 w 682"/>
                <a:gd name="T79" fmla="*/ 293 h 433"/>
                <a:gd name="T80" fmla="*/ 629 w 682"/>
                <a:gd name="T81" fmla="*/ 249 h 433"/>
                <a:gd name="T82" fmla="*/ 618 w 682"/>
                <a:gd name="T83" fmla="*/ 209 h 433"/>
                <a:gd name="T84" fmla="*/ 600 w 682"/>
                <a:gd name="T85" fmla="*/ 172 h 433"/>
                <a:gd name="T86" fmla="*/ 579 w 682"/>
                <a:gd name="T87" fmla="*/ 137 h 433"/>
                <a:gd name="T88" fmla="*/ 553 w 682"/>
                <a:gd name="T89" fmla="*/ 108 h 433"/>
                <a:gd name="T90" fmla="*/ 521 w 682"/>
                <a:gd name="T91" fmla="*/ 83 h 433"/>
                <a:gd name="T92" fmla="*/ 486 w 682"/>
                <a:gd name="T93" fmla="*/ 61 h 433"/>
                <a:gd name="T94" fmla="*/ 368 w 682"/>
                <a:gd name="T95" fmla="*/ 199 h 433"/>
                <a:gd name="T96" fmla="*/ 364 w 682"/>
                <a:gd name="T97" fmla="*/ 203 h 433"/>
                <a:gd name="T98" fmla="*/ 355 w 682"/>
                <a:gd name="T99" fmla="*/ 208 h 433"/>
                <a:gd name="T100" fmla="*/ 348 w 682"/>
                <a:gd name="T101" fmla="*/ 209 h 433"/>
                <a:gd name="T102" fmla="*/ 337 w 682"/>
                <a:gd name="T103" fmla="*/ 206 h 433"/>
                <a:gd name="T104" fmla="*/ 329 w 682"/>
                <a:gd name="T105" fmla="*/ 198 h 433"/>
                <a:gd name="T106" fmla="*/ 236 w 682"/>
                <a:gd name="T107" fmla="*/ 52 h 433"/>
                <a:gd name="T108" fmla="*/ 196 w 682"/>
                <a:gd name="T109" fmla="*/ 72 h 433"/>
                <a:gd name="T110" fmla="*/ 160 w 682"/>
                <a:gd name="T111" fmla="*/ 98 h 433"/>
                <a:gd name="T112" fmla="*/ 127 w 682"/>
                <a:gd name="T113" fmla="*/ 128 h 433"/>
                <a:gd name="T114" fmla="*/ 100 w 682"/>
                <a:gd name="T115" fmla="*/ 163 h 433"/>
                <a:gd name="T116" fmla="*/ 77 w 682"/>
                <a:gd name="T117" fmla="*/ 199 h 433"/>
                <a:gd name="T118" fmla="*/ 60 w 682"/>
                <a:gd name="T119" fmla="*/ 239 h 433"/>
                <a:gd name="T120" fmla="*/ 50 w 682"/>
                <a:gd name="T121" fmla="*/ 281 h 433"/>
                <a:gd name="T122" fmla="*/ 47 w 682"/>
                <a:gd name="T123" fmla="*/ 324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2" h="433">
                  <a:moveTo>
                    <a:pt x="658" y="433"/>
                  </a:moveTo>
                  <a:lnTo>
                    <a:pt x="23" y="433"/>
                  </a:lnTo>
                  <a:lnTo>
                    <a:pt x="23" y="433"/>
                  </a:lnTo>
                  <a:lnTo>
                    <a:pt x="18" y="433"/>
                  </a:lnTo>
                  <a:lnTo>
                    <a:pt x="14" y="432"/>
                  </a:lnTo>
                  <a:lnTo>
                    <a:pt x="10" y="430"/>
                  </a:lnTo>
                  <a:lnTo>
                    <a:pt x="7" y="427"/>
                  </a:lnTo>
                  <a:lnTo>
                    <a:pt x="4" y="423"/>
                  </a:lnTo>
                  <a:lnTo>
                    <a:pt x="2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1" y="298"/>
                  </a:lnTo>
                  <a:lnTo>
                    <a:pt x="5" y="271"/>
                  </a:lnTo>
                  <a:lnTo>
                    <a:pt x="10" y="246"/>
                  </a:lnTo>
                  <a:lnTo>
                    <a:pt x="18" y="222"/>
                  </a:lnTo>
                  <a:lnTo>
                    <a:pt x="27" y="197"/>
                  </a:lnTo>
                  <a:lnTo>
                    <a:pt x="39" y="173"/>
                  </a:lnTo>
                  <a:lnTo>
                    <a:pt x="52" y="151"/>
                  </a:lnTo>
                  <a:lnTo>
                    <a:pt x="67" y="129"/>
                  </a:lnTo>
                  <a:lnTo>
                    <a:pt x="83" y="108"/>
                  </a:lnTo>
                  <a:lnTo>
                    <a:pt x="102" y="89"/>
                  </a:lnTo>
                  <a:lnTo>
                    <a:pt x="121" y="70"/>
                  </a:lnTo>
                  <a:lnTo>
                    <a:pt x="142" y="53"/>
                  </a:lnTo>
                  <a:lnTo>
                    <a:pt x="164" y="38"/>
                  </a:lnTo>
                  <a:lnTo>
                    <a:pt x="188" y="25"/>
                  </a:lnTo>
                  <a:lnTo>
                    <a:pt x="212" y="12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42" y="1"/>
                  </a:lnTo>
                  <a:lnTo>
                    <a:pt x="246" y="0"/>
                  </a:lnTo>
                  <a:lnTo>
                    <a:pt x="249" y="1"/>
                  </a:lnTo>
                  <a:lnTo>
                    <a:pt x="253" y="2"/>
                  </a:lnTo>
                  <a:lnTo>
                    <a:pt x="256" y="3"/>
                  </a:lnTo>
                  <a:lnTo>
                    <a:pt x="260" y="5"/>
                  </a:lnTo>
                  <a:lnTo>
                    <a:pt x="262" y="8"/>
                  </a:lnTo>
                  <a:lnTo>
                    <a:pt x="265" y="11"/>
                  </a:lnTo>
                  <a:lnTo>
                    <a:pt x="349" y="144"/>
                  </a:lnTo>
                  <a:lnTo>
                    <a:pt x="439" y="11"/>
                  </a:lnTo>
                  <a:lnTo>
                    <a:pt x="439" y="11"/>
                  </a:lnTo>
                  <a:lnTo>
                    <a:pt x="441" y="8"/>
                  </a:lnTo>
                  <a:lnTo>
                    <a:pt x="444" y="6"/>
                  </a:lnTo>
                  <a:lnTo>
                    <a:pt x="450" y="3"/>
                  </a:lnTo>
                  <a:lnTo>
                    <a:pt x="458" y="1"/>
                  </a:lnTo>
                  <a:lnTo>
                    <a:pt x="461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90" y="12"/>
                  </a:lnTo>
                  <a:lnTo>
                    <a:pt x="513" y="24"/>
                  </a:lnTo>
                  <a:lnTo>
                    <a:pt x="534" y="36"/>
                  </a:lnTo>
                  <a:lnTo>
                    <a:pt x="556" y="50"/>
                  </a:lnTo>
                  <a:lnTo>
                    <a:pt x="575" y="65"/>
                  </a:lnTo>
                  <a:lnTo>
                    <a:pt x="592" y="83"/>
                  </a:lnTo>
                  <a:lnTo>
                    <a:pt x="609" y="101"/>
                  </a:lnTo>
                  <a:lnTo>
                    <a:pt x="624" y="120"/>
                  </a:lnTo>
                  <a:lnTo>
                    <a:pt x="637" y="141"/>
                  </a:lnTo>
                  <a:lnTo>
                    <a:pt x="648" y="164"/>
                  </a:lnTo>
                  <a:lnTo>
                    <a:pt x="658" y="186"/>
                  </a:lnTo>
                  <a:lnTo>
                    <a:pt x="666" y="211"/>
                  </a:lnTo>
                  <a:lnTo>
                    <a:pt x="674" y="235"/>
                  </a:lnTo>
                  <a:lnTo>
                    <a:pt x="678" y="261"/>
                  </a:lnTo>
                  <a:lnTo>
                    <a:pt x="681" y="288"/>
                  </a:lnTo>
                  <a:lnTo>
                    <a:pt x="682" y="315"/>
                  </a:lnTo>
                  <a:lnTo>
                    <a:pt x="682" y="411"/>
                  </a:lnTo>
                  <a:lnTo>
                    <a:pt x="682" y="411"/>
                  </a:lnTo>
                  <a:lnTo>
                    <a:pt x="682" y="415"/>
                  </a:lnTo>
                  <a:lnTo>
                    <a:pt x="680" y="420"/>
                  </a:lnTo>
                  <a:lnTo>
                    <a:pt x="678" y="423"/>
                  </a:lnTo>
                  <a:lnTo>
                    <a:pt x="675" y="427"/>
                  </a:lnTo>
                  <a:lnTo>
                    <a:pt x="672" y="430"/>
                  </a:lnTo>
                  <a:lnTo>
                    <a:pt x="667" y="432"/>
                  </a:lnTo>
                  <a:lnTo>
                    <a:pt x="663" y="433"/>
                  </a:lnTo>
                  <a:lnTo>
                    <a:pt x="658" y="433"/>
                  </a:lnTo>
                  <a:lnTo>
                    <a:pt x="658" y="433"/>
                  </a:lnTo>
                  <a:close/>
                  <a:moveTo>
                    <a:pt x="47" y="387"/>
                  </a:moveTo>
                  <a:lnTo>
                    <a:pt x="636" y="387"/>
                  </a:lnTo>
                  <a:lnTo>
                    <a:pt x="636" y="315"/>
                  </a:lnTo>
                  <a:lnTo>
                    <a:pt x="636" y="315"/>
                  </a:lnTo>
                  <a:lnTo>
                    <a:pt x="635" y="293"/>
                  </a:lnTo>
                  <a:lnTo>
                    <a:pt x="633" y="270"/>
                  </a:lnTo>
                  <a:lnTo>
                    <a:pt x="629" y="249"/>
                  </a:lnTo>
                  <a:lnTo>
                    <a:pt x="624" y="229"/>
                  </a:lnTo>
                  <a:lnTo>
                    <a:pt x="618" y="209"/>
                  </a:lnTo>
                  <a:lnTo>
                    <a:pt x="610" y="190"/>
                  </a:lnTo>
                  <a:lnTo>
                    <a:pt x="600" y="172"/>
                  </a:lnTo>
                  <a:lnTo>
                    <a:pt x="590" y="155"/>
                  </a:lnTo>
                  <a:lnTo>
                    <a:pt x="579" y="137"/>
                  </a:lnTo>
                  <a:lnTo>
                    <a:pt x="566" y="122"/>
                  </a:lnTo>
                  <a:lnTo>
                    <a:pt x="553" y="108"/>
                  </a:lnTo>
                  <a:lnTo>
                    <a:pt x="537" y="95"/>
                  </a:lnTo>
                  <a:lnTo>
                    <a:pt x="521" y="83"/>
                  </a:lnTo>
                  <a:lnTo>
                    <a:pt x="504" y="71"/>
                  </a:lnTo>
                  <a:lnTo>
                    <a:pt x="486" y="61"/>
                  </a:lnTo>
                  <a:lnTo>
                    <a:pt x="466" y="52"/>
                  </a:lnTo>
                  <a:lnTo>
                    <a:pt x="368" y="199"/>
                  </a:lnTo>
                  <a:lnTo>
                    <a:pt x="368" y="199"/>
                  </a:lnTo>
                  <a:lnTo>
                    <a:pt x="364" y="203"/>
                  </a:lnTo>
                  <a:lnTo>
                    <a:pt x="360" y="206"/>
                  </a:lnTo>
                  <a:lnTo>
                    <a:pt x="355" y="208"/>
                  </a:lnTo>
                  <a:lnTo>
                    <a:pt x="348" y="209"/>
                  </a:lnTo>
                  <a:lnTo>
                    <a:pt x="348" y="209"/>
                  </a:lnTo>
                  <a:lnTo>
                    <a:pt x="342" y="208"/>
                  </a:lnTo>
                  <a:lnTo>
                    <a:pt x="337" y="206"/>
                  </a:lnTo>
                  <a:lnTo>
                    <a:pt x="333" y="202"/>
                  </a:lnTo>
                  <a:lnTo>
                    <a:pt x="329" y="198"/>
                  </a:lnTo>
                  <a:lnTo>
                    <a:pt x="236" y="52"/>
                  </a:lnTo>
                  <a:lnTo>
                    <a:pt x="236" y="52"/>
                  </a:lnTo>
                  <a:lnTo>
                    <a:pt x="215" y="61"/>
                  </a:lnTo>
                  <a:lnTo>
                    <a:pt x="196" y="72"/>
                  </a:lnTo>
                  <a:lnTo>
                    <a:pt x="177" y="85"/>
                  </a:lnTo>
                  <a:lnTo>
                    <a:pt x="160" y="98"/>
                  </a:lnTo>
                  <a:lnTo>
                    <a:pt x="142" y="113"/>
                  </a:lnTo>
                  <a:lnTo>
                    <a:pt x="127" y="128"/>
                  </a:lnTo>
                  <a:lnTo>
                    <a:pt x="112" y="144"/>
                  </a:lnTo>
                  <a:lnTo>
                    <a:pt x="100" y="163"/>
                  </a:lnTo>
                  <a:lnTo>
                    <a:pt x="87" y="181"/>
                  </a:lnTo>
                  <a:lnTo>
                    <a:pt x="77" y="199"/>
                  </a:lnTo>
                  <a:lnTo>
                    <a:pt x="68" y="220"/>
                  </a:lnTo>
                  <a:lnTo>
                    <a:pt x="60" y="239"/>
                  </a:lnTo>
                  <a:lnTo>
                    <a:pt x="54" y="260"/>
                  </a:lnTo>
                  <a:lnTo>
                    <a:pt x="50" y="281"/>
                  </a:lnTo>
                  <a:lnTo>
                    <a:pt x="48" y="302"/>
                  </a:lnTo>
                  <a:lnTo>
                    <a:pt x="47" y="324"/>
                  </a:lnTo>
                  <a:lnTo>
                    <a:pt x="47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912FC361-97B7-4CDC-8F8A-A79794C5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6816725"/>
              <a:ext cx="609600" cy="73025"/>
            </a:xfrm>
            <a:custGeom>
              <a:avLst/>
              <a:gdLst>
                <a:gd name="T0" fmla="*/ 362 w 384"/>
                <a:gd name="T1" fmla="*/ 46 h 46"/>
                <a:gd name="T2" fmla="*/ 23 w 384"/>
                <a:gd name="T3" fmla="*/ 46 h 46"/>
                <a:gd name="T4" fmla="*/ 23 w 384"/>
                <a:gd name="T5" fmla="*/ 46 h 46"/>
                <a:gd name="T6" fmla="*/ 19 w 384"/>
                <a:gd name="T7" fmla="*/ 46 h 46"/>
                <a:gd name="T8" fmla="*/ 14 w 384"/>
                <a:gd name="T9" fmla="*/ 45 h 46"/>
                <a:gd name="T10" fmla="*/ 10 w 384"/>
                <a:gd name="T11" fmla="*/ 43 h 46"/>
                <a:gd name="T12" fmla="*/ 6 w 384"/>
                <a:gd name="T13" fmla="*/ 40 h 46"/>
                <a:gd name="T14" fmla="*/ 3 w 384"/>
                <a:gd name="T15" fmla="*/ 36 h 46"/>
                <a:gd name="T16" fmla="*/ 1 w 384"/>
                <a:gd name="T17" fmla="*/ 33 h 46"/>
                <a:gd name="T18" fmla="*/ 0 w 384"/>
                <a:gd name="T19" fmla="*/ 28 h 46"/>
                <a:gd name="T20" fmla="*/ 0 w 384"/>
                <a:gd name="T21" fmla="*/ 24 h 46"/>
                <a:gd name="T22" fmla="*/ 0 w 384"/>
                <a:gd name="T23" fmla="*/ 24 h 46"/>
                <a:gd name="T24" fmla="*/ 0 w 384"/>
                <a:gd name="T25" fmla="*/ 19 h 46"/>
                <a:gd name="T26" fmla="*/ 1 w 384"/>
                <a:gd name="T27" fmla="*/ 15 h 46"/>
                <a:gd name="T28" fmla="*/ 3 w 384"/>
                <a:gd name="T29" fmla="*/ 10 h 46"/>
                <a:gd name="T30" fmla="*/ 6 w 384"/>
                <a:gd name="T31" fmla="*/ 7 h 46"/>
                <a:gd name="T32" fmla="*/ 10 w 384"/>
                <a:gd name="T33" fmla="*/ 4 h 46"/>
                <a:gd name="T34" fmla="*/ 14 w 384"/>
                <a:gd name="T35" fmla="*/ 2 h 46"/>
                <a:gd name="T36" fmla="*/ 19 w 384"/>
                <a:gd name="T37" fmla="*/ 1 h 46"/>
                <a:gd name="T38" fmla="*/ 23 w 384"/>
                <a:gd name="T39" fmla="*/ 0 h 46"/>
                <a:gd name="T40" fmla="*/ 362 w 384"/>
                <a:gd name="T41" fmla="*/ 0 h 46"/>
                <a:gd name="T42" fmla="*/ 362 w 384"/>
                <a:gd name="T43" fmla="*/ 0 h 46"/>
                <a:gd name="T44" fmla="*/ 366 w 384"/>
                <a:gd name="T45" fmla="*/ 1 h 46"/>
                <a:gd name="T46" fmla="*/ 371 w 384"/>
                <a:gd name="T47" fmla="*/ 2 h 46"/>
                <a:gd name="T48" fmla="*/ 374 w 384"/>
                <a:gd name="T49" fmla="*/ 4 h 46"/>
                <a:gd name="T50" fmla="*/ 378 w 384"/>
                <a:gd name="T51" fmla="*/ 7 h 46"/>
                <a:gd name="T52" fmla="*/ 380 w 384"/>
                <a:gd name="T53" fmla="*/ 10 h 46"/>
                <a:gd name="T54" fmla="*/ 383 w 384"/>
                <a:gd name="T55" fmla="*/ 15 h 46"/>
                <a:gd name="T56" fmla="*/ 384 w 384"/>
                <a:gd name="T57" fmla="*/ 19 h 46"/>
                <a:gd name="T58" fmla="*/ 384 w 384"/>
                <a:gd name="T59" fmla="*/ 24 h 46"/>
                <a:gd name="T60" fmla="*/ 384 w 384"/>
                <a:gd name="T61" fmla="*/ 24 h 46"/>
                <a:gd name="T62" fmla="*/ 384 w 384"/>
                <a:gd name="T63" fmla="*/ 28 h 46"/>
                <a:gd name="T64" fmla="*/ 383 w 384"/>
                <a:gd name="T65" fmla="*/ 33 h 46"/>
                <a:gd name="T66" fmla="*/ 380 w 384"/>
                <a:gd name="T67" fmla="*/ 36 h 46"/>
                <a:gd name="T68" fmla="*/ 378 w 384"/>
                <a:gd name="T69" fmla="*/ 40 h 46"/>
                <a:gd name="T70" fmla="*/ 374 w 384"/>
                <a:gd name="T71" fmla="*/ 43 h 46"/>
                <a:gd name="T72" fmla="*/ 371 w 384"/>
                <a:gd name="T73" fmla="*/ 45 h 46"/>
                <a:gd name="T74" fmla="*/ 366 w 384"/>
                <a:gd name="T75" fmla="*/ 46 h 46"/>
                <a:gd name="T76" fmla="*/ 362 w 384"/>
                <a:gd name="T77" fmla="*/ 46 h 46"/>
                <a:gd name="T78" fmla="*/ 362 w 384"/>
                <a:gd name="T7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4" h="46">
                  <a:moveTo>
                    <a:pt x="362" y="46"/>
                  </a:moveTo>
                  <a:lnTo>
                    <a:pt x="23" y="46"/>
                  </a:lnTo>
                  <a:lnTo>
                    <a:pt x="23" y="46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6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6" y="1"/>
                  </a:lnTo>
                  <a:lnTo>
                    <a:pt x="371" y="2"/>
                  </a:lnTo>
                  <a:lnTo>
                    <a:pt x="374" y="4"/>
                  </a:lnTo>
                  <a:lnTo>
                    <a:pt x="378" y="7"/>
                  </a:lnTo>
                  <a:lnTo>
                    <a:pt x="380" y="10"/>
                  </a:lnTo>
                  <a:lnTo>
                    <a:pt x="383" y="15"/>
                  </a:lnTo>
                  <a:lnTo>
                    <a:pt x="384" y="19"/>
                  </a:lnTo>
                  <a:lnTo>
                    <a:pt x="384" y="24"/>
                  </a:lnTo>
                  <a:lnTo>
                    <a:pt x="384" y="24"/>
                  </a:lnTo>
                  <a:lnTo>
                    <a:pt x="384" y="28"/>
                  </a:lnTo>
                  <a:lnTo>
                    <a:pt x="383" y="33"/>
                  </a:lnTo>
                  <a:lnTo>
                    <a:pt x="380" y="36"/>
                  </a:lnTo>
                  <a:lnTo>
                    <a:pt x="378" y="40"/>
                  </a:lnTo>
                  <a:lnTo>
                    <a:pt x="374" y="43"/>
                  </a:lnTo>
                  <a:lnTo>
                    <a:pt x="371" y="45"/>
                  </a:lnTo>
                  <a:lnTo>
                    <a:pt x="366" y="46"/>
                  </a:lnTo>
                  <a:lnTo>
                    <a:pt x="362" y="46"/>
                  </a:lnTo>
                  <a:lnTo>
                    <a:pt x="36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C9B2704F-2D5B-4786-9059-3B3A4D044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7018338"/>
              <a:ext cx="746125" cy="74613"/>
            </a:xfrm>
            <a:custGeom>
              <a:avLst/>
              <a:gdLst>
                <a:gd name="T0" fmla="*/ 446 w 470"/>
                <a:gd name="T1" fmla="*/ 47 h 47"/>
                <a:gd name="T2" fmla="*/ 23 w 470"/>
                <a:gd name="T3" fmla="*/ 47 h 47"/>
                <a:gd name="T4" fmla="*/ 23 w 470"/>
                <a:gd name="T5" fmla="*/ 47 h 47"/>
                <a:gd name="T6" fmla="*/ 19 w 470"/>
                <a:gd name="T7" fmla="*/ 46 h 47"/>
                <a:gd name="T8" fmla="*/ 14 w 470"/>
                <a:gd name="T9" fmla="*/ 45 h 47"/>
                <a:gd name="T10" fmla="*/ 10 w 470"/>
                <a:gd name="T11" fmla="*/ 43 h 47"/>
                <a:gd name="T12" fmla="*/ 6 w 470"/>
                <a:gd name="T13" fmla="*/ 40 h 47"/>
                <a:gd name="T14" fmla="*/ 3 w 470"/>
                <a:gd name="T15" fmla="*/ 37 h 47"/>
                <a:gd name="T16" fmla="*/ 1 w 470"/>
                <a:gd name="T17" fmla="*/ 33 h 47"/>
                <a:gd name="T18" fmla="*/ 0 w 470"/>
                <a:gd name="T19" fmla="*/ 28 h 47"/>
                <a:gd name="T20" fmla="*/ 0 w 470"/>
                <a:gd name="T21" fmla="*/ 24 h 47"/>
                <a:gd name="T22" fmla="*/ 0 w 470"/>
                <a:gd name="T23" fmla="*/ 24 h 47"/>
                <a:gd name="T24" fmla="*/ 0 w 470"/>
                <a:gd name="T25" fmla="*/ 19 h 47"/>
                <a:gd name="T26" fmla="*/ 1 w 470"/>
                <a:gd name="T27" fmla="*/ 15 h 47"/>
                <a:gd name="T28" fmla="*/ 3 w 470"/>
                <a:gd name="T29" fmla="*/ 10 h 47"/>
                <a:gd name="T30" fmla="*/ 6 w 470"/>
                <a:gd name="T31" fmla="*/ 7 h 47"/>
                <a:gd name="T32" fmla="*/ 10 w 470"/>
                <a:gd name="T33" fmla="*/ 4 h 47"/>
                <a:gd name="T34" fmla="*/ 14 w 470"/>
                <a:gd name="T35" fmla="*/ 2 h 47"/>
                <a:gd name="T36" fmla="*/ 19 w 470"/>
                <a:gd name="T37" fmla="*/ 1 h 47"/>
                <a:gd name="T38" fmla="*/ 23 w 470"/>
                <a:gd name="T39" fmla="*/ 0 h 47"/>
                <a:gd name="T40" fmla="*/ 446 w 470"/>
                <a:gd name="T41" fmla="*/ 0 h 47"/>
                <a:gd name="T42" fmla="*/ 446 w 470"/>
                <a:gd name="T43" fmla="*/ 0 h 47"/>
                <a:gd name="T44" fmla="*/ 451 w 470"/>
                <a:gd name="T45" fmla="*/ 1 h 47"/>
                <a:gd name="T46" fmla="*/ 455 w 470"/>
                <a:gd name="T47" fmla="*/ 2 h 47"/>
                <a:gd name="T48" fmla="*/ 460 w 470"/>
                <a:gd name="T49" fmla="*/ 4 h 47"/>
                <a:gd name="T50" fmla="*/ 463 w 470"/>
                <a:gd name="T51" fmla="*/ 7 h 47"/>
                <a:gd name="T52" fmla="*/ 466 w 470"/>
                <a:gd name="T53" fmla="*/ 10 h 47"/>
                <a:gd name="T54" fmla="*/ 468 w 470"/>
                <a:gd name="T55" fmla="*/ 15 h 47"/>
                <a:gd name="T56" fmla="*/ 469 w 470"/>
                <a:gd name="T57" fmla="*/ 19 h 47"/>
                <a:gd name="T58" fmla="*/ 470 w 470"/>
                <a:gd name="T59" fmla="*/ 24 h 47"/>
                <a:gd name="T60" fmla="*/ 470 w 470"/>
                <a:gd name="T61" fmla="*/ 24 h 47"/>
                <a:gd name="T62" fmla="*/ 469 w 470"/>
                <a:gd name="T63" fmla="*/ 28 h 47"/>
                <a:gd name="T64" fmla="*/ 468 w 470"/>
                <a:gd name="T65" fmla="*/ 33 h 47"/>
                <a:gd name="T66" fmla="*/ 466 w 470"/>
                <a:gd name="T67" fmla="*/ 37 h 47"/>
                <a:gd name="T68" fmla="*/ 463 w 470"/>
                <a:gd name="T69" fmla="*/ 40 h 47"/>
                <a:gd name="T70" fmla="*/ 460 w 470"/>
                <a:gd name="T71" fmla="*/ 43 h 47"/>
                <a:gd name="T72" fmla="*/ 455 w 470"/>
                <a:gd name="T73" fmla="*/ 45 h 47"/>
                <a:gd name="T74" fmla="*/ 451 w 470"/>
                <a:gd name="T75" fmla="*/ 46 h 47"/>
                <a:gd name="T76" fmla="*/ 446 w 470"/>
                <a:gd name="T77" fmla="*/ 47 h 47"/>
                <a:gd name="T78" fmla="*/ 446 w 470"/>
                <a:gd name="T7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47">
                  <a:moveTo>
                    <a:pt x="446" y="47"/>
                  </a:moveTo>
                  <a:lnTo>
                    <a:pt x="23" y="47"/>
                  </a:lnTo>
                  <a:lnTo>
                    <a:pt x="23" y="47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51" y="1"/>
                  </a:lnTo>
                  <a:lnTo>
                    <a:pt x="455" y="2"/>
                  </a:lnTo>
                  <a:lnTo>
                    <a:pt x="460" y="4"/>
                  </a:lnTo>
                  <a:lnTo>
                    <a:pt x="463" y="7"/>
                  </a:lnTo>
                  <a:lnTo>
                    <a:pt x="466" y="10"/>
                  </a:lnTo>
                  <a:lnTo>
                    <a:pt x="468" y="15"/>
                  </a:lnTo>
                  <a:lnTo>
                    <a:pt x="469" y="19"/>
                  </a:lnTo>
                  <a:lnTo>
                    <a:pt x="470" y="24"/>
                  </a:lnTo>
                  <a:lnTo>
                    <a:pt x="470" y="24"/>
                  </a:lnTo>
                  <a:lnTo>
                    <a:pt x="469" y="28"/>
                  </a:lnTo>
                  <a:lnTo>
                    <a:pt x="468" y="33"/>
                  </a:lnTo>
                  <a:lnTo>
                    <a:pt x="466" y="37"/>
                  </a:lnTo>
                  <a:lnTo>
                    <a:pt x="463" y="40"/>
                  </a:lnTo>
                  <a:lnTo>
                    <a:pt x="460" y="43"/>
                  </a:lnTo>
                  <a:lnTo>
                    <a:pt x="455" y="45"/>
                  </a:lnTo>
                  <a:lnTo>
                    <a:pt x="451" y="46"/>
                  </a:lnTo>
                  <a:lnTo>
                    <a:pt x="446" y="47"/>
                  </a:lnTo>
                  <a:lnTo>
                    <a:pt x="44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F43B385-532F-457E-BBFD-2041EAE3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7219950"/>
              <a:ext cx="746125" cy="74613"/>
            </a:xfrm>
            <a:custGeom>
              <a:avLst/>
              <a:gdLst>
                <a:gd name="T0" fmla="*/ 446 w 470"/>
                <a:gd name="T1" fmla="*/ 47 h 47"/>
                <a:gd name="T2" fmla="*/ 23 w 470"/>
                <a:gd name="T3" fmla="*/ 47 h 47"/>
                <a:gd name="T4" fmla="*/ 23 w 470"/>
                <a:gd name="T5" fmla="*/ 47 h 47"/>
                <a:gd name="T6" fmla="*/ 19 w 470"/>
                <a:gd name="T7" fmla="*/ 46 h 47"/>
                <a:gd name="T8" fmla="*/ 14 w 470"/>
                <a:gd name="T9" fmla="*/ 45 h 47"/>
                <a:gd name="T10" fmla="*/ 10 w 470"/>
                <a:gd name="T11" fmla="*/ 43 h 47"/>
                <a:gd name="T12" fmla="*/ 6 w 470"/>
                <a:gd name="T13" fmla="*/ 40 h 47"/>
                <a:gd name="T14" fmla="*/ 3 w 470"/>
                <a:gd name="T15" fmla="*/ 37 h 47"/>
                <a:gd name="T16" fmla="*/ 1 w 470"/>
                <a:gd name="T17" fmla="*/ 33 h 47"/>
                <a:gd name="T18" fmla="*/ 0 w 470"/>
                <a:gd name="T19" fmla="*/ 29 h 47"/>
                <a:gd name="T20" fmla="*/ 0 w 470"/>
                <a:gd name="T21" fmla="*/ 24 h 47"/>
                <a:gd name="T22" fmla="*/ 0 w 470"/>
                <a:gd name="T23" fmla="*/ 24 h 47"/>
                <a:gd name="T24" fmla="*/ 0 w 470"/>
                <a:gd name="T25" fmla="*/ 19 h 47"/>
                <a:gd name="T26" fmla="*/ 1 w 470"/>
                <a:gd name="T27" fmla="*/ 15 h 47"/>
                <a:gd name="T28" fmla="*/ 3 w 470"/>
                <a:gd name="T29" fmla="*/ 10 h 47"/>
                <a:gd name="T30" fmla="*/ 6 w 470"/>
                <a:gd name="T31" fmla="*/ 7 h 47"/>
                <a:gd name="T32" fmla="*/ 10 w 470"/>
                <a:gd name="T33" fmla="*/ 4 h 47"/>
                <a:gd name="T34" fmla="*/ 14 w 470"/>
                <a:gd name="T35" fmla="*/ 2 h 47"/>
                <a:gd name="T36" fmla="*/ 19 w 470"/>
                <a:gd name="T37" fmla="*/ 1 h 47"/>
                <a:gd name="T38" fmla="*/ 23 w 470"/>
                <a:gd name="T39" fmla="*/ 0 h 47"/>
                <a:gd name="T40" fmla="*/ 446 w 470"/>
                <a:gd name="T41" fmla="*/ 0 h 47"/>
                <a:gd name="T42" fmla="*/ 446 w 470"/>
                <a:gd name="T43" fmla="*/ 0 h 47"/>
                <a:gd name="T44" fmla="*/ 451 w 470"/>
                <a:gd name="T45" fmla="*/ 1 h 47"/>
                <a:gd name="T46" fmla="*/ 455 w 470"/>
                <a:gd name="T47" fmla="*/ 2 h 47"/>
                <a:gd name="T48" fmla="*/ 460 w 470"/>
                <a:gd name="T49" fmla="*/ 4 h 47"/>
                <a:gd name="T50" fmla="*/ 463 w 470"/>
                <a:gd name="T51" fmla="*/ 7 h 47"/>
                <a:gd name="T52" fmla="*/ 466 w 470"/>
                <a:gd name="T53" fmla="*/ 10 h 47"/>
                <a:gd name="T54" fmla="*/ 468 w 470"/>
                <a:gd name="T55" fmla="*/ 15 h 47"/>
                <a:gd name="T56" fmla="*/ 469 w 470"/>
                <a:gd name="T57" fmla="*/ 19 h 47"/>
                <a:gd name="T58" fmla="*/ 470 w 470"/>
                <a:gd name="T59" fmla="*/ 24 h 47"/>
                <a:gd name="T60" fmla="*/ 470 w 470"/>
                <a:gd name="T61" fmla="*/ 24 h 47"/>
                <a:gd name="T62" fmla="*/ 469 w 470"/>
                <a:gd name="T63" fmla="*/ 29 h 47"/>
                <a:gd name="T64" fmla="*/ 468 w 470"/>
                <a:gd name="T65" fmla="*/ 33 h 47"/>
                <a:gd name="T66" fmla="*/ 466 w 470"/>
                <a:gd name="T67" fmla="*/ 37 h 47"/>
                <a:gd name="T68" fmla="*/ 463 w 470"/>
                <a:gd name="T69" fmla="*/ 40 h 47"/>
                <a:gd name="T70" fmla="*/ 460 w 470"/>
                <a:gd name="T71" fmla="*/ 43 h 47"/>
                <a:gd name="T72" fmla="*/ 455 w 470"/>
                <a:gd name="T73" fmla="*/ 45 h 47"/>
                <a:gd name="T74" fmla="*/ 451 w 470"/>
                <a:gd name="T75" fmla="*/ 46 h 47"/>
                <a:gd name="T76" fmla="*/ 446 w 470"/>
                <a:gd name="T77" fmla="*/ 47 h 47"/>
                <a:gd name="T78" fmla="*/ 446 w 470"/>
                <a:gd name="T7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47">
                  <a:moveTo>
                    <a:pt x="446" y="47"/>
                  </a:moveTo>
                  <a:lnTo>
                    <a:pt x="23" y="47"/>
                  </a:lnTo>
                  <a:lnTo>
                    <a:pt x="23" y="47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51" y="1"/>
                  </a:lnTo>
                  <a:lnTo>
                    <a:pt x="455" y="2"/>
                  </a:lnTo>
                  <a:lnTo>
                    <a:pt x="460" y="4"/>
                  </a:lnTo>
                  <a:lnTo>
                    <a:pt x="463" y="7"/>
                  </a:lnTo>
                  <a:lnTo>
                    <a:pt x="466" y="10"/>
                  </a:lnTo>
                  <a:lnTo>
                    <a:pt x="468" y="15"/>
                  </a:lnTo>
                  <a:lnTo>
                    <a:pt x="469" y="19"/>
                  </a:lnTo>
                  <a:lnTo>
                    <a:pt x="470" y="24"/>
                  </a:lnTo>
                  <a:lnTo>
                    <a:pt x="470" y="24"/>
                  </a:lnTo>
                  <a:lnTo>
                    <a:pt x="469" y="29"/>
                  </a:lnTo>
                  <a:lnTo>
                    <a:pt x="468" y="33"/>
                  </a:lnTo>
                  <a:lnTo>
                    <a:pt x="466" y="37"/>
                  </a:lnTo>
                  <a:lnTo>
                    <a:pt x="463" y="40"/>
                  </a:lnTo>
                  <a:lnTo>
                    <a:pt x="460" y="43"/>
                  </a:lnTo>
                  <a:lnTo>
                    <a:pt x="455" y="45"/>
                  </a:lnTo>
                  <a:lnTo>
                    <a:pt x="451" y="46"/>
                  </a:lnTo>
                  <a:lnTo>
                    <a:pt x="446" y="47"/>
                  </a:lnTo>
                  <a:lnTo>
                    <a:pt x="44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D74CD287-F159-4EF0-8C0B-F2E20FBB9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76650" y="7437438"/>
              <a:ext cx="312737" cy="312738"/>
            </a:xfrm>
            <a:custGeom>
              <a:avLst/>
              <a:gdLst>
                <a:gd name="T0" fmla="*/ 24 w 197"/>
                <a:gd name="T1" fmla="*/ 197 h 197"/>
                <a:gd name="T2" fmla="*/ 24 w 197"/>
                <a:gd name="T3" fmla="*/ 197 h 197"/>
                <a:gd name="T4" fmla="*/ 20 w 197"/>
                <a:gd name="T5" fmla="*/ 196 h 197"/>
                <a:gd name="T6" fmla="*/ 15 w 197"/>
                <a:gd name="T7" fmla="*/ 195 h 197"/>
                <a:gd name="T8" fmla="*/ 11 w 197"/>
                <a:gd name="T9" fmla="*/ 192 h 197"/>
                <a:gd name="T10" fmla="*/ 8 w 197"/>
                <a:gd name="T11" fmla="*/ 189 h 197"/>
                <a:gd name="T12" fmla="*/ 8 w 197"/>
                <a:gd name="T13" fmla="*/ 189 h 197"/>
                <a:gd name="T14" fmla="*/ 5 w 197"/>
                <a:gd name="T15" fmla="*/ 186 h 197"/>
                <a:gd name="T16" fmla="*/ 2 w 197"/>
                <a:gd name="T17" fmla="*/ 182 h 197"/>
                <a:gd name="T18" fmla="*/ 1 w 197"/>
                <a:gd name="T19" fmla="*/ 177 h 197"/>
                <a:gd name="T20" fmla="*/ 0 w 197"/>
                <a:gd name="T21" fmla="*/ 173 h 197"/>
                <a:gd name="T22" fmla="*/ 1 w 197"/>
                <a:gd name="T23" fmla="*/ 169 h 197"/>
                <a:gd name="T24" fmla="*/ 2 w 197"/>
                <a:gd name="T25" fmla="*/ 165 h 197"/>
                <a:gd name="T26" fmla="*/ 5 w 197"/>
                <a:gd name="T27" fmla="*/ 161 h 197"/>
                <a:gd name="T28" fmla="*/ 8 w 197"/>
                <a:gd name="T29" fmla="*/ 157 h 197"/>
                <a:gd name="T30" fmla="*/ 157 w 197"/>
                <a:gd name="T31" fmla="*/ 8 h 197"/>
                <a:gd name="T32" fmla="*/ 157 w 197"/>
                <a:gd name="T33" fmla="*/ 8 h 197"/>
                <a:gd name="T34" fmla="*/ 161 w 197"/>
                <a:gd name="T35" fmla="*/ 5 h 197"/>
                <a:gd name="T36" fmla="*/ 165 w 197"/>
                <a:gd name="T37" fmla="*/ 2 h 197"/>
                <a:gd name="T38" fmla="*/ 169 w 197"/>
                <a:gd name="T39" fmla="*/ 0 h 197"/>
                <a:gd name="T40" fmla="*/ 173 w 197"/>
                <a:gd name="T41" fmla="*/ 0 h 197"/>
                <a:gd name="T42" fmla="*/ 178 w 197"/>
                <a:gd name="T43" fmla="*/ 0 h 197"/>
                <a:gd name="T44" fmla="*/ 182 w 197"/>
                <a:gd name="T45" fmla="*/ 2 h 197"/>
                <a:gd name="T46" fmla="*/ 186 w 197"/>
                <a:gd name="T47" fmla="*/ 5 h 197"/>
                <a:gd name="T48" fmla="*/ 189 w 197"/>
                <a:gd name="T49" fmla="*/ 8 h 197"/>
                <a:gd name="T50" fmla="*/ 189 w 197"/>
                <a:gd name="T51" fmla="*/ 8 h 197"/>
                <a:gd name="T52" fmla="*/ 192 w 197"/>
                <a:gd name="T53" fmla="*/ 11 h 197"/>
                <a:gd name="T54" fmla="*/ 194 w 197"/>
                <a:gd name="T55" fmla="*/ 15 h 197"/>
                <a:gd name="T56" fmla="*/ 196 w 197"/>
                <a:gd name="T57" fmla="*/ 19 h 197"/>
                <a:gd name="T58" fmla="*/ 197 w 197"/>
                <a:gd name="T59" fmla="*/ 24 h 197"/>
                <a:gd name="T60" fmla="*/ 196 w 197"/>
                <a:gd name="T61" fmla="*/ 28 h 197"/>
                <a:gd name="T62" fmla="*/ 194 w 197"/>
                <a:gd name="T63" fmla="*/ 32 h 197"/>
                <a:gd name="T64" fmla="*/ 192 w 197"/>
                <a:gd name="T65" fmla="*/ 36 h 197"/>
                <a:gd name="T66" fmla="*/ 189 w 197"/>
                <a:gd name="T67" fmla="*/ 40 h 197"/>
                <a:gd name="T68" fmla="*/ 40 w 197"/>
                <a:gd name="T69" fmla="*/ 189 h 197"/>
                <a:gd name="T70" fmla="*/ 40 w 197"/>
                <a:gd name="T71" fmla="*/ 189 h 197"/>
                <a:gd name="T72" fmla="*/ 36 w 197"/>
                <a:gd name="T73" fmla="*/ 192 h 197"/>
                <a:gd name="T74" fmla="*/ 32 w 197"/>
                <a:gd name="T75" fmla="*/ 195 h 197"/>
                <a:gd name="T76" fmla="*/ 28 w 197"/>
                <a:gd name="T77" fmla="*/ 196 h 197"/>
                <a:gd name="T78" fmla="*/ 24 w 197"/>
                <a:gd name="T79" fmla="*/ 197 h 197"/>
                <a:gd name="T80" fmla="*/ 24 w 197"/>
                <a:gd name="T8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197">
                  <a:moveTo>
                    <a:pt x="24" y="197"/>
                  </a:moveTo>
                  <a:lnTo>
                    <a:pt x="24" y="197"/>
                  </a:lnTo>
                  <a:lnTo>
                    <a:pt x="20" y="196"/>
                  </a:lnTo>
                  <a:lnTo>
                    <a:pt x="15" y="195"/>
                  </a:lnTo>
                  <a:lnTo>
                    <a:pt x="11" y="192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5" y="186"/>
                  </a:lnTo>
                  <a:lnTo>
                    <a:pt x="2" y="182"/>
                  </a:lnTo>
                  <a:lnTo>
                    <a:pt x="1" y="177"/>
                  </a:lnTo>
                  <a:lnTo>
                    <a:pt x="0" y="173"/>
                  </a:lnTo>
                  <a:lnTo>
                    <a:pt x="1" y="169"/>
                  </a:lnTo>
                  <a:lnTo>
                    <a:pt x="2" y="165"/>
                  </a:lnTo>
                  <a:lnTo>
                    <a:pt x="5" y="161"/>
                  </a:lnTo>
                  <a:lnTo>
                    <a:pt x="8" y="157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61" y="5"/>
                  </a:lnTo>
                  <a:lnTo>
                    <a:pt x="165" y="2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8" y="0"/>
                  </a:lnTo>
                  <a:lnTo>
                    <a:pt x="182" y="2"/>
                  </a:lnTo>
                  <a:lnTo>
                    <a:pt x="186" y="5"/>
                  </a:lnTo>
                  <a:lnTo>
                    <a:pt x="189" y="8"/>
                  </a:lnTo>
                  <a:lnTo>
                    <a:pt x="189" y="8"/>
                  </a:lnTo>
                  <a:lnTo>
                    <a:pt x="192" y="11"/>
                  </a:lnTo>
                  <a:lnTo>
                    <a:pt x="194" y="15"/>
                  </a:lnTo>
                  <a:lnTo>
                    <a:pt x="196" y="19"/>
                  </a:lnTo>
                  <a:lnTo>
                    <a:pt x="197" y="24"/>
                  </a:lnTo>
                  <a:lnTo>
                    <a:pt x="196" y="28"/>
                  </a:lnTo>
                  <a:lnTo>
                    <a:pt x="194" y="32"/>
                  </a:lnTo>
                  <a:lnTo>
                    <a:pt x="192" y="36"/>
                  </a:lnTo>
                  <a:lnTo>
                    <a:pt x="189" y="40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36" y="192"/>
                  </a:lnTo>
                  <a:lnTo>
                    <a:pt x="32" y="195"/>
                  </a:lnTo>
                  <a:lnTo>
                    <a:pt x="28" y="196"/>
                  </a:lnTo>
                  <a:lnTo>
                    <a:pt x="24" y="197"/>
                  </a:lnTo>
                  <a:lnTo>
                    <a:pt x="24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0C7BD2B-7737-43EB-8F79-A9F8A01302A0}"/>
              </a:ext>
            </a:extLst>
          </p:cNvPr>
          <p:cNvSpPr/>
          <p:nvPr/>
        </p:nvSpPr>
        <p:spPr>
          <a:xfrm>
            <a:off x="4172143" y="4735614"/>
            <a:ext cx="2368127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bIns="162000" rtlCol="0" anchor="b"/>
          <a:lstStyle/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Focused Delivery Manager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Status and Scorecard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Governance </a:t>
            </a:r>
            <a:b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and Service Reviews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Implement &amp; New Requests</a:t>
            </a:r>
            <a:endParaRPr lang="en-US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FEB93C-D1B8-4814-BBD6-5BAAD836556D}"/>
              </a:ext>
            </a:extLst>
          </p:cNvPr>
          <p:cNvSpPr/>
          <p:nvPr/>
        </p:nvSpPr>
        <p:spPr>
          <a:xfrm>
            <a:off x="6539891" y="4735614"/>
            <a:ext cx="2777422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bIns="162000" rtlCol="0" anchor="b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Infrastructure and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Change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Problem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Escalation of Infrastructure Failures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284DC13-B809-47B0-A632-A1B1EE5E99DD}"/>
              </a:ext>
            </a:extLst>
          </p:cNvPr>
          <p:cNvSpPr/>
          <p:nvPr/>
        </p:nvSpPr>
        <p:spPr>
          <a:xfrm>
            <a:off x="9316895" y="4735614"/>
            <a:ext cx="2368127" cy="16829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bIns="162000" rtlCol="0" anchor="b"/>
          <a:lstStyle/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SWAT Calls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Production Service </a:t>
            </a:r>
            <a:b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Disruption Management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15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Incident Reports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50" dirty="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1209BC-655E-441A-89DC-B9C75BDFBF15}"/>
              </a:ext>
            </a:extLst>
          </p:cNvPr>
          <p:cNvSpPr/>
          <p:nvPr/>
        </p:nvSpPr>
        <p:spPr>
          <a:xfrm>
            <a:off x="9927553" y="4911347"/>
            <a:ext cx="10998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Incident </a:t>
            </a:r>
            <a:b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7A9FA6D-1986-49C3-B7E5-70DDE918E3B3}"/>
              </a:ext>
            </a:extLst>
          </p:cNvPr>
          <p:cNvSpPr/>
          <p:nvPr/>
        </p:nvSpPr>
        <p:spPr>
          <a:xfrm>
            <a:off x="7184711" y="5003418"/>
            <a:ext cx="174654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Cloud operations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2FE59ED-BC79-4AB7-8104-4BF01318C2E5}"/>
              </a:ext>
            </a:extLst>
          </p:cNvPr>
          <p:cNvSpPr/>
          <p:nvPr/>
        </p:nvSpPr>
        <p:spPr>
          <a:xfrm>
            <a:off x="4749280" y="4901822"/>
            <a:ext cx="10998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Program </a:t>
            </a:r>
            <a:b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management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3BBA17-F2A1-4224-8C69-8F4344A5603E}"/>
              </a:ext>
            </a:extLst>
          </p:cNvPr>
          <p:cNvGrpSpPr/>
          <p:nvPr/>
        </p:nvGrpSpPr>
        <p:grpSpPr>
          <a:xfrm>
            <a:off x="6670376" y="4966109"/>
            <a:ext cx="509308" cy="296878"/>
            <a:chOff x="20955000" y="2179638"/>
            <a:chExt cx="4940300" cy="2879725"/>
          </a:xfrm>
          <a:solidFill>
            <a:schemeClr val="bg1"/>
          </a:solidFill>
        </p:grpSpPr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CA8F95D7-5B08-4B7A-8EF8-D36D310F3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5200" y="3148013"/>
              <a:ext cx="381000" cy="657225"/>
            </a:xfrm>
            <a:custGeom>
              <a:avLst/>
              <a:gdLst>
                <a:gd name="T0" fmla="*/ 46 w 240"/>
                <a:gd name="T1" fmla="*/ 414 h 414"/>
                <a:gd name="T2" fmla="*/ 46 w 240"/>
                <a:gd name="T3" fmla="*/ 414 h 414"/>
                <a:gd name="T4" fmla="*/ 38 w 240"/>
                <a:gd name="T5" fmla="*/ 412 h 414"/>
                <a:gd name="T6" fmla="*/ 30 w 240"/>
                <a:gd name="T7" fmla="*/ 410 h 414"/>
                <a:gd name="T8" fmla="*/ 22 w 240"/>
                <a:gd name="T9" fmla="*/ 406 h 414"/>
                <a:gd name="T10" fmla="*/ 16 w 240"/>
                <a:gd name="T11" fmla="*/ 402 h 414"/>
                <a:gd name="T12" fmla="*/ 16 w 240"/>
                <a:gd name="T13" fmla="*/ 402 h 414"/>
                <a:gd name="T14" fmla="*/ 10 w 240"/>
                <a:gd name="T15" fmla="*/ 394 h 414"/>
                <a:gd name="T16" fmla="*/ 4 w 240"/>
                <a:gd name="T17" fmla="*/ 386 h 414"/>
                <a:gd name="T18" fmla="*/ 2 w 240"/>
                <a:gd name="T19" fmla="*/ 378 h 414"/>
                <a:gd name="T20" fmla="*/ 0 w 240"/>
                <a:gd name="T21" fmla="*/ 370 h 414"/>
                <a:gd name="T22" fmla="*/ 2 w 240"/>
                <a:gd name="T23" fmla="*/ 362 h 414"/>
                <a:gd name="T24" fmla="*/ 4 w 240"/>
                <a:gd name="T25" fmla="*/ 354 h 414"/>
                <a:gd name="T26" fmla="*/ 8 w 240"/>
                <a:gd name="T27" fmla="*/ 346 h 414"/>
                <a:gd name="T28" fmla="*/ 12 w 240"/>
                <a:gd name="T29" fmla="*/ 338 h 414"/>
                <a:gd name="T30" fmla="*/ 134 w 240"/>
                <a:gd name="T31" fmla="*/ 208 h 414"/>
                <a:gd name="T32" fmla="*/ 12 w 240"/>
                <a:gd name="T33" fmla="*/ 76 h 414"/>
                <a:gd name="T34" fmla="*/ 12 w 240"/>
                <a:gd name="T35" fmla="*/ 76 h 414"/>
                <a:gd name="T36" fmla="*/ 8 w 240"/>
                <a:gd name="T37" fmla="*/ 68 h 414"/>
                <a:gd name="T38" fmla="*/ 4 w 240"/>
                <a:gd name="T39" fmla="*/ 62 h 414"/>
                <a:gd name="T40" fmla="*/ 2 w 240"/>
                <a:gd name="T41" fmla="*/ 52 h 414"/>
                <a:gd name="T42" fmla="*/ 0 w 240"/>
                <a:gd name="T43" fmla="*/ 44 h 414"/>
                <a:gd name="T44" fmla="*/ 2 w 240"/>
                <a:gd name="T45" fmla="*/ 36 h 414"/>
                <a:gd name="T46" fmla="*/ 4 w 240"/>
                <a:gd name="T47" fmla="*/ 28 h 414"/>
                <a:gd name="T48" fmla="*/ 10 w 240"/>
                <a:gd name="T49" fmla="*/ 20 h 414"/>
                <a:gd name="T50" fmla="*/ 16 w 240"/>
                <a:gd name="T51" fmla="*/ 12 h 414"/>
                <a:gd name="T52" fmla="*/ 16 w 240"/>
                <a:gd name="T53" fmla="*/ 12 h 414"/>
                <a:gd name="T54" fmla="*/ 22 w 240"/>
                <a:gd name="T55" fmla="*/ 8 h 414"/>
                <a:gd name="T56" fmla="*/ 30 w 240"/>
                <a:gd name="T57" fmla="*/ 4 h 414"/>
                <a:gd name="T58" fmla="*/ 38 w 240"/>
                <a:gd name="T59" fmla="*/ 2 h 414"/>
                <a:gd name="T60" fmla="*/ 48 w 240"/>
                <a:gd name="T61" fmla="*/ 0 h 414"/>
                <a:gd name="T62" fmla="*/ 56 w 240"/>
                <a:gd name="T63" fmla="*/ 2 h 414"/>
                <a:gd name="T64" fmla="*/ 64 w 240"/>
                <a:gd name="T65" fmla="*/ 4 h 414"/>
                <a:gd name="T66" fmla="*/ 72 w 240"/>
                <a:gd name="T67" fmla="*/ 10 h 414"/>
                <a:gd name="T68" fmla="*/ 78 w 240"/>
                <a:gd name="T69" fmla="*/ 16 h 414"/>
                <a:gd name="T70" fmla="*/ 228 w 240"/>
                <a:gd name="T71" fmla="*/ 176 h 414"/>
                <a:gd name="T72" fmla="*/ 228 w 240"/>
                <a:gd name="T73" fmla="*/ 176 h 414"/>
                <a:gd name="T74" fmla="*/ 234 w 240"/>
                <a:gd name="T75" fmla="*/ 184 h 414"/>
                <a:gd name="T76" fmla="*/ 238 w 240"/>
                <a:gd name="T77" fmla="*/ 190 h 414"/>
                <a:gd name="T78" fmla="*/ 240 w 240"/>
                <a:gd name="T79" fmla="*/ 198 h 414"/>
                <a:gd name="T80" fmla="*/ 240 w 240"/>
                <a:gd name="T81" fmla="*/ 208 h 414"/>
                <a:gd name="T82" fmla="*/ 240 w 240"/>
                <a:gd name="T83" fmla="*/ 216 h 414"/>
                <a:gd name="T84" fmla="*/ 238 w 240"/>
                <a:gd name="T85" fmla="*/ 224 h 414"/>
                <a:gd name="T86" fmla="*/ 234 w 240"/>
                <a:gd name="T87" fmla="*/ 230 h 414"/>
                <a:gd name="T88" fmla="*/ 228 w 240"/>
                <a:gd name="T89" fmla="*/ 238 h 414"/>
                <a:gd name="T90" fmla="*/ 78 w 240"/>
                <a:gd name="T91" fmla="*/ 398 h 414"/>
                <a:gd name="T92" fmla="*/ 78 w 240"/>
                <a:gd name="T93" fmla="*/ 398 h 414"/>
                <a:gd name="T94" fmla="*/ 72 w 240"/>
                <a:gd name="T95" fmla="*/ 406 h 414"/>
                <a:gd name="T96" fmla="*/ 64 w 240"/>
                <a:gd name="T97" fmla="*/ 410 h 414"/>
                <a:gd name="T98" fmla="*/ 54 w 240"/>
                <a:gd name="T99" fmla="*/ 412 h 414"/>
                <a:gd name="T100" fmla="*/ 46 w 240"/>
                <a:gd name="T101" fmla="*/ 414 h 414"/>
                <a:gd name="T102" fmla="*/ 46 w 240"/>
                <a:gd name="T103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414">
                  <a:moveTo>
                    <a:pt x="46" y="414"/>
                  </a:moveTo>
                  <a:lnTo>
                    <a:pt x="46" y="414"/>
                  </a:lnTo>
                  <a:lnTo>
                    <a:pt x="38" y="412"/>
                  </a:lnTo>
                  <a:lnTo>
                    <a:pt x="30" y="410"/>
                  </a:lnTo>
                  <a:lnTo>
                    <a:pt x="22" y="406"/>
                  </a:lnTo>
                  <a:lnTo>
                    <a:pt x="16" y="402"/>
                  </a:lnTo>
                  <a:lnTo>
                    <a:pt x="16" y="402"/>
                  </a:lnTo>
                  <a:lnTo>
                    <a:pt x="10" y="394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0"/>
                  </a:lnTo>
                  <a:lnTo>
                    <a:pt x="2" y="362"/>
                  </a:lnTo>
                  <a:lnTo>
                    <a:pt x="4" y="354"/>
                  </a:lnTo>
                  <a:lnTo>
                    <a:pt x="8" y="346"/>
                  </a:lnTo>
                  <a:lnTo>
                    <a:pt x="12" y="338"/>
                  </a:lnTo>
                  <a:lnTo>
                    <a:pt x="134" y="20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78" y="16"/>
                  </a:lnTo>
                  <a:lnTo>
                    <a:pt x="228" y="176"/>
                  </a:lnTo>
                  <a:lnTo>
                    <a:pt x="228" y="176"/>
                  </a:lnTo>
                  <a:lnTo>
                    <a:pt x="234" y="184"/>
                  </a:lnTo>
                  <a:lnTo>
                    <a:pt x="238" y="190"/>
                  </a:lnTo>
                  <a:lnTo>
                    <a:pt x="240" y="198"/>
                  </a:lnTo>
                  <a:lnTo>
                    <a:pt x="240" y="208"/>
                  </a:lnTo>
                  <a:lnTo>
                    <a:pt x="240" y="216"/>
                  </a:lnTo>
                  <a:lnTo>
                    <a:pt x="238" y="224"/>
                  </a:lnTo>
                  <a:lnTo>
                    <a:pt x="234" y="230"/>
                  </a:lnTo>
                  <a:lnTo>
                    <a:pt x="228" y="23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2" y="406"/>
                  </a:lnTo>
                  <a:lnTo>
                    <a:pt x="64" y="410"/>
                  </a:lnTo>
                  <a:lnTo>
                    <a:pt x="54" y="412"/>
                  </a:lnTo>
                  <a:lnTo>
                    <a:pt x="46" y="414"/>
                  </a:lnTo>
                  <a:lnTo>
                    <a:pt x="46" y="4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0AFBD6CD-7B5B-4492-A335-3417A54D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5825" y="3405188"/>
              <a:ext cx="1657350" cy="768350"/>
            </a:xfrm>
            <a:custGeom>
              <a:avLst/>
              <a:gdLst>
                <a:gd name="T0" fmla="*/ 44 w 1044"/>
                <a:gd name="T1" fmla="*/ 484 h 484"/>
                <a:gd name="T2" fmla="*/ 26 w 1044"/>
                <a:gd name="T3" fmla="*/ 480 h 484"/>
                <a:gd name="T4" fmla="*/ 12 w 1044"/>
                <a:gd name="T5" fmla="*/ 470 h 484"/>
                <a:gd name="T6" fmla="*/ 2 w 1044"/>
                <a:gd name="T7" fmla="*/ 456 h 484"/>
                <a:gd name="T8" fmla="*/ 0 w 1044"/>
                <a:gd name="T9" fmla="*/ 438 h 484"/>
                <a:gd name="T10" fmla="*/ 2 w 1044"/>
                <a:gd name="T11" fmla="*/ 394 h 484"/>
                <a:gd name="T12" fmla="*/ 20 w 1044"/>
                <a:gd name="T13" fmla="*/ 308 h 484"/>
                <a:gd name="T14" fmla="*/ 52 w 1044"/>
                <a:gd name="T15" fmla="*/ 230 h 484"/>
                <a:gd name="T16" fmla="*/ 100 w 1044"/>
                <a:gd name="T17" fmla="*/ 160 h 484"/>
                <a:gd name="T18" fmla="*/ 160 w 1044"/>
                <a:gd name="T19" fmla="*/ 100 h 484"/>
                <a:gd name="T20" fmla="*/ 228 w 1044"/>
                <a:gd name="T21" fmla="*/ 54 h 484"/>
                <a:gd name="T22" fmla="*/ 308 w 1044"/>
                <a:gd name="T23" fmla="*/ 20 h 484"/>
                <a:gd name="T24" fmla="*/ 392 w 1044"/>
                <a:gd name="T25" fmla="*/ 2 h 484"/>
                <a:gd name="T26" fmla="*/ 1000 w 1044"/>
                <a:gd name="T27" fmla="*/ 0 h 484"/>
                <a:gd name="T28" fmla="*/ 1008 w 1044"/>
                <a:gd name="T29" fmla="*/ 2 h 484"/>
                <a:gd name="T30" fmla="*/ 1024 w 1044"/>
                <a:gd name="T31" fmla="*/ 8 h 484"/>
                <a:gd name="T32" fmla="*/ 1036 w 1044"/>
                <a:gd name="T33" fmla="*/ 20 h 484"/>
                <a:gd name="T34" fmla="*/ 1044 w 1044"/>
                <a:gd name="T35" fmla="*/ 36 h 484"/>
                <a:gd name="T36" fmla="*/ 1044 w 1044"/>
                <a:gd name="T37" fmla="*/ 46 h 484"/>
                <a:gd name="T38" fmla="*/ 1040 w 1044"/>
                <a:gd name="T39" fmla="*/ 62 h 484"/>
                <a:gd name="T40" fmla="*/ 1032 w 1044"/>
                <a:gd name="T41" fmla="*/ 76 h 484"/>
                <a:gd name="T42" fmla="*/ 1016 w 1044"/>
                <a:gd name="T43" fmla="*/ 86 h 484"/>
                <a:gd name="T44" fmla="*/ 1000 w 1044"/>
                <a:gd name="T45" fmla="*/ 90 h 484"/>
                <a:gd name="T46" fmla="*/ 438 w 1044"/>
                <a:gd name="T47" fmla="*/ 90 h 484"/>
                <a:gd name="T48" fmla="*/ 368 w 1044"/>
                <a:gd name="T49" fmla="*/ 98 h 484"/>
                <a:gd name="T50" fmla="*/ 302 w 1044"/>
                <a:gd name="T51" fmla="*/ 118 h 484"/>
                <a:gd name="T52" fmla="*/ 242 w 1044"/>
                <a:gd name="T53" fmla="*/ 150 h 484"/>
                <a:gd name="T54" fmla="*/ 192 w 1044"/>
                <a:gd name="T55" fmla="*/ 192 h 484"/>
                <a:gd name="T56" fmla="*/ 148 w 1044"/>
                <a:gd name="T57" fmla="*/ 244 h 484"/>
                <a:gd name="T58" fmla="*/ 116 w 1044"/>
                <a:gd name="T59" fmla="*/ 302 h 484"/>
                <a:gd name="T60" fmla="*/ 96 w 1044"/>
                <a:gd name="T61" fmla="*/ 368 h 484"/>
                <a:gd name="T62" fmla="*/ 90 w 1044"/>
                <a:gd name="T63" fmla="*/ 438 h 484"/>
                <a:gd name="T64" fmla="*/ 88 w 1044"/>
                <a:gd name="T65" fmla="*/ 448 h 484"/>
                <a:gd name="T66" fmla="*/ 82 w 1044"/>
                <a:gd name="T67" fmla="*/ 464 h 484"/>
                <a:gd name="T68" fmla="*/ 70 w 1044"/>
                <a:gd name="T69" fmla="*/ 476 h 484"/>
                <a:gd name="T70" fmla="*/ 54 w 1044"/>
                <a:gd name="T71" fmla="*/ 482 h 484"/>
                <a:gd name="T72" fmla="*/ 44 w 1044"/>
                <a:gd name="T73" fmla="*/ 48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4" h="484">
                  <a:moveTo>
                    <a:pt x="44" y="484"/>
                  </a:moveTo>
                  <a:lnTo>
                    <a:pt x="44" y="484"/>
                  </a:lnTo>
                  <a:lnTo>
                    <a:pt x="36" y="482"/>
                  </a:lnTo>
                  <a:lnTo>
                    <a:pt x="26" y="480"/>
                  </a:lnTo>
                  <a:lnTo>
                    <a:pt x="20" y="476"/>
                  </a:lnTo>
                  <a:lnTo>
                    <a:pt x="12" y="470"/>
                  </a:lnTo>
                  <a:lnTo>
                    <a:pt x="8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394"/>
                  </a:lnTo>
                  <a:lnTo>
                    <a:pt x="8" y="350"/>
                  </a:lnTo>
                  <a:lnTo>
                    <a:pt x="20" y="308"/>
                  </a:lnTo>
                  <a:lnTo>
                    <a:pt x="34" y="268"/>
                  </a:lnTo>
                  <a:lnTo>
                    <a:pt x="52" y="230"/>
                  </a:lnTo>
                  <a:lnTo>
                    <a:pt x="74" y="194"/>
                  </a:lnTo>
                  <a:lnTo>
                    <a:pt x="100" y="160"/>
                  </a:lnTo>
                  <a:lnTo>
                    <a:pt x="128" y="128"/>
                  </a:lnTo>
                  <a:lnTo>
                    <a:pt x="160" y="100"/>
                  </a:lnTo>
                  <a:lnTo>
                    <a:pt x="192" y="76"/>
                  </a:lnTo>
                  <a:lnTo>
                    <a:pt x="228" y="54"/>
                  </a:lnTo>
                  <a:lnTo>
                    <a:pt x="268" y="34"/>
                  </a:lnTo>
                  <a:lnTo>
                    <a:pt x="308" y="20"/>
                  </a:lnTo>
                  <a:lnTo>
                    <a:pt x="350" y="10"/>
                  </a:lnTo>
                  <a:lnTo>
                    <a:pt x="392" y="2"/>
                  </a:lnTo>
                  <a:lnTo>
                    <a:pt x="438" y="0"/>
                  </a:lnTo>
                  <a:lnTo>
                    <a:pt x="1000" y="0"/>
                  </a:lnTo>
                  <a:lnTo>
                    <a:pt x="1000" y="0"/>
                  </a:lnTo>
                  <a:lnTo>
                    <a:pt x="1008" y="2"/>
                  </a:lnTo>
                  <a:lnTo>
                    <a:pt x="1016" y="4"/>
                  </a:lnTo>
                  <a:lnTo>
                    <a:pt x="1024" y="8"/>
                  </a:lnTo>
                  <a:lnTo>
                    <a:pt x="1032" y="14"/>
                  </a:lnTo>
                  <a:lnTo>
                    <a:pt x="1036" y="20"/>
                  </a:lnTo>
                  <a:lnTo>
                    <a:pt x="1040" y="28"/>
                  </a:lnTo>
                  <a:lnTo>
                    <a:pt x="1044" y="36"/>
                  </a:lnTo>
                  <a:lnTo>
                    <a:pt x="1044" y="46"/>
                  </a:lnTo>
                  <a:lnTo>
                    <a:pt x="1044" y="46"/>
                  </a:lnTo>
                  <a:lnTo>
                    <a:pt x="1044" y="54"/>
                  </a:lnTo>
                  <a:lnTo>
                    <a:pt x="1040" y="62"/>
                  </a:lnTo>
                  <a:lnTo>
                    <a:pt x="1036" y="70"/>
                  </a:lnTo>
                  <a:lnTo>
                    <a:pt x="1032" y="76"/>
                  </a:lnTo>
                  <a:lnTo>
                    <a:pt x="1024" y="82"/>
                  </a:lnTo>
                  <a:lnTo>
                    <a:pt x="1016" y="86"/>
                  </a:lnTo>
                  <a:lnTo>
                    <a:pt x="1008" y="90"/>
                  </a:lnTo>
                  <a:lnTo>
                    <a:pt x="1000" y="90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02" y="92"/>
                  </a:lnTo>
                  <a:lnTo>
                    <a:pt x="368" y="98"/>
                  </a:lnTo>
                  <a:lnTo>
                    <a:pt x="334" y="106"/>
                  </a:lnTo>
                  <a:lnTo>
                    <a:pt x="302" y="118"/>
                  </a:lnTo>
                  <a:lnTo>
                    <a:pt x="272" y="132"/>
                  </a:lnTo>
                  <a:lnTo>
                    <a:pt x="242" y="150"/>
                  </a:lnTo>
                  <a:lnTo>
                    <a:pt x="216" y="170"/>
                  </a:lnTo>
                  <a:lnTo>
                    <a:pt x="192" y="192"/>
                  </a:lnTo>
                  <a:lnTo>
                    <a:pt x="168" y="216"/>
                  </a:lnTo>
                  <a:lnTo>
                    <a:pt x="148" y="244"/>
                  </a:lnTo>
                  <a:lnTo>
                    <a:pt x="132" y="272"/>
                  </a:lnTo>
                  <a:lnTo>
                    <a:pt x="116" y="302"/>
                  </a:lnTo>
                  <a:lnTo>
                    <a:pt x="104" y="334"/>
                  </a:lnTo>
                  <a:lnTo>
                    <a:pt x="96" y="368"/>
                  </a:lnTo>
                  <a:lnTo>
                    <a:pt x="90" y="402"/>
                  </a:lnTo>
                  <a:lnTo>
                    <a:pt x="90" y="438"/>
                  </a:lnTo>
                  <a:lnTo>
                    <a:pt x="90" y="438"/>
                  </a:lnTo>
                  <a:lnTo>
                    <a:pt x="88" y="448"/>
                  </a:lnTo>
                  <a:lnTo>
                    <a:pt x="86" y="456"/>
                  </a:lnTo>
                  <a:lnTo>
                    <a:pt x="82" y="464"/>
                  </a:lnTo>
                  <a:lnTo>
                    <a:pt x="76" y="470"/>
                  </a:lnTo>
                  <a:lnTo>
                    <a:pt x="70" y="476"/>
                  </a:lnTo>
                  <a:lnTo>
                    <a:pt x="62" y="480"/>
                  </a:lnTo>
                  <a:lnTo>
                    <a:pt x="54" y="482"/>
                  </a:lnTo>
                  <a:lnTo>
                    <a:pt x="44" y="484"/>
                  </a:lnTo>
                  <a:lnTo>
                    <a:pt x="44" y="4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EB8A1758-6E5B-4767-9AB7-7403619AE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3625" y="4005263"/>
              <a:ext cx="381000" cy="654050"/>
            </a:xfrm>
            <a:custGeom>
              <a:avLst/>
              <a:gdLst>
                <a:gd name="T0" fmla="*/ 194 w 240"/>
                <a:gd name="T1" fmla="*/ 412 h 412"/>
                <a:gd name="T2" fmla="*/ 194 w 240"/>
                <a:gd name="T3" fmla="*/ 412 h 412"/>
                <a:gd name="T4" fmla="*/ 186 w 240"/>
                <a:gd name="T5" fmla="*/ 412 h 412"/>
                <a:gd name="T6" fmla="*/ 176 w 240"/>
                <a:gd name="T7" fmla="*/ 408 h 412"/>
                <a:gd name="T8" fmla="*/ 168 w 240"/>
                <a:gd name="T9" fmla="*/ 404 h 412"/>
                <a:gd name="T10" fmla="*/ 162 w 240"/>
                <a:gd name="T11" fmla="*/ 398 h 412"/>
                <a:gd name="T12" fmla="*/ 12 w 240"/>
                <a:gd name="T13" fmla="*/ 236 h 412"/>
                <a:gd name="T14" fmla="*/ 12 w 240"/>
                <a:gd name="T15" fmla="*/ 236 h 412"/>
                <a:gd name="T16" fmla="*/ 6 w 240"/>
                <a:gd name="T17" fmla="*/ 230 h 412"/>
                <a:gd name="T18" fmla="*/ 2 w 240"/>
                <a:gd name="T19" fmla="*/ 222 h 412"/>
                <a:gd name="T20" fmla="*/ 0 w 240"/>
                <a:gd name="T21" fmla="*/ 214 h 412"/>
                <a:gd name="T22" fmla="*/ 0 w 240"/>
                <a:gd name="T23" fmla="*/ 206 h 412"/>
                <a:gd name="T24" fmla="*/ 0 w 240"/>
                <a:gd name="T25" fmla="*/ 198 h 412"/>
                <a:gd name="T26" fmla="*/ 2 w 240"/>
                <a:gd name="T27" fmla="*/ 190 h 412"/>
                <a:gd name="T28" fmla="*/ 6 w 240"/>
                <a:gd name="T29" fmla="*/ 182 h 412"/>
                <a:gd name="T30" fmla="*/ 12 w 240"/>
                <a:gd name="T31" fmla="*/ 176 h 412"/>
                <a:gd name="T32" fmla="*/ 162 w 240"/>
                <a:gd name="T33" fmla="*/ 14 h 412"/>
                <a:gd name="T34" fmla="*/ 162 w 240"/>
                <a:gd name="T35" fmla="*/ 14 h 412"/>
                <a:gd name="T36" fmla="*/ 168 w 240"/>
                <a:gd name="T37" fmla="*/ 8 h 412"/>
                <a:gd name="T38" fmla="*/ 176 w 240"/>
                <a:gd name="T39" fmla="*/ 4 h 412"/>
                <a:gd name="T40" fmla="*/ 184 w 240"/>
                <a:gd name="T41" fmla="*/ 0 h 412"/>
                <a:gd name="T42" fmla="*/ 192 w 240"/>
                <a:gd name="T43" fmla="*/ 0 h 412"/>
                <a:gd name="T44" fmla="*/ 202 w 240"/>
                <a:gd name="T45" fmla="*/ 0 h 412"/>
                <a:gd name="T46" fmla="*/ 210 w 240"/>
                <a:gd name="T47" fmla="*/ 2 h 412"/>
                <a:gd name="T48" fmla="*/ 218 w 240"/>
                <a:gd name="T49" fmla="*/ 6 h 412"/>
                <a:gd name="T50" fmla="*/ 224 w 240"/>
                <a:gd name="T51" fmla="*/ 12 h 412"/>
                <a:gd name="T52" fmla="*/ 224 w 240"/>
                <a:gd name="T53" fmla="*/ 12 h 412"/>
                <a:gd name="T54" fmla="*/ 230 w 240"/>
                <a:gd name="T55" fmla="*/ 18 h 412"/>
                <a:gd name="T56" fmla="*/ 236 w 240"/>
                <a:gd name="T57" fmla="*/ 26 h 412"/>
                <a:gd name="T58" fmla="*/ 238 w 240"/>
                <a:gd name="T59" fmla="*/ 34 h 412"/>
                <a:gd name="T60" fmla="*/ 240 w 240"/>
                <a:gd name="T61" fmla="*/ 42 h 412"/>
                <a:gd name="T62" fmla="*/ 238 w 240"/>
                <a:gd name="T63" fmla="*/ 52 h 412"/>
                <a:gd name="T64" fmla="*/ 236 w 240"/>
                <a:gd name="T65" fmla="*/ 60 h 412"/>
                <a:gd name="T66" fmla="*/ 232 w 240"/>
                <a:gd name="T67" fmla="*/ 68 h 412"/>
                <a:gd name="T68" fmla="*/ 228 w 240"/>
                <a:gd name="T69" fmla="*/ 74 h 412"/>
                <a:gd name="T70" fmla="*/ 106 w 240"/>
                <a:gd name="T71" fmla="*/ 206 h 412"/>
                <a:gd name="T72" fmla="*/ 228 w 240"/>
                <a:gd name="T73" fmla="*/ 336 h 412"/>
                <a:gd name="T74" fmla="*/ 228 w 240"/>
                <a:gd name="T75" fmla="*/ 336 h 412"/>
                <a:gd name="T76" fmla="*/ 232 w 240"/>
                <a:gd name="T77" fmla="*/ 344 h 412"/>
                <a:gd name="T78" fmla="*/ 236 w 240"/>
                <a:gd name="T79" fmla="*/ 352 h 412"/>
                <a:gd name="T80" fmla="*/ 238 w 240"/>
                <a:gd name="T81" fmla="*/ 360 h 412"/>
                <a:gd name="T82" fmla="*/ 240 w 240"/>
                <a:gd name="T83" fmla="*/ 368 h 412"/>
                <a:gd name="T84" fmla="*/ 238 w 240"/>
                <a:gd name="T85" fmla="*/ 378 h 412"/>
                <a:gd name="T86" fmla="*/ 236 w 240"/>
                <a:gd name="T87" fmla="*/ 386 h 412"/>
                <a:gd name="T88" fmla="*/ 230 w 240"/>
                <a:gd name="T89" fmla="*/ 394 h 412"/>
                <a:gd name="T90" fmla="*/ 224 w 240"/>
                <a:gd name="T91" fmla="*/ 400 h 412"/>
                <a:gd name="T92" fmla="*/ 224 w 240"/>
                <a:gd name="T93" fmla="*/ 400 h 412"/>
                <a:gd name="T94" fmla="*/ 218 w 240"/>
                <a:gd name="T95" fmla="*/ 406 h 412"/>
                <a:gd name="T96" fmla="*/ 210 w 240"/>
                <a:gd name="T97" fmla="*/ 410 h 412"/>
                <a:gd name="T98" fmla="*/ 202 w 240"/>
                <a:gd name="T99" fmla="*/ 412 h 412"/>
                <a:gd name="T100" fmla="*/ 194 w 240"/>
                <a:gd name="T101" fmla="*/ 412 h 412"/>
                <a:gd name="T102" fmla="*/ 194 w 240"/>
                <a:gd name="T103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412">
                  <a:moveTo>
                    <a:pt x="194" y="412"/>
                  </a:moveTo>
                  <a:lnTo>
                    <a:pt x="194" y="412"/>
                  </a:lnTo>
                  <a:lnTo>
                    <a:pt x="186" y="412"/>
                  </a:lnTo>
                  <a:lnTo>
                    <a:pt x="176" y="408"/>
                  </a:lnTo>
                  <a:lnTo>
                    <a:pt x="168" y="404"/>
                  </a:lnTo>
                  <a:lnTo>
                    <a:pt x="162" y="398"/>
                  </a:lnTo>
                  <a:lnTo>
                    <a:pt x="12" y="236"/>
                  </a:lnTo>
                  <a:lnTo>
                    <a:pt x="12" y="236"/>
                  </a:lnTo>
                  <a:lnTo>
                    <a:pt x="6" y="230"/>
                  </a:lnTo>
                  <a:lnTo>
                    <a:pt x="2" y="222"/>
                  </a:lnTo>
                  <a:lnTo>
                    <a:pt x="0" y="214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6" y="182"/>
                  </a:lnTo>
                  <a:lnTo>
                    <a:pt x="12" y="176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6" y="4"/>
                  </a:lnTo>
                  <a:lnTo>
                    <a:pt x="184" y="0"/>
                  </a:lnTo>
                  <a:lnTo>
                    <a:pt x="192" y="0"/>
                  </a:lnTo>
                  <a:lnTo>
                    <a:pt x="202" y="0"/>
                  </a:lnTo>
                  <a:lnTo>
                    <a:pt x="210" y="2"/>
                  </a:lnTo>
                  <a:lnTo>
                    <a:pt x="218" y="6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30" y="18"/>
                  </a:lnTo>
                  <a:lnTo>
                    <a:pt x="236" y="26"/>
                  </a:lnTo>
                  <a:lnTo>
                    <a:pt x="238" y="34"/>
                  </a:lnTo>
                  <a:lnTo>
                    <a:pt x="240" y="42"/>
                  </a:lnTo>
                  <a:lnTo>
                    <a:pt x="238" y="52"/>
                  </a:lnTo>
                  <a:lnTo>
                    <a:pt x="236" y="60"/>
                  </a:lnTo>
                  <a:lnTo>
                    <a:pt x="232" y="68"/>
                  </a:lnTo>
                  <a:lnTo>
                    <a:pt x="228" y="74"/>
                  </a:lnTo>
                  <a:lnTo>
                    <a:pt x="106" y="206"/>
                  </a:lnTo>
                  <a:lnTo>
                    <a:pt x="228" y="336"/>
                  </a:lnTo>
                  <a:lnTo>
                    <a:pt x="228" y="336"/>
                  </a:lnTo>
                  <a:lnTo>
                    <a:pt x="232" y="344"/>
                  </a:lnTo>
                  <a:lnTo>
                    <a:pt x="236" y="352"/>
                  </a:lnTo>
                  <a:lnTo>
                    <a:pt x="238" y="360"/>
                  </a:lnTo>
                  <a:lnTo>
                    <a:pt x="240" y="368"/>
                  </a:lnTo>
                  <a:lnTo>
                    <a:pt x="238" y="378"/>
                  </a:lnTo>
                  <a:lnTo>
                    <a:pt x="236" y="386"/>
                  </a:lnTo>
                  <a:lnTo>
                    <a:pt x="230" y="394"/>
                  </a:lnTo>
                  <a:lnTo>
                    <a:pt x="224" y="400"/>
                  </a:lnTo>
                  <a:lnTo>
                    <a:pt x="224" y="400"/>
                  </a:lnTo>
                  <a:lnTo>
                    <a:pt x="218" y="406"/>
                  </a:lnTo>
                  <a:lnTo>
                    <a:pt x="210" y="410"/>
                  </a:lnTo>
                  <a:lnTo>
                    <a:pt x="202" y="412"/>
                  </a:lnTo>
                  <a:lnTo>
                    <a:pt x="194" y="412"/>
                  </a:lnTo>
                  <a:lnTo>
                    <a:pt x="194" y="4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B12B8AD0-70B3-4222-B4AE-9A6B9B4B6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7600" y="3636963"/>
              <a:ext cx="1666875" cy="765175"/>
            </a:xfrm>
            <a:custGeom>
              <a:avLst/>
              <a:gdLst>
                <a:gd name="T0" fmla="*/ 46 w 1050"/>
                <a:gd name="T1" fmla="*/ 482 h 482"/>
                <a:gd name="T2" fmla="*/ 36 w 1050"/>
                <a:gd name="T3" fmla="*/ 482 h 482"/>
                <a:gd name="T4" fmla="*/ 20 w 1050"/>
                <a:gd name="T5" fmla="*/ 476 h 482"/>
                <a:gd name="T6" fmla="*/ 8 w 1050"/>
                <a:gd name="T7" fmla="*/ 462 h 482"/>
                <a:gd name="T8" fmla="*/ 2 w 1050"/>
                <a:gd name="T9" fmla="*/ 446 h 482"/>
                <a:gd name="T10" fmla="*/ 0 w 1050"/>
                <a:gd name="T11" fmla="*/ 438 h 482"/>
                <a:gd name="T12" fmla="*/ 4 w 1050"/>
                <a:gd name="T13" fmla="*/ 420 h 482"/>
                <a:gd name="T14" fmla="*/ 14 w 1050"/>
                <a:gd name="T15" fmla="*/ 406 h 482"/>
                <a:gd name="T16" fmla="*/ 28 w 1050"/>
                <a:gd name="T17" fmla="*/ 396 h 482"/>
                <a:gd name="T18" fmla="*/ 46 w 1050"/>
                <a:gd name="T19" fmla="*/ 392 h 482"/>
                <a:gd name="T20" fmla="*/ 618 w 1050"/>
                <a:gd name="T21" fmla="*/ 392 h 482"/>
                <a:gd name="T22" fmla="*/ 688 w 1050"/>
                <a:gd name="T23" fmla="*/ 386 h 482"/>
                <a:gd name="T24" fmla="*/ 752 w 1050"/>
                <a:gd name="T25" fmla="*/ 366 h 482"/>
                <a:gd name="T26" fmla="*/ 810 w 1050"/>
                <a:gd name="T27" fmla="*/ 334 h 482"/>
                <a:gd name="T28" fmla="*/ 862 w 1050"/>
                <a:gd name="T29" fmla="*/ 292 h 482"/>
                <a:gd name="T30" fmla="*/ 902 w 1050"/>
                <a:gd name="T31" fmla="*/ 240 h 482"/>
                <a:gd name="T32" fmla="*/ 934 w 1050"/>
                <a:gd name="T33" fmla="*/ 182 h 482"/>
                <a:gd name="T34" fmla="*/ 954 w 1050"/>
                <a:gd name="T35" fmla="*/ 116 h 482"/>
                <a:gd name="T36" fmla="*/ 960 w 1050"/>
                <a:gd name="T37" fmla="*/ 44 h 482"/>
                <a:gd name="T38" fmla="*/ 962 w 1050"/>
                <a:gd name="T39" fmla="*/ 36 h 482"/>
                <a:gd name="T40" fmla="*/ 968 w 1050"/>
                <a:gd name="T41" fmla="*/ 20 h 482"/>
                <a:gd name="T42" fmla="*/ 980 w 1050"/>
                <a:gd name="T43" fmla="*/ 8 h 482"/>
                <a:gd name="T44" fmla="*/ 996 w 1050"/>
                <a:gd name="T45" fmla="*/ 2 h 482"/>
                <a:gd name="T46" fmla="*/ 1006 w 1050"/>
                <a:gd name="T47" fmla="*/ 0 h 482"/>
                <a:gd name="T48" fmla="*/ 1022 w 1050"/>
                <a:gd name="T49" fmla="*/ 4 h 482"/>
                <a:gd name="T50" fmla="*/ 1038 w 1050"/>
                <a:gd name="T51" fmla="*/ 14 h 482"/>
                <a:gd name="T52" fmla="*/ 1046 w 1050"/>
                <a:gd name="T53" fmla="*/ 28 h 482"/>
                <a:gd name="T54" fmla="*/ 1050 w 1050"/>
                <a:gd name="T55" fmla="*/ 44 h 482"/>
                <a:gd name="T56" fmla="*/ 1048 w 1050"/>
                <a:gd name="T57" fmla="*/ 88 h 482"/>
                <a:gd name="T58" fmla="*/ 1032 w 1050"/>
                <a:gd name="T59" fmla="*/ 172 h 482"/>
                <a:gd name="T60" fmla="*/ 1000 w 1050"/>
                <a:gd name="T61" fmla="*/ 252 h 482"/>
                <a:gd name="T62" fmla="*/ 954 w 1050"/>
                <a:gd name="T63" fmla="*/ 322 h 482"/>
                <a:gd name="T64" fmla="*/ 926 w 1050"/>
                <a:gd name="T65" fmla="*/ 354 h 482"/>
                <a:gd name="T66" fmla="*/ 860 w 1050"/>
                <a:gd name="T67" fmla="*/ 410 h 482"/>
                <a:gd name="T68" fmla="*/ 786 w 1050"/>
                <a:gd name="T69" fmla="*/ 450 h 482"/>
                <a:gd name="T70" fmla="*/ 704 w 1050"/>
                <a:gd name="T71" fmla="*/ 474 h 482"/>
                <a:gd name="T72" fmla="*/ 618 w 1050"/>
                <a:gd name="T73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50" h="482">
                  <a:moveTo>
                    <a:pt x="618" y="482"/>
                  </a:moveTo>
                  <a:lnTo>
                    <a:pt x="46" y="482"/>
                  </a:lnTo>
                  <a:lnTo>
                    <a:pt x="46" y="482"/>
                  </a:lnTo>
                  <a:lnTo>
                    <a:pt x="36" y="482"/>
                  </a:lnTo>
                  <a:lnTo>
                    <a:pt x="28" y="480"/>
                  </a:lnTo>
                  <a:lnTo>
                    <a:pt x="20" y="476"/>
                  </a:lnTo>
                  <a:lnTo>
                    <a:pt x="14" y="470"/>
                  </a:lnTo>
                  <a:lnTo>
                    <a:pt x="8" y="462"/>
                  </a:lnTo>
                  <a:lnTo>
                    <a:pt x="4" y="456"/>
                  </a:lnTo>
                  <a:lnTo>
                    <a:pt x="2" y="446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28"/>
                  </a:lnTo>
                  <a:lnTo>
                    <a:pt x="4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20" y="400"/>
                  </a:lnTo>
                  <a:lnTo>
                    <a:pt x="28" y="396"/>
                  </a:lnTo>
                  <a:lnTo>
                    <a:pt x="36" y="394"/>
                  </a:lnTo>
                  <a:lnTo>
                    <a:pt x="46" y="392"/>
                  </a:lnTo>
                  <a:lnTo>
                    <a:pt x="618" y="392"/>
                  </a:lnTo>
                  <a:lnTo>
                    <a:pt x="618" y="392"/>
                  </a:lnTo>
                  <a:lnTo>
                    <a:pt x="654" y="392"/>
                  </a:lnTo>
                  <a:lnTo>
                    <a:pt x="688" y="386"/>
                  </a:lnTo>
                  <a:lnTo>
                    <a:pt x="722" y="378"/>
                  </a:lnTo>
                  <a:lnTo>
                    <a:pt x="752" y="366"/>
                  </a:lnTo>
                  <a:lnTo>
                    <a:pt x="782" y="352"/>
                  </a:lnTo>
                  <a:lnTo>
                    <a:pt x="810" y="334"/>
                  </a:lnTo>
                  <a:lnTo>
                    <a:pt x="838" y="314"/>
                  </a:lnTo>
                  <a:lnTo>
                    <a:pt x="862" y="292"/>
                  </a:lnTo>
                  <a:lnTo>
                    <a:pt x="884" y="268"/>
                  </a:lnTo>
                  <a:lnTo>
                    <a:pt x="902" y="240"/>
                  </a:lnTo>
                  <a:lnTo>
                    <a:pt x="920" y="212"/>
                  </a:lnTo>
                  <a:lnTo>
                    <a:pt x="934" y="182"/>
                  </a:lnTo>
                  <a:lnTo>
                    <a:pt x="946" y="150"/>
                  </a:lnTo>
                  <a:lnTo>
                    <a:pt x="954" y="116"/>
                  </a:lnTo>
                  <a:lnTo>
                    <a:pt x="958" y="82"/>
                  </a:lnTo>
                  <a:lnTo>
                    <a:pt x="960" y="44"/>
                  </a:lnTo>
                  <a:lnTo>
                    <a:pt x="960" y="44"/>
                  </a:lnTo>
                  <a:lnTo>
                    <a:pt x="962" y="36"/>
                  </a:lnTo>
                  <a:lnTo>
                    <a:pt x="964" y="28"/>
                  </a:lnTo>
                  <a:lnTo>
                    <a:pt x="968" y="20"/>
                  </a:lnTo>
                  <a:lnTo>
                    <a:pt x="974" y="14"/>
                  </a:lnTo>
                  <a:lnTo>
                    <a:pt x="980" y="8"/>
                  </a:lnTo>
                  <a:lnTo>
                    <a:pt x="988" y="4"/>
                  </a:lnTo>
                  <a:lnTo>
                    <a:pt x="996" y="2"/>
                  </a:lnTo>
                  <a:lnTo>
                    <a:pt x="1006" y="0"/>
                  </a:lnTo>
                  <a:lnTo>
                    <a:pt x="1006" y="0"/>
                  </a:lnTo>
                  <a:lnTo>
                    <a:pt x="1014" y="2"/>
                  </a:lnTo>
                  <a:lnTo>
                    <a:pt x="1022" y="4"/>
                  </a:lnTo>
                  <a:lnTo>
                    <a:pt x="1030" y="8"/>
                  </a:lnTo>
                  <a:lnTo>
                    <a:pt x="1038" y="14"/>
                  </a:lnTo>
                  <a:lnTo>
                    <a:pt x="1042" y="20"/>
                  </a:lnTo>
                  <a:lnTo>
                    <a:pt x="1046" y="28"/>
                  </a:lnTo>
                  <a:lnTo>
                    <a:pt x="1050" y="36"/>
                  </a:lnTo>
                  <a:lnTo>
                    <a:pt x="1050" y="44"/>
                  </a:lnTo>
                  <a:lnTo>
                    <a:pt x="1050" y="44"/>
                  </a:lnTo>
                  <a:lnTo>
                    <a:pt x="1048" y="88"/>
                  </a:lnTo>
                  <a:lnTo>
                    <a:pt x="1042" y="132"/>
                  </a:lnTo>
                  <a:lnTo>
                    <a:pt x="1032" y="172"/>
                  </a:lnTo>
                  <a:lnTo>
                    <a:pt x="1018" y="212"/>
                  </a:lnTo>
                  <a:lnTo>
                    <a:pt x="1000" y="252"/>
                  </a:lnTo>
                  <a:lnTo>
                    <a:pt x="978" y="288"/>
                  </a:lnTo>
                  <a:lnTo>
                    <a:pt x="954" y="322"/>
                  </a:lnTo>
                  <a:lnTo>
                    <a:pt x="926" y="354"/>
                  </a:lnTo>
                  <a:lnTo>
                    <a:pt x="926" y="354"/>
                  </a:lnTo>
                  <a:lnTo>
                    <a:pt x="894" y="384"/>
                  </a:lnTo>
                  <a:lnTo>
                    <a:pt x="860" y="410"/>
                  </a:lnTo>
                  <a:lnTo>
                    <a:pt x="824" y="432"/>
                  </a:lnTo>
                  <a:lnTo>
                    <a:pt x="786" y="450"/>
                  </a:lnTo>
                  <a:lnTo>
                    <a:pt x="746" y="464"/>
                  </a:lnTo>
                  <a:lnTo>
                    <a:pt x="704" y="474"/>
                  </a:lnTo>
                  <a:lnTo>
                    <a:pt x="662" y="480"/>
                  </a:lnTo>
                  <a:lnTo>
                    <a:pt x="618" y="482"/>
                  </a:lnTo>
                  <a:lnTo>
                    <a:pt x="618" y="4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4B240E4A-C774-49A1-B075-BC7BD4027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5000" y="2179638"/>
              <a:ext cx="4940300" cy="2879725"/>
            </a:xfrm>
            <a:custGeom>
              <a:avLst/>
              <a:gdLst>
                <a:gd name="T0" fmla="*/ 550 w 3112"/>
                <a:gd name="T1" fmla="*/ 1810 h 1814"/>
                <a:gd name="T2" fmla="*/ 360 w 3112"/>
                <a:gd name="T3" fmla="*/ 1752 h 1814"/>
                <a:gd name="T4" fmla="*/ 198 w 3112"/>
                <a:gd name="T5" fmla="*/ 1638 h 1814"/>
                <a:gd name="T6" fmla="*/ 90 w 3112"/>
                <a:gd name="T7" fmla="*/ 1504 h 1814"/>
                <a:gd name="T8" fmla="*/ 16 w 3112"/>
                <a:gd name="T9" fmla="*/ 1320 h 1814"/>
                <a:gd name="T10" fmla="*/ 0 w 3112"/>
                <a:gd name="T11" fmla="*/ 1144 h 1814"/>
                <a:gd name="T12" fmla="*/ 50 w 3112"/>
                <a:gd name="T13" fmla="*/ 928 h 1814"/>
                <a:gd name="T14" fmla="*/ 166 w 3112"/>
                <a:gd name="T15" fmla="*/ 746 h 1814"/>
                <a:gd name="T16" fmla="*/ 336 w 3112"/>
                <a:gd name="T17" fmla="*/ 612 h 1814"/>
                <a:gd name="T18" fmla="*/ 544 w 3112"/>
                <a:gd name="T19" fmla="*/ 542 h 1814"/>
                <a:gd name="T20" fmla="*/ 730 w 3112"/>
                <a:gd name="T21" fmla="*/ 542 h 1814"/>
                <a:gd name="T22" fmla="*/ 882 w 3112"/>
                <a:gd name="T23" fmla="*/ 550 h 1814"/>
                <a:gd name="T24" fmla="*/ 962 w 3112"/>
                <a:gd name="T25" fmla="*/ 350 h 1814"/>
                <a:gd name="T26" fmla="*/ 1096 w 3112"/>
                <a:gd name="T27" fmla="*/ 186 h 1814"/>
                <a:gd name="T28" fmla="*/ 1270 w 3112"/>
                <a:gd name="T29" fmla="*/ 68 h 1814"/>
                <a:gd name="T30" fmla="*/ 1478 w 3112"/>
                <a:gd name="T31" fmla="*/ 6 h 1814"/>
                <a:gd name="T32" fmla="*/ 1734 w 3112"/>
                <a:gd name="T33" fmla="*/ 18 h 1814"/>
                <a:gd name="T34" fmla="*/ 2056 w 3112"/>
                <a:gd name="T35" fmla="*/ 192 h 1814"/>
                <a:gd name="T36" fmla="*/ 2234 w 3112"/>
                <a:gd name="T37" fmla="*/ 456 h 1814"/>
                <a:gd name="T38" fmla="*/ 2488 w 3112"/>
                <a:gd name="T39" fmla="*/ 432 h 1814"/>
                <a:gd name="T40" fmla="*/ 2718 w 3112"/>
                <a:gd name="T41" fmla="*/ 498 h 1814"/>
                <a:gd name="T42" fmla="*/ 2908 w 3112"/>
                <a:gd name="T43" fmla="*/ 632 h 1814"/>
                <a:gd name="T44" fmla="*/ 3044 w 3112"/>
                <a:gd name="T45" fmla="*/ 822 h 1814"/>
                <a:gd name="T46" fmla="*/ 3108 w 3112"/>
                <a:gd name="T47" fmla="*/ 1052 h 1814"/>
                <a:gd name="T48" fmla="*/ 3100 w 3112"/>
                <a:gd name="T49" fmla="*/ 1254 h 1814"/>
                <a:gd name="T50" fmla="*/ 3022 w 3112"/>
                <a:gd name="T51" fmla="*/ 1464 h 1814"/>
                <a:gd name="T52" fmla="*/ 2904 w 3112"/>
                <a:gd name="T53" fmla="*/ 1618 h 1814"/>
                <a:gd name="T54" fmla="*/ 2720 w 3112"/>
                <a:gd name="T55" fmla="*/ 1746 h 1814"/>
                <a:gd name="T56" fmla="*/ 2506 w 3112"/>
                <a:gd name="T57" fmla="*/ 1810 h 1814"/>
                <a:gd name="T58" fmla="*/ 2468 w 3112"/>
                <a:gd name="T59" fmla="*/ 1724 h 1814"/>
                <a:gd name="T60" fmla="*/ 2660 w 3112"/>
                <a:gd name="T61" fmla="*/ 1674 h 1814"/>
                <a:gd name="T62" fmla="*/ 2822 w 3112"/>
                <a:gd name="T63" fmla="*/ 1570 h 1814"/>
                <a:gd name="T64" fmla="*/ 2944 w 3112"/>
                <a:gd name="T65" fmla="*/ 1420 h 1814"/>
                <a:gd name="T66" fmla="*/ 3012 w 3112"/>
                <a:gd name="T67" fmla="*/ 1238 h 1814"/>
                <a:gd name="T68" fmla="*/ 3020 w 3112"/>
                <a:gd name="T69" fmla="*/ 1062 h 1814"/>
                <a:gd name="T70" fmla="*/ 2964 w 3112"/>
                <a:gd name="T71" fmla="*/ 862 h 1814"/>
                <a:gd name="T72" fmla="*/ 2846 w 3112"/>
                <a:gd name="T73" fmla="*/ 696 h 1814"/>
                <a:gd name="T74" fmla="*/ 2680 w 3112"/>
                <a:gd name="T75" fmla="*/ 578 h 1814"/>
                <a:gd name="T76" fmla="*/ 2480 w 3112"/>
                <a:gd name="T77" fmla="*/ 522 h 1814"/>
                <a:gd name="T78" fmla="*/ 2222 w 3112"/>
                <a:gd name="T79" fmla="*/ 554 h 1814"/>
                <a:gd name="T80" fmla="*/ 2178 w 3112"/>
                <a:gd name="T81" fmla="*/ 548 h 1814"/>
                <a:gd name="T82" fmla="*/ 2102 w 3112"/>
                <a:gd name="T83" fmla="*/ 388 h 1814"/>
                <a:gd name="T84" fmla="*/ 1858 w 3112"/>
                <a:gd name="T85" fmla="*/ 160 h 1814"/>
                <a:gd name="T86" fmla="*/ 1572 w 3112"/>
                <a:gd name="T87" fmla="*/ 90 h 1814"/>
                <a:gd name="T88" fmla="*/ 1374 w 3112"/>
                <a:gd name="T89" fmla="*/ 122 h 1814"/>
                <a:gd name="T90" fmla="*/ 1200 w 3112"/>
                <a:gd name="T91" fmla="*/ 216 h 1814"/>
                <a:gd name="T92" fmla="*/ 1066 w 3112"/>
                <a:gd name="T93" fmla="*/ 356 h 1814"/>
                <a:gd name="T94" fmla="*/ 980 w 3112"/>
                <a:gd name="T95" fmla="*/ 536 h 1814"/>
                <a:gd name="T96" fmla="*/ 950 w 3112"/>
                <a:gd name="T97" fmla="*/ 672 h 1814"/>
                <a:gd name="T98" fmla="*/ 892 w 3112"/>
                <a:gd name="T99" fmla="*/ 688 h 1814"/>
                <a:gd name="T100" fmla="*/ 704 w 3112"/>
                <a:gd name="T101" fmla="*/ 628 h 1814"/>
                <a:gd name="T102" fmla="*/ 530 w 3112"/>
                <a:gd name="T103" fmla="*/ 636 h 1814"/>
                <a:gd name="T104" fmla="*/ 356 w 3112"/>
                <a:gd name="T105" fmla="*/ 704 h 1814"/>
                <a:gd name="T106" fmla="*/ 216 w 3112"/>
                <a:gd name="T107" fmla="*/ 826 h 1814"/>
                <a:gd name="T108" fmla="*/ 122 w 3112"/>
                <a:gd name="T109" fmla="*/ 988 h 1814"/>
                <a:gd name="T110" fmla="*/ 88 w 3112"/>
                <a:gd name="T111" fmla="*/ 1176 h 1814"/>
                <a:gd name="T112" fmla="*/ 166 w 3112"/>
                <a:gd name="T113" fmla="*/ 1456 h 1814"/>
                <a:gd name="T114" fmla="*/ 416 w 3112"/>
                <a:gd name="T115" fmla="*/ 1678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12" h="1814">
                  <a:moveTo>
                    <a:pt x="2470" y="1814"/>
                  </a:moveTo>
                  <a:lnTo>
                    <a:pt x="2470" y="1814"/>
                  </a:lnTo>
                  <a:lnTo>
                    <a:pt x="2470" y="1814"/>
                  </a:lnTo>
                  <a:lnTo>
                    <a:pt x="556" y="1810"/>
                  </a:lnTo>
                  <a:lnTo>
                    <a:pt x="556" y="1810"/>
                  </a:lnTo>
                  <a:lnTo>
                    <a:pt x="550" y="1810"/>
                  </a:lnTo>
                  <a:lnTo>
                    <a:pt x="550" y="1810"/>
                  </a:lnTo>
                  <a:lnTo>
                    <a:pt x="520" y="1804"/>
                  </a:lnTo>
                  <a:lnTo>
                    <a:pt x="494" y="1798"/>
                  </a:lnTo>
                  <a:lnTo>
                    <a:pt x="466" y="1792"/>
                  </a:lnTo>
                  <a:lnTo>
                    <a:pt x="438" y="1784"/>
                  </a:lnTo>
                  <a:lnTo>
                    <a:pt x="412" y="1774"/>
                  </a:lnTo>
                  <a:lnTo>
                    <a:pt x="386" y="1764"/>
                  </a:lnTo>
                  <a:lnTo>
                    <a:pt x="360" y="1752"/>
                  </a:lnTo>
                  <a:lnTo>
                    <a:pt x="334" y="1738"/>
                  </a:lnTo>
                  <a:lnTo>
                    <a:pt x="310" y="1724"/>
                  </a:lnTo>
                  <a:lnTo>
                    <a:pt x="286" y="1710"/>
                  </a:lnTo>
                  <a:lnTo>
                    <a:pt x="262" y="1694"/>
                  </a:lnTo>
                  <a:lnTo>
                    <a:pt x="240" y="1676"/>
                  </a:lnTo>
                  <a:lnTo>
                    <a:pt x="218" y="1658"/>
                  </a:lnTo>
                  <a:lnTo>
                    <a:pt x="198" y="1638"/>
                  </a:lnTo>
                  <a:lnTo>
                    <a:pt x="178" y="1618"/>
                  </a:lnTo>
                  <a:lnTo>
                    <a:pt x="158" y="1598"/>
                  </a:lnTo>
                  <a:lnTo>
                    <a:pt x="158" y="1598"/>
                  </a:lnTo>
                  <a:lnTo>
                    <a:pt x="140" y="1576"/>
                  </a:lnTo>
                  <a:lnTo>
                    <a:pt x="122" y="1552"/>
                  </a:lnTo>
                  <a:lnTo>
                    <a:pt x="106" y="1528"/>
                  </a:lnTo>
                  <a:lnTo>
                    <a:pt x="90" y="1504"/>
                  </a:lnTo>
                  <a:lnTo>
                    <a:pt x="76" y="1480"/>
                  </a:lnTo>
                  <a:lnTo>
                    <a:pt x="62" y="1454"/>
                  </a:lnTo>
                  <a:lnTo>
                    <a:pt x="50" y="1428"/>
                  </a:lnTo>
                  <a:lnTo>
                    <a:pt x="40" y="1402"/>
                  </a:lnTo>
                  <a:lnTo>
                    <a:pt x="30" y="1374"/>
                  </a:lnTo>
                  <a:lnTo>
                    <a:pt x="22" y="1348"/>
                  </a:lnTo>
                  <a:lnTo>
                    <a:pt x="16" y="1320"/>
                  </a:lnTo>
                  <a:lnTo>
                    <a:pt x="10" y="1292"/>
                  </a:lnTo>
                  <a:lnTo>
                    <a:pt x="4" y="1264"/>
                  </a:lnTo>
                  <a:lnTo>
                    <a:pt x="2" y="1234"/>
                  </a:lnTo>
                  <a:lnTo>
                    <a:pt x="0" y="1206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0" y="1144"/>
                  </a:lnTo>
                  <a:lnTo>
                    <a:pt x="2" y="1112"/>
                  </a:lnTo>
                  <a:lnTo>
                    <a:pt x="6" y="1080"/>
                  </a:lnTo>
                  <a:lnTo>
                    <a:pt x="12" y="1048"/>
                  </a:lnTo>
                  <a:lnTo>
                    <a:pt x="20" y="1016"/>
                  </a:lnTo>
                  <a:lnTo>
                    <a:pt x="28" y="986"/>
                  </a:lnTo>
                  <a:lnTo>
                    <a:pt x="38" y="956"/>
                  </a:lnTo>
                  <a:lnTo>
                    <a:pt x="50" y="928"/>
                  </a:lnTo>
                  <a:lnTo>
                    <a:pt x="62" y="898"/>
                  </a:lnTo>
                  <a:lnTo>
                    <a:pt x="76" y="872"/>
                  </a:lnTo>
                  <a:lnTo>
                    <a:pt x="92" y="844"/>
                  </a:lnTo>
                  <a:lnTo>
                    <a:pt x="108" y="818"/>
                  </a:lnTo>
                  <a:lnTo>
                    <a:pt x="126" y="794"/>
                  </a:lnTo>
                  <a:lnTo>
                    <a:pt x="146" y="768"/>
                  </a:lnTo>
                  <a:lnTo>
                    <a:pt x="166" y="746"/>
                  </a:lnTo>
                  <a:lnTo>
                    <a:pt x="188" y="724"/>
                  </a:lnTo>
                  <a:lnTo>
                    <a:pt x="210" y="702"/>
                  </a:lnTo>
                  <a:lnTo>
                    <a:pt x="234" y="682"/>
                  </a:lnTo>
                  <a:lnTo>
                    <a:pt x="258" y="662"/>
                  </a:lnTo>
                  <a:lnTo>
                    <a:pt x="282" y="644"/>
                  </a:lnTo>
                  <a:lnTo>
                    <a:pt x="308" y="628"/>
                  </a:lnTo>
                  <a:lnTo>
                    <a:pt x="336" y="612"/>
                  </a:lnTo>
                  <a:lnTo>
                    <a:pt x="364" y="598"/>
                  </a:lnTo>
                  <a:lnTo>
                    <a:pt x="392" y="586"/>
                  </a:lnTo>
                  <a:lnTo>
                    <a:pt x="420" y="574"/>
                  </a:lnTo>
                  <a:lnTo>
                    <a:pt x="450" y="564"/>
                  </a:lnTo>
                  <a:lnTo>
                    <a:pt x="480" y="556"/>
                  </a:lnTo>
                  <a:lnTo>
                    <a:pt x="512" y="548"/>
                  </a:lnTo>
                  <a:lnTo>
                    <a:pt x="544" y="542"/>
                  </a:lnTo>
                  <a:lnTo>
                    <a:pt x="576" y="538"/>
                  </a:lnTo>
                  <a:lnTo>
                    <a:pt x="608" y="536"/>
                  </a:lnTo>
                  <a:lnTo>
                    <a:pt x="642" y="534"/>
                  </a:lnTo>
                  <a:lnTo>
                    <a:pt x="642" y="534"/>
                  </a:lnTo>
                  <a:lnTo>
                    <a:pt x="672" y="536"/>
                  </a:lnTo>
                  <a:lnTo>
                    <a:pt x="700" y="538"/>
                  </a:lnTo>
                  <a:lnTo>
                    <a:pt x="730" y="542"/>
                  </a:lnTo>
                  <a:lnTo>
                    <a:pt x="760" y="546"/>
                  </a:lnTo>
                  <a:lnTo>
                    <a:pt x="790" y="554"/>
                  </a:lnTo>
                  <a:lnTo>
                    <a:pt x="818" y="562"/>
                  </a:lnTo>
                  <a:lnTo>
                    <a:pt x="848" y="570"/>
                  </a:lnTo>
                  <a:lnTo>
                    <a:pt x="876" y="582"/>
                  </a:lnTo>
                  <a:lnTo>
                    <a:pt x="876" y="582"/>
                  </a:lnTo>
                  <a:lnTo>
                    <a:pt x="882" y="550"/>
                  </a:lnTo>
                  <a:lnTo>
                    <a:pt x="890" y="520"/>
                  </a:lnTo>
                  <a:lnTo>
                    <a:pt x="900" y="490"/>
                  </a:lnTo>
                  <a:lnTo>
                    <a:pt x="910" y="460"/>
                  </a:lnTo>
                  <a:lnTo>
                    <a:pt x="922" y="432"/>
                  </a:lnTo>
                  <a:lnTo>
                    <a:pt x="934" y="404"/>
                  </a:lnTo>
                  <a:lnTo>
                    <a:pt x="948" y="376"/>
                  </a:lnTo>
                  <a:lnTo>
                    <a:pt x="962" y="350"/>
                  </a:lnTo>
                  <a:lnTo>
                    <a:pt x="978" y="324"/>
                  </a:lnTo>
                  <a:lnTo>
                    <a:pt x="996" y="298"/>
                  </a:lnTo>
                  <a:lnTo>
                    <a:pt x="1014" y="274"/>
                  </a:lnTo>
                  <a:lnTo>
                    <a:pt x="1034" y="250"/>
                  </a:lnTo>
                  <a:lnTo>
                    <a:pt x="1054" y="228"/>
                  </a:lnTo>
                  <a:lnTo>
                    <a:pt x="1074" y="206"/>
                  </a:lnTo>
                  <a:lnTo>
                    <a:pt x="1096" y="186"/>
                  </a:lnTo>
                  <a:lnTo>
                    <a:pt x="1118" y="166"/>
                  </a:lnTo>
                  <a:lnTo>
                    <a:pt x="1142" y="146"/>
                  </a:lnTo>
                  <a:lnTo>
                    <a:pt x="1166" y="128"/>
                  </a:lnTo>
                  <a:lnTo>
                    <a:pt x="1192" y="112"/>
                  </a:lnTo>
                  <a:lnTo>
                    <a:pt x="1218" y="96"/>
                  </a:lnTo>
                  <a:lnTo>
                    <a:pt x="1244" y="82"/>
                  </a:lnTo>
                  <a:lnTo>
                    <a:pt x="1270" y="68"/>
                  </a:lnTo>
                  <a:lnTo>
                    <a:pt x="1298" y="56"/>
                  </a:lnTo>
                  <a:lnTo>
                    <a:pt x="1328" y="44"/>
                  </a:lnTo>
                  <a:lnTo>
                    <a:pt x="1356" y="34"/>
                  </a:lnTo>
                  <a:lnTo>
                    <a:pt x="1386" y="26"/>
                  </a:lnTo>
                  <a:lnTo>
                    <a:pt x="1416" y="18"/>
                  </a:lnTo>
                  <a:lnTo>
                    <a:pt x="1446" y="12"/>
                  </a:lnTo>
                  <a:lnTo>
                    <a:pt x="1478" y="6"/>
                  </a:lnTo>
                  <a:lnTo>
                    <a:pt x="1508" y="4"/>
                  </a:lnTo>
                  <a:lnTo>
                    <a:pt x="1540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628" y="2"/>
                  </a:lnTo>
                  <a:lnTo>
                    <a:pt x="1682" y="8"/>
                  </a:lnTo>
                  <a:lnTo>
                    <a:pt x="1734" y="18"/>
                  </a:lnTo>
                  <a:lnTo>
                    <a:pt x="1786" y="32"/>
                  </a:lnTo>
                  <a:lnTo>
                    <a:pt x="1836" y="50"/>
                  </a:lnTo>
                  <a:lnTo>
                    <a:pt x="1884" y="72"/>
                  </a:lnTo>
                  <a:lnTo>
                    <a:pt x="1930" y="96"/>
                  </a:lnTo>
                  <a:lnTo>
                    <a:pt x="1974" y="126"/>
                  </a:lnTo>
                  <a:lnTo>
                    <a:pt x="2016" y="156"/>
                  </a:lnTo>
                  <a:lnTo>
                    <a:pt x="2056" y="192"/>
                  </a:lnTo>
                  <a:lnTo>
                    <a:pt x="2094" y="228"/>
                  </a:lnTo>
                  <a:lnTo>
                    <a:pt x="2128" y="270"/>
                  </a:lnTo>
                  <a:lnTo>
                    <a:pt x="2160" y="312"/>
                  </a:lnTo>
                  <a:lnTo>
                    <a:pt x="2188" y="358"/>
                  </a:lnTo>
                  <a:lnTo>
                    <a:pt x="2212" y="406"/>
                  </a:lnTo>
                  <a:lnTo>
                    <a:pt x="2234" y="456"/>
                  </a:lnTo>
                  <a:lnTo>
                    <a:pt x="2234" y="456"/>
                  </a:lnTo>
                  <a:lnTo>
                    <a:pt x="2280" y="444"/>
                  </a:lnTo>
                  <a:lnTo>
                    <a:pt x="2326" y="436"/>
                  </a:lnTo>
                  <a:lnTo>
                    <a:pt x="2372" y="430"/>
                  </a:lnTo>
                  <a:lnTo>
                    <a:pt x="2418" y="428"/>
                  </a:lnTo>
                  <a:lnTo>
                    <a:pt x="2418" y="428"/>
                  </a:lnTo>
                  <a:lnTo>
                    <a:pt x="2454" y="430"/>
                  </a:lnTo>
                  <a:lnTo>
                    <a:pt x="2488" y="432"/>
                  </a:lnTo>
                  <a:lnTo>
                    <a:pt x="2524" y="436"/>
                  </a:lnTo>
                  <a:lnTo>
                    <a:pt x="2558" y="444"/>
                  </a:lnTo>
                  <a:lnTo>
                    <a:pt x="2592" y="450"/>
                  </a:lnTo>
                  <a:lnTo>
                    <a:pt x="2624" y="460"/>
                  </a:lnTo>
                  <a:lnTo>
                    <a:pt x="2656" y="472"/>
                  </a:lnTo>
                  <a:lnTo>
                    <a:pt x="2688" y="484"/>
                  </a:lnTo>
                  <a:lnTo>
                    <a:pt x="2718" y="498"/>
                  </a:lnTo>
                  <a:lnTo>
                    <a:pt x="2748" y="512"/>
                  </a:lnTo>
                  <a:lnTo>
                    <a:pt x="2778" y="530"/>
                  </a:lnTo>
                  <a:lnTo>
                    <a:pt x="2806" y="548"/>
                  </a:lnTo>
                  <a:lnTo>
                    <a:pt x="2834" y="568"/>
                  </a:lnTo>
                  <a:lnTo>
                    <a:pt x="2860" y="588"/>
                  </a:lnTo>
                  <a:lnTo>
                    <a:pt x="2884" y="610"/>
                  </a:lnTo>
                  <a:lnTo>
                    <a:pt x="2908" y="632"/>
                  </a:lnTo>
                  <a:lnTo>
                    <a:pt x="2932" y="656"/>
                  </a:lnTo>
                  <a:lnTo>
                    <a:pt x="2954" y="682"/>
                  </a:lnTo>
                  <a:lnTo>
                    <a:pt x="2974" y="708"/>
                  </a:lnTo>
                  <a:lnTo>
                    <a:pt x="2994" y="736"/>
                  </a:lnTo>
                  <a:lnTo>
                    <a:pt x="3012" y="764"/>
                  </a:lnTo>
                  <a:lnTo>
                    <a:pt x="3028" y="792"/>
                  </a:lnTo>
                  <a:lnTo>
                    <a:pt x="3044" y="822"/>
                  </a:lnTo>
                  <a:lnTo>
                    <a:pt x="3058" y="854"/>
                  </a:lnTo>
                  <a:lnTo>
                    <a:pt x="3070" y="886"/>
                  </a:lnTo>
                  <a:lnTo>
                    <a:pt x="3082" y="918"/>
                  </a:lnTo>
                  <a:lnTo>
                    <a:pt x="3090" y="950"/>
                  </a:lnTo>
                  <a:lnTo>
                    <a:pt x="3098" y="984"/>
                  </a:lnTo>
                  <a:lnTo>
                    <a:pt x="3104" y="1018"/>
                  </a:lnTo>
                  <a:lnTo>
                    <a:pt x="3108" y="1052"/>
                  </a:lnTo>
                  <a:lnTo>
                    <a:pt x="3112" y="1088"/>
                  </a:lnTo>
                  <a:lnTo>
                    <a:pt x="3112" y="1124"/>
                  </a:lnTo>
                  <a:lnTo>
                    <a:pt x="3112" y="1124"/>
                  </a:lnTo>
                  <a:lnTo>
                    <a:pt x="3112" y="1156"/>
                  </a:lnTo>
                  <a:lnTo>
                    <a:pt x="3110" y="1190"/>
                  </a:lnTo>
                  <a:lnTo>
                    <a:pt x="3106" y="1222"/>
                  </a:lnTo>
                  <a:lnTo>
                    <a:pt x="3100" y="1254"/>
                  </a:lnTo>
                  <a:lnTo>
                    <a:pt x="3094" y="1286"/>
                  </a:lnTo>
                  <a:lnTo>
                    <a:pt x="3086" y="1316"/>
                  </a:lnTo>
                  <a:lnTo>
                    <a:pt x="3076" y="1346"/>
                  </a:lnTo>
                  <a:lnTo>
                    <a:pt x="3064" y="1378"/>
                  </a:lnTo>
                  <a:lnTo>
                    <a:pt x="3052" y="1406"/>
                  </a:lnTo>
                  <a:lnTo>
                    <a:pt x="3038" y="1436"/>
                  </a:lnTo>
                  <a:lnTo>
                    <a:pt x="3022" y="1464"/>
                  </a:lnTo>
                  <a:lnTo>
                    <a:pt x="3006" y="1492"/>
                  </a:lnTo>
                  <a:lnTo>
                    <a:pt x="2988" y="1518"/>
                  </a:lnTo>
                  <a:lnTo>
                    <a:pt x="2970" y="1546"/>
                  </a:lnTo>
                  <a:lnTo>
                    <a:pt x="2948" y="1570"/>
                  </a:lnTo>
                  <a:lnTo>
                    <a:pt x="2926" y="1594"/>
                  </a:lnTo>
                  <a:lnTo>
                    <a:pt x="2926" y="1594"/>
                  </a:lnTo>
                  <a:lnTo>
                    <a:pt x="2904" y="1618"/>
                  </a:lnTo>
                  <a:lnTo>
                    <a:pt x="2880" y="1640"/>
                  </a:lnTo>
                  <a:lnTo>
                    <a:pt x="2856" y="1662"/>
                  </a:lnTo>
                  <a:lnTo>
                    <a:pt x="2830" y="1680"/>
                  </a:lnTo>
                  <a:lnTo>
                    <a:pt x="2804" y="1700"/>
                  </a:lnTo>
                  <a:lnTo>
                    <a:pt x="2776" y="1716"/>
                  </a:lnTo>
                  <a:lnTo>
                    <a:pt x="2748" y="1732"/>
                  </a:lnTo>
                  <a:lnTo>
                    <a:pt x="2720" y="1746"/>
                  </a:lnTo>
                  <a:lnTo>
                    <a:pt x="2692" y="1760"/>
                  </a:lnTo>
                  <a:lnTo>
                    <a:pt x="2662" y="1772"/>
                  </a:lnTo>
                  <a:lnTo>
                    <a:pt x="2632" y="1782"/>
                  </a:lnTo>
                  <a:lnTo>
                    <a:pt x="2600" y="1792"/>
                  </a:lnTo>
                  <a:lnTo>
                    <a:pt x="2570" y="1798"/>
                  </a:lnTo>
                  <a:lnTo>
                    <a:pt x="2538" y="1806"/>
                  </a:lnTo>
                  <a:lnTo>
                    <a:pt x="2506" y="1810"/>
                  </a:lnTo>
                  <a:lnTo>
                    <a:pt x="2472" y="1814"/>
                  </a:lnTo>
                  <a:lnTo>
                    <a:pt x="2472" y="1814"/>
                  </a:lnTo>
                  <a:lnTo>
                    <a:pt x="2470" y="1814"/>
                  </a:lnTo>
                  <a:lnTo>
                    <a:pt x="2470" y="1814"/>
                  </a:lnTo>
                  <a:close/>
                  <a:moveTo>
                    <a:pt x="558" y="1720"/>
                  </a:moveTo>
                  <a:lnTo>
                    <a:pt x="2468" y="1724"/>
                  </a:lnTo>
                  <a:lnTo>
                    <a:pt x="2468" y="1724"/>
                  </a:lnTo>
                  <a:lnTo>
                    <a:pt x="2496" y="1720"/>
                  </a:lnTo>
                  <a:lnTo>
                    <a:pt x="2526" y="1716"/>
                  </a:lnTo>
                  <a:lnTo>
                    <a:pt x="2554" y="1710"/>
                  </a:lnTo>
                  <a:lnTo>
                    <a:pt x="2580" y="1704"/>
                  </a:lnTo>
                  <a:lnTo>
                    <a:pt x="2608" y="1696"/>
                  </a:lnTo>
                  <a:lnTo>
                    <a:pt x="2634" y="1686"/>
                  </a:lnTo>
                  <a:lnTo>
                    <a:pt x="2660" y="1674"/>
                  </a:lnTo>
                  <a:lnTo>
                    <a:pt x="2686" y="1662"/>
                  </a:lnTo>
                  <a:lnTo>
                    <a:pt x="2710" y="1650"/>
                  </a:lnTo>
                  <a:lnTo>
                    <a:pt x="2734" y="1636"/>
                  </a:lnTo>
                  <a:lnTo>
                    <a:pt x="2758" y="1620"/>
                  </a:lnTo>
                  <a:lnTo>
                    <a:pt x="2780" y="1604"/>
                  </a:lnTo>
                  <a:lnTo>
                    <a:pt x="2802" y="1588"/>
                  </a:lnTo>
                  <a:lnTo>
                    <a:pt x="2822" y="1570"/>
                  </a:lnTo>
                  <a:lnTo>
                    <a:pt x="2842" y="1550"/>
                  </a:lnTo>
                  <a:lnTo>
                    <a:pt x="2862" y="1530"/>
                  </a:lnTo>
                  <a:lnTo>
                    <a:pt x="2880" y="1510"/>
                  </a:lnTo>
                  <a:lnTo>
                    <a:pt x="2898" y="1488"/>
                  </a:lnTo>
                  <a:lnTo>
                    <a:pt x="2914" y="1466"/>
                  </a:lnTo>
                  <a:lnTo>
                    <a:pt x="2930" y="1444"/>
                  </a:lnTo>
                  <a:lnTo>
                    <a:pt x="2944" y="1420"/>
                  </a:lnTo>
                  <a:lnTo>
                    <a:pt x="2956" y="1396"/>
                  </a:lnTo>
                  <a:lnTo>
                    <a:pt x="2968" y="1370"/>
                  </a:lnTo>
                  <a:lnTo>
                    <a:pt x="2980" y="1346"/>
                  </a:lnTo>
                  <a:lnTo>
                    <a:pt x="2990" y="1320"/>
                  </a:lnTo>
                  <a:lnTo>
                    <a:pt x="2998" y="1292"/>
                  </a:lnTo>
                  <a:lnTo>
                    <a:pt x="3006" y="1266"/>
                  </a:lnTo>
                  <a:lnTo>
                    <a:pt x="3012" y="1238"/>
                  </a:lnTo>
                  <a:lnTo>
                    <a:pt x="3016" y="1210"/>
                  </a:lnTo>
                  <a:lnTo>
                    <a:pt x="3020" y="1182"/>
                  </a:lnTo>
                  <a:lnTo>
                    <a:pt x="3022" y="1152"/>
                  </a:lnTo>
                  <a:lnTo>
                    <a:pt x="3022" y="1124"/>
                  </a:lnTo>
                  <a:lnTo>
                    <a:pt x="3022" y="1124"/>
                  </a:lnTo>
                  <a:lnTo>
                    <a:pt x="3022" y="1092"/>
                  </a:lnTo>
                  <a:lnTo>
                    <a:pt x="3020" y="1062"/>
                  </a:lnTo>
                  <a:lnTo>
                    <a:pt x="3016" y="1032"/>
                  </a:lnTo>
                  <a:lnTo>
                    <a:pt x="3010" y="1002"/>
                  </a:lnTo>
                  <a:lnTo>
                    <a:pt x="3004" y="972"/>
                  </a:lnTo>
                  <a:lnTo>
                    <a:pt x="2996" y="944"/>
                  </a:lnTo>
                  <a:lnTo>
                    <a:pt x="2986" y="916"/>
                  </a:lnTo>
                  <a:lnTo>
                    <a:pt x="2976" y="888"/>
                  </a:lnTo>
                  <a:lnTo>
                    <a:pt x="2964" y="862"/>
                  </a:lnTo>
                  <a:lnTo>
                    <a:pt x="2950" y="836"/>
                  </a:lnTo>
                  <a:lnTo>
                    <a:pt x="2936" y="810"/>
                  </a:lnTo>
                  <a:lnTo>
                    <a:pt x="2920" y="786"/>
                  </a:lnTo>
                  <a:lnTo>
                    <a:pt x="2902" y="762"/>
                  </a:lnTo>
                  <a:lnTo>
                    <a:pt x="2884" y="740"/>
                  </a:lnTo>
                  <a:lnTo>
                    <a:pt x="2866" y="718"/>
                  </a:lnTo>
                  <a:lnTo>
                    <a:pt x="2846" y="696"/>
                  </a:lnTo>
                  <a:lnTo>
                    <a:pt x="2824" y="676"/>
                  </a:lnTo>
                  <a:lnTo>
                    <a:pt x="2802" y="658"/>
                  </a:lnTo>
                  <a:lnTo>
                    <a:pt x="2780" y="640"/>
                  </a:lnTo>
                  <a:lnTo>
                    <a:pt x="2756" y="622"/>
                  </a:lnTo>
                  <a:lnTo>
                    <a:pt x="2732" y="606"/>
                  </a:lnTo>
                  <a:lnTo>
                    <a:pt x="2706" y="592"/>
                  </a:lnTo>
                  <a:lnTo>
                    <a:pt x="2680" y="578"/>
                  </a:lnTo>
                  <a:lnTo>
                    <a:pt x="2652" y="566"/>
                  </a:lnTo>
                  <a:lnTo>
                    <a:pt x="2626" y="556"/>
                  </a:lnTo>
                  <a:lnTo>
                    <a:pt x="2598" y="546"/>
                  </a:lnTo>
                  <a:lnTo>
                    <a:pt x="2568" y="538"/>
                  </a:lnTo>
                  <a:lnTo>
                    <a:pt x="2540" y="532"/>
                  </a:lnTo>
                  <a:lnTo>
                    <a:pt x="2510" y="526"/>
                  </a:lnTo>
                  <a:lnTo>
                    <a:pt x="2480" y="522"/>
                  </a:lnTo>
                  <a:lnTo>
                    <a:pt x="2448" y="520"/>
                  </a:lnTo>
                  <a:lnTo>
                    <a:pt x="2418" y="518"/>
                  </a:lnTo>
                  <a:lnTo>
                    <a:pt x="2418" y="518"/>
                  </a:lnTo>
                  <a:lnTo>
                    <a:pt x="2370" y="520"/>
                  </a:lnTo>
                  <a:lnTo>
                    <a:pt x="2322" y="528"/>
                  </a:lnTo>
                  <a:lnTo>
                    <a:pt x="2272" y="538"/>
                  </a:lnTo>
                  <a:lnTo>
                    <a:pt x="2222" y="554"/>
                  </a:lnTo>
                  <a:lnTo>
                    <a:pt x="2222" y="554"/>
                  </a:lnTo>
                  <a:lnTo>
                    <a:pt x="2212" y="556"/>
                  </a:lnTo>
                  <a:lnTo>
                    <a:pt x="2204" y="556"/>
                  </a:lnTo>
                  <a:lnTo>
                    <a:pt x="2194" y="556"/>
                  </a:lnTo>
                  <a:lnTo>
                    <a:pt x="2186" y="552"/>
                  </a:lnTo>
                  <a:lnTo>
                    <a:pt x="2186" y="552"/>
                  </a:lnTo>
                  <a:lnTo>
                    <a:pt x="2178" y="548"/>
                  </a:lnTo>
                  <a:lnTo>
                    <a:pt x="2172" y="542"/>
                  </a:lnTo>
                  <a:lnTo>
                    <a:pt x="2168" y="534"/>
                  </a:lnTo>
                  <a:lnTo>
                    <a:pt x="2164" y="526"/>
                  </a:lnTo>
                  <a:lnTo>
                    <a:pt x="2164" y="526"/>
                  </a:lnTo>
                  <a:lnTo>
                    <a:pt x="2146" y="478"/>
                  </a:lnTo>
                  <a:lnTo>
                    <a:pt x="2126" y="432"/>
                  </a:lnTo>
                  <a:lnTo>
                    <a:pt x="2102" y="388"/>
                  </a:lnTo>
                  <a:lnTo>
                    <a:pt x="2074" y="348"/>
                  </a:lnTo>
                  <a:lnTo>
                    <a:pt x="2044" y="310"/>
                  </a:lnTo>
                  <a:lnTo>
                    <a:pt x="2012" y="274"/>
                  </a:lnTo>
                  <a:lnTo>
                    <a:pt x="1976" y="240"/>
                  </a:lnTo>
                  <a:lnTo>
                    <a:pt x="1938" y="210"/>
                  </a:lnTo>
                  <a:lnTo>
                    <a:pt x="1898" y="184"/>
                  </a:lnTo>
                  <a:lnTo>
                    <a:pt x="1858" y="160"/>
                  </a:lnTo>
                  <a:lnTo>
                    <a:pt x="1814" y="138"/>
                  </a:lnTo>
                  <a:lnTo>
                    <a:pt x="1768" y="122"/>
                  </a:lnTo>
                  <a:lnTo>
                    <a:pt x="1720" y="108"/>
                  </a:lnTo>
                  <a:lnTo>
                    <a:pt x="1672" y="98"/>
                  </a:lnTo>
                  <a:lnTo>
                    <a:pt x="1624" y="92"/>
                  </a:lnTo>
                  <a:lnTo>
                    <a:pt x="1572" y="90"/>
                  </a:lnTo>
                  <a:lnTo>
                    <a:pt x="1572" y="90"/>
                  </a:lnTo>
                  <a:lnTo>
                    <a:pt x="1544" y="90"/>
                  </a:lnTo>
                  <a:lnTo>
                    <a:pt x="1514" y="92"/>
                  </a:lnTo>
                  <a:lnTo>
                    <a:pt x="1484" y="96"/>
                  </a:lnTo>
                  <a:lnTo>
                    <a:pt x="1456" y="100"/>
                  </a:lnTo>
                  <a:lnTo>
                    <a:pt x="1428" y="108"/>
                  </a:lnTo>
                  <a:lnTo>
                    <a:pt x="1400" y="114"/>
                  </a:lnTo>
                  <a:lnTo>
                    <a:pt x="1374" y="122"/>
                  </a:lnTo>
                  <a:lnTo>
                    <a:pt x="1346" y="132"/>
                  </a:lnTo>
                  <a:lnTo>
                    <a:pt x="1320" y="144"/>
                  </a:lnTo>
                  <a:lnTo>
                    <a:pt x="1294" y="156"/>
                  </a:lnTo>
                  <a:lnTo>
                    <a:pt x="1270" y="168"/>
                  </a:lnTo>
                  <a:lnTo>
                    <a:pt x="1246" y="184"/>
                  </a:lnTo>
                  <a:lnTo>
                    <a:pt x="1222" y="198"/>
                  </a:lnTo>
                  <a:lnTo>
                    <a:pt x="1200" y="216"/>
                  </a:lnTo>
                  <a:lnTo>
                    <a:pt x="1178" y="232"/>
                  </a:lnTo>
                  <a:lnTo>
                    <a:pt x="1158" y="250"/>
                  </a:lnTo>
                  <a:lnTo>
                    <a:pt x="1136" y="270"/>
                  </a:lnTo>
                  <a:lnTo>
                    <a:pt x="1118" y="290"/>
                  </a:lnTo>
                  <a:lnTo>
                    <a:pt x="1100" y="312"/>
                  </a:lnTo>
                  <a:lnTo>
                    <a:pt x="1082" y="334"/>
                  </a:lnTo>
                  <a:lnTo>
                    <a:pt x="1066" y="356"/>
                  </a:lnTo>
                  <a:lnTo>
                    <a:pt x="1050" y="380"/>
                  </a:lnTo>
                  <a:lnTo>
                    <a:pt x="1036" y="404"/>
                  </a:lnTo>
                  <a:lnTo>
                    <a:pt x="1022" y="428"/>
                  </a:lnTo>
                  <a:lnTo>
                    <a:pt x="1010" y="454"/>
                  </a:lnTo>
                  <a:lnTo>
                    <a:pt x="998" y="482"/>
                  </a:lnTo>
                  <a:lnTo>
                    <a:pt x="988" y="508"/>
                  </a:lnTo>
                  <a:lnTo>
                    <a:pt x="980" y="536"/>
                  </a:lnTo>
                  <a:lnTo>
                    <a:pt x="972" y="564"/>
                  </a:lnTo>
                  <a:lnTo>
                    <a:pt x="966" y="592"/>
                  </a:lnTo>
                  <a:lnTo>
                    <a:pt x="960" y="622"/>
                  </a:lnTo>
                  <a:lnTo>
                    <a:pt x="958" y="652"/>
                  </a:lnTo>
                  <a:lnTo>
                    <a:pt x="958" y="652"/>
                  </a:lnTo>
                  <a:lnTo>
                    <a:pt x="954" y="662"/>
                  </a:lnTo>
                  <a:lnTo>
                    <a:pt x="950" y="672"/>
                  </a:lnTo>
                  <a:lnTo>
                    <a:pt x="942" y="680"/>
                  </a:lnTo>
                  <a:lnTo>
                    <a:pt x="934" y="686"/>
                  </a:lnTo>
                  <a:lnTo>
                    <a:pt x="934" y="686"/>
                  </a:lnTo>
                  <a:lnTo>
                    <a:pt x="924" y="690"/>
                  </a:lnTo>
                  <a:lnTo>
                    <a:pt x="914" y="692"/>
                  </a:lnTo>
                  <a:lnTo>
                    <a:pt x="902" y="692"/>
                  </a:lnTo>
                  <a:lnTo>
                    <a:pt x="892" y="688"/>
                  </a:lnTo>
                  <a:lnTo>
                    <a:pt x="892" y="688"/>
                  </a:lnTo>
                  <a:lnTo>
                    <a:pt x="862" y="672"/>
                  </a:lnTo>
                  <a:lnTo>
                    <a:pt x="830" y="660"/>
                  </a:lnTo>
                  <a:lnTo>
                    <a:pt x="800" y="650"/>
                  </a:lnTo>
                  <a:lnTo>
                    <a:pt x="768" y="640"/>
                  </a:lnTo>
                  <a:lnTo>
                    <a:pt x="736" y="634"/>
                  </a:lnTo>
                  <a:lnTo>
                    <a:pt x="704" y="628"/>
                  </a:lnTo>
                  <a:lnTo>
                    <a:pt x="674" y="626"/>
                  </a:lnTo>
                  <a:lnTo>
                    <a:pt x="642" y="624"/>
                  </a:lnTo>
                  <a:lnTo>
                    <a:pt x="642" y="624"/>
                  </a:lnTo>
                  <a:lnTo>
                    <a:pt x="612" y="626"/>
                  </a:lnTo>
                  <a:lnTo>
                    <a:pt x="584" y="628"/>
                  </a:lnTo>
                  <a:lnTo>
                    <a:pt x="558" y="632"/>
                  </a:lnTo>
                  <a:lnTo>
                    <a:pt x="530" y="636"/>
                  </a:lnTo>
                  <a:lnTo>
                    <a:pt x="504" y="642"/>
                  </a:lnTo>
                  <a:lnTo>
                    <a:pt x="478" y="650"/>
                  </a:lnTo>
                  <a:lnTo>
                    <a:pt x="452" y="658"/>
                  </a:lnTo>
                  <a:lnTo>
                    <a:pt x="426" y="668"/>
                  </a:lnTo>
                  <a:lnTo>
                    <a:pt x="402" y="680"/>
                  </a:lnTo>
                  <a:lnTo>
                    <a:pt x="378" y="692"/>
                  </a:lnTo>
                  <a:lnTo>
                    <a:pt x="356" y="704"/>
                  </a:lnTo>
                  <a:lnTo>
                    <a:pt x="332" y="720"/>
                  </a:lnTo>
                  <a:lnTo>
                    <a:pt x="310" y="734"/>
                  </a:lnTo>
                  <a:lnTo>
                    <a:pt x="290" y="750"/>
                  </a:lnTo>
                  <a:lnTo>
                    <a:pt x="270" y="768"/>
                  </a:lnTo>
                  <a:lnTo>
                    <a:pt x="250" y="786"/>
                  </a:lnTo>
                  <a:lnTo>
                    <a:pt x="232" y="806"/>
                  </a:lnTo>
                  <a:lnTo>
                    <a:pt x="216" y="826"/>
                  </a:lnTo>
                  <a:lnTo>
                    <a:pt x="198" y="846"/>
                  </a:lnTo>
                  <a:lnTo>
                    <a:pt x="184" y="868"/>
                  </a:lnTo>
                  <a:lnTo>
                    <a:pt x="168" y="890"/>
                  </a:lnTo>
                  <a:lnTo>
                    <a:pt x="156" y="914"/>
                  </a:lnTo>
                  <a:lnTo>
                    <a:pt x="144" y="938"/>
                  </a:lnTo>
                  <a:lnTo>
                    <a:pt x="132" y="962"/>
                  </a:lnTo>
                  <a:lnTo>
                    <a:pt x="122" y="988"/>
                  </a:lnTo>
                  <a:lnTo>
                    <a:pt x="114" y="1012"/>
                  </a:lnTo>
                  <a:lnTo>
                    <a:pt x="106" y="1040"/>
                  </a:lnTo>
                  <a:lnTo>
                    <a:pt x="100" y="1066"/>
                  </a:lnTo>
                  <a:lnTo>
                    <a:pt x="96" y="1092"/>
                  </a:lnTo>
                  <a:lnTo>
                    <a:pt x="92" y="1120"/>
                  </a:lnTo>
                  <a:lnTo>
                    <a:pt x="90" y="1148"/>
                  </a:lnTo>
                  <a:lnTo>
                    <a:pt x="88" y="1176"/>
                  </a:lnTo>
                  <a:lnTo>
                    <a:pt x="88" y="1176"/>
                  </a:lnTo>
                  <a:lnTo>
                    <a:pt x="92" y="1228"/>
                  </a:lnTo>
                  <a:lnTo>
                    <a:pt x="98" y="1276"/>
                  </a:lnTo>
                  <a:lnTo>
                    <a:pt x="110" y="1324"/>
                  </a:lnTo>
                  <a:lnTo>
                    <a:pt x="124" y="1370"/>
                  </a:lnTo>
                  <a:lnTo>
                    <a:pt x="144" y="1414"/>
                  </a:lnTo>
                  <a:lnTo>
                    <a:pt x="166" y="1456"/>
                  </a:lnTo>
                  <a:lnTo>
                    <a:pt x="194" y="1498"/>
                  </a:lnTo>
                  <a:lnTo>
                    <a:pt x="224" y="1534"/>
                  </a:lnTo>
                  <a:lnTo>
                    <a:pt x="256" y="1570"/>
                  </a:lnTo>
                  <a:lnTo>
                    <a:pt x="292" y="1602"/>
                  </a:lnTo>
                  <a:lnTo>
                    <a:pt x="332" y="1630"/>
                  </a:lnTo>
                  <a:lnTo>
                    <a:pt x="372" y="1656"/>
                  </a:lnTo>
                  <a:lnTo>
                    <a:pt x="416" y="1678"/>
                  </a:lnTo>
                  <a:lnTo>
                    <a:pt x="462" y="1696"/>
                  </a:lnTo>
                  <a:lnTo>
                    <a:pt x="510" y="1710"/>
                  </a:lnTo>
                  <a:lnTo>
                    <a:pt x="558" y="1720"/>
                  </a:lnTo>
                  <a:lnTo>
                    <a:pt x="558" y="17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FE267F-ACD4-47DE-87A7-42CCBADDE307}"/>
              </a:ext>
            </a:extLst>
          </p:cNvPr>
          <p:cNvGrpSpPr/>
          <p:nvPr/>
        </p:nvGrpSpPr>
        <p:grpSpPr>
          <a:xfrm>
            <a:off x="9412675" y="3320350"/>
            <a:ext cx="506524" cy="295066"/>
            <a:chOff x="15339128" y="290521"/>
            <a:chExt cx="4616450" cy="2689225"/>
          </a:xfrm>
          <a:solidFill>
            <a:schemeClr val="bg1"/>
          </a:solidFill>
        </p:grpSpPr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BD23491-E868-40B2-996C-2E85731B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853" y="2236796"/>
              <a:ext cx="133350" cy="254000"/>
            </a:xfrm>
            <a:custGeom>
              <a:avLst/>
              <a:gdLst>
                <a:gd name="T0" fmla="*/ 42 w 84"/>
                <a:gd name="T1" fmla="*/ 160 h 160"/>
                <a:gd name="T2" fmla="*/ 42 w 84"/>
                <a:gd name="T3" fmla="*/ 160 h 160"/>
                <a:gd name="T4" fmla="*/ 34 w 84"/>
                <a:gd name="T5" fmla="*/ 160 h 160"/>
                <a:gd name="T6" fmla="*/ 26 w 84"/>
                <a:gd name="T7" fmla="*/ 156 h 160"/>
                <a:gd name="T8" fmla="*/ 20 w 84"/>
                <a:gd name="T9" fmla="*/ 152 h 160"/>
                <a:gd name="T10" fmla="*/ 12 w 84"/>
                <a:gd name="T11" fmla="*/ 148 h 160"/>
                <a:gd name="T12" fmla="*/ 8 w 84"/>
                <a:gd name="T13" fmla="*/ 142 h 160"/>
                <a:gd name="T14" fmla="*/ 4 w 84"/>
                <a:gd name="T15" fmla="*/ 134 h 160"/>
                <a:gd name="T16" fmla="*/ 2 w 84"/>
                <a:gd name="T17" fmla="*/ 126 h 160"/>
                <a:gd name="T18" fmla="*/ 0 w 84"/>
                <a:gd name="T19" fmla="*/ 118 h 160"/>
                <a:gd name="T20" fmla="*/ 0 w 84"/>
                <a:gd name="T21" fmla="*/ 42 h 160"/>
                <a:gd name="T22" fmla="*/ 0 w 84"/>
                <a:gd name="T23" fmla="*/ 42 h 160"/>
                <a:gd name="T24" fmla="*/ 2 w 84"/>
                <a:gd name="T25" fmla="*/ 32 h 160"/>
                <a:gd name="T26" fmla="*/ 4 w 84"/>
                <a:gd name="T27" fmla="*/ 24 h 160"/>
                <a:gd name="T28" fmla="*/ 8 w 84"/>
                <a:gd name="T29" fmla="*/ 18 h 160"/>
                <a:gd name="T30" fmla="*/ 12 w 84"/>
                <a:gd name="T31" fmla="*/ 12 h 160"/>
                <a:gd name="T32" fmla="*/ 20 w 84"/>
                <a:gd name="T33" fmla="*/ 6 h 160"/>
                <a:gd name="T34" fmla="*/ 26 w 84"/>
                <a:gd name="T35" fmla="*/ 2 h 160"/>
                <a:gd name="T36" fmla="*/ 34 w 84"/>
                <a:gd name="T37" fmla="*/ 0 h 160"/>
                <a:gd name="T38" fmla="*/ 42 w 84"/>
                <a:gd name="T39" fmla="*/ 0 h 160"/>
                <a:gd name="T40" fmla="*/ 42 w 84"/>
                <a:gd name="T41" fmla="*/ 0 h 160"/>
                <a:gd name="T42" fmla="*/ 52 w 84"/>
                <a:gd name="T43" fmla="*/ 0 h 160"/>
                <a:gd name="T44" fmla="*/ 58 w 84"/>
                <a:gd name="T45" fmla="*/ 2 h 160"/>
                <a:gd name="T46" fmla="*/ 66 w 84"/>
                <a:gd name="T47" fmla="*/ 6 h 160"/>
                <a:gd name="T48" fmla="*/ 72 w 84"/>
                <a:gd name="T49" fmla="*/ 12 h 160"/>
                <a:gd name="T50" fmla="*/ 78 w 84"/>
                <a:gd name="T51" fmla="*/ 18 h 160"/>
                <a:gd name="T52" fmla="*/ 82 w 84"/>
                <a:gd name="T53" fmla="*/ 24 h 160"/>
                <a:gd name="T54" fmla="*/ 84 w 84"/>
                <a:gd name="T55" fmla="*/ 32 h 160"/>
                <a:gd name="T56" fmla="*/ 84 w 84"/>
                <a:gd name="T57" fmla="*/ 42 h 160"/>
                <a:gd name="T58" fmla="*/ 84 w 84"/>
                <a:gd name="T59" fmla="*/ 118 h 160"/>
                <a:gd name="T60" fmla="*/ 84 w 84"/>
                <a:gd name="T61" fmla="*/ 118 h 160"/>
                <a:gd name="T62" fmla="*/ 84 w 84"/>
                <a:gd name="T63" fmla="*/ 126 h 160"/>
                <a:gd name="T64" fmla="*/ 82 w 84"/>
                <a:gd name="T65" fmla="*/ 134 h 160"/>
                <a:gd name="T66" fmla="*/ 78 w 84"/>
                <a:gd name="T67" fmla="*/ 142 h 160"/>
                <a:gd name="T68" fmla="*/ 72 w 84"/>
                <a:gd name="T69" fmla="*/ 148 h 160"/>
                <a:gd name="T70" fmla="*/ 66 w 84"/>
                <a:gd name="T71" fmla="*/ 152 h 160"/>
                <a:gd name="T72" fmla="*/ 58 w 84"/>
                <a:gd name="T73" fmla="*/ 156 h 160"/>
                <a:gd name="T74" fmla="*/ 52 w 84"/>
                <a:gd name="T75" fmla="*/ 160 h 160"/>
                <a:gd name="T76" fmla="*/ 42 w 84"/>
                <a:gd name="T77" fmla="*/ 160 h 160"/>
                <a:gd name="T78" fmla="*/ 42 w 84"/>
                <a:gd name="T7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" h="160">
                  <a:moveTo>
                    <a:pt x="42" y="160"/>
                  </a:moveTo>
                  <a:lnTo>
                    <a:pt x="42" y="160"/>
                  </a:lnTo>
                  <a:lnTo>
                    <a:pt x="34" y="160"/>
                  </a:lnTo>
                  <a:lnTo>
                    <a:pt x="26" y="156"/>
                  </a:lnTo>
                  <a:lnTo>
                    <a:pt x="20" y="152"/>
                  </a:lnTo>
                  <a:lnTo>
                    <a:pt x="12" y="148"/>
                  </a:lnTo>
                  <a:lnTo>
                    <a:pt x="8" y="142"/>
                  </a:lnTo>
                  <a:lnTo>
                    <a:pt x="4" y="134"/>
                  </a:lnTo>
                  <a:lnTo>
                    <a:pt x="2" y="126"/>
                  </a:lnTo>
                  <a:lnTo>
                    <a:pt x="0" y="11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58" y="2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82" y="24"/>
                  </a:lnTo>
                  <a:lnTo>
                    <a:pt x="84" y="32"/>
                  </a:lnTo>
                  <a:lnTo>
                    <a:pt x="84" y="42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4" y="126"/>
                  </a:lnTo>
                  <a:lnTo>
                    <a:pt x="82" y="134"/>
                  </a:lnTo>
                  <a:lnTo>
                    <a:pt x="78" y="142"/>
                  </a:lnTo>
                  <a:lnTo>
                    <a:pt x="72" y="148"/>
                  </a:lnTo>
                  <a:lnTo>
                    <a:pt x="66" y="152"/>
                  </a:lnTo>
                  <a:lnTo>
                    <a:pt x="58" y="156"/>
                  </a:lnTo>
                  <a:lnTo>
                    <a:pt x="52" y="160"/>
                  </a:lnTo>
                  <a:lnTo>
                    <a:pt x="42" y="160"/>
                  </a:lnTo>
                  <a:lnTo>
                    <a:pt x="42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F50554A5-A483-4FD9-A773-FF4DFE2D0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853" y="1357321"/>
              <a:ext cx="133350" cy="263525"/>
            </a:xfrm>
            <a:custGeom>
              <a:avLst/>
              <a:gdLst>
                <a:gd name="T0" fmla="*/ 42 w 84"/>
                <a:gd name="T1" fmla="*/ 166 h 166"/>
                <a:gd name="T2" fmla="*/ 42 w 84"/>
                <a:gd name="T3" fmla="*/ 166 h 166"/>
                <a:gd name="T4" fmla="*/ 34 w 84"/>
                <a:gd name="T5" fmla="*/ 164 h 166"/>
                <a:gd name="T6" fmla="*/ 26 w 84"/>
                <a:gd name="T7" fmla="*/ 162 h 166"/>
                <a:gd name="T8" fmla="*/ 20 w 84"/>
                <a:gd name="T9" fmla="*/ 158 h 166"/>
                <a:gd name="T10" fmla="*/ 12 w 84"/>
                <a:gd name="T11" fmla="*/ 152 h 166"/>
                <a:gd name="T12" fmla="*/ 8 w 84"/>
                <a:gd name="T13" fmla="*/ 146 h 166"/>
                <a:gd name="T14" fmla="*/ 4 w 84"/>
                <a:gd name="T15" fmla="*/ 140 h 166"/>
                <a:gd name="T16" fmla="*/ 2 w 84"/>
                <a:gd name="T17" fmla="*/ 132 h 166"/>
                <a:gd name="T18" fmla="*/ 0 w 84"/>
                <a:gd name="T19" fmla="*/ 124 h 166"/>
                <a:gd name="T20" fmla="*/ 0 w 84"/>
                <a:gd name="T21" fmla="*/ 42 h 166"/>
                <a:gd name="T22" fmla="*/ 0 w 84"/>
                <a:gd name="T23" fmla="*/ 42 h 166"/>
                <a:gd name="T24" fmla="*/ 2 w 84"/>
                <a:gd name="T25" fmla="*/ 34 h 166"/>
                <a:gd name="T26" fmla="*/ 4 w 84"/>
                <a:gd name="T27" fmla="*/ 26 h 166"/>
                <a:gd name="T28" fmla="*/ 8 w 84"/>
                <a:gd name="T29" fmla="*/ 20 h 166"/>
                <a:gd name="T30" fmla="*/ 12 w 84"/>
                <a:gd name="T31" fmla="*/ 14 h 166"/>
                <a:gd name="T32" fmla="*/ 20 w 84"/>
                <a:gd name="T33" fmla="*/ 8 h 166"/>
                <a:gd name="T34" fmla="*/ 26 w 84"/>
                <a:gd name="T35" fmla="*/ 4 h 166"/>
                <a:gd name="T36" fmla="*/ 34 w 84"/>
                <a:gd name="T37" fmla="*/ 2 h 166"/>
                <a:gd name="T38" fmla="*/ 42 w 84"/>
                <a:gd name="T39" fmla="*/ 0 h 166"/>
                <a:gd name="T40" fmla="*/ 42 w 84"/>
                <a:gd name="T41" fmla="*/ 0 h 166"/>
                <a:gd name="T42" fmla="*/ 52 w 84"/>
                <a:gd name="T43" fmla="*/ 2 h 166"/>
                <a:gd name="T44" fmla="*/ 58 w 84"/>
                <a:gd name="T45" fmla="*/ 4 h 166"/>
                <a:gd name="T46" fmla="*/ 66 w 84"/>
                <a:gd name="T47" fmla="*/ 8 h 166"/>
                <a:gd name="T48" fmla="*/ 72 w 84"/>
                <a:gd name="T49" fmla="*/ 14 h 166"/>
                <a:gd name="T50" fmla="*/ 78 w 84"/>
                <a:gd name="T51" fmla="*/ 20 h 166"/>
                <a:gd name="T52" fmla="*/ 82 w 84"/>
                <a:gd name="T53" fmla="*/ 26 h 166"/>
                <a:gd name="T54" fmla="*/ 84 w 84"/>
                <a:gd name="T55" fmla="*/ 34 h 166"/>
                <a:gd name="T56" fmla="*/ 84 w 84"/>
                <a:gd name="T57" fmla="*/ 42 h 166"/>
                <a:gd name="T58" fmla="*/ 84 w 84"/>
                <a:gd name="T59" fmla="*/ 124 h 166"/>
                <a:gd name="T60" fmla="*/ 84 w 84"/>
                <a:gd name="T61" fmla="*/ 124 h 166"/>
                <a:gd name="T62" fmla="*/ 84 w 84"/>
                <a:gd name="T63" fmla="*/ 132 h 166"/>
                <a:gd name="T64" fmla="*/ 82 w 84"/>
                <a:gd name="T65" fmla="*/ 140 h 166"/>
                <a:gd name="T66" fmla="*/ 78 w 84"/>
                <a:gd name="T67" fmla="*/ 146 h 166"/>
                <a:gd name="T68" fmla="*/ 72 w 84"/>
                <a:gd name="T69" fmla="*/ 152 h 166"/>
                <a:gd name="T70" fmla="*/ 66 w 84"/>
                <a:gd name="T71" fmla="*/ 158 h 166"/>
                <a:gd name="T72" fmla="*/ 58 w 84"/>
                <a:gd name="T73" fmla="*/ 162 h 166"/>
                <a:gd name="T74" fmla="*/ 52 w 84"/>
                <a:gd name="T75" fmla="*/ 164 h 166"/>
                <a:gd name="T76" fmla="*/ 42 w 84"/>
                <a:gd name="T77" fmla="*/ 166 h 166"/>
                <a:gd name="T78" fmla="*/ 42 w 84"/>
                <a:gd name="T7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" h="166">
                  <a:moveTo>
                    <a:pt x="42" y="166"/>
                  </a:moveTo>
                  <a:lnTo>
                    <a:pt x="42" y="166"/>
                  </a:lnTo>
                  <a:lnTo>
                    <a:pt x="34" y="164"/>
                  </a:lnTo>
                  <a:lnTo>
                    <a:pt x="26" y="162"/>
                  </a:lnTo>
                  <a:lnTo>
                    <a:pt x="20" y="158"/>
                  </a:lnTo>
                  <a:lnTo>
                    <a:pt x="12" y="152"/>
                  </a:lnTo>
                  <a:lnTo>
                    <a:pt x="8" y="146"/>
                  </a:lnTo>
                  <a:lnTo>
                    <a:pt x="4" y="140"/>
                  </a:lnTo>
                  <a:lnTo>
                    <a:pt x="2" y="132"/>
                  </a:lnTo>
                  <a:lnTo>
                    <a:pt x="0" y="12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2" y="2"/>
                  </a:lnTo>
                  <a:lnTo>
                    <a:pt x="58" y="4"/>
                  </a:lnTo>
                  <a:lnTo>
                    <a:pt x="66" y="8"/>
                  </a:lnTo>
                  <a:lnTo>
                    <a:pt x="72" y="14"/>
                  </a:lnTo>
                  <a:lnTo>
                    <a:pt x="78" y="20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4" y="42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32"/>
                  </a:lnTo>
                  <a:lnTo>
                    <a:pt x="82" y="140"/>
                  </a:lnTo>
                  <a:lnTo>
                    <a:pt x="78" y="146"/>
                  </a:lnTo>
                  <a:lnTo>
                    <a:pt x="72" y="152"/>
                  </a:lnTo>
                  <a:lnTo>
                    <a:pt x="66" y="158"/>
                  </a:lnTo>
                  <a:lnTo>
                    <a:pt x="58" y="162"/>
                  </a:lnTo>
                  <a:lnTo>
                    <a:pt x="52" y="164"/>
                  </a:lnTo>
                  <a:lnTo>
                    <a:pt x="42" y="166"/>
                  </a:lnTo>
                  <a:lnTo>
                    <a:pt x="42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9B0F2B5-DBC5-4F16-8922-B0E187DE6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8503" y="1862146"/>
              <a:ext cx="254000" cy="133350"/>
            </a:xfrm>
            <a:custGeom>
              <a:avLst/>
              <a:gdLst>
                <a:gd name="T0" fmla="*/ 118 w 160"/>
                <a:gd name="T1" fmla="*/ 84 h 84"/>
                <a:gd name="T2" fmla="*/ 42 w 160"/>
                <a:gd name="T3" fmla="*/ 84 h 84"/>
                <a:gd name="T4" fmla="*/ 42 w 160"/>
                <a:gd name="T5" fmla="*/ 84 h 84"/>
                <a:gd name="T6" fmla="*/ 34 w 160"/>
                <a:gd name="T7" fmla="*/ 82 h 84"/>
                <a:gd name="T8" fmla="*/ 26 w 160"/>
                <a:gd name="T9" fmla="*/ 80 h 84"/>
                <a:gd name="T10" fmla="*/ 20 w 160"/>
                <a:gd name="T11" fmla="*/ 76 h 84"/>
                <a:gd name="T12" fmla="*/ 12 w 160"/>
                <a:gd name="T13" fmla="*/ 70 h 84"/>
                <a:gd name="T14" fmla="*/ 8 w 160"/>
                <a:gd name="T15" fmla="*/ 64 h 84"/>
                <a:gd name="T16" fmla="*/ 4 w 160"/>
                <a:gd name="T17" fmla="*/ 58 h 84"/>
                <a:gd name="T18" fmla="*/ 2 w 160"/>
                <a:gd name="T19" fmla="*/ 50 h 84"/>
                <a:gd name="T20" fmla="*/ 0 w 160"/>
                <a:gd name="T21" fmla="*/ 42 h 84"/>
                <a:gd name="T22" fmla="*/ 0 w 160"/>
                <a:gd name="T23" fmla="*/ 42 h 84"/>
                <a:gd name="T24" fmla="*/ 2 w 160"/>
                <a:gd name="T25" fmla="*/ 32 h 84"/>
                <a:gd name="T26" fmla="*/ 4 w 160"/>
                <a:gd name="T27" fmla="*/ 24 h 84"/>
                <a:gd name="T28" fmla="*/ 8 w 160"/>
                <a:gd name="T29" fmla="*/ 18 h 84"/>
                <a:gd name="T30" fmla="*/ 12 w 160"/>
                <a:gd name="T31" fmla="*/ 12 h 84"/>
                <a:gd name="T32" fmla="*/ 20 w 160"/>
                <a:gd name="T33" fmla="*/ 6 h 84"/>
                <a:gd name="T34" fmla="*/ 26 w 160"/>
                <a:gd name="T35" fmla="*/ 2 h 84"/>
                <a:gd name="T36" fmla="*/ 34 w 160"/>
                <a:gd name="T37" fmla="*/ 0 h 84"/>
                <a:gd name="T38" fmla="*/ 42 w 160"/>
                <a:gd name="T39" fmla="*/ 0 h 84"/>
                <a:gd name="T40" fmla="*/ 118 w 160"/>
                <a:gd name="T41" fmla="*/ 0 h 84"/>
                <a:gd name="T42" fmla="*/ 118 w 160"/>
                <a:gd name="T43" fmla="*/ 0 h 84"/>
                <a:gd name="T44" fmla="*/ 126 w 160"/>
                <a:gd name="T45" fmla="*/ 0 h 84"/>
                <a:gd name="T46" fmla="*/ 134 w 160"/>
                <a:gd name="T47" fmla="*/ 2 h 84"/>
                <a:gd name="T48" fmla="*/ 142 w 160"/>
                <a:gd name="T49" fmla="*/ 6 h 84"/>
                <a:gd name="T50" fmla="*/ 148 w 160"/>
                <a:gd name="T51" fmla="*/ 12 h 84"/>
                <a:gd name="T52" fmla="*/ 152 w 160"/>
                <a:gd name="T53" fmla="*/ 18 h 84"/>
                <a:gd name="T54" fmla="*/ 156 w 160"/>
                <a:gd name="T55" fmla="*/ 24 h 84"/>
                <a:gd name="T56" fmla="*/ 160 w 160"/>
                <a:gd name="T57" fmla="*/ 32 h 84"/>
                <a:gd name="T58" fmla="*/ 160 w 160"/>
                <a:gd name="T59" fmla="*/ 42 h 84"/>
                <a:gd name="T60" fmla="*/ 160 w 160"/>
                <a:gd name="T61" fmla="*/ 42 h 84"/>
                <a:gd name="T62" fmla="*/ 160 w 160"/>
                <a:gd name="T63" fmla="*/ 50 h 84"/>
                <a:gd name="T64" fmla="*/ 156 w 160"/>
                <a:gd name="T65" fmla="*/ 58 h 84"/>
                <a:gd name="T66" fmla="*/ 152 w 160"/>
                <a:gd name="T67" fmla="*/ 64 h 84"/>
                <a:gd name="T68" fmla="*/ 148 w 160"/>
                <a:gd name="T69" fmla="*/ 70 h 84"/>
                <a:gd name="T70" fmla="*/ 142 w 160"/>
                <a:gd name="T71" fmla="*/ 76 h 84"/>
                <a:gd name="T72" fmla="*/ 134 w 160"/>
                <a:gd name="T73" fmla="*/ 80 h 84"/>
                <a:gd name="T74" fmla="*/ 126 w 160"/>
                <a:gd name="T75" fmla="*/ 82 h 84"/>
                <a:gd name="T76" fmla="*/ 118 w 160"/>
                <a:gd name="T77" fmla="*/ 84 h 84"/>
                <a:gd name="T78" fmla="*/ 118 w 160"/>
                <a:gd name="T7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84">
                  <a:moveTo>
                    <a:pt x="118" y="84"/>
                  </a:moveTo>
                  <a:lnTo>
                    <a:pt x="42" y="84"/>
                  </a:lnTo>
                  <a:lnTo>
                    <a:pt x="42" y="84"/>
                  </a:lnTo>
                  <a:lnTo>
                    <a:pt x="34" y="82"/>
                  </a:lnTo>
                  <a:lnTo>
                    <a:pt x="26" y="80"/>
                  </a:lnTo>
                  <a:lnTo>
                    <a:pt x="20" y="76"/>
                  </a:lnTo>
                  <a:lnTo>
                    <a:pt x="12" y="70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4" y="2"/>
                  </a:lnTo>
                  <a:lnTo>
                    <a:pt x="142" y="6"/>
                  </a:lnTo>
                  <a:lnTo>
                    <a:pt x="148" y="12"/>
                  </a:lnTo>
                  <a:lnTo>
                    <a:pt x="152" y="18"/>
                  </a:lnTo>
                  <a:lnTo>
                    <a:pt x="156" y="24"/>
                  </a:lnTo>
                  <a:lnTo>
                    <a:pt x="160" y="32"/>
                  </a:lnTo>
                  <a:lnTo>
                    <a:pt x="160" y="42"/>
                  </a:lnTo>
                  <a:lnTo>
                    <a:pt x="160" y="42"/>
                  </a:lnTo>
                  <a:lnTo>
                    <a:pt x="160" y="50"/>
                  </a:lnTo>
                  <a:lnTo>
                    <a:pt x="156" y="58"/>
                  </a:lnTo>
                  <a:lnTo>
                    <a:pt x="152" y="64"/>
                  </a:lnTo>
                  <a:lnTo>
                    <a:pt x="148" y="70"/>
                  </a:lnTo>
                  <a:lnTo>
                    <a:pt x="142" y="76"/>
                  </a:lnTo>
                  <a:lnTo>
                    <a:pt x="134" y="80"/>
                  </a:lnTo>
                  <a:lnTo>
                    <a:pt x="126" y="82"/>
                  </a:lnTo>
                  <a:lnTo>
                    <a:pt x="118" y="84"/>
                  </a:lnTo>
                  <a:lnTo>
                    <a:pt x="11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F7ADF3E8-77DE-4FB4-9583-289F24A4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9028" y="1862146"/>
              <a:ext cx="263525" cy="133350"/>
            </a:xfrm>
            <a:custGeom>
              <a:avLst/>
              <a:gdLst>
                <a:gd name="T0" fmla="*/ 124 w 166"/>
                <a:gd name="T1" fmla="*/ 84 h 84"/>
                <a:gd name="T2" fmla="*/ 42 w 166"/>
                <a:gd name="T3" fmla="*/ 84 h 84"/>
                <a:gd name="T4" fmla="*/ 42 w 166"/>
                <a:gd name="T5" fmla="*/ 84 h 84"/>
                <a:gd name="T6" fmla="*/ 34 w 166"/>
                <a:gd name="T7" fmla="*/ 82 h 84"/>
                <a:gd name="T8" fmla="*/ 26 w 166"/>
                <a:gd name="T9" fmla="*/ 80 h 84"/>
                <a:gd name="T10" fmla="*/ 20 w 166"/>
                <a:gd name="T11" fmla="*/ 76 h 84"/>
                <a:gd name="T12" fmla="*/ 14 w 166"/>
                <a:gd name="T13" fmla="*/ 70 h 84"/>
                <a:gd name="T14" fmla="*/ 8 w 166"/>
                <a:gd name="T15" fmla="*/ 64 h 84"/>
                <a:gd name="T16" fmla="*/ 4 w 166"/>
                <a:gd name="T17" fmla="*/ 58 h 84"/>
                <a:gd name="T18" fmla="*/ 2 w 166"/>
                <a:gd name="T19" fmla="*/ 50 h 84"/>
                <a:gd name="T20" fmla="*/ 0 w 166"/>
                <a:gd name="T21" fmla="*/ 42 h 84"/>
                <a:gd name="T22" fmla="*/ 0 w 166"/>
                <a:gd name="T23" fmla="*/ 42 h 84"/>
                <a:gd name="T24" fmla="*/ 2 w 166"/>
                <a:gd name="T25" fmla="*/ 32 h 84"/>
                <a:gd name="T26" fmla="*/ 4 w 166"/>
                <a:gd name="T27" fmla="*/ 24 h 84"/>
                <a:gd name="T28" fmla="*/ 8 w 166"/>
                <a:gd name="T29" fmla="*/ 18 h 84"/>
                <a:gd name="T30" fmla="*/ 14 w 166"/>
                <a:gd name="T31" fmla="*/ 12 h 84"/>
                <a:gd name="T32" fmla="*/ 20 w 166"/>
                <a:gd name="T33" fmla="*/ 6 h 84"/>
                <a:gd name="T34" fmla="*/ 26 w 166"/>
                <a:gd name="T35" fmla="*/ 2 h 84"/>
                <a:gd name="T36" fmla="*/ 34 w 166"/>
                <a:gd name="T37" fmla="*/ 0 h 84"/>
                <a:gd name="T38" fmla="*/ 42 w 166"/>
                <a:gd name="T39" fmla="*/ 0 h 84"/>
                <a:gd name="T40" fmla="*/ 124 w 166"/>
                <a:gd name="T41" fmla="*/ 0 h 84"/>
                <a:gd name="T42" fmla="*/ 124 w 166"/>
                <a:gd name="T43" fmla="*/ 0 h 84"/>
                <a:gd name="T44" fmla="*/ 134 w 166"/>
                <a:gd name="T45" fmla="*/ 0 h 84"/>
                <a:gd name="T46" fmla="*/ 142 w 166"/>
                <a:gd name="T47" fmla="*/ 2 h 84"/>
                <a:gd name="T48" fmla="*/ 148 w 166"/>
                <a:gd name="T49" fmla="*/ 6 h 84"/>
                <a:gd name="T50" fmla="*/ 154 w 166"/>
                <a:gd name="T51" fmla="*/ 12 h 84"/>
                <a:gd name="T52" fmla="*/ 160 w 166"/>
                <a:gd name="T53" fmla="*/ 18 h 84"/>
                <a:gd name="T54" fmla="*/ 164 w 166"/>
                <a:gd name="T55" fmla="*/ 24 h 84"/>
                <a:gd name="T56" fmla="*/ 166 w 166"/>
                <a:gd name="T57" fmla="*/ 32 h 84"/>
                <a:gd name="T58" fmla="*/ 166 w 166"/>
                <a:gd name="T59" fmla="*/ 42 h 84"/>
                <a:gd name="T60" fmla="*/ 166 w 166"/>
                <a:gd name="T61" fmla="*/ 42 h 84"/>
                <a:gd name="T62" fmla="*/ 166 w 166"/>
                <a:gd name="T63" fmla="*/ 50 h 84"/>
                <a:gd name="T64" fmla="*/ 164 w 166"/>
                <a:gd name="T65" fmla="*/ 58 h 84"/>
                <a:gd name="T66" fmla="*/ 160 w 166"/>
                <a:gd name="T67" fmla="*/ 64 h 84"/>
                <a:gd name="T68" fmla="*/ 154 w 166"/>
                <a:gd name="T69" fmla="*/ 70 h 84"/>
                <a:gd name="T70" fmla="*/ 148 w 166"/>
                <a:gd name="T71" fmla="*/ 76 h 84"/>
                <a:gd name="T72" fmla="*/ 142 w 166"/>
                <a:gd name="T73" fmla="*/ 80 h 84"/>
                <a:gd name="T74" fmla="*/ 134 w 166"/>
                <a:gd name="T75" fmla="*/ 82 h 84"/>
                <a:gd name="T76" fmla="*/ 124 w 166"/>
                <a:gd name="T77" fmla="*/ 84 h 84"/>
                <a:gd name="T78" fmla="*/ 124 w 166"/>
                <a:gd name="T7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84">
                  <a:moveTo>
                    <a:pt x="124" y="84"/>
                  </a:moveTo>
                  <a:lnTo>
                    <a:pt x="42" y="84"/>
                  </a:lnTo>
                  <a:lnTo>
                    <a:pt x="42" y="84"/>
                  </a:lnTo>
                  <a:lnTo>
                    <a:pt x="34" y="82"/>
                  </a:lnTo>
                  <a:lnTo>
                    <a:pt x="26" y="80"/>
                  </a:lnTo>
                  <a:lnTo>
                    <a:pt x="20" y="76"/>
                  </a:lnTo>
                  <a:lnTo>
                    <a:pt x="14" y="70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2" y="2"/>
                  </a:lnTo>
                  <a:lnTo>
                    <a:pt x="148" y="6"/>
                  </a:lnTo>
                  <a:lnTo>
                    <a:pt x="154" y="12"/>
                  </a:lnTo>
                  <a:lnTo>
                    <a:pt x="160" y="18"/>
                  </a:lnTo>
                  <a:lnTo>
                    <a:pt x="164" y="24"/>
                  </a:lnTo>
                  <a:lnTo>
                    <a:pt x="166" y="32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50"/>
                  </a:lnTo>
                  <a:lnTo>
                    <a:pt x="164" y="58"/>
                  </a:lnTo>
                  <a:lnTo>
                    <a:pt x="160" y="64"/>
                  </a:lnTo>
                  <a:lnTo>
                    <a:pt x="154" y="70"/>
                  </a:lnTo>
                  <a:lnTo>
                    <a:pt x="148" y="76"/>
                  </a:lnTo>
                  <a:lnTo>
                    <a:pt x="142" y="80"/>
                  </a:lnTo>
                  <a:lnTo>
                    <a:pt x="134" y="82"/>
                  </a:lnTo>
                  <a:lnTo>
                    <a:pt x="124" y="84"/>
                  </a:lnTo>
                  <a:lnTo>
                    <a:pt x="12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AAF61DAC-4294-4310-B5BF-F3CF4548E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0553" y="2125671"/>
              <a:ext cx="219075" cy="222250"/>
            </a:xfrm>
            <a:custGeom>
              <a:avLst/>
              <a:gdLst>
                <a:gd name="T0" fmla="*/ 96 w 138"/>
                <a:gd name="T1" fmla="*/ 140 h 140"/>
                <a:gd name="T2" fmla="*/ 96 w 138"/>
                <a:gd name="T3" fmla="*/ 140 h 140"/>
                <a:gd name="T4" fmla="*/ 88 w 138"/>
                <a:gd name="T5" fmla="*/ 138 h 140"/>
                <a:gd name="T6" fmla="*/ 82 w 138"/>
                <a:gd name="T7" fmla="*/ 136 h 140"/>
                <a:gd name="T8" fmla="*/ 74 w 138"/>
                <a:gd name="T9" fmla="*/ 132 h 140"/>
                <a:gd name="T10" fmla="*/ 68 w 138"/>
                <a:gd name="T11" fmla="*/ 128 h 140"/>
                <a:gd name="T12" fmla="*/ 12 w 138"/>
                <a:gd name="T13" fmla="*/ 72 h 140"/>
                <a:gd name="T14" fmla="*/ 12 w 138"/>
                <a:gd name="T15" fmla="*/ 72 h 140"/>
                <a:gd name="T16" fmla="*/ 6 w 138"/>
                <a:gd name="T17" fmla="*/ 64 h 140"/>
                <a:gd name="T18" fmla="*/ 2 w 138"/>
                <a:gd name="T19" fmla="*/ 58 h 140"/>
                <a:gd name="T20" fmla="*/ 0 w 138"/>
                <a:gd name="T21" fmla="*/ 50 h 140"/>
                <a:gd name="T22" fmla="*/ 0 w 138"/>
                <a:gd name="T23" fmla="*/ 42 h 140"/>
                <a:gd name="T24" fmla="*/ 0 w 138"/>
                <a:gd name="T25" fmla="*/ 34 h 140"/>
                <a:gd name="T26" fmla="*/ 2 w 138"/>
                <a:gd name="T27" fmla="*/ 26 h 140"/>
                <a:gd name="T28" fmla="*/ 6 w 138"/>
                <a:gd name="T29" fmla="*/ 18 h 140"/>
                <a:gd name="T30" fmla="*/ 12 w 138"/>
                <a:gd name="T31" fmla="*/ 12 h 140"/>
                <a:gd name="T32" fmla="*/ 12 w 138"/>
                <a:gd name="T33" fmla="*/ 12 h 140"/>
                <a:gd name="T34" fmla="*/ 18 w 138"/>
                <a:gd name="T35" fmla="*/ 6 h 140"/>
                <a:gd name="T36" fmla="*/ 26 w 138"/>
                <a:gd name="T37" fmla="*/ 2 h 140"/>
                <a:gd name="T38" fmla="*/ 34 w 138"/>
                <a:gd name="T39" fmla="*/ 0 h 140"/>
                <a:gd name="T40" fmla="*/ 42 w 138"/>
                <a:gd name="T41" fmla="*/ 0 h 140"/>
                <a:gd name="T42" fmla="*/ 50 w 138"/>
                <a:gd name="T43" fmla="*/ 0 h 140"/>
                <a:gd name="T44" fmla="*/ 58 w 138"/>
                <a:gd name="T45" fmla="*/ 2 h 140"/>
                <a:gd name="T46" fmla="*/ 64 w 138"/>
                <a:gd name="T47" fmla="*/ 6 h 140"/>
                <a:gd name="T48" fmla="*/ 70 w 138"/>
                <a:gd name="T49" fmla="*/ 12 h 140"/>
                <a:gd name="T50" fmla="*/ 126 w 138"/>
                <a:gd name="T51" fmla="*/ 68 h 140"/>
                <a:gd name="T52" fmla="*/ 126 w 138"/>
                <a:gd name="T53" fmla="*/ 68 h 140"/>
                <a:gd name="T54" fmla="*/ 132 w 138"/>
                <a:gd name="T55" fmla="*/ 74 h 140"/>
                <a:gd name="T56" fmla="*/ 136 w 138"/>
                <a:gd name="T57" fmla="*/ 82 h 140"/>
                <a:gd name="T58" fmla="*/ 138 w 138"/>
                <a:gd name="T59" fmla="*/ 90 h 140"/>
                <a:gd name="T60" fmla="*/ 138 w 138"/>
                <a:gd name="T61" fmla="*/ 98 h 140"/>
                <a:gd name="T62" fmla="*/ 138 w 138"/>
                <a:gd name="T63" fmla="*/ 106 h 140"/>
                <a:gd name="T64" fmla="*/ 136 w 138"/>
                <a:gd name="T65" fmla="*/ 114 h 140"/>
                <a:gd name="T66" fmla="*/ 132 w 138"/>
                <a:gd name="T67" fmla="*/ 120 h 140"/>
                <a:gd name="T68" fmla="*/ 126 w 138"/>
                <a:gd name="T69" fmla="*/ 128 h 140"/>
                <a:gd name="T70" fmla="*/ 126 w 138"/>
                <a:gd name="T71" fmla="*/ 128 h 140"/>
                <a:gd name="T72" fmla="*/ 120 w 138"/>
                <a:gd name="T73" fmla="*/ 132 h 140"/>
                <a:gd name="T74" fmla="*/ 112 w 138"/>
                <a:gd name="T75" fmla="*/ 136 h 140"/>
                <a:gd name="T76" fmla="*/ 104 w 138"/>
                <a:gd name="T77" fmla="*/ 138 h 140"/>
                <a:gd name="T78" fmla="*/ 96 w 138"/>
                <a:gd name="T79" fmla="*/ 140 h 140"/>
                <a:gd name="T80" fmla="*/ 96 w 138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40">
                  <a:moveTo>
                    <a:pt x="96" y="140"/>
                  </a:moveTo>
                  <a:lnTo>
                    <a:pt x="96" y="140"/>
                  </a:lnTo>
                  <a:lnTo>
                    <a:pt x="88" y="138"/>
                  </a:lnTo>
                  <a:lnTo>
                    <a:pt x="82" y="136"/>
                  </a:lnTo>
                  <a:lnTo>
                    <a:pt x="74" y="132"/>
                  </a:lnTo>
                  <a:lnTo>
                    <a:pt x="68" y="12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6" y="64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64" y="6"/>
                  </a:lnTo>
                  <a:lnTo>
                    <a:pt x="70" y="12"/>
                  </a:lnTo>
                  <a:lnTo>
                    <a:pt x="126" y="68"/>
                  </a:lnTo>
                  <a:lnTo>
                    <a:pt x="126" y="68"/>
                  </a:lnTo>
                  <a:lnTo>
                    <a:pt x="132" y="74"/>
                  </a:lnTo>
                  <a:lnTo>
                    <a:pt x="136" y="82"/>
                  </a:lnTo>
                  <a:lnTo>
                    <a:pt x="138" y="90"/>
                  </a:lnTo>
                  <a:lnTo>
                    <a:pt x="138" y="98"/>
                  </a:lnTo>
                  <a:lnTo>
                    <a:pt x="138" y="106"/>
                  </a:lnTo>
                  <a:lnTo>
                    <a:pt x="136" y="114"/>
                  </a:lnTo>
                  <a:lnTo>
                    <a:pt x="132" y="120"/>
                  </a:lnTo>
                  <a:lnTo>
                    <a:pt x="126" y="128"/>
                  </a:lnTo>
                  <a:lnTo>
                    <a:pt x="126" y="128"/>
                  </a:lnTo>
                  <a:lnTo>
                    <a:pt x="120" y="132"/>
                  </a:lnTo>
                  <a:lnTo>
                    <a:pt x="112" y="136"/>
                  </a:lnTo>
                  <a:lnTo>
                    <a:pt x="104" y="138"/>
                  </a:lnTo>
                  <a:lnTo>
                    <a:pt x="96" y="140"/>
                  </a:lnTo>
                  <a:lnTo>
                    <a:pt x="96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CDE34F81-119F-4368-A74A-4DEC72A98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1428" y="1506546"/>
              <a:ext cx="222250" cy="222250"/>
            </a:xfrm>
            <a:custGeom>
              <a:avLst/>
              <a:gdLst>
                <a:gd name="T0" fmla="*/ 98 w 140"/>
                <a:gd name="T1" fmla="*/ 140 h 140"/>
                <a:gd name="T2" fmla="*/ 98 w 140"/>
                <a:gd name="T3" fmla="*/ 140 h 140"/>
                <a:gd name="T4" fmla="*/ 90 w 140"/>
                <a:gd name="T5" fmla="*/ 140 h 140"/>
                <a:gd name="T6" fmla="*/ 82 w 140"/>
                <a:gd name="T7" fmla="*/ 138 h 140"/>
                <a:gd name="T8" fmla="*/ 74 w 140"/>
                <a:gd name="T9" fmla="*/ 134 h 140"/>
                <a:gd name="T10" fmla="*/ 68 w 140"/>
                <a:gd name="T11" fmla="*/ 128 h 140"/>
                <a:gd name="T12" fmla="*/ 12 w 140"/>
                <a:gd name="T13" fmla="*/ 72 h 140"/>
                <a:gd name="T14" fmla="*/ 12 w 140"/>
                <a:gd name="T15" fmla="*/ 72 h 140"/>
                <a:gd name="T16" fmla="*/ 8 w 140"/>
                <a:gd name="T17" fmla="*/ 66 h 140"/>
                <a:gd name="T18" fmla="*/ 4 w 140"/>
                <a:gd name="T19" fmla="*/ 58 h 140"/>
                <a:gd name="T20" fmla="*/ 0 w 140"/>
                <a:gd name="T21" fmla="*/ 50 h 140"/>
                <a:gd name="T22" fmla="*/ 0 w 140"/>
                <a:gd name="T23" fmla="*/ 42 h 140"/>
                <a:gd name="T24" fmla="*/ 0 w 140"/>
                <a:gd name="T25" fmla="*/ 34 h 140"/>
                <a:gd name="T26" fmla="*/ 4 w 140"/>
                <a:gd name="T27" fmla="*/ 26 h 140"/>
                <a:gd name="T28" fmla="*/ 8 w 140"/>
                <a:gd name="T29" fmla="*/ 20 h 140"/>
                <a:gd name="T30" fmla="*/ 12 w 140"/>
                <a:gd name="T31" fmla="*/ 14 h 140"/>
                <a:gd name="T32" fmla="*/ 12 w 140"/>
                <a:gd name="T33" fmla="*/ 14 h 140"/>
                <a:gd name="T34" fmla="*/ 20 w 140"/>
                <a:gd name="T35" fmla="*/ 8 h 140"/>
                <a:gd name="T36" fmla="*/ 26 w 140"/>
                <a:gd name="T37" fmla="*/ 4 h 140"/>
                <a:gd name="T38" fmla="*/ 34 w 140"/>
                <a:gd name="T39" fmla="*/ 2 h 140"/>
                <a:gd name="T40" fmla="*/ 42 w 140"/>
                <a:gd name="T41" fmla="*/ 0 h 140"/>
                <a:gd name="T42" fmla="*/ 50 w 140"/>
                <a:gd name="T43" fmla="*/ 2 h 140"/>
                <a:gd name="T44" fmla="*/ 58 w 140"/>
                <a:gd name="T45" fmla="*/ 4 h 140"/>
                <a:gd name="T46" fmla="*/ 66 w 140"/>
                <a:gd name="T47" fmla="*/ 8 h 140"/>
                <a:gd name="T48" fmla="*/ 72 w 140"/>
                <a:gd name="T49" fmla="*/ 12 h 140"/>
                <a:gd name="T50" fmla="*/ 128 w 140"/>
                <a:gd name="T51" fmla="*/ 68 h 140"/>
                <a:gd name="T52" fmla="*/ 128 w 140"/>
                <a:gd name="T53" fmla="*/ 68 h 140"/>
                <a:gd name="T54" fmla="*/ 134 w 140"/>
                <a:gd name="T55" fmla="*/ 76 h 140"/>
                <a:gd name="T56" fmla="*/ 136 w 140"/>
                <a:gd name="T57" fmla="*/ 82 h 140"/>
                <a:gd name="T58" fmla="*/ 140 w 140"/>
                <a:gd name="T59" fmla="*/ 90 h 140"/>
                <a:gd name="T60" fmla="*/ 140 w 140"/>
                <a:gd name="T61" fmla="*/ 98 h 140"/>
                <a:gd name="T62" fmla="*/ 140 w 140"/>
                <a:gd name="T63" fmla="*/ 106 h 140"/>
                <a:gd name="T64" fmla="*/ 136 w 140"/>
                <a:gd name="T65" fmla="*/ 114 h 140"/>
                <a:gd name="T66" fmla="*/ 134 w 140"/>
                <a:gd name="T67" fmla="*/ 122 h 140"/>
                <a:gd name="T68" fmla="*/ 128 w 140"/>
                <a:gd name="T69" fmla="*/ 128 h 140"/>
                <a:gd name="T70" fmla="*/ 128 w 140"/>
                <a:gd name="T71" fmla="*/ 128 h 140"/>
                <a:gd name="T72" fmla="*/ 122 w 140"/>
                <a:gd name="T73" fmla="*/ 134 h 140"/>
                <a:gd name="T74" fmla="*/ 114 w 140"/>
                <a:gd name="T75" fmla="*/ 138 h 140"/>
                <a:gd name="T76" fmla="*/ 106 w 140"/>
                <a:gd name="T77" fmla="*/ 140 h 140"/>
                <a:gd name="T78" fmla="*/ 98 w 140"/>
                <a:gd name="T79" fmla="*/ 140 h 140"/>
                <a:gd name="T80" fmla="*/ 98 w 140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0">
                  <a:moveTo>
                    <a:pt x="98" y="140"/>
                  </a:moveTo>
                  <a:lnTo>
                    <a:pt x="98" y="140"/>
                  </a:lnTo>
                  <a:lnTo>
                    <a:pt x="90" y="140"/>
                  </a:lnTo>
                  <a:lnTo>
                    <a:pt x="82" y="138"/>
                  </a:lnTo>
                  <a:lnTo>
                    <a:pt x="74" y="134"/>
                  </a:lnTo>
                  <a:lnTo>
                    <a:pt x="68" y="12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4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58" y="4"/>
                  </a:lnTo>
                  <a:lnTo>
                    <a:pt x="66" y="8"/>
                  </a:lnTo>
                  <a:lnTo>
                    <a:pt x="72" y="12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34" y="76"/>
                  </a:lnTo>
                  <a:lnTo>
                    <a:pt x="136" y="82"/>
                  </a:lnTo>
                  <a:lnTo>
                    <a:pt x="140" y="90"/>
                  </a:lnTo>
                  <a:lnTo>
                    <a:pt x="140" y="98"/>
                  </a:lnTo>
                  <a:lnTo>
                    <a:pt x="140" y="106"/>
                  </a:lnTo>
                  <a:lnTo>
                    <a:pt x="136" y="114"/>
                  </a:lnTo>
                  <a:lnTo>
                    <a:pt x="134" y="12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22" y="134"/>
                  </a:lnTo>
                  <a:lnTo>
                    <a:pt x="114" y="138"/>
                  </a:lnTo>
                  <a:lnTo>
                    <a:pt x="106" y="140"/>
                  </a:lnTo>
                  <a:lnTo>
                    <a:pt x="98" y="140"/>
                  </a:lnTo>
                  <a:lnTo>
                    <a:pt x="98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7CFB26DE-792D-401A-A39A-F7C70A016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0553" y="1506546"/>
              <a:ext cx="219075" cy="222250"/>
            </a:xfrm>
            <a:custGeom>
              <a:avLst/>
              <a:gdLst>
                <a:gd name="T0" fmla="*/ 42 w 138"/>
                <a:gd name="T1" fmla="*/ 140 h 140"/>
                <a:gd name="T2" fmla="*/ 42 w 138"/>
                <a:gd name="T3" fmla="*/ 140 h 140"/>
                <a:gd name="T4" fmla="*/ 34 w 138"/>
                <a:gd name="T5" fmla="*/ 140 h 140"/>
                <a:gd name="T6" fmla="*/ 26 w 138"/>
                <a:gd name="T7" fmla="*/ 138 h 140"/>
                <a:gd name="T8" fmla="*/ 18 w 138"/>
                <a:gd name="T9" fmla="*/ 134 h 140"/>
                <a:gd name="T10" fmla="*/ 12 w 138"/>
                <a:gd name="T11" fmla="*/ 128 h 140"/>
                <a:gd name="T12" fmla="*/ 12 w 138"/>
                <a:gd name="T13" fmla="*/ 128 h 140"/>
                <a:gd name="T14" fmla="*/ 6 w 138"/>
                <a:gd name="T15" fmla="*/ 122 h 140"/>
                <a:gd name="T16" fmla="*/ 2 w 138"/>
                <a:gd name="T17" fmla="*/ 114 h 140"/>
                <a:gd name="T18" fmla="*/ 0 w 138"/>
                <a:gd name="T19" fmla="*/ 106 h 140"/>
                <a:gd name="T20" fmla="*/ 0 w 138"/>
                <a:gd name="T21" fmla="*/ 98 h 140"/>
                <a:gd name="T22" fmla="*/ 0 w 138"/>
                <a:gd name="T23" fmla="*/ 90 h 140"/>
                <a:gd name="T24" fmla="*/ 2 w 138"/>
                <a:gd name="T25" fmla="*/ 82 h 140"/>
                <a:gd name="T26" fmla="*/ 6 w 138"/>
                <a:gd name="T27" fmla="*/ 76 h 140"/>
                <a:gd name="T28" fmla="*/ 12 w 138"/>
                <a:gd name="T29" fmla="*/ 68 h 140"/>
                <a:gd name="T30" fmla="*/ 68 w 138"/>
                <a:gd name="T31" fmla="*/ 12 h 140"/>
                <a:gd name="T32" fmla="*/ 68 w 138"/>
                <a:gd name="T33" fmla="*/ 12 h 140"/>
                <a:gd name="T34" fmla="*/ 74 w 138"/>
                <a:gd name="T35" fmla="*/ 8 h 140"/>
                <a:gd name="T36" fmla="*/ 82 w 138"/>
                <a:gd name="T37" fmla="*/ 4 h 140"/>
                <a:gd name="T38" fmla="*/ 88 w 138"/>
                <a:gd name="T39" fmla="*/ 2 h 140"/>
                <a:gd name="T40" fmla="*/ 96 w 138"/>
                <a:gd name="T41" fmla="*/ 0 h 140"/>
                <a:gd name="T42" fmla="*/ 104 w 138"/>
                <a:gd name="T43" fmla="*/ 2 h 140"/>
                <a:gd name="T44" fmla="*/ 112 w 138"/>
                <a:gd name="T45" fmla="*/ 4 h 140"/>
                <a:gd name="T46" fmla="*/ 120 w 138"/>
                <a:gd name="T47" fmla="*/ 8 h 140"/>
                <a:gd name="T48" fmla="*/ 126 w 138"/>
                <a:gd name="T49" fmla="*/ 14 h 140"/>
                <a:gd name="T50" fmla="*/ 126 w 138"/>
                <a:gd name="T51" fmla="*/ 14 h 140"/>
                <a:gd name="T52" fmla="*/ 132 w 138"/>
                <a:gd name="T53" fmla="*/ 20 h 140"/>
                <a:gd name="T54" fmla="*/ 136 w 138"/>
                <a:gd name="T55" fmla="*/ 26 h 140"/>
                <a:gd name="T56" fmla="*/ 138 w 138"/>
                <a:gd name="T57" fmla="*/ 34 h 140"/>
                <a:gd name="T58" fmla="*/ 138 w 138"/>
                <a:gd name="T59" fmla="*/ 42 h 140"/>
                <a:gd name="T60" fmla="*/ 138 w 138"/>
                <a:gd name="T61" fmla="*/ 50 h 140"/>
                <a:gd name="T62" fmla="*/ 136 w 138"/>
                <a:gd name="T63" fmla="*/ 58 h 140"/>
                <a:gd name="T64" fmla="*/ 132 w 138"/>
                <a:gd name="T65" fmla="*/ 66 h 140"/>
                <a:gd name="T66" fmla="*/ 126 w 138"/>
                <a:gd name="T67" fmla="*/ 72 h 140"/>
                <a:gd name="T68" fmla="*/ 70 w 138"/>
                <a:gd name="T69" fmla="*/ 128 h 140"/>
                <a:gd name="T70" fmla="*/ 70 w 138"/>
                <a:gd name="T71" fmla="*/ 128 h 140"/>
                <a:gd name="T72" fmla="*/ 64 w 138"/>
                <a:gd name="T73" fmla="*/ 134 h 140"/>
                <a:gd name="T74" fmla="*/ 58 w 138"/>
                <a:gd name="T75" fmla="*/ 138 h 140"/>
                <a:gd name="T76" fmla="*/ 50 w 138"/>
                <a:gd name="T77" fmla="*/ 140 h 140"/>
                <a:gd name="T78" fmla="*/ 42 w 138"/>
                <a:gd name="T79" fmla="*/ 140 h 140"/>
                <a:gd name="T80" fmla="*/ 42 w 138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40">
                  <a:moveTo>
                    <a:pt x="42" y="140"/>
                  </a:moveTo>
                  <a:lnTo>
                    <a:pt x="42" y="140"/>
                  </a:lnTo>
                  <a:lnTo>
                    <a:pt x="34" y="140"/>
                  </a:lnTo>
                  <a:lnTo>
                    <a:pt x="26" y="138"/>
                  </a:lnTo>
                  <a:lnTo>
                    <a:pt x="18" y="134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6" y="122"/>
                  </a:lnTo>
                  <a:lnTo>
                    <a:pt x="2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90"/>
                  </a:lnTo>
                  <a:lnTo>
                    <a:pt x="2" y="82"/>
                  </a:lnTo>
                  <a:lnTo>
                    <a:pt x="6" y="76"/>
                  </a:lnTo>
                  <a:lnTo>
                    <a:pt x="12" y="6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4" y="8"/>
                  </a:lnTo>
                  <a:lnTo>
                    <a:pt x="82" y="4"/>
                  </a:lnTo>
                  <a:lnTo>
                    <a:pt x="88" y="2"/>
                  </a:lnTo>
                  <a:lnTo>
                    <a:pt x="96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8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32" y="20"/>
                  </a:lnTo>
                  <a:lnTo>
                    <a:pt x="136" y="26"/>
                  </a:lnTo>
                  <a:lnTo>
                    <a:pt x="138" y="34"/>
                  </a:lnTo>
                  <a:lnTo>
                    <a:pt x="138" y="42"/>
                  </a:lnTo>
                  <a:lnTo>
                    <a:pt x="138" y="50"/>
                  </a:lnTo>
                  <a:lnTo>
                    <a:pt x="136" y="58"/>
                  </a:lnTo>
                  <a:lnTo>
                    <a:pt x="132" y="66"/>
                  </a:lnTo>
                  <a:lnTo>
                    <a:pt x="126" y="72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64" y="134"/>
                  </a:lnTo>
                  <a:lnTo>
                    <a:pt x="58" y="138"/>
                  </a:lnTo>
                  <a:lnTo>
                    <a:pt x="50" y="140"/>
                  </a:lnTo>
                  <a:lnTo>
                    <a:pt x="42" y="140"/>
                  </a:lnTo>
                  <a:lnTo>
                    <a:pt x="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C59A3ED0-6063-4054-A610-138A12E87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1428" y="2125671"/>
              <a:ext cx="222250" cy="222250"/>
            </a:xfrm>
            <a:custGeom>
              <a:avLst/>
              <a:gdLst>
                <a:gd name="T0" fmla="*/ 42 w 140"/>
                <a:gd name="T1" fmla="*/ 140 h 140"/>
                <a:gd name="T2" fmla="*/ 42 w 140"/>
                <a:gd name="T3" fmla="*/ 140 h 140"/>
                <a:gd name="T4" fmla="*/ 34 w 140"/>
                <a:gd name="T5" fmla="*/ 138 h 140"/>
                <a:gd name="T6" fmla="*/ 26 w 140"/>
                <a:gd name="T7" fmla="*/ 136 h 140"/>
                <a:gd name="T8" fmla="*/ 20 w 140"/>
                <a:gd name="T9" fmla="*/ 132 h 140"/>
                <a:gd name="T10" fmla="*/ 12 w 140"/>
                <a:gd name="T11" fmla="*/ 128 h 140"/>
                <a:gd name="T12" fmla="*/ 12 w 140"/>
                <a:gd name="T13" fmla="*/ 128 h 140"/>
                <a:gd name="T14" fmla="*/ 8 w 140"/>
                <a:gd name="T15" fmla="*/ 120 h 140"/>
                <a:gd name="T16" fmla="*/ 4 w 140"/>
                <a:gd name="T17" fmla="*/ 114 h 140"/>
                <a:gd name="T18" fmla="*/ 0 w 140"/>
                <a:gd name="T19" fmla="*/ 106 h 140"/>
                <a:gd name="T20" fmla="*/ 0 w 140"/>
                <a:gd name="T21" fmla="*/ 98 h 140"/>
                <a:gd name="T22" fmla="*/ 0 w 140"/>
                <a:gd name="T23" fmla="*/ 90 h 140"/>
                <a:gd name="T24" fmla="*/ 4 w 140"/>
                <a:gd name="T25" fmla="*/ 82 h 140"/>
                <a:gd name="T26" fmla="*/ 8 w 140"/>
                <a:gd name="T27" fmla="*/ 74 h 140"/>
                <a:gd name="T28" fmla="*/ 12 w 140"/>
                <a:gd name="T29" fmla="*/ 68 h 140"/>
                <a:gd name="T30" fmla="*/ 68 w 140"/>
                <a:gd name="T31" fmla="*/ 12 h 140"/>
                <a:gd name="T32" fmla="*/ 68 w 140"/>
                <a:gd name="T33" fmla="*/ 12 h 140"/>
                <a:gd name="T34" fmla="*/ 74 w 140"/>
                <a:gd name="T35" fmla="*/ 6 h 140"/>
                <a:gd name="T36" fmla="*/ 82 w 140"/>
                <a:gd name="T37" fmla="*/ 4 h 140"/>
                <a:gd name="T38" fmla="*/ 90 w 140"/>
                <a:gd name="T39" fmla="*/ 0 h 140"/>
                <a:gd name="T40" fmla="*/ 98 w 140"/>
                <a:gd name="T41" fmla="*/ 0 h 140"/>
                <a:gd name="T42" fmla="*/ 106 w 140"/>
                <a:gd name="T43" fmla="*/ 0 h 140"/>
                <a:gd name="T44" fmla="*/ 114 w 140"/>
                <a:gd name="T45" fmla="*/ 4 h 140"/>
                <a:gd name="T46" fmla="*/ 120 w 140"/>
                <a:gd name="T47" fmla="*/ 6 h 140"/>
                <a:gd name="T48" fmla="*/ 128 w 140"/>
                <a:gd name="T49" fmla="*/ 12 h 140"/>
                <a:gd name="T50" fmla="*/ 128 w 140"/>
                <a:gd name="T51" fmla="*/ 12 h 140"/>
                <a:gd name="T52" fmla="*/ 132 w 140"/>
                <a:gd name="T53" fmla="*/ 18 h 140"/>
                <a:gd name="T54" fmla="*/ 136 w 140"/>
                <a:gd name="T55" fmla="*/ 26 h 140"/>
                <a:gd name="T56" fmla="*/ 140 w 140"/>
                <a:gd name="T57" fmla="*/ 34 h 140"/>
                <a:gd name="T58" fmla="*/ 140 w 140"/>
                <a:gd name="T59" fmla="*/ 42 h 140"/>
                <a:gd name="T60" fmla="*/ 140 w 140"/>
                <a:gd name="T61" fmla="*/ 50 h 140"/>
                <a:gd name="T62" fmla="*/ 136 w 140"/>
                <a:gd name="T63" fmla="*/ 58 h 140"/>
                <a:gd name="T64" fmla="*/ 132 w 140"/>
                <a:gd name="T65" fmla="*/ 64 h 140"/>
                <a:gd name="T66" fmla="*/ 128 w 140"/>
                <a:gd name="T67" fmla="*/ 72 h 140"/>
                <a:gd name="T68" fmla="*/ 72 w 140"/>
                <a:gd name="T69" fmla="*/ 128 h 140"/>
                <a:gd name="T70" fmla="*/ 72 w 140"/>
                <a:gd name="T71" fmla="*/ 128 h 140"/>
                <a:gd name="T72" fmla="*/ 66 w 140"/>
                <a:gd name="T73" fmla="*/ 132 h 140"/>
                <a:gd name="T74" fmla="*/ 58 w 140"/>
                <a:gd name="T75" fmla="*/ 136 h 140"/>
                <a:gd name="T76" fmla="*/ 50 w 140"/>
                <a:gd name="T77" fmla="*/ 138 h 140"/>
                <a:gd name="T78" fmla="*/ 42 w 140"/>
                <a:gd name="T79" fmla="*/ 140 h 140"/>
                <a:gd name="T80" fmla="*/ 42 w 140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0">
                  <a:moveTo>
                    <a:pt x="42" y="140"/>
                  </a:moveTo>
                  <a:lnTo>
                    <a:pt x="42" y="140"/>
                  </a:lnTo>
                  <a:lnTo>
                    <a:pt x="34" y="138"/>
                  </a:lnTo>
                  <a:lnTo>
                    <a:pt x="26" y="136"/>
                  </a:lnTo>
                  <a:lnTo>
                    <a:pt x="20" y="132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0"/>
                  </a:lnTo>
                  <a:lnTo>
                    <a:pt x="4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90"/>
                  </a:lnTo>
                  <a:lnTo>
                    <a:pt x="4" y="82"/>
                  </a:lnTo>
                  <a:lnTo>
                    <a:pt x="8" y="74"/>
                  </a:lnTo>
                  <a:lnTo>
                    <a:pt x="12" y="6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4" y="6"/>
                  </a:lnTo>
                  <a:lnTo>
                    <a:pt x="82" y="4"/>
                  </a:lnTo>
                  <a:lnTo>
                    <a:pt x="90" y="0"/>
                  </a:lnTo>
                  <a:lnTo>
                    <a:pt x="98" y="0"/>
                  </a:lnTo>
                  <a:lnTo>
                    <a:pt x="106" y="0"/>
                  </a:lnTo>
                  <a:lnTo>
                    <a:pt x="114" y="4"/>
                  </a:lnTo>
                  <a:lnTo>
                    <a:pt x="120" y="6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32" y="18"/>
                  </a:lnTo>
                  <a:lnTo>
                    <a:pt x="136" y="26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40" y="50"/>
                  </a:lnTo>
                  <a:lnTo>
                    <a:pt x="136" y="58"/>
                  </a:lnTo>
                  <a:lnTo>
                    <a:pt x="132" y="64"/>
                  </a:lnTo>
                  <a:lnTo>
                    <a:pt x="128" y="72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50" y="138"/>
                  </a:lnTo>
                  <a:lnTo>
                    <a:pt x="42" y="140"/>
                  </a:lnTo>
                  <a:lnTo>
                    <a:pt x="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544E1252-EE84-4702-AE18-572E932A5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09203" y="1487496"/>
              <a:ext cx="882650" cy="882650"/>
            </a:xfrm>
            <a:custGeom>
              <a:avLst/>
              <a:gdLst>
                <a:gd name="T0" fmla="*/ 250 w 556"/>
                <a:gd name="T1" fmla="*/ 554 h 556"/>
                <a:gd name="T2" fmla="*/ 170 w 556"/>
                <a:gd name="T3" fmla="*/ 534 h 556"/>
                <a:gd name="T4" fmla="*/ 102 w 556"/>
                <a:gd name="T5" fmla="*/ 492 h 556"/>
                <a:gd name="T6" fmla="*/ 48 w 556"/>
                <a:gd name="T7" fmla="*/ 432 h 556"/>
                <a:gd name="T8" fmla="*/ 14 w 556"/>
                <a:gd name="T9" fmla="*/ 360 h 556"/>
                <a:gd name="T10" fmla="*/ 0 w 556"/>
                <a:gd name="T11" fmla="*/ 278 h 556"/>
                <a:gd name="T12" fmla="*/ 6 w 556"/>
                <a:gd name="T13" fmla="*/ 222 h 556"/>
                <a:gd name="T14" fmla="*/ 34 w 556"/>
                <a:gd name="T15" fmla="*/ 144 h 556"/>
                <a:gd name="T16" fmla="*/ 82 w 556"/>
                <a:gd name="T17" fmla="*/ 80 h 556"/>
                <a:gd name="T18" fmla="*/ 146 w 556"/>
                <a:gd name="T19" fmla="*/ 32 h 556"/>
                <a:gd name="T20" fmla="*/ 222 w 556"/>
                <a:gd name="T21" fmla="*/ 4 h 556"/>
                <a:gd name="T22" fmla="*/ 278 w 556"/>
                <a:gd name="T23" fmla="*/ 0 h 556"/>
                <a:gd name="T24" fmla="*/ 362 w 556"/>
                <a:gd name="T25" fmla="*/ 12 h 556"/>
                <a:gd name="T26" fmla="*/ 434 w 556"/>
                <a:gd name="T27" fmla="*/ 46 h 556"/>
                <a:gd name="T28" fmla="*/ 492 w 556"/>
                <a:gd name="T29" fmla="*/ 100 h 556"/>
                <a:gd name="T30" fmla="*/ 534 w 556"/>
                <a:gd name="T31" fmla="*/ 170 h 556"/>
                <a:gd name="T32" fmla="*/ 556 w 556"/>
                <a:gd name="T33" fmla="*/ 248 h 556"/>
                <a:gd name="T34" fmla="*/ 556 w 556"/>
                <a:gd name="T35" fmla="*/ 306 h 556"/>
                <a:gd name="T36" fmla="*/ 534 w 556"/>
                <a:gd name="T37" fmla="*/ 386 h 556"/>
                <a:gd name="T38" fmla="*/ 492 w 556"/>
                <a:gd name="T39" fmla="*/ 454 h 556"/>
                <a:gd name="T40" fmla="*/ 434 w 556"/>
                <a:gd name="T41" fmla="*/ 508 h 556"/>
                <a:gd name="T42" fmla="*/ 362 w 556"/>
                <a:gd name="T43" fmla="*/ 542 h 556"/>
                <a:gd name="T44" fmla="*/ 278 w 556"/>
                <a:gd name="T45" fmla="*/ 556 h 556"/>
                <a:gd name="T46" fmla="*/ 278 w 556"/>
                <a:gd name="T47" fmla="*/ 84 h 556"/>
                <a:gd name="T48" fmla="*/ 222 w 556"/>
                <a:gd name="T49" fmla="*/ 92 h 556"/>
                <a:gd name="T50" fmla="*/ 170 w 556"/>
                <a:gd name="T51" fmla="*/ 116 h 556"/>
                <a:gd name="T52" fmla="*/ 128 w 556"/>
                <a:gd name="T53" fmla="*/ 154 h 556"/>
                <a:gd name="T54" fmla="*/ 100 w 556"/>
                <a:gd name="T55" fmla="*/ 202 h 556"/>
                <a:gd name="T56" fmla="*/ 86 w 556"/>
                <a:gd name="T57" fmla="*/ 258 h 556"/>
                <a:gd name="T58" fmla="*/ 86 w 556"/>
                <a:gd name="T59" fmla="*/ 298 h 556"/>
                <a:gd name="T60" fmla="*/ 100 w 556"/>
                <a:gd name="T61" fmla="*/ 352 h 556"/>
                <a:gd name="T62" fmla="*/ 128 w 556"/>
                <a:gd name="T63" fmla="*/ 400 h 556"/>
                <a:gd name="T64" fmla="*/ 170 w 556"/>
                <a:gd name="T65" fmla="*/ 438 h 556"/>
                <a:gd name="T66" fmla="*/ 222 w 556"/>
                <a:gd name="T67" fmla="*/ 462 h 556"/>
                <a:gd name="T68" fmla="*/ 278 w 556"/>
                <a:gd name="T69" fmla="*/ 472 h 556"/>
                <a:gd name="T70" fmla="*/ 318 w 556"/>
                <a:gd name="T71" fmla="*/ 468 h 556"/>
                <a:gd name="T72" fmla="*/ 372 w 556"/>
                <a:gd name="T73" fmla="*/ 448 h 556"/>
                <a:gd name="T74" fmla="*/ 416 w 556"/>
                <a:gd name="T75" fmla="*/ 414 h 556"/>
                <a:gd name="T76" fmla="*/ 450 w 556"/>
                <a:gd name="T77" fmla="*/ 370 h 556"/>
                <a:gd name="T78" fmla="*/ 468 w 556"/>
                <a:gd name="T79" fmla="*/ 316 h 556"/>
                <a:gd name="T80" fmla="*/ 472 w 556"/>
                <a:gd name="T81" fmla="*/ 278 h 556"/>
                <a:gd name="T82" fmla="*/ 464 w 556"/>
                <a:gd name="T83" fmla="*/ 220 h 556"/>
                <a:gd name="T84" fmla="*/ 440 w 556"/>
                <a:gd name="T85" fmla="*/ 168 h 556"/>
                <a:gd name="T86" fmla="*/ 402 w 556"/>
                <a:gd name="T87" fmla="*/ 128 h 556"/>
                <a:gd name="T88" fmla="*/ 354 w 556"/>
                <a:gd name="T89" fmla="*/ 98 h 556"/>
                <a:gd name="T90" fmla="*/ 298 w 556"/>
                <a:gd name="T91" fmla="*/ 8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6" h="556">
                  <a:moveTo>
                    <a:pt x="278" y="556"/>
                  </a:moveTo>
                  <a:lnTo>
                    <a:pt x="278" y="556"/>
                  </a:lnTo>
                  <a:lnTo>
                    <a:pt x="250" y="554"/>
                  </a:lnTo>
                  <a:lnTo>
                    <a:pt x="222" y="550"/>
                  </a:lnTo>
                  <a:lnTo>
                    <a:pt x="196" y="542"/>
                  </a:lnTo>
                  <a:lnTo>
                    <a:pt x="170" y="534"/>
                  </a:lnTo>
                  <a:lnTo>
                    <a:pt x="146" y="522"/>
                  </a:lnTo>
                  <a:lnTo>
                    <a:pt x="124" y="508"/>
                  </a:lnTo>
                  <a:lnTo>
                    <a:pt x="102" y="492"/>
                  </a:lnTo>
                  <a:lnTo>
                    <a:pt x="82" y="474"/>
                  </a:lnTo>
                  <a:lnTo>
                    <a:pt x="64" y="454"/>
                  </a:lnTo>
                  <a:lnTo>
                    <a:pt x="48" y="432"/>
                  </a:lnTo>
                  <a:lnTo>
                    <a:pt x="34" y="410"/>
                  </a:lnTo>
                  <a:lnTo>
                    <a:pt x="22" y="386"/>
                  </a:lnTo>
                  <a:lnTo>
                    <a:pt x="14" y="360"/>
                  </a:lnTo>
                  <a:lnTo>
                    <a:pt x="6" y="334"/>
                  </a:lnTo>
                  <a:lnTo>
                    <a:pt x="2" y="306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" y="248"/>
                  </a:lnTo>
                  <a:lnTo>
                    <a:pt x="6" y="222"/>
                  </a:lnTo>
                  <a:lnTo>
                    <a:pt x="14" y="194"/>
                  </a:lnTo>
                  <a:lnTo>
                    <a:pt x="22" y="170"/>
                  </a:lnTo>
                  <a:lnTo>
                    <a:pt x="34" y="144"/>
                  </a:lnTo>
                  <a:lnTo>
                    <a:pt x="48" y="122"/>
                  </a:lnTo>
                  <a:lnTo>
                    <a:pt x="64" y="100"/>
                  </a:lnTo>
                  <a:lnTo>
                    <a:pt x="82" y="80"/>
                  </a:lnTo>
                  <a:lnTo>
                    <a:pt x="102" y="62"/>
                  </a:lnTo>
                  <a:lnTo>
                    <a:pt x="124" y="46"/>
                  </a:lnTo>
                  <a:lnTo>
                    <a:pt x="146" y="32"/>
                  </a:lnTo>
                  <a:lnTo>
                    <a:pt x="170" y="22"/>
                  </a:lnTo>
                  <a:lnTo>
                    <a:pt x="196" y="12"/>
                  </a:lnTo>
                  <a:lnTo>
                    <a:pt x="222" y="4"/>
                  </a:lnTo>
                  <a:lnTo>
                    <a:pt x="250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306" y="0"/>
                  </a:lnTo>
                  <a:lnTo>
                    <a:pt x="334" y="4"/>
                  </a:lnTo>
                  <a:lnTo>
                    <a:pt x="362" y="12"/>
                  </a:lnTo>
                  <a:lnTo>
                    <a:pt x="386" y="22"/>
                  </a:lnTo>
                  <a:lnTo>
                    <a:pt x="410" y="32"/>
                  </a:lnTo>
                  <a:lnTo>
                    <a:pt x="434" y="46"/>
                  </a:lnTo>
                  <a:lnTo>
                    <a:pt x="456" y="62"/>
                  </a:lnTo>
                  <a:lnTo>
                    <a:pt x="476" y="80"/>
                  </a:lnTo>
                  <a:lnTo>
                    <a:pt x="492" y="100"/>
                  </a:lnTo>
                  <a:lnTo>
                    <a:pt x="508" y="122"/>
                  </a:lnTo>
                  <a:lnTo>
                    <a:pt x="522" y="144"/>
                  </a:lnTo>
                  <a:lnTo>
                    <a:pt x="534" y="170"/>
                  </a:lnTo>
                  <a:lnTo>
                    <a:pt x="544" y="194"/>
                  </a:lnTo>
                  <a:lnTo>
                    <a:pt x="550" y="222"/>
                  </a:lnTo>
                  <a:lnTo>
                    <a:pt x="556" y="248"/>
                  </a:lnTo>
                  <a:lnTo>
                    <a:pt x="556" y="278"/>
                  </a:lnTo>
                  <a:lnTo>
                    <a:pt x="556" y="278"/>
                  </a:lnTo>
                  <a:lnTo>
                    <a:pt x="556" y="306"/>
                  </a:lnTo>
                  <a:lnTo>
                    <a:pt x="550" y="334"/>
                  </a:lnTo>
                  <a:lnTo>
                    <a:pt x="544" y="360"/>
                  </a:lnTo>
                  <a:lnTo>
                    <a:pt x="534" y="386"/>
                  </a:lnTo>
                  <a:lnTo>
                    <a:pt x="522" y="410"/>
                  </a:lnTo>
                  <a:lnTo>
                    <a:pt x="508" y="432"/>
                  </a:lnTo>
                  <a:lnTo>
                    <a:pt x="492" y="454"/>
                  </a:lnTo>
                  <a:lnTo>
                    <a:pt x="476" y="474"/>
                  </a:lnTo>
                  <a:lnTo>
                    <a:pt x="456" y="492"/>
                  </a:lnTo>
                  <a:lnTo>
                    <a:pt x="434" y="508"/>
                  </a:lnTo>
                  <a:lnTo>
                    <a:pt x="410" y="522"/>
                  </a:lnTo>
                  <a:lnTo>
                    <a:pt x="386" y="534"/>
                  </a:lnTo>
                  <a:lnTo>
                    <a:pt x="362" y="542"/>
                  </a:lnTo>
                  <a:lnTo>
                    <a:pt x="334" y="550"/>
                  </a:lnTo>
                  <a:lnTo>
                    <a:pt x="306" y="554"/>
                  </a:lnTo>
                  <a:lnTo>
                    <a:pt x="278" y="556"/>
                  </a:lnTo>
                  <a:lnTo>
                    <a:pt x="278" y="556"/>
                  </a:lnTo>
                  <a:close/>
                  <a:moveTo>
                    <a:pt x="278" y="84"/>
                  </a:moveTo>
                  <a:lnTo>
                    <a:pt x="278" y="84"/>
                  </a:lnTo>
                  <a:lnTo>
                    <a:pt x="258" y="84"/>
                  </a:lnTo>
                  <a:lnTo>
                    <a:pt x="240" y="88"/>
                  </a:lnTo>
                  <a:lnTo>
                    <a:pt x="222" y="92"/>
                  </a:lnTo>
                  <a:lnTo>
                    <a:pt x="204" y="98"/>
                  </a:lnTo>
                  <a:lnTo>
                    <a:pt x="186" y="106"/>
                  </a:lnTo>
                  <a:lnTo>
                    <a:pt x="170" y="116"/>
                  </a:lnTo>
                  <a:lnTo>
                    <a:pt x="156" y="128"/>
                  </a:lnTo>
                  <a:lnTo>
                    <a:pt x="142" y="140"/>
                  </a:lnTo>
                  <a:lnTo>
                    <a:pt x="128" y="154"/>
                  </a:lnTo>
                  <a:lnTo>
                    <a:pt x="118" y="168"/>
                  </a:lnTo>
                  <a:lnTo>
                    <a:pt x="108" y="184"/>
                  </a:lnTo>
                  <a:lnTo>
                    <a:pt x="100" y="202"/>
                  </a:lnTo>
                  <a:lnTo>
                    <a:pt x="94" y="220"/>
                  </a:lnTo>
                  <a:lnTo>
                    <a:pt x="88" y="238"/>
                  </a:lnTo>
                  <a:lnTo>
                    <a:pt x="86" y="258"/>
                  </a:lnTo>
                  <a:lnTo>
                    <a:pt x="84" y="278"/>
                  </a:lnTo>
                  <a:lnTo>
                    <a:pt x="84" y="278"/>
                  </a:lnTo>
                  <a:lnTo>
                    <a:pt x="86" y="298"/>
                  </a:lnTo>
                  <a:lnTo>
                    <a:pt x="88" y="316"/>
                  </a:lnTo>
                  <a:lnTo>
                    <a:pt x="94" y="334"/>
                  </a:lnTo>
                  <a:lnTo>
                    <a:pt x="100" y="352"/>
                  </a:lnTo>
                  <a:lnTo>
                    <a:pt x="108" y="370"/>
                  </a:lnTo>
                  <a:lnTo>
                    <a:pt x="118" y="386"/>
                  </a:lnTo>
                  <a:lnTo>
                    <a:pt x="128" y="400"/>
                  </a:lnTo>
                  <a:lnTo>
                    <a:pt x="142" y="414"/>
                  </a:lnTo>
                  <a:lnTo>
                    <a:pt x="156" y="426"/>
                  </a:lnTo>
                  <a:lnTo>
                    <a:pt x="170" y="438"/>
                  </a:lnTo>
                  <a:lnTo>
                    <a:pt x="186" y="448"/>
                  </a:lnTo>
                  <a:lnTo>
                    <a:pt x="204" y="456"/>
                  </a:lnTo>
                  <a:lnTo>
                    <a:pt x="222" y="462"/>
                  </a:lnTo>
                  <a:lnTo>
                    <a:pt x="240" y="468"/>
                  </a:lnTo>
                  <a:lnTo>
                    <a:pt x="258" y="470"/>
                  </a:lnTo>
                  <a:lnTo>
                    <a:pt x="278" y="472"/>
                  </a:lnTo>
                  <a:lnTo>
                    <a:pt x="278" y="472"/>
                  </a:lnTo>
                  <a:lnTo>
                    <a:pt x="298" y="470"/>
                  </a:lnTo>
                  <a:lnTo>
                    <a:pt x="318" y="468"/>
                  </a:lnTo>
                  <a:lnTo>
                    <a:pt x="336" y="462"/>
                  </a:lnTo>
                  <a:lnTo>
                    <a:pt x="354" y="456"/>
                  </a:lnTo>
                  <a:lnTo>
                    <a:pt x="372" y="448"/>
                  </a:lnTo>
                  <a:lnTo>
                    <a:pt x="388" y="438"/>
                  </a:lnTo>
                  <a:lnTo>
                    <a:pt x="402" y="426"/>
                  </a:lnTo>
                  <a:lnTo>
                    <a:pt x="416" y="414"/>
                  </a:lnTo>
                  <a:lnTo>
                    <a:pt x="428" y="400"/>
                  </a:lnTo>
                  <a:lnTo>
                    <a:pt x="440" y="386"/>
                  </a:lnTo>
                  <a:lnTo>
                    <a:pt x="450" y="370"/>
                  </a:lnTo>
                  <a:lnTo>
                    <a:pt x="458" y="352"/>
                  </a:lnTo>
                  <a:lnTo>
                    <a:pt x="464" y="334"/>
                  </a:lnTo>
                  <a:lnTo>
                    <a:pt x="468" y="316"/>
                  </a:lnTo>
                  <a:lnTo>
                    <a:pt x="472" y="298"/>
                  </a:lnTo>
                  <a:lnTo>
                    <a:pt x="472" y="278"/>
                  </a:lnTo>
                  <a:lnTo>
                    <a:pt x="472" y="278"/>
                  </a:lnTo>
                  <a:lnTo>
                    <a:pt x="472" y="258"/>
                  </a:lnTo>
                  <a:lnTo>
                    <a:pt x="468" y="238"/>
                  </a:lnTo>
                  <a:lnTo>
                    <a:pt x="464" y="220"/>
                  </a:lnTo>
                  <a:lnTo>
                    <a:pt x="458" y="202"/>
                  </a:lnTo>
                  <a:lnTo>
                    <a:pt x="450" y="184"/>
                  </a:lnTo>
                  <a:lnTo>
                    <a:pt x="440" y="168"/>
                  </a:lnTo>
                  <a:lnTo>
                    <a:pt x="428" y="154"/>
                  </a:lnTo>
                  <a:lnTo>
                    <a:pt x="416" y="140"/>
                  </a:lnTo>
                  <a:lnTo>
                    <a:pt x="402" y="128"/>
                  </a:lnTo>
                  <a:lnTo>
                    <a:pt x="388" y="116"/>
                  </a:lnTo>
                  <a:lnTo>
                    <a:pt x="372" y="106"/>
                  </a:lnTo>
                  <a:lnTo>
                    <a:pt x="354" y="98"/>
                  </a:lnTo>
                  <a:lnTo>
                    <a:pt x="336" y="92"/>
                  </a:lnTo>
                  <a:lnTo>
                    <a:pt x="318" y="88"/>
                  </a:lnTo>
                  <a:lnTo>
                    <a:pt x="298" y="84"/>
                  </a:lnTo>
                  <a:lnTo>
                    <a:pt x="278" y="84"/>
                  </a:lnTo>
                  <a:lnTo>
                    <a:pt x="27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61461BA9-ACC9-442A-B85E-E185B3AFA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39128" y="290521"/>
              <a:ext cx="4616450" cy="2689225"/>
            </a:xfrm>
            <a:custGeom>
              <a:avLst/>
              <a:gdLst>
                <a:gd name="T0" fmla="*/ 514 w 2908"/>
                <a:gd name="T1" fmla="*/ 1690 h 1694"/>
                <a:gd name="T2" fmla="*/ 268 w 2908"/>
                <a:gd name="T3" fmla="*/ 1596 h 1694"/>
                <a:gd name="T4" fmla="*/ 114 w 2908"/>
                <a:gd name="T5" fmla="*/ 1450 h 1694"/>
                <a:gd name="T6" fmla="*/ 20 w 2908"/>
                <a:gd name="T7" fmla="*/ 1258 h 1694"/>
                <a:gd name="T8" fmla="*/ 0 w 2908"/>
                <a:gd name="T9" fmla="*/ 1100 h 1694"/>
                <a:gd name="T10" fmla="*/ 18 w 2908"/>
                <a:gd name="T11" fmla="*/ 950 h 1694"/>
                <a:gd name="T12" fmla="*/ 86 w 2908"/>
                <a:gd name="T13" fmla="*/ 788 h 1694"/>
                <a:gd name="T14" fmla="*/ 196 w 2908"/>
                <a:gd name="T15" fmla="*/ 656 h 1694"/>
                <a:gd name="T16" fmla="*/ 340 w 2908"/>
                <a:gd name="T17" fmla="*/ 558 h 1694"/>
                <a:gd name="T18" fmla="*/ 508 w 2908"/>
                <a:gd name="T19" fmla="*/ 506 h 1694"/>
                <a:gd name="T20" fmla="*/ 654 w 2908"/>
                <a:gd name="T21" fmla="*/ 502 h 1694"/>
                <a:gd name="T22" fmla="*/ 818 w 2908"/>
                <a:gd name="T23" fmla="*/ 542 h 1694"/>
                <a:gd name="T24" fmla="*/ 860 w 2908"/>
                <a:gd name="T25" fmla="*/ 402 h 1694"/>
                <a:gd name="T26" fmla="*/ 948 w 2908"/>
                <a:gd name="T27" fmla="*/ 256 h 1694"/>
                <a:gd name="T28" fmla="*/ 1066 w 2908"/>
                <a:gd name="T29" fmla="*/ 136 h 1694"/>
                <a:gd name="T30" fmla="*/ 1214 w 2908"/>
                <a:gd name="T31" fmla="*/ 52 h 1694"/>
                <a:gd name="T32" fmla="*/ 1380 w 2908"/>
                <a:gd name="T33" fmla="*/ 6 h 1694"/>
                <a:gd name="T34" fmla="*/ 1572 w 2908"/>
                <a:gd name="T35" fmla="*/ 8 h 1694"/>
                <a:gd name="T36" fmla="*/ 1844 w 2908"/>
                <a:gd name="T37" fmla="*/ 116 h 1694"/>
                <a:gd name="T38" fmla="*/ 2044 w 2908"/>
                <a:gd name="T39" fmla="*/ 334 h 1694"/>
                <a:gd name="T40" fmla="*/ 2216 w 2908"/>
                <a:gd name="T41" fmla="*/ 402 h 1694"/>
                <a:gd name="T42" fmla="*/ 2390 w 2908"/>
                <a:gd name="T43" fmla="*/ 414 h 1694"/>
                <a:gd name="T44" fmla="*/ 2568 w 2908"/>
                <a:gd name="T45" fmla="*/ 478 h 1694"/>
                <a:gd name="T46" fmla="*/ 2718 w 2908"/>
                <a:gd name="T47" fmla="*/ 590 h 1694"/>
                <a:gd name="T48" fmla="*/ 2830 w 2908"/>
                <a:gd name="T49" fmla="*/ 740 h 1694"/>
                <a:gd name="T50" fmla="*/ 2894 w 2908"/>
                <a:gd name="T51" fmla="*/ 918 h 1694"/>
                <a:gd name="T52" fmla="*/ 2908 w 2908"/>
                <a:gd name="T53" fmla="*/ 1080 h 1694"/>
                <a:gd name="T54" fmla="*/ 2874 w 2908"/>
                <a:gd name="T55" fmla="*/ 1258 h 1694"/>
                <a:gd name="T56" fmla="*/ 2792 w 2908"/>
                <a:gd name="T57" fmla="*/ 1418 h 1694"/>
                <a:gd name="T58" fmla="*/ 2690 w 2908"/>
                <a:gd name="T59" fmla="*/ 1532 h 1694"/>
                <a:gd name="T60" fmla="*/ 2542 w 2908"/>
                <a:gd name="T61" fmla="*/ 1632 h 1694"/>
                <a:gd name="T62" fmla="*/ 2370 w 2908"/>
                <a:gd name="T63" fmla="*/ 1686 h 1694"/>
                <a:gd name="T64" fmla="*/ 522 w 2908"/>
                <a:gd name="T65" fmla="*/ 1606 h 1694"/>
                <a:gd name="T66" fmla="*/ 2412 w 2908"/>
                <a:gd name="T67" fmla="*/ 1590 h 1694"/>
                <a:gd name="T68" fmla="*/ 2598 w 2908"/>
                <a:gd name="T69" fmla="*/ 1498 h 1694"/>
                <a:gd name="T70" fmla="*/ 2774 w 2908"/>
                <a:gd name="T71" fmla="*/ 1280 h 1694"/>
                <a:gd name="T72" fmla="*/ 2818 w 2908"/>
                <a:gd name="T73" fmla="*/ 1130 h 1694"/>
                <a:gd name="T74" fmla="*/ 2822 w 2908"/>
                <a:gd name="T75" fmla="*/ 992 h 1694"/>
                <a:gd name="T76" fmla="*/ 2780 w 2908"/>
                <a:gd name="T77" fmla="*/ 830 h 1694"/>
                <a:gd name="T78" fmla="*/ 2694 w 2908"/>
                <a:gd name="T79" fmla="*/ 690 h 1694"/>
                <a:gd name="T80" fmla="*/ 2574 w 2908"/>
                <a:gd name="T81" fmla="*/ 580 h 1694"/>
                <a:gd name="T82" fmla="*/ 2426 w 2908"/>
                <a:gd name="T83" fmla="*/ 510 h 1694"/>
                <a:gd name="T84" fmla="*/ 2258 w 2908"/>
                <a:gd name="T85" fmla="*/ 484 h 1694"/>
                <a:gd name="T86" fmla="*/ 2076 w 2908"/>
                <a:gd name="T87" fmla="*/ 518 h 1694"/>
                <a:gd name="T88" fmla="*/ 2036 w 2908"/>
                <a:gd name="T89" fmla="*/ 510 h 1694"/>
                <a:gd name="T90" fmla="*/ 1986 w 2908"/>
                <a:gd name="T91" fmla="*/ 404 h 1694"/>
                <a:gd name="T92" fmla="*/ 1812 w 2908"/>
                <a:gd name="T93" fmla="*/ 196 h 1694"/>
                <a:gd name="T94" fmla="*/ 1562 w 2908"/>
                <a:gd name="T95" fmla="*/ 92 h 1694"/>
                <a:gd name="T96" fmla="*/ 1388 w 2908"/>
                <a:gd name="T97" fmla="*/ 90 h 1694"/>
                <a:gd name="T98" fmla="*/ 1234 w 2908"/>
                <a:gd name="T99" fmla="*/ 134 h 1694"/>
                <a:gd name="T100" fmla="*/ 1010 w 2908"/>
                <a:gd name="T101" fmla="*/ 310 h 1694"/>
                <a:gd name="T102" fmla="*/ 924 w 2908"/>
                <a:gd name="T103" fmla="*/ 474 h 1694"/>
                <a:gd name="T104" fmla="*/ 894 w 2908"/>
                <a:gd name="T105" fmla="*/ 608 h 1694"/>
                <a:gd name="T106" fmla="*/ 862 w 2908"/>
                <a:gd name="T107" fmla="*/ 644 h 1694"/>
                <a:gd name="T108" fmla="*/ 776 w 2908"/>
                <a:gd name="T109" fmla="*/ 616 h 1694"/>
                <a:gd name="T110" fmla="*/ 600 w 2908"/>
                <a:gd name="T111" fmla="*/ 584 h 1694"/>
                <a:gd name="T112" fmla="*/ 470 w 2908"/>
                <a:gd name="T113" fmla="*/ 600 h 1694"/>
                <a:gd name="T114" fmla="*/ 332 w 2908"/>
                <a:gd name="T115" fmla="*/ 658 h 1694"/>
                <a:gd name="T116" fmla="*/ 158 w 2908"/>
                <a:gd name="T117" fmla="*/ 832 h 1694"/>
                <a:gd name="T118" fmla="*/ 100 w 2908"/>
                <a:gd name="T119" fmla="*/ 970 h 1694"/>
                <a:gd name="T120" fmla="*/ 82 w 2908"/>
                <a:gd name="T121" fmla="*/ 1100 h 1694"/>
                <a:gd name="T122" fmla="*/ 156 w 2908"/>
                <a:gd name="T123" fmla="*/ 1360 h 1694"/>
                <a:gd name="T124" fmla="*/ 348 w 2908"/>
                <a:gd name="T125" fmla="*/ 1548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8" h="1694">
                  <a:moveTo>
                    <a:pt x="2306" y="1694"/>
                  </a:moveTo>
                  <a:lnTo>
                    <a:pt x="2306" y="1694"/>
                  </a:lnTo>
                  <a:lnTo>
                    <a:pt x="2306" y="1694"/>
                  </a:lnTo>
                  <a:lnTo>
                    <a:pt x="518" y="1690"/>
                  </a:lnTo>
                  <a:lnTo>
                    <a:pt x="518" y="1690"/>
                  </a:lnTo>
                  <a:lnTo>
                    <a:pt x="514" y="1690"/>
                  </a:lnTo>
                  <a:lnTo>
                    <a:pt x="514" y="1690"/>
                  </a:lnTo>
                  <a:lnTo>
                    <a:pt x="460" y="1680"/>
                  </a:lnTo>
                  <a:lnTo>
                    <a:pt x="410" y="1666"/>
                  </a:lnTo>
                  <a:lnTo>
                    <a:pt x="360" y="1646"/>
                  </a:lnTo>
                  <a:lnTo>
                    <a:pt x="312" y="1624"/>
                  </a:lnTo>
                  <a:lnTo>
                    <a:pt x="268" y="1596"/>
                  </a:lnTo>
                  <a:lnTo>
                    <a:pt x="224" y="1566"/>
                  </a:lnTo>
                  <a:lnTo>
                    <a:pt x="184" y="1530"/>
                  </a:lnTo>
                  <a:lnTo>
                    <a:pt x="148" y="1492"/>
                  </a:lnTo>
                  <a:lnTo>
                    <a:pt x="148" y="1492"/>
                  </a:lnTo>
                  <a:lnTo>
                    <a:pt x="130" y="1472"/>
                  </a:lnTo>
                  <a:lnTo>
                    <a:pt x="114" y="1450"/>
                  </a:lnTo>
                  <a:lnTo>
                    <a:pt x="98" y="1428"/>
                  </a:lnTo>
                  <a:lnTo>
                    <a:pt x="84" y="1406"/>
                  </a:lnTo>
                  <a:lnTo>
                    <a:pt x="70" y="1382"/>
                  </a:lnTo>
                  <a:lnTo>
                    <a:pt x="58" y="1358"/>
                  </a:lnTo>
                  <a:lnTo>
                    <a:pt x="38" y="1310"/>
                  </a:lnTo>
                  <a:lnTo>
                    <a:pt x="20" y="1258"/>
                  </a:lnTo>
                  <a:lnTo>
                    <a:pt x="14" y="1232"/>
                  </a:lnTo>
                  <a:lnTo>
                    <a:pt x="8" y="1206"/>
                  </a:lnTo>
                  <a:lnTo>
                    <a:pt x="4" y="1180"/>
                  </a:lnTo>
                  <a:lnTo>
                    <a:pt x="2" y="1154"/>
                  </a:lnTo>
                  <a:lnTo>
                    <a:pt x="0" y="1126"/>
                  </a:lnTo>
                  <a:lnTo>
                    <a:pt x="0" y="1100"/>
                  </a:lnTo>
                  <a:lnTo>
                    <a:pt x="0" y="1100"/>
                  </a:lnTo>
                  <a:lnTo>
                    <a:pt x="0" y="1068"/>
                  </a:lnTo>
                  <a:lnTo>
                    <a:pt x="2" y="1038"/>
                  </a:lnTo>
                  <a:lnTo>
                    <a:pt x="6" y="1008"/>
                  </a:lnTo>
                  <a:lnTo>
                    <a:pt x="12" y="978"/>
                  </a:lnTo>
                  <a:lnTo>
                    <a:pt x="18" y="950"/>
                  </a:lnTo>
                  <a:lnTo>
                    <a:pt x="26" y="920"/>
                  </a:lnTo>
                  <a:lnTo>
                    <a:pt x="36" y="894"/>
                  </a:lnTo>
                  <a:lnTo>
                    <a:pt x="46" y="866"/>
                  </a:lnTo>
                  <a:lnTo>
                    <a:pt x="58" y="840"/>
                  </a:lnTo>
                  <a:lnTo>
                    <a:pt x="72" y="814"/>
                  </a:lnTo>
                  <a:lnTo>
                    <a:pt x="86" y="788"/>
                  </a:lnTo>
                  <a:lnTo>
                    <a:pt x="102" y="764"/>
                  </a:lnTo>
                  <a:lnTo>
                    <a:pt x="118" y="740"/>
                  </a:lnTo>
                  <a:lnTo>
                    <a:pt x="136" y="718"/>
                  </a:lnTo>
                  <a:lnTo>
                    <a:pt x="156" y="696"/>
                  </a:lnTo>
                  <a:lnTo>
                    <a:pt x="176" y="676"/>
                  </a:lnTo>
                  <a:lnTo>
                    <a:pt x="196" y="656"/>
                  </a:lnTo>
                  <a:lnTo>
                    <a:pt x="218" y="636"/>
                  </a:lnTo>
                  <a:lnTo>
                    <a:pt x="240" y="618"/>
                  </a:lnTo>
                  <a:lnTo>
                    <a:pt x="264" y="602"/>
                  </a:lnTo>
                  <a:lnTo>
                    <a:pt x="288" y="586"/>
                  </a:lnTo>
                  <a:lnTo>
                    <a:pt x="314" y="572"/>
                  </a:lnTo>
                  <a:lnTo>
                    <a:pt x="340" y="558"/>
                  </a:lnTo>
                  <a:lnTo>
                    <a:pt x="366" y="546"/>
                  </a:lnTo>
                  <a:lnTo>
                    <a:pt x="392" y="536"/>
                  </a:lnTo>
                  <a:lnTo>
                    <a:pt x="420" y="526"/>
                  </a:lnTo>
                  <a:lnTo>
                    <a:pt x="450" y="518"/>
                  </a:lnTo>
                  <a:lnTo>
                    <a:pt x="478" y="512"/>
                  </a:lnTo>
                  <a:lnTo>
                    <a:pt x="508" y="506"/>
                  </a:lnTo>
                  <a:lnTo>
                    <a:pt x="538" y="502"/>
                  </a:lnTo>
                  <a:lnTo>
                    <a:pt x="568" y="500"/>
                  </a:lnTo>
                  <a:lnTo>
                    <a:pt x="600" y="500"/>
                  </a:lnTo>
                  <a:lnTo>
                    <a:pt x="600" y="500"/>
                  </a:lnTo>
                  <a:lnTo>
                    <a:pt x="626" y="500"/>
                  </a:lnTo>
                  <a:lnTo>
                    <a:pt x="654" y="502"/>
                  </a:lnTo>
                  <a:lnTo>
                    <a:pt x="682" y="506"/>
                  </a:lnTo>
                  <a:lnTo>
                    <a:pt x="710" y="510"/>
                  </a:lnTo>
                  <a:lnTo>
                    <a:pt x="738" y="516"/>
                  </a:lnTo>
                  <a:lnTo>
                    <a:pt x="764" y="524"/>
                  </a:lnTo>
                  <a:lnTo>
                    <a:pt x="792" y="532"/>
                  </a:lnTo>
                  <a:lnTo>
                    <a:pt x="818" y="542"/>
                  </a:lnTo>
                  <a:lnTo>
                    <a:pt x="818" y="542"/>
                  </a:lnTo>
                  <a:lnTo>
                    <a:pt x="824" y="514"/>
                  </a:lnTo>
                  <a:lnTo>
                    <a:pt x="832" y="486"/>
                  </a:lnTo>
                  <a:lnTo>
                    <a:pt x="840" y="458"/>
                  </a:lnTo>
                  <a:lnTo>
                    <a:pt x="850" y="430"/>
                  </a:lnTo>
                  <a:lnTo>
                    <a:pt x="860" y="402"/>
                  </a:lnTo>
                  <a:lnTo>
                    <a:pt x="872" y="376"/>
                  </a:lnTo>
                  <a:lnTo>
                    <a:pt x="886" y="350"/>
                  </a:lnTo>
                  <a:lnTo>
                    <a:pt x="900" y="326"/>
                  </a:lnTo>
                  <a:lnTo>
                    <a:pt x="914" y="302"/>
                  </a:lnTo>
                  <a:lnTo>
                    <a:pt x="930" y="278"/>
                  </a:lnTo>
                  <a:lnTo>
                    <a:pt x="948" y="256"/>
                  </a:lnTo>
                  <a:lnTo>
                    <a:pt x="966" y="234"/>
                  </a:lnTo>
                  <a:lnTo>
                    <a:pt x="984" y="212"/>
                  </a:lnTo>
                  <a:lnTo>
                    <a:pt x="1004" y="192"/>
                  </a:lnTo>
                  <a:lnTo>
                    <a:pt x="1024" y="172"/>
                  </a:lnTo>
                  <a:lnTo>
                    <a:pt x="1044" y="154"/>
                  </a:lnTo>
                  <a:lnTo>
                    <a:pt x="1066" y="136"/>
                  </a:lnTo>
                  <a:lnTo>
                    <a:pt x="1090" y="120"/>
                  </a:lnTo>
                  <a:lnTo>
                    <a:pt x="1114" y="104"/>
                  </a:lnTo>
                  <a:lnTo>
                    <a:pt x="1138" y="88"/>
                  </a:lnTo>
                  <a:lnTo>
                    <a:pt x="1162" y="76"/>
                  </a:lnTo>
                  <a:lnTo>
                    <a:pt x="1188" y="62"/>
                  </a:lnTo>
                  <a:lnTo>
                    <a:pt x="1214" y="52"/>
                  </a:lnTo>
                  <a:lnTo>
                    <a:pt x="1240" y="40"/>
                  </a:lnTo>
                  <a:lnTo>
                    <a:pt x="1268" y="32"/>
                  </a:lnTo>
                  <a:lnTo>
                    <a:pt x="1294" y="24"/>
                  </a:lnTo>
                  <a:lnTo>
                    <a:pt x="1322" y="16"/>
                  </a:lnTo>
                  <a:lnTo>
                    <a:pt x="1352" y="10"/>
                  </a:lnTo>
                  <a:lnTo>
                    <a:pt x="1380" y="6"/>
                  </a:lnTo>
                  <a:lnTo>
                    <a:pt x="1410" y="2"/>
                  </a:lnTo>
                  <a:lnTo>
                    <a:pt x="144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520" y="2"/>
                  </a:lnTo>
                  <a:lnTo>
                    <a:pt x="1572" y="8"/>
                  </a:lnTo>
                  <a:lnTo>
                    <a:pt x="1620" y="18"/>
                  </a:lnTo>
                  <a:lnTo>
                    <a:pt x="1668" y="30"/>
                  </a:lnTo>
                  <a:lnTo>
                    <a:pt x="1716" y="46"/>
                  </a:lnTo>
                  <a:lnTo>
                    <a:pt x="1760" y="66"/>
                  </a:lnTo>
                  <a:lnTo>
                    <a:pt x="1804" y="90"/>
                  </a:lnTo>
                  <a:lnTo>
                    <a:pt x="1844" y="116"/>
                  </a:lnTo>
                  <a:lnTo>
                    <a:pt x="1884" y="146"/>
                  </a:lnTo>
                  <a:lnTo>
                    <a:pt x="1922" y="178"/>
                  </a:lnTo>
                  <a:lnTo>
                    <a:pt x="1956" y="214"/>
                  </a:lnTo>
                  <a:lnTo>
                    <a:pt x="1988" y="250"/>
                  </a:lnTo>
                  <a:lnTo>
                    <a:pt x="2018" y="292"/>
                  </a:lnTo>
                  <a:lnTo>
                    <a:pt x="2044" y="334"/>
                  </a:lnTo>
                  <a:lnTo>
                    <a:pt x="2068" y="378"/>
                  </a:lnTo>
                  <a:lnTo>
                    <a:pt x="2088" y="426"/>
                  </a:lnTo>
                  <a:lnTo>
                    <a:pt x="2088" y="426"/>
                  </a:lnTo>
                  <a:lnTo>
                    <a:pt x="2130" y="414"/>
                  </a:lnTo>
                  <a:lnTo>
                    <a:pt x="2174" y="406"/>
                  </a:lnTo>
                  <a:lnTo>
                    <a:pt x="2216" y="402"/>
                  </a:lnTo>
                  <a:lnTo>
                    <a:pt x="2258" y="400"/>
                  </a:lnTo>
                  <a:lnTo>
                    <a:pt x="2258" y="400"/>
                  </a:lnTo>
                  <a:lnTo>
                    <a:pt x="2292" y="402"/>
                  </a:lnTo>
                  <a:lnTo>
                    <a:pt x="2324" y="404"/>
                  </a:lnTo>
                  <a:lnTo>
                    <a:pt x="2358" y="408"/>
                  </a:lnTo>
                  <a:lnTo>
                    <a:pt x="2390" y="414"/>
                  </a:lnTo>
                  <a:lnTo>
                    <a:pt x="2420" y="420"/>
                  </a:lnTo>
                  <a:lnTo>
                    <a:pt x="2452" y="430"/>
                  </a:lnTo>
                  <a:lnTo>
                    <a:pt x="2482" y="440"/>
                  </a:lnTo>
                  <a:lnTo>
                    <a:pt x="2512" y="452"/>
                  </a:lnTo>
                  <a:lnTo>
                    <a:pt x="2540" y="464"/>
                  </a:lnTo>
                  <a:lnTo>
                    <a:pt x="2568" y="478"/>
                  </a:lnTo>
                  <a:lnTo>
                    <a:pt x="2596" y="494"/>
                  </a:lnTo>
                  <a:lnTo>
                    <a:pt x="2622" y="512"/>
                  </a:lnTo>
                  <a:lnTo>
                    <a:pt x="2646" y="530"/>
                  </a:lnTo>
                  <a:lnTo>
                    <a:pt x="2672" y="548"/>
                  </a:lnTo>
                  <a:lnTo>
                    <a:pt x="2694" y="570"/>
                  </a:lnTo>
                  <a:lnTo>
                    <a:pt x="2718" y="590"/>
                  </a:lnTo>
                  <a:lnTo>
                    <a:pt x="2740" y="614"/>
                  </a:lnTo>
                  <a:lnTo>
                    <a:pt x="2760" y="636"/>
                  </a:lnTo>
                  <a:lnTo>
                    <a:pt x="2778" y="662"/>
                  </a:lnTo>
                  <a:lnTo>
                    <a:pt x="2796" y="686"/>
                  </a:lnTo>
                  <a:lnTo>
                    <a:pt x="2814" y="714"/>
                  </a:lnTo>
                  <a:lnTo>
                    <a:pt x="2830" y="740"/>
                  </a:lnTo>
                  <a:lnTo>
                    <a:pt x="2844" y="768"/>
                  </a:lnTo>
                  <a:lnTo>
                    <a:pt x="2856" y="798"/>
                  </a:lnTo>
                  <a:lnTo>
                    <a:pt x="2868" y="826"/>
                  </a:lnTo>
                  <a:lnTo>
                    <a:pt x="2878" y="856"/>
                  </a:lnTo>
                  <a:lnTo>
                    <a:pt x="2888" y="888"/>
                  </a:lnTo>
                  <a:lnTo>
                    <a:pt x="2894" y="918"/>
                  </a:lnTo>
                  <a:lnTo>
                    <a:pt x="2900" y="950"/>
                  </a:lnTo>
                  <a:lnTo>
                    <a:pt x="2904" y="984"/>
                  </a:lnTo>
                  <a:lnTo>
                    <a:pt x="2908" y="1016"/>
                  </a:lnTo>
                  <a:lnTo>
                    <a:pt x="2908" y="1050"/>
                  </a:lnTo>
                  <a:lnTo>
                    <a:pt x="2908" y="1050"/>
                  </a:lnTo>
                  <a:lnTo>
                    <a:pt x="2908" y="1080"/>
                  </a:lnTo>
                  <a:lnTo>
                    <a:pt x="2906" y="1110"/>
                  </a:lnTo>
                  <a:lnTo>
                    <a:pt x="2902" y="1140"/>
                  </a:lnTo>
                  <a:lnTo>
                    <a:pt x="2896" y="1170"/>
                  </a:lnTo>
                  <a:lnTo>
                    <a:pt x="2890" y="1200"/>
                  </a:lnTo>
                  <a:lnTo>
                    <a:pt x="2882" y="1230"/>
                  </a:lnTo>
                  <a:lnTo>
                    <a:pt x="2874" y="1258"/>
                  </a:lnTo>
                  <a:lnTo>
                    <a:pt x="2864" y="1286"/>
                  </a:lnTo>
                  <a:lnTo>
                    <a:pt x="2852" y="1314"/>
                  </a:lnTo>
                  <a:lnTo>
                    <a:pt x="2838" y="1342"/>
                  </a:lnTo>
                  <a:lnTo>
                    <a:pt x="2824" y="1368"/>
                  </a:lnTo>
                  <a:lnTo>
                    <a:pt x="2808" y="1394"/>
                  </a:lnTo>
                  <a:lnTo>
                    <a:pt x="2792" y="1418"/>
                  </a:lnTo>
                  <a:lnTo>
                    <a:pt x="2774" y="1444"/>
                  </a:lnTo>
                  <a:lnTo>
                    <a:pt x="2754" y="1466"/>
                  </a:lnTo>
                  <a:lnTo>
                    <a:pt x="2734" y="1490"/>
                  </a:lnTo>
                  <a:lnTo>
                    <a:pt x="2734" y="1490"/>
                  </a:lnTo>
                  <a:lnTo>
                    <a:pt x="2712" y="1512"/>
                  </a:lnTo>
                  <a:lnTo>
                    <a:pt x="2690" y="1532"/>
                  </a:lnTo>
                  <a:lnTo>
                    <a:pt x="2668" y="1552"/>
                  </a:lnTo>
                  <a:lnTo>
                    <a:pt x="2644" y="1570"/>
                  </a:lnTo>
                  <a:lnTo>
                    <a:pt x="2620" y="1586"/>
                  </a:lnTo>
                  <a:lnTo>
                    <a:pt x="2594" y="1602"/>
                  </a:lnTo>
                  <a:lnTo>
                    <a:pt x="2568" y="1618"/>
                  </a:lnTo>
                  <a:lnTo>
                    <a:pt x="2542" y="1632"/>
                  </a:lnTo>
                  <a:lnTo>
                    <a:pt x="2514" y="1644"/>
                  </a:lnTo>
                  <a:lnTo>
                    <a:pt x="2486" y="1654"/>
                  </a:lnTo>
                  <a:lnTo>
                    <a:pt x="2458" y="1664"/>
                  </a:lnTo>
                  <a:lnTo>
                    <a:pt x="2430" y="1674"/>
                  </a:lnTo>
                  <a:lnTo>
                    <a:pt x="2400" y="1680"/>
                  </a:lnTo>
                  <a:lnTo>
                    <a:pt x="2370" y="1686"/>
                  </a:lnTo>
                  <a:lnTo>
                    <a:pt x="2340" y="1690"/>
                  </a:lnTo>
                  <a:lnTo>
                    <a:pt x="2310" y="1694"/>
                  </a:lnTo>
                  <a:lnTo>
                    <a:pt x="2310" y="1694"/>
                  </a:lnTo>
                  <a:lnTo>
                    <a:pt x="2306" y="1694"/>
                  </a:lnTo>
                  <a:lnTo>
                    <a:pt x="2306" y="1694"/>
                  </a:lnTo>
                  <a:close/>
                  <a:moveTo>
                    <a:pt x="522" y="1606"/>
                  </a:moveTo>
                  <a:lnTo>
                    <a:pt x="2306" y="1610"/>
                  </a:lnTo>
                  <a:lnTo>
                    <a:pt x="2306" y="1610"/>
                  </a:lnTo>
                  <a:lnTo>
                    <a:pt x="2332" y="1608"/>
                  </a:lnTo>
                  <a:lnTo>
                    <a:pt x="2360" y="1602"/>
                  </a:lnTo>
                  <a:lnTo>
                    <a:pt x="2386" y="1598"/>
                  </a:lnTo>
                  <a:lnTo>
                    <a:pt x="2412" y="1590"/>
                  </a:lnTo>
                  <a:lnTo>
                    <a:pt x="2436" y="1584"/>
                  </a:lnTo>
                  <a:lnTo>
                    <a:pt x="2462" y="1574"/>
                  </a:lnTo>
                  <a:lnTo>
                    <a:pt x="2486" y="1564"/>
                  </a:lnTo>
                  <a:lnTo>
                    <a:pt x="2510" y="1554"/>
                  </a:lnTo>
                  <a:lnTo>
                    <a:pt x="2554" y="1528"/>
                  </a:lnTo>
                  <a:lnTo>
                    <a:pt x="2598" y="1498"/>
                  </a:lnTo>
                  <a:lnTo>
                    <a:pt x="2638" y="1466"/>
                  </a:lnTo>
                  <a:lnTo>
                    <a:pt x="2674" y="1430"/>
                  </a:lnTo>
                  <a:lnTo>
                    <a:pt x="2708" y="1390"/>
                  </a:lnTo>
                  <a:lnTo>
                    <a:pt x="2736" y="1348"/>
                  </a:lnTo>
                  <a:lnTo>
                    <a:pt x="2762" y="1304"/>
                  </a:lnTo>
                  <a:lnTo>
                    <a:pt x="2774" y="1280"/>
                  </a:lnTo>
                  <a:lnTo>
                    <a:pt x="2784" y="1256"/>
                  </a:lnTo>
                  <a:lnTo>
                    <a:pt x="2794" y="1232"/>
                  </a:lnTo>
                  <a:lnTo>
                    <a:pt x="2802" y="1208"/>
                  </a:lnTo>
                  <a:lnTo>
                    <a:pt x="2808" y="1182"/>
                  </a:lnTo>
                  <a:lnTo>
                    <a:pt x="2814" y="1156"/>
                  </a:lnTo>
                  <a:lnTo>
                    <a:pt x="2818" y="1130"/>
                  </a:lnTo>
                  <a:lnTo>
                    <a:pt x="2822" y="1104"/>
                  </a:lnTo>
                  <a:lnTo>
                    <a:pt x="2824" y="1076"/>
                  </a:lnTo>
                  <a:lnTo>
                    <a:pt x="2824" y="1050"/>
                  </a:lnTo>
                  <a:lnTo>
                    <a:pt x="2824" y="1050"/>
                  </a:lnTo>
                  <a:lnTo>
                    <a:pt x="2824" y="1020"/>
                  </a:lnTo>
                  <a:lnTo>
                    <a:pt x="2822" y="992"/>
                  </a:lnTo>
                  <a:lnTo>
                    <a:pt x="2818" y="964"/>
                  </a:lnTo>
                  <a:lnTo>
                    <a:pt x="2812" y="936"/>
                  </a:lnTo>
                  <a:lnTo>
                    <a:pt x="2806" y="908"/>
                  </a:lnTo>
                  <a:lnTo>
                    <a:pt x="2798" y="882"/>
                  </a:lnTo>
                  <a:lnTo>
                    <a:pt x="2790" y="856"/>
                  </a:lnTo>
                  <a:lnTo>
                    <a:pt x="2780" y="830"/>
                  </a:lnTo>
                  <a:lnTo>
                    <a:pt x="2768" y="804"/>
                  </a:lnTo>
                  <a:lnTo>
                    <a:pt x="2756" y="780"/>
                  </a:lnTo>
                  <a:lnTo>
                    <a:pt x="2742" y="756"/>
                  </a:lnTo>
                  <a:lnTo>
                    <a:pt x="2728" y="734"/>
                  </a:lnTo>
                  <a:lnTo>
                    <a:pt x="2712" y="712"/>
                  </a:lnTo>
                  <a:lnTo>
                    <a:pt x="2694" y="690"/>
                  </a:lnTo>
                  <a:lnTo>
                    <a:pt x="2678" y="670"/>
                  </a:lnTo>
                  <a:lnTo>
                    <a:pt x="2658" y="650"/>
                  </a:lnTo>
                  <a:lnTo>
                    <a:pt x="2638" y="632"/>
                  </a:lnTo>
                  <a:lnTo>
                    <a:pt x="2618" y="614"/>
                  </a:lnTo>
                  <a:lnTo>
                    <a:pt x="2596" y="596"/>
                  </a:lnTo>
                  <a:lnTo>
                    <a:pt x="2574" y="580"/>
                  </a:lnTo>
                  <a:lnTo>
                    <a:pt x="2552" y="566"/>
                  </a:lnTo>
                  <a:lnTo>
                    <a:pt x="2528" y="552"/>
                  </a:lnTo>
                  <a:lnTo>
                    <a:pt x="2504" y="540"/>
                  </a:lnTo>
                  <a:lnTo>
                    <a:pt x="2478" y="528"/>
                  </a:lnTo>
                  <a:lnTo>
                    <a:pt x="2452" y="518"/>
                  </a:lnTo>
                  <a:lnTo>
                    <a:pt x="2426" y="510"/>
                  </a:lnTo>
                  <a:lnTo>
                    <a:pt x="2400" y="502"/>
                  </a:lnTo>
                  <a:lnTo>
                    <a:pt x="2372" y="496"/>
                  </a:lnTo>
                  <a:lnTo>
                    <a:pt x="2344" y="490"/>
                  </a:lnTo>
                  <a:lnTo>
                    <a:pt x="2316" y="488"/>
                  </a:lnTo>
                  <a:lnTo>
                    <a:pt x="2288" y="484"/>
                  </a:lnTo>
                  <a:lnTo>
                    <a:pt x="2258" y="484"/>
                  </a:lnTo>
                  <a:lnTo>
                    <a:pt x="2258" y="484"/>
                  </a:lnTo>
                  <a:lnTo>
                    <a:pt x="2214" y="486"/>
                  </a:lnTo>
                  <a:lnTo>
                    <a:pt x="2168" y="492"/>
                  </a:lnTo>
                  <a:lnTo>
                    <a:pt x="2122" y="502"/>
                  </a:lnTo>
                  <a:lnTo>
                    <a:pt x="2076" y="518"/>
                  </a:lnTo>
                  <a:lnTo>
                    <a:pt x="2076" y="518"/>
                  </a:lnTo>
                  <a:lnTo>
                    <a:pt x="2066" y="520"/>
                  </a:lnTo>
                  <a:lnTo>
                    <a:pt x="2058" y="520"/>
                  </a:lnTo>
                  <a:lnTo>
                    <a:pt x="2050" y="518"/>
                  </a:lnTo>
                  <a:lnTo>
                    <a:pt x="2042" y="516"/>
                  </a:lnTo>
                  <a:lnTo>
                    <a:pt x="2042" y="516"/>
                  </a:lnTo>
                  <a:lnTo>
                    <a:pt x="2036" y="510"/>
                  </a:lnTo>
                  <a:lnTo>
                    <a:pt x="2030" y="506"/>
                  </a:lnTo>
                  <a:lnTo>
                    <a:pt x="2024" y="498"/>
                  </a:lnTo>
                  <a:lnTo>
                    <a:pt x="2022" y="490"/>
                  </a:lnTo>
                  <a:lnTo>
                    <a:pt x="2022" y="490"/>
                  </a:lnTo>
                  <a:lnTo>
                    <a:pt x="2006" y="446"/>
                  </a:lnTo>
                  <a:lnTo>
                    <a:pt x="1986" y="404"/>
                  </a:lnTo>
                  <a:lnTo>
                    <a:pt x="1964" y="362"/>
                  </a:lnTo>
                  <a:lnTo>
                    <a:pt x="1938" y="324"/>
                  </a:lnTo>
                  <a:lnTo>
                    <a:pt x="1910" y="288"/>
                  </a:lnTo>
                  <a:lnTo>
                    <a:pt x="1880" y="254"/>
                  </a:lnTo>
                  <a:lnTo>
                    <a:pt x="1846" y="224"/>
                  </a:lnTo>
                  <a:lnTo>
                    <a:pt x="1812" y="196"/>
                  </a:lnTo>
                  <a:lnTo>
                    <a:pt x="1774" y="170"/>
                  </a:lnTo>
                  <a:lnTo>
                    <a:pt x="1734" y="148"/>
                  </a:lnTo>
                  <a:lnTo>
                    <a:pt x="1694" y="128"/>
                  </a:lnTo>
                  <a:lnTo>
                    <a:pt x="1652" y="112"/>
                  </a:lnTo>
                  <a:lnTo>
                    <a:pt x="1608" y="100"/>
                  </a:lnTo>
                  <a:lnTo>
                    <a:pt x="1562" y="92"/>
                  </a:lnTo>
                  <a:lnTo>
                    <a:pt x="1516" y="86"/>
                  </a:lnTo>
                  <a:lnTo>
                    <a:pt x="1470" y="84"/>
                  </a:lnTo>
                  <a:lnTo>
                    <a:pt x="1470" y="84"/>
                  </a:lnTo>
                  <a:lnTo>
                    <a:pt x="1442" y="84"/>
                  </a:lnTo>
                  <a:lnTo>
                    <a:pt x="1414" y="86"/>
                  </a:lnTo>
                  <a:lnTo>
                    <a:pt x="1388" y="90"/>
                  </a:lnTo>
                  <a:lnTo>
                    <a:pt x="1360" y="94"/>
                  </a:lnTo>
                  <a:lnTo>
                    <a:pt x="1334" y="100"/>
                  </a:lnTo>
                  <a:lnTo>
                    <a:pt x="1308" y="106"/>
                  </a:lnTo>
                  <a:lnTo>
                    <a:pt x="1282" y="114"/>
                  </a:lnTo>
                  <a:lnTo>
                    <a:pt x="1258" y="124"/>
                  </a:lnTo>
                  <a:lnTo>
                    <a:pt x="1234" y="134"/>
                  </a:lnTo>
                  <a:lnTo>
                    <a:pt x="1210" y="146"/>
                  </a:lnTo>
                  <a:lnTo>
                    <a:pt x="1164" y="170"/>
                  </a:lnTo>
                  <a:lnTo>
                    <a:pt x="1122" y="200"/>
                  </a:lnTo>
                  <a:lnTo>
                    <a:pt x="1080" y="234"/>
                  </a:lnTo>
                  <a:lnTo>
                    <a:pt x="1044" y="270"/>
                  </a:lnTo>
                  <a:lnTo>
                    <a:pt x="1010" y="310"/>
                  </a:lnTo>
                  <a:lnTo>
                    <a:pt x="980" y="354"/>
                  </a:lnTo>
                  <a:lnTo>
                    <a:pt x="968" y="376"/>
                  </a:lnTo>
                  <a:lnTo>
                    <a:pt x="954" y="400"/>
                  </a:lnTo>
                  <a:lnTo>
                    <a:pt x="944" y="424"/>
                  </a:lnTo>
                  <a:lnTo>
                    <a:pt x="932" y="448"/>
                  </a:lnTo>
                  <a:lnTo>
                    <a:pt x="924" y="474"/>
                  </a:lnTo>
                  <a:lnTo>
                    <a:pt x="916" y="500"/>
                  </a:lnTo>
                  <a:lnTo>
                    <a:pt x="908" y="526"/>
                  </a:lnTo>
                  <a:lnTo>
                    <a:pt x="902" y="554"/>
                  </a:lnTo>
                  <a:lnTo>
                    <a:pt x="898" y="580"/>
                  </a:lnTo>
                  <a:lnTo>
                    <a:pt x="894" y="608"/>
                  </a:lnTo>
                  <a:lnTo>
                    <a:pt x="894" y="608"/>
                  </a:lnTo>
                  <a:lnTo>
                    <a:pt x="892" y="618"/>
                  </a:lnTo>
                  <a:lnTo>
                    <a:pt x="888" y="628"/>
                  </a:lnTo>
                  <a:lnTo>
                    <a:pt x="880" y="636"/>
                  </a:lnTo>
                  <a:lnTo>
                    <a:pt x="872" y="642"/>
                  </a:lnTo>
                  <a:lnTo>
                    <a:pt x="872" y="642"/>
                  </a:lnTo>
                  <a:lnTo>
                    <a:pt x="862" y="644"/>
                  </a:lnTo>
                  <a:lnTo>
                    <a:pt x="852" y="646"/>
                  </a:lnTo>
                  <a:lnTo>
                    <a:pt x="842" y="646"/>
                  </a:lnTo>
                  <a:lnTo>
                    <a:pt x="834" y="642"/>
                  </a:lnTo>
                  <a:lnTo>
                    <a:pt x="834" y="642"/>
                  </a:lnTo>
                  <a:lnTo>
                    <a:pt x="804" y="628"/>
                  </a:lnTo>
                  <a:lnTo>
                    <a:pt x="776" y="616"/>
                  </a:lnTo>
                  <a:lnTo>
                    <a:pt x="746" y="606"/>
                  </a:lnTo>
                  <a:lnTo>
                    <a:pt x="718" y="598"/>
                  </a:lnTo>
                  <a:lnTo>
                    <a:pt x="688" y="592"/>
                  </a:lnTo>
                  <a:lnTo>
                    <a:pt x="658" y="586"/>
                  </a:lnTo>
                  <a:lnTo>
                    <a:pt x="628" y="584"/>
                  </a:lnTo>
                  <a:lnTo>
                    <a:pt x="600" y="584"/>
                  </a:lnTo>
                  <a:lnTo>
                    <a:pt x="600" y="584"/>
                  </a:lnTo>
                  <a:lnTo>
                    <a:pt x="572" y="584"/>
                  </a:lnTo>
                  <a:lnTo>
                    <a:pt x="546" y="586"/>
                  </a:lnTo>
                  <a:lnTo>
                    <a:pt x="520" y="590"/>
                  </a:lnTo>
                  <a:lnTo>
                    <a:pt x="496" y="594"/>
                  </a:lnTo>
                  <a:lnTo>
                    <a:pt x="470" y="600"/>
                  </a:lnTo>
                  <a:lnTo>
                    <a:pt x="446" y="606"/>
                  </a:lnTo>
                  <a:lnTo>
                    <a:pt x="422" y="614"/>
                  </a:lnTo>
                  <a:lnTo>
                    <a:pt x="398" y="624"/>
                  </a:lnTo>
                  <a:lnTo>
                    <a:pt x="376" y="634"/>
                  </a:lnTo>
                  <a:lnTo>
                    <a:pt x="354" y="646"/>
                  </a:lnTo>
                  <a:lnTo>
                    <a:pt x="332" y="658"/>
                  </a:lnTo>
                  <a:lnTo>
                    <a:pt x="310" y="672"/>
                  </a:lnTo>
                  <a:lnTo>
                    <a:pt x="270" y="702"/>
                  </a:lnTo>
                  <a:lnTo>
                    <a:pt x="234" y="734"/>
                  </a:lnTo>
                  <a:lnTo>
                    <a:pt x="200" y="772"/>
                  </a:lnTo>
                  <a:lnTo>
                    <a:pt x="172" y="810"/>
                  </a:lnTo>
                  <a:lnTo>
                    <a:pt x="158" y="832"/>
                  </a:lnTo>
                  <a:lnTo>
                    <a:pt x="146" y="854"/>
                  </a:lnTo>
                  <a:lnTo>
                    <a:pt x="134" y="876"/>
                  </a:lnTo>
                  <a:lnTo>
                    <a:pt x="124" y="898"/>
                  </a:lnTo>
                  <a:lnTo>
                    <a:pt x="114" y="922"/>
                  </a:lnTo>
                  <a:lnTo>
                    <a:pt x="106" y="946"/>
                  </a:lnTo>
                  <a:lnTo>
                    <a:pt x="100" y="970"/>
                  </a:lnTo>
                  <a:lnTo>
                    <a:pt x="94" y="996"/>
                  </a:lnTo>
                  <a:lnTo>
                    <a:pt x="88" y="1020"/>
                  </a:lnTo>
                  <a:lnTo>
                    <a:pt x="86" y="1046"/>
                  </a:lnTo>
                  <a:lnTo>
                    <a:pt x="84" y="1072"/>
                  </a:lnTo>
                  <a:lnTo>
                    <a:pt x="82" y="1100"/>
                  </a:lnTo>
                  <a:lnTo>
                    <a:pt x="82" y="1100"/>
                  </a:lnTo>
                  <a:lnTo>
                    <a:pt x="86" y="1146"/>
                  </a:lnTo>
                  <a:lnTo>
                    <a:pt x="92" y="1192"/>
                  </a:lnTo>
                  <a:lnTo>
                    <a:pt x="102" y="1236"/>
                  </a:lnTo>
                  <a:lnTo>
                    <a:pt x="116" y="1280"/>
                  </a:lnTo>
                  <a:lnTo>
                    <a:pt x="134" y="1322"/>
                  </a:lnTo>
                  <a:lnTo>
                    <a:pt x="156" y="1360"/>
                  </a:lnTo>
                  <a:lnTo>
                    <a:pt x="180" y="1398"/>
                  </a:lnTo>
                  <a:lnTo>
                    <a:pt x="208" y="1434"/>
                  </a:lnTo>
                  <a:lnTo>
                    <a:pt x="240" y="1466"/>
                  </a:lnTo>
                  <a:lnTo>
                    <a:pt x="274" y="1496"/>
                  </a:lnTo>
                  <a:lnTo>
                    <a:pt x="310" y="1524"/>
                  </a:lnTo>
                  <a:lnTo>
                    <a:pt x="348" y="1548"/>
                  </a:lnTo>
                  <a:lnTo>
                    <a:pt x="388" y="1568"/>
                  </a:lnTo>
                  <a:lnTo>
                    <a:pt x="432" y="1584"/>
                  </a:lnTo>
                  <a:lnTo>
                    <a:pt x="476" y="1598"/>
                  </a:lnTo>
                  <a:lnTo>
                    <a:pt x="522" y="1606"/>
                  </a:lnTo>
                  <a:lnTo>
                    <a:pt x="522" y="16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4624DA-8CE5-4A4B-9D53-D488D9D0A7B5}"/>
              </a:ext>
            </a:extLst>
          </p:cNvPr>
          <p:cNvGrpSpPr/>
          <p:nvPr/>
        </p:nvGrpSpPr>
        <p:grpSpPr>
          <a:xfrm>
            <a:off x="9479859" y="4948938"/>
            <a:ext cx="276662" cy="352872"/>
            <a:chOff x="22363113" y="1355725"/>
            <a:chExt cx="1901825" cy="2425700"/>
          </a:xfrm>
          <a:solidFill>
            <a:schemeClr val="bg1"/>
          </a:solidFill>
        </p:grpSpPr>
        <p:sp>
          <p:nvSpPr>
            <p:cNvPr id="87" name="Freeform 64">
              <a:extLst>
                <a:ext uri="{FF2B5EF4-FFF2-40B4-BE49-F238E27FC236}">
                  <a16:creationId xmlns:a16="http://schemas.microsoft.com/office/drawing/2014/main" id="{52CC3089-9A98-4286-8730-000B82EC9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3113" y="1355725"/>
              <a:ext cx="1863725" cy="2425700"/>
            </a:xfrm>
            <a:custGeom>
              <a:avLst/>
              <a:gdLst>
                <a:gd name="T0" fmla="*/ 662 w 1174"/>
                <a:gd name="T1" fmla="*/ 1528 h 1528"/>
                <a:gd name="T2" fmla="*/ 32 w 1174"/>
                <a:gd name="T3" fmla="*/ 1528 h 1528"/>
                <a:gd name="T4" fmla="*/ 32 w 1174"/>
                <a:gd name="T5" fmla="*/ 1528 h 1528"/>
                <a:gd name="T6" fmla="*/ 26 w 1174"/>
                <a:gd name="T7" fmla="*/ 1526 h 1528"/>
                <a:gd name="T8" fmla="*/ 20 w 1174"/>
                <a:gd name="T9" fmla="*/ 1524 h 1528"/>
                <a:gd name="T10" fmla="*/ 10 w 1174"/>
                <a:gd name="T11" fmla="*/ 1518 h 1528"/>
                <a:gd name="T12" fmla="*/ 2 w 1174"/>
                <a:gd name="T13" fmla="*/ 1508 h 1528"/>
                <a:gd name="T14" fmla="*/ 0 w 1174"/>
                <a:gd name="T15" fmla="*/ 1502 h 1528"/>
                <a:gd name="T16" fmla="*/ 0 w 1174"/>
                <a:gd name="T17" fmla="*/ 1496 h 1528"/>
                <a:gd name="T18" fmla="*/ 0 w 1174"/>
                <a:gd name="T19" fmla="*/ 384 h 1528"/>
                <a:gd name="T20" fmla="*/ 0 w 1174"/>
                <a:gd name="T21" fmla="*/ 384 h 1528"/>
                <a:gd name="T22" fmla="*/ 2 w 1174"/>
                <a:gd name="T23" fmla="*/ 372 h 1528"/>
                <a:gd name="T24" fmla="*/ 8 w 1174"/>
                <a:gd name="T25" fmla="*/ 362 h 1528"/>
                <a:gd name="T26" fmla="*/ 342 w 1174"/>
                <a:gd name="T27" fmla="*/ 10 h 1528"/>
                <a:gd name="T28" fmla="*/ 342 w 1174"/>
                <a:gd name="T29" fmla="*/ 10 h 1528"/>
                <a:gd name="T30" fmla="*/ 348 w 1174"/>
                <a:gd name="T31" fmla="*/ 6 h 1528"/>
                <a:gd name="T32" fmla="*/ 354 w 1174"/>
                <a:gd name="T33" fmla="*/ 2 h 1528"/>
                <a:gd name="T34" fmla="*/ 360 w 1174"/>
                <a:gd name="T35" fmla="*/ 2 h 1528"/>
                <a:gd name="T36" fmla="*/ 366 w 1174"/>
                <a:gd name="T37" fmla="*/ 0 h 1528"/>
                <a:gd name="T38" fmla="*/ 1142 w 1174"/>
                <a:gd name="T39" fmla="*/ 0 h 1528"/>
                <a:gd name="T40" fmla="*/ 1142 w 1174"/>
                <a:gd name="T41" fmla="*/ 0 h 1528"/>
                <a:gd name="T42" fmla="*/ 1148 w 1174"/>
                <a:gd name="T43" fmla="*/ 2 h 1528"/>
                <a:gd name="T44" fmla="*/ 1154 w 1174"/>
                <a:gd name="T45" fmla="*/ 2 h 1528"/>
                <a:gd name="T46" fmla="*/ 1164 w 1174"/>
                <a:gd name="T47" fmla="*/ 10 h 1528"/>
                <a:gd name="T48" fmla="*/ 1172 w 1174"/>
                <a:gd name="T49" fmla="*/ 20 h 1528"/>
                <a:gd name="T50" fmla="*/ 1174 w 1174"/>
                <a:gd name="T51" fmla="*/ 26 h 1528"/>
                <a:gd name="T52" fmla="*/ 1174 w 1174"/>
                <a:gd name="T53" fmla="*/ 32 h 1528"/>
                <a:gd name="T54" fmla="*/ 1174 w 1174"/>
                <a:gd name="T55" fmla="*/ 966 h 1528"/>
                <a:gd name="T56" fmla="*/ 1174 w 1174"/>
                <a:gd name="T57" fmla="*/ 966 h 1528"/>
                <a:gd name="T58" fmla="*/ 1174 w 1174"/>
                <a:gd name="T59" fmla="*/ 972 h 1528"/>
                <a:gd name="T60" fmla="*/ 1172 w 1174"/>
                <a:gd name="T61" fmla="*/ 978 h 1528"/>
                <a:gd name="T62" fmla="*/ 1164 w 1174"/>
                <a:gd name="T63" fmla="*/ 988 h 1528"/>
                <a:gd name="T64" fmla="*/ 1154 w 1174"/>
                <a:gd name="T65" fmla="*/ 994 h 1528"/>
                <a:gd name="T66" fmla="*/ 1148 w 1174"/>
                <a:gd name="T67" fmla="*/ 996 h 1528"/>
                <a:gd name="T68" fmla="*/ 1142 w 1174"/>
                <a:gd name="T69" fmla="*/ 998 h 1528"/>
                <a:gd name="T70" fmla="*/ 1142 w 1174"/>
                <a:gd name="T71" fmla="*/ 998 h 1528"/>
                <a:gd name="T72" fmla="*/ 1136 w 1174"/>
                <a:gd name="T73" fmla="*/ 996 h 1528"/>
                <a:gd name="T74" fmla="*/ 1130 w 1174"/>
                <a:gd name="T75" fmla="*/ 994 h 1528"/>
                <a:gd name="T76" fmla="*/ 1120 w 1174"/>
                <a:gd name="T77" fmla="*/ 988 h 1528"/>
                <a:gd name="T78" fmla="*/ 1114 w 1174"/>
                <a:gd name="T79" fmla="*/ 978 h 1528"/>
                <a:gd name="T80" fmla="*/ 1112 w 1174"/>
                <a:gd name="T81" fmla="*/ 972 h 1528"/>
                <a:gd name="T82" fmla="*/ 1110 w 1174"/>
                <a:gd name="T83" fmla="*/ 966 h 1528"/>
                <a:gd name="T84" fmla="*/ 1110 w 1174"/>
                <a:gd name="T85" fmla="*/ 64 h 1528"/>
                <a:gd name="T86" fmla="*/ 380 w 1174"/>
                <a:gd name="T87" fmla="*/ 64 h 1528"/>
                <a:gd name="T88" fmla="*/ 64 w 1174"/>
                <a:gd name="T89" fmla="*/ 396 h 1528"/>
                <a:gd name="T90" fmla="*/ 64 w 1174"/>
                <a:gd name="T91" fmla="*/ 1464 h 1528"/>
                <a:gd name="T92" fmla="*/ 662 w 1174"/>
                <a:gd name="T93" fmla="*/ 1464 h 1528"/>
                <a:gd name="T94" fmla="*/ 662 w 1174"/>
                <a:gd name="T95" fmla="*/ 1464 h 1528"/>
                <a:gd name="T96" fmla="*/ 670 w 1174"/>
                <a:gd name="T97" fmla="*/ 1464 h 1528"/>
                <a:gd name="T98" fmla="*/ 674 w 1174"/>
                <a:gd name="T99" fmla="*/ 1466 h 1528"/>
                <a:gd name="T100" fmla="*/ 684 w 1174"/>
                <a:gd name="T101" fmla="*/ 1474 h 1528"/>
                <a:gd name="T102" fmla="*/ 692 w 1174"/>
                <a:gd name="T103" fmla="*/ 1484 h 1528"/>
                <a:gd name="T104" fmla="*/ 694 w 1174"/>
                <a:gd name="T105" fmla="*/ 1490 h 1528"/>
                <a:gd name="T106" fmla="*/ 694 w 1174"/>
                <a:gd name="T107" fmla="*/ 1496 h 1528"/>
                <a:gd name="T108" fmla="*/ 694 w 1174"/>
                <a:gd name="T109" fmla="*/ 1496 h 1528"/>
                <a:gd name="T110" fmla="*/ 694 w 1174"/>
                <a:gd name="T111" fmla="*/ 1502 h 1528"/>
                <a:gd name="T112" fmla="*/ 692 w 1174"/>
                <a:gd name="T113" fmla="*/ 1508 h 1528"/>
                <a:gd name="T114" fmla="*/ 684 w 1174"/>
                <a:gd name="T115" fmla="*/ 1518 h 1528"/>
                <a:gd name="T116" fmla="*/ 674 w 1174"/>
                <a:gd name="T117" fmla="*/ 1524 h 1528"/>
                <a:gd name="T118" fmla="*/ 670 w 1174"/>
                <a:gd name="T119" fmla="*/ 1526 h 1528"/>
                <a:gd name="T120" fmla="*/ 662 w 1174"/>
                <a:gd name="T121" fmla="*/ 1528 h 1528"/>
                <a:gd name="T122" fmla="*/ 662 w 1174"/>
                <a:gd name="T123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4" h="1528">
                  <a:moveTo>
                    <a:pt x="662" y="1528"/>
                  </a:moveTo>
                  <a:lnTo>
                    <a:pt x="32" y="1528"/>
                  </a:lnTo>
                  <a:lnTo>
                    <a:pt x="32" y="1528"/>
                  </a:lnTo>
                  <a:lnTo>
                    <a:pt x="26" y="1526"/>
                  </a:lnTo>
                  <a:lnTo>
                    <a:pt x="20" y="1524"/>
                  </a:lnTo>
                  <a:lnTo>
                    <a:pt x="10" y="1518"/>
                  </a:lnTo>
                  <a:lnTo>
                    <a:pt x="2" y="1508"/>
                  </a:lnTo>
                  <a:lnTo>
                    <a:pt x="0" y="1502"/>
                  </a:lnTo>
                  <a:lnTo>
                    <a:pt x="0" y="149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" y="372"/>
                  </a:lnTo>
                  <a:lnTo>
                    <a:pt x="8" y="362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8" y="6"/>
                  </a:lnTo>
                  <a:lnTo>
                    <a:pt x="354" y="2"/>
                  </a:lnTo>
                  <a:lnTo>
                    <a:pt x="360" y="2"/>
                  </a:lnTo>
                  <a:lnTo>
                    <a:pt x="366" y="0"/>
                  </a:lnTo>
                  <a:lnTo>
                    <a:pt x="1142" y="0"/>
                  </a:lnTo>
                  <a:lnTo>
                    <a:pt x="1142" y="0"/>
                  </a:lnTo>
                  <a:lnTo>
                    <a:pt x="1148" y="2"/>
                  </a:lnTo>
                  <a:lnTo>
                    <a:pt x="1154" y="2"/>
                  </a:lnTo>
                  <a:lnTo>
                    <a:pt x="1164" y="10"/>
                  </a:lnTo>
                  <a:lnTo>
                    <a:pt x="1172" y="20"/>
                  </a:lnTo>
                  <a:lnTo>
                    <a:pt x="1174" y="26"/>
                  </a:lnTo>
                  <a:lnTo>
                    <a:pt x="1174" y="32"/>
                  </a:lnTo>
                  <a:lnTo>
                    <a:pt x="1174" y="966"/>
                  </a:lnTo>
                  <a:lnTo>
                    <a:pt x="1174" y="966"/>
                  </a:lnTo>
                  <a:lnTo>
                    <a:pt x="1174" y="972"/>
                  </a:lnTo>
                  <a:lnTo>
                    <a:pt x="1172" y="978"/>
                  </a:lnTo>
                  <a:lnTo>
                    <a:pt x="1164" y="988"/>
                  </a:lnTo>
                  <a:lnTo>
                    <a:pt x="1154" y="994"/>
                  </a:lnTo>
                  <a:lnTo>
                    <a:pt x="1148" y="996"/>
                  </a:lnTo>
                  <a:lnTo>
                    <a:pt x="1142" y="998"/>
                  </a:lnTo>
                  <a:lnTo>
                    <a:pt x="1142" y="998"/>
                  </a:lnTo>
                  <a:lnTo>
                    <a:pt x="1136" y="996"/>
                  </a:lnTo>
                  <a:lnTo>
                    <a:pt x="1130" y="994"/>
                  </a:lnTo>
                  <a:lnTo>
                    <a:pt x="1120" y="988"/>
                  </a:lnTo>
                  <a:lnTo>
                    <a:pt x="1114" y="978"/>
                  </a:lnTo>
                  <a:lnTo>
                    <a:pt x="1112" y="972"/>
                  </a:lnTo>
                  <a:lnTo>
                    <a:pt x="1110" y="966"/>
                  </a:lnTo>
                  <a:lnTo>
                    <a:pt x="1110" y="64"/>
                  </a:lnTo>
                  <a:lnTo>
                    <a:pt x="380" y="64"/>
                  </a:lnTo>
                  <a:lnTo>
                    <a:pt x="64" y="396"/>
                  </a:lnTo>
                  <a:lnTo>
                    <a:pt x="64" y="1464"/>
                  </a:lnTo>
                  <a:lnTo>
                    <a:pt x="662" y="1464"/>
                  </a:lnTo>
                  <a:lnTo>
                    <a:pt x="662" y="1464"/>
                  </a:lnTo>
                  <a:lnTo>
                    <a:pt x="670" y="1464"/>
                  </a:lnTo>
                  <a:lnTo>
                    <a:pt x="674" y="1466"/>
                  </a:lnTo>
                  <a:lnTo>
                    <a:pt x="684" y="1474"/>
                  </a:lnTo>
                  <a:lnTo>
                    <a:pt x="692" y="1484"/>
                  </a:lnTo>
                  <a:lnTo>
                    <a:pt x="694" y="1490"/>
                  </a:lnTo>
                  <a:lnTo>
                    <a:pt x="694" y="1496"/>
                  </a:lnTo>
                  <a:lnTo>
                    <a:pt x="694" y="1496"/>
                  </a:lnTo>
                  <a:lnTo>
                    <a:pt x="694" y="1502"/>
                  </a:lnTo>
                  <a:lnTo>
                    <a:pt x="692" y="1508"/>
                  </a:lnTo>
                  <a:lnTo>
                    <a:pt x="684" y="1518"/>
                  </a:lnTo>
                  <a:lnTo>
                    <a:pt x="674" y="1524"/>
                  </a:lnTo>
                  <a:lnTo>
                    <a:pt x="670" y="1526"/>
                  </a:lnTo>
                  <a:lnTo>
                    <a:pt x="662" y="1528"/>
                  </a:lnTo>
                  <a:lnTo>
                    <a:pt x="662" y="15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8" name="Freeform 65">
              <a:extLst>
                <a:ext uri="{FF2B5EF4-FFF2-40B4-BE49-F238E27FC236}">
                  <a16:creationId xmlns:a16="http://schemas.microsoft.com/office/drawing/2014/main" id="{8DB55316-F174-4C65-8054-C1066846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4388" y="1397000"/>
              <a:ext cx="619125" cy="619125"/>
            </a:xfrm>
            <a:custGeom>
              <a:avLst/>
              <a:gdLst>
                <a:gd name="T0" fmla="*/ 360 w 390"/>
                <a:gd name="T1" fmla="*/ 390 h 390"/>
                <a:gd name="T2" fmla="*/ 32 w 390"/>
                <a:gd name="T3" fmla="*/ 390 h 390"/>
                <a:gd name="T4" fmla="*/ 32 w 390"/>
                <a:gd name="T5" fmla="*/ 390 h 390"/>
                <a:gd name="T6" fmla="*/ 24 w 390"/>
                <a:gd name="T7" fmla="*/ 390 h 390"/>
                <a:gd name="T8" fmla="*/ 18 w 390"/>
                <a:gd name="T9" fmla="*/ 388 h 390"/>
                <a:gd name="T10" fmla="*/ 8 w 390"/>
                <a:gd name="T11" fmla="*/ 382 h 390"/>
                <a:gd name="T12" fmla="*/ 2 w 390"/>
                <a:gd name="T13" fmla="*/ 372 h 390"/>
                <a:gd name="T14" fmla="*/ 0 w 390"/>
                <a:gd name="T15" fmla="*/ 366 h 390"/>
                <a:gd name="T16" fmla="*/ 0 w 390"/>
                <a:gd name="T17" fmla="*/ 360 h 390"/>
                <a:gd name="T18" fmla="*/ 0 w 390"/>
                <a:gd name="T19" fmla="*/ 360 h 390"/>
                <a:gd name="T20" fmla="*/ 0 w 390"/>
                <a:gd name="T21" fmla="*/ 352 h 390"/>
                <a:gd name="T22" fmla="*/ 2 w 390"/>
                <a:gd name="T23" fmla="*/ 346 h 390"/>
                <a:gd name="T24" fmla="*/ 8 w 390"/>
                <a:gd name="T25" fmla="*/ 336 h 390"/>
                <a:gd name="T26" fmla="*/ 18 w 390"/>
                <a:gd name="T27" fmla="*/ 330 h 390"/>
                <a:gd name="T28" fmla="*/ 24 w 390"/>
                <a:gd name="T29" fmla="*/ 328 h 390"/>
                <a:gd name="T30" fmla="*/ 32 w 390"/>
                <a:gd name="T31" fmla="*/ 328 h 390"/>
                <a:gd name="T32" fmla="*/ 328 w 390"/>
                <a:gd name="T33" fmla="*/ 328 h 390"/>
                <a:gd name="T34" fmla="*/ 328 w 390"/>
                <a:gd name="T35" fmla="*/ 32 h 390"/>
                <a:gd name="T36" fmla="*/ 328 w 390"/>
                <a:gd name="T37" fmla="*/ 32 h 390"/>
                <a:gd name="T38" fmla="*/ 328 w 390"/>
                <a:gd name="T39" fmla="*/ 24 h 390"/>
                <a:gd name="T40" fmla="*/ 330 w 390"/>
                <a:gd name="T41" fmla="*/ 18 h 390"/>
                <a:gd name="T42" fmla="*/ 336 w 390"/>
                <a:gd name="T43" fmla="*/ 8 h 390"/>
                <a:gd name="T44" fmla="*/ 346 w 390"/>
                <a:gd name="T45" fmla="*/ 2 h 390"/>
                <a:gd name="T46" fmla="*/ 352 w 390"/>
                <a:gd name="T47" fmla="*/ 0 h 390"/>
                <a:gd name="T48" fmla="*/ 360 w 390"/>
                <a:gd name="T49" fmla="*/ 0 h 390"/>
                <a:gd name="T50" fmla="*/ 360 w 390"/>
                <a:gd name="T51" fmla="*/ 0 h 390"/>
                <a:gd name="T52" fmla="*/ 366 w 390"/>
                <a:gd name="T53" fmla="*/ 0 h 390"/>
                <a:gd name="T54" fmla="*/ 372 w 390"/>
                <a:gd name="T55" fmla="*/ 2 h 390"/>
                <a:gd name="T56" fmla="*/ 382 w 390"/>
                <a:gd name="T57" fmla="*/ 8 h 390"/>
                <a:gd name="T58" fmla="*/ 388 w 390"/>
                <a:gd name="T59" fmla="*/ 18 h 390"/>
                <a:gd name="T60" fmla="*/ 390 w 390"/>
                <a:gd name="T61" fmla="*/ 24 h 390"/>
                <a:gd name="T62" fmla="*/ 390 w 390"/>
                <a:gd name="T63" fmla="*/ 32 h 390"/>
                <a:gd name="T64" fmla="*/ 390 w 390"/>
                <a:gd name="T65" fmla="*/ 360 h 390"/>
                <a:gd name="T66" fmla="*/ 390 w 390"/>
                <a:gd name="T67" fmla="*/ 360 h 390"/>
                <a:gd name="T68" fmla="*/ 390 w 390"/>
                <a:gd name="T69" fmla="*/ 366 h 390"/>
                <a:gd name="T70" fmla="*/ 388 w 390"/>
                <a:gd name="T71" fmla="*/ 372 h 390"/>
                <a:gd name="T72" fmla="*/ 382 w 390"/>
                <a:gd name="T73" fmla="*/ 382 h 390"/>
                <a:gd name="T74" fmla="*/ 372 w 390"/>
                <a:gd name="T75" fmla="*/ 388 h 390"/>
                <a:gd name="T76" fmla="*/ 366 w 390"/>
                <a:gd name="T77" fmla="*/ 390 h 390"/>
                <a:gd name="T78" fmla="*/ 360 w 390"/>
                <a:gd name="T79" fmla="*/ 390 h 390"/>
                <a:gd name="T80" fmla="*/ 360 w 390"/>
                <a:gd name="T81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0" h="390">
                  <a:moveTo>
                    <a:pt x="360" y="390"/>
                  </a:moveTo>
                  <a:lnTo>
                    <a:pt x="32" y="390"/>
                  </a:lnTo>
                  <a:lnTo>
                    <a:pt x="32" y="390"/>
                  </a:lnTo>
                  <a:lnTo>
                    <a:pt x="24" y="390"/>
                  </a:lnTo>
                  <a:lnTo>
                    <a:pt x="18" y="388"/>
                  </a:lnTo>
                  <a:lnTo>
                    <a:pt x="8" y="382"/>
                  </a:lnTo>
                  <a:lnTo>
                    <a:pt x="2" y="372"/>
                  </a:lnTo>
                  <a:lnTo>
                    <a:pt x="0" y="366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8" y="336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32" y="328"/>
                  </a:lnTo>
                  <a:lnTo>
                    <a:pt x="328" y="328"/>
                  </a:lnTo>
                  <a:lnTo>
                    <a:pt x="328" y="32"/>
                  </a:lnTo>
                  <a:lnTo>
                    <a:pt x="328" y="32"/>
                  </a:lnTo>
                  <a:lnTo>
                    <a:pt x="328" y="24"/>
                  </a:lnTo>
                  <a:lnTo>
                    <a:pt x="330" y="18"/>
                  </a:lnTo>
                  <a:lnTo>
                    <a:pt x="336" y="8"/>
                  </a:lnTo>
                  <a:lnTo>
                    <a:pt x="346" y="2"/>
                  </a:lnTo>
                  <a:lnTo>
                    <a:pt x="35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2"/>
                  </a:lnTo>
                  <a:lnTo>
                    <a:pt x="382" y="8"/>
                  </a:lnTo>
                  <a:lnTo>
                    <a:pt x="388" y="18"/>
                  </a:lnTo>
                  <a:lnTo>
                    <a:pt x="390" y="24"/>
                  </a:lnTo>
                  <a:lnTo>
                    <a:pt x="390" y="32"/>
                  </a:lnTo>
                  <a:lnTo>
                    <a:pt x="390" y="360"/>
                  </a:lnTo>
                  <a:lnTo>
                    <a:pt x="390" y="360"/>
                  </a:lnTo>
                  <a:lnTo>
                    <a:pt x="390" y="366"/>
                  </a:lnTo>
                  <a:lnTo>
                    <a:pt x="388" y="372"/>
                  </a:lnTo>
                  <a:lnTo>
                    <a:pt x="382" y="382"/>
                  </a:lnTo>
                  <a:lnTo>
                    <a:pt x="372" y="388"/>
                  </a:lnTo>
                  <a:lnTo>
                    <a:pt x="366" y="390"/>
                  </a:lnTo>
                  <a:lnTo>
                    <a:pt x="360" y="390"/>
                  </a:lnTo>
                  <a:lnTo>
                    <a:pt x="360" y="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9" name="Freeform 66">
              <a:extLst>
                <a:ext uri="{FF2B5EF4-FFF2-40B4-BE49-F238E27FC236}">
                  <a16:creationId xmlns:a16="http://schemas.microsoft.com/office/drawing/2014/main" id="{C34559FB-60B5-4F63-9E4C-F7E72DAB1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7113" y="3079750"/>
              <a:ext cx="98425" cy="660400"/>
            </a:xfrm>
            <a:custGeom>
              <a:avLst/>
              <a:gdLst>
                <a:gd name="T0" fmla="*/ 30 w 62"/>
                <a:gd name="T1" fmla="*/ 416 h 416"/>
                <a:gd name="T2" fmla="*/ 30 w 62"/>
                <a:gd name="T3" fmla="*/ 416 h 416"/>
                <a:gd name="T4" fmla="*/ 24 w 62"/>
                <a:gd name="T5" fmla="*/ 416 h 416"/>
                <a:gd name="T6" fmla="*/ 18 w 62"/>
                <a:gd name="T7" fmla="*/ 414 h 416"/>
                <a:gd name="T8" fmla="*/ 8 w 62"/>
                <a:gd name="T9" fmla="*/ 406 h 416"/>
                <a:gd name="T10" fmla="*/ 2 w 62"/>
                <a:gd name="T11" fmla="*/ 396 h 416"/>
                <a:gd name="T12" fmla="*/ 0 w 62"/>
                <a:gd name="T13" fmla="*/ 390 h 416"/>
                <a:gd name="T14" fmla="*/ 0 w 62"/>
                <a:gd name="T15" fmla="*/ 384 h 416"/>
                <a:gd name="T16" fmla="*/ 0 w 62"/>
                <a:gd name="T17" fmla="*/ 32 h 416"/>
                <a:gd name="T18" fmla="*/ 0 w 62"/>
                <a:gd name="T19" fmla="*/ 32 h 416"/>
                <a:gd name="T20" fmla="*/ 0 w 62"/>
                <a:gd name="T21" fmla="*/ 24 h 416"/>
                <a:gd name="T22" fmla="*/ 2 w 62"/>
                <a:gd name="T23" fmla="*/ 18 h 416"/>
                <a:gd name="T24" fmla="*/ 8 w 62"/>
                <a:gd name="T25" fmla="*/ 8 h 416"/>
                <a:gd name="T26" fmla="*/ 18 w 62"/>
                <a:gd name="T27" fmla="*/ 2 h 416"/>
                <a:gd name="T28" fmla="*/ 24 w 62"/>
                <a:gd name="T29" fmla="*/ 0 h 416"/>
                <a:gd name="T30" fmla="*/ 30 w 62"/>
                <a:gd name="T31" fmla="*/ 0 h 416"/>
                <a:gd name="T32" fmla="*/ 30 w 62"/>
                <a:gd name="T33" fmla="*/ 0 h 416"/>
                <a:gd name="T34" fmla="*/ 38 w 62"/>
                <a:gd name="T35" fmla="*/ 0 h 416"/>
                <a:gd name="T36" fmla="*/ 42 w 62"/>
                <a:gd name="T37" fmla="*/ 2 h 416"/>
                <a:gd name="T38" fmla="*/ 54 w 62"/>
                <a:gd name="T39" fmla="*/ 8 h 416"/>
                <a:gd name="T40" fmla="*/ 60 w 62"/>
                <a:gd name="T41" fmla="*/ 18 h 416"/>
                <a:gd name="T42" fmla="*/ 62 w 62"/>
                <a:gd name="T43" fmla="*/ 24 h 416"/>
                <a:gd name="T44" fmla="*/ 62 w 62"/>
                <a:gd name="T45" fmla="*/ 32 h 416"/>
                <a:gd name="T46" fmla="*/ 62 w 62"/>
                <a:gd name="T47" fmla="*/ 384 h 416"/>
                <a:gd name="T48" fmla="*/ 62 w 62"/>
                <a:gd name="T49" fmla="*/ 384 h 416"/>
                <a:gd name="T50" fmla="*/ 62 w 62"/>
                <a:gd name="T51" fmla="*/ 390 h 416"/>
                <a:gd name="T52" fmla="*/ 60 w 62"/>
                <a:gd name="T53" fmla="*/ 396 h 416"/>
                <a:gd name="T54" fmla="*/ 54 w 62"/>
                <a:gd name="T55" fmla="*/ 406 h 416"/>
                <a:gd name="T56" fmla="*/ 42 w 62"/>
                <a:gd name="T57" fmla="*/ 414 h 416"/>
                <a:gd name="T58" fmla="*/ 38 w 62"/>
                <a:gd name="T59" fmla="*/ 416 h 416"/>
                <a:gd name="T60" fmla="*/ 30 w 62"/>
                <a:gd name="T61" fmla="*/ 416 h 416"/>
                <a:gd name="T62" fmla="*/ 30 w 62"/>
                <a:gd name="T63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" h="416">
                  <a:moveTo>
                    <a:pt x="30" y="416"/>
                  </a:moveTo>
                  <a:lnTo>
                    <a:pt x="30" y="416"/>
                  </a:lnTo>
                  <a:lnTo>
                    <a:pt x="24" y="416"/>
                  </a:lnTo>
                  <a:lnTo>
                    <a:pt x="18" y="414"/>
                  </a:lnTo>
                  <a:lnTo>
                    <a:pt x="8" y="406"/>
                  </a:lnTo>
                  <a:lnTo>
                    <a:pt x="2" y="396"/>
                  </a:lnTo>
                  <a:lnTo>
                    <a:pt x="0" y="390"/>
                  </a:lnTo>
                  <a:lnTo>
                    <a:pt x="0" y="38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54" y="8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2"/>
                  </a:lnTo>
                  <a:lnTo>
                    <a:pt x="62" y="384"/>
                  </a:lnTo>
                  <a:lnTo>
                    <a:pt x="62" y="384"/>
                  </a:lnTo>
                  <a:lnTo>
                    <a:pt x="62" y="390"/>
                  </a:lnTo>
                  <a:lnTo>
                    <a:pt x="60" y="396"/>
                  </a:lnTo>
                  <a:lnTo>
                    <a:pt x="54" y="406"/>
                  </a:lnTo>
                  <a:lnTo>
                    <a:pt x="42" y="414"/>
                  </a:lnTo>
                  <a:lnTo>
                    <a:pt x="38" y="416"/>
                  </a:lnTo>
                  <a:lnTo>
                    <a:pt x="30" y="416"/>
                  </a:lnTo>
                  <a:lnTo>
                    <a:pt x="30" y="4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0" name="Freeform 67">
              <a:extLst>
                <a:ext uri="{FF2B5EF4-FFF2-40B4-BE49-F238E27FC236}">
                  <a16:creationId xmlns:a16="http://schemas.microsoft.com/office/drawing/2014/main" id="{14EBA9DB-1E00-454D-92BC-2C3FD1279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538" y="3359150"/>
              <a:ext cx="660400" cy="101600"/>
            </a:xfrm>
            <a:custGeom>
              <a:avLst/>
              <a:gdLst>
                <a:gd name="T0" fmla="*/ 386 w 416"/>
                <a:gd name="T1" fmla="*/ 64 h 64"/>
                <a:gd name="T2" fmla="*/ 32 w 416"/>
                <a:gd name="T3" fmla="*/ 64 h 64"/>
                <a:gd name="T4" fmla="*/ 32 w 416"/>
                <a:gd name="T5" fmla="*/ 64 h 64"/>
                <a:gd name="T6" fmla="*/ 26 w 416"/>
                <a:gd name="T7" fmla="*/ 62 h 64"/>
                <a:gd name="T8" fmla="*/ 20 w 416"/>
                <a:gd name="T9" fmla="*/ 60 h 64"/>
                <a:gd name="T10" fmla="*/ 10 w 416"/>
                <a:gd name="T11" fmla="*/ 54 h 64"/>
                <a:gd name="T12" fmla="*/ 4 w 416"/>
                <a:gd name="T13" fmla="*/ 44 h 64"/>
                <a:gd name="T14" fmla="*/ 2 w 416"/>
                <a:gd name="T15" fmla="*/ 38 h 64"/>
                <a:gd name="T16" fmla="*/ 0 w 416"/>
                <a:gd name="T17" fmla="*/ 32 h 64"/>
                <a:gd name="T18" fmla="*/ 0 w 416"/>
                <a:gd name="T19" fmla="*/ 32 h 64"/>
                <a:gd name="T20" fmla="*/ 2 w 416"/>
                <a:gd name="T21" fmla="*/ 26 h 64"/>
                <a:gd name="T22" fmla="*/ 4 w 416"/>
                <a:gd name="T23" fmla="*/ 20 h 64"/>
                <a:gd name="T24" fmla="*/ 10 w 416"/>
                <a:gd name="T25" fmla="*/ 10 h 64"/>
                <a:gd name="T26" fmla="*/ 20 w 416"/>
                <a:gd name="T27" fmla="*/ 2 h 64"/>
                <a:gd name="T28" fmla="*/ 26 w 416"/>
                <a:gd name="T29" fmla="*/ 0 h 64"/>
                <a:gd name="T30" fmla="*/ 32 w 416"/>
                <a:gd name="T31" fmla="*/ 0 h 64"/>
                <a:gd name="T32" fmla="*/ 386 w 416"/>
                <a:gd name="T33" fmla="*/ 0 h 64"/>
                <a:gd name="T34" fmla="*/ 386 w 416"/>
                <a:gd name="T35" fmla="*/ 0 h 64"/>
                <a:gd name="T36" fmla="*/ 392 w 416"/>
                <a:gd name="T37" fmla="*/ 0 h 64"/>
                <a:gd name="T38" fmla="*/ 398 w 416"/>
                <a:gd name="T39" fmla="*/ 2 h 64"/>
                <a:gd name="T40" fmla="*/ 408 w 416"/>
                <a:gd name="T41" fmla="*/ 10 h 64"/>
                <a:gd name="T42" fmla="*/ 414 w 416"/>
                <a:gd name="T43" fmla="*/ 20 h 64"/>
                <a:gd name="T44" fmla="*/ 416 w 416"/>
                <a:gd name="T45" fmla="*/ 26 h 64"/>
                <a:gd name="T46" fmla="*/ 416 w 416"/>
                <a:gd name="T47" fmla="*/ 32 h 64"/>
                <a:gd name="T48" fmla="*/ 416 w 416"/>
                <a:gd name="T49" fmla="*/ 32 h 64"/>
                <a:gd name="T50" fmla="*/ 416 w 416"/>
                <a:gd name="T51" fmla="*/ 38 h 64"/>
                <a:gd name="T52" fmla="*/ 414 w 416"/>
                <a:gd name="T53" fmla="*/ 44 h 64"/>
                <a:gd name="T54" fmla="*/ 408 w 416"/>
                <a:gd name="T55" fmla="*/ 54 h 64"/>
                <a:gd name="T56" fmla="*/ 398 w 416"/>
                <a:gd name="T57" fmla="*/ 60 h 64"/>
                <a:gd name="T58" fmla="*/ 392 w 416"/>
                <a:gd name="T59" fmla="*/ 62 h 64"/>
                <a:gd name="T60" fmla="*/ 386 w 416"/>
                <a:gd name="T61" fmla="*/ 64 h 64"/>
                <a:gd name="T62" fmla="*/ 386 w 416"/>
                <a:gd name="T6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6" h="64">
                  <a:moveTo>
                    <a:pt x="386" y="64"/>
                  </a:moveTo>
                  <a:lnTo>
                    <a:pt x="32" y="64"/>
                  </a:lnTo>
                  <a:lnTo>
                    <a:pt x="32" y="64"/>
                  </a:lnTo>
                  <a:lnTo>
                    <a:pt x="26" y="62"/>
                  </a:lnTo>
                  <a:lnTo>
                    <a:pt x="20" y="60"/>
                  </a:lnTo>
                  <a:lnTo>
                    <a:pt x="10" y="54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92" y="0"/>
                  </a:lnTo>
                  <a:lnTo>
                    <a:pt x="398" y="2"/>
                  </a:lnTo>
                  <a:lnTo>
                    <a:pt x="408" y="10"/>
                  </a:lnTo>
                  <a:lnTo>
                    <a:pt x="414" y="20"/>
                  </a:lnTo>
                  <a:lnTo>
                    <a:pt x="416" y="26"/>
                  </a:lnTo>
                  <a:lnTo>
                    <a:pt x="416" y="32"/>
                  </a:lnTo>
                  <a:lnTo>
                    <a:pt x="416" y="32"/>
                  </a:lnTo>
                  <a:lnTo>
                    <a:pt x="416" y="38"/>
                  </a:lnTo>
                  <a:lnTo>
                    <a:pt x="414" y="44"/>
                  </a:lnTo>
                  <a:lnTo>
                    <a:pt x="408" y="54"/>
                  </a:lnTo>
                  <a:lnTo>
                    <a:pt x="398" y="60"/>
                  </a:lnTo>
                  <a:lnTo>
                    <a:pt x="392" y="62"/>
                  </a:lnTo>
                  <a:lnTo>
                    <a:pt x="386" y="64"/>
                  </a:lnTo>
                  <a:lnTo>
                    <a:pt x="38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2077536-6F25-4D4E-8A43-0F3E05410C5F}"/>
              </a:ext>
            </a:extLst>
          </p:cNvPr>
          <p:cNvGrpSpPr/>
          <p:nvPr/>
        </p:nvGrpSpPr>
        <p:grpSpPr>
          <a:xfrm>
            <a:off x="4385986" y="4980289"/>
            <a:ext cx="272444" cy="326317"/>
            <a:chOff x="-1017588" y="5130800"/>
            <a:chExt cx="2809876" cy="3365500"/>
          </a:xfrm>
          <a:solidFill>
            <a:schemeClr val="bg1"/>
          </a:solidFill>
        </p:grpSpPr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0ADE26F1-1955-4D9D-8C82-AFF0228AF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213" y="6689725"/>
              <a:ext cx="1139825" cy="1473200"/>
            </a:xfrm>
            <a:custGeom>
              <a:avLst/>
              <a:gdLst>
                <a:gd name="T0" fmla="*/ 674 w 718"/>
                <a:gd name="T1" fmla="*/ 928 h 928"/>
                <a:gd name="T2" fmla="*/ 44 w 718"/>
                <a:gd name="T3" fmla="*/ 928 h 928"/>
                <a:gd name="T4" fmla="*/ 44 w 718"/>
                <a:gd name="T5" fmla="*/ 928 h 928"/>
                <a:gd name="T6" fmla="*/ 34 w 718"/>
                <a:gd name="T7" fmla="*/ 928 h 928"/>
                <a:gd name="T8" fmla="*/ 26 w 718"/>
                <a:gd name="T9" fmla="*/ 924 h 928"/>
                <a:gd name="T10" fmla="*/ 18 w 718"/>
                <a:gd name="T11" fmla="*/ 920 h 928"/>
                <a:gd name="T12" fmla="*/ 12 w 718"/>
                <a:gd name="T13" fmla="*/ 916 h 928"/>
                <a:gd name="T14" fmla="*/ 6 w 718"/>
                <a:gd name="T15" fmla="*/ 910 h 928"/>
                <a:gd name="T16" fmla="*/ 2 w 718"/>
                <a:gd name="T17" fmla="*/ 902 h 928"/>
                <a:gd name="T18" fmla="*/ 0 w 718"/>
                <a:gd name="T19" fmla="*/ 894 h 928"/>
                <a:gd name="T20" fmla="*/ 0 w 718"/>
                <a:gd name="T21" fmla="*/ 884 h 928"/>
                <a:gd name="T22" fmla="*/ 0 w 718"/>
                <a:gd name="T23" fmla="*/ 194 h 928"/>
                <a:gd name="T24" fmla="*/ 0 w 718"/>
                <a:gd name="T25" fmla="*/ 194 h 928"/>
                <a:gd name="T26" fmla="*/ 2 w 718"/>
                <a:gd name="T27" fmla="*/ 180 h 928"/>
                <a:gd name="T28" fmla="*/ 8 w 718"/>
                <a:gd name="T29" fmla="*/ 168 h 928"/>
                <a:gd name="T30" fmla="*/ 122 w 718"/>
                <a:gd name="T31" fmla="*/ 16 h 928"/>
                <a:gd name="T32" fmla="*/ 122 w 718"/>
                <a:gd name="T33" fmla="*/ 16 h 928"/>
                <a:gd name="T34" fmla="*/ 130 w 718"/>
                <a:gd name="T35" fmla="*/ 10 h 928"/>
                <a:gd name="T36" fmla="*/ 138 w 718"/>
                <a:gd name="T37" fmla="*/ 4 h 928"/>
                <a:gd name="T38" fmla="*/ 148 w 718"/>
                <a:gd name="T39" fmla="*/ 0 h 928"/>
                <a:gd name="T40" fmla="*/ 158 w 718"/>
                <a:gd name="T41" fmla="*/ 0 h 928"/>
                <a:gd name="T42" fmla="*/ 674 w 718"/>
                <a:gd name="T43" fmla="*/ 0 h 928"/>
                <a:gd name="T44" fmla="*/ 674 w 718"/>
                <a:gd name="T45" fmla="*/ 0 h 928"/>
                <a:gd name="T46" fmla="*/ 684 w 718"/>
                <a:gd name="T47" fmla="*/ 0 h 928"/>
                <a:gd name="T48" fmla="*/ 692 w 718"/>
                <a:gd name="T49" fmla="*/ 2 h 928"/>
                <a:gd name="T50" fmla="*/ 700 w 718"/>
                <a:gd name="T51" fmla="*/ 6 h 928"/>
                <a:gd name="T52" fmla="*/ 706 w 718"/>
                <a:gd name="T53" fmla="*/ 12 h 928"/>
                <a:gd name="T54" fmla="*/ 710 w 718"/>
                <a:gd name="T55" fmla="*/ 18 h 928"/>
                <a:gd name="T56" fmla="*/ 714 w 718"/>
                <a:gd name="T57" fmla="*/ 26 h 928"/>
                <a:gd name="T58" fmla="*/ 718 w 718"/>
                <a:gd name="T59" fmla="*/ 34 h 928"/>
                <a:gd name="T60" fmla="*/ 718 w 718"/>
                <a:gd name="T61" fmla="*/ 42 h 928"/>
                <a:gd name="T62" fmla="*/ 718 w 718"/>
                <a:gd name="T63" fmla="*/ 884 h 928"/>
                <a:gd name="T64" fmla="*/ 718 w 718"/>
                <a:gd name="T65" fmla="*/ 884 h 928"/>
                <a:gd name="T66" fmla="*/ 718 w 718"/>
                <a:gd name="T67" fmla="*/ 894 h 928"/>
                <a:gd name="T68" fmla="*/ 714 w 718"/>
                <a:gd name="T69" fmla="*/ 902 h 928"/>
                <a:gd name="T70" fmla="*/ 710 w 718"/>
                <a:gd name="T71" fmla="*/ 910 h 928"/>
                <a:gd name="T72" fmla="*/ 706 w 718"/>
                <a:gd name="T73" fmla="*/ 916 h 928"/>
                <a:gd name="T74" fmla="*/ 700 w 718"/>
                <a:gd name="T75" fmla="*/ 920 h 928"/>
                <a:gd name="T76" fmla="*/ 692 w 718"/>
                <a:gd name="T77" fmla="*/ 924 h 928"/>
                <a:gd name="T78" fmla="*/ 684 w 718"/>
                <a:gd name="T79" fmla="*/ 928 h 928"/>
                <a:gd name="T80" fmla="*/ 674 w 718"/>
                <a:gd name="T81" fmla="*/ 928 h 928"/>
                <a:gd name="T82" fmla="*/ 674 w 718"/>
                <a:gd name="T83" fmla="*/ 928 h 928"/>
                <a:gd name="T84" fmla="*/ 88 w 718"/>
                <a:gd name="T85" fmla="*/ 840 h 928"/>
                <a:gd name="T86" fmla="*/ 630 w 718"/>
                <a:gd name="T87" fmla="*/ 840 h 928"/>
                <a:gd name="T88" fmla="*/ 630 w 718"/>
                <a:gd name="T89" fmla="*/ 86 h 928"/>
                <a:gd name="T90" fmla="*/ 180 w 718"/>
                <a:gd name="T91" fmla="*/ 86 h 928"/>
                <a:gd name="T92" fmla="*/ 88 w 718"/>
                <a:gd name="T93" fmla="*/ 210 h 928"/>
                <a:gd name="T94" fmla="*/ 88 w 718"/>
                <a:gd name="T95" fmla="*/ 84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8" h="928">
                  <a:moveTo>
                    <a:pt x="674" y="928"/>
                  </a:moveTo>
                  <a:lnTo>
                    <a:pt x="44" y="928"/>
                  </a:lnTo>
                  <a:lnTo>
                    <a:pt x="44" y="928"/>
                  </a:lnTo>
                  <a:lnTo>
                    <a:pt x="34" y="928"/>
                  </a:lnTo>
                  <a:lnTo>
                    <a:pt x="26" y="924"/>
                  </a:lnTo>
                  <a:lnTo>
                    <a:pt x="18" y="920"/>
                  </a:lnTo>
                  <a:lnTo>
                    <a:pt x="12" y="916"/>
                  </a:lnTo>
                  <a:lnTo>
                    <a:pt x="6" y="910"/>
                  </a:lnTo>
                  <a:lnTo>
                    <a:pt x="2" y="902"/>
                  </a:lnTo>
                  <a:lnTo>
                    <a:pt x="0" y="894"/>
                  </a:lnTo>
                  <a:lnTo>
                    <a:pt x="0" y="884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2" y="180"/>
                  </a:lnTo>
                  <a:lnTo>
                    <a:pt x="8" y="168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30" y="10"/>
                  </a:lnTo>
                  <a:lnTo>
                    <a:pt x="138" y="4"/>
                  </a:lnTo>
                  <a:lnTo>
                    <a:pt x="148" y="0"/>
                  </a:lnTo>
                  <a:lnTo>
                    <a:pt x="158" y="0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84" y="0"/>
                  </a:lnTo>
                  <a:lnTo>
                    <a:pt x="692" y="2"/>
                  </a:lnTo>
                  <a:lnTo>
                    <a:pt x="700" y="6"/>
                  </a:lnTo>
                  <a:lnTo>
                    <a:pt x="706" y="12"/>
                  </a:lnTo>
                  <a:lnTo>
                    <a:pt x="710" y="18"/>
                  </a:lnTo>
                  <a:lnTo>
                    <a:pt x="714" y="26"/>
                  </a:lnTo>
                  <a:lnTo>
                    <a:pt x="718" y="34"/>
                  </a:lnTo>
                  <a:lnTo>
                    <a:pt x="718" y="42"/>
                  </a:lnTo>
                  <a:lnTo>
                    <a:pt x="718" y="884"/>
                  </a:lnTo>
                  <a:lnTo>
                    <a:pt x="718" y="884"/>
                  </a:lnTo>
                  <a:lnTo>
                    <a:pt x="718" y="894"/>
                  </a:lnTo>
                  <a:lnTo>
                    <a:pt x="714" y="902"/>
                  </a:lnTo>
                  <a:lnTo>
                    <a:pt x="710" y="910"/>
                  </a:lnTo>
                  <a:lnTo>
                    <a:pt x="706" y="916"/>
                  </a:lnTo>
                  <a:lnTo>
                    <a:pt x="700" y="920"/>
                  </a:lnTo>
                  <a:lnTo>
                    <a:pt x="692" y="924"/>
                  </a:lnTo>
                  <a:lnTo>
                    <a:pt x="684" y="928"/>
                  </a:lnTo>
                  <a:lnTo>
                    <a:pt x="674" y="928"/>
                  </a:lnTo>
                  <a:lnTo>
                    <a:pt x="674" y="928"/>
                  </a:lnTo>
                  <a:close/>
                  <a:moveTo>
                    <a:pt x="88" y="840"/>
                  </a:moveTo>
                  <a:lnTo>
                    <a:pt x="630" y="840"/>
                  </a:lnTo>
                  <a:lnTo>
                    <a:pt x="630" y="86"/>
                  </a:lnTo>
                  <a:lnTo>
                    <a:pt x="180" y="86"/>
                  </a:lnTo>
                  <a:lnTo>
                    <a:pt x="88" y="210"/>
                  </a:lnTo>
                  <a:lnTo>
                    <a:pt x="88" y="8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536E2000-93CF-4138-8A79-797F52148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8" y="6743700"/>
              <a:ext cx="307975" cy="307975"/>
            </a:xfrm>
            <a:custGeom>
              <a:avLst/>
              <a:gdLst>
                <a:gd name="T0" fmla="*/ 150 w 194"/>
                <a:gd name="T1" fmla="*/ 194 h 194"/>
                <a:gd name="T2" fmla="*/ 44 w 194"/>
                <a:gd name="T3" fmla="*/ 194 h 194"/>
                <a:gd name="T4" fmla="*/ 44 w 194"/>
                <a:gd name="T5" fmla="*/ 194 h 194"/>
                <a:gd name="T6" fmla="*/ 36 w 194"/>
                <a:gd name="T7" fmla="*/ 192 h 194"/>
                <a:gd name="T8" fmla="*/ 28 w 194"/>
                <a:gd name="T9" fmla="*/ 190 h 194"/>
                <a:gd name="T10" fmla="*/ 20 w 194"/>
                <a:gd name="T11" fmla="*/ 186 h 194"/>
                <a:gd name="T12" fmla="*/ 14 w 194"/>
                <a:gd name="T13" fmla="*/ 180 h 194"/>
                <a:gd name="T14" fmla="*/ 8 w 194"/>
                <a:gd name="T15" fmla="*/ 174 h 194"/>
                <a:gd name="T16" fmla="*/ 4 w 194"/>
                <a:gd name="T17" fmla="*/ 166 h 194"/>
                <a:gd name="T18" fmla="*/ 2 w 194"/>
                <a:gd name="T19" fmla="*/ 158 h 194"/>
                <a:gd name="T20" fmla="*/ 0 w 194"/>
                <a:gd name="T21" fmla="*/ 150 h 194"/>
                <a:gd name="T22" fmla="*/ 0 w 194"/>
                <a:gd name="T23" fmla="*/ 150 h 194"/>
                <a:gd name="T24" fmla="*/ 2 w 194"/>
                <a:gd name="T25" fmla="*/ 140 h 194"/>
                <a:gd name="T26" fmla="*/ 4 w 194"/>
                <a:gd name="T27" fmla="*/ 132 h 194"/>
                <a:gd name="T28" fmla="*/ 8 w 194"/>
                <a:gd name="T29" fmla="*/ 124 h 194"/>
                <a:gd name="T30" fmla="*/ 14 w 194"/>
                <a:gd name="T31" fmla="*/ 118 h 194"/>
                <a:gd name="T32" fmla="*/ 20 w 194"/>
                <a:gd name="T33" fmla="*/ 112 h 194"/>
                <a:gd name="T34" fmla="*/ 28 w 194"/>
                <a:gd name="T35" fmla="*/ 108 h 194"/>
                <a:gd name="T36" fmla="*/ 36 w 194"/>
                <a:gd name="T37" fmla="*/ 106 h 194"/>
                <a:gd name="T38" fmla="*/ 44 w 194"/>
                <a:gd name="T39" fmla="*/ 106 h 194"/>
                <a:gd name="T40" fmla="*/ 106 w 194"/>
                <a:gd name="T41" fmla="*/ 106 h 194"/>
                <a:gd name="T42" fmla="*/ 106 w 194"/>
                <a:gd name="T43" fmla="*/ 44 h 194"/>
                <a:gd name="T44" fmla="*/ 106 w 194"/>
                <a:gd name="T45" fmla="*/ 44 h 194"/>
                <a:gd name="T46" fmla="*/ 106 w 194"/>
                <a:gd name="T47" fmla="*/ 36 h 194"/>
                <a:gd name="T48" fmla="*/ 110 w 194"/>
                <a:gd name="T49" fmla="*/ 26 h 194"/>
                <a:gd name="T50" fmla="*/ 114 w 194"/>
                <a:gd name="T51" fmla="*/ 20 h 194"/>
                <a:gd name="T52" fmla="*/ 118 w 194"/>
                <a:gd name="T53" fmla="*/ 14 h 194"/>
                <a:gd name="T54" fmla="*/ 126 w 194"/>
                <a:gd name="T55" fmla="*/ 8 h 194"/>
                <a:gd name="T56" fmla="*/ 132 w 194"/>
                <a:gd name="T57" fmla="*/ 4 h 194"/>
                <a:gd name="T58" fmla="*/ 140 w 194"/>
                <a:gd name="T59" fmla="*/ 2 h 194"/>
                <a:gd name="T60" fmla="*/ 150 w 194"/>
                <a:gd name="T61" fmla="*/ 0 h 194"/>
                <a:gd name="T62" fmla="*/ 150 w 194"/>
                <a:gd name="T63" fmla="*/ 0 h 194"/>
                <a:gd name="T64" fmla="*/ 158 w 194"/>
                <a:gd name="T65" fmla="*/ 2 h 194"/>
                <a:gd name="T66" fmla="*/ 166 w 194"/>
                <a:gd name="T67" fmla="*/ 4 h 194"/>
                <a:gd name="T68" fmla="*/ 174 w 194"/>
                <a:gd name="T69" fmla="*/ 8 h 194"/>
                <a:gd name="T70" fmla="*/ 180 w 194"/>
                <a:gd name="T71" fmla="*/ 14 h 194"/>
                <a:gd name="T72" fmla="*/ 186 w 194"/>
                <a:gd name="T73" fmla="*/ 20 h 194"/>
                <a:gd name="T74" fmla="*/ 190 w 194"/>
                <a:gd name="T75" fmla="*/ 26 h 194"/>
                <a:gd name="T76" fmla="*/ 192 w 194"/>
                <a:gd name="T77" fmla="*/ 36 h 194"/>
                <a:gd name="T78" fmla="*/ 194 w 194"/>
                <a:gd name="T79" fmla="*/ 44 h 194"/>
                <a:gd name="T80" fmla="*/ 194 w 194"/>
                <a:gd name="T81" fmla="*/ 150 h 194"/>
                <a:gd name="T82" fmla="*/ 194 w 194"/>
                <a:gd name="T83" fmla="*/ 150 h 194"/>
                <a:gd name="T84" fmla="*/ 192 w 194"/>
                <a:gd name="T85" fmla="*/ 158 h 194"/>
                <a:gd name="T86" fmla="*/ 190 w 194"/>
                <a:gd name="T87" fmla="*/ 166 h 194"/>
                <a:gd name="T88" fmla="*/ 186 w 194"/>
                <a:gd name="T89" fmla="*/ 174 h 194"/>
                <a:gd name="T90" fmla="*/ 180 w 194"/>
                <a:gd name="T91" fmla="*/ 180 h 194"/>
                <a:gd name="T92" fmla="*/ 174 w 194"/>
                <a:gd name="T93" fmla="*/ 186 h 194"/>
                <a:gd name="T94" fmla="*/ 166 w 194"/>
                <a:gd name="T95" fmla="*/ 190 h 194"/>
                <a:gd name="T96" fmla="*/ 158 w 194"/>
                <a:gd name="T97" fmla="*/ 192 h 194"/>
                <a:gd name="T98" fmla="*/ 150 w 194"/>
                <a:gd name="T99" fmla="*/ 194 h 194"/>
                <a:gd name="T100" fmla="*/ 150 w 194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4" h="194">
                  <a:moveTo>
                    <a:pt x="150" y="194"/>
                  </a:moveTo>
                  <a:lnTo>
                    <a:pt x="44" y="194"/>
                  </a:lnTo>
                  <a:lnTo>
                    <a:pt x="44" y="194"/>
                  </a:lnTo>
                  <a:lnTo>
                    <a:pt x="36" y="192"/>
                  </a:lnTo>
                  <a:lnTo>
                    <a:pt x="28" y="190"/>
                  </a:lnTo>
                  <a:lnTo>
                    <a:pt x="20" y="186"/>
                  </a:lnTo>
                  <a:lnTo>
                    <a:pt x="14" y="180"/>
                  </a:lnTo>
                  <a:lnTo>
                    <a:pt x="8" y="174"/>
                  </a:lnTo>
                  <a:lnTo>
                    <a:pt x="4" y="166"/>
                  </a:lnTo>
                  <a:lnTo>
                    <a:pt x="2" y="15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40"/>
                  </a:lnTo>
                  <a:lnTo>
                    <a:pt x="4" y="132"/>
                  </a:lnTo>
                  <a:lnTo>
                    <a:pt x="8" y="124"/>
                  </a:lnTo>
                  <a:lnTo>
                    <a:pt x="14" y="118"/>
                  </a:lnTo>
                  <a:lnTo>
                    <a:pt x="20" y="112"/>
                  </a:lnTo>
                  <a:lnTo>
                    <a:pt x="28" y="108"/>
                  </a:lnTo>
                  <a:lnTo>
                    <a:pt x="36" y="106"/>
                  </a:lnTo>
                  <a:lnTo>
                    <a:pt x="44" y="106"/>
                  </a:lnTo>
                  <a:lnTo>
                    <a:pt x="106" y="106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36"/>
                  </a:lnTo>
                  <a:lnTo>
                    <a:pt x="110" y="26"/>
                  </a:lnTo>
                  <a:lnTo>
                    <a:pt x="114" y="20"/>
                  </a:lnTo>
                  <a:lnTo>
                    <a:pt x="118" y="14"/>
                  </a:lnTo>
                  <a:lnTo>
                    <a:pt x="126" y="8"/>
                  </a:lnTo>
                  <a:lnTo>
                    <a:pt x="132" y="4"/>
                  </a:lnTo>
                  <a:lnTo>
                    <a:pt x="140" y="2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8" y="2"/>
                  </a:lnTo>
                  <a:lnTo>
                    <a:pt x="166" y="4"/>
                  </a:lnTo>
                  <a:lnTo>
                    <a:pt x="174" y="8"/>
                  </a:lnTo>
                  <a:lnTo>
                    <a:pt x="180" y="14"/>
                  </a:lnTo>
                  <a:lnTo>
                    <a:pt x="186" y="20"/>
                  </a:lnTo>
                  <a:lnTo>
                    <a:pt x="190" y="26"/>
                  </a:lnTo>
                  <a:lnTo>
                    <a:pt x="192" y="36"/>
                  </a:lnTo>
                  <a:lnTo>
                    <a:pt x="194" y="44"/>
                  </a:lnTo>
                  <a:lnTo>
                    <a:pt x="194" y="150"/>
                  </a:lnTo>
                  <a:lnTo>
                    <a:pt x="194" y="150"/>
                  </a:lnTo>
                  <a:lnTo>
                    <a:pt x="192" y="158"/>
                  </a:lnTo>
                  <a:lnTo>
                    <a:pt x="190" y="166"/>
                  </a:lnTo>
                  <a:lnTo>
                    <a:pt x="186" y="174"/>
                  </a:lnTo>
                  <a:lnTo>
                    <a:pt x="180" y="180"/>
                  </a:lnTo>
                  <a:lnTo>
                    <a:pt x="174" y="186"/>
                  </a:lnTo>
                  <a:lnTo>
                    <a:pt x="166" y="190"/>
                  </a:lnTo>
                  <a:lnTo>
                    <a:pt x="158" y="192"/>
                  </a:lnTo>
                  <a:lnTo>
                    <a:pt x="150" y="194"/>
                  </a:lnTo>
                  <a:lnTo>
                    <a:pt x="150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BFDA048A-D507-4444-8D83-61AB0782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6464300"/>
              <a:ext cx="1028700" cy="1476375"/>
            </a:xfrm>
            <a:custGeom>
              <a:avLst/>
              <a:gdLst>
                <a:gd name="T0" fmla="*/ 500 w 648"/>
                <a:gd name="T1" fmla="*/ 930 h 930"/>
                <a:gd name="T2" fmla="*/ 490 w 648"/>
                <a:gd name="T3" fmla="*/ 930 h 930"/>
                <a:gd name="T4" fmla="*/ 476 w 648"/>
                <a:gd name="T5" fmla="*/ 922 h 930"/>
                <a:gd name="T6" fmla="*/ 464 w 648"/>
                <a:gd name="T7" fmla="*/ 910 h 930"/>
                <a:gd name="T8" fmla="*/ 456 w 648"/>
                <a:gd name="T9" fmla="*/ 896 h 930"/>
                <a:gd name="T10" fmla="*/ 456 w 648"/>
                <a:gd name="T11" fmla="*/ 886 h 930"/>
                <a:gd name="T12" fmla="*/ 460 w 648"/>
                <a:gd name="T13" fmla="*/ 870 h 930"/>
                <a:gd name="T14" fmla="*/ 468 w 648"/>
                <a:gd name="T15" fmla="*/ 856 h 930"/>
                <a:gd name="T16" fmla="*/ 482 w 648"/>
                <a:gd name="T17" fmla="*/ 846 h 930"/>
                <a:gd name="T18" fmla="*/ 500 w 648"/>
                <a:gd name="T19" fmla="*/ 842 h 930"/>
                <a:gd name="T20" fmla="*/ 562 w 648"/>
                <a:gd name="T21" fmla="*/ 88 h 930"/>
                <a:gd name="T22" fmla="*/ 88 w 648"/>
                <a:gd name="T23" fmla="*/ 150 h 930"/>
                <a:gd name="T24" fmla="*/ 86 w 648"/>
                <a:gd name="T25" fmla="*/ 158 h 930"/>
                <a:gd name="T26" fmla="*/ 80 w 648"/>
                <a:gd name="T27" fmla="*/ 174 h 930"/>
                <a:gd name="T28" fmla="*/ 68 w 648"/>
                <a:gd name="T29" fmla="*/ 186 h 930"/>
                <a:gd name="T30" fmla="*/ 52 w 648"/>
                <a:gd name="T31" fmla="*/ 192 h 930"/>
                <a:gd name="T32" fmla="*/ 44 w 648"/>
                <a:gd name="T33" fmla="*/ 194 h 930"/>
                <a:gd name="T34" fmla="*/ 26 w 648"/>
                <a:gd name="T35" fmla="*/ 190 h 930"/>
                <a:gd name="T36" fmla="*/ 12 w 648"/>
                <a:gd name="T37" fmla="*/ 180 h 930"/>
                <a:gd name="T38" fmla="*/ 4 w 648"/>
                <a:gd name="T39" fmla="*/ 166 h 930"/>
                <a:gd name="T40" fmla="*/ 0 w 648"/>
                <a:gd name="T41" fmla="*/ 150 h 930"/>
                <a:gd name="T42" fmla="*/ 0 w 648"/>
                <a:gd name="T43" fmla="*/ 44 h 930"/>
                <a:gd name="T44" fmla="*/ 4 w 648"/>
                <a:gd name="T45" fmla="*/ 28 h 930"/>
                <a:gd name="T46" fmla="*/ 12 w 648"/>
                <a:gd name="T47" fmla="*/ 14 h 930"/>
                <a:gd name="T48" fmla="*/ 26 w 648"/>
                <a:gd name="T49" fmla="*/ 4 h 930"/>
                <a:gd name="T50" fmla="*/ 44 w 648"/>
                <a:gd name="T51" fmla="*/ 0 h 930"/>
                <a:gd name="T52" fmla="*/ 604 w 648"/>
                <a:gd name="T53" fmla="*/ 0 h 930"/>
                <a:gd name="T54" fmla="*/ 622 w 648"/>
                <a:gd name="T55" fmla="*/ 4 h 930"/>
                <a:gd name="T56" fmla="*/ 636 w 648"/>
                <a:gd name="T57" fmla="*/ 14 h 930"/>
                <a:gd name="T58" fmla="*/ 646 w 648"/>
                <a:gd name="T59" fmla="*/ 28 h 930"/>
                <a:gd name="T60" fmla="*/ 648 w 648"/>
                <a:gd name="T61" fmla="*/ 44 h 930"/>
                <a:gd name="T62" fmla="*/ 648 w 648"/>
                <a:gd name="T63" fmla="*/ 886 h 930"/>
                <a:gd name="T64" fmla="*/ 646 w 648"/>
                <a:gd name="T65" fmla="*/ 904 h 930"/>
                <a:gd name="T66" fmla="*/ 636 w 648"/>
                <a:gd name="T67" fmla="*/ 918 h 930"/>
                <a:gd name="T68" fmla="*/ 622 w 648"/>
                <a:gd name="T69" fmla="*/ 926 h 930"/>
                <a:gd name="T70" fmla="*/ 604 w 648"/>
                <a:gd name="T71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8" h="930">
                  <a:moveTo>
                    <a:pt x="604" y="930"/>
                  </a:moveTo>
                  <a:lnTo>
                    <a:pt x="500" y="930"/>
                  </a:lnTo>
                  <a:lnTo>
                    <a:pt x="500" y="930"/>
                  </a:lnTo>
                  <a:lnTo>
                    <a:pt x="490" y="930"/>
                  </a:lnTo>
                  <a:lnTo>
                    <a:pt x="482" y="926"/>
                  </a:lnTo>
                  <a:lnTo>
                    <a:pt x="476" y="922"/>
                  </a:lnTo>
                  <a:lnTo>
                    <a:pt x="468" y="918"/>
                  </a:lnTo>
                  <a:lnTo>
                    <a:pt x="464" y="910"/>
                  </a:lnTo>
                  <a:lnTo>
                    <a:pt x="460" y="904"/>
                  </a:lnTo>
                  <a:lnTo>
                    <a:pt x="456" y="896"/>
                  </a:lnTo>
                  <a:lnTo>
                    <a:pt x="456" y="886"/>
                  </a:lnTo>
                  <a:lnTo>
                    <a:pt x="456" y="886"/>
                  </a:lnTo>
                  <a:lnTo>
                    <a:pt x="456" y="878"/>
                  </a:lnTo>
                  <a:lnTo>
                    <a:pt x="460" y="870"/>
                  </a:lnTo>
                  <a:lnTo>
                    <a:pt x="464" y="862"/>
                  </a:lnTo>
                  <a:lnTo>
                    <a:pt x="468" y="856"/>
                  </a:lnTo>
                  <a:lnTo>
                    <a:pt x="476" y="850"/>
                  </a:lnTo>
                  <a:lnTo>
                    <a:pt x="482" y="846"/>
                  </a:lnTo>
                  <a:lnTo>
                    <a:pt x="490" y="844"/>
                  </a:lnTo>
                  <a:lnTo>
                    <a:pt x="500" y="842"/>
                  </a:lnTo>
                  <a:lnTo>
                    <a:pt x="562" y="842"/>
                  </a:lnTo>
                  <a:lnTo>
                    <a:pt x="562" y="88"/>
                  </a:lnTo>
                  <a:lnTo>
                    <a:pt x="88" y="88"/>
                  </a:lnTo>
                  <a:lnTo>
                    <a:pt x="88" y="150"/>
                  </a:lnTo>
                  <a:lnTo>
                    <a:pt x="88" y="150"/>
                  </a:lnTo>
                  <a:lnTo>
                    <a:pt x="86" y="158"/>
                  </a:lnTo>
                  <a:lnTo>
                    <a:pt x="84" y="166"/>
                  </a:lnTo>
                  <a:lnTo>
                    <a:pt x="80" y="174"/>
                  </a:lnTo>
                  <a:lnTo>
                    <a:pt x="74" y="180"/>
                  </a:lnTo>
                  <a:lnTo>
                    <a:pt x="68" y="186"/>
                  </a:lnTo>
                  <a:lnTo>
                    <a:pt x="60" y="190"/>
                  </a:lnTo>
                  <a:lnTo>
                    <a:pt x="52" y="192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4" y="192"/>
                  </a:lnTo>
                  <a:lnTo>
                    <a:pt x="26" y="190"/>
                  </a:lnTo>
                  <a:lnTo>
                    <a:pt x="20" y="186"/>
                  </a:lnTo>
                  <a:lnTo>
                    <a:pt x="12" y="180"/>
                  </a:lnTo>
                  <a:lnTo>
                    <a:pt x="8" y="174"/>
                  </a:lnTo>
                  <a:lnTo>
                    <a:pt x="4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14" y="2"/>
                  </a:lnTo>
                  <a:lnTo>
                    <a:pt x="622" y="4"/>
                  </a:lnTo>
                  <a:lnTo>
                    <a:pt x="630" y="8"/>
                  </a:lnTo>
                  <a:lnTo>
                    <a:pt x="636" y="14"/>
                  </a:lnTo>
                  <a:lnTo>
                    <a:pt x="642" y="20"/>
                  </a:lnTo>
                  <a:lnTo>
                    <a:pt x="646" y="28"/>
                  </a:lnTo>
                  <a:lnTo>
                    <a:pt x="648" y="36"/>
                  </a:lnTo>
                  <a:lnTo>
                    <a:pt x="648" y="44"/>
                  </a:lnTo>
                  <a:lnTo>
                    <a:pt x="648" y="886"/>
                  </a:lnTo>
                  <a:lnTo>
                    <a:pt x="648" y="886"/>
                  </a:lnTo>
                  <a:lnTo>
                    <a:pt x="648" y="896"/>
                  </a:lnTo>
                  <a:lnTo>
                    <a:pt x="646" y="904"/>
                  </a:lnTo>
                  <a:lnTo>
                    <a:pt x="642" y="910"/>
                  </a:lnTo>
                  <a:lnTo>
                    <a:pt x="636" y="918"/>
                  </a:lnTo>
                  <a:lnTo>
                    <a:pt x="630" y="922"/>
                  </a:lnTo>
                  <a:lnTo>
                    <a:pt x="622" y="926"/>
                  </a:lnTo>
                  <a:lnTo>
                    <a:pt x="614" y="930"/>
                  </a:lnTo>
                  <a:lnTo>
                    <a:pt x="604" y="930"/>
                  </a:lnTo>
                  <a:lnTo>
                    <a:pt x="604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F48BB3DE-52D1-45E3-B7FB-49E14BFB6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7588" y="5130800"/>
              <a:ext cx="2587626" cy="3365500"/>
            </a:xfrm>
            <a:custGeom>
              <a:avLst/>
              <a:gdLst>
                <a:gd name="T0" fmla="*/ 44 w 1630"/>
                <a:gd name="T1" fmla="*/ 2120 h 2120"/>
                <a:gd name="T2" fmla="*/ 34 w 1630"/>
                <a:gd name="T3" fmla="*/ 2120 h 2120"/>
                <a:gd name="T4" fmla="*/ 20 w 1630"/>
                <a:gd name="T5" fmla="*/ 2114 h 2120"/>
                <a:gd name="T6" fmla="*/ 8 w 1630"/>
                <a:gd name="T7" fmla="*/ 2102 h 2120"/>
                <a:gd name="T8" fmla="*/ 0 w 1630"/>
                <a:gd name="T9" fmla="*/ 2086 h 2120"/>
                <a:gd name="T10" fmla="*/ 0 w 1630"/>
                <a:gd name="T11" fmla="*/ 532 h 2120"/>
                <a:gd name="T12" fmla="*/ 0 w 1630"/>
                <a:gd name="T13" fmla="*/ 524 h 2120"/>
                <a:gd name="T14" fmla="*/ 6 w 1630"/>
                <a:gd name="T15" fmla="*/ 508 h 2120"/>
                <a:gd name="T16" fmla="*/ 476 w 1630"/>
                <a:gd name="T17" fmla="*/ 12 h 2120"/>
                <a:gd name="T18" fmla="*/ 482 w 1630"/>
                <a:gd name="T19" fmla="*/ 8 h 2120"/>
                <a:gd name="T20" fmla="*/ 498 w 1630"/>
                <a:gd name="T21" fmla="*/ 0 h 2120"/>
                <a:gd name="T22" fmla="*/ 1586 w 1630"/>
                <a:gd name="T23" fmla="*/ 0 h 2120"/>
                <a:gd name="T24" fmla="*/ 1596 w 1630"/>
                <a:gd name="T25" fmla="*/ 0 h 2120"/>
                <a:gd name="T26" fmla="*/ 1612 w 1630"/>
                <a:gd name="T27" fmla="*/ 6 h 2120"/>
                <a:gd name="T28" fmla="*/ 1622 w 1630"/>
                <a:gd name="T29" fmla="*/ 18 h 2120"/>
                <a:gd name="T30" fmla="*/ 1630 w 1630"/>
                <a:gd name="T31" fmla="*/ 34 h 2120"/>
                <a:gd name="T32" fmla="*/ 1630 w 1630"/>
                <a:gd name="T33" fmla="*/ 640 h 2120"/>
                <a:gd name="T34" fmla="*/ 1630 w 1630"/>
                <a:gd name="T35" fmla="*/ 648 h 2120"/>
                <a:gd name="T36" fmla="*/ 1622 w 1630"/>
                <a:gd name="T37" fmla="*/ 664 h 2120"/>
                <a:gd name="T38" fmla="*/ 1612 w 1630"/>
                <a:gd name="T39" fmla="*/ 676 h 2120"/>
                <a:gd name="T40" fmla="*/ 1596 w 1630"/>
                <a:gd name="T41" fmla="*/ 682 h 2120"/>
                <a:gd name="T42" fmla="*/ 1586 w 1630"/>
                <a:gd name="T43" fmla="*/ 684 h 2120"/>
                <a:gd name="T44" fmla="*/ 1570 w 1630"/>
                <a:gd name="T45" fmla="*/ 680 h 2120"/>
                <a:gd name="T46" fmla="*/ 1556 w 1630"/>
                <a:gd name="T47" fmla="*/ 670 h 2120"/>
                <a:gd name="T48" fmla="*/ 1546 w 1630"/>
                <a:gd name="T49" fmla="*/ 656 h 2120"/>
                <a:gd name="T50" fmla="*/ 1542 w 1630"/>
                <a:gd name="T51" fmla="*/ 640 h 2120"/>
                <a:gd name="T52" fmla="*/ 526 w 1630"/>
                <a:gd name="T53" fmla="*/ 86 h 2120"/>
                <a:gd name="T54" fmla="*/ 88 w 1630"/>
                <a:gd name="T55" fmla="*/ 2034 h 2120"/>
                <a:gd name="T56" fmla="*/ 920 w 1630"/>
                <a:gd name="T57" fmla="*/ 2034 h 2120"/>
                <a:gd name="T58" fmla="*/ 938 w 1630"/>
                <a:gd name="T59" fmla="*/ 2036 h 2120"/>
                <a:gd name="T60" fmla="*/ 952 w 1630"/>
                <a:gd name="T61" fmla="*/ 2046 h 2120"/>
                <a:gd name="T62" fmla="*/ 960 w 1630"/>
                <a:gd name="T63" fmla="*/ 2060 h 2120"/>
                <a:gd name="T64" fmla="*/ 964 w 1630"/>
                <a:gd name="T65" fmla="*/ 2078 h 2120"/>
                <a:gd name="T66" fmla="*/ 964 w 1630"/>
                <a:gd name="T67" fmla="*/ 2086 h 2120"/>
                <a:gd name="T68" fmla="*/ 956 w 1630"/>
                <a:gd name="T69" fmla="*/ 2102 h 2120"/>
                <a:gd name="T70" fmla="*/ 944 w 1630"/>
                <a:gd name="T71" fmla="*/ 2114 h 2120"/>
                <a:gd name="T72" fmla="*/ 930 w 1630"/>
                <a:gd name="T73" fmla="*/ 2120 h 2120"/>
                <a:gd name="T74" fmla="*/ 920 w 1630"/>
                <a:gd name="T75" fmla="*/ 212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0" h="2120">
                  <a:moveTo>
                    <a:pt x="920" y="2120"/>
                  </a:moveTo>
                  <a:lnTo>
                    <a:pt x="44" y="2120"/>
                  </a:lnTo>
                  <a:lnTo>
                    <a:pt x="44" y="2120"/>
                  </a:lnTo>
                  <a:lnTo>
                    <a:pt x="34" y="2120"/>
                  </a:lnTo>
                  <a:lnTo>
                    <a:pt x="26" y="2118"/>
                  </a:lnTo>
                  <a:lnTo>
                    <a:pt x="20" y="2114"/>
                  </a:lnTo>
                  <a:lnTo>
                    <a:pt x="12" y="2108"/>
                  </a:lnTo>
                  <a:lnTo>
                    <a:pt x="8" y="2102"/>
                  </a:lnTo>
                  <a:lnTo>
                    <a:pt x="4" y="2094"/>
                  </a:lnTo>
                  <a:lnTo>
                    <a:pt x="0" y="2086"/>
                  </a:lnTo>
                  <a:lnTo>
                    <a:pt x="0" y="2078"/>
                  </a:lnTo>
                  <a:lnTo>
                    <a:pt x="0" y="532"/>
                  </a:lnTo>
                  <a:lnTo>
                    <a:pt x="0" y="532"/>
                  </a:lnTo>
                  <a:lnTo>
                    <a:pt x="0" y="524"/>
                  </a:lnTo>
                  <a:lnTo>
                    <a:pt x="2" y="516"/>
                  </a:lnTo>
                  <a:lnTo>
                    <a:pt x="6" y="508"/>
                  </a:lnTo>
                  <a:lnTo>
                    <a:pt x="12" y="502"/>
                  </a:lnTo>
                  <a:lnTo>
                    <a:pt x="476" y="12"/>
                  </a:lnTo>
                  <a:lnTo>
                    <a:pt x="476" y="12"/>
                  </a:lnTo>
                  <a:lnTo>
                    <a:pt x="482" y="8"/>
                  </a:lnTo>
                  <a:lnTo>
                    <a:pt x="490" y="2"/>
                  </a:lnTo>
                  <a:lnTo>
                    <a:pt x="498" y="0"/>
                  </a:lnTo>
                  <a:lnTo>
                    <a:pt x="508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596" y="0"/>
                  </a:lnTo>
                  <a:lnTo>
                    <a:pt x="1604" y="2"/>
                  </a:lnTo>
                  <a:lnTo>
                    <a:pt x="1612" y="6"/>
                  </a:lnTo>
                  <a:lnTo>
                    <a:pt x="1618" y="12"/>
                  </a:lnTo>
                  <a:lnTo>
                    <a:pt x="1622" y="18"/>
                  </a:lnTo>
                  <a:lnTo>
                    <a:pt x="1626" y="26"/>
                  </a:lnTo>
                  <a:lnTo>
                    <a:pt x="1630" y="34"/>
                  </a:lnTo>
                  <a:lnTo>
                    <a:pt x="1630" y="44"/>
                  </a:lnTo>
                  <a:lnTo>
                    <a:pt x="1630" y="640"/>
                  </a:lnTo>
                  <a:lnTo>
                    <a:pt x="1630" y="640"/>
                  </a:lnTo>
                  <a:lnTo>
                    <a:pt x="1630" y="648"/>
                  </a:lnTo>
                  <a:lnTo>
                    <a:pt x="1626" y="656"/>
                  </a:lnTo>
                  <a:lnTo>
                    <a:pt x="1622" y="664"/>
                  </a:lnTo>
                  <a:lnTo>
                    <a:pt x="1618" y="670"/>
                  </a:lnTo>
                  <a:lnTo>
                    <a:pt x="1612" y="676"/>
                  </a:lnTo>
                  <a:lnTo>
                    <a:pt x="1604" y="680"/>
                  </a:lnTo>
                  <a:lnTo>
                    <a:pt x="1596" y="682"/>
                  </a:lnTo>
                  <a:lnTo>
                    <a:pt x="1586" y="684"/>
                  </a:lnTo>
                  <a:lnTo>
                    <a:pt x="1586" y="684"/>
                  </a:lnTo>
                  <a:lnTo>
                    <a:pt x="1578" y="682"/>
                  </a:lnTo>
                  <a:lnTo>
                    <a:pt x="1570" y="680"/>
                  </a:lnTo>
                  <a:lnTo>
                    <a:pt x="1562" y="676"/>
                  </a:lnTo>
                  <a:lnTo>
                    <a:pt x="1556" y="670"/>
                  </a:lnTo>
                  <a:lnTo>
                    <a:pt x="1550" y="664"/>
                  </a:lnTo>
                  <a:lnTo>
                    <a:pt x="1546" y="656"/>
                  </a:lnTo>
                  <a:lnTo>
                    <a:pt x="1544" y="648"/>
                  </a:lnTo>
                  <a:lnTo>
                    <a:pt x="1542" y="640"/>
                  </a:lnTo>
                  <a:lnTo>
                    <a:pt x="1542" y="86"/>
                  </a:lnTo>
                  <a:lnTo>
                    <a:pt x="526" y="86"/>
                  </a:lnTo>
                  <a:lnTo>
                    <a:pt x="88" y="550"/>
                  </a:lnTo>
                  <a:lnTo>
                    <a:pt x="88" y="2034"/>
                  </a:lnTo>
                  <a:lnTo>
                    <a:pt x="920" y="2034"/>
                  </a:lnTo>
                  <a:lnTo>
                    <a:pt x="920" y="2034"/>
                  </a:lnTo>
                  <a:lnTo>
                    <a:pt x="930" y="2034"/>
                  </a:lnTo>
                  <a:lnTo>
                    <a:pt x="938" y="2036"/>
                  </a:lnTo>
                  <a:lnTo>
                    <a:pt x="944" y="2040"/>
                  </a:lnTo>
                  <a:lnTo>
                    <a:pt x="952" y="2046"/>
                  </a:lnTo>
                  <a:lnTo>
                    <a:pt x="956" y="2052"/>
                  </a:lnTo>
                  <a:lnTo>
                    <a:pt x="960" y="2060"/>
                  </a:lnTo>
                  <a:lnTo>
                    <a:pt x="964" y="2068"/>
                  </a:lnTo>
                  <a:lnTo>
                    <a:pt x="964" y="2078"/>
                  </a:lnTo>
                  <a:lnTo>
                    <a:pt x="964" y="2078"/>
                  </a:lnTo>
                  <a:lnTo>
                    <a:pt x="964" y="2086"/>
                  </a:lnTo>
                  <a:lnTo>
                    <a:pt x="960" y="2094"/>
                  </a:lnTo>
                  <a:lnTo>
                    <a:pt x="956" y="2102"/>
                  </a:lnTo>
                  <a:lnTo>
                    <a:pt x="952" y="2108"/>
                  </a:lnTo>
                  <a:lnTo>
                    <a:pt x="944" y="2114"/>
                  </a:lnTo>
                  <a:lnTo>
                    <a:pt x="938" y="2118"/>
                  </a:lnTo>
                  <a:lnTo>
                    <a:pt x="930" y="2120"/>
                  </a:lnTo>
                  <a:lnTo>
                    <a:pt x="920" y="2120"/>
                  </a:lnTo>
                  <a:lnTo>
                    <a:pt x="920" y="2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03AE9DED-3DCC-420D-AB39-012158C29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613" y="5184775"/>
              <a:ext cx="863600" cy="863600"/>
            </a:xfrm>
            <a:custGeom>
              <a:avLst/>
              <a:gdLst>
                <a:gd name="T0" fmla="*/ 500 w 544"/>
                <a:gd name="T1" fmla="*/ 544 h 544"/>
                <a:gd name="T2" fmla="*/ 44 w 544"/>
                <a:gd name="T3" fmla="*/ 544 h 544"/>
                <a:gd name="T4" fmla="*/ 44 w 544"/>
                <a:gd name="T5" fmla="*/ 544 h 544"/>
                <a:gd name="T6" fmla="*/ 36 w 544"/>
                <a:gd name="T7" fmla="*/ 542 h 544"/>
                <a:gd name="T8" fmla="*/ 28 w 544"/>
                <a:gd name="T9" fmla="*/ 540 h 544"/>
                <a:gd name="T10" fmla="*/ 20 w 544"/>
                <a:gd name="T11" fmla="*/ 536 h 544"/>
                <a:gd name="T12" fmla="*/ 14 w 544"/>
                <a:gd name="T13" fmla="*/ 530 h 544"/>
                <a:gd name="T14" fmla="*/ 8 w 544"/>
                <a:gd name="T15" fmla="*/ 524 h 544"/>
                <a:gd name="T16" fmla="*/ 4 w 544"/>
                <a:gd name="T17" fmla="*/ 518 h 544"/>
                <a:gd name="T18" fmla="*/ 2 w 544"/>
                <a:gd name="T19" fmla="*/ 508 h 544"/>
                <a:gd name="T20" fmla="*/ 0 w 544"/>
                <a:gd name="T21" fmla="*/ 500 h 544"/>
                <a:gd name="T22" fmla="*/ 0 w 544"/>
                <a:gd name="T23" fmla="*/ 500 h 544"/>
                <a:gd name="T24" fmla="*/ 2 w 544"/>
                <a:gd name="T25" fmla="*/ 492 h 544"/>
                <a:gd name="T26" fmla="*/ 4 w 544"/>
                <a:gd name="T27" fmla="*/ 482 h 544"/>
                <a:gd name="T28" fmla="*/ 8 w 544"/>
                <a:gd name="T29" fmla="*/ 476 h 544"/>
                <a:gd name="T30" fmla="*/ 14 w 544"/>
                <a:gd name="T31" fmla="*/ 470 h 544"/>
                <a:gd name="T32" fmla="*/ 20 w 544"/>
                <a:gd name="T33" fmla="*/ 464 h 544"/>
                <a:gd name="T34" fmla="*/ 28 w 544"/>
                <a:gd name="T35" fmla="*/ 460 h 544"/>
                <a:gd name="T36" fmla="*/ 36 w 544"/>
                <a:gd name="T37" fmla="*/ 458 h 544"/>
                <a:gd name="T38" fmla="*/ 44 w 544"/>
                <a:gd name="T39" fmla="*/ 456 h 544"/>
                <a:gd name="T40" fmla="*/ 456 w 544"/>
                <a:gd name="T41" fmla="*/ 456 h 544"/>
                <a:gd name="T42" fmla="*/ 456 w 544"/>
                <a:gd name="T43" fmla="*/ 44 h 544"/>
                <a:gd name="T44" fmla="*/ 456 w 544"/>
                <a:gd name="T45" fmla="*/ 44 h 544"/>
                <a:gd name="T46" fmla="*/ 458 w 544"/>
                <a:gd name="T47" fmla="*/ 36 h 544"/>
                <a:gd name="T48" fmla="*/ 460 w 544"/>
                <a:gd name="T49" fmla="*/ 28 h 544"/>
                <a:gd name="T50" fmla="*/ 464 w 544"/>
                <a:gd name="T51" fmla="*/ 20 h 544"/>
                <a:gd name="T52" fmla="*/ 470 w 544"/>
                <a:gd name="T53" fmla="*/ 14 h 544"/>
                <a:gd name="T54" fmla="*/ 476 w 544"/>
                <a:gd name="T55" fmla="*/ 8 h 544"/>
                <a:gd name="T56" fmla="*/ 484 w 544"/>
                <a:gd name="T57" fmla="*/ 4 h 544"/>
                <a:gd name="T58" fmla="*/ 492 w 544"/>
                <a:gd name="T59" fmla="*/ 2 h 544"/>
                <a:gd name="T60" fmla="*/ 500 w 544"/>
                <a:gd name="T61" fmla="*/ 0 h 544"/>
                <a:gd name="T62" fmla="*/ 500 w 544"/>
                <a:gd name="T63" fmla="*/ 0 h 544"/>
                <a:gd name="T64" fmla="*/ 510 w 544"/>
                <a:gd name="T65" fmla="*/ 2 h 544"/>
                <a:gd name="T66" fmla="*/ 518 w 544"/>
                <a:gd name="T67" fmla="*/ 4 h 544"/>
                <a:gd name="T68" fmla="*/ 524 w 544"/>
                <a:gd name="T69" fmla="*/ 8 h 544"/>
                <a:gd name="T70" fmla="*/ 532 w 544"/>
                <a:gd name="T71" fmla="*/ 14 h 544"/>
                <a:gd name="T72" fmla="*/ 536 w 544"/>
                <a:gd name="T73" fmla="*/ 20 h 544"/>
                <a:gd name="T74" fmla="*/ 540 w 544"/>
                <a:gd name="T75" fmla="*/ 28 h 544"/>
                <a:gd name="T76" fmla="*/ 544 w 544"/>
                <a:gd name="T77" fmla="*/ 36 h 544"/>
                <a:gd name="T78" fmla="*/ 544 w 544"/>
                <a:gd name="T79" fmla="*/ 44 h 544"/>
                <a:gd name="T80" fmla="*/ 544 w 544"/>
                <a:gd name="T81" fmla="*/ 500 h 544"/>
                <a:gd name="T82" fmla="*/ 544 w 544"/>
                <a:gd name="T83" fmla="*/ 500 h 544"/>
                <a:gd name="T84" fmla="*/ 544 w 544"/>
                <a:gd name="T85" fmla="*/ 508 h 544"/>
                <a:gd name="T86" fmla="*/ 540 w 544"/>
                <a:gd name="T87" fmla="*/ 518 h 544"/>
                <a:gd name="T88" fmla="*/ 536 w 544"/>
                <a:gd name="T89" fmla="*/ 524 h 544"/>
                <a:gd name="T90" fmla="*/ 532 w 544"/>
                <a:gd name="T91" fmla="*/ 530 h 544"/>
                <a:gd name="T92" fmla="*/ 524 w 544"/>
                <a:gd name="T93" fmla="*/ 536 h 544"/>
                <a:gd name="T94" fmla="*/ 518 w 544"/>
                <a:gd name="T95" fmla="*/ 540 h 544"/>
                <a:gd name="T96" fmla="*/ 510 w 544"/>
                <a:gd name="T97" fmla="*/ 542 h 544"/>
                <a:gd name="T98" fmla="*/ 500 w 544"/>
                <a:gd name="T99" fmla="*/ 544 h 544"/>
                <a:gd name="T100" fmla="*/ 500 w 544"/>
                <a:gd name="T101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4" h="544">
                  <a:moveTo>
                    <a:pt x="500" y="544"/>
                  </a:moveTo>
                  <a:lnTo>
                    <a:pt x="44" y="544"/>
                  </a:lnTo>
                  <a:lnTo>
                    <a:pt x="44" y="544"/>
                  </a:lnTo>
                  <a:lnTo>
                    <a:pt x="36" y="542"/>
                  </a:lnTo>
                  <a:lnTo>
                    <a:pt x="28" y="540"/>
                  </a:lnTo>
                  <a:lnTo>
                    <a:pt x="20" y="536"/>
                  </a:lnTo>
                  <a:lnTo>
                    <a:pt x="14" y="530"/>
                  </a:lnTo>
                  <a:lnTo>
                    <a:pt x="8" y="524"/>
                  </a:lnTo>
                  <a:lnTo>
                    <a:pt x="4" y="518"/>
                  </a:lnTo>
                  <a:lnTo>
                    <a:pt x="2" y="508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2" y="492"/>
                  </a:lnTo>
                  <a:lnTo>
                    <a:pt x="4" y="482"/>
                  </a:lnTo>
                  <a:lnTo>
                    <a:pt x="8" y="476"/>
                  </a:lnTo>
                  <a:lnTo>
                    <a:pt x="14" y="470"/>
                  </a:lnTo>
                  <a:lnTo>
                    <a:pt x="20" y="464"/>
                  </a:lnTo>
                  <a:lnTo>
                    <a:pt x="28" y="460"/>
                  </a:lnTo>
                  <a:lnTo>
                    <a:pt x="36" y="458"/>
                  </a:lnTo>
                  <a:lnTo>
                    <a:pt x="44" y="456"/>
                  </a:lnTo>
                  <a:lnTo>
                    <a:pt x="456" y="456"/>
                  </a:lnTo>
                  <a:lnTo>
                    <a:pt x="456" y="44"/>
                  </a:lnTo>
                  <a:lnTo>
                    <a:pt x="456" y="44"/>
                  </a:lnTo>
                  <a:lnTo>
                    <a:pt x="458" y="36"/>
                  </a:lnTo>
                  <a:lnTo>
                    <a:pt x="460" y="28"/>
                  </a:lnTo>
                  <a:lnTo>
                    <a:pt x="464" y="20"/>
                  </a:lnTo>
                  <a:lnTo>
                    <a:pt x="470" y="14"/>
                  </a:lnTo>
                  <a:lnTo>
                    <a:pt x="476" y="8"/>
                  </a:lnTo>
                  <a:lnTo>
                    <a:pt x="484" y="4"/>
                  </a:lnTo>
                  <a:lnTo>
                    <a:pt x="492" y="2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510" y="2"/>
                  </a:lnTo>
                  <a:lnTo>
                    <a:pt x="518" y="4"/>
                  </a:lnTo>
                  <a:lnTo>
                    <a:pt x="524" y="8"/>
                  </a:lnTo>
                  <a:lnTo>
                    <a:pt x="532" y="14"/>
                  </a:lnTo>
                  <a:lnTo>
                    <a:pt x="536" y="20"/>
                  </a:lnTo>
                  <a:lnTo>
                    <a:pt x="540" y="28"/>
                  </a:lnTo>
                  <a:lnTo>
                    <a:pt x="544" y="36"/>
                  </a:lnTo>
                  <a:lnTo>
                    <a:pt x="544" y="44"/>
                  </a:lnTo>
                  <a:lnTo>
                    <a:pt x="544" y="500"/>
                  </a:lnTo>
                  <a:lnTo>
                    <a:pt x="544" y="500"/>
                  </a:lnTo>
                  <a:lnTo>
                    <a:pt x="544" y="508"/>
                  </a:lnTo>
                  <a:lnTo>
                    <a:pt x="540" y="518"/>
                  </a:lnTo>
                  <a:lnTo>
                    <a:pt x="536" y="524"/>
                  </a:lnTo>
                  <a:lnTo>
                    <a:pt x="532" y="530"/>
                  </a:lnTo>
                  <a:lnTo>
                    <a:pt x="524" y="536"/>
                  </a:lnTo>
                  <a:lnTo>
                    <a:pt x="518" y="540"/>
                  </a:lnTo>
                  <a:lnTo>
                    <a:pt x="510" y="542"/>
                  </a:lnTo>
                  <a:lnTo>
                    <a:pt x="500" y="544"/>
                  </a:lnTo>
                  <a:lnTo>
                    <a:pt x="500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41E371F-BFA4-4478-9A93-EE32C6271655}"/>
              </a:ext>
            </a:extLst>
          </p:cNvPr>
          <p:cNvSpPr txBox="1"/>
          <p:nvPr/>
        </p:nvSpPr>
        <p:spPr>
          <a:xfrm>
            <a:off x="840369" y="3418888"/>
            <a:ext cx="28877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Ongoing, renewable and repeatable services 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Global consistency and repeatability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Global Customer Service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Operations &amp; Engineering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Program Management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Incident Management</a:t>
            </a:r>
          </a:p>
          <a:p>
            <a:pPr marL="234000" marR="0" lvl="0" indent="-23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Onboarding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40FFF7E-1C96-4B43-9D1E-D946F37D6D3A}"/>
              </a:ext>
            </a:extLst>
          </p:cNvPr>
          <p:cNvCxnSpPr/>
          <p:nvPr/>
        </p:nvCxnSpPr>
        <p:spPr>
          <a:xfrm>
            <a:off x="6539891" y="2300977"/>
            <a:ext cx="0" cy="586842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A1FC2B-63F6-4BEA-82AF-C3B17C54E3A3}"/>
              </a:ext>
            </a:extLst>
          </p:cNvPr>
          <p:cNvCxnSpPr/>
          <p:nvPr/>
        </p:nvCxnSpPr>
        <p:spPr>
          <a:xfrm>
            <a:off x="9332787" y="2300977"/>
            <a:ext cx="0" cy="586842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9FCBA4D8-294A-4709-8E06-460C326D6DF6}"/>
              </a:ext>
            </a:extLst>
          </p:cNvPr>
          <p:cNvSpPr/>
          <p:nvPr/>
        </p:nvSpPr>
        <p:spPr>
          <a:xfrm>
            <a:off x="623491" y="3078264"/>
            <a:ext cx="3222484" cy="334029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bIns="162000" rtlCol="0" anchor="b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Hei"/>
              <a:cs typeface="Arial Unicode M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699B7F2-E2F0-411A-B330-E9368D296EF8}"/>
              </a:ext>
            </a:extLst>
          </p:cNvPr>
          <p:cNvSpPr txBox="1"/>
          <p:nvPr/>
        </p:nvSpPr>
        <p:spPr>
          <a:xfrm>
            <a:off x="780803" y="2938827"/>
            <a:ext cx="2947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SimHei"/>
              <a:cs typeface="Arial Unicode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6CBF90-9C16-4BB5-A33A-B71E3EE6288B}"/>
              </a:ext>
            </a:extLst>
          </p:cNvPr>
          <p:cNvGrpSpPr/>
          <p:nvPr/>
        </p:nvGrpSpPr>
        <p:grpSpPr>
          <a:xfrm>
            <a:off x="454565" y="1528593"/>
            <a:ext cx="927680" cy="927680"/>
            <a:chOff x="8204159" y="578651"/>
            <a:chExt cx="927680" cy="9276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0093B5-7AD7-4DCF-BAB8-0B326A2F3A46}"/>
                </a:ext>
              </a:extLst>
            </p:cNvPr>
            <p:cNvSpPr/>
            <p:nvPr/>
          </p:nvSpPr>
          <p:spPr>
            <a:xfrm>
              <a:off x="8204159" y="578651"/>
              <a:ext cx="927680" cy="927680"/>
            </a:xfrm>
            <a:prstGeom prst="ellipse">
              <a:avLst/>
            </a:prstGeom>
            <a:solidFill>
              <a:srgbClr val="E135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107EFC9-FA4D-4A86-8749-DAF973C3CCEB}"/>
                </a:ext>
              </a:extLst>
            </p:cNvPr>
            <p:cNvGrpSpPr/>
            <p:nvPr/>
          </p:nvGrpSpPr>
          <p:grpSpPr>
            <a:xfrm>
              <a:off x="8539733" y="791583"/>
              <a:ext cx="239773" cy="449144"/>
              <a:chOff x="-1235075" y="5640388"/>
              <a:chExt cx="2428875" cy="4549775"/>
            </a:xfrm>
            <a:solidFill>
              <a:schemeClr val="bg1"/>
            </a:solidFill>
          </p:grpSpPr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ECECB000-AF0F-4836-8C98-B3A06A086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35075" y="5792788"/>
                <a:ext cx="2428875" cy="4397375"/>
              </a:xfrm>
              <a:custGeom>
                <a:avLst/>
                <a:gdLst>
                  <a:gd name="T0" fmla="*/ 1482 w 1530"/>
                  <a:gd name="T1" fmla="*/ 2770 h 2770"/>
                  <a:gd name="T2" fmla="*/ 48 w 1530"/>
                  <a:gd name="T3" fmla="*/ 2770 h 2770"/>
                  <a:gd name="T4" fmla="*/ 48 w 1530"/>
                  <a:gd name="T5" fmla="*/ 2770 h 2770"/>
                  <a:gd name="T6" fmla="*/ 38 w 1530"/>
                  <a:gd name="T7" fmla="*/ 2770 h 2770"/>
                  <a:gd name="T8" fmla="*/ 30 w 1530"/>
                  <a:gd name="T9" fmla="*/ 2768 h 2770"/>
                  <a:gd name="T10" fmla="*/ 22 w 1530"/>
                  <a:gd name="T11" fmla="*/ 2762 h 2770"/>
                  <a:gd name="T12" fmla="*/ 14 w 1530"/>
                  <a:gd name="T13" fmla="*/ 2756 h 2770"/>
                  <a:gd name="T14" fmla="*/ 8 w 1530"/>
                  <a:gd name="T15" fmla="*/ 2750 h 2770"/>
                  <a:gd name="T16" fmla="*/ 4 w 1530"/>
                  <a:gd name="T17" fmla="*/ 2742 h 2770"/>
                  <a:gd name="T18" fmla="*/ 2 w 1530"/>
                  <a:gd name="T19" fmla="*/ 2732 h 2770"/>
                  <a:gd name="T20" fmla="*/ 0 w 1530"/>
                  <a:gd name="T21" fmla="*/ 2724 h 2770"/>
                  <a:gd name="T22" fmla="*/ 0 w 1530"/>
                  <a:gd name="T23" fmla="*/ 48 h 2770"/>
                  <a:gd name="T24" fmla="*/ 0 w 1530"/>
                  <a:gd name="T25" fmla="*/ 48 h 2770"/>
                  <a:gd name="T26" fmla="*/ 2 w 1530"/>
                  <a:gd name="T27" fmla="*/ 38 h 2770"/>
                  <a:gd name="T28" fmla="*/ 4 w 1530"/>
                  <a:gd name="T29" fmla="*/ 28 h 2770"/>
                  <a:gd name="T30" fmla="*/ 8 w 1530"/>
                  <a:gd name="T31" fmla="*/ 20 h 2770"/>
                  <a:gd name="T32" fmla="*/ 14 w 1530"/>
                  <a:gd name="T33" fmla="*/ 14 h 2770"/>
                  <a:gd name="T34" fmla="*/ 22 w 1530"/>
                  <a:gd name="T35" fmla="*/ 8 h 2770"/>
                  <a:gd name="T36" fmla="*/ 30 w 1530"/>
                  <a:gd name="T37" fmla="*/ 2 h 2770"/>
                  <a:gd name="T38" fmla="*/ 38 w 1530"/>
                  <a:gd name="T39" fmla="*/ 0 h 2770"/>
                  <a:gd name="T40" fmla="*/ 48 w 1530"/>
                  <a:gd name="T41" fmla="*/ 0 h 2770"/>
                  <a:gd name="T42" fmla="*/ 1482 w 1530"/>
                  <a:gd name="T43" fmla="*/ 0 h 2770"/>
                  <a:gd name="T44" fmla="*/ 1482 w 1530"/>
                  <a:gd name="T45" fmla="*/ 0 h 2770"/>
                  <a:gd name="T46" fmla="*/ 1492 w 1530"/>
                  <a:gd name="T47" fmla="*/ 0 h 2770"/>
                  <a:gd name="T48" fmla="*/ 1500 w 1530"/>
                  <a:gd name="T49" fmla="*/ 2 h 2770"/>
                  <a:gd name="T50" fmla="*/ 1508 w 1530"/>
                  <a:gd name="T51" fmla="*/ 8 h 2770"/>
                  <a:gd name="T52" fmla="*/ 1516 w 1530"/>
                  <a:gd name="T53" fmla="*/ 14 h 2770"/>
                  <a:gd name="T54" fmla="*/ 1522 w 1530"/>
                  <a:gd name="T55" fmla="*/ 20 h 2770"/>
                  <a:gd name="T56" fmla="*/ 1526 w 1530"/>
                  <a:gd name="T57" fmla="*/ 28 h 2770"/>
                  <a:gd name="T58" fmla="*/ 1528 w 1530"/>
                  <a:gd name="T59" fmla="*/ 38 h 2770"/>
                  <a:gd name="T60" fmla="*/ 1530 w 1530"/>
                  <a:gd name="T61" fmla="*/ 48 h 2770"/>
                  <a:gd name="T62" fmla="*/ 1530 w 1530"/>
                  <a:gd name="T63" fmla="*/ 2724 h 2770"/>
                  <a:gd name="T64" fmla="*/ 1530 w 1530"/>
                  <a:gd name="T65" fmla="*/ 2724 h 2770"/>
                  <a:gd name="T66" fmla="*/ 1528 w 1530"/>
                  <a:gd name="T67" fmla="*/ 2732 h 2770"/>
                  <a:gd name="T68" fmla="*/ 1526 w 1530"/>
                  <a:gd name="T69" fmla="*/ 2742 h 2770"/>
                  <a:gd name="T70" fmla="*/ 1522 w 1530"/>
                  <a:gd name="T71" fmla="*/ 2750 h 2770"/>
                  <a:gd name="T72" fmla="*/ 1516 w 1530"/>
                  <a:gd name="T73" fmla="*/ 2756 h 2770"/>
                  <a:gd name="T74" fmla="*/ 1508 w 1530"/>
                  <a:gd name="T75" fmla="*/ 2762 h 2770"/>
                  <a:gd name="T76" fmla="*/ 1500 w 1530"/>
                  <a:gd name="T77" fmla="*/ 2768 h 2770"/>
                  <a:gd name="T78" fmla="*/ 1492 w 1530"/>
                  <a:gd name="T79" fmla="*/ 2770 h 2770"/>
                  <a:gd name="T80" fmla="*/ 1482 w 1530"/>
                  <a:gd name="T81" fmla="*/ 2770 h 2770"/>
                  <a:gd name="T82" fmla="*/ 1482 w 1530"/>
                  <a:gd name="T83" fmla="*/ 2770 h 2770"/>
                  <a:gd name="T84" fmla="*/ 96 w 1530"/>
                  <a:gd name="T85" fmla="*/ 2676 h 2770"/>
                  <a:gd name="T86" fmla="*/ 1434 w 1530"/>
                  <a:gd name="T87" fmla="*/ 2676 h 2770"/>
                  <a:gd name="T88" fmla="*/ 1434 w 1530"/>
                  <a:gd name="T89" fmla="*/ 94 h 2770"/>
                  <a:gd name="T90" fmla="*/ 96 w 1530"/>
                  <a:gd name="T91" fmla="*/ 94 h 2770"/>
                  <a:gd name="T92" fmla="*/ 96 w 1530"/>
                  <a:gd name="T93" fmla="*/ 2676 h 2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0" h="2770">
                    <a:moveTo>
                      <a:pt x="1482" y="2770"/>
                    </a:moveTo>
                    <a:lnTo>
                      <a:pt x="48" y="2770"/>
                    </a:lnTo>
                    <a:lnTo>
                      <a:pt x="48" y="2770"/>
                    </a:lnTo>
                    <a:lnTo>
                      <a:pt x="38" y="2770"/>
                    </a:lnTo>
                    <a:lnTo>
                      <a:pt x="30" y="2768"/>
                    </a:lnTo>
                    <a:lnTo>
                      <a:pt x="22" y="2762"/>
                    </a:lnTo>
                    <a:lnTo>
                      <a:pt x="14" y="2756"/>
                    </a:lnTo>
                    <a:lnTo>
                      <a:pt x="8" y="2750"/>
                    </a:lnTo>
                    <a:lnTo>
                      <a:pt x="4" y="2742"/>
                    </a:lnTo>
                    <a:lnTo>
                      <a:pt x="2" y="2732"/>
                    </a:lnTo>
                    <a:lnTo>
                      <a:pt x="0" y="272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0" y="2"/>
                    </a:lnTo>
                    <a:lnTo>
                      <a:pt x="1508" y="8"/>
                    </a:lnTo>
                    <a:lnTo>
                      <a:pt x="1516" y="14"/>
                    </a:lnTo>
                    <a:lnTo>
                      <a:pt x="1522" y="20"/>
                    </a:lnTo>
                    <a:lnTo>
                      <a:pt x="1526" y="28"/>
                    </a:lnTo>
                    <a:lnTo>
                      <a:pt x="1528" y="38"/>
                    </a:lnTo>
                    <a:lnTo>
                      <a:pt x="1530" y="48"/>
                    </a:lnTo>
                    <a:lnTo>
                      <a:pt x="1530" y="2724"/>
                    </a:lnTo>
                    <a:lnTo>
                      <a:pt x="1530" y="2724"/>
                    </a:lnTo>
                    <a:lnTo>
                      <a:pt x="1528" y="2732"/>
                    </a:lnTo>
                    <a:lnTo>
                      <a:pt x="1526" y="2742"/>
                    </a:lnTo>
                    <a:lnTo>
                      <a:pt x="1522" y="2750"/>
                    </a:lnTo>
                    <a:lnTo>
                      <a:pt x="1516" y="2756"/>
                    </a:lnTo>
                    <a:lnTo>
                      <a:pt x="1508" y="2762"/>
                    </a:lnTo>
                    <a:lnTo>
                      <a:pt x="1500" y="2768"/>
                    </a:lnTo>
                    <a:lnTo>
                      <a:pt x="1492" y="2770"/>
                    </a:lnTo>
                    <a:lnTo>
                      <a:pt x="1482" y="2770"/>
                    </a:lnTo>
                    <a:lnTo>
                      <a:pt x="1482" y="2770"/>
                    </a:lnTo>
                    <a:close/>
                    <a:moveTo>
                      <a:pt x="96" y="2676"/>
                    </a:moveTo>
                    <a:lnTo>
                      <a:pt x="1434" y="2676"/>
                    </a:lnTo>
                    <a:lnTo>
                      <a:pt x="1434" y="94"/>
                    </a:lnTo>
                    <a:lnTo>
                      <a:pt x="96" y="94"/>
                    </a:lnTo>
                    <a:lnTo>
                      <a:pt x="96" y="26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21A56288-E8DC-4AF5-8103-83A9A2AD5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450" y="5640388"/>
                <a:ext cx="1063625" cy="152400"/>
              </a:xfrm>
              <a:custGeom>
                <a:avLst/>
                <a:gdLst>
                  <a:gd name="T0" fmla="*/ 622 w 670"/>
                  <a:gd name="T1" fmla="*/ 96 h 96"/>
                  <a:gd name="T2" fmla="*/ 48 w 670"/>
                  <a:gd name="T3" fmla="*/ 96 h 96"/>
                  <a:gd name="T4" fmla="*/ 48 w 670"/>
                  <a:gd name="T5" fmla="*/ 96 h 96"/>
                  <a:gd name="T6" fmla="*/ 38 w 670"/>
                  <a:gd name="T7" fmla="*/ 94 h 96"/>
                  <a:gd name="T8" fmla="*/ 30 w 670"/>
                  <a:gd name="T9" fmla="*/ 92 h 96"/>
                  <a:gd name="T10" fmla="*/ 22 w 670"/>
                  <a:gd name="T11" fmla="*/ 88 h 96"/>
                  <a:gd name="T12" fmla="*/ 14 w 670"/>
                  <a:gd name="T13" fmla="*/ 82 h 96"/>
                  <a:gd name="T14" fmla="*/ 8 w 670"/>
                  <a:gd name="T15" fmla="*/ 74 h 96"/>
                  <a:gd name="T16" fmla="*/ 4 w 670"/>
                  <a:gd name="T17" fmla="*/ 66 h 96"/>
                  <a:gd name="T18" fmla="*/ 2 w 670"/>
                  <a:gd name="T19" fmla="*/ 58 h 96"/>
                  <a:gd name="T20" fmla="*/ 0 w 670"/>
                  <a:gd name="T21" fmla="*/ 48 h 96"/>
                  <a:gd name="T22" fmla="*/ 0 w 670"/>
                  <a:gd name="T23" fmla="*/ 48 h 96"/>
                  <a:gd name="T24" fmla="*/ 2 w 670"/>
                  <a:gd name="T25" fmla="*/ 38 h 96"/>
                  <a:gd name="T26" fmla="*/ 4 w 670"/>
                  <a:gd name="T27" fmla="*/ 28 h 96"/>
                  <a:gd name="T28" fmla="*/ 8 w 670"/>
                  <a:gd name="T29" fmla="*/ 20 h 96"/>
                  <a:gd name="T30" fmla="*/ 14 w 670"/>
                  <a:gd name="T31" fmla="*/ 14 h 96"/>
                  <a:gd name="T32" fmla="*/ 22 w 670"/>
                  <a:gd name="T33" fmla="*/ 8 h 96"/>
                  <a:gd name="T34" fmla="*/ 30 w 670"/>
                  <a:gd name="T35" fmla="*/ 4 h 96"/>
                  <a:gd name="T36" fmla="*/ 38 w 670"/>
                  <a:gd name="T37" fmla="*/ 0 h 96"/>
                  <a:gd name="T38" fmla="*/ 48 w 670"/>
                  <a:gd name="T39" fmla="*/ 0 h 96"/>
                  <a:gd name="T40" fmla="*/ 622 w 670"/>
                  <a:gd name="T41" fmla="*/ 0 h 96"/>
                  <a:gd name="T42" fmla="*/ 622 w 670"/>
                  <a:gd name="T43" fmla="*/ 0 h 96"/>
                  <a:gd name="T44" fmla="*/ 632 w 670"/>
                  <a:gd name="T45" fmla="*/ 0 h 96"/>
                  <a:gd name="T46" fmla="*/ 640 w 670"/>
                  <a:gd name="T47" fmla="*/ 4 h 96"/>
                  <a:gd name="T48" fmla="*/ 648 w 670"/>
                  <a:gd name="T49" fmla="*/ 8 h 96"/>
                  <a:gd name="T50" fmla="*/ 656 w 670"/>
                  <a:gd name="T51" fmla="*/ 14 h 96"/>
                  <a:gd name="T52" fmla="*/ 662 w 670"/>
                  <a:gd name="T53" fmla="*/ 20 h 96"/>
                  <a:gd name="T54" fmla="*/ 666 w 670"/>
                  <a:gd name="T55" fmla="*/ 28 h 96"/>
                  <a:gd name="T56" fmla="*/ 668 w 670"/>
                  <a:gd name="T57" fmla="*/ 38 h 96"/>
                  <a:gd name="T58" fmla="*/ 670 w 670"/>
                  <a:gd name="T59" fmla="*/ 48 h 96"/>
                  <a:gd name="T60" fmla="*/ 670 w 670"/>
                  <a:gd name="T61" fmla="*/ 48 h 96"/>
                  <a:gd name="T62" fmla="*/ 668 w 670"/>
                  <a:gd name="T63" fmla="*/ 58 h 96"/>
                  <a:gd name="T64" fmla="*/ 666 w 670"/>
                  <a:gd name="T65" fmla="*/ 66 h 96"/>
                  <a:gd name="T66" fmla="*/ 662 w 670"/>
                  <a:gd name="T67" fmla="*/ 74 h 96"/>
                  <a:gd name="T68" fmla="*/ 656 w 670"/>
                  <a:gd name="T69" fmla="*/ 82 h 96"/>
                  <a:gd name="T70" fmla="*/ 648 w 670"/>
                  <a:gd name="T71" fmla="*/ 88 h 96"/>
                  <a:gd name="T72" fmla="*/ 640 w 670"/>
                  <a:gd name="T73" fmla="*/ 92 h 96"/>
                  <a:gd name="T74" fmla="*/ 632 w 670"/>
                  <a:gd name="T75" fmla="*/ 94 h 96"/>
                  <a:gd name="T76" fmla="*/ 622 w 670"/>
                  <a:gd name="T77" fmla="*/ 96 h 96"/>
                  <a:gd name="T78" fmla="*/ 622 w 670"/>
                  <a:gd name="T7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0" h="96">
                    <a:moveTo>
                      <a:pt x="622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38" y="94"/>
                    </a:lnTo>
                    <a:lnTo>
                      <a:pt x="30" y="92"/>
                    </a:lnTo>
                    <a:lnTo>
                      <a:pt x="22" y="88"/>
                    </a:lnTo>
                    <a:lnTo>
                      <a:pt x="14" y="82"/>
                    </a:lnTo>
                    <a:lnTo>
                      <a:pt x="8" y="74"/>
                    </a:lnTo>
                    <a:lnTo>
                      <a:pt x="4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622" y="0"/>
                    </a:lnTo>
                    <a:lnTo>
                      <a:pt x="622" y="0"/>
                    </a:lnTo>
                    <a:lnTo>
                      <a:pt x="632" y="0"/>
                    </a:lnTo>
                    <a:lnTo>
                      <a:pt x="640" y="4"/>
                    </a:lnTo>
                    <a:lnTo>
                      <a:pt x="648" y="8"/>
                    </a:lnTo>
                    <a:lnTo>
                      <a:pt x="656" y="14"/>
                    </a:lnTo>
                    <a:lnTo>
                      <a:pt x="662" y="20"/>
                    </a:lnTo>
                    <a:lnTo>
                      <a:pt x="666" y="28"/>
                    </a:lnTo>
                    <a:lnTo>
                      <a:pt x="668" y="38"/>
                    </a:lnTo>
                    <a:lnTo>
                      <a:pt x="670" y="48"/>
                    </a:lnTo>
                    <a:lnTo>
                      <a:pt x="670" y="48"/>
                    </a:lnTo>
                    <a:lnTo>
                      <a:pt x="668" y="58"/>
                    </a:lnTo>
                    <a:lnTo>
                      <a:pt x="666" y="66"/>
                    </a:lnTo>
                    <a:lnTo>
                      <a:pt x="662" y="74"/>
                    </a:lnTo>
                    <a:lnTo>
                      <a:pt x="656" y="82"/>
                    </a:lnTo>
                    <a:lnTo>
                      <a:pt x="648" y="88"/>
                    </a:lnTo>
                    <a:lnTo>
                      <a:pt x="640" y="92"/>
                    </a:lnTo>
                    <a:lnTo>
                      <a:pt x="632" y="94"/>
                    </a:lnTo>
                    <a:lnTo>
                      <a:pt x="622" y="96"/>
                    </a:lnTo>
                    <a:lnTo>
                      <a:pt x="62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5" name="Freeform 112">
                <a:extLst>
                  <a:ext uri="{FF2B5EF4-FFF2-40B4-BE49-F238E27FC236}">
                    <a16:creationId xmlns:a16="http://schemas.microsoft.com/office/drawing/2014/main" id="{DCA71376-32EF-4929-8318-6FB28D8486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6399213"/>
                <a:ext cx="609600" cy="908050"/>
              </a:xfrm>
              <a:custGeom>
                <a:avLst/>
                <a:gdLst>
                  <a:gd name="T0" fmla="*/ 336 w 384"/>
                  <a:gd name="T1" fmla="*/ 572 h 572"/>
                  <a:gd name="T2" fmla="*/ 48 w 384"/>
                  <a:gd name="T3" fmla="*/ 572 h 572"/>
                  <a:gd name="T4" fmla="*/ 48 w 384"/>
                  <a:gd name="T5" fmla="*/ 572 h 572"/>
                  <a:gd name="T6" fmla="*/ 40 w 384"/>
                  <a:gd name="T7" fmla="*/ 572 h 572"/>
                  <a:gd name="T8" fmla="*/ 30 w 384"/>
                  <a:gd name="T9" fmla="*/ 570 h 572"/>
                  <a:gd name="T10" fmla="*/ 22 w 384"/>
                  <a:gd name="T11" fmla="*/ 564 h 572"/>
                  <a:gd name="T12" fmla="*/ 14 w 384"/>
                  <a:gd name="T13" fmla="*/ 558 h 572"/>
                  <a:gd name="T14" fmla="*/ 10 w 384"/>
                  <a:gd name="T15" fmla="*/ 552 h 572"/>
                  <a:gd name="T16" fmla="*/ 4 w 384"/>
                  <a:gd name="T17" fmla="*/ 544 h 572"/>
                  <a:gd name="T18" fmla="*/ 2 w 384"/>
                  <a:gd name="T19" fmla="*/ 534 h 572"/>
                  <a:gd name="T20" fmla="*/ 0 w 384"/>
                  <a:gd name="T21" fmla="*/ 526 h 572"/>
                  <a:gd name="T22" fmla="*/ 0 w 384"/>
                  <a:gd name="T23" fmla="*/ 48 h 572"/>
                  <a:gd name="T24" fmla="*/ 0 w 384"/>
                  <a:gd name="T25" fmla="*/ 48 h 572"/>
                  <a:gd name="T26" fmla="*/ 2 w 384"/>
                  <a:gd name="T27" fmla="*/ 38 h 572"/>
                  <a:gd name="T28" fmla="*/ 4 w 384"/>
                  <a:gd name="T29" fmla="*/ 28 h 572"/>
                  <a:gd name="T30" fmla="*/ 10 w 384"/>
                  <a:gd name="T31" fmla="*/ 20 h 572"/>
                  <a:gd name="T32" fmla="*/ 14 w 384"/>
                  <a:gd name="T33" fmla="*/ 14 h 572"/>
                  <a:gd name="T34" fmla="*/ 22 w 384"/>
                  <a:gd name="T35" fmla="*/ 8 h 572"/>
                  <a:gd name="T36" fmla="*/ 30 w 384"/>
                  <a:gd name="T37" fmla="*/ 4 h 572"/>
                  <a:gd name="T38" fmla="*/ 40 w 384"/>
                  <a:gd name="T39" fmla="*/ 0 h 572"/>
                  <a:gd name="T40" fmla="*/ 48 w 384"/>
                  <a:gd name="T41" fmla="*/ 0 h 572"/>
                  <a:gd name="T42" fmla="*/ 336 w 384"/>
                  <a:gd name="T43" fmla="*/ 0 h 572"/>
                  <a:gd name="T44" fmla="*/ 336 w 384"/>
                  <a:gd name="T45" fmla="*/ 0 h 572"/>
                  <a:gd name="T46" fmla="*/ 344 w 384"/>
                  <a:gd name="T47" fmla="*/ 0 h 572"/>
                  <a:gd name="T48" fmla="*/ 354 w 384"/>
                  <a:gd name="T49" fmla="*/ 4 h 572"/>
                  <a:gd name="T50" fmla="*/ 362 w 384"/>
                  <a:gd name="T51" fmla="*/ 8 h 572"/>
                  <a:gd name="T52" fmla="*/ 370 w 384"/>
                  <a:gd name="T53" fmla="*/ 14 h 572"/>
                  <a:gd name="T54" fmla="*/ 374 w 384"/>
                  <a:gd name="T55" fmla="*/ 20 h 572"/>
                  <a:gd name="T56" fmla="*/ 380 w 384"/>
                  <a:gd name="T57" fmla="*/ 28 h 572"/>
                  <a:gd name="T58" fmla="*/ 382 w 384"/>
                  <a:gd name="T59" fmla="*/ 38 h 572"/>
                  <a:gd name="T60" fmla="*/ 384 w 384"/>
                  <a:gd name="T61" fmla="*/ 48 h 572"/>
                  <a:gd name="T62" fmla="*/ 384 w 384"/>
                  <a:gd name="T63" fmla="*/ 526 h 572"/>
                  <a:gd name="T64" fmla="*/ 384 w 384"/>
                  <a:gd name="T65" fmla="*/ 526 h 572"/>
                  <a:gd name="T66" fmla="*/ 382 w 384"/>
                  <a:gd name="T67" fmla="*/ 534 h 572"/>
                  <a:gd name="T68" fmla="*/ 380 w 384"/>
                  <a:gd name="T69" fmla="*/ 544 h 572"/>
                  <a:gd name="T70" fmla="*/ 374 w 384"/>
                  <a:gd name="T71" fmla="*/ 552 h 572"/>
                  <a:gd name="T72" fmla="*/ 370 w 384"/>
                  <a:gd name="T73" fmla="*/ 558 h 572"/>
                  <a:gd name="T74" fmla="*/ 362 w 384"/>
                  <a:gd name="T75" fmla="*/ 564 h 572"/>
                  <a:gd name="T76" fmla="*/ 354 w 384"/>
                  <a:gd name="T77" fmla="*/ 570 h 572"/>
                  <a:gd name="T78" fmla="*/ 344 w 384"/>
                  <a:gd name="T79" fmla="*/ 572 h 572"/>
                  <a:gd name="T80" fmla="*/ 336 w 384"/>
                  <a:gd name="T81" fmla="*/ 572 h 572"/>
                  <a:gd name="T82" fmla="*/ 336 w 384"/>
                  <a:gd name="T83" fmla="*/ 572 h 572"/>
                  <a:gd name="T84" fmla="*/ 96 w 384"/>
                  <a:gd name="T85" fmla="*/ 478 h 572"/>
                  <a:gd name="T86" fmla="*/ 288 w 384"/>
                  <a:gd name="T87" fmla="*/ 478 h 572"/>
                  <a:gd name="T88" fmla="*/ 288 w 384"/>
                  <a:gd name="T89" fmla="*/ 96 h 572"/>
                  <a:gd name="T90" fmla="*/ 96 w 384"/>
                  <a:gd name="T91" fmla="*/ 96 h 572"/>
                  <a:gd name="T92" fmla="*/ 96 w 384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2">
                    <a:moveTo>
                      <a:pt x="336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10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0"/>
                    </a:lnTo>
                    <a:lnTo>
                      <a:pt x="380" y="28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4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2"/>
                    </a:lnTo>
                    <a:lnTo>
                      <a:pt x="336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6" name="Freeform 113">
                <a:extLst>
                  <a:ext uri="{FF2B5EF4-FFF2-40B4-BE49-F238E27FC236}">
                    <a16:creationId xmlns:a16="http://schemas.microsoft.com/office/drawing/2014/main" id="{48A78BF7-DBE2-4A53-9A1C-8B32030C35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6399213"/>
                <a:ext cx="606425" cy="908050"/>
              </a:xfrm>
              <a:custGeom>
                <a:avLst/>
                <a:gdLst>
                  <a:gd name="T0" fmla="*/ 334 w 382"/>
                  <a:gd name="T1" fmla="*/ 572 h 572"/>
                  <a:gd name="T2" fmla="*/ 48 w 382"/>
                  <a:gd name="T3" fmla="*/ 572 h 572"/>
                  <a:gd name="T4" fmla="*/ 48 w 382"/>
                  <a:gd name="T5" fmla="*/ 572 h 572"/>
                  <a:gd name="T6" fmla="*/ 38 w 382"/>
                  <a:gd name="T7" fmla="*/ 572 h 572"/>
                  <a:gd name="T8" fmla="*/ 30 w 382"/>
                  <a:gd name="T9" fmla="*/ 570 h 572"/>
                  <a:gd name="T10" fmla="*/ 22 w 382"/>
                  <a:gd name="T11" fmla="*/ 564 h 572"/>
                  <a:gd name="T12" fmla="*/ 14 w 382"/>
                  <a:gd name="T13" fmla="*/ 558 h 572"/>
                  <a:gd name="T14" fmla="*/ 8 w 382"/>
                  <a:gd name="T15" fmla="*/ 552 h 572"/>
                  <a:gd name="T16" fmla="*/ 4 w 382"/>
                  <a:gd name="T17" fmla="*/ 544 h 572"/>
                  <a:gd name="T18" fmla="*/ 2 w 382"/>
                  <a:gd name="T19" fmla="*/ 534 h 572"/>
                  <a:gd name="T20" fmla="*/ 0 w 382"/>
                  <a:gd name="T21" fmla="*/ 526 h 572"/>
                  <a:gd name="T22" fmla="*/ 0 w 382"/>
                  <a:gd name="T23" fmla="*/ 48 h 572"/>
                  <a:gd name="T24" fmla="*/ 0 w 382"/>
                  <a:gd name="T25" fmla="*/ 48 h 572"/>
                  <a:gd name="T26" fmla="*/ 2 w 382"/>
                  <a:gd name="T27" fmla="*/ 38 h 572"/>
                  <a:gd name="T28" fmla="*/ 4 w 382"/>
                  <a:gd name="T29" fmla="*/ 28 h 572"/>
                  <a:gd name="T30" fmla="*/ 8 w 382"/>
                  <a:gd name="T31" fmla="*/ 20 h 572"/>
                  <a:gd name="T32" fmla="*/ 14 w 382"/>
                  <a:gd name="T33" fmla="*/ 14 h 572"/>
                  <a:gd name="T34" fmla="*/ 22 w 382"/>
                  <a:gd name="T35" fmla="*/ 8 h 572"/>
                  <a:gd name="T36" fmla="*/ 30 w 382"/>
                  <a:gd name="T37" fmla="*/ 4 h 572"/>
                  <a:gd name="T38" fmla="*/ 38 w 382"/>
                  <a:gd name="T39" fmla="*/ 0 h 572"/>
                  <a:gd name="T40" fmla="*/ 48 w 382"/>
                  <a:gd name="T41" fmla="*/ 0 h 572"/>
                  <a:gd name="T42" fmla="*/ 334 w 382"/>
                  <a:gd name="T43" fmla="*/ 0 h 572"/>
                  <a:gd name="T44" fmla="*/ 334 w 382"/>
                  <a:gd name="T45" fmla="*/ 0 h 572"/>
                  <a:gd name="T46" fmla="*/ 344 w 382"/>
                  <a:gd name="T47" fmla="*/ 0 h 572"/>
                  <a:gd name="T48" fmla="*/ 354 w 382"/>
                  <a:gd name="T49" fmla="*/ 4 h 572"/>
                  <a:gd name="T50" fmla="*/ 362 w 382"/>
                  <a:gd name="T51" fmla="*/ 8 h 572"/>
                  <a:gd name="T52" fmla="*/ 368 w 382"/>
                  <a:gd name="T53" fmla="*/ 14 h 572"/>
                  <a:gd name="T54" fmla="*/ 374 w 382"/>
                  <a:gd name="T55" fmla="*/ 20 h 572"/>
                  <a:gd name="T56" fmla="*/ 378 w 382"/>
                  <a:gd name="T57" fmla="*/ 28 h 572"/>
                  <a:gd name="T58" fmla="*/ 382 w 382"/>
                  <a:gd name="T59" fmla="*/ 38 h 572"/>
                  <a:gd name="T60" fmla="*/ 382 w 382"/>
                  <a:gd name="T61" fmla="*/ 48 h 572"/>
                  <a:gd name="T62" fmla="*/ 382 w 382"/>
                  <a:gd name="T63" fmla="*/ 526 h 572"/>
                  <a:gd name="T64" fmla="*/ 382 w 382"/>
                  <a:gd name="T65" fmla="*/ 526 h 572"/>
                  <a:gd name="T66" fmla="*/ 382 w 382"/>
                  <a:gd name="T67" fmla="*/ 534 h 572"/>
                  <a:gd name="T68" fmla="*/ 378 w 382"/>
                  <a:gd name="T69" fmla="*/ 544 h 572"/>
                  <a:gd name="T70" fmla="*/ 374 w 382"/>
                  <a:gd name="T71" fmla="*/ 552 h 572"/>
                  <a:gd name="T72" fmla="*/ 368 w 382"/>
                  <a:gd name="T73" fmla="*/ 558 h 572"/>
                  <a:gd name="T74" fmla="*/ 362 w 382"/>
                  <a:gd name="T75" fmla="*/ 564 h 572"/>
                  <a:gd name="T76" fmla="*/ 354 w 382"/>
                  <a:gd name="T77" fmla="*/ 570 h 572"/>
                  <a:gd name="T78" fmla="*/ 344 w 382"/>
                  <a:gd name="T79" fmla="*/ 572 h 572"/>
                  <a:gd name="T80" fmla="*/ 334 w 382"/>
                  <a:gd name="T81" fmla="*/ 572 h 572"/>
                  <a:gd name="T82" fmla="*/ 334 w 382"/>
                  <a:gd name="T83" fmla="*/ 572 h 572"/>
                  <a:gd name="T84" fmla="*/ 96 w 382"/>
                  <a:gd name="T85" fmla="*/ 478 h 572"/>
                  <a:gd name="T86" fmla="*/ 288 w 382"/>
                  <a:gd name="T87" fmla="*/ 478 h 572"/>
                  <a:gd name="T88" fmla="*/ 288 w 382"/>
                  <a:gd name="T89" fmla="*/ 96 h 572"/>
                  <a:gd name="T90" fmla="*/ 96 w 382"/>
                  <a:gd name="T91" fmla="*/ 96 h 572"/>
                  <a:gd name="T92" fmla="*/ 96 w 382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2">
                    <a:moveTo>
                      <a:pt x="334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0"/>
                    </a:lnTo>
                    <a:lnTo>
                      <a:pt x="378" y="28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4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2"/>
                    </a:lnTo>
                    <a:lnTo>
                      <a:pt x="334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7" name="Freeform 114">
                <a:extLst>
                  <a:ext uri="{FF2B5EF4-FFF2-40B4-BE49-F238E27FC236}">
                    <a16:creationId xmlns:a16="http://schemas.microsoft.com/office/drawing/2014/main" id="{ADE9404A-AA41-410A-89DA-1FF8F90CFE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7612063"/>
                <a:ext cx="609600" cy="911225"/>
              </a:xfrm>
              <a:custGeom>
                <a:avLst/>
                <a:gdLst>
                  <a:gd name="T0" fmla="*/ 336 w 384"/>
                  <a:gd name="T1" fmla="*/ 574 h 574"/>
                  <a:gd name="T2" fmla="*/ 48 w 384"/>
                  <a:gd name="T3" fmla="*/ 574 h 574"/>
                  <a:gd name="T4" fmla="*/ 48 w 384"/>
                  <a:gd name="T5" fmla="*/ 574 h 574"/>
                  <a:gd name="T6" fmla="*/ 40 w 384"/>
                  <a:gd name="T7" fmla="*/ 572 h 574"/>
                  <a:gd name="T8" fmla="*/ 30 w 384"/>
                  <a:gd name="T9" fmla="*/ 570 h 574"/>
                  <a:gd name="T10" fmla="*/ 22 w 384"/>
                  <a:gd name="T11" fmla="*/ 566 h 574"/>
                  <a:gd name="T12" fmla="*/ 14 w 384"/>
                  <a:gd name="T13" fmla="*/ 560 h 574"/>
                  <a:gd name="T14" fmla="*/ 10 w 384"/>
                  <a:gd name="T15" fmla="*/ 552 h 574"/>
                  <a:gd name="T16" fmla="*/ 4 w 384"/>
                  <a:gd name="T17" fmla="*/ 544 h 574"/>
                  <a:gd name="T18" fmla="*/ 2 w 384"/>
                  <a:gd name="T19" fmla="*/ 536 h 574"/>
                  <a:gd name="T20" fmla="*/ 0 w 384"/>
                  <a:gd name="T21" fmla="*/ 526 h 574"/>
                  <a:gd name="T22" fmla="*/ 0 w 384"/>
                  <a:gd name="T23" fmla="*/ 48 h 574"/>
                  <a:gd name="T24" fmla="*/ 0 w 384"/>
                  <a:gd name="T25" fmla="*/ 48 h 574"/>
                  <a:gd name="T26" fmla="*/ 2 w 384"/>
                  <a:gd name="T27" fmla="*/ 38 h 574"/>
                  <a:gd name="T28" fmla="*/ 4 w 384"/>
                  <a:gd name="T29" fmla="*/ 30 h 574"/>
                  <a:gd name="T30" fmla="*/ 10 w 384"/>
                  <a:gd name="T31" fmla="*/ 22 h 574"/>
                  <a:gd name="T32" fmla="*/ 14 w 384"/>
                  <a:gd name="T33" fmla="*/ 14 h 574"/>
                  <a:gd name="T34" fmla="*/ 22 w 384"/>
                  <a:gd name="T35" fmla="*/ 8 h 574"/>
                  <a:gd name="T36" fmla="*/ 30 w 384"/>
                  <a:gd name="T37" fmla="*/ 4 h 574"/>
                  <a:gd name="T38" fmla="*/ 40 w 384"/>
                  <a:gd name="T39" fmla="*/ 2 h 574"/>
                  <a:gd name="T40" fmla="*/ 48 w 384"/>
                  <a:gd name="T41" fmla="*/ 0 h 574"/>
                  <a:gd name="T42" fmla="*/ 336 w 384"/>
                  <a:gd name="T43" fmla="*/ 0 h 574"/>
                  <a:gd name="T44" fmla="*/ 336 w 384"/>
                  <a:gd name="T45" fmla="*/ 0 h 574"/>
                  <a:gd name="T46" fmla="*/ 344 w 384"/>
                  <a:gd name="T47" fmla="*/ 2 h 574"/>
                  <a:gd name="T48" fmla="*/ 354 w 384"/>
                  <a:gd name="T49" fmla="*/ 4 h 574"/>
                  <a:gd name="T50" fmla="*/ 362 w 384"/>
                  <a:gd name="T51" fmla="*/ 8 h 574"/>
                  <a:gd name="T52" fmla="*/ 370 w 384"/>
                  <a:gd name="T53" fmla="*/ 14 h 574"/>
                  <a:gd name="T54" fmla="*/ 374 w 384"/>
                  <a:gd name="T55" fmla="*/ 22 h 574"/>
                  <a:gd name="T56" fmla="*/ 380 w 384"/>
                  <a:gd name="T57" fmla="*/ 30 h 574"/>
                  <a:gd name="T58" fmla="*/ 382 w 384"/>
                  <a:gd name="T59" fmla="*/ 38 h 574"/>
                  <a:gd name="T60" fmla="*/ 384 w 384"/>
                  <a:gd name="T61" fmla="*/ 48 h 574"/>
                  <a:gd name="T62" fmla="*/ 384 w 384"/>
                  <a:gd name="T63" fmla="*/ 526 h 574"/>
                  <a:gd name="T64" fmla="*/ 384 w 384"/>
                  <a:gd name="T65" fmla="*/ 526 h 574"/>
                  <a:gd name="T66" fmla="*/ 382 w 384"/>
                  <a:gd name="T67" fmla="*/ 536 h 574"/>
                  <a:gd name="T68" fmla="*/ 380 w 384"/>
                  <a:gd name="T69" fmla="*/ 544 h 574"/>
                  <a:gd name="T70" fmla="*/ 374 w 384"/>
                  <a:gd name="T71" fmla="*/ 552 h 574"/>
                  <a:gd name="T72" fmla="*/ 370 w 384"/>
                  <a:gd name="T73" fmla="*/ 560 h 574"/>
                  <a:gd name="T74" fmla="*/ 362 w 384"/>
                  <a:gd name="T75" fmla="*/ 566 h 574"/>
                  <a:gd name="T76" fmla="*/ 354 w 384"/>
                  <a:gd name="T77" fmla="*/ 570 h 574"/>
                  <a:gd name="T78" fmla="*/ 344 w 384"/>
                  <a:gd name="T79" fmla="*/ 572 h 574"/>
                  <a:gd name="T80" fmla="*/ 336 w 384"/>
                  <a:gd name="T81" fmla="*/ 574 h 574"/>
                  <a:gd name="T82" fmla="*/ 336 w 384"/>
                  <a:gd name="T83" fmla="*/ 574 h 574"/>
                  <a:gd name="T84" fmla="*/ 96 w 384"/>
                  <a:gd name="T85" fmla="*/ 478 h 574"/>
                  <a:gd name="T86" fmla="*/ 288 w 384"/>
                  <a:gd name="T87" fmla="*/ 478 h 574"/>
                  <a:gd name="T88" fmla="*/ 288 w 384"/>
                  <a:gd name="T89" fmla="*/ 96 h 574"/>
                  <a:gd name="T90" fmla="*/ 96 w 384"/>
                  <a:gd name="T91" fmla="*/ 96 h 574"/>
                  <a:gd name="T92" fmla="*/ 96 w 384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4">
                    <a:moveTo>
                      <a:pt x="336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2"/>
                    </a:lnTo>
                    <a:lnTo>
                      <a:pt x="380" y="30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6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4"/>
                    </a:lnTo>
                    <a:lnTo>
                      <a:pt x="336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8" name="Freeform 115">
                <a:extLst>
                  <a:ext uri="{FF2B5EF4-FFF2-40B4-BE49-F238E27FC236}">
                    <a16:creationId xmlns:a16="http://schemas.microsoft.com/office/drawing/2014/main" id="{1A06130D-59AF-435D-9EE1-2C026B2CD3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7612063"/>
                <a:ext cx="606425" cy="911225"/>
              </a:xfrm>
              <a:custGeom>
                <a:avLst/>
                <a:gdLst>
                  <a:gd name="T0" fmla="*/ 334 w 382"/>
                  <a:gd name="T1" fmla="*/ 574 h 574"/>
                  <a:gd name="T2" fmla="*/ 48 w 382"/>
                  <a:gd name="T3" fmla="*/ 574 h 574"/>
                  <a:gd name="T4" fmla="*/ 48 w 382"/>
                  <a:gd name="T5" fmla="*/ 574 h 574"/>
                  <a:gd name="T6" fmla="*/ 38 w 382"/>
                  <a:gd name="T7" fmla="*/ 572 h 574"/>
                  <a:gd name="T8" fmla="*/ 30 w 382"/>
                  <a:gd name="T9" fmla="*/ 570 h 574"/>
                  <a:gd name="T10" fmla="*/ 22 w 382"/>
                  <a:gd name="T11" fmla="*/ 566 h 574"/>
                  <a:gd name="T12" fmla="*/ 14 w 382"/>
                  <a:gd name="T13" fmla="*/ 560 h 574"/>
                  <a:gd name="T14" fmla="*/ 8 w 382"/>
                  <a:gd name="T15" fmla="*/ 552 h 574"/>
                  <a:gd name="T16" fmla="*/ 4 w 382"/>
                  <a:gd name="T17" fmla="*/ 544 h 574"/>
                  <a:gd name="T18" fmla="*/ 2 w 382"/>
                  <a:gd name="T19" fmla="*/ 536 h 574"/>
                  <a:gd name="T20" fmla="*/ 0 w 382"/>
                  <a:gd name="T21" fmla="*/ 526 h 574"/>
                  <a:gd name="T22" fmla="*/ 0 w 382"/>
                  <a:gd name="T23" fmla="*/ 48 h 574"/>
                  <a:gd name="T24" fmla="*/ 0 w 382"/>
                  <a:gd name="T25" fmla="*/ 48 h 574"/>
                  <a:gd name="T26" fmla="*/ 2 w 382"/>
                  <a:gd name="T27" fmla="*/ 38 h 574"/>
                  <a:gd name="T28" fmla="*/ 4 w 382"/>
                  <a:gd name="T29" fmla="*/ 30 h 574"/>
                  <a:gd name="T30" fmla="*/ 8 w 382"/>
                  <a:gd name="T31" fmla="*/ 22 h 574"/>
                  <a:gd name="T32" fmla="*/ 14 w 382"/>
                  <a:gd name="T33" fmla="*/ 14 h 574"/>
                  <a:gd name="T34" fmla="*/ 22 w 382"/>
                  <a:gd name="T35" fmla="*/ 8 h 574"/>
                  <a:gd name="T36" fmla="*/ 30 w 382"/>
                  <a:gd name="T37" fmla="*/ 4 h 574"/>
                  <a:gd name="T38" fmla="*/ 38 w 382"/>
                  <a:gd name="T39" fmla="*/ 2 h 574"/>
                  <a:gd name="T40" fmla="*/ 48 w 382"/>
                  <a:gd name="T41" fmla="*/ 0 h 574"/>
                  <a:gd name="T42" fmla="*/ 334 w 382"/>
                  <a:gd name="T43" fmla="*/ 0 h 574"/>
                  <a:gd name="T44" fmla="*/ 334 w 382"/>
                  <a:gd name="T45" fmla="*/ 0 h 574"/>
                  <a:gd name="T46" fmla="*/ 344 w 382"/>
                  <a:gd name="T47" fmla="*/ 2 h 574"/>
                  <a:gd name="T48" fmla="*/ 354 w 382"/>
                  <a:gd name="T49" fmla="*/ 4 h 574"/>
                  <a:gd name="T50" fmla="*/ 362 w 382"/>
                  <a:gd name="T51" fmla="*/ 8 h 574"/>
                  <a:gd name="T52" fmla="*/ 368 w 382"/>
                  <a:gd name="T53" fmla="*/ 14 h 574"/>
                  <a:gd name="T54" fmla="*/ 374 w 382"/>
                  <a:gd name="T55" fmla="*/ 22 h 574"/>
                  <a:gd name="T56" fmla="*/ 378 w 382"/>
                  <a:gd name="T57" fmla="*/ 30 h 574"/>
                  <a:gd name="T58" fmla="*/ 382 w 382"/>
                  <a:gd name="T59" fmla="*/ 38 h 574"/>
                  <a:gd name="T60" fmla="*/ 382 w 382"/>
                  <a:gd name="T61" fmla="*/ 48 h 574"/>
                  <a:gd name="T62" fmla="*/ 382 w 382"/>
                  <a:gd name="T63" fmla="*/ 526 h 574"/>
                  <a:gd name="T64" fmla="*/ 382 w 382"/>
                  <a:gd name="T65" fmla="*/ 526 h 574"/>
                  <a:gd name="T66" fmla="*/ 382 w 382"/>
                  <a:gd name="T67" fmla="*/ 536 h 574"/>
                  <a:gd name="T68" fmla="*/ 378 w 382"/>
                  <a:gd name="T69" fmla="*/ 544 h 574"/>
                  <a:gd name="T70" fmla="*/ 374 w 382"/>
                  <a:gd name="T71" fmla="*/ 552 h 574"/>
                  <a:gd name="T72" fmla="*/ 368 w 382"/>
                  <a:gd name="T73" fmla="*/ 560 h 574"/>
                  <a:gd name="T74" fmla="*/ 362 w 382"/>
                  <a:gd name="T75" fmla="*/ 566 h 574"/>
                  <a:gd name="T76" fmla="*/ 354 w 382"/>
                  <a:gd name="T77" fmla="*/ 570 h 574"/>
                  <a:gd name="T78" fmla="*/ 344 w 382"/>
                  <a:gd name="T79" fmla="*/ 572 h 574"/>
                  <a:gd name="T80" fmla="*/ 334 w 382"/>
                  <a:gd name="T81" fmla="*/ 574 h 574"/>
                  <a:gd name="T82" fmla="*/ 334 w 382"/>
                  <a:gd name="T83" fmla="*/ 574 h 574"/>
                  <a:gd name="T84" fmla="*/ 96 w 382"/>
                  <a:gd name="T85" fmla="*/ 478 h 574"/>
                  <a:gd name="T86" fmla="*/ 288 w 382"/>
                  <a:gd name="T87" fmla="*/ 478 h 574"/>
                  <a:gd name="T88" fmla="*/ 288 w 382"/>
                  <a:gd name="T89" fmla="*/ 96 h 574"/>
                  <a:gd name="T90" fmla="*/ 96 w 382"/>
                  <a:gd name="T91" fmla="*/ 96 h 574"/>
                  <a:gd name="T92" fmla="*/ 96 w 382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4">
                    <a:moveTo>
                      <a:pt x="334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2"/>
                    </a:lnTo>
                    <a:lnTo>
                      <a:pt x="378" y="30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6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4"/>
                    </a:lnTo>
                    <a:lnTo>
                      <a:pt x="334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9" name="Freeform 116">
                <a:extLst>
                  <a:ext uri="{FF2B5EF4-FFF2-40B4-BE49-F238E27FC236}">
                    <a16:creationId xmlns:a16="http://schemas.microsoft.com/office/drawing/2014/main" id="{254E931F-A632-4228-A115-814085FF42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6250" y="8824913"/>
                <a:ext cx="911225" cy="1365250"/>
              </a:xfrm>
              <a:custGeom>
                <a:avLst/>
                <a:gdLst>
                  <a:gd name="T0" fmla="*/ 526 w 574"/>
                  <a:gd name="T1" fmla="*/ 860 h 860"/>
                  <a:gd name="T2" fmla="*/ 48 w 574"/>
                  <a:gd name="T3" fmla="*/ 860 h 860"/>
                  <a:gd name="T4" fmla="*/ 48 w 574"/>
                  <a:gd name="T5" fmla="*/ 860 h 860"/>
                  <a:gd name="T6" fmla="*/ 38 w 574"/>
                  <a:gd name="T7" fmla="*/ 860 h 860"/>
                  <a:gd name="T8" fmla="*/ 30 w 574"/>
                  <a:gd name="T9" fmla="*/ 858 h 860"/>
                  <a:gd name="T10" fmla="*/ 22 w 574"/>
                  <a:gd name="T11" fmla="*/ 852 h 860"/>
                  <a:gd name="T12" fmla="*/ 14 w 574"/>
                  <a:gd name="T13" fmla="*/ 846 h 860"/>
                  <a:gd name="T14" fmla="*/ 8 w 574"/>
                  <a:gd name="T15" fmla="*/ 840 h 860"/>
                  <a:gd name="T16" fmla="*/ 4 w 574"/>
                  <a:gd name="T17" fmla="*/ 832 h 860"/>
                  <a:gd name="T18" fmla="*/ 0 w 574"/>
                  <a:gd name="T19" fmla="*/ 822 h 860"/>
                  <a:gd name="T20" fmla="*/ 0 w 574"/>
                  <a:gd name="T21" fmla="*/ 814 h 860"/>
                  <a:gd name="T22" fmla="*/ 0 w 574"/>
                  <a:gd name="T23" fmla="*/ 48 h 860"/>
                  <a:gd name="T24" fmla="*/ 0 w 574"/>
                  <a:gd name="T25" fmla="*/ 48 h 860"/>
                  <a:gd name="T26" fmla="*/ 0 w 574"/>
                  <a:gd name="T27" fmla="*/ 38 h 860"/>
                  <a:gd name="T28" fmla="*/ 4 w 574"/>
                  <a:gd name="T29" fmla="*/ 30 h 860"/>
                  <a:gd name="T30" fmla="*/ 8 w 574"/>
                  <a:gd name="T31" fmla="*/ 22 h 860"/>
                  <a:gd name="T32" fmla="*/ 14 w 574"/>
                  <a:gd name="T33" fmla="*/ 14 h 860"/>
                  <a:gd name="T34" fmla="*/ 22 w 574"/>
                  <a:gd name="T35" fmla="*/ 8 h 860"/>
                  <a:gd name="T36" fmla="*/ 30 w 574"/>
                  <a:gd name="T37" fmla="*/ 4 h 860"/>
                  <a:gd name="T38" fmla="*/ 38 w 574"/>
                  <a:gd name="T39" fmla="*/ 2 h 860"/>
                  <a:gd name="T40" fmla="*/ 48 w 574"/>
                  <a:gd name="T41" fmla="*/ 0 h 860"/>
                  <a:gd name="T42" fmla="*/ 526 w 574"/>
                  <a:gd name="T43" fmla="*/ 0 h 860"/>
                  <a:gd name="T44" fmla="*/ 526 w 574"/>
                  <a:gd name="T45" fmla="*/ 0 h 860"/>
                  <a:gd name="T46" fmla="*/ 536 w 574"/>
                  <a:gd name="T47" fmla="*/ 2 h 860"/>
                  <a:gd name="T48" fmla="*/ 544 w 574"/>
                  <a:gd name="T49" fmla="*/ 4 h 860"/>
                  <a:gd name="T50" fmla="*/ 552 w 574"/>
                  <a:gd name="T51" fmla="*/ 8 h 860"/>
                  <a:gd name="T52" fmla="*/ 560 w 574"/>
                  <a:gd name="T53" fmla="*/ 14 h 860"/>
                  <a:gd name="T54" fmla="*/ 566 w 574"/>
                  <a:gd name="T55" fmla="*/ 22 h 860"/>
                  <a:gd name="T56" fmla="*/ 570 w 574"/>
                  <a:gd name="T57" fmla="*/ 30 h 860"/>
                  <a:gd name="T58" fmla="*/ 572 w 574"/>
                  <a:gd name="T59" fmla="*/ 38 h 860"/>
                  <a:gd name="T60" fmla="*/ 574 w 574"/>
                  <a:gd name="T61" fmla="*/ 48 h 860"/>
                  <a:gd name="T62" fmla="*/ 574 w 574"/>
                  <a:gd name="T63" fmla="*/ 814 h 860"/>
                  <a:gd name="T64" fmla="*/ 574 w 574"/>
                  <a:gd name="T65" fmla="*/ 814 h 860"/>
                  <a:gd name="T66" fmla="*/ 572 w 574"/>
                  <a:gd name="T67" fmla="*/ 822 h 860"/>
                  <a:gd name="T68" fmla="*/ 570 w 574"/>
                  <a:gd name="T69" fmla="*/ 832 h 860"/>
                  <a:gd name="T70" fmla="*/ 566 w 574"/>
                  <a:gd name="T71" fmla="*/ 840 h 860"/>
                  <a:gd name="T72" fmla="*/ 560 w 574"/>
                  <a:gd name="T73" fmla="*/ 846 h 860"/>
                  <a:gd name="T74" fmla="*/ 552 w 574"/>
                  <a:gd name="T75" fmla="*/ 852 h 860"/>
                  <a:gd name="T76" fmla="*/ 544 w 574"/>
                  <a:gd name="T77" fmla="*/ 858 h 860"/>
                  <a:gd name="T78" fmla="*/ 536 w 574"/>
                  <a:gd name="T79" fmla="*/ 860 h 860"/>
                  <a:gd name="T80" fmla="*/ 526 w 574"/>
                  <a:gd name="T81" fmla="*/ 860 h 860"/>
                  <a:gd name="T82" fmla="*/ 526 w 574"/>
                  <a:gd name="T83" fmla="*/ 860 h 860"/>
                  <a:gd name="T84" fmla="*/ 96 w 574"/>
                  <a:gd name="T85" fmla="*/ 766 h 860"/>
                  <a:gd name="T86" fmla="*/ 478 w 574"/>
                  <a:gd name="T87" fmla="*/ 766 h 860"/>
                  <a:gd name="T88" fmla="*/ 478 w 574"/>
                  <a:gd name="T89" fmla="*/ 96 h 860"/>
                  <a:gd name="T90" fmla="*/ 96 w 574"/>
                  <a:gd name="T91" fmla="*/ 96 h 860"/>
                  <a:gd name="T92" fmla="*/ 96 w 574"/>
                  <a:gd name="T93" fmla="*/ 766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4" h="860">
                    <a:moveTo>
                      <a:pt x="526" y="860"/>
                    </a:moveTo>
                    <a:lnTo>
                      <a:pt x="48" y="860"/>
                    </a:lnTo>
                    <a:lnTo>
                      <a:pt x="48" y="860"/>
                    </a:lnTo>
                    <a:lnTo>
                      <a:pt x="38" y="860"/>
                    </a:lnTo>
                    <a:lnTo>
                      <a:pt x="30" y="858"/>
                    </a:lnTo>
                    <a:lnTo>
                      <a:pt x="22" y="852"/>
                    </a:lnTo>
                    <a:lnTo>
                      <a:pt x="14" y="846"/>
                    </a:lnTo>
                    <a:lnTo>
                      <a:pt x="8" y="840"/>
                    </a:lnTo>
                    <a:lnTo>
                      <a:pt x="4" y="832"/>
                    </a:lnTo>
                    <a:lnTo>
                      <a:pt x="0" y="822"/>
                    </a:lnTo>
                    <a:lnTo>
                      <a:pt x="0" y="81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36" y="2"/>
                    </a:lnTo>
                    <a:lnTo>
                      <a:pt x="544" y="4"/>
                    </a:lnTo>
                    <a:lnTo>
                      <a:pt x="552" y="8"/>
                    </a:lnTo>
                    <a:lnTo>
                      <a:pt x="560" y="14"/>
                    </a:lnTo>
                    <a:lnTo>
                      <a:pt x="566" y="22"/>
                    </a:lnTo>
                    <a:lnTo>
                      <a:pt x="570" y="30"/>
                    </a:lnTo>
                    <a:lnTo>
                      <a:pt x="572" y="38"/>
                    </a:lnTo>
                    <a:lnTo>
                      <a:pt x="574" y="48"/>
                    </a:lnTo>
                    <a:lnTo>
                      <a:pt x="574" y="814"/>
                    </a:lnTo>
                    <a:lnTo>
                      <a:pt x="574" y="814"/>
                    </a:lnTo>
                    <a:lnTo>
                      <a:pt x="572" y="822"/>
                    </a:lnTo>
                    <a:lnTo>
                      <a:pt x="570" y="832"/>
                    </a:lnTo>
                    <a:lnTo>
                      <a:pt x="566" y="840"/>
                    </a:lnTo>
                    <a:lnTo>
                      <a:pt x="560" y="846"/>
                    </a:lnTo>
                    <a:lnTo>
                      <a:pt x="552" y="852"/>
                    </a:lnTo>
                    <a:lnTo>
                      <a:pt x="544" y="858"/>
                    </a:lnTo>
                    <a:lnTo>
                      <a:pt x="536" y="860"/>
                    </a:lnTo>
                    <a:lnTo>
                      <a:pt x="526" y="860"/>
                    </a:lnTo>
                    <a:lnTo>
                      <a:pt x="526" y="860"/>
                    </a:lnTo>
                    <a:close/>
                    <a:moveTo>
                      <a:pt x="96" y="766"/>
                    </a:moveTo>
                    <a:lnTo>
                      <a:pt x="478" y="766"/>
                    </a:lnTo>
                    <a:lnTo>
                      <a:pt x="478" y="96"/>
                    </a:lnTo>
                    <a:lnTo>
                      <a:pt x="96" y="96"/>
                    </a:lnTo>
                    <a:lnTo>
                      <a:pt x="96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497403-3A12-4706-BBC9-8E12E2982EB3}"/>
              </a:ext>
            </a:extLst>
          </p:cNvPr>
          <p:cNvGrpSpPr/>
          <p:nvPr/>
        </p:nvGrpSpPr>
        <p:grpSpPr>
          <a:xfrm>
            <a:off x="1917459" y="1516309"/>
            <a:ext cx="927680" cy="927680"/>
            <a:chOff x="9667053" y="566367"/>
            <a:chExt cx="927680" cy="92768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005141-B88D-4D67-A4AA-43D5BA5235BB}"/>
                </a:ext>
              </a:extLst>
            </p:cNvPr>
            <p:cNvSpPr/>
            <p:nvPr/>
          </p:nvSpPr>
          <p:spPr>
            <a:xfrm>
              <a:off x="9667053" y="566367"/>
              <a:ext cx="927680" cy="927680"/>
            </a:xfrm>
            <a:prstGeom prst="ellipse">
              <a:avLst/>
            </a:prstGeom>
            <a:solidFill>
              <a:srgbClr val="83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2545B15-8CD2-44DD-852E-08B4940A94BD}"/>
                </a:ext>
              </a:extLst>
            </p:cNvPr>
            <p:cNvGrpSpPr/>
            <p:nvPr/>
          </p:nvGrpSpPr>
          <p:grpSpPr>
            <a:xfrm>
              <a:off x="9985114" y="716086"/>
              <a:ext cx="465735" cy="567283"/>
              <a:chOff x="21574227" y="6520371"/>
              <a:chExt cx="1120901" cy="1365301"/>
            </a:xfrm>
            <a:solidFill>
              <a:schemeClr val="bg2"/>
            </a:solidFill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DFED48B-B5BC-4CD3-8B66-2EA65E1B3744}"/>
                  </a:ext>
                </a:extLst>
              </p:cNvPr>
              <p:cNvGrpSpPr/>
              <p:nvPr/>
            </p:nvGrpSpPr>
            <p:grpSpPr>
              <a:xfrm>
                <a:off x="21574227" y="6804702"/>
                <a:ext cx="577071" cy="1080970"/>
                <a:chOff x="-1235075" y="5640388"/>
                <a:chExt cx="2428875" cy="4549775"/>
              </a:xfrm>
              <a:grpFill/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A74F1F99-2B0D-493A-ACC0-FED8B7FF5E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5075" y="5792788"/>
                  <a:ext cx="2428875" cy="4397375"/>
                </a:xfrm>
                <a:custGeom>
                  <a:avLst/>
                  <a:gdLst>
                    <a:gd name="T0" fmla="*/ 1482 w 1530"/>
                    <a:gd name="T1" fmla="*/ 2770 h 2770"/>
                    <a:gd name="T2" fmla="*/ 48 w 1530"/>
                    <a:gd name="T3" fmla="*/ 2770 h 2770"/>
                    <a:gd name="T4" fmla="*/ 48 w 1530"/>
                    <a:gd name="T5" fmla="*/ 2770 h 2770"/>
                    <a:gd name="T6" fmla="*/ 38 w 1530"/>
                    <a:gd name="T7" fmla="*/ 2770 h 2770"/>
                    <a:gd name="T8" fmla="*/ 30 w 1530"/>
                    <a:gd name="T9" fmla="*/ 2768 h 2770"/>
                    <a:gd name="T10" fmla="*/ 22 w 1530"/>
                    <a:gd name="T11" fmla="*/ 2762 h 2770"/>
                    <a:gd name="T12" fmla="*/ 14 w 1530"/>
                    <a:gd name="T13" fmla="*/ 2756 h 2770"/>
                    <a:gd name="T14" fmla="*/ 8 w 1530"/>
                    <a:gd name="T15" fmla="*/ 2750 h 2770"/>
                    <a:gd name="T16" fmla="*/ 4 w 1530"/>
                    <a:gd name="T17" fmla="*/ 2742 h 2770"/>
                    <a:gd name="T18" fmla="*/ 2 w 1530"/>
                    <a:gd name="T19" fmla="*/ 2732 h 2770"/>
                    <a:gd name="T20" fmla="*/ 0 w 1530"/>
                    <a:gd name="T21" fmla="*/ 2724 h 2770"/>
                    <a:gd name="T22" fmla="*/ 0 w 1530"/>
                    <a:gd name="T23" fmla="*/ 48 h 2770"/>
                    <a:gd name="T24" fmla="*/ 0 w 1530"/>
                    <a:gd name="T25" fmla="*/ 48 h 2770"/>
                    <a:gd name="T26" fmla="*/ 2 w 1530"/>
                    <a:gd name="T27" fmla="*/ 38 h 2770"/>
                    <a:gd name="T28" fmla="*/ 4 w 1530"/>
                    <a:gd name="T29" fmla="*/ 28 h 2770"/>
                    <a:gd name="T30" fmla="*/ 8 w 1530"/>
                    <a:gd name="T31" fmla="*/ 20 h 2770"/>
                    <a:gd name="T32" fmla="*/ 14 w 1530"/>
                    <a:gd name="T33" fmla="*/ 14 h 2770"/>
                    <a:gd name="T34" fmla="*/ 22 w 1530"/>
                    <a:gd name="T35" fmla="*/ 8 h 2770"/>
                    <a:gd name="T36" fmla="*/ 30 w 1530"/>
                    <a:gd name="T37" fmla="*/ 2 h 2770"/>
                    <a:gd name="T38" fmla="*/ 38 w 1530"/>
                    <a:gd name="T39" fmla="*/ 0 h 2770"/>
                    <a:gd name="T40" fmla="*/ 48 w 1530"/>
                    <a:gd name="T41" fmla="*/ 0 h 2770"/>
                    <a:gd name="T42" fmla="*/ 1482 w 1530"/>
                    <a:gd name="T43" fmla="*/ 0 h 2770"/>
                    <a:gd name="T44" fmla="*/ 1482 w 1530"/>
                    <a:gd name="T45" fmla="*/ 0 h 2770"/>
                    <a:gd name="T46" fmla="*/ 1492 w 1530"/>
                    <a:gd name="T47" fmla="*/ 0 h 2770"/>
                    <a:gd name="T48" fmla="*/ 1500 w 1530"/>
                    <a:gd name="T49" fmla="*/ 2 h 2770"/>
                    <a:gd name="T50" fmla="*/ 1508 w 1530"/>
                    <a:gd name="T51" fmla="*/ 8 h 2770"/>
                    <a:gd name="T52" fmla="*/ 1516 w 1530"/>
                    <a:gd name="T53" fmla="*/ 14 h 2770"/>
                    <a:gd name="T54" fmla="*/ 1522 w 1530"/>
                    <a:gd name="T55" fmla="*/ 20 h 2770"/>
                    <a:gd name="T56" fmla="*/ 1526 w 1530"/>
                    <a:gd name="T57" fmla="*/ 28 h 2770"/>
                    <a:gd name="T58" fmla="*/ 1528 w 1530"/>
                    <a:gd name="T59" fmla="*/ 38 h 2770"/>
                    <a:gd name="T60" fmla="*/ 1530 w 1530"/>
                    <a:gd name="T61" fmla="*/ 48 h 2770"/>
                    <a:gd name="T62" fmla="*/ 1530 w 1530"/>
                    <a:gd name="T63" fmla="*/ 2724 h 2770"/>
                    <a:gd name="T64" fmla="*/ 1530 w 1530"/>
                    <a:gd name="T65" fmla="*/ 2724 h 2770"/>
                    <a:gd name="T66" fmla="*/ 1528 w 1530"/>
                    <a:gd name="T67" fmla="*/ 2732 h 2770"/>
                    <a:gd name="T68" fmla="*/ 1526 w 1530"/>
                    <a:gd name="T69" fmla="*/ 2742 h 2770"/>
                    <a:gd name="T70" fmla="*/ 1522 w 1530"/>
                    <a:gd name="T71" fmla="*/ 2750 h 2770"/>
                    <a:gd name="T72" fmla="*/ 1516 w 1530"/>
                    <a:gd name="T73" fmla="*/ 2756 h 2770"/>
                    <a:gd name="T74" fmla="*/ 1508 w 1530"/>
                    <a:gd name="T75" fmla="*/ 2762 h 2770"/>
                    <a:gd name="T76" fmla="*/ 1500 w 1530"/>
                    <a:gd name="T77" fmla="*/ 2768 h 2770"/>
                    <a:gd name="T78" fmla="*/ 1492 w 1530"/>
                    <a:gd name="T79" fmla="*/ 2770 h 2770"/>
                    <a:gd name="T80" fmla="*/ 1482 w 1530"/>
                    <a:gd name="T81" fmla="*/ 2770 h 2770"/>
                    <a:gd name="T82" fmla="*/ 1482 w 1530"/>
                    <a:gd name="T83" fmla="*/ 2770 h 2770"/>
                    <a:gd name="T84" fmla="*/ 96 w 1530"/>
                    <a:gd name="T85" fmla="*/ 2676 h 2770"/>
                    <a:gd name="T86" fmla="*/ 1434 w 1530"/>
                    <a:gd name="T87" fmla="*/ 2676 h 2770"/>
                    <a:gd name="T88" fmla="*/ 1434 w 1530"/>
                    <a:gd name="T89" fmla="*/ 94 h 2770"/>
                    <a:gd name="T90" fmla="*/ 96 w 1530"/>
                    <a:gd name="T91" fmla="*/ 94 h 2770"/>
                    <a:gd name="T92" fmla="*/ 96 w 1530"/>
                    <a:gd name="T93" fmla="*/ 2676 h 2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530" h="2770">
                      <a:moveTo>
                        <a:pt x="1482" y="2770"/>
                      </a:moveTo>
                      <a:lnTo>
                        <a:pt x="48" y="2770"/>
                      </a:lnTo>
                      <a:lnTo>
                        <a:pt x="48" y="2770"/>
                      </a:lnTo>
                      <a:lnTo>
                        <a:pt x="38" y="2770"/>
                      </a:lnTo>
                      <a:lnTo>
                        <a:pt x="30" y="2768"/>
                      </a:lnTo>
                      <a:lnTo>
                        <a:pt x="22" y="2762"/>
                      </a:lnTo>
                      <a:lnTo>
                        <a:pt x="14" y="2756"/>
                      </a:lnTo>
                      <a:lnTo>
                        <a:pt x="8" y="2750"/>
                      </a:lnTo>
                      <a:lnTo>
                        <a:pt x="4" y="2742"/>
                      </a:lnTo>
                      <a:lnTo>
                        <a:pt x="2" y="2732"/>
                      </a:lnTo>
                      <a:lnTo>
                        <a:pt x="0" y="2724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92" y="0"/>
                      </a:lnTo>
                      <a:lnTo>
                        <a:pt x="1500" y="2"/>
                      </a:lnTo>
                      <a:lnTo>
                        <a:pt x="1508" y="8"/>
                      </a:lnTo>
                      <a:lnTo>
                        <a:pt x="1516" y="14"/>
                      </a:lnTo>
                      <a:lnTo>
                        <a:pt x="1522" y="20"/>
                      </a:lnTo>
                      <a:lnTo>
                        <a:pt x="1526" y="28"/>
                      </a:lnTo>
                      <a:lnTo>
                        <a:pt x="1528" y="38"/>
                      </a:lnTo>
                      <a:lnTo>
                        <a:pt x="1530" y="48"/>
                      </a:lnTo>
                      <a:lnTo>
                        <a:pt x="1530" y="2724"/>
                      </a:lnTo>
                      <a:lnTo>
                        <a:pt x="1530" y="2724"/>
                      </a:lnTo>
                      <a:lnTo>
                        <a:pt x="1528" y="2732"/>
                      </a:lnTo>
                      <a:lnTo>
                        <a:pt x="1526" y="2742"/>
                      </a:lnTo>
                      <a:lnTo>
                        <a:pt x="1522" y="2750"/>
                      </a:lnTo>
                      <a:lnTo>
                        <a:pt x="1516" y="2756"/>
                      </a:lnTo>
                      <a:lnTo>
                        <a:pt x="1508" y="2762"/>
                      </a:lnTo>
                      <a:lnTo>
                        <a:pt x="1500" y="2768"/>
                      </a:lnTo>
                      <a:lnTo>
                        <a:pt x="1492" y="2770"/>
                      </a:lnTo>
                      <a:lnTo>
                        <a:pt x="1482" y="2770"/>
                      </a:lnTo>
                      <a:lnTo>
                        <a:pt x="1482" y="2770"/>
                      </a:lnTo>
                      <a:close/>
                      <a:moveTo>
                        <a:pt x="96" y="2676"/>
                      </a:moveTo>
                      <a:lnTo>
                        <a:pt x="1434" y="2676"/>
                      </a:lnTo>
                      <a:lnTo>
                        <a:pt x="1434" y="94"/>
                      </a:lnTo>
                      <a:lnTo>
                        <a:pt x="96" y="94"/>
                      </a:lnTo>
                      <a:lnTo>
                        <a:pt x="96" y="26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4" name="Freeform 6">
                  <a:extLst>
                    <a:ext uri="{FF2B5EF4-FFF2-40B4-BE49-F238E27FC236}">
                      <a16:creationId xmlns:a16="http://schemas.microsoft.com/office/drawing/2014/main" id="{DA77B386-288E-4FE6-B7BE-E9D96DE88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2450" y="5640388"/>
                  <a:ext cx="1063625" cy="152400"/>
                </a:xfrm>
                <a:custGeom>
                  <a:avLst/>
                  <a:gdLst>
                    <a:gd name="T0" fmla="*/ 622 w 670"/>
                    <a:gd name="T1" fmla="*/ 96 h 96"/>
                    <a:gd name="T2" fmla="*/ 48 w 670"/>
                    <a:gd name="T3" fmla="*/ 96 h 96"/>
                    <a:gd name="T4" fmla="*/ 48 w 670"/>
                    <a:gd name="T5" fmla="*/ 96 h 96"/>
                    <a:gd name="T6" fmla="*/ 38 w 670"/>
                    <a:gd name="T7" fmla="*/ 94 h 96"/>
                    <a:gd name="T8" fmla="*/ 30 w 670"/>
                    <a:gd name="T9" fmla="*/ 92 h 96"/>
                    <a:gd name="T10" fmla="*/ 22 w 670"/>
                    <a:gd name="T11" fmla="*/ 88 h 96"/>
                    <a:gd name="T12" fmla="*/ 14 w 670"/>
                    <a:gd name="T13" fmla="*/ 82 h 96"/>
                    <a:gd name="T14" fmla="*/ 8 w 670"/>
                    <a:gd name="T15" fmla="*/ 74 h 96"/>
                    <a:gd name="T16" fmla="*/ 4 w 670"/>
                    <a:gd name="T17" fmla="*/ 66 h 96"/>
                    <a:gd name="T18" fmla="*/ 2 w 670"/>
                    <a:gd name="T19" fmla="*/ 58 h 96"/>
                    <a:gd name="T20" fmla="*/ 0 w 670"/>
                    <a:gd name="T21" fmla="*/ 48 h 96"/>
                    <a:gd name="T22" fmla="*/ 0 w 670"/>
                    <a:gd name="T23" fmla="*/ 48 h 96"/>
                    <a:gd name="T24" fmla="*/ 2 w 670"/>
                    <a:gd name="T25" fmla="*/ 38 h 96"/>
                    <a:gd name="T26" fmla="*/ 4 w 670"/>
                    <a:gd name="T27" fmla="*/ 28 h 96"/>
                    <a:gd name="T28" fmla="*/ 8 w 670"/>
                    <a:gd name="T29" fmla="*/ 20 h 96"/>
                    <a:gd name="T30" fmla="*/ 14 w 670"/>
                    <a:gd name="T31" fmla="*/ 14 h 96"/>
                    <a:gd name="T32" fmla="*/ 22 w 670"/>
                    <a:gd name="T33" fmla="*/ 8 h 96"/>
                    <a:gd name="T34" fmla="*/ 30 w 670"/>
                    <a:gd name="T35" fmla="*/ 4 h 96"/>
                    <a:gd name="T36" fmla="*/ 38 w 670"/>
                    <a:gd name="T37" fmla="*/ 0 h 96"/>
                    <a:gd name="T38" fmla="*/ 48 w 670"/>
                    <a:gd name="T39" fmla="*/ 0 h 96"/>
                    <a:gd name="T40" fmla="*/ 622 w 670"/>
                    <a:gd name="T41" fmla="*/ 0 h 96"/>
                    <a:gd name="T42" fmla="*/ 622 w 670"/>
                    <a:gd name="T43" fmla="*/ 0 h 96"/>
                    <a:gd name="T44" fmla="*/ 632 w 670"/>
                    <a:gd name="T45" fmla="*/ 0 h 96"/>
                    <a:gd name="T46" fmla="*/ 640 w 670"/>
                    <a:gd name="T47" fmla="*/ 4 h 96"/>
                    <a:gd name="T48" fmla="*/ 648 w 670"/>
                    <a:gd name="T49" fmla="*/ 8 h 96"/>
                    <a:gd name="T50" fmla="*/ 656 w 670"/>
                    <a:gd name="T51" fmla="*/ 14 h 96"/>
                    <a:gd name="T52" fmla="*/ 662 w 670"/>
                    <a:gd name="T53" fmla="*/ 20 h 96"/>
                    <a:gd name="T54" fmla="*/ 666 w 670"/>
                    <a:gd name="T55" fmla="*/ 28 h 96"/>
                    <a:gd name="T56" fmla="*/ 668 w 670"/>
                    <a:gd name="T57" fmla="*/ 38 h 96"/>
                    <a:gd name="T58" fmla="*/ 670 w 670"/>
                    <a:gd name="T59" fmla="*/ 48 h 96"/>
                    <a:gd name="T60" fmla="*/ 670 w 670"/>
                    <a:gd name="T61" fmla="*/ 48 h 96"/>
                    <a:gd name="T62" fmla="*/ 668 w 670"/>
                    <a:gd name="T63" fmla="*/ 58 h 96"/>
                    <a:gd name="T64" fmla="*/ 666 w 670"/>
                    <a:gd name="T65" fmla="*/ 66 h 96"/>
                    <a:gd name="T66" fmla="*/ 662 w 670"/>
                    <a:gd name="T67" fmla="*/ 74 h 96"/>
                    <a:gd name="T68" fmla="*/ 656 w 670"/>
                    <a:gd name="T69" fmla="*/ 82 h 96"/>
                    <a:gd name="T70" fmla="*/ 648 w 670"/>
                    <a:gd name="T71" fmla="*/ 88 h 96"/>
                    <a:gd name="T72" fmla="*/ 640 w 670"/>
                    <a:gd name="T73" fmla="*/ 92 h 96"/>
                    <a:gd name="T74" fmla="*/ 632 w 670"/>
                    <a:gd name="T75" fmla="*/ 94 h 96"/>
                    <a:gd name="T76" fmla="*/ 622 w 670"/>
                    <a:gd name="T77" fmla="*/ 96 h 96"/>
                    <a:gd name="T78" fmla="*/ 622 w 670"/>
                    <a:gd name="T7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70" h="96">
                      <a:moveTo>
                        <a:pt x="622" y="96"/>
                      </a:moveTo>
                      <a:lnTo>
                        <a:pt x="48" y="96"/>
                      </a:lnTo>
                      <a:lnTo>
                        <a:pt x="48" y="96"/>
                      </a:lnTo>
                      <a:lnTo>
                        <a:pt x="38" y="94"/>
                      </a:lnTo>
                      <a:lnTo>
                        <a:pt x="30" y="92"/>
                      </a:lnTo>
                      <a:lnTo>
                        <a:pt x="22" y="88"/>
                      </a:lnTo>
                      <a:lnTo>
                        <a:pt x="14" y="82"/>
                      </a:lnTo>
                      <a:lnTo>
                        <a:pt x="8" y="74"/>
                      </a:lnTo>
                      <a:lnTo>
                        <a:pt x="4" y="66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622" y="0"/>
                      </a:lnTo>
                      <a:lnTo>
                        <a:pt x="622" y="0"/>
                      </a:lnTo>
                      <a:lnTo>
                        <a:pt x="632" y="0"/>
                      </a:lnTo>
                      <a:lnTo>
                        <a:pt x="640" y="4"/>
                      </a:lnTo>
                      <a:lnTo>
                        <a:pt x="648" y="8"/>
                      </a:lnTo>
                      <a:lnTo>
                        <a:pt x="656" y="14"/>
                      </a:lnTo>
                      <a:lnTo>
                        <a:pt x="662" y="20"/>
                      </a:lnTo>
                      <a:lnTo>
                        <a:pt x="666" y="28"/>
                      </a:lnTo>
                      <a:lnTo>
                        <a:pt x="668" y="38"/>
                      </a:lnTo>
                      <a:lnTo>
                        <a:pt x="670" y="48"/>
                      </a:lnTo>
                      <a:lnTo>
                        <a:pt x="670" y="48"/>
                      </a:lnTo>
                      <a:lnTo>
                        <a:pt x="668" y="58"/>
                      </a:lnTo>
                      <a:lnTo>
                        <a:pt x="666" y="66"/>
                      </a:lnTo>
                      <a:lnTo>
                        <a:pt x="662" y="74"/>
                      </a:lnTo>
                      <a:lnTo>
                        <a:pt x="656" y="82"/>
                      </a:lnTo>
                      <a:lnTo>
                        <a:pt x="648" y="88"/>
                      </a:lnTo>
                      <a:lnTo>
                        <a:pt x="640" y="92"/>
                      </a:lnTo>
                      <a:lnTo>
                        <a:pt x="632" y="94"/>
                      </a:lnTo>
                      <a:lnTo>
                        <a:pt x="622" y="96"/>
                      </a:lnTo>
                      <a:lnTo>
                        <a:pt x="622" y="9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5" name="Freeform 7">
                  <a:extLst>
                    <a:ext uri="{FF2B5EF4-FFF2-40B4-BE49-F238E27FC236}">
                      <a16:creationId xmlns:a16="http://schemas.microsoft.com/office/drawing/2014/main" id="{C00139C9-ED45-4A3A-AF82-BE889BC17C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81050" y="6399213"/>
                  <a:ext cx="609600" cy="908050"/>
                </a:xfrm>
                <a:custGeom>
                  <a:avLst/>
                  <a:gdLst>
                    <a:gd name="T0" fmla="*/ 336 w 384"/>
                    <a:gd name="T1" fmla="*/ 572 h 572"/>
                    <a:gd name="T2" fmla="*/ 48 w 384"/>
                    <a:gd name="T3" fmla="*/ 572 h 572"/>
                    <a:gd name="T4" fmla="*/ 48 w 384"/>
                    <a:gd name="T5" fmla="*/ 572 h 572"/>
                    <a:gd name="T6" fmla="*/ 40 w 384"/>
                    <a:gd name="T7" fmla="*/ 572 h 572"/>
                    <a:gd name="T8" fmla="*/ 30 w 384"/>
                    <a:gd name="T9" fmla="*/ 570 h 572"/>
                    <a:gd name="T10" fmla="*/ 22 w 384"/>
                    <a:gd name="T11" fmla="*/ 564 h 572"/>
                    <a:gd name="T12" fmla="*/ 14 w 384"/>
                    <a:gd name="T13" fmla="*/ 558 h 572"/>
                    <a:gd name="T14" fmla="*/ 10 w 384"/>
                    <a:gd name="T15" fmla="*/ 552 h 572"/>
                    <a:gd name="T16" fmla="*/ 4 w 384"/>
                    <a:gd name="T17" fmla="*/ 544 h 572"/>
                    <a:gd name="T18" fmla="*/ 2 w 384"/>
                    <a:gd name="T19" fmla="*/ 534 h 572"/>
                    <a:gd name="T20" fmla="*/ 0 w 384"/>
                    <a:gd name="T21" fmla="*/ 526 h 572"/>
                    <a:gd name="T22" fmla="*/ 0 w 384"/>
                    <a:gd name="T23" fmla="*/ 48 h 572"/>
                    <a:gd name="T24" fmla="*/ 0 w 384"/>
                    <a:gd name="T25" fmla="*/ 48 h 572"/>
                    <a:gd name="T26" fmla="*/ 2 w 384"/>
                    <a:gd name="T27" fmla="*/ 38 h 572"/>
                    <a:gd name="T28" fmla="*/ 4 w 384"/>
                    <a:gd name="T29" fmla="*/ 28 h 572"/>
                    <a:gd name="T30" fmla="*/ 10 w 384"/>
                    <a:gd name="T31" fmla="*/ 20 h 572"/>
                    <a:gd name="T32" fmla="*/ 14 w 384"/>
                    <a:gd name="T33" fmla="*/ 14 h 572"/>
                    <a:gd name="T34" fmla="*/ 22 w 384"/>
                    <a:gd name="T35" fmla="*/ 8 h 572"/>
                    <a:gd name="T36" fmla="*/ 30 w 384"/>
                    <a:gd name="T37" fmla="*/ 4 h 572"/>
                    <a:gd name="T38" fmla="*/ 40 w 384"/>
                    <a:gd name="T39" fmla="*/ 0 h 572"/>
                    <a:gd name="T40" fmla="*/ 48 w 384"/>
                    <a:gd name="T41" fmla="*/ 0 h 572"/>
                    <a:gd name="T42" fmla="*/ 336 w 384"/>
                    <a:gd name="T43" fmla="*/ 0 h 572"/>
                    <a:gd name="T44" fmla="*/ 336 w 384"/>
                    <a:gd name="T45" fmla="*/ 0 h 572"/>
                    <a:gd name="T46" fmla="*/ 344 w 384"/>
                    <a:gd name="T47" fmla="*/ 0 h 572"/>
                    <a:gd name="T48" fmla="*/ 354 w 384"/>
                    <a:gd name="T49" fmla="*/ 4 h 572"/>
                    <a:gd name="T50" fmla="*/ 362 w 384"/>
                    <a:gd name="T51" fmla="*/ 8 h 572"/>
                    <a:gd name="T52" fmla="*/ 370 w 384"/>
                    <a:gd name="T53" fmla="*/ 14 h 572"/>
                    <a:gd name="T54" fmla="*/ 374 w 384"/>
                    <a:gd name="T55" fmla="*/ 20 h 572"/>
                    <a:gd name="T56" fmla="*/ 380 w 384"/>
                    <a:gd name="T57" fmla="*/ 28 h 572"/>
                    <a:gd name="T58" fmla="*/ 382 w 384"/>
                    <a:gd name="T59" fmla="*/ 38 h 572"/>
                    <a:gd name="T60" fmla="*/ 384 w 384"/>
                    <a:gd name="T61" fmla="*/ 48 h 572"/>
                    <a:gd name="T62" fmla="*/ 384 w 384"/>
                    <a:gd name="T63" fmla="*/ 526 h 572"/>
                    <a:gd name="T64" fmla="*/ 384 w 384"/>
                    <a:gd name="T65" fmla="*/ 526 h 572"/>
                    <a:gd name="T66" fmla="*/ 382 w 384"/>
                    <a:gd name="T67" fmla="*/ 534 h 572"/>
                    <a:gd name="T68" fmla="*/ 380 w 384"/>
                    <a:gd name="T69" fmla="*/ 544 h 572"/>
                    <a:gd name="T70" fmla="*/ 374 w 384"/>
                    <a:gd name="T71" fmla="*/ 552 h 572"/>
                    <a:gd name="T72" fmla="*/ 370 w 384"/>
                    <a:gd name="T73" fmla="*/ 558 h 572"/>
                    <a:gd name="T74" fmla="*/ 362 w 384"/>
                    <a:gd name="T75" fmla="*/ 564 h 572"/>
                    <a:gd name="T76" fmla="*/ 354 w 384"/>
                    <a:gd name="T77" fmla="*/ 570 h 572"/>
                    <a:gd name="T78" fmla="*/ 344 w 384"/>
                    <a:gd name="T79" fmla="*/ 572 h 572"/>
                    <a:gd name="T80" fmla="*/ 336 w 384"/>
                    <a:gd name="T81" fmla="*/ 572 h 572"/>
                    <a:gd name="T82" fmla="*/ 336 w 384"/>
                    <a:gd name="T83" fmla="*/ 572 h 572"/>
                    <a:gd name="T84" fmla="*/ 96 w 384"/>
                    <a:gd name="T85" fmla="*/ 478 h 572"/>
                    <a:gd name="T86" fmla="*/ 288 w 384"/>
                    <a:gd name="T87" fmla="*/ 478 h 572"/>
                    <a:gd name="T88" fmla="*/ 288 w 384"/>
                    <a:gd name="T89" fmla="*/ 96 h 572"/>
                    <a:gd name="T90" fmla="*/ 96 w 384"/>
                    <a:gd name="T91" fmla="*/ 96 h 572"/>
                    <a:gd name="T92" fmla="*/ 96 w 384"/>
                    <a:gd name="T93" fmla="*/ 478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4" h="572">
                      <a:moveTo>
                        <a:pt x="336" y="572"/>
                      </a:moveTo>
                      <a:lnTo>
                        <a:pt x="48" y="572"/>
                      </a:lnTo>
                      <a:lnTo>
                        <a:pt x="48" y="572"/>
                      </a:lnTo>
                      <a:lnTo>
                        <a:pt x="40" y="572"/>
                      </a:lnTo>
                      <a:lnTo>
                        <a:pt x="30" y="570"/>
                      </a:lnTo>
                      <a:lnTo>
                        <a:pt x="22" y="564"/>
                      </a:lnTo>
                      <a:lnTo>
                        <a:pt x="14" y="558"/>
                      </a:lnTo>
                      <a:lnTo>
                        <a:pt x="10" y="552"/>
                      </a:lnTo>
                      <a:lnTo>
                        <a:pt x="4" y="544"/>
                      </a:lnTo>
                      <a:lnTo>
                        <a:pt x="2" y="534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10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4" y="0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70" y="14"/>
                      </a:lnTo>
                      <a:lnTo>
                        <a:pt x="374" y="20"/>
                      </a:lnTo>
                      <a:lnTo>
                        <a:pt x="380" y="28"/>
                      </a:lnTo>
                      <a:lnTo>
                        <a:pt x="382" y="38"/>
                      </a:lnTo>
                      <a:lnTo>
                        <a:pt x="384" y="48"/>
                      </a:lnTo>
                      <a:lnTo>
                        <a:pt x="384" y="526"/>
                      </a:lnTo>
                      <a:lnTo>
                        <a:pt x="384" y="526"/>
                      </a:lnTo>
                      <a:lnTo>
                        <a:pt x="382" y="534"/>
                      </a:lnTo>
                      <a:lnTo>
                        <a:pt x="380" y="544"/>
                      </a:lnTo>
                      <a:lnTo>
                        <a:pt x="374" y="552"/>
                      </a:lnTo>
                      <a:lnTo>
                        <a:pt x="370" y="558"/>
                      </a:lnTo>
                      <a:lnTo>
                        <a:pt x="362" y="564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6" y="572"/>
                      </a:lnTo>
                      <a:lnTo>
                        <a:pt x="336" y="572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6" name="Freeform 8">
                  <a:extLst>
                    <a:ext uri="{FF2B5EF4-FFF2-40B4-BE49-F238E27FC236}">
                      <a16:creationId xmlns:a16="http://schemas.microsoft.com/office/drawing/2014/main" id="{885A0373-74DA-4EB8-85D1-1AF5848086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175" y="6399213"/>
                  <a:ext cx="606425" cy="908050"/>
                </a:xfrm>
                <a:custGeom>
                  <a:avLst/>
                  <a:gdLst>
                    <a:gd name="T0" fmla="*/ 334 w 382"/>
                    <a:gd name="T1" fmla="*/ 572 h 572"/>
                    <a:gd name="T2" fmla="*/ 48 w 382"/>
                    <a:gd name="T3" fmla="*/ 572 h 572"/>
                    <a:gd name="T4" fmla="*/ 48 w 382"/>
                    <a:gd name="T5" fmla="*/ 572 h 572"/>
                    <a:gd name="T6" fmla="*/ 38 w 382"/>
                    <a:gd name="T7" fmla="*/ 572 h 572"/>
                    <a:gd name="T8" fmla="*/ 30 w 382"/>
                    <a:gd name="T9" fmla="*/ 570 h 572"/>
                    <a:gd name="T10" fmla="*/ 22 w 382"/>
                    <a:gd name="T11" fmla="*/ 564 h 572"/>
                    <a:gd name="T12" fmla="*/ 14 w 382"/>
                    <a:gd name="T13" fmla="*/ 558 h 572"/>
                    <a:gd name="T14" fmla="*/ 8 w 382"/>
                    <a:gd name="T15" fmla="*/ 552 h 572"/>
                    <a:gd name="T16" fmla="*/ 4 w 382"/>
                    <a:gd name="T17" fmla="*/ 544 h 572"/>
                    <a:gd name="T18" fmla="*/ 2 w 382"/>
                    <a:gd name="T19" fmla="*/ 534 h 572"/>
                    <a:gd name="T20" fmla="*/ 0 w 382"/>
                    <a:gd name="T21" fmla="*/ 526 h 572"/>
                    <a:gd name="T22" fmla="*/ 0 w 382"/>
                    <a:gd name="T23" fmla="*/ 48 h 572"/>
                    <a:gd name="T24" fmla="*/ 0 w 382"/>
                    <a:gd name="T25" fmla="*/ 48 h 572"/>
                    <a:gd name="T26" fmla="*/ 2 w 382"/>
                    <a:gd name="T27" fmla="*/ 38 h 572"/>
                    <a:gd name="T28" fmla="*/ 4 w 382"/>
                    <a:gd name="T29" fmla="*/ 28 h 572"/>
                    <a:gd name="T30" fmla="*/ 8 w 382"/>
                    <a:gd name="T31" fmla="*/ 20 h 572"/>
                    <a:gd name="T32" fmla="*/ 14 w 382"/>
                    <a:gd name="T33" fmla="*/ 14 h 572"/>
                    <a:gd name="T34" fmla="*/ 22 w 382"/>
                    <a:gd name="T35" fmla="*/ 8 h 572"/>
                    <a:gd name="T36" fmla="*/ 30 w 382"/>
                    <a:gd name="T37" fmla="*/ 4 h 572"/>
                    <a:gd name="T38" fmla="*/ 38 w 382"/>
                    <a:gd name="T39" fmla="*/ 0 h 572"/>
                    <a:gd name="T40" fmla="*/ 48 w 382"/>
                    <a:gd name="T41" fmla="*/ 0 h 572"/>
                    <a:gd name="T42" fmla="*/ 334 w 382"/>
                    <a:gd name="T43" fmla="*/ 0 h 572"/>
                    <a:gd name="T44" fmla="*/ 334 w 382"/>
                    <a:gd name="T45" fmla="*/ 0 h 572"/>
                    <a:gd name="T46" fmla="*/ 344 w 382"/>
                    <a:gd name="T47" fmla="*/ 0 h 572"/>
                    <a:gd name="T48" fmla="*/ 354 w 382"/>
                    <a:gd name="T49" fmla="*/ 4 h 572"/>
                    <a:gd name="T50" fmla="*/ 362 w 382"/>
                    <a:gd name="T51" fmla="*/ 8 h 572"/>
                    <a:gd name="T52" fmla="*/ 368 w 382"/>
                    <a:gd name="T53" fmla="*/ 14 h 572"/>
                    <a:gd name="T54" fmla="*/ 374 w 382"/>
                    <a:gd name="T55" fmla="*/ 20 h 572"/>
                    <a:gd name="T56" fmla="*/ 378 w 382"/>
                    <a:gd name="T57" fmla="*/ 28 h 572"/>
                    <a:gd name="T58" fmla="*/ 382 w 382"/>
                    <a:gd name="T59" fmla="*/ 38 h 572"/>
                    <a:gd name="T60" fmla="*/ 382 w 382"/>
                    <a:gd name="T61" fmla="*/ 48 h 572"/>
                    <a:gd name="T62" fmla="*/ 382 w 382"/>
                    <a:gd name="T63" fmla="*/ 526 h 572"/>
                    <a:gd name="T64" fmla="*/ 382 w 382"/>
                    <a:gd name="T65" fmla="*/ 526 h 572"/>
                    <a:gd name="T66" fmla="*/ 382 w 382"/>
                    <a:gd name="T67" fmla="*/ 534 h 572"/>
                    <a:gd name="T68" fmla="*/ 378 w 382"/>
                    <a:gd name="T69" fmla="*/ 544 h 572"/>
                    <a:gd name="T70" fmla="*/ 374 w 382"/>
                    <a:gd name="T71" fmla="*/ 552 h 572"/>
                    <a:gd name="T72" fmla="*/ 368 w 382"/>
                    <a:gd name="T73" fmla="*/ 558 h 572"/>
                    <a:gd name="T74" fmla="*/ 362 w 382"/>
                    <a:gd name="T75" fmla="*/ 564 h 572"/>
                    <a:gd name="T76" fmla="*/ 354 w 382"/>
                    <a:gd name="T77" fmla="*/ 570 h 572"/>
                    <a:gd name="T78" fmla="*/ 344 w 382"/>
                    <a:gd name="T79" fmla="*/ 572 h 572"/>
                    <a:gd name="T80" fmla="*/ 334 w 382"/>
                    <a:gd name="T81" fmla="*/ 572 h 572"/>
                    <a:gd name="T82" fmla="*/ 334 w 382"/>
                    <a:gd name="T83" fmla="*/ 572 h 572"/>
                    <a:gd name="T84" fmla="*/ 96 w 382"/>
                    <a:gd name="T85" fmla="*/ 478 h 572"/>
                    <a:gd name="T86" fmla="*/ 288 w 382"/>
                    <a:gd name="T87" fmla="*/ 478 h 572"/>
                    <a:gd name="T88" fmla="*/ 288 w 382"/>
                    <a:gd name="T89" fmla="*/ 96 h 572"/>
                    <a:gd name="T90" fmla="*/ 96 w 382"/>
                    <a:gd name="T91" fmla="*/ 96 h 572"/>
                    <a:gd name="T92" fmla="*/ 96 w 382"/>
                    <a:gd name="T93" fmla="*/ 478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2" h="572">
                      <a:moveTo>
                        <a:pt x="334" y="572"/>
                      </a:moveTo>
                      <a:lnTo>
                        <a:pt x="48" y="572"/>
                      </a:lnTo>
                      <a:lnTo>
                        <a:pt x="48" y="572"/>
                      </a:lnTo>
                      <a:lnTo>
                        <a:pt x="38" y="572"/>
                      </a:lnTo>
                      <a:lnTo>
                        <a:pt x="30" y="570"/>
                      </a:lnTo>
                      <a:lnTo>
                        <a:pt x="22" y="564"/>
                      </a:lnTo>
                      <a:lnTo>
                        <a:pt x="14" y="558"/>
                      </a:lnTo>
                      <a:lnTo>
                        <a:pt x="8" y="552"/>
                      </a:lnTo>
                      <a:lnTo>
                        <a:pt x="4" y="544"/>
                      </a:lnTo>
                      <a:lnTo>
                        <a:pt x="2" y="534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334" y="0"/>
                      </a:lnTo>
                      <a:lnTo>
                        <a:pt x="334" y="0"/>
                      </a:lnTo>
                      <a:lnTo>
                        <a:pt x="344" y="0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8" y="14"/>
                      </a:lnTo>
                      <a:lnTo>
                        <a:pt x="374" y="20"/>
                      </a:lnTo>
                      <a:lnTo>
                        <a:pt x="378" y="28"/>
                      </a:lnTo>
                      <a:lnTo>
                        <a:pt x="382" y="38"/>
                      </a:lnTo>
                      <a:lnTo>
                        <a:pt x="382" y="48"/>
                      </a:lnTo>
                      <a:lnTo>
                        <a:pt x="382" y="526"/>
                      </a:lnTo>
                      <a:lnTo>
                        <a:pt x="382" y="526"/>
                      </a:lnTo>
                      <a:lnTo>
                        <a:pt x="382" y="534"/>
                      </a:lnTo>
                      <a:lnTo>
                        <a:pt x="378" y="544"/>
                      </a:lnTo>
                      <a:lnTo>
                        <a:pt x="374" y="552"/>
                      </a:lnTo>
                      <a:lnTo>
                        <a:pt x="368" y="558"/>
                      </a:lnTo>
                      <a:lnTo>
                        <a:pt x="362" y="564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4" y="572"/>
                      </a:lnTo>
                      <a:lnTo>
                        <a:pt x="334" y="572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7" name="Freeform 9">
                  <a:extLst>
                    <a:ext uri="{FF2B5EF4-FFF2-40B4-BE49-F238E27FC236}">
                      <a16:creationId xmlns:a16="http://schemas.microsoft.com/office/drawing/2014/main" id="{F4C5C859-7EFC-4806-A86D-9C0C9DC513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81050" y="7612063"/>
                  <a:ext cx="609600" cy="911225"/>
                </a:xfrm>
                <a:custGeom>
                  <a:avLst/>
                  <a:gdLst>
                    <a:gd name="T0" fmla="*/ 336 w 384"/>
                    <a:gd name="T1" fmla="*/ 574 h 574"/>
                    <a:gd name="T2" fmla="*/ 48 w 384"/>
                    <a:gd name="T3" fmla="*/ 574 h 574"/>
                    <a:gd name="T4" fmla="*/ 48 w 384"/>
                    <a:gd name="T5" fmla="*/ 574 h 574"/>
                    <a:gd name="T6" fmla="*/ 40 w 384"/>
                    <a:gd name="T7" fmla="*/ 572 h 574"/>
                    <a:gd name="T8" fmla="*/ 30 w 384"/>
                    <a:gd name="T9" fmla="*/ 570 h 574"/>
                    <a:gd name="T10" fmla="*/ 22 w 384"/>
                    <a:gd name="T11" fmla="*/ 566 h 574"/>
                    <a:gd name="T12" fmla="*/ 14 w 384"/>
                    <a:gd name="T13" fmla="*/ 560 h 574"/>
                    <a:gd name="T14" fmla="*/ 10 w 384"/>
                    <a:gd name="T15" fmla="*/ 552 h 574"/>
                    <a:gd name="T16" fmla="*/ 4 w 384"/>
                    <a:gd name="T17" fmla="*/ 544 h 574"/>
                    <a:gd name="T18" fmla="*/ 2 w 384"/>
                    <a:gd name="T19" fmla="*/ 536 h 574"/>
                    <a:gd name="T20" fmla="*/ 0 w 384"/>
                    <a:gd name="T21" fmla="*/ 526 h 574"/>
                    <a:gd name="T22" fmla="*/ 0 w 384"/>
                    <a:gd name="T23" fmla="*/ 48 h 574"/>
                    <a:gd name="T24" fmla="*/ 0 w 384"/>
                    <a:gd name="T25" fmla="*/ 48 h 574"/>
                    <a:gd name="T26" fmla="*/ 2 w 384"/>
                    <a:gd name="T27" fmla="*/ 38 h 574"/>
                    <a:gd name="T28" fmla="*/ 4 w 384"/>
                    <a:gd name="T29" fmla="*/ 30 h 574"/>
                    <a:gd name="T30" fmla="*/ 10 w 384"/>
                    <a:gd name="T31" fmla="*/ 22 h 574"/>
                    <a:gd name="T32" fmla="*/ 14 w 384"/>
                    <a:gd name="T33" fmla="*/ 14 h 574"/>
                    <a:gd name="T34" fmla="*/ 22 w 384"/>
                    <a:gd name="T35" fmla="*/ 8 h 574"/>
                    <a:gd name="T36" fmla="*/ 30 w 384"/>
                    <a:gd name="T37" fmla="*/ 4 h 574"/>
                    <a:gd name="T38" fmla="*/ 40 w 384"/>
                    <a:gd name="T39" fmla="*/ 2 h 574"/>
                    <a:gd name="T40" fmla="*/ 48 w 384"/>
                    <a:gd name="T41" fmla="*/ 0 h 574"/>
                    <a:gd name="T42" fmla="*/ 336 w 384"/>
                    <a:gd name="T43" fmla="*/ 0 h 574"/>
                    <a:gd name="T44" fmla="*/ 336 w 384"/>
                    <a:gd name="T45" fmla="*/ 0 h 574"/>
                    <a:gd name="T46" fmla="*/ 344 w 384"/>
                    <a:gd name="T47" fmla="*/ 2 h 574"/>
                    <a:gd name="T48" fmla="*/ 354 w 384"/>
                    <a:gd name="T49" fmla="*/ 4 h 574"/>
                    <a:gd name="T50" fmla="*/ 362 w 384"/>
                    <a:gd name="T51" fmla="*/ 8 h 574"/>
                    <a:gd name="T52" fmla="*/ 370 w 384"/>
                    <a:gd name="T53" fmla="*/ 14 h 574"/>
                    <a:gd name="T54" fmla="*/ 374 w 384"/>
                    <a:gd name="T55" fmla="*/ 22 h 574"/>
                    <a:gd name="T56" fmla="*/ 380 w 384"/>
                    <a:gd name="T57" fmla="*/ 30 h 574"/>
                    <a:gd name="T58" fmla="*/ 382 w 384"/>
                    <a:gd name="T59" fmla="*/ 38 h 574"/>
                    <a:gd name="T60" fmla="*/ 384 w 384"/>
                    <a:gd name="T61" fmla="*/ 48 h 574"/>
                    <a:gd name="T62" fmla="*/ 384 w 384"/>
                    <a:gd name="T63" fmla="*/ 526 h 574"/>
                    <a:gd name="T64" fmla="*/ 384 w 384"/>
                    <a:gd name="T65" fmla="*/ 526 h 574"/>
                    <a:gd name="T66" fmla="*/ 382 w 384"/>
                    <a:gd name="T67" fmla="*/ 536 h 574"/>
                    <a:gd name="T68" fmla="*/ 380 w 384"/>
                    <a:gd name="T69" fmla="*/ 544 h 574"/>
                    <a:gd name="T70" fmla="*/ 374 w 384"/>
                    <a:gd name="T71" fmla="*/ 552 h 574"/>
                    <a:gd name="T72" fmla="*/ 370 w 384"/>
                    <a:gd name="T73" fmla="*/ 560 h 574"/>
                    <a:gd name="T74" fmla="*/ 362 w 384"/>
                    <a:gd name="T75" fmla="*/ 566 h 574"/>
                    <a:gd name="T76" fmla="*/ 354 w 384"/>
                    <a:gd name="T77" fmla="*/ 570 h 574"/>
                    <a:gd name="T78" fmla="*/ 344 w 384"/>
                    <a:gd name="T79" fmla="*/ 572 h 574"/>
                    <a:gd name="T80" fmla="*/ 336 w 384"/>
                    <a:gd name="T81" fmla="*/ 574 h 574"/>
                    <a:gd name="T82" fmla="*/ 336 w 384"/>
                    <a:gd name="T83" fmla="*/ 574 h 574"/>
                    <a:gd name="T84" fmla="*/ 96 w 384"/>
                    <a:gd name="T85" fmla="*/ 478 h 574"/>
                    <a:gd name="T86" fmla="*/ 288 w 384"/>
                    <a:gd name="T87" fmla="*/ 478 h 574"/>
                    <a:gd name="T88" fmla="*/ 288 w 384"/>
                    <a:gd name="T89" fmla="*/ 96 h 574"/>
                    <a:gd name="T90" fmla="*/ 96 w 384"/>
                    <a:gd name="T91" fmla="*/ 96 h 574"/>
                    <a:gd name="T92" fmla="*/ 96 w 384"/>
                    <a:gd name="T93" fmla="*/ 47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4" h="574">
                      <a:moveTo>
                        <a:pt x="336" y="574"/>
                      </a:moveTo>
                      <a:lnTo>
                        <a:pt x="48" y="574"/>
                      </a:lnTo>
                      <a:lnTo>
                        <a:pt x="48" y="574"/>
                      </a:lnTo>
                      <a:lnTo>
                        <a:pt x="40" y="572"/>
                      </a:lnTo>
                      <a:lnTo>
                        <a:pt x="30" y="570"/>
                      </a:lnTo>
                      <a:lnTo>
                        <a:pt x="22" y="566"/>
                      </a:lnTo>
                      <a:lnTo>
                        <a:pt x="14" y="560"/>
                      </a:lnTo>
                      <a:lnTo>
                        <a:pt x="10" y="552"/>
                      </a:lnTo>
                      <a:lnTo>
                        <a:pt x="4" y="544"/>
                      </a:lnTo>
                      <a:lnTo>
                        <a:pt x="2" y="536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30"/>
                      </a:lnTo>
                      <a:lnTo>
                        <a:pt x="10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40" y="2"/>
                      </a:lnTo>
                      <a:lnTo>
                        <a:pt x="48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4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70" y="14"/>
                      </a:lnTo>
                      <a:lnTo>
                        <a:pt x="374" y="22"/>
                      </a:lnTo>
                      <a:lnTo>
                        <a:pt x="380" y="30"/>
                      </a:lnTo>
                      <a:lnTo>
                        <a:pt x="382" y="38"/>
                      </a:lnTo>
                      <a:lnTo>
                        <a:pt x="384" y="48"/>
                      </a:lnTo>
                      <a:lnTo>
                        <a:pt x="384" y="526"/>
                      </a:lnTo>
                      <a:lnTo>
                        <a:pt x="384" y="526"/>
                      </a:lnTo>
                      <a:lnTo>
                        <a:pt x="382" y="536"/>
                      </a:lnTo>
                      <a:lnTo>
                        <a:pt x="380" y="544"/>
                      </a:lnTo>
                      <a:lnTo>
                        <a:pt x="374" y="552"/>
                      </a:lnTo>
                      <a:lnTo>
                        <a:pt x="370" y="560"/>
                      </a:lnTo>
                      <a:lnTo>
                        <a:pt x="362" y="566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6" y="574"/>
                      </a:lnTo>
                      <a:lnTo>
                        <a:pt x="336" y="574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8" name="Freeform 10">
                  <a:extLst>
                    <a:ext uri="{FF2B5EF4-FFF2-40B4-BE49-F238E27FC236}">
                      <a16:creationId xmlns:a16="http://schemas.microsoft.com/office/drawing/2014/main" id="{0AF9510A-29D6-49C6-A93F-4F625B7407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175" y="7612063"/>
                  <a:ext cx="606425" cy="911225"/>
                </a:xfrm>
                <a:custGeom>
                  <a:avLst/>
                  <a:gdLst>
                    <a:gd name="T0" fmla="*/ 334 w 382"/>
                    <a:gd name="T1" fmla="*/ 574 h 574"/>
                    <a:gd name="T2" fmla="*/ 48 w 382"/>
                    <a:gd name="T3" fmla="*/ 574 h 574"/>
                    <a:gd name="T4" fmla="*/ 48 w 382"/>
                    <a:gd name="T5" fmla="*/ 574 h 574"/>
                    <a:gd name="T6" fmla="*/ 38 w 382"/>
                    <a:gd name="T7" fmla="*/ 572 h 574"/>
                    <a:gd name="T8" fmla="*/ 30 w 382"/>
                    <a:gd name="T9" fmla="*/ 570 h 574"/>
                    <a:gd name="T10" fmla="*/ 22 w 382"/>
                    <a:gd name="T11" fmla="*/ 566 h 574"/>
                    <a:gd name="T12" fmla="*/ 14 w 382"/>
                    <a:gd name="T13" fmla="*/ 560 h 574"/>
                    <a:gd name="T14" fmla="*/ 8 w 382"/>
                    <a:gd name="T15" fmla="*/ 552 h 574"/>
                    <a:gd name="T16" fmla="*/ 4 w 382"/>
                    <a:gd name="T17" fmla="*/ 544 h 574"/>
                    <a:gd name="T18" fmla="*/ 2 w 382"/>
                    <a:gd name="T19" fmla="*/ 536 h 574"/>
                    <a:gd name="T20" fmla="*/ 0 w 382"/>
                    <a:gd name="T21" fmla="*/ 526 h 574"/>
                    <a:gd name="T22" fmla="*/ 0 w 382"/>
                    <a:gd name="T23" fmla="*/ 48 h 574"/>
                    <a:gd name="T24" fmla="*/ 0 w 382"/>
                    <a:gd name="T25" fmla="*/ 48 h 574"/>
                    <a:gd name="T26" fmla="*/ 2 w 382"/>
                    <a:gd name="T27" fmla="*/ 38 h 574"/>
                    <a:gd name="T28" fmla="*/ 4 w 382"/>
                    <a:gd name="T29" fmla="*/ 30 h 574"/>
                    <a:gd name="T30" fmla="*/ 8 w 382"/>
                    <a:gd name="T31" fmla="*/ 22 h 574"/>
                    <a:gd name="T32" fmla="*/ 14 w 382"/>
                    <a:gd name="T33" fmla="*/ 14 h 574"/>
                    <a:gd name="T34" fmla="*/ 22 w 382"/>
                    <a:gd name="T35" fmla="*/ 8 h 574"/>
                    <a:gd name="T36" fmla="*/ 30 w 382"/>
                    <a:gd name="T37" fmla="*/ 4 h 574"/>
                    <a:gd name="T38" fmla="*/ 38 w 382"/>
                    <a:gd name="T39" fmla="*/ 2 h 574"/>
                    <a:gd name="T40" fmla="*/ 48 w 382"/>
                    <a:gd name="T41" fmla="*/ 0 h 574"/>
                    <a:gd name="T42" fmla="*/ 334 w 382"/>
                    <a:gd name="T43" fmla="*/ 0 h 574"/>
                    <a:gd name="T44" fmla="*/ 334 w 382"/>
                    <a:gd name="T45" fmla="*/ 0 h 574"/>
                    <a:gd name="T46" fmla="*/ 344 w 382"/>
                    <a:gd name="T47" fmla="*/ 2 h 574"/>
                    <a:gd name="T48" fmla="*/ 354 w 382"/>
                    <a:gd name="T49" fmla="*/ 4 h 574"/>
                    <a:gd name="T50" fmla="*/ 362 w 382"/>
                    <a:gd name="T51" fmla="*/ 8 h 574"/>
                    <a:gd name="T52" fmla="*/ 368 w 382"/>
                    <a:gd name="T53" fmla="*/ 14 h 574"/>
                    <a:gd name="T54" fmla="*/ 374 w 382"/>
                    <a:gd name="T55" fmla="*/ 22 h 574"/>
                    <a:gd name="T56" fmla="*/ 378 w 382"/>
                    <a:gd name="T57" fmla="*/ 30 h 574"/>
                    <a:gd name="T58" fmla="*/ 382 w 382"/>
                    <a:gd name="T59" fmla="*/ 38 h 574"/>
                    <a:gd name="T60" fmla="*/ 382 w 382"/>
                    <a:gd name="T61" fmla="*/ 48 h 574"/>
                    <a:gd name="T62" fmla="*/ 382 w 382"/>
                    <a:gd name="T63" fmla="*/ 526 h 574"/>
                    <a:gd name="T64" fmla="*/ 382 w 382"/>
                    <a:gd name="T65" fmla="*/ 526 h 574"/>
                    <a:gd name="T66" fmla="*/ 382 w 382"/>
                    <a:gd name="T67" fmla="*/ 536 h 574"/>
                    <a:gd name="T68" fmla="*/ 378 w 382"/>
                    <a:gd name="T69" fmla="*/ 544 h 574"/>
                    <a:gd name="T70" fmla="*/ 374 w 382"/>
                    <a:gd name="T71" fmla="*/ 552 h 574"/>
                    <a:gd name="T72" fmla="*/ 368 w 382"/>
                    <a:gd name="T73" fmla="*/ 560 h 574"/>
                    <a:gd name="T74" fmla="*/ 362 w 382"/>
                    <a:gd name="T75" fmla="*/ 566 h 574"/>
                    <a:gd name="T76" fmla="*/ 354 w 382"/>
                    <a:gd name="T77" fmla="*/ 570 h 574"/>
                    <a:gd name="T78" fmla="*/ 344 w 382"/>
                    <a:gd name="T79" fmla="*/ 572 h 574"/>
                    <a:gd name="T80" fmla="*/ 334 w 382"/>
                    <a:gd name="T81" fmla="*/ 574 h 574"/>
                    <a:gd name="T82" fmla="*/ 334 w 382"/>
                    <a:gd name="T83" fmla="*/ 574 h 574"/>
                    <a:gd name="T84" fmla="*/ 96 w 382"/>
                    <a:gd name="T85" fmla="*/ 478 h 574"/>
                    <a:gd name="T86" fmla="*/ 288 w 382"/>
                    <a:gd name="T87" fmla="*/ 478 h 574"/>
                    <a:gd name="T88" fmla="*/ 288 w 382"/>
                    <a:gd name="T89" fmla="*/ 96 h 574"/>
                    <a:gd name="T90" fmla="*/ 96 w 382"/>
                    <a:gd name="T91" fmla="*/ 96 h 574"/>
                    <a:gd name="T92" fmla="*/ 96 w 382"/>
                    <a:gd name="T93" fmla="*/ 47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2" h="574">
                      <a:moveTo>
                        <a:pt x="334" y="574"/>
                      </a:moveTo>
                      <a:lnTo>
                        <a:pt x="48" y="574"/>
                      </a:lnTo>
                      <a:lnTo>
                        <a:pt x="48" y="574"/>
                      </a:lnTo>
                      <a:lnTo>
                        <a:pt x="38" y="572"/>
                      </a:lnTo>
                      <a:lnTo>
                        <a:pt x="30" y="570"/>
                      </a:lnTo>
                      <a:lnTo>
                        <a:pt x="22" y="566"/>
                      </a:lnTo>
                      <a:lnTo>
                        <a:pt x="14" y="560"/>
                      </a:lnTo>
                      <a:lnTo>
                        <a:pt x="8" y="552"/>
                      </a:lnTo>
                      <a:lnTo>
                        <a:pt x="4" y="544"/>
                      </a:lnTo>
                      <a:lnTo>
                        <a:pt x="2" y="536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30"/>
                      </a:lnTo>
                      <a:lnTo>
                        <a:pt x="8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2"/>
                      </a:lnTo>
                      <a:lnTo>
                        <a:pt x="48" y="0"/>
                      </a:lnTo>
                      <a:lnTo>
                        <a:pt x="334" y="0"/>
                      </a:lnTo>
                      <a:lnTo>
                        <a:pt x="334" y="0"/>
                      </a:lnTo>
                      <a:lnTo>
                        <a:pt x="344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8" y="14"/>
                      </a:lnTo>
                      <a:lnTo>
                        <a:pt x="374" y="22"/>
                      </a:lnTo>
                      <a:lnTo>
                        <a:pt x="378" y="30"/>
                      </a:lnTo>
                      <a:lnTo>
                        <a:pt x="382" y="38"/>
                      </a:lnTo>
                      <a:lnTo>
                        <a:pt x="382" y="48"/>
                      </a:lnTo>
                      <a:lnTo>
                        <a:pt x="382" y="526"/>
                      </a:lnTo>
                      <a:lnTo>
                        <a:pt x="382" y="526"/>
                      </a:lnTo>
                      <a:lnTo>
                        <a:pt x="382" y="536"/>
                      </a:lnTo>
                      <a:lnTo>
                        <a:pt x="378" y="544"/>
                      </a:lnTo>
                      <a:lnTo>
                        <a:pt x="374" y="552"/>
                      </a:lnTo>
                      <a:lnTo>
                        <a:pt x="368" y="560"/>
                      </a:lnTo>
                      <a:lnTo>
                        <a:pt x="362" y="566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4" y="574"/>
                      </a:lnTo>
                      <a:lnTo>
                        <a:pt x="334" y="574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9" name="Freeform 11">
                  <a:extLst>
                    <a:ext uri="{FF2B5EF4-FFF2-40B4-BE49-F238E27FC236}">
                      <a16:creationId xmlns:a16="http://schemas.microsoft.com/office/drawing/2014/main" id="{D96235F6-3307-419C-88A2-2CC716506B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76250" y="8824913"/>
                  <a:ext cx="911225" cy="1365250"/>
                </a:xfrm>
                <a:custGeom>
                  <a:avLst/>
                  <a:gdLst>
                    <a:gd name="T0" fmla="*/ 526 w 574"/>
                    <a:gd name="T1" fmla="*/ 860 h 860"/>
                    <a:gd name="T2" fmla="*/ 48 w 574"/>
                    <a:gd name="T3" fmla="*/ 860 h 860"/>
                    <a:gd name="T4" fmla="*/ 48 w 574"/>
                    <a:gd name="T5" fmla="*/ 860 h 860"/>
                    <a:gd name="T6" fmla="*/ 38 w 574"/>
                    <a:gd name="T7" fmla="*/ 860 h 860"/>
                    <a:gd name="T8" fmla="*/ 30 w 574"/>
                    <a:gd name="T9" fmla="*/ 858 h 860"/>
                    <a:gd name="T10" fmla="*/ 22 w 574"/>
                    <a:gd name="T11" fmla="*/ 852 h 860"/>
                    <a:gd name="T12" fmla="*/ 14 w 574"/>
                    <a:gd name="T13" fmla="*/ 846 h 860"/>
                    <a:gd name="T14" fmla="*/ 8 w 574"/>
                    <a:gd name="T15" fmla="*/ 840 h 860"/>
                    <a:gd name="T16" fmla="*/ 4 w 574"/>
                    <a:gd name="T17" fmla="*/ 832 h 860"/>
                    <a:gd name="T18" fmla="*/ 0 w 574"/>
                    <a:gd name="T19" fmla="*/ 822 h 860"/>
                    <a:gd name="T20" fmla="*/ 0 w 574"/>
                    <a:gd name="T21" fmla="*/ 814 h 860"/>
                    <a:gd name="T22" fmla="*/ 0 w 574"/>
                    <a:gd name="T23" fmla="*/ 48 h 860"/>
                    <a:gd name="T24" fmla="*/ 0 w 574"/>
                    <a:gd name="T25" fmla="*/ 48 h 860"/>
                    <a:gd name="T26" fmla="*/ 0 w 574"/>
                    <a:gd name="T27" fmla="*/ 38 h 860"/>
                    <a:gd name="T28" fmla="*/ 4 w 574"/>
                    <a:gd name="T29" fmla="*/ 30 h 860"/>
                    <a:gd name="T30" fmla="*/ 8 w 574"/>
                    <a:gd name="T31" fmla="*/ 22 h 860"/>
                    <a:gd name="T32" fmla="*/ 14 w 574"/>
                    <a:gd name="T33" fmla="*/ 14 h 860"/>
                    <a:gd name="T34" fmla="*/ 22 w 574"/>
                    <a:gd name="T35" fmla="*/ 8 h 860"/>
                    <a:gd name="T36" fmla="*/ 30 w 574"/>
                    <a:gd name="T37" fmla="*/ 4 h 860"/>
                    <a:gd name="T38" fmla="*/ 38 w 574"/>
                    <a:gd name="T39" fmla="*/ 2 h 860"/>
                    <a:gd name="T40" fmla="*/ 48 w 574"/>
                    <a:gd name="T41" fmla="*/ 0 h 860"/>
                    <a:gd name="T42" fmla="*/ 526 w 574"/>
                    <a:gd name="T43" fmla="*/ 0 h 860"/>
                    <a:gd name="T44" fmla="*/ 526 w 574"/>
                    <a:gd name="T45" fmla="*/ 0 h 860"/>
                    <a:gd name="T46" fmla="*/ 536 w 574"/>
                    <a:gd name="T47" fmla="*/ 2 h 860"/>
                    <a:gd name="T48" fmla="*/ 544 w 574"/>
                    <a:gd name="T49" fmla="*/ 4 h 860"/>
                    <a:gd name="T50" fmla="*/ 552 w 574"/>
                    <a:gd name="T51" fmla="*/ 8 h 860"/>
                    <a:gd name="T52" fmla="*/ 560 w 574"/>
                    <a:gd name="T53" fmla="*/ 14 h 860"/>
                    <a:gd name="T54" fmla="*/ 566 w 574"/>
                    <a:gd name="T55" fmla="*/ 22 h 860"/>
                    <a:gd name="T56" fmla="*/ 570 w 574"/>
                    <a:gd name="T57" fmla="*/ 30 h 860"/>
                    <a:gd name="T58" fmla="*/ 572 w 574"/>
                    <a:gd name="T59" fmla="*/ 38 h 860"/>
                    <a:gd name="T60" fmla="*/ 574 w 574"/>
                    <a:gd name="T61" fmla="*/ 48 h 860"/>
                    <a:gd name="T62" fmla="*/ 574 w 574"/>
                    <a:gd name="T63" fmla="*/ 814 h 860"/>
                    <a:gd name="T64" fmla="*/ 574 w 574"/>
                    <a:gd name="T65" fmla="*/ 814 h 860"/>
                    <a:gd name="T66" fmla="*/ 572 w 574"/>
                    <a:gd name="T67" fmla="*/ 822 h 860"/>
                    <a:gd name="T68" fmla="*/ 570 w 574"/>
                    <a:gd name="T69" fmla="*/ 832 h 860"/>
                    <a:gd name="T70" fmla="*/ 566 w 574"/>
                    <a:gd name="T71" fmla="*/ 840 h 860"/>
                    <a:gd name="T72" fmla="*/ 560 w 574"/>
                    <a:gd name="T73" fmla="*/ 846 h 860"/>
                    <a:gd name="T74" fmla="*/ 552 w 574"/>
                    <a:gd name="T75" fmla="*/ 852 h 860"/>
                    <a:gd name="T76" fmla="*/ 544 w 574"/>
                    <a:gd name="T77" fmla="*/ 858 h 860"/>
                    <a:gd name="T78" fmla="*/ 536 w 574"/>
                    <a:gd name="T79" fmla="*/ 860 h 860"/>
                    <a:gd name="T80" fmla="*/ 526 w 574"/>
                    <a:gd name="T81" fmla="*/ 860 h 860"/>
                    <a:gd name="T82" fmla="*/ 526 w 574"/>
                    <a:gd name="T83" fmla="*/ 860 h 860"/>
                    <a:gd name="T84" fmla="*/ 96 w 574"/>
                    <a:gd name="T85" fmla="*/ 766 h 860"/>
                    <a:gd name="T86" fmla="*/ 478 w 574"/>
                    <a:gd name="T87" fmla="*/ 766 h 860"/>
                    <a:gd name="T88" fmla="*/ 478 w 574"/>
                    <a:gd name="T89" fmla="*/ 96 h 860"/>
                    <a:gd name="T90" fmla="*/ 96 w 574"/>
                    <a:gd name="T91" fmla="*/ 96 h 860"/>
                    <a:gd name="T92" fmla="*/ 96 w 574"/>
                    <a:gd name="T93" fmla="*/ 766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4" h="860">
                      <a:moveTo>
                        <a:pt x="526" y="860"/>
                      </a:moveTo>
                      <a:lnTo>
                        <a:pt x="48" y="860"/>
                      </a:lnTo>
                      <a:lnTo>
                        <a:pt x="48" y="860"/>
                      </a:lnTo>
                      <a:lnTo>
                        <a:pt x="38" y="860"/>
                      </a:lnTo>
                      <a:lnTo>
                        <a:pt x="30" y="858"/>
                      </a:lnTo>
                      <a:lnTo>
                        <a:pt x="22" y="852"/>
                      </a:lnTo>
                      <a:lnTo>
                        <a:pt x="14" y="846"/>
                      </a:lnTo>
                      <a:lnTo>
                        <a:pt x="8" y="840"/>
                      </a:lnTo>
                      <a:lnTo>
                        <a:pt x="4" y="832"/>
                      </a:lnTo>
                      <a:lnTo>
                        <a:pt x="0" y="822"/>
                      </a:lnTo>
                      <a:lnTo>
                        <a:pt x="0" y="814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4" y="30"/>
                      </a:lnTo>
                      <a:lnTo>
                        <a:pt x="8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2"/>
                      </a:lnTo>
                      <a:lnTo>
                        <a:pt x="48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536" y="2"/>
                      </a:lnTo>
                      <a:lnTo>
                        <a:pt x="544" y="4"/>
                      </a:lnTo>
                      <a:lnTo>
                        <a:pt x="552" y="8"/>
                      </a:lnTo>
                      <a:lnTo>
                        <a:pt x="560" y="14"/>
                      </a:lnTo>
                      <a:lnTo>
                        <a:pt x="566" y="22"/>
                      </a:lnTo>
                      <a:lnTo>
                        <a:pt x="570" y="30"/>
                      </a:lnTo>
                      <a:lnTo>
                        <a:pt x="572" y="38"/>
                      </a:lnTo>
                      <a:lnTo>
                        <a:pt x="574" y="48"/>
                      </a:lnTo>
                      <a:lnTo>
                        <a:pt x="574" y="814"/>
                      </a:lnTo>
                      <a:lnTo>
                        <a:pt x="574" y="814"/>
                      </a:lnTo>
                      <a:lnTo>
                        <a:pt x="572" y="822"/>
                      </a:lnTo>
                      <a:lnTo>
                        <a:pt x="570" y="832"/>
                      </a:lnTo>
                      <a:lnTo>
                        <a:pt x="566" y="840"/>
                      </a:lnTo>
                      <a:lnTo>
                        <a:pt x="560" y="846"/>
                      </a:lnTo>
                      <a:lnTo>
                        <a:pt x="552" y="852"/>
                      </a:lnTo>
                      <a:lnTo>
                        <a:pt x="544" y="858"/>
                      </a:lnTo>
                      <a:lnTo>
                        <a:pt x="536" y="860"/>
                      </a:lnTo>
                      <a:lnTo>
                        <a:pt x="526" y="860"/>
                      </a:lnTo>
                      <a:lnTo>
                        <a:pt x="526" y="860"/>
                      </a:lnTo>
                      <a:close/>
                      <a:moveTo>
                        <a:pt x="96" y="766"/>
                      </a:moveTo>
                      <a:lnTo>
                        <a:pt x="478" y="766"/>
                      </a:lnTo>
                      <a:lnTo>
                        <a:pt x="478" y="96"/>
                      </a:lnTo>
                      <a:lnTo>
                        <a:pt x="96" y="96"/>
                      </a:lnTo>
                      <a:lnTo>
                        <a:pt x="96" y="7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SimHei"/>
                    <a:cs typeface="Arial Unicode MS"/>
                  </a:endParaRPr>
                </a:p>
              </p:txBody>
            </p:sp>
          </p:grp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BB38C819-A54B-4E56-A416-412131735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9933" y="6520371"/>
                <a:ext cx="725195" cy="431247"/>
              </a:xfrm>
              <a:custGeom>
                <a:avLst/>
                <a:gdLst>
                  <a:gd name="T0" fmla="*/ 540 w 1574"/>
                  <a:gd name="T1" fmla="*/ 936 h 936"/>
                  <a:gd name="T2" fmla="*/ 518 w 1574"/>
                  <a:gd name="T3" fmla="*/ 922 h 936"/>
                  <a:gd name="T4" fmla="*/ 524 w 1574"/>
                  <a:gd name="T5" fmla="*/ 896 h 936"/>
                  <a:gd name="T6" fmla="*/ 540 w 1574"/>
                  <a:gd name="T7" fmla="*/ 890 h 936"/>
                  <a:gd name="T8" fmla="*/ 1300 w 1574"/>
                  <a:gd name="T9" fmla="*/ 880 h 936"/>
                  <a:gd name="T10" fmla="*/ 1402 w 1574"/>
                  <a:gd name="T11" fmla="*/ 828 h 936"/>
                  <a:gd name="T12" fmla="*/ 1480 w 1574"/>
                  <a:gd name="T13" fmla="*/ 746 h 936"/>
                  <a:gd name="T14" fmla="*/ 1522 w 1574"/>
                  <a:gd name="T15" fmla="*/ 640 h 936"/>
                  <a:gd name="T16" fmla="*/ 1526 w 1574"/>
                  <a:gd name="T17" fmla="*/ 548 h 936"/>
                  <a:gd name="T18" fmla="*/ 1490 w 1574"/>
                  <a:gd name="T19" fmla="*/ 432 h 936"/>
                  <a:gd name="T20" fmla="*/ 1414 w 1574"/>
                  <a:gd name="T21" fmla="*/ 340 h 936"/>
                  <a:gd name="T22" fmla="*/ 1308 w 1574"/>
                  <a:gd name="T23" fmla="*/ 282 h 936"/>
                  <a:gd name="T24" fmla="*/ 1216 w 1574"/>
                  <a:gd name="T25" fmla="*/ 268 h 936"/>
                  <a:gd name="T26" fmla="*/ 1114 w 1574"/>
                  <a:gd name="T27" fmla="*/ 286 h 936"/>
                  <a:gd name="T28" fmla="*/ 1096 w 1574"/>
                  <a:gd name="T29" fmla="*/ 286 h 936"/>
                  <a:gd name="T30" fmla="*/ 1076 w 1574"/>
                  <a:gd name="T31" fmla="*/ 248 h 936"/>
                  <a:gd name="T32" fmla="*/ 1022 w 1574"/>
                  <a:gd name="T33" fmla="*/ 160 h 936"/>
                  <a:gd name="T34" fmla="*/ 948 w 1574"/>
                  <a:gd name="T35" fmla="*/ 96 h 936"/>
                  <a:gd name="T36" fmla="*/ 856 w 1574"/>
                  <a:gd name="T37" fmla="*/ 56 h 936"/>
                  <a:gd name="T38" fmla="*/ 780 w 1574"/>
                  <a:gd name="T39" fmla="*/ 48 h 936"/>
                  <a:gd name="T40" fmla="*/ 662 w 1574"/>
                  <a:gd name="T41" fmla="*/ 70 h 936"/>
                  <a:gd name="T42" fmla="*/ 564 w 1574"/>
                  <a:gd name="T43" fmla="*/ 130 h 936"/>
                  <a:gd name="T44" fmla="*/ 496 w 1574"/>
                  <a:gd name="T45" fmla="*/ 222 h 936"/>
                  <a:gd name="T46" fmla="*/ 462 w 1574"/>
                  <a:gd name="T47" fmla="*/ 338 h 936"/>
                  <a:gd name="T48" fmla="*/ 454 w 1574"/>
                  <a:gd name="T49" fmla="*/ 352 h 936"/>
                  <a:gd name="T50" fmla="*/ 438 w 1574"/>
                  <a:gd name="T51" fmla="*/ 358 h 936"/>
                  <a:gd name="T52" fmla="*/ 396 w 1574"/>
                  <a:gd name="T53" fmla="*/ 342 h 936"/>
                  <a:gd name="T54" fmla="*/ 298 w 1574"/>
                  <a:gd name="T55" fmla="*/ 324 h 936"/>
                  <a:gd name="T56" fmla="*/ 220 w 1574"/>
                  <a:gd name="T57" fmla="*/ 334 h 936"/>
                  <a:gd name="T58" fmla="*/ 150 w 1574"/>
                  <a:gd name="T59" fmla="*/ 366 h 936"/>
                  <a:gd name="T60" fmla="*/ 90 w 1574"/>
                  <a:gd name="T61" fmla="*/ 414 h 936"/>
                  <a:gd name="T62" fmla="*/ 44 w 1574"/>
                  <a:gd name="T63" fmla="*/ 480 h 936"/>
                  <a:gd name="T64" fmla="*/ 22 w 1574"/>
                  <a:gd name="T65" fmla="*/ 492 h 936"/>
                  <a:gd name="T66" fmla="*/ 2 w 1574"/>
                  <a:gd name="T67" fmla="*/ 476 h 936"/>
                  <a:gd name="T68" fmla="*/ 14 w 1574"/>
                  <a:gd name="T69" fmla="*/ 438 h 936"/>
                  <a:gd name="T70" fmla="*/ 72 w 1574"/>
                  <a:gd name="T71" fmla="*/ 366 h 936"/>
                  <a:gd name="T72" fmla="*/ 144 w 1574"/>
                  <a:gd name="T73" fmla="*/ 314 h 936"/>
                  <a:gd name="T74" fmla="*/ 230 w 1574"/>
                  <a:gd name="T75" fmla="*/ 284 h 936"/>
                  <a:gd name="T76" fmla="*/ 298 w 1574"/>
                  <a:gd name="T77" fmla="*/ 276 h 936"/>
                  <a:gd name="T78" fmla="*/ 420 w 1574"/>
                  <a:gd name="T79" fmla="*/ 300 h 936"/>
                  <a:gd name="T80" fmla="*/ 450 w 1574"/>
                  <a:gd name="T81" fmla="*/ 208 h 936"/>
                  <a:gd name="T82" fmla="*/ 522 w 1574"/>
                  <a:gd name="T83" fmla="*/ 106 h 936"/>
                  <a:gd name="T84" fmla="*/ 624 w 1574"/>
                  <a:gd name="T85" fmla="*/ 36 h 936"/>
                  <a:gd name="T86" fmla="*/ 746 w 1574"/>
                  <a:gd name="T87" fmla="*/ 2 h 936"/>
                  <a:gd name="T88" fmla="*/ 836 w 1574"/>
                  <a:gd name="T89" fmla="*/ 6 h 936"/>
                  <a:gd name="T90" fmla="*/ 940 w 1574"/>
                  <a:gd name="T91" fmla="*/ 38 h 936"/>
                  <a:gd name="T92" fmla="*/ 1030 w 1574"/>
                  <a:gd name="T93" fmla="*/ 100 h 936"/>
                  <a:gd name="T94" fmla="*/ 1096 w 1574"/>
                  <a:gd name="T95" fmla="*/ 186 h 936"/>
                  <a:gd name="T96" fmla="*/ 1144 w 1574"/>
                  <a:gd name="T97" fmla="*/ 230 h 936"/>
                  <a:gd name="T98" fmla="*/ 1216 w 1574"/>
                  <a:gd name="T99" fmla="*/ 222 h 936"/>
                  <a:gd name="T100" fmla="*/ 1356 w 1574"/>
                  <a:gd name="T101" fmla="*/ 250 h 936"/>
                  <a:gd name="T102" fmla="*/ 1470 w 1574"/>
                  <a:gd name="T103" fmla="*/ 328 h 936"/>
                  <a:gd name="T104" fmla="*/ 1546 w 1574"/>
                  <a:gd name="T105" fmla="*/ 442 h 936"/>
                  <a:gd name="T106" fmla="*/ 1574 w 1574"/>
                  <a:gd name="T107" fmla="*/ 580 h 936"/>
                  <a:gd name="T108" fmla="*/ 1560 w 1574"/>
                  <a:gd name="T109" fmla="*/ 680 h 936"/>
                  <a:gd name="T110" fmla="*/ 1500 w 1574"/>
                  <a:gd name="T111" fmla="*/ 798 h 936"/>
                  <a:gd name="T112" fmla="*/ 1402 w 1574"/>
                  <a:gd name="T113" fmla="*/ 884 h 936"/>
                  <a:gd name="T114" fmla="*/ 1278 w 1574"/>
                  <a:gd name="T115" fmla="*/ 932 h 936"/>
                  <a:gd name="T116" fmla="*/ 1242 w 1574"/>
                  <a:gd name="T117" fmla="*/ 936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74" h="936">
                    <a:moveTo>
                      <a:pt x="1242" y="936"/>
                    </a:moveTo>
                    <a:lnTo>
                      <a:pt x="1242" y="936"/>
                    </a:lnTo>
                    <a:lnTo>
                      <a:pt x="1242" y="936"/>
                    </a:lnTo>
                    <a:lnTo>
                      <a:pt x="540" y="936"/>
                    </a:lnTo>
                    <a:lnTo>
                      <a:pt x="540" y="936"/>
                    </a:lnTo>
                    <a:lnTo>
                      <a:pt x="530" y="934"/>
                    </a:lnTo>
                    <a:lnTo>
                      <a:pt x="524" y="928"/>
                    </a:lnTo>
                    <a:lnTo>
                      <a:pt x="518" y="922"/>
                    </a:lnTo>
                    <a:lnTo>
                      <a:pt x="516" y="912"/>
                    </a:lnTo>
                    <a:lnTo>
                      <a:pt x="516" y="912"/>
                    </a:lnTo>
                    <a:lnTo>
                      <a:pt x="518" y="904"/>
                    </a:lnTo>
                    <a:lnTo>
                      <a:pt x="524" y="896"/>
                    </a:lnTo>
                    <a:lnTo>
                      <a:pt x="530" y="890"/>
                    </a:lnTo>
                    <a:lnTo>
                      <a:pt x="540" y="890"/>
                    </a:lnTo>
                    <a:lnTo>
                      <a:pt x="540" y="890"/>
                    </a:lnTo>
                    <a:lnTo>
                      <a:pt x="540" y="890"/>
                    </a:lnTo>
                    <a:lnTo>
                      <a:pt x="1242" y="890"/>
                    </a:lnTo>
                    <a:lnTo>
                      <a:pt x="1242" y="890"/>
                    </a:lnTo>
                    <a:lnTo>
                      <a:pt x="1270" y="886"/>
                    </a:lnTo>
                    <a:lnTo>
                      <a:pt x="1300" y="880"/>
                    </a:lnTo>
                    <a:lnTo>
                      <a:pt x="1328" y="870"/>
                    </a:lnTo>
                    <a:lnTo>
                      <a:pt x="1354" y="860"/>
                    </a:lnTo>
                    <a:lnTo>
                      <a:pt x="1378" y="846"/>
                    </a:lnTo>
                    <a:lnTo>
                      <a:pt x="1402" y="828"/>
                    </a:lnTo>
                    <a:lnTo>
                      <a:pt x="1424" y="810"/>
                    </a:lnTo>
                    <a:lnTo>
                      <a:pt x="1444" y="790"/>
                    </a:lnTo>
                    <a:lnTo>
                      <a:pt x="1464" y="770"/>
                    </a:lnTo>
                    <a:lnTo>
                      <a:pt x="1480" y="746"/>
                    </a:lnTo>
                    <a:lnTo>
                      <a:pt x="1494" y="722"/>
                    </a:lnTo>
                    <a:lnTo>
                      <a:pt x="1506" y="696"/>
                    </a:lnTo>
                    <a:lnTo>
                      <a:pt x="1516" y="668"/>
                    </a:lnTo>
                    <a:lnTo>
                      <a:pt x="1522" y="640"/>
                    </a:lnTo>
                    <a:lnTo>
                      <a:pt x="1526" y="610"/>
                    </a:lnTo>
                    <a:lnTo>
                      <a:pt x="1528" y="580"/>
                    </a:lnTo>
                    <a:lnTo>
                      <a:pt x="1528" y="580"/>
                    </a:lnTo>
                    <a:lnTo>
                      <a:pt x="1526" y="548"/>
                    </a:lnTo>
                    <a:lnTo>
                      <a:pt x="1522" y="518"/>
                    </a:lnTo>
                    <a:lnTo>
                      <a:pt x="1514" y="488"/>
                    </a:lnTo>
                    <a:lnTo>
                      <a:pt x="1504" y="460"/>
                    </a:lnTo>
                    <a:lnTo>
                      <a:pt x="1490" y="432"/>
                    </a:lnTo>
                    <a:lnTo>
                      <a:pt x="1474" y="406"/>
                    </a:lnTo>
                    <a:lnTo>
                      <a:pt x="1456" y="382"/>
                    </a:lnTo>
                    <a:lnTo>
                      <a:pt x="1436" y="360"/>
                    </a:lnTo>
                    <a:lnTo>
                      <a:pt x="1414" y="340"/>
                    </a:lnTo>
                    <a:lnTo>
                      <a:pt x="1390" y="322"/>
                    </a:lnTo>
                    <a:lnTo>
                      <a:pt x="1364" y="306"/>
                    </a:lnTo>
                    <a:lnTo>
                      <a:pt x="1338" y="294"/>
                    </a:lnTo>
                    <a:lnTo>
                      <a:pt x="1308" y="282"/>
                    </a:lnTo>
                    <a:lnTo>
                      <a:pt x="1278" y="274"/>
                    </a:lnTo>
                    <a:lnTo>
                      <a:pt x="1248" y="270"/>
                    </a:lnTo>
                    <a:lnTo>
                      <a:pt x="1216" y="268"/>
                    </a:lnTo>
                    <a:lnTo>
                      <a:pt x="1216" y="268"/>
                    </a:lnTo>
                    <a:lnTo>
                      <a:pt x="1190" y="270"/>
                    </a:lnTo>
                    <a:lnTo>
                      <a:pt x="1166" y="274"/>
                    </a:lnTo>
                    <a:lnTo>
                      <a:pt x="1140" y="278"/>
                    </a:lnTo>
                    <a:lnTo>
                      <a:pt x="1114" y="286"/>
                    </a:lnTo>
                    <a:lnTo>
                      <a:pt x="1114" y="286"/>
                    </a:lnTo>
                    <a:lnTo>
                      <a:pt x="1106" y="288"/>
                    </a:lnTo>
                    <a:lnTo>
                      <a:pt x="1096" y="286"/>
                    </a:lnTo>
                    <a:lnTo>
                      <a:pt x="1096" y="286"/>
                    </a:lnTo>
                    <a:lnTo>
                      <a:pt x="1088" y="280"/>
                    </a:lnTo>
                    <a:lnTo>
                      <a:pt x="1084" y="272"/>
                    </a:lnTo>
                    <a:lnTo>
                      <a:pt x="1084" y="272"/>
                    </a:lnTo>
                    <a:lnTo>
                      <a:pt x="1076" y="248"/>
                    </a:lnTo>
                    <a:lnTo>
                      <a:pt x="1064" y="224"/>
                    </a:lnTo>
                    <a:lnTo>
                      <a:pt x="1052" y="202"/>
                    </a:lnTo>
                    <a:lnTo>
                      <a:pt x="1038" y="180"/>
                    </a:lnTo>
                    <a:lnTo>
                      <a:pt x="1022" y="160"/>
                    </a:lnTo>
                    <a:lnTo>
                      <a:pt x="1006" y="142"/>
                    </a:lnTo>
                    <a:lnTo>
                      <a:pt x="988" y="124"/>
                    </a:lnTo>
                    <a:lnTo>
                      <a:pt x="968" y="110"/>
                    </a:lnTo>
                    <a:lnTo>
                      <a:pt x="948" y="96"/>
                    </a:lnTo>
                    <a:lnTo>
                      <a:pt x="926" y="82"/>
                    </a:lnTo>
                    <a:lnTo>
                      <a:pt x="904" y="72"/>
                    </a:lnTo>
                    <a:lnTo>
                      <a:pt x="880" y="64"/>
                    </a:lnTo>
                    <a:lnTo>
                      <a:pt x="856" y="56"/>
                    </a:lnTo>
                    <a:lnTo>
                      <a:pt x="832" y="52"/>
                    </a:lnTo>
                    <a:lnTo>
                      <a:pt x="806" y="48"/>
                    </a:lnTo>
                    <a:lnTo>
                      <a:pt x="780" y="48"/>
                    </a:lnTo>
                    <a:lnTo>
                      <a:pt x="780" y="48"/>
                    </a:lnTo>
                    <a:lnTo>
                      <a:pt x="748" y="48"/>
                    </a:lnTo>
                    <a:lnTo>
                      <a:pt x="720" y="52"/>
                    </a:lnTo>
                    <a:lnTo>
                      <a:pt x="690" y="60"/>
                    </a:lnTo>
                    <a:lnTo>
                      <a:pt x="662" y="70"/>
                    </a:lnTo>
                    <a:lnTo>
                      <a:pt x="636" y="82"/>
                    </a:lnTo>
                    <a:lnTo>
                      <a:pt x="610" y="96"/>
                    </a:lnTo>
                    <a:lnTo>
                      <a:pt x="588" y="112"/>
                    </a:lnTo>
                    <a:lnTo>
                      <a:pt x="564" y="130"/>
                    </a:lnTo>
                    <a:lnTo>
                      <a:pt x="544" y="150"/>
                    </a:lnTo>
                    <a:lnTo>
                      <a:pt x="526" y="172"/>
                    </a:lnTo>
                    <a:lnTo>
                      <a:pt x="510" y="196"/>
                    </a:lnTo>
                    <a:lnTo>
                      <a:pt x="496" y="222"/>
                    </a:lnTo>
                    <a:lnTo>
                      <a:pt x="482" y="248"/>
                    </a:lnTo>
                    <a:lnTo>
                      <a:pt x="474" y="278"/>
                    </a:lnTo>
                    <a:lnTo>
                      <a:pt x="466" y="306"/>
                    </a:lnTo>
                    <a:lnTo>
                      <a:pt x="462" y="338"/>
                    </a:lnTo>
                    <a:lnTo>
                      <a:pt x="462" y="338"/>
                    </a:lnTo>
                    <a:lnTo>
                      <a:pt x="460" y="342"/>
                    </a:lnTo>
                    <a:lnTo>
                      <a:pt x="458" y="348"/>
                    </a:lnTo>
                    <a:lnTo>
                      <a:pt x="454" y="352"/>
                    </a:lnTo>
                    <a:lnTo>
                      <a:pt x="450" y="356"/>
                    </a:lnTo>
                    <a:lnTo>
                      <a:pt x="450" y="356"/>
                    </a:lnTo>
                    <a:lnTo>
                      <a:pt x="444" y="358"/>
                    </a:lnTo>
                    <a:lnTo>
                      <a:pt x="438" y="358"/>
                    </a:lnTo>
                    <a:lnTo>
                      <a:pt x="434" y="358"/>
                    </a:lnTo>
                    <a:lnTo>
                      <a:pt x="428" y="356"/>
                    </a:lnTo>
                    <a:lnTo>
                      <a:pt x="428" y="356"/>
                    </a:lnTo>
                    <a:lnTo>
                      <a:pt x="396" y="342"/>
                    </a:lnTo>
                    <a:lnTo>
                      <a:pt x="364" y="332"/>
                    </a:lnTo>
                    <a:lnTo>
                      <a:pt x="332" y="326"/>
                    </a:lnTo>
                    <a:lnTo>
                      <a:pt x="298" y="324"/>
                    </a:lnTo>
                    <a:lnTo>
                      <a:pt x="298" y="324"/>
                    </a:lnTo>
                    <a:lnTo>
                      <a:pt x="278" y="324"/>
                    </a:lnTo>
                    <a:lnTo>
                      <a:pt x="258" y="326"/>
                    </a:lnTo>
                    <a:lnTo>
                      <a:pt x="240" y="330"/>
                    </a:lnTo>
                    <a:lnTo>
                      <a:pt x="220" y="334"/>
                    </a:lnTo>
                    <a:lnTo>
                      <a:pt x="202" y="340"/>
                    </a:lnTo>
                    <a:lnTo>
                      <a:pt x="184" y="348"/>
                    </a:lnTo>
                    <a:lnTo>
                      <a:pt x="166" y="356"/>
                    </a:lnTo>
                    <a:lnTo>
                      <a:pt x="150" y="366"/>
                    </a:lnTo>
                    <a:lnTo>
                      <a:pt x="134" y="376"/>
                    </a:lnTo>
                    <a:lnTo>
                      <a:pt x="118" y="388"/>
                    </a:lnTo>
                    <a:lnTo>
                      <a:pt x="104" y="400"/>
                    </a:lnTo>
                    <a:lnTo>
                      <a:pt x="90" y="414"/>
                    </a:lnTo>
                    <a:lnTo>
                      <a:pt x="76" y="430"/>
                    </a:lnTo>
                    <a:lnTo>
                      <a:pt x="64" y="444"/>
                    </a:lnTo>
                    <a:lnTo>
                      <a:pt x="54" y="462"/>
                    </a:lnTo>
                    <a:lnTo>
                      <a:pt x="44" y="480"/>
                    </a:lnTo>
                    <a:lnTo>
                      <a:pt x="44" y="480"/>
                    </a:lnTo>
                    <a:lnTo>
                      <a:pt x="38" y="486"/>
                    </a:lnTo>
                    <a:lnTo>
                      <a:pt x="30" y="490"/>
                    </a:lnTo>
                    <a:lnTo>
                      <a:pt x="22" y="492"/>
                    </a:lnTo>
                    <a:lnTo>
                      <a:pt x="14" y="490"/>
                    </a:lnTo>
                    <a:lnTo>
                      <a:pt x="14" y="490"/>
                    </a:lnTo>
                    <a:lnTo>
                      <a:pt x="6" y="484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2" y="458"/>
                    </a:lnTo>
                    <a:lnTo>
                      <a:pt x="2" y="458"/>
                    </a:lnTo>
                    <a:lnTo>
                      <a:pt x="14" y="438"/>
                    </a:lnTo>
                    <a:lnTo>
                      <a:pt x="26" y="418"/>
                    </a:lnTo>
                    <a:lnTo>
                      <a:pt x="40" y="400"/>
                    </a:lnTo>
                    <a:lnTo>
                      <a:pt x="56" y="382"/>
                    </a:lnTo>
                    <a:lnTo>
                      <a:pt x="72" y="366"/>
                    </a:lnTo>
                    <a:lnTo>
                      <a:pt x="88" y="352"/>
                    </a:lnTo>
                    <a:lnTo>
                      <a:pt x="106" y="338"/>
                    </a:lnTo>
                    <a:lnTo>
                      <a:pt x="126" y="326"/>
                    </a:lnTo>
                    <a:lnTo>
                      <a:pt x="144" y="314"/>
                    </a:lnTo>
                    <a:lnTo>
                      <a:pt x="164" y="304"/>
                    </a:lnTo>
                    <a:lnTo>
                      <a:pt x="186" y="296"/>
                    </a:lnTo>
                    <a:lnTo>
                      <a:pt x="208" y="290"/>
                    </a:lnTo>
                    <a:lnTo>
                      <a:pt x="230" y="284"/>
                    </a:lnTo>
                    <a:lnTo>
                      <a:pt x="252" y="280"/>
                    </a:lnTo>
                    <a:lnTo>
                      <a:pt x="276" y="278"/>
                    </a:lnTo>
                    <a:lnTo>
                      <a:pt x="298" y="276"/>
                    </a:lnTo>
                    <a:lnTo>
                      <a:pt x="298" y="276"/>
                    </a:lnTo>
                    <a:lnTo>
                      <a:pt x="330" y="278"/>
                    </a:lnTo>
                    <a:lnTo>
                      <a:pt x="360" y="282"/>
                    </a:lnTo>
                    <a:lnTo>
                      <a:pt x="390" y="290"/>
                    </a:lnTo>
                    <a:lnTo>
                      <a:pt x="420" y="300"/>
                    </a:lnTo>
                    <a:lnTo>
                      <a:pt x="420" y="300"/>
                    </a:lnTo>
                    <a:lnTo>
                      <a:pt x="428" y="270"/>
                    </a:lnTo>
                    <a:lnTo>
                      <a:pt x="438" y="238"/>
                    </a:lnTo>
                    <a:lnTo>
                      <a:pt x="450" y="208"/>
                    </a:lnTo>
                    <a:lnTo>
                      <a:pt x="464" y="180"/>
                    </a:lnTo>
                    <a:lnTo>
                      <a:pt x="482" y="154"/>
                    </a:lnTo>
                    <a:lnTo>
                      <a:pt x="500" y="130"/>
                    </a:lnTo>
                    <a:lnTo>
                      <a:pt x="522" y="106"/>
                    </a:lnTo>
                    <a:lnTo>
                      <a:pt x="546" y="86"/>
                    </a:lnTo>
                    <a:lnTo>
                      <a:pt x="570" y="66"/>
                    </a:lnTo>
                    <a:lnTo>
                      <a:pt x="596" y="50"/>
                    </a:lnTo>
                    <a:lnTo>
                      <a:pt x="624" y="36"/>
                    </a:lnTo>
                    <a:lnTo>
                      <a:pt x="652" y="24"/>
                    </a:lnTo>
                    <a:lnTo>
                      <a:pt x="682" y="14"/>
                    </a:lnTo>
                    <a:lnTo>
                      <a:pt x="714" y="6"/>
                    </a:lnTo>
                    <a:lnTo>
                      <a:pt x="746" y="2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808" y="2"/>
                    </a:lnTo>
                    <a:lnTo>
                      <a:pt x="836" y="6"/>
                    </a:lnTo>
                    <a:lnTo>
                      <a:pt x="862" y="10"/>
                    </a:lnTo>
                    <a:lnTo>
                      <a:pt x="890" y="18"/>
                    </a:lnTo>
                    <a:lnTo>
                      <a:pt x="916" y="26"/>
                    </a:lnTo>
                    <a:lnTo>
                      <a:pt x="940" y="38"/>
                    </a:lnTo>
                    <a:lnTo>
                      <a:pt x="964" y="50"/>
                    </a:lnTo>
                    <a:lnTo>
                      <a:pt x="986" y="66"/>
                    </a:lnTo>
                    <a:lnTo>
                      <a:pt x="1008" y="82"/>
                    </a:lnTo>
                    <a:lnTo>
                      <a:pt x="1030" y="100"/>
                    </a:lnTo>
                    <a:lnTo>
                      <a:pt x="1048" y="118"/>
                    </a:lnTo>
                    <a:lnTo>
                      <a:pt x="1066" y="140"/>
                    </a:lnTo>
                    <a:lnTo>
                      <a:pt x="1082" y="162"/>
                    </a:lnTo>
                    <a:lnTo>
                      <a:pt x="1096" y="186"/>
                    </a:lnTo>
                    <a:lnTo>
                      <a:pt x="1110" y="210"/>
                    </a:lnTo>
                    <a:lnTo>
                      <a:pt x="1120" y="236"/>
                    </a:lnTo>
                    <a:lnTo>
                      <a:pt x="1120" y="236"/>
                    </a:lnTo>
                    <a:lnTo>
                      <a:pt x="1144" y="230"/>
                    </a:lnTo>
                    <a:lnTo>
                      <a:pt x="1168" y="226"/>
                    </a:lnTo>
                    <a:lnTo>
                      <a:pt x="1192" y="222"/>
                    </a:lnTo>
                    <a:lnTo>
                      <a:pt x="1216" y="222"/>
                    </a:lnTo>
                    <a:lnTo>
                      <a:pt x="1216" y="222"/>
                    </a:lnTo>
                    <a:lnTo>
                      <a:pt x="1252" y="224"/>
                    </a:lnTo>
                    <a:lnTo>
                      <a:pt x="1288" y="230"/>
                    </a:lnTo>
                    <a:lnTo>
                      <a:pt x="1322" y="238"/>
                    </a:lnTo>
                    <a:lnTo>
                      <a:pt x="1356" y="250"/>
                    </a:lnTo>
                    <a:lnTo>
                      <a:pt x="1386" y="266"/>
                    </a:lnTo>
                    <a:lnTo>
                      <a:pt x="1416" y="284"/>
                    </a:lnTo>
                    <a:lnTo>
                      <a:pt x="1444" y="304"/>
                    </a:lnTo>
                    <a:lnTo>
                      <a:pt x="1470" y="328"/>
                    </a:lnTo>
                    <a:lnTo>
                      <a:pt x="1492" y="352"/>
                    </a:lnTo>
                    <a:lnTo>
                      <a:pt x="1512" y="380"/>
                    </a:lnTo>
                    <a:lnTo>
                      <a:pt x="1530" y="410"/>
                    </a:lnTo>
                    <a:lnTo>
                      <a:pt x="1546" y="442"/>
                    </a:lnTo>
                    <a:lnTo>
                      <a:pt x="1558" y="474"/>
                    </a:lnTo>
                    <a:lnTo>
                      <a:pt x="1566" y="508"/>
                    </a:lnTo>
                    <a:lnTo>
                      <a:pt x="1572" y="544"/>
                    </a:lnTo>
                    <a:lnTo>
                      <a:pt x="1574" y="580"/>
                    </a:lnTo>
                    <a:lnTo>
                      <a:pt x="1574" y="580"/>
                    </a:lnTo>
                    <a:lnTo>
                      <a:pt x="1572" y="616"/>
                    </a:lnTo>
                    <a:lnTo>
                      <a:pt x="1568" y="648"/>
                    </a:lnTo>
                    <a:lnTo>
                      <a:pt x="1560" y="680"/>
                    </a:lnTo>
                    <a:lnTo>
                      <a:pt x="1548" y="712"/>
                    </a:lnTo>
                    <a:lnTo>
                      <a:pt x="1534" y="742"/>
                    </a:lnTo>
                    <a:lnTo>
                      <a:pt x="1518" y="770"/>
                    </a:lnTo>
                    <a:lnTo>
                      <a:pt x="1500" y="798"/>
                    </a:lnTo>
                    <a:lnTo>
                      <a:pt x="1478" y="822"/>
                    </a:lnTo>
                    <a:lnTo>
                      <a:pt x="1456" y="846"/>
                    </a:lnTo>
                    <a:lnTo>
                      <a:pt x="1430" y="866"/>
                    </a:lnTo>
                    <a:lnTo>
                      <a:pt x="1402" y="884"/>
                    </a:lnTo>
                    <a:lnTo>
                      <a:pt x="1374" y="900"/>
                    </a:lnTo>
                    <a:lnTo>
                      <a:pt x="1344" y="914"/>
                    </a:lnTo>
                    <a:lnTo>
                      <a:pt x="1312" y="924"/>
                    </a:lnTo>
                    <a:lnTo>
                      <a:pt x="1278" y="932"/>
                    </a:lnTo>
                    <a:lnTo>
                      <a:pt x="1244" y="936"/>
                    </a:lnTo>
                    <a:lnTo>
                      <a:pt x="1244" y="936"/>
                    </a:lnTo>
                    <a:lnTo>
                      <a:pt x="1242" y="936"/>
                    </a:lnTo>
                    <a:lnTo>
                      <a:pt x="1242" y="936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Hei"/>
                  <a:cs typeface="Arial Unicode M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0D157-BBA6-4DA9-93BD-1575C01C3363}"/>
              </a:ext>
            </a:extLst>
          </p:cNvPr>
          <p:cNvGrpSpPr/>
          <p:nvPr/>
        </p:nvGrpSpPr>
        <p:grpSpPr>
          <a:xfrm>
            <a:off x="3256035" y="1518526"/>
            <a:ext cx="927680" cy="927680"/>
            <a:chOff x="10800480" y="578651"/>
            <a:chExt cx="927680" cy="92768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38AF5AC-9678-40B1-BEF5-12E722B86868}"/>
                </a:ext>
              </a:extLst>
            </p:cNvPr>
            <p:cNvSpPr/>
            <p:nvPr/>
          </p:nvSpPr>
          <p:spPr>
            <a:xfrm>
              <a:off x="10800480" y="578651"/>
              <a:ext cx="927680" cy="927680"/>
            </a:xfrm>
            <a:prstGeom prst="ellipse">
              <a:avLst/>
            </a:prstGeom>
            <a:solidFill>
              <a:srgbClr val="23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121" name="Freeform 104">
              <a:extLst>
                <a:ext uri="{FF2B5EF4-FFF2-40B4-BE49-F238E27FC236}">
                  <a16:creationId xmlns:a16="http://schemas.microsoft.com/office/drawing/2014/main" id="{68FF9293-EAE4-4F67-8F52-DD97A1317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8562" y="874166"/>
              <a:ext cx="511516" cy="298078"/>
            </a:xfrm>
            <a:custGeom>
              <a:avLst/>
              <a:gdLst>
                <a:gd name="T0" fmla="*/ 446 w 2502"/>
                <a:gd name="T1" fmla="*/ 1454 h 1458"/>
                <a:gd name="T2" fmla="*/ 310 w 2502"/>
                <a:gd name="T3" fmla="*/ 1416 h 1458"/>
                <a:gd name="T4" fmla="*/ 128 w 2502"/>
                <a:gd name="T5" fmla="*/ 1284 h 1458"/>
                <a:gd name="T6" fmla="*/ 32 w 2502"/>
                <a:gd name="T7" fmla="*/ 1126 h 1458"/>
                <a:gd name="T8" fmla="*/ 0 w 2502"/>
                <a:gd name="T9" fmla="*/ 946 h 1458"/>
                <a:gd name="T10" fmla="*/ 16 w 2502"/>
                <a:gd name="T11" fmla="*/ 818 h 1458"/>
                <a:gd name="T12" fmla="*/ 62 w 2502"/>
                <a:gd name="T13" fmla="*/ 700 h 1458"/>
                <a:gd name="T14" fmla="*/ 188 w 2502"/>
                <a:gd name="T15" fmla="*/ 548 h 1458"/>
                <a:gd name="T16" fmla="*/ 316 w 2502"/>
                <a:gd name="T17" fmla="*/ 470 h 1458"/>
                <a:gd name="T18" fmla="*/ 438 w 2502"/>
                <a:gd name="T19" fmla="*/ 436 h 1458"/>
                <a:gd name="T20" fmla="*/ 564 w 2502"/>
                <a:gd name="T21" fmla="*/ 432 h 1458"/>
                <a:gd name="T22" fmla="*/ 716 w 2502"/>
                <a:gd name="T23" fmla="*/ 418 h 1458"/>
                <a:gd name="T24" fmla="*/ 830 w 2502"/>
                <a:gd name="T25" fmla="*/ 202 h 1458"/>
                <a:gd name="T26" fmla="*/ 1022 w 2502"/>
                <a:gd name="T27" fmla="*/ 54 h 1458"/>
                <a:gd name="T28" fmla="*/ 1264 w 2502"/>
                <a:gd name="T29" fmla="*/ 0 h 1458"/>
                <a:gd name="T30" fmla="*/ 1436 w 2502"/>
                <a:gd name="T31" fmla="*/ 26 h 1458"/>
                <a:gd name="T32" fmla="*/ 1620 w 2502"/>
                <a:gd name="T33" fmla="*/ 126 h 1458"/>
                <a:gd name="T34" fmla="*/ 1758 w 2502"/>
                <a:gd name="T35" fmla="*/ 288 h 1458"/>
                <a:gd name="T36" fmla="*/ 1870 w 2502"/>
                <a:gd name="T37" fmla="*/ 350 h 1458"/>
                <a:gd name="T38" fmla="*/ 2000 w 2502"/>
                <a:gd name="T39" fmla="*/ 348 h 1458"/>
                <a:gd name="T40" fmla="*/ 2136 w 2502"/>
                <a:gd name="T41" fmla="*/ 378 h 1458"/>
                <a:gd name="T42" fmla="*/ 2256 w 2502"/>
                <a:gd name="T43" fmla="*/ 440 h 1458"/>
                <a:gd name="T44" fmla="*/ 2356 w 2502"/>
                <a:gd name="T45" fmla="*/ 528 h 1458"/>
                <a:gd name="T46" fmla="*/ 2434 w 2502"/>
                <a:gd name="T47" fmla="*/ 638 h 1458"/>
                <a:gd name="T48" fmla="*/ 2484 w 2502"/>
                <a:gd name="T49" fmla="*/ 764 h 1458"/>
                <a:gd name="T50" fmla="*/ 2502 w 2502"/>
                <a:gd name="T51" fmla="*/ 904 h 1458"/>
                <a:gd name="T52" fmla="*/ 2492 w 2502"/>
                <a:gd name="T53" fmla="*/ 1008 h 1458"/>
                <a:gd name="T54" fmla="*/ 2454 w 2502"/>
                <a:gd name="T55" fmla="*/ 1130 h 1458"/>
                <a:gd name="T56" fmla="*/ 2386 w 2502"/>
                <a:gd name="T57" fmla="*/ 1242 h 1458"/>
                <a:gd name="T58" fmla="*/ 2314 w 2502"/>
                <a:gd name="T59" fmla="*/ 1318 h 1458"/>
                <a:gd name="T60" fmla="*/ 2140 w 2502"/>
                <a:gd name="T61" fmla="*/ 1424 h 1458"/>
                <a:gd name="T62" fmla="*/ 1988 w 2502"/>
                <a:gd name="T63" fmla="*/ 1458 h 1458"/>
                <a:gd name="T64" fmla="*/ 1984 w 2502"/>
                <a:gd name="T65" fmla="*/ 1386 h 1458"/>
                <a:gd name="T66" fmla="*/ 2198 w 2502"/>
                <a:gd name="T67" fmla="*/ 1314 h 1458"/>
                <a:gd name="T68" fmla="*/ 2354 w 2502"/>
                <a:gd name="T69" fmla="*/ 1160 h 1458"/>
                <a:gd name="T70" fmla="*/ 2428 w 2502"/>
                <a:gd name="T71" fmla="*/ 950 h 1458"/>
                <a:gd name="T72" fmla="*/ 2424 w 2502"/>
                <a:gd name="T73" fmla="*/ 830 h 1458"/>
                <a:gd name="T74" fmla="*/ 2370 w 2502"/>
                <a:gd name="T75" fmla="*/ 672 h 1458"/>
                <a:gd name="T76" fmla="*/ 2214 w 2502"/>
                <a:gd name="T77" fmla="*/ 500 h 1458"/>
                <a:gd name="T78" fmla="*/ 2042 w 2502"/>
                <a:gd name="T79" fmla="*/ 426 h 1458"/>
                <a:gd name="T80" fmla="*/ 1944 w 2502"/>
                <a:gd name="T81" fmla="*/ 416 h 1458"/>
                <a:gd name="T82" fmla="*/ 1786 w 2502"/>
                <a:gd name="T83" fmla="*/ 446 h 1458"/>
                <a:gd name="T84" fmla="*/ 1758 w 2502"/>
                <a:gd name="T85" fmla="*/ 444 h 1458"/>
                <a:gd name="T86" fmla="*/ 1740 w 2502"/>
                <a:gd name="T87" fmla="*/ 422 h 1458"/>
                <a:gd name="T88" fmla="*/ 1644 w 2502"/>
                <a:gd name="T89" fmla="*/ 248 h 1458"/>
                <a:gd name="T90" fmla="*/ 1492 w 2502"/>
                <a:gd name="T91" fmla="*/ 128 h 1458"/>
                <a:gd name="T92" fmla="*/ 1304 w 2502"/>
                <a:gd name="T93" fmla="*/ 74 h 1458"/>
                <a:gd name="T94" fmla="*/ 1126 w 2502"/>
                <a:gd name="T95" fmla="*/ 92 h 1458"/>
                <a:gd name="T96" fmla="*/ 930 w 2502"/>
                <a:gd name="T97" fmla="*/ 202 h 1458"/>
                <a:gd name="T98" fmla="*/ 802 w 2502"/>
                <a:gd name="T99" fmla="*/ 386 h 1458"/>
                <a:gd name="T100" fmla="*/ 768 w 2502"/>
                <a:gd name="T101" fmla="*/ 532 h 1458"/>
                <a:gd name="T102" fmla="*/ 742 w 2502"/>
                <a:gd name="T103" fmla="*/ 556 h 1458"/>
                <a:gd name="T104" fmla="*/ 692 w 2502"/>
                <a:gd name="T105" fmla="*/ 540 h 1458"/>
                <a:gd name="T106" fmla="*/ 566 w 2502"/>
                <a:gd name="T107" fmla="*/ 506 h 1458"/>
                <a:gd name="T108" fmla="*/ 426 w 2502"/>
                <a:gd name="T109" fmla="*/ 512 h 1458"/>
                <a:gd name="T110" fmla="*/ 234 w 2502"/>
                <a:gd name="T111" fmla="*/ 604 h 1458"/>
                <a:gd name="T112" fmla="*/ 106 w 2502"/>
                <a:gd name="T113" fmla="*/ 774 h 1458"/>
                <a:gd name="T114" fmla="*/ 72 w 2502"/>
                <a:gd name="T115" fmla="*/ 946 h 1458"/>
                <a:gd name="T116" fmla="*/ 116 w 2502"/>
                <a:gd name="T117" fmla="*/ 1136 h 1458"/>
                <a:gd name="T118" fmla="*/ 236 w 2502"/>
                <a:gd name="T119" fmla="*/ 1288 h 1458"/>
                <a:gd name="T120" fmla="*/ 410 w 2502"/>
                <a:gd name="T121" fmla="*/ 1374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02" h="1458">
                  <a:moveTo>
                    <a:pt x="1984" y="1458"/>
                  </a:moveTo>
                  <a:lnTo>
                    <a:pt x="1984" y="1458"/>
                  </a:lnTo>
                  <a:lnTo>
                    <a:pt x="1984" y="1458"/>
                  </a:lnTo>
                  <a:lnTo>
                    <a:pt x="446" y="1454"/>
                  </a:lnTo>
                  <a:lnTo>
                    <a:pt x="446" y="1454"/>
                  </a:lnTo>
                  <a:lnTo>
                    <a:pt x="442" y="1454"/>
                  </a:lnTo>
                  <a:lnTo>
                    <a:pt x="442" y="1454"/>
                  </a:lnTo>
                  <a:lnTo>
                    <a:pt x="396" y="1446"/>
                  </a:lnTo>
                  <a:lnTo>
                    <a:pt x="352" y="1434"/>
                  </a:lnTo>
                  <a:lnTo>
                    <a:pt x="310" y="1416"/>
                  </a:lnTo>
                  <a:lnTo>
                    <a:pt x="270" y="1398"/>
                  </a:lnTo>
                  <a:lnTo>
                    <a:pt x="230" y="1374"/>
                  </a:lnTo>
                  <a:lnTo>
                    <a:pt x="194" y="1346"/>
                  </a:lnTo>
                  <a:lnTo>
                    <a:pt x="160" y="1316"/>
                  </a:lnTo>
                  <a:lnTo>
                    <a:pt x="128" y="1284"/>
                  </a:lnTo>
                  <a:lnTo>
                    <a:pt x="128" y="1284"/>
                  </a:lnTo>
                  <a:lnTo>
                    <a:pt x="98" y="1248"/>
                  </a:lnTo>
                  <a:lnTo>
                    <a:pt x="72" y="1210"/>
                  </a:lnTo>
                  <a:lnTo>
                    <a:pt x="50" y="1168"/>
                  </a:lnTo>
                  <a:lnTo>
                    <a:pt x="32" y="1126"/>
                  </a:lnTo>
                  <a:lnTo>
                    <a:pt x="18" y="1082"/>
                  </a:lnTo>
                  <a:lnTo>
                    <a:pt x="8" y="1038"/>
                  </a:lnTo>
                  <a:lnTo>
                    <a:pt x="2" y="992"/>
                  </a:lnTo>
                  <a:lnTo>
                    <a:pt x="0" y="946"/>
                  </a:lnTo>
                  <a:lnTo>
                    <a:pt x="0" y="946"/>
                  </a:lnTo>
                  <a:lnTo>
                    <a:pt x="0" y="920"/>
                  </a:lnTo>
                  <a:lnTo>
                    <a:pt x="2" y="894"/>
                  </a:lnTo>
                  <a:lnTo>
                    <a:pt x="6" y="868"/>
                  </a:lnTo>
                  <a:lnTo>
                    <a:pt x="10" y="842"/>
                  </a:lnTo>
                  <a:lnTo>
                    <a:pt x="16" y="818"/>
                  </a:lnTo>
                  <a:lnTo>
                    <a:pt x="24" y="792"/>
                  </a:lnTo>
                  <a:lnTo>
                    <a:pt x="32" y="768"/>
                  </a:lnTo>
                  <a:lnTo>
                    <a:pt x="40" y="746"/>
                  </a:lnTo>
                  <a:lnTo>
                    <a:pt x="50" y="722"/>
                  </a:lnTo>
                  <a:lnTo>
                    <a:pt x="62" y="700"/>
                  </a:lnTo>
                  <a:lnTo>
                    <a:pt x="74" y="678"/>
                  </a:lnTo>
                  <a:lnTo>
                    <a:pt x="88" y="658"/>
                  </a:lnTo>
                  <a:lnTo>
                    <a:pt x="118" y="618"/>
                  </a:lnTo>
                  <a:lnTo>
                    <a:pt x="152" y="582"/>
                  </a:lnTo>
                  <a:lnTo>
                    <a:pt x="188" y="548"/>
                  </a:lnTo>
                  <a:lnTo>
                    <a:pt x="228" y="518"/>
                  </a:lnTo>
                  <a:lnTo>
                    <a:pt x="248" y="504"/>
                  </a:lnTo>
                  <a:lnTo>
                    <a:pt x="270" y="492"/>
                  </a:lnTo>
                  <a:lnTo>
                    <a:pt x="292" y="480"/>
                  </a:lnTo>
                  <a:lnTo>
                    <a:pt x="316" y="470"/>
                  </a:lnTo>
                  <a:lnTo>
                    <a:pt x="338" y="462"/>
                  </a:lnTo>
                  <a:lnTo>
                    <a:pt x="362" y="454"/>
                  </a:lnTo>
                  <a:lnTo>
                    <a:pt x="386" y="446"/>
                  </a:lnTo>
                  <a:lnTo>
                    <a:pt x="412" y="440"/>
                  </a:lnTo>
                  <a:lnTo>
                    <a:pt x="438" y="436"/>
                  </a:lnTo>
                  <a:lnTo>
                    <a:pt x="464" y="432"/>
                  </a:lnTo>
                  <a:lnTo>
                    <a:pt x="490" y="430"/>
                  </a:lnTo>
                  <a:lnTo>
                    <a:pt x="516" y="430"/>
                  </a:lnTo>
                  <a:lnTo>
                    <a:pt x="516" y="430"/>
                  </a:lnTo>
                  <a:lnTo>
                    <a:pt x="564" y="432"/>
                  </a:lnTo>
                  <a:lnTo>
                    <a:pt x="612" y="440"/>
                  </a:lnTo>
                  <a:lnTo>
                    <a:pt x="658" y="452"/>
                  </a:lnTo>
                  <a:lnTo>
                    <a:pt x="704" y="468"/>
                  </a:lnTo>
                  <a:lnTo>
                    <a:pt x="704" y="468"/>
                  </a:lnTo>
                  <a:lnTo>
                    <a:pt x="716" y="418"/>
                  </a:lnTo>
                  <a:lnTo>
                    <a:pt x="732" y="370"/>
                  </a:lnTo>
                  <a:lnTo>
                    <a:pt x="752" y="324"/>
                  </a:lnTo>
                  <a:lnTo>
                    <a:pt x="774" y="280"/>
                  </a:lnTo>
                  <a:lnTo>
                    <a:pt x="800" y="240"/>
                  </a:lnTo>
                  <a:lnTo>
                    <a:pt x="830" y="202"/>
                  </a:lnTo>
                  <a:lnTo>
                    <a:pt x="864" y="166"/>
                  </a:lnTo>
                  <a:lnTo>
                    <a:pt x="900" y="132"/>
                  </a:lnTo>
                  <a:lnTo>
                    <a:pt x="938" y="104"/>
                  </a:lnTo>
                  <a:lnTo>
                    <a:pt x="978" y="76"/>
                  </a:lnTo>
                  <a:lnTo>
                    <a:pt x="1022" y="54"/>
                  </a:lnTo>
                  <a:lnTo>
                    <a:pt x="1068" y="36"/>
                  </a:lnTo>
                  <a:lnTo>
                    <a:pt x="1114" y="20"/>
                  </a:lnTo>
                  <a:lnTo>
                    <a:pt x="1162" y="10"/>
                  </a:lnTo>
                  <a:lnTo>
                    <a:pt x="1214" y="2"/>
                  </a:lnTo>
                  <a:lnTo>
                    <a:pt x="1264" y="0"/>
                  </a:lnTo>
                  <a:lnTo>
                    <a:pt x="1264" y="0"/>
                  </a:lnTo>
                  <a:lnTo>
                    <a:pt x="1308" y="2"/>
                  </a:lnTo>
                  <a:lnTo>
                    <a:pt x="1352" y="6"/>
                  </a:lnTo>
                  <a:lnTo>
                    <a:pt x="1394" y="16"/>
                  </a:lnTo>
                  <a:lnTo>
                    <a:pt x="1436" y="26"/>
                  </a:lnTo>
                  <a:lnTo>
                    <a:pt x="1476" y="40"/>
                  </a:lnTo>
                  <a:lnTo>
                    <a:pt x="1514" y="58"/>
                  </a:lnTo>
                  <a:lnTo>
                    <a:pt x="1552" y="78"/>
                  </a:lnTo>
                  <a:lnTo>
                    <a:pt x="1588" y="100"/>
                  </a:lnTo>
                  <a:lnTo>
                    <a:pt x="1620" y="126"/>
                  </a:lnTo>
                  <a:lnTo>
                    <a:pt x="1652" y="154"/>
                  </a:lnTo>
                  <a:lnTo>
                    <a:pt x="1682" y="184"/>
                  </a:lnTo>
                  <a:lnTo>
                    <a:pt x="1710" y="216"/>
                  </a:lnTo>
                  <a:lnTo>
                    <a:pt x="1736" y="250"/>
                  </a:lnTo>
                  <a:lnTo>
                    <a:pt x="1758" y="288"/>
                  </a:lnTo>
                  <a:lnTo>
                    <a:pt x="1778" y="326"/>
                  </a:lnTo>
                  <a:lnTo>
                    <a:pt x="1796" y="366"/>
                  </a:lnTo>
                  <a:lnTo>
                    <a:pt x="1796" y="366"/>
                  </a:lnTo>
                  <a:lnTo>
                    <a:pt x="1834" y="356"/>
                  </a:lnTo>
                  <a:lnTo>
                    <a:pt x="1870" y="350"/>
                  </a:lnTo>
                  <a:lnTo>
                    <a:pt x="1906" y="346"/>
                  </a:lnTo>
                  <a:lnTo>
                    <a:pt x="1944" y="344"/>
                  </a:lnTo>
                  <a:lnTo>
                    <a:pt x="1944" y="344"/>
                  </a:lnTo>
                  <a:lnTo>
                    <a:pt x="1972" y="346"/>
                  </a:lnTo>
                  <a:lnTo>
                    <a:pt x="2000" y="348"/>
                  </a:lnTo>
                  <a:lnTo>
                    <a:pt x="2028" y="352"/>
                  </a:lnTo>
                  <a:lnTo>
                    <a:pt x="2056" y="356"/>
                  </a:lnTo>
                  <a:lnTo>
                    <a:pt x="2082" y="362"/>
                  </a:lnTo>
                  <a:lnTo>
                    <a:pt x="2110" y="370"/>
                  </a:lnTo>
                  <a:lnTo>
                    <a:pt x="2136" y="378"/>
                  </a:lnTo>
                  <a:lnTo>
                    <a:pt x="2160" y="388"/>
                  </a:lnTo>
                  <a:lnTo>
                    <a:pt x="2186" y="400"/>
                  </a:lnTo>
                  <a:lnTo>
                    <a:pt x="2210" y="412"/>
                  </a:lnTo>
                  <a:lnTo>
                    <a:pt x="2232" y="426"/>
                  </a:lnTo>
                  <a:lnTo>
                    <a:pt x="2256" y="440"/>
                  </a:lnTo>
                  <a:lnTo>
                    <a:pt x="2278" y="456"/>
                  </a:lnTo>
                  <a:lnTo>
                    <a:pt x="2298" y="472"/>
                  </a:lnTo>
                  <a:lnTo>
                    <a:pt x="2318" y="490"/>
                  </a:lnTo>
                  <a:lnTo>
                    <a:pt x="2338" y="508"/>
                  </a:lnTo>
                  <a:lnTo>
                    <a:pt x="2356" y="528"/>
                  </a:lnTo>
                  <a:lnTo>
                    <a:pt x="2374" y="548"/>
                  </a:lnTo>
                  <a:lnTo>
                    <a:pt x="2390" y="570"/>
                  </a:lnTo>
                  <a:lnTo>
                    <a:pt x="2406" y="592"/>
                  </a:lnTo>
                  <a:lnTo>
                    <a:pt x="2420" y="614"/>
                  </a:lnTo>
                  <a:lnTo>
                    <a:pt x="2434" y="638"/>
                  </a:lnTo>
                  <a:lnTo>
                    <a:pt x="2446" y="662"/>
                  </a:lnTo>
                  <a:lnTo>
                    <a:pt x="2458" y="686"/>
                  </a:lnTo>
                  <a:lnTo>
                    <a:pt x="2468" y="712"/>
                  </a:lnTo>
                  <a:lnTo>
                    <a:pt x="2476" y="738"/>
                  </a:lnTo>
                  <a:lnTo>
                    <a:pt x="2484" y="764"/>
                  </a:lnTo>
                  <a:lnTo>
                    <a:pt x="2490" y="790"/>
                  </a:lnTo>
                  <a:lnTo>
                    <a:pt x="2496" y="818"/>
                  </a:lnTo>
                  <a:lnTo>
                    <a:pt x="2498" y="846"/>
                  </a:lnTo>
                  <a:lnTo>
                    <a:pt x="2500" y="874"/>
                  </a:lnTo>
                  <a:lnTo>
                    <a:pt x="2502" y="904"/>
                  </a:lnTo>
                  <a:lnTo>
                    <a:pt x="2502" y="904"/>
                  </a:lnTo>
                  <a:lnTo>
                    <a:pt x="2502" y="930"/>
                  </a:lnTo>
                  <a:lnTo>
                    <a:pt x="2500" y="956"/>
                  </a:lnTo>
                  <a:lnTo>
                    <a:pt x="2496" y="982"/>
                  </a:lnTo>
                  <a:lnTo>
                    <a:pt x="2492" y="1008"/>
                  </a:lnTo>
                  <a:lnTo>
                    <a:pt x="2486" y="1032"/>
                  </a:lnTo>
                  <a:lnTo>
                    <a:pt x="2480" y="1058"/>
                  </a:lnTo>
                  <a:lnTo>
                    <a:pt x="2472" y="1082"/>
                  </a:lnTo>
                  <a:lnTo>
                    <a:pt x="2464" y="1106"/>
                  </a:lnTo>
                  <a:lnTo>
                    <a:pt x="2454" y="1130"/>
                  </a:lnTo>
                  <a:lnTo>
                    <a:pt x="2442" y="1154"/>
                  </a:lnTo>
                  <a:lnTo>
                    <a:pt x="2430" y="1176"/>
                  </a:lnTo>
                  <a:lnTo>
                    <a:pt x="2416" y="1198"/>
                  </a:lnTo>
                  <a:lnTo>
                    <a:pt x="2402" y="1220"/>
                  </a:lnTo>
                  <a:lnTo>
                    <a:pt x="2386" y="1242"/>
                  </a:lnTo>
                  <a:lnTo>
                    <a:pt x="2370" y="1262"/>
                  </a:lnTo>
                  <a:lnTo>
                    <a:pt x="2352" y="1282"/>
                  </a:lnTo>
                  <a:lnTo>
                    <a:pt x="2352" y="1282"/>
                  </a:lnTo>
                  <a:lnTo>
                    <a:pt x="2334" y="1300"/>
                  </a:lnTo>
                  <a:lnTo>
                    <a:pt x="2314" y="1318"/>
                  </a:lnTo>
                  <a:lnTo>
                    <a:pt x="2296" y="1334"/>
                  </a:lnTo>
                  <a:lnTo>
                    <a:pt x="2274" y="1350"/>
                  </a:lnTo>
                  <a:lnTo>
                    <a:pt x="2232" y="1380"/>
                  </a:lnTo>
                  <a:lnTo>
                    <a:pt x="2186" y="1404"/>
                  </a:lnTo>
                  <a:lnTo>
                    <a:pt x="2140" y="1424"/>
                  </a:lnTo>
                  <a:lnTo>
                    <a:pt x="2090" y="1440"/>
                  </a:lnTo>
                  <a:lnTo>
                    <a:pt x="2040" y="1450"/>
                  </a:lnTo>
                  <a:lnTo>
                    <a:pt x="2014" y="1454"/>
                  </a:lnTo>
                  <a:lnTo>
                    <a:pt x="1988" y="1458"/>
                  </a:lnTo>
                  <a:lnTo>
                    <a:pt x="1988" y="1458"/>
                  </a:lnTo>
                  <a:lnTo>
                    <a:pt x="1984" y="1458"/>
                  </a:lnTo>
                  <a:lnTo>
                    <a:pt x="1984" y="1458"/>
                  </a:lnTo>
                  <a:close/>
                  <a:moveTo>
                    <a:pt x="450" y="1382"/>
                  </a:moveTo>
                  <a:lnTo>
                    <a:pt x="1984" y="1386"/>
                  </a:lnTo>
                  <a:lnTo>
                    <a:pt x="1984" y="1386"/>
                  </a:lnTo>
                  <a:lnTo>
                    <a:pt x="2030" y="1380"/>
                  </a:lnTo>
                  <a:lnTo>
                    <a:pt x="2074" y="1368"/>
                  </a:lnTo>
                  <a:lnTo>
                    <a:pt x="2118" y="1354"/>
                  </a:lnTo>
                  <a:lnTo>
                    <a:pt x="2158" y="1336"/>
                  </a:lnTo>
                  <a:lnTo>
                    <a:pt x="2198" y="1314"/>
                  </a:lnTo>
                  <a:lnTo>
                    <a:pt x="2234" y="1290"/>
                  </a:lnTo>
                  <a:lnTo>
                    <a:pt x="2268" y="1262"/>
                  </a:lnTo>
                  <a:lnTo>
                    <a:pt x="2300" y="1230"/>
                  </a:lnTo>
                  <a:lnTo>
                    <a:pt x="2328" y="1196"/>
                  </a:lnTo>
                  <a:lnTo>
                    <a:pt x="2354" y="1160"/>
                  </a:lnTo>
                  <a:lnTo>
                    <a:pt x="2376" y="1122"/>
                  </a:lnTo>
                  <a:lnTo>
                    <a:pt x="2396" y="1080"/>
                  </a:lnTo>
                  <a:lnTo>
                    <a:pt x="2410" y="1038"/>
                  </a:lnTo>
                  <a:lnTo>
                    <a:pt x="2420" y="994"/>
                  </a:lnTo>
                  <a:lnTo>
                    <a:pt x="2428" y="950"/>
                  </a:lnTo>
                  <a:lnTo>
                    <a:pt x="2430" y="904"/>
                  </a:lnTo>
                  <a:lnTo>
                    <a:pt x="2430" y="904"/>
                  </a:lnTo>
                  <a:lnTo>
                    <a:pt x="2428" y="878"/>
                  </a:lnTo>
                  <a:lnTo>
                    <a:pt x="2428" y="854"/>
                  </a:lnTo>
                  <a:lnTo>
                    <a:pt x="2424" y="830"/>
                  </a:lnTo>
                  <a:lnTo>
                    <a:pt x="2420" y="806"/>
                  </a:lnTo>
                  <a:lnTo>
                    <a:pt x="2414" y="782"/>
                  </a:lnTo>
                  <a:lnTo>
                    <a:pt x="2408" y="758"/>
                  </a:lnTo>
                  <a:lnTo>
                    <a:pt x="2392" y="714"/>
                  </a:lnTo>
                  <a:lnTo>
                    <a:pt x="2370" y="672"/>
                  </a:lnTo>
                  <a:lnTo>
                    <a:pt x="2346" y="632"/>
                  </a:lnTo>
                  <a:lnTo>
                    <a:pt x="2318" y="594"/>
                  </a:lnTo>
                  <a:lnTo>
                    <a:pt x="2286" y="560"/>
                  </a:lnTo>
                  <a:lnTo>
                    <a:pt x="2252" y="528"/>
                  </a:lnTo>
                  <a:lnTo>
                    <a:pt x="2214" y="500"/>
                  </a:lnTo>
                  <a:lnTo>
                    <a:pt x="2174" y="476"/>
                  </a:lnTo>
                  <a:lnTo>
                    <a:pt x="2132" y="456"/>
                  </a:lnTo>
                  <a:lnTo>
                    <a:pt x="2088" y="438"/>
                  </a:lnTo>
                  <a:lnTo>
                    <a:pt x="2064" y="432"/>
                  </a:lnTo>
                  <a:lnTo>
                    <a:pt x="2042" y="426"/>
                  </a:lnTo>
                  <a:lnTo>
                    <a:pt x="2018" y="422"/>
                  </a:lnTo>
                  <a:lnTo>
                    <a:pt x="1992" y="420"/>
                  </a:lnTo>
                  <a:lnTo>
                    <a:pt x="1968" y="418"/>
                  </a:lnTo>
                  <a:lnTo>
                    <a:pt x="1944" y="416"/>
                  </a:lnTo>
                  <a:lnTo>
                    <a:pt x="1944" y="416"/>
                  </a:lnTo>
                  <a:lnTo>
                    <a:pt x="1904" y="418"/>
                  </a:lnTo>
                  <a:lnTo>
                    <a:pt x="1866" y="424"/>
                  </a:lnTo>
                  <a:lnTo>
                    <a:pt x="1826" y="432"/>
                  </a:lnTo>
                  <a:lnTo>
                    <a:pt x="1786" y="446"/>
                  </a:lnTo>
                  <a:lnTo>
                    <a:pt x="1786" y="446"/>
                  </a:lnTo>
                  <a:lnTo>
                    <a:pt x="1778" y="448"/>
                  </a:lnTo>
                  <a:lnTo>
                    <a:pt x="1772" y="448"/>
                  </a:lnTo>
                  <a:lnTo>
                    <a:pt x="1764" y="446"/>
                  </a:lnTo>
                  <a:lnTo>
                    <a:pt x="1758" y="444"/>
                  </a:lnTo>
                  <a:lnTo>
                    <a:pt x="1758" y="444"/>
                  </a:lnTo>
                  <a:lnTo>
                    <a:pt x="1752" y="440"/>
                  </a:lnTo>
                  <a:lnTo>
                    <a:pt x="1746" y="434"/>
                  </a:lnTo>
                  <a:lnTo>
                    <a:pt x="1742" y="430"/>
                  </a:lnTo>
                  <a:lnTo>
                    <a:pt x="1740" y="422"/>
                  </a:lnTo>
                  <a:lnTo>
                    <a:pt x="1740" y="422"/>
                  </a:lnTo>
                  <a:lnTo>
                    <a:pt x="1726" y="384"/>
                  </a:lnTo>
                  <a:lnTo>
                    <a:pt x="1708" y="348"/>
                  </a:lnTo>
                  <a:lnTo>
                    <a:pt x="1690" y="312"/>
                  </a:lnTo>
                  <a:lnTo>
                    <a:pt x="1668" y="280"/>
                  </a:lnTo>
                  <a:lnTo>
                    <a:pt x="1644" y="248"/>
                  </a:lnTo>
                  <a:lnTo>
                    <a:pt x="1618" y="220"/>
                  </a:lnTo>
                  <a:lnTo>
                    <a:pt x="1588" y="194"/>
                  </a:lnTo>
                  <a:lnTo>
                    <a:pt x="1558" y="168"/>
                  </a:lnTo>
                  <a:lnTo>
                    <a:pt x="1526" y="148"/>
                  </a:lnTo>
                  <a:lnTo>
                    <a:pt x="1492" y="128"/>
                  </a:lnTo>
                  <a:lnTo>
                    <a:pt x="1458" y="112"/>
                  </a:lnTo>
                  <a:lnTo>
                    <a:pt x="1422" y="98"/>
                  </a:lnTo>
                  <a:lnTo>
                    <a:pt x="1384" y="86"/>
                  </a:lnTo>
                  <a:lnTo>
                    <a:pt x="1344" y="78"/>
                  </a:lnTo>
                  <a:lnTo>
                    <a:pt x="1304" y="74"/>
                  </a:lnTo>
                  <a:lnTo>
                    <a:pt x="1264" y="72"/>
                  </a:lnTo>
                  <a:lnTo>
                    <a:pt x="1264" y="72"/>
                  </a:lnTo>
                  <a:lnTo>
                    <a:pt x="1216" y="74"/>
                  </a:lnTo>
                  <a:lnTo>
                    <a:pt x="1170" y="82"/>
                  </a:lnTo>
                  <a:lnTo>
                    <a:pt x="1126" y="92"/>
                  </a:lnTo>
                  <a:lnTo>
                    <a:pt x="1082" y="106"/>
                  </a:lnTo>
                  <a:lnTo>
                    <a:pt x="1042" y="126"/>
                  </a:lnTo>
                  <a:lnTo>
                    <a:pt x="1002" y="148"/>
                  </a:lnTo>
                  <a:lnTo>
                    <a:pt x="964" y="172"/>
                  </a:lnTo>
                  <a:lnTo>
                    <a:pt x="930" y="202"/>
                  </a:lnTo>
                  <a:lnTo>
                    <a:pt x="898" y="234"/>
                  </a:lnTo>
                  <a:lnTo>
                    <a:pt x="870" y="268"/>
                  </a:lnTo>
                  <a:lnTo>
                    <a:pt x="844" y="306"/>
                  </a:lnTo>
                  <a:lnTo>
                    <a:pt x="822" y="344"/>
                  </a:lnTo>
                  <a:lnTo>
                    <a:pt x="802" y="386"/>
                  </a:lnTo>
                  <a:lnTo>
                    <a:pt x="788" y="430"/>
                  </a:lnTo>
                  <a:lnTo>
                    <a:pt x="776" y="476"/>
                  </a:lnTo>
                  <a:lnTo>
                    <a:pt x="770" y="524"/>
                  </a:lnTo>
                  <a:lnTo>
                    <a:pt x="770" y="524"/>
                  </a:lnTo>
                  <a:lnTo>
                    <a:pt x="768" y="532"/>
                  </a:lnTo>
                  <a:lnTo>
                    <a:pt x="764" y="540"/>
                  </a:lnTo>
                  <a:lnTo>
                    <a:pt x="758" y="546"/>
                  </a:lnTo>
                  <a:lnTo>
                    <a:pt x="750" y="552"/>
                  </a:lnTo>
                  <a:lnTo>
                    <a:pt x="750" y="552"/>
                  </a:lnTo>
                  <a:lnTo>
                    <a:pt x="742" y="556"/>
                  </a:lnTo>
                  <a:lnTo>
                    <a:pt x="734" y="556"/>
                  </a:lnTo>
                  <a:lnTo>
                    <a:pt x="726" y="556"/>
                  </a:lnTo>
                  <a:lnTo>
                    <a:pt x="718" y="552"/>
                  </a:lnTo>
                  <a:lnTo>
                    <a:pt x="718" y="552"/>
                  </a:lnTo>
                  <a:lnTo>
                    <a:pt x="692" y="540"/>
                  </a:lnTo>
                  <a:lnTo>
                    <a:pt x="668" y="530"/>
                  </a:lnTo>
                  <a:lnTo>
                    <a:pt x="642" y="522"/>
                  </a:lnTo>
                  <a:lnTo>
                    <a:pt x="618" y="514"/>
                  </a:lnTo>
                  <a:lnTo>
                    <a:pt x="592" y="510"/>
                  </a:lnTo>
                  <a:lnTo>
                    <a:pt x="566" y="506"/>
                  </a:lnTo>
                  <a:lnTo>
                    <a:pt x="542" y="502"/>
                  </a:lnTo>
                  <a:lnTo>
                    <a:pt x="516" y="502"/>
                  </a:lnTo>
                  <a:lnTo>
                    <a:pt x="516" y="502"/>
                  </a:lnTo>
                  <a:lnTo>
                    <a:pt x="470" y="504"/>
                  </a:lnTo>
                  <a:lnTo>
                    <a:pt x="426" y="512"/>
                  </a:lnTo>
                  <a:lnTo>
                    <a:pt x="384" y="522"/>
                  </a:lnTo>
                  <a:lnTo>
                    <a:pt x="344" y="536"/>
                  </a:lnTo>
                  <a:lnTo>
                    <a:pt x="304" y="556"/>
                  </a:lnTo>
                  <a:lnTo>
                    <a:pt x="268" y="578"/>
                  </a:lnTo>
                  <a:lnTo>
                    <a:pt x="234" y="604"/>
                  </a:lnTo>
                  <a:lnTo>
                    <a:pt x="202" y="632"/>
                  </a:lnTo>
                  <a:lnTo>
                    <a:pt x="174" y="664"/>
                  </a:lnTo>
                  <a:lnTo>
                    <a:pt x="148" y="698"/>
                  </a:lnTo>
                  <a:lnTo>
                    <a:pt x="126" y="734"/>
                  </a:lnTo>
                  <a:lnTo>
                    <a:pt x="106" y="774"/>
                  </a:lnTo>
                  <a:lnTo>
                    <a:pt x="92" y="814"/>
                  </a:lnTo>
                  <a:lnTo>
                    <a:pt x="80" y="856"/>
                  </a:lnTo>
                  <a:lnTo>
                    <a:pt x="74" y="900"/>
                  </a:lnTo>
                  <a:lnTo>
                    <a:pt x="72" y="946"/>
                  </a:lnTo>
                  <a:lnTo>
                    <a:pt x="72" y="946"/>
                  </a:lnTo>
                  <a:lnTo>
                    <a:pt x="74" y="986"/>
                  </a:lnTo>
                  <a:lnTo>
                    <a:pt x="80" y="1026"/>
                  </a:lnTo>
                  <a:lnTo>
                    <a:pt x="88" y="1064"/>
                  </a:lnTo>
                  <a:lnTo>
                    <a:pt x="100" y="1102"/>
                  </a:lnTo>
                  <a:lnTo>
                    <a:pt x="116" y="1136"/>
                  </a:lnTo>
                  <a:lnTo>
                    <a:pt x="134" y="1170"/>
                  </a:lnTo>
                  <a:lnTo>
                    <a:pt x="156" y="1204"/>
                  </a:lnTo>
                  <a:lnTo>
                    <a:pt x="180" y="1234"/>
                  </a:lnTo>
                  <a:lnTo>
                    <a:pt x="206" y="1262"/>
                  </a:lnTo>
                  <a:lnTo>
                    <a:pt x="236" y="1288"/>
                  </a:lnTo>
                  <a:lnTo>
                    <a:pt x="266" y="1310"/>
                  </a:lnTo>
                  <a:lnTo>
                    <a:pt x="300" y="1332"/>
                  </a:lnTo>
                  <a:lnTo>
                    <a:pt x="334" y="1348"/>
                  </a:lnTo>
                  <a:lnTo>
                    <a:pt x="372" y="1364"/>
                  </a:lnTo>
                  <a:lnTo>
                    <a:pt x="410" y="1374"/>
                  </a:lnTo>
                  <a:lnTo>
                    <a:pt x="450" y="1382"/>
                  </a:lnTo>
                  <a:lnTo>
                    <a:pt x="450" y="13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A88438D-707C-436B-BDD6-33F7C7A5A447}"/>
              </a:ext>
            </a:extLst>
          </p:cNvPr>
          <p:cNvSpPr txBox="1"/>
          <p:nvPr/>
        </p:nvSpPr>
        <p:spPr>
          <a:xfrm>
            <a:off x="225446" y="2489143"/>
            <a:ext cx="1328377" cy="307734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On-Premises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60AEF9-D4BB-4A7A-B10B-5C269E86B306}"/>
              </a:ext>
            </a:extLst>
          </p:cNvPr>
          <p:cNvSpPr txBox="1"/>
          <p:nvPr/>
        </p:nvSpPr>
        <p:spPr>
          <a:xfrm>
            <a:off x="1965617" y="2512466"/>
            <a:ext cx="779536" cy="307734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Hybrid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2AF56F3-2850-4B84-9B9F-6B8D0377DCD6}"/>
              </a:ext>
            </a:extLst>
          </p:cNvPr>
          <p:cNvSpPr txBox="1"/>
          <p:nvPr/>
        </p:nvSpPr>
        <p:spPr>
          <a:xfrm>
            <a:off x="3271209" y="2543217"/>
            <a:ext cx="900327" cy="307734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Cloud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47B9185-DC31-482F-B1D9-C785B255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84" y="2920669"/>
            <a:ext cx="2796265" cy="45840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C1A5B29-EDB8-4BCB-9D6A-B7E2A4E1D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6" y="2928103"/>
            <a:ext cx="1342163" cy="454166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01877FDA-8051-4CB3-82A5-2358C4ACFEDD}"/>
              </a:ext>
            </a:extLst>
          </p:cNvPr>
          <p:cNvSpPr/>
          <p:nvPr/>
        </p:nvSpPr>
        <p:spPr>
          <a:xfrm>
            <a:off x="5299206" y="492330"/>
            <a:ext cx="636103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MANAGED SERVICES</a:t>
            </a:r>
            <a:endParaRPr lang="en-US" sz="4800" b="1" dirty="0">
              <a:gradFill flip="none" rotWithShape="1"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331166A-1EDA-4528-A49C-DAE8ACC04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14CFCA4-7A91-41E5-A8F1-FB17635C0D81}"/>
              </a:ext>
            </a:extLst>
          </p:cNvPr>
          <p:cNvCxnSpPr>
            <a:cxnSpLocks/>
          </p:cNvCxnSpPr>
          <p:nvPr/>
        </p:nvCxnSpPr>
        <p:spPr>
          <a:xfrm>
            <a:off x="5493642" y="1175594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-1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4C423-79CB-47C4-AA07-E74CFE453017}"/>
              </a:ext>
            </a:extLst>
          </p:cNvPr>
          <p:cNvSpPr/>
          <p:nvPr/>
        </p:nvSpPr>
        <p:spPr>
          <a:xfrm>
            <a:off x="0" y="3319341"/>
            <a:ext cx="12192000" cy="35413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BB96E6-AA8B-48C0-AC73-411B88AAC5FA}"/>
              </a:ext>
            </a:extLst>
          </p:cNvPr>
          <p:cNvGrpSpPr/>
          <p:nvPr/>
        </p:nvGrpSpPr>
        <p:grpSpPr>
          <a:xfrm>
            <a:off x="6405424" y="632996"/>
            <a:ext cx="5183759" cy="5183760"/>
            <a:chOff x="1565501" y="1685925"/>
            <a:chExt cx="3676650" cy="367665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62D062-2CBC-4F02-B5B7-10D0092F2627}"/>
                </a:ext>
              </a:extLst>
            </p:cNvPr>
            <p:cNvSpPr/>
            <p:nvPr/>
          </p:nvSpPr>
          <p:spPr>
            <a:xfrm>
              <a:off x="1565501" y="1685925"/>
              <a:ext cx="3676650" cy="3676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63500" dir="8100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AE243E-CD1C-4A93-9771-52AC4763BF90}"/>
                </a:ext>
              </a:extLst>
            </p:cNvPr>
            <p:cNvGrpSpPr/>
            <p:nvPr/>
          </p:nvGrpSpPr>
          <p:grpSpPr>
            <a:xfrm>
              <a:off x="1582519" y="1722677"/>
              <a:ext cx="3619264" cy="3611430"/>
              <a:chOff x="1635814" y="1739792"/>
              <a:chExt cx="3619264" cy="3611430"/>
            </a:xfrm>
          </p:grpSpPr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E608FF64-971B-4A81-A5F0-A0E50AA283C9}"/>
                  </a:ext>
                </a:extLst>
              </p:cNvPr>
              <p:cNvSpPr/>
              <p:nvPr/>
            </p:nvSpPr>
            <p:spPr>
              <a:xfrm>
                <a:off x="1635814" y="1755308"/>
                <a:ext cx="3595914" cy="3595914"/>
              </a:xfrm>
              <a:prstGeom prst="pie">
                <a:avLst>
                  <a:gd name="adj1" fmla="val 19292771"/>
                  <a:gd name="adj2" fmla="val 2759226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>
                  <a:solidFill>
                    <a:schemeClr val="tx1"/>
                  </a:solidFill>
                  <a:latin typeface="Roboto Lt" pitchFamily="2" charset="0"/>
                  <a:ea typeface="Roboto Lt" pitchFamily="2" charset="0"/>
                </a:endParaRPr>
              </a:p>
            </p:txBody>
          </p:sp>
          <p:sp>
            <p:nvSpPr>
              <p:cNvPr id="20" name="Partial Circle 19">
                <a:extLst>
                  <a:ext uri="{FF2B5EF4-FFF2-40B4-BE49-F238E27FC236}">
                    <a16:creationId xmlns:a16="http://schemas.microsoft.com/office/drawing/2014/main" id="{FD67395A-EFFF-4CBF-9589-0CC90BD791F5}"/>
                  </a:ext>
                </a:extLst>
              </p:cNvPr>
              <p:cNvSpPr/>
              <p:nvPr/>
            </p:nvSpPr>
            <p:spPr>
              <a:xfrm>
                <a:off x="1644692" y="1739792"/>
                <a:ext cx="3595914" cy="3595914"/>
              </a:xfrm>
              <a:prstGeom prst="pie">
                <a:avLst>
                  <a:gd name="adj1" fmla="val 13610328"/>
                  <a:gd name="adj2" fmla="val 1930012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 dirty="0">
                  <a:solidFill>
                    <a:schemeClr val="tx1"/>
                  </a:solidFill>
                  <a:latin typeface="Roboto Lt" pitchFamily="2" charset="0"/>
                  <a:ea typeface="Roboto Lt" pitchFamily="2" charset="0"/>
                </a:endParaRPr>
              </a:p>
            </p:txBody>
          </p:sp>
          <p:sp>
            <p:nvSpPr>
              <p:cNvPr id="21" name="Partial Circle 20">
                <a:extLst>
                  <a:ext uri="{FF2B5EF4-FFF2-40B4-BE49-F238E27FC236}">
                    <a16:creationId xmlns:a16="http://schemas.microsoft.com/office/drawing/2014/main" id="{9E560691-3518-41A9-A566-A2EE8CE606B9}"/>
                  </a:ext>
                </a:extLst>
              </p:cNvPr>
              <p:cNvSpPr/>
              <p:nvPr/>
            </p:nvSpPr>
            <p:spPr>
              <a:xfrm>
                <a:off x="1659164" y="1743408"/>
                <a:ext cx="3595914" cy="3595914"/>
              </a:xfrm>
              <a:prstGeom prst="pie">
                <a:avLst>
                  <a:gd name="adj1" fmla="val 8477425"/>
                  <a:gd name="adj2" fmla="val 1358892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>
                  <a:solidFill>
                    <a:schemeClr val="tx1"/>
                  </a:solidFill>
                  <a:latin typeface="Roboto Lt" pitchFamily="2" charset="0"/>
                  <a:ea typeface="Roboto Lt" pitchFamily="2" charset="0"/>
                </a:endParaRPr>
              </a:p>
            </p:txBody>
          </p:sp>
          <p:sp>
            <p:nvSpPr>
              <p:cNvPr id="22" name="Partial Circle 21">
                <a:extLst>
                  <a:ext uri="{FF2B5EF4-FFF2-40B4-BE49-F238E27FC236}">
                    <a16:creationId xmlns:a16="http://schemas.microsoft.com/office/drawing/2014/main" id="{09F3650D-65C9-47E6-842C-525D0E76F4BC}"/>
                  </a:ext>
                </a:extLst>
              </p:cNvPr>
              <p:cNvSpPr/>
              <p:nvPr/>
            </p:nvSpPr>
            <p:spPr>
              <a:xfrm>
                <a:off x="1659164" y="1743408"/>
                <a:ext cx="3595914" cy="3595914"/>
              </a:xfrm>
              <a:prstGeom prst="pie">
                <a:avLst>
                  <a:gd name="adj1" fmla="val 2800937"/>
                  <a:gd name="adj2" fmla="val 846519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>
                  <a:solidFill>
                    <a:schemeClr val="tx1"/>
                  </a:solidFill>
                  <a:latin typeface="Roboto Lt" pitchFamily="2" charset="0"/>
                  <a:ea typeface="Roboto Lt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C93D9F-A800-4E4F-9D35-E540C44B0A56}"/>
                  </a:ext>
                </a:extLst>
              </p:cNvPr>
              <p:cNvSpPr txBox="1"/>
              <p:nvPr/>
            </p:nvSpPr>
            <p:spPr>
              <a:xfrm>
                <a:off x="2078916" y="2031798"/>
                <a:ext cx="2768282" cy="4584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d-ID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SimHei"/>
                    <a:cs typeface="Calibri" panose="020F0502020204030204" pitchFamily="34" charset="0"/>
                  </a:rPr>
                  <a:t>Comprehensive </a:t>
                </a:r>
                <a:br>
                  <a:rPr lang="id-ID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SimHei"/>
                    <a:cs typeface="Calibri" panose="020F0502020204030204" pitchFamily="34" charset="0"/>
                  </a:rPr>
                </a:br>
                <a:r>
                  <a:rPr lang="id-ID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SimHei"/>
                    <a:cs typeface="Calibri" panose="020F0502020204030204" pitchFamily="34" charset="0"/>
                  </a:rPr>
                  <a:t>EIM Expertise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0996F-DA9F-4776-9F0B-D60B8CB6B696}"/>
                  </a:ext>
                </a:extLst>
              </p:cNvPr>
              <p:cNvSpPr txBox="1"/>
              <p:nvPr/>
            </p:nvSpPr>
            <p:spPr>
              <a:xfrm>
                <a:off x="2966425" y="2568590"/>
                <a:ext cx="993263" cy="2946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Roboto Lt" pitchFamily="2" charset="0"/>
                    <a:ea typeface="Roboto Lt" pitchFamily="2" charset="0"/>
                  </a:rPr>
                  <a:t>Dedicated Pool </a:t>
                </a:r>
                <a:br>
                  <a:rPr lang="en-US" sz="1050" dirty="0">
                    <a:solidFill>
                      <a:schemeClr val="bg1"/>
                    </a:solidFill>
                    <a:latin typeface="Roboto Lt" pitchFamily="2" charset="0"/>
                    <a:ea typeface="Roboto Lt" pitchFamily="2" charset="0"/>
                  </a:rPr>
                </a:br>
                <a:r>
                  <a:rPr lang="en-US" sz="1050" dirty="0">
                    <a:solidFill>
                      <a:schemeClr val="bg1"/>
                    </a:solidFill>
                    <a:latin typeface="Roboto Lt" pitchFamily="2" charset="0"/>
                    <a:ea typeface="Roboto Lt" pitchFamily="2" charset="0"/>
                  </a:rPr>
                  <a:t>of EIM Experts</a:t>
                </a:r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E18B8FF-4F4A-4D37-B3B5-7433E5DF8374}"/>
              </a:ext>
            </a:extLst>
          </p:cNvPr>
          <p:cNvSpPr/>
          <p:nvPr/>
        </p:nvSpPr>
        <p:spPr>
          <a:xfrm>
            <a:off x="952661" y="1625492"/>
            <a:ext cx="4588115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PROFSSIONAL </a:t>
            </a:r>
          </a:p>
          <a:p>
            <a:pPr>
              <a:lnSpc>
                <a:spcPct val="80000"/>
              </a:lnSpc>
            </a:pPr>
            <a:r>
              <a:rPr lang="en-US" sz="4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SERVICES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DB4EC1-4FA0-4AC1-92AB-063B531C018A}"/>
              </a:ext>
            </a:extLst>
          </p:cNvPr>
          <p:cNvSpPr/>
          <p:nvPr/>
        </p:nvSpPr>
        <p:spPr>
          <a:xfrm>
            <a:off x="1010005" y="2910462"/>
            <a:ext cx="4965251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Delivering EIM solutions and customer benefits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9C9F95-EFF2-4740-B400-B0444C2CCE39}"/>
              </a:ext>
            </a:extLst>
          </p:cNvPr>
          <p:cNvSpPr txBox="1"/>
          <p:nvPr/>
        </p:nvSpPr>
        <p:spPr>
          <a:xfrm>
            <a:off x="6491974" y="2805851"/>
            <a:ext cx="20815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Hundreds of EIM Solutions Delivered over 10+ years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C6F112-8BE9-4793-ACAC-00CC03FDB481}"/>
              </a:ext>
            </a:extLst>
          </p:cNvPr>
          <p:cNvSpPr txBox="1"/>
          <p:nvPr/>
        </p:nvSpPr>
        <p:spPr>
          <a:xfrm>
            <a:off x="7012862" y="3907119"/>
            <a:ext cx="390303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One Team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69E114-BAB8-4ECC-80E4-F870388D16A3}"/>
              </a:ext>
            </a:extLst>
          </p:cNvPr>
          <p:cNvSpPr txBox="1"/>
          <p:nvPr/>
        </p:nvSpPr>
        <p:spPr>
          <a:xfrm>
            <a:off x="8264173" y="4455681"/>
            <a:ext cx="1400415" cy="415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Products, Solutions</a:t>
            </a:r>
            <a:br>
              <a:rPr lang="en-US" sz="105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</a:br>
            <a:r>
              <a:rPr lang="en-US" sz="105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Services, Support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C207A0-CB45-4309-A862-3D68E1094997}"/>
              </a:ext>
            </a:extLst>
          </p:cNvPr>
          <p:cNvSpPr txBox="1"/>
          <p:nvPr/>
        </p:nvSpPr>
        <p:spPr>
          <a:xfrm>
            <a:off x="9445101" y="2896611"/>
            <a:ext cx="18780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Largest EIM Delivery Practice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335D36-C092-472A-8CE0-77D6922655A6}"/>
              </a:ext>
            </a:extLst>
          </p:cNvPr>
          <p:cNvGrpSpPr/>
          <p:nvPr/>
        </p:nvGrpSpPr>
        <p:grpSpPr>
          <a:xfrm>
            <a:off x="1264857" y="3552641"/>
            <a:ext cx="419962" cy="577538"/>
            <a:chOff x="23883938" y="3995738"/>
            <a:chExt cx="3663950" cy="5038725"/>
          </a:xfrm>
          <a:solidFill>
            <a:schemeClr val="bg1"/>
          </a:solidFill>
        </p:grpSpPr>
        <p:sp>
          <p:nvSpPr>
            <p:cNvPr id="32" name="Freeform 58">
              <a:extLst>
                <a:ext uri="{FF2B5EF4-FFF2-40B4-BE49-F238E27FC236}">
                  <a16:creationId xmlns:a16="http://schemas.microsoft.com/office/drawing/2014/main" id="{60B4EB47-05BD-4E3A-86A5-3582343A22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36363" y="5659438"/>
              <a:ext cx="993775" cy="996950"/>
            </a:xfrm>
            <a:custGeom>
              <a:avLst/>
              <a:gdLst>
                <a:gd name="T0" fmla="*/ 280 w 626"/>
                <a:gd name="T1" fmla="*/ 626 h 628"/>
                <a:gd name="T2" fmla="*/ 192 w 626"/>
                <a:gd name="T3" fmla="*/ 602 h 628"/>
                <a:gd name="T4" fmla="*/ 114 w 626"/>
                <a:gd name="T5" fmla="*/ 556 h 628"/>
                <a:gd name="T6" fmla="*/ 54 w 626"/>
                <a:gd name="T7" fmla="*/ 488 h 628"/>
                <a:gd name="T8" fmla="*/ 14 w 626"/>
                <a:gd name="T9" fmla="*/ 406 h 628"/>
                <a:gd name="T10" fmla="*/ 0 w 626"/>
                <a:gd name="T11" fmla="*/ 314 h 628"/>
                <a:gd name="T12" fmla="*/ 6 w 626"/>
                <a:gd name="T13" fmla="*/ 250 h 628"/>
                <a:gd name="T14" fmla="*/ 38 w 626"/>
                <a:gd name="T15" fmla="*/ 164 h 628"/>
                <a:gd name="T16" fmla="*/ 92 w 626"/>
                <a:gd name="T17" fmla="*/ 92 h 628"/>
                <a:gd name="T18" fmla="*/ 164 w 626"/>
                <a:gd name="T19" fmla="*/ 38 h 628"/>
                <a:gd name="T20" fmla="*/ 250 w 626"/>
                <a:gd name="T21" fmla="*/ 6 h 628"/>
                <a:gd name="T22" fmla="*/ 314 w 626"/>
                <a:gd name="T23" fmla="*/ 0 h 628"/>
                <a:gd name="T24" fmla="*/ 406 w 626"/>
                <a:gd name="T25" fmla="*/ 14 h 628"/>
                <a:gd name="T26" fmla="*/ 488 w 626"/>
                <a:gd name="T27" fmla="*/ 54 h 628"/>
                <a:gd name="T28" fmla="*/ 554 w 626"/>
                <a:gd name="T29" fmla="*/ 114 h 628"/>
                <a:gd name="T30" fmla="*/ 602 w 626"/>
                <a:gd name="T31" fmla="*/ 192 h 628"/>
                <a:gd name="T32" fmla="*/ 624 w 626"/>
                <a:gd name="T33" fmla="*/ 282 h 628"/>
                <a:gd name="T34" fmla="*/ 624 w 626"/>
                <a:gd name="T35" fmla="*/ 346 h 628"/>
                <a:gd name="T36" fmla="*/ 602 w 626"/>
                <a:gd name="T37" fmla="*/ 436 h 628"/>
                <a:gd name="T38" fmla="*/ 554 w 626"/>
                <a:gd name="T39" fmla="*/ 514 h 628"/>
                <a:gd name="T40" fmla="*/ 488 w 626"/>
                <a:gd name="T41" fmla="*/ 574 h 628"/>
                <a:gd name="T42" fmla="*/ 406 w 626"/>
                <a:gd name="T43" fmla="*/ 614 h 628"/>
                <a:gd name="T44" fmla="*/ 314 w 626"/>
                <a:gd name="T45" fmla="*/ 628 h 628"/>
                <a:gd name="T46" fmla="*/ 314 w 626"/>
                <a:gd name="T47" fmla="*/ 98 h 628"/>
                <a:gd name="T48" fmla="*/ 250 w 626"/>
                <a:gd name="T49" fmla="*/ 108 h 628"/>
                <a:gd name="T50" fmla="*/ 192 w 626"/>
                <a:gd name="T51" fmla="*/ 136 h 628"/>
                <a:gd name="T52" fmla="*/ 148 w 626"/>
                <a:gd name="T53" fmla="*/ 178 h 628"/>
                <a:gd name="T54" fmla="*/ 114 w 626"/>
                <a:gd name="T55" fmla="*/ 230 h 628"/>
                <a:gd name="T56" fmla="*/ 100 w 626"/>
                <a:gd name="T57" fmla="*/ 292 h 628"/>
                <a:gd name="T58" fmla="*/ 100 w 626"/>
                <a:gd name="T59" fmla="*/ 336 h 628"/>
                <a:gd name="T60" fmla="*/ 114 w 626"/>
                <a:gd name="T61" fmla="*/ 398 h 628"/>
                <a:gd name="T62" fmla="*/ 148 w 626"/>
                <a:gd name="T63" fmla="*/ 450 h 628"/>
                <a:gd name="T64" fmla="*/ 192 w 626"/>
                <a:gd name="T65" fmla="*/ 492 h 628"/>
                <a:gd name="T66" fmla="*/ 250 w 626"/>
                <a:gd name="T67" fmla="*/ 520 h 628"/>
                <a:gd name="T68" fmla="*/ 314 w 626"/>
                <a:gd name="T69" fmla="*/ 528 h 628"/>
                <a:gd name="T70" fmla="*/ 356 w 626"/>
                <a:gd name="T71" fmla="*/ 524 h 628"/>
                <a:gd name="T72" fmla="*/ 416 w 626"/>
                <a:gd name="T73" fmla="*/ 502 h 628"/>
                <a:gd name="T74" fmla="*/ 464 w 626"/>
                <a:gd name="T75" fmla="*/ 466 h 628"/>
                <a:gd name="T76" fmla="*/ 502 w 626"/>
                <a:gd name="T77" fmla="*/ 416 h 628"/>
                <a:gd name="T78" fmla="*/ 524 w 626"/>
                <a:gd name="T79" fmla="*/ 358 h 628"/>
                <a:gd name="T80" fmla="*/ 528 w 626"/>
                <a:gd name="T81" fmla="*/ 314 h 628"/>
                <a:gd name="T82" fmla="*/ 518 w 626"/>
                <a:gd name="T83" fmla="*/ 250 h 628"/>
                <a:gd name="T84" fmla="*/ 492 w 626"/>
                <a:gd name="T85" fmla="*/ 194 h 628"/>
                <a:gd name="T86" fmla="*/ 450 w 626"/>
                <a:gd name="T87" fmla="*/ 148 h 628"/>
                <a:gd name="T88" fmla="*/ 396 w 626"/>
                <a:gd name="T89" fmla="*/ 116 h 628"/>
                <a:gd name="T90" fmla="*/ 334 w 626"/>
                <a:gd name="T91" fmla="*/ 10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6" h="628">
                  <a:moveTo>
                    <a:pt x="314" y="628"/>
                  </a:moveTo>
                  <a:lnTo>
                    <a:pt x="314" y="628"/>
                  </a:lnTo>
                  <a:lnTo>
                    <a:pt x="280" y="626"/>
                  </a:lnTo>
                  <a:lnTo>
                    <a:pt x="250" y="620"/>
                  </a:lnTo>
                  <a:lnTo>
                    <a:pt x="220" y="614"/>
                  </a:lnTo>
                  <a:lnTo>
                    <a:pt x="192" y="602"/>
                  </a:lnTo>
                  <a:lnTo>
                    <a:pt x="164" y="590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6"/>
                  </a:lnTo>
                  <a:lnTo>
                    <a:pt x="72" y="514"/>
                  </a:lnTo>
                  <a:lnTo>
                    <a:pt x="54" y="488"/>
                  </a:lnTo>
                  <a:lnTo>
                    <a:pt x="38" y="464"/>
                  </a:lnTo>
                  <a:lnTo>
                    <a:pt x="24" y="436"/>
                  </a:lnTo>
                  <a:lnTo>
                    <a:pt x="14" y="406"/>
                  </a:lnTo>
                  <a:lnTo>
                    <a:pt x="6" y="376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0"/>
                  </a:lnTo>
                  <a:lnTo>
                    <a:pt x="14" y="220"/>
                  </a:lnTo>
                  <a:lnTo>
                    <a:pt x="24" y="192"/>
                  </a:lnTo>
                  <a:lnTo>
                    <a:pt x="38" y="164"/>
                  </a:lnTo>
                  <a:lnTo>
                    <a:pt x="54" y="138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6"/>
                  </a:lnTo>
                  <a:lnTo>
                    <a:pt x="220" y="14"/>
                  </a:lnTo>
                  <a:lnTo>
                    <a:pt x="250" y="6"/>
                  </a:lnTo>
                  <a:lnTo>
                    <a:pt x="280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6" y="6"/>
                  </a:lnTo>
                  <a:lnTo>
                    <a:pt x="406" y="14"/>
                  </a:lnTo>
                  <a:lnTo>
                    <a:pt x="434" y="26"/>
                  </a:lnTo>
                  <a:lnTo>
                    <a:pt x="462" y="38"/>
                  </a:lnTo>
                  <a:lnTo>
                    <a:pt x="488" y="54"/>
                  </a:lnTo>
                  <a:lnTo>
                    <a:pt x="512" y="72"/>
                  </a:lnTo>
                  <a:lnTo>
                    <a:pt x="534" y="92"/>
                  </a:lnTo>
                  <a:lnTo>
                    <a:pt x="554" y="114"/>
                  </a:lnTo>
                  <a:lnTo>
                    <a:pt x="572" y="138"/>
                  </a:lnTo>
                  <a:lnTo>
                    <a:pt x="588" y="164"/>
                  </a:lnTo>
                  <a:lnTo>
                    <a:pt x="602" y="192"/>
                  </a:lnTo>
                  <a:lnTo>
                    <a:pt x="612" y="220"/>
                  </a:lnTo>
                  <a:lnTo>
                    <a:pt x="620" y="250"/>
                  </a:lnTo>
                  <a:lnTo>
                    <a:pt x="624" y="282"/>
                  </a:lnTo>
                  <a:lnTo>
                    <a:pt x="626" y="314"/>
                  </a:lnTo>
                  <a:lnTo>
                    <a:pt x="626" y="314"/>
                  </a:lnTo>
                  <a:lnTo>
                    <a:pt x="624" y="346"/>
                  </a:lnTo>
                  <a:lnTo>
                    <a:pt x="620" y="376"/>
                  </a:lnTo>
                  <a:lnTo>
                    <a:pt x="612" y="406"/>
                  </a:lnTo>
                  <a:lnTo>
                    <a:pt x="602" y="436"/>
                  </a:lnTo>
                  <a:lnTo>
                    <a:pt x="588" y="464"/>
                  </a:lnTo>
                  <a:lnTo>
                    <a:pt x="572" y="488"/>
                  </a:lnTo>
                  <a:lnTo>
                    <a:pt x="554" y="514"/>
                  </a:lnTo>
                  <a:lnTo>
                    <a:pt x="534" y="536"/>
                  </a:lnTo>
                  <a:lnTo>
                    <a:pt x="512" y="556"/>
                  </a:lnTo>
                  <a:lnTo>
                    <a:pt x="488" y="574"/>
                  </a:lnTo>
                  <a:lnTo>
                    <a:pt x="462" y="590"/>
                  </a:lnTo>
                  <a:lnTo>
                    <a:pt x="434" y="602"/>
                  </a:lnTo>
                  <a:lnTo>
                    <a:pt x="406" y="614"/>
                  </a:lnTo>
                  <a:lnTo>
                    <a:pt x="376" y="620"/>
                  </a:lnTo>
                  <a:lnTo>
                    <a:pt x="346" y="626"/>
                  </a:lnTo>
                  <a:lnTo>
                    <a:pt x="314" y="628"/>
                  </a:lnTo>
                  <a:lnTo>
                    <a:pt x="314" y="628"/>
                  </a:lnTo>
                  <a:close/>
                  <a:moveTo>
                    <a:pt x="314" y="98"/>
                  </a:moveTo>
                  <a:lnTo>
                    <a:pt x="314" y="98"/>
                  </a:lnTo>
                  <a:lnTo>
                    <a:pt x="292" y="100"/>
                  </a:lnTo>
                  <a:lnTo>
                    <a:pt x="270" y="104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0" y="124"/>
                  </a:lnTo>
                  <a:lnTo>
                    <a:pt x="192" y="136"/>
                  </a:lnTo>
                  <a:lnTo>
                    <a:pt x="176" y="148"/>
                  </a:lnTo>
                  <a:lnTo>
                    <a:pt x="160" y="162"/>
                  </a:lnTo>
                  <a:lnTo>
                    <a:pt x="148" y="178"/>
                  </a:lnTo>
                  <a:lnTo>
                    <a:pt x="134" y="194"/>
                  </a:lnTo>
                  <a:lnTo>
                    <a:pt x="124" y="212"/>
                  </a:lnTo>
                  <a:lnTo>
                    <a:pt x="114" y="230"/>
                  </a:lnTo>
                  <a:lnTo>
                    <a:pt x="108" y="250"/>
                  </a:lnTo>
                  <a:lnTo>
                    <a:pt x="102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2" y="358"/>
                  </a:lnTo>
                  <a:lnTo>
                    <a:pt x="108" y="378"/>
                  </a:lnTo>
                  <a:lnTo>
                    <a:pt x="114" y="398"/>
                  </a:lnTo>
                  <a:lnTo>
                    <a:pt x="124" y="416"/>
                  </a:lnTo>
                  <a:lnTo>
                    <a:pt x="134" y="434"/>
                  </a:lnTo>
                  <a:lnTo>
                    <a:pt x="148" y="450"/>
                  </a:lnTo>
                  <a:lnTo>
                    <a:pt x="160" y="466"/>
                  </a:lnTo>
                  <a:lnTo>
                    <a:pt x="176" y="480"/>
                  </a:lnTo>
                  <a:lnTo>
                    <a:pt x="192" y="492"/>
                  </a:lnTo>
                  <a:lnTo>
                    <a:pt x="210" y="502"/>
                  </a:lnTo>
                  <a:lnTo>
                    <a:pt x="230" y="512"/>
                  </a:lnTo>
                  <a:lnTo>
                    <a:pt x="250" y="520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28"/>
                  </a:lnTo>
                  <a:lnTo>
                    <a:pt x="314" y="528"/>
                  </a:lnTo>
                  <a:lnTo>
                    <a:pt x="334" y="528"/>
                  </a:lnTo>
                  <a:lnTo>
                    <a:pt x="356" y="524"/>
                  </a:lnTo>
                  <a:lnTo>
                    <a:pt x="376" y="520"/>
                  </a:lnTo>
                  <a:lnTo>
                    <a:pt x="396" y="512"/>
                  </a:lnTo>
                  <a:lnTo>
                    <a:pt x="416" y="502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4" y="466"/>
                  </a:lnTo>
                  <a:lnTo>
                    <a:pt x="478" y="450"/>
                  </a:lnTo>
                  <a:lnTo>
                    <a:pt x="492" y="434"/>
                  </a:lnTo>
                  <a:lnTo>
                    <a:pt x="502" y="416"/>
                  </a:lnTo>
                  <a:lnTo>
                    <a:pt x="512" y="398"/>
                  </a:lnTo>
                  <a:lnTo>
                    <a:pt x="518" y="378"/>
                  </a:lnTo>
                  <a:lnTo>
                    <a:pt x="524" y="358"/>
                  </a:lnTo>
                  <a:lnTo>
                    <a:pt x="526" y="336"/>
                  </a:lnTo>
                  <a:lnTo>
                    <a:pt x="528" y="314"/>
                  </a:lnTo>
                  <a:lnTo>
                    <a:pt x="528" y="314"/>
                  </a:lnTo>
                  <a:lnTo>
                    <a:pt x="526" y="292"/>
                  </a:lnTo>
                  <a:lnTo>
                    <a:pt x="524" y="270"/>
                  </a:lnTo>
                  <a:lnTo>
                    <a:pt x="518" y="250"/>
                  </a:lnTo>
                  <a:lnTo>
                    <a:pt x="512" y="230"/>
                  </a:lnTo>
                  <a:lnTo>
                    <a:pt x="502" y="212"/>
                  </a:lnTo>
                  <a:lnTo>
                    <a:pt x="492" y="194"/>
                  </a:lnTo>
                  <a:lnTo>
                    <a:pt x="478" y="178"/>
                  </a:lnTo>
                  <a:lnTo>
                    <a:pt x="464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4"/>
                  </a:lnTo>
                  <a:lnTo>
                    <a:pt x="396" y="116"/>
                  </a:lnTo>
                  <a:lnTo>
                    <a:pt x="376" y="108"/>
                  </a:lnTo>
                  <a:lnTo>
                    <a:pt x="356" y="104"/>
                  </a:lnTo>
                  <a:lnTo>
                    <a:pt x="334" y="100"/>
                  </a:lnTo>
                  <a:lnTo>
                    <a:pt x="314" y="98"/>
                  </a:lnTo>
                  <a:lnTo>
                    <a:pt x="3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B4CDE161-937B-4F1B-8BAC-313C74773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83938" y="6716713"/>
              <a:ext cx="1698625" cy="1892300"/>
            </a:xfrm>
            <a:custGeom>
              <a:avLst/>
              <a:gdLst>
                <a:gd name="T0" fmla="*/ 48 w 1070"/>
                <a:gd name="T1" fmla="*/ 1192 h 1192"/>
                <a:gd name="T2" fmla="*/ 40 w 1070"/>
                <a:gd name="T3" fmla="*/ 1192 h 1192"/>
                <a:gd name="T4" fmla="*/ 22 w 1070"/>
                <a:gd name="T5" fmla="*/ 1184 h 1192"/>
                <a:gd name="T6" fmla="*/ 8 w 1070"/>
                <a:gd name="T7" fmla="*/ 1170 h 1192"/>
                <a:gd name="T8" fmla="*/ 0 w 1070"/>
                <a:gd name="T9" fmla="*/ 1152 h 1192"/>
                <a:gd name="T10" fmla="*/ 0 w 1070"/>
                <a:gd name="T11" fmla="*/ 484 h 1192"/>
                <a:gd name="T12" fmla="*/ 0 w 1070"/>
                <a:gd name="T13" fmla="*/ 458 h 1192"/>
                <a:gd name="T14" fmla="*/ 6 w 1070"/>
                <a:gd name="T15" fmla="*/ 410 h 1192"/>
                <a:gd name="T16" fmla="*/ 16 w 1070"/>
                <a:gd name="T17" fmla="*/ 362 h 1192"/>
                <a:gd name="T18" fmla="*/ 38 w 1070"/>
                <a:gd name="T19" fmla="*/ 296 h 1192"/>
                <a:gd name="T20" fmla="*/ 82 w 1070"/>
                <a:gd name="T21" fmla="*/ 214 h 1192"/>
                <a:gd name="T22" fmla="*/ 142 w 1070"/>
                <a:gd name="T23" fmla="*/ 142 h 1192"/>
                <a:gd name="T24" fmla="*/ 214 w 1070"/>
                <a:gd name="T25" fmla="*/ 82 h 1192"/>
                <a:gd name="T26" fmla="*/ 296 w 1070"/>
                <a:gd name="T27" fmla="*/ 38 h 1192"/>
                <a:gd name="T28" fmla="*/ 362 w 1070"/>
                <a:gd name="T29" fmla="*/ 14 h 1192"/>
                <a:gd name="T30" fmla="*/ 410 w 1070"/>
                <a:gd name="T31" fmla="*/ 6 h 1192"/>
                <a:gd name="T32" fmla="*/ 458 w 1070"/>
                <a:gd name="T33" fmla="*/ 0 h 1192"/>
                <a:gd name="T34" fmla="*/ 586 w 1070"/>
                <a:gd name="T35" fmla="*/ 0 h 1192"/>
                <a:gd name="T36" fmla="*/ 612 w 1070"/>
                <a:gd name="T37" fmla="*/ 0 h 1192"/>
                <a:gd name="T38" fmla="*/ 660 w 1070"/>
                <a:gd name="T39" fmla="*/ 6 h 1192"/>
                <a:gd name="T40" fmla="*/ 708 w 1070"/>
                <a:gd name="T41" fmla="*/ 14 h 1192"/>
                <a:gd name="T42" fmla="*/ 774 w 1070"/>
                <a:gd name="T43" fmla="*/ 38 h 1192"/>
                <a:gd name="T44" fmla="*/ 856 w 1070"/>
                <a:gd name="T45" fmla="*/ 82 h 1192"/>
                <a:gd name="T46" fmla="*/ 928 w 1070"/>
                <a:gd name="T47" fmla="*/ 142 h 1192"/>
                <a:gd name="T48" fmla="*/ 988 w 1070"/>
                <a:gd name="T49" fmla="*/ 214 h 1192"/>
                <a:gd name="T50" fmla="*/ 1032 w 1070"/>
                <a:gd name="T51" fmla="*/ 296 h 1192"/>
                <a:gd name="T52" fmla="*/ 1054 w 1070"/>
                <a:gd name="T53" fmla="*/ 362 h 1192"/>
                <a:gd name="T54" fmla="*/ 1064 w 1070"/>
                <a:gd name="T55" fmla="*/ 410 h 1192"/>
                <a:gd name="T56" fmla="*/ 1070 w 1070"/>
                <a:gd name="T57" fmla="*/ 458 h 1192"/>
                <a:gd name="T58" fmla="*/ 1070 w 1070"/>
                <a:gd name="T59" fmla="*/ 1144 h 1192"/>
                <a:gd name="T60" fmla="*/ 1070 w 1070"/>
                <a:gd name="T61" fmla="*/ 1152 h 1192"/>
                <a:gd name="T62" fmla="*/ 1062 w 1070"/>
                <a:gd name="T63" fmla="*/ 1170 h 1192"/>
                <a:gd name="T64" fmla="*/ 1048 w 1070"/>
                <a:gd name="T65" fmla="*/ 1184 h 1192"/>
                <a:gd name="T66" fmla="*/ 1030 w 1070"/>
                <a:gd name="T67" fmla="*/ 1192 h 1192"/>
                <a:gd name="T68" fmla="*/ 1020 w 1070"/>
                <a:gd name="T69" fmla="*/ 1192 h 1192"/>
                <a:gd name="T70" fmla="*/ 972 w 1070"/>
                <a:gd name="T71" fmla="*/ 1094 h 1192"/>
                <a:gd name="T72" fmla="*/ 972 w 1070"/>
                <a:gd name="T73" fmla="*/ 484 h 1192"/>
                <a:gd name="T74" fmla="*/ 964 w 1070"/>
                <a:gd name="T75" fmla="*/ 406 h 1192"/>
                <a:gd name="T76" fmla="*/ 942 w 1070"/>
                <a:gd name="T77" fmla="*/ 334 h 1192"/>
                <a:gd name="T78" fmla="*/ 906 w 1070"/>
                <a:gd name="T79" fmla="*/ 268 h 1192"/>
                <a:gd name="T80" fmla="*/ 858 w 1070"/>
                <a:gd name="T81" fmla="*/ 212 h 1192"/>
                <a:gd name="T82" fmla="*/ 802 w 1070"/>
                <a:gd name="T83" fmla="*/ 164 h 1192"/>
                <a:gd name="T84" fmla="*/ 736 w 1070"/>
                <a:gd name="T85" fmla="*/ 128 h 1192"/>
                <a:gd name="T86" fmla="*/ 664 w 1070"/>
                <a:gd name="T87" fmla="*/ 106 h 1192"/>
                <a:gd name="T88" fmla="*/ 586 w 1070"/>
                <a:gd name="T89" fmla="*/ 98 h 1192"/>
                <a:gd name="T90" fmla="*/ 484 w 1070"/>
                <a:gd name="T91" fmla="*/ 98 h 1192"/>
                <a:gd name="T92" fmla="*/ 406 w 1070"/>
                <a:gd name="T93" fmla="*/ 106 h 1192"/>
                <a:gd name="T94" fmla="*/ 334 w 1070"/>
                <a:gd name="T95" fmla="*/ 128 h 1192"/>
                <a:gd name="T96" fmla="*/ 268 w 1070"/>
                <a:gd name="T97" fmla="*/ 164 h 1192"/>
                <a:gd name="T98" fmla="*/ 212 w 1070"/>
                <a:gd name="T99" fmla="*/ 212 h 1192"/>
                <a:gd name="T100" fmla="*/ 164 w 1070"/>
                <a:gd name="T101" fmla="*/ 268 h 1192"/>
                <a:gd name="T102" fmla="*/ 128 w 1070"/>
                <a:gd name="T103" fmla="*/ 334 h 1192"/>
                <a:gd name="T104" fmla="*/ 106 w 1070"/>
                <a:gd name="T105" fmla="*/ 406 h 1192"/>
                <a:gd name="T106" fmla="*/ 98 w 1070"/>
                <a:gd name="T107" fmla="*/ 48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0" h="1192">
                  <a:moveTo>
                    <a:pt x="1020" y="1192"/>
                  </a:moveTo>
                  <a:lnTo>
                    <a:pt x="48" y="1192"/>
                  </a:lnTo>
                  <a:lnTo>
                    <a:pt x="48" y="1192"/>
                  </a:lnTo>
                  <a:lnTo>
                    <a:pt x="40" y="1192"/>
                  </a:lnTo>
                  <a:lnTo>
                    <a:pt x="30" y="1188"/>
                  </a:lnTo>
                  <a:lnTo>
                    <a:pt x="22" y="1184"/>
                  </a:lnTo>
                  <a:lnTo>
                    <a:pt x="14" y="1178"/>
                  </a:lnTo>
                  <a:lnTo>
                    <a:pt x="8" y="1170"/>
                  </a:lnTo>
                  <a:lnTo>
                    <a:pt x="4" y="1162"/>
                  </a:lnTo>
                  <a:lnTo>
                    <a:pt x="0" y="1152"/>
                  </a:lnTo>
                  <a:lnTo>
                    <a:pt x="0" y="1144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58"/>
                  </a:lnTo>
                  <a:lnTo>
                    <a:pt x="2" y="434"/>
                  </a:lnTo>
                  <a:lnTo>
                    <a:pt x="6" y="410"/>
                  </a:lnTo>
                  <a:lnTo>
                    <a:pt x="10" y="386"/>
                  </a:lnTo>
                  <a:lnTo>
                    <a:pt x="16" y="362"/>
                  </a:lnTo>
                  <a:lnTo>
                    <a:pt x="22" y="340"/>
                  </a:lnTo>
                  <a:lnTo>
                    <a:pt x="38" y="296"/>
                  </a:lnTo>
                  <a:lnTo>
                    <a:pt x="58" y="252"/>
                  </a:lnTo>
                  <a:lnTo>
                    <a:pt x="82" y="214"/>
                  </a:lnTo>
                  <a:lnTo>
                    <a:pt x="110" y="176"/>
                  </a:lnTo>
                  <a:lnTo>
                    <a:pt x="142" y="142"/>
                  </a:lnTo>
                  <a:lnTo>
                    <a:pt x="176" y="110"/>
                  </a:lnTo>
                  <a:lnTo>
                    <a:pt x="214" y="82"/>
                  </a:lnTo>
                  <a:lnTo>
                    <a:pt x="254" y="58"/>
                  </a:lnTo>
                  <a:lnTo>
                    <a:pt x="296" y="38"/>
                  </a:lnTo>
                  <a:lnTo>
                    <a:pt x="340" y="22"/>
                  </a:lnTo>
                  <a:lnTo>
                    <a:pt x="362" y="14"/>
                  </a:lnTo>
                  <a:lnTo>
                    <a:pt x="386" y="10"/>
                  </a:lnTo>
                  <a:lnTo>
                    <a:pt x="410" y="6"/>
                  </a:lnTo>
                  <a:lnTo>
                    <a:pt x="434" y="2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612" y="0"/>
                  </a:lnTo>
                  <a:lnTo>
                    <a:pt x="636" y="2"/>
                  </a:lnTo>
                  <a:lnTo>
                    <a:pt x="660" y="6"/>
                  </a:lnTo>
                  <a:lnTo>
                    <a:pt x="684" y="10"/>
                  </a:lnTo>
                  <a:lnTo>
                    <a:pt x="708" y="14"/>
                  </a:lnTo>
                  <a:lnTo>
                    <a:pt x="730" y="22"/>
                  </a:lnTo>
                  <a:lnTo>
                    <a:pt x="774" y="38"/>
                  </a:lnTo>
                  <a:lnTo>
                    <a:pt x="816" y="58"/>
                  </a:lnTo>
                  <a:lnTo>
                    <a:pt x="856" y="82"/>
                  </a:lnTo>
                  <a:lnTo>
                    <a:pt x="894" y="110"/>
                  </a:lnTo>
                  <a:lnTo>
                    <a:pt x="928" y="142"/>
                  </a:lnTo>
                  <a:lnTo>
                    <a:pt x="960" y="176"/>
                  </a:lnTo>
                  <a:lnTo>
                    <a:pt x="988" y="214"/>
                  </a:lnTo>
                  <a:lnTo>
                    <a:pt x="1012" y="252"/>
                  </a:lnTo>
                  <a:lnTo>
                    <a:pt x="1032" y="296"/>
                  </a:lnTo>
                  <a:lnTo>
                    <a:pt x="1048" y="340"/>
                  </a:lnTo>
                  <a:lnTo>
                    <a:pt x="1054" y="362"/>
                  </a:lnTo>
                  <a:lnTo>
                    <a:pt x="1060" y="386"/>
                  </a:lnTo>
                  <a:lnTo>
                    <a:pt x="1064" y="410"/>
                  </a:lnTo>
                  <a:lnTo>
                    <a:pt x="1068" y="434"/>
                  </a:lnTo>
                  <a:lnTo>
                    <a:pt x="1070" y="458"/>
                  </a:lnTo>
                  <a:lnTo>
                    <a:pt x="1070" y="484"/>
                  </a:lnTo>
                  <a:lnTo>
                    <a:pt x="1070" y="1144"/>
                  </a:lnTo>
                  <a:lnTo>
                    <a:pt x="1070" y="1144"/>
                  </a:lnTo>
                  <a:lnTo>
                    <a:pt x="1070" y="1152"/>
                  </a:lnTo>
                  <a:lnTo>
                    <a:pt x="1066" y="1162"/>
                  </a:lnTo>
                  <a:lnTo>
                    <a:pt x="1062" y="1170"/>
                  </a:lnTo>
                  <a:lnTo>
                    <a:pt x="1056" y="1178"/>
                  </a:lnTo>
                  <a:lnTo>
                    <a:pt x="1048" y="1184"/>
                  </a:lnTo>
                  <a:lnTo>
                    <a:pt x="1040" y="1188"/>
                  </a:lnTo>
                  <a:lnTo>
                    <a:pt x="1030" y="1192"/>
                  </a:lnTo>
                  <a:lnTo>
                    <a:pt x="1020" y="1192"/>
                  </a:lnTo>
                  <a:lnTo>
                    <a:pt x="1020" y="1192"/>
                  </a:lnTo>
                  <a:close/>
                  <a:moveTo>
                    <a:pt x="98" y="1094"/>
                  </a:moveTo>
                  <a:lnTo>
                    <a:pt x="972" y="1094"/>
                  </a:lnTo>
                  <a:lnTo>
                    <a:pt x="972" y="484"/>
                  </a:lnTo>
                  <a:lnTo>
                    <a:pt x="972" y="484"/>
                  </a:lnTo>
                  <a:lnTo>
                    <a:pt x="970" y="444"/>
                  </a:lnTo>
                  <a:lnTo>
                    <a:pt x="964" y="406"/>
                  </a:lnTo>
                  <a:lnTo>
                    <a:pt x="954" y="368"/>
                  </a:lnTo>
                  <a:lnTo>
                    <a:pt x="942" y="334"/>
                  </a:lnTo>
                  <a:lnTo>
                    <a:pt x="926" y="300"/>
                  </a:lnTo>
                  <a:lnTo>
                    <a:pt x="906" y="268"/>
                  </a:lnTo>
                  <a:lnTo>
                    <a:pt x="884" y="238"/>
                  </a:lnTo>
                  <a:lnTo>
                    <a:pt x="858" y="212"/>
                  </a:lnTo>
                  <a:lnTo>
                    <a:pt x="832" y="186"/>
                  </a:lnTo>
                  <a:lnTo>
                    <a:pt x="802" y="164"/>
                  </a:lnTo>
                  <a:lnTo>
                    <a:pt x="770" y="144"/>
                  </a:lnTo>
                  <a:lnTo>
                    <a:pt x="736" y="128"/>
                  </a:lnTo>
                  <a:lnTo>
                    <a:pt x="700" y="116"/>
                  </a:lnTo>
                  <a:lnTo>
                    <a:pt x="664" y="106"/>
                  </a:lnTo>
                  <a:lnTo>
                    <a:pt x="626" y="100"/>
                  </a:lnTo>
                  <a:lnTo>
                    <a:pt x="586" y="98"/>
                  </a:lnTo>
                  <a:lnTo>
                    <a:pt x="484" y="98"/>
                  </a:lnTo>
                  <a:lnTo>
                    <a:pt x="484" y="98"/>
                  </a:lnTo>
                  <a:lnTo>
                    <a:pt x="444" y="100"/>
                  </a:lnTo>
                  <a:lnTo>
                    <a:pt x="406" y="106"/>
                  </a:lnTo>
                  <a:lnTo>
                    <a:pt x="370" y="116"/>
                  </a:lnTo>
                  <a:lnTo>
                    <a:pt x="334" y="128"/>
                  </a:lnTo>
                  <a:lnTo>
                    <a:pt x="300" y="144"/>
                  </a:lnTo>
                  <a:lnTo>
                    <a:pt x="268" y="164"/>
                  </a:lnTo>
                  <a:lnTo>
                    <a:pt x="238" y="186"/>
                  </a:lnTo>
                  <a:lnTo>
                    <a:pt x="212" y="212"/>
                  </a:lnTo>
                  <a:lnTo>
                    <a:pt x="186" y="238"/>
                  </a:lnTo>
                  <a:lnTo>
                    <a:pt x="164" y="268"/>
                  </a:lnTo>
                  <a:lnTo>
                    <a:pt x="144" y="300"/>
                  </a:lnTo>
                  <a:lnTo>
                    <a:pt x="128" y="334"/>
                  </a:lnTo>
                  <a:lnTo>
                    <a:pt x="116" y="368"/>
                  </a:lnTo>
                  <a:lnTo>
                    <a:pt x="106" y="406"/>
                  </a:lnTo>
                  <a:lnTo>
                    <a:pt x="100" y="444"/>
                  </a:lnTo>
                  <a:lnTo>
                    <a:pt x="98" y="484"/>
                  </a:lnTo>
                  <a:lnTo>
                    <a:pt x="98" y="10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2523FF92-25D0-4D3C-87BA-0F172ED4F2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82513" y="3995738"/>
              <a:ext cx="996950" cy="996950"/>
            </a:xfrm>
            <a:custGeom>
              <a:avLst/>
              <a:gdLst>
                <a:gd name="T0" fmla="*/ 282 w 628"/>
                <a:gd name="T1" fmla="*/ 626 h 628"/>
                <a:gd name="T2" fmla="*/ 192 w 628"/>
                <a:gd name="T3" fmla="*/ 604 h 628"/>
                <a:gd name="T4" fmla="*/ 114 w 628"/>
                <a:gd name="T5" fmla="*/ 556 h 628"/>
                <a:gd name="T6" fmla="*/ 54 w 628"/>
                <a:gd name="T7" fmla="*/ 490 h 628"/>
                <a:gd name="T8" fmla="*/ 14 w 628"/>
                <a:gd name="T9" fmla="*/ 408 h 628"/>
                <a:gd name="T10" fmla="*/ 0 w 628"/>
                <a:gd name="T11" fmla="*/ 314 h 628"/>
                <a:gd name="T12" fmla="*/ 6 w 628"/>
                <a:gd name="T13" fmla="*/ 252 h 628"/>
                <a:gd name="T14" fmla="*/ 38 w 628"/>
                <a:gd name="T15" fmla="*/ 164 h 628"/>
                <a:gd name="T16" fmla="*/ 92 w 628"/>
                <a:gd name="T17" fmla="*/ 92 h 628"/>
                <a:gd name="T18" fmla="*/ 164 w 628"/>
                <a:gd name="T19" fmla="*/ 38 h 628"/>
                <a:gd name="T20" fmla="*/ 250 w 628"/>
                <a:gd name="T21" fmla="*/ 8 h 628"/>
                <a:gd name="T22" fmla="*/ 314 w 628"/>
                <a:gd name="T23" fmla="*/ 0 h 628"/>
                <a:gd name="T24" fmla="*/ 406 w 628"/>
                <a:gd name="T25" fmla="*/ 14 h 628"/>
                <a:gd name="T26" fmla="*/ 488 w 628"/>
                <a:gd name="T27" fmla="*/ 54 h 628"/>
                <a:gd name="T28" fmla="*/ 556 w 628"/>
                <a:gd name="T29" fmla="*/ 114 h 628"/>
                <a:gd name="T30" fmla="*/ 602 w 628"/>
                <a:gd name="T31" fmla="*/ 192 h 628"/>
                <a:gd name="T32" fmla="*/ 626 w 628"/>
                <a:gd name="T33" fmla="*/ 282 h 628"/>
                <a:gd name="T34" fmla="*/ 626 w 628"/>
                <a:gd name="T35" fmla="*/ 346 h 628"/>
                <a:gd name="T36" fmla="*/ 602 w 628"/>
                <a:gd name="T37" fmla="*/ 436 h 628"/>
                <a:gd name="T38" fmla="*/ 556 w 628"/>
                <a:gd name="T39" fmla="*/ 514 h 628"/>
                <a:gd name="T40" fmla="*/ 488 w 628"/>
                <a:gd name="T41" fmla="*/ 574 h 628"/>
                <a:gd name="T42" fmla="*/ 406 w 628"/>
                <a:gd name="T43" fmla="*/ 614 h 628"/>
                <a:gd name="T44" fmla="*/ 314 w 628"/>
                <a:gd name="T45" fmla="*/ 628 h 628"/>
                <a:gd name="T46" fmla="*/ 314 w 628"/>
                <a:gd name="T47" fmla="*/ 100 h 628"/>
                <a:gd name="T48" fmla="*/ 250 w 628"/>
                <a:gd name="T49" fmla="*/ 108 h 628"/>
                <a:gd name="T50" fmla="*/ 194 w 628"/>
                <a:gd name="T51" fmla="*/ 136 h 628"/>
                <a:gd name="T52" fmla="*/ 148 w 628"/>
                <a:gd name="T53" fmla="*/ 178 h 628"/>
                <a:gd name="T54" fmla="*/ 116 w 628"/>
                <a:gd name="T55" fmla="*/ 230 h 628"/>
                <a:gd name="T56" fmla="*/ 100 w 628"/>
                <a:gd name="T57" fmla="*/ 292 h 628"/>
                <a:gd name="T58" fmla="*/ 100 w 628"/>
                <a:gd name="T59" fmla="*/ 336 h 628"/>
                <a:gd name="T60" fmla="*/ 116 w 628"/>
                <a:gd name="T61" fmla="*/ 398 h 628"/>
                <a:gd name="T62" fmla="*/ 148 w 628"/>
                <a:gd name="T63" fmla="*/ 450 h 628"/>
                <a:gd name="T64" fmla="*/ 194 w 628"/>
                <a:gd name="T65" fmla="*/ 492 h 628"/>
                <a:gd name="T66" fmla="*/ 250 w 628"/>
                <a:gd name="T67" fmla="*/ 520 h 628"/>
                <a:gd name="T68" fmla="*/ 314 w 628"/>
                <a:gd name="T69" fmla="*/ 530 h 628"/>
                <a:gd name="T70" fmla="*/ 358 w 628"/>
                <a:gd name="T71" fmla="*/ 524 h 628"/>
                <a:gd name="T72" fmla="*/ 416 w 628"/>
                <a:gd name="T73" fmla="*/ 504 h 628"/>
                <a:gd name="T74" fmla="*/ 466 w 628"/>
                <a:gd name="T75" fmla="*/ 466 h 628"/>
                <a:gd name="T76" fmla="*/ 502 w 628"/>
                <a:gd name="T77" fmla="*/ 416 h 628"/>
                <a:gd name="T78" fmla="*/ 524 w 628"/>
                <a:gd name="T79" fmla="*/ 358 h 628"/>
                <a:gd name="T80" fmla="*/ 528 w 628"/>
                <a:gd name="T81" fmla="*/ 314 h 628"/>
                <a:gd name="T82" fmla="*/ 520 w 628"/>
                <a:gd name="T83" fmla="*/ 250 h 628"/>
                <a:gd name="T84" fmla="*/ 492 w 628"/>
                <a:gd name="T85" fmla="*/ 194 h 628"/>
                <a:gd name="T86" fmla="*/ 450 w 628"/>
                <a:gd name="T87" fmla="*/ 148 h 628"/>
                <a:gd name="T88" fmla="*/ 398 w 628"/>
                <a:gd name="T89" fmla="*/ 116 h 628"/>
                <a:gd name="T90" fmla="*/ 336 w 628"/>
                <a:gd name="T91" fmla="*/ 10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628">
                  <a:moveTo>
                    <a:pt x="314" y="628"/>
                  </a:moveTo>
                  <a:lnTo>
                    <a:pt x="314" y="628"/>
                  </a:lnTo>
                  <a:lnTo>
                    <a:pt x="282" y="626"/>
                  </a:lnTo>
                  <a:lnTo>
                    <a:pt x="250" y="622"/>
                  </a:lnTo>
                  <a:lnTo>
                    <a:pt x="220" y="614"/>
                  </a:lnTo>
                  <a:lnTo>
                    <a:pt x="192" y="604"/>
                  </a:lnTo>
                  <a:lnTo>
                    <a:pt x="164" y="590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6"/>
                  </a:lnTo>
                  <a:lnTo>
                    <a:pt x="72" y="514"/>
                  </a:lnTo>
                  <a:lnTo>
                    <a:pt x="54" y="490"/>
                  </a:lnTo>
                  <a:lnTo>
                    <a:pt x="38" y="464"/>
                  </a:lnTo>
                  <a:lnTo>
                    <a:pt x="24" y="436"/>
                  </a:lnTo>
                  <a:lnTo>
                    <a:pt x="14" y="408"/>
                  </a:lnTo>
                  <a:lnTo>
                    <a:pt x="6" y="378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2"/>
                  </a:lnTo>
                  <a:lnTo>
                    <a:pt x="14" y="222"/>
                  </a:lnTo>
                  <a:lnTo>
                    <a:pt x="24" y="192"/>
                  </a:lnTo>
                  <a:lnTo>
                    <a:pt x="38" y="164"/>
                  </a:lnTo>
                  <a:lnTo>
                    <a:pt x="54" y="140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6"/>
                  </a:lnTo>
                  <a:lnTo>
                    <a:pt x="220" y="14"/>
                  </a:lnTo>
                  <a:lnTo>
                    <a:pt x="250" y="8"/>
                  </a:lnTo>
                  <a:lnTo>
                    <a:pt x="282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6" y="8"/>
                  </a:lnTo>
                  <a:lnTo>
                    <a:pt x="406" y="14"/>
                  </a:lnTo>
                  <a:lnTo>
                    <a:pt x="436" y="26"/>
                  </a:lnTo>
                  <a:lnTo>
                    <a:pt x="464" y="38"/>
                  </a:lnTo>
                  <a:lnTo>
                    <a:pt x="488" y="54"/>
                  </a:lnTo>
                  <a:lnTo>
                    <a:pt x="514" y="72"/>
                  </a:lnTo>
                  <a:lnTo>
                    <a:pt x="536" y="92"/>
                  </a:lnTo>
                  <a:lnTo>
                    <a:pt x="556" y="114"/>
                  </a:lnTo>
                  <a:lnTo>
                    <a:pt x="574" y="140"/>
                  </a:lnTo>
                  <a:lnTo>
                    <a:pt x="590" y="164"/>
                  </a:lnTo>
                  <a:lnTo>
                    <a:pt x="602" y="192"/>
                  </a:lnTo>
                  <a:lnTo>
                    <a:pt x="614" y="222"/>
                  </a:lnTo>
                  <a:lnTo>
                    <a:pt x="620" y="252"/>
                  </a:lnTo>
                  <a:lnTo>
                    <a:pt x="626" y="282"/>
                  </a:lnTo>
                  <a:lnTo>
                    <a:pt x="628" y="314"/>
                  </a:lnTo>
                  <a:lnTo>
                    <a:pt x="628" y="314"/>
                  </a:lnTo>
                  <a:lnTo>
                    <a:pt x="626" y="346"/>
                  </a:lnTo>
                  <a:lnTo>
                    <a:pt x="620" y="378"/>
                  </a:lnTo>
                  <a:lnTo>
                    <a:pt x="614" y="408"/>
                  </a:lnTo>
                  <a:lnTo>
                    <a:pt x="602" y="436"/>
                  </a:lnTo>
                  <a:lnTo>
                    <a:pt x="590" y="464"/>
                  </a:lnTo>
                  <a:lnTo>
                    <a:pt x="574" y="490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88" y="574"/>
                  </a:lnTo>
                  <a:lnTo>
                    <a:pt x="464" y="590"/>
                  </a:lnTo>
                  <a:lnTo>
                    <a:pt x="436" y="604"/>
                  </a:lnTo>
                  <a:lnTo>
                    <a:pt x="406" y="614"/>
                  </a:lnTo>
                  <a:lnTo>
                    <a:pt x="376" y="622"/>
                  </a:lnTo>
                  <a:lnTo>
                    <a:pt x="346" y="626"/>
                  </a:lnTo>
                  <a:lnTo>
                    <a:pt x="314" y="628"/>
                  </a:lnTo>
                  <a:lnTo>
                    <a:pt x="314" y="628"/>
                  </a:lnTo>
                  <a:close/>
                  <a:moveTo>
                    <a:pt x="314" y="100"/>
                  </a:moveTo>
                  <a:lnTo>
                    <a:pt x="314" y="100"/>
                  </a:lnTo>
                  <a:lnTo>
                    <a:pt x="292" y="100"/>
                  </a:lnTo>
                  <a:lnTo>
                    <a:pt x="270" y="104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2" y="126"/>
                  </a:lnTo>
                  <a:lnTo>
                    <a:pt x="194" y="136"/>
                  </a:lnTo>
                  <a:lnTo>
                    <a:pt x="176" y="148"/>
                  </a:lnTo>
                  <a:lnTo>
                    <a:pt x="162" y="162"/>
                  </a:lnTo>
                  <a:lnTo>
                    <a:pt x="148" y="178"/>
                  </a:lnTo>
                  <a:lnTo>
                    <a:pt x="136" y="194"/>
                  </a:lnTo>
                  <a:lnTo>
                    <a:pt x="124" y="212"/>
                  </a:lnTo>
                  <a:lnTo>
                    <a:pt x="116" y="230"/>
                  </a:lnTo>
                  <a:lnTo>
                    <a:pt x="108" y="250"/>
                  </a:lnTo>
                  <a:lnTo>
                    <a:pt x="102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2" y="358"/>
                  </a:lnTo>
                  <a:lnTo>
                    <a:pt x="108" y="378"/>
                  </a:lnTo>
                  <a:lnTo>
                    <a:pt x="116" y="398"/>
                  </a:lnTo>
                  <a:lnTo>
                    <a:pt x="124" y="416"/>
                  </a:lnTo>
                  <a:lnTo>
                    <a:pt x="136" y="434"/>
                  </a:lnTo>
                  <a:lnTo>
                    <a:pt x="148" y="450"/>
                  </a:lnTo>
                  <a:lnTo>
                    <a:pt x="162" y="466"/>
                  </a:lnTo>
                  <a:lnTo>
                    <a:pt x="176" y="480"/>
                  </a:lnTo>
                  <a:lnTo>
                    <a:pt x="194" y="492"/>
                  </a:lnTo>
                  <a:lnTo>
                    <a:pt x="212" y="504"/>
                  </a:lnTo>
                  <a:lnTo>
                    <a:pt x="230" y="512"/>
                  </a:lnTo>
                  <a:lnTo>
                    <a:pt x="250" y="520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36" y="528"/>
                  </a:lnTo>
                  <a:lnTo>
                    <a:pt x="358" y="524"/>
                  </a:lnTo>
                  <a:lnTo>
                    <a:pt x="378" y="520"/>
                  </a:lnTo>
                  <a:lnTo>
                    <a:pt x="398" y="512"/>
                  </a:lnTo>
                  <a:lnTo>
                    <a:pt x="416" y="504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6" y="466"/>
                  </a:lnTo>
                  <a:lnTo>
                    <a:pt x="480" y="450"/>
                  </a:lnTo>
                  <a:lnTo>
                    <a:pt x="492" y="434"/>
                  </a:lnTo>
                  <a:lnTo>
                    <a:pt x="502" y="416"/>
                  </a:lnTo>
                  <a:lnTo>
                    <a:pt x="512" y="398"/>
                  </a:lnTo>
                  <a:lnTo>
                    <a:pt x="520" y="378"/>
                  </a:lnTo>
                  <a:lnTo>
                    <a:pt x="524" y="358"/>
                  </a:lnTo>
                  <a:lnTo>
                    <a:pt x="528" y="336"/>
                  </a:lnTo>
                  <a:lnTo>
                    <a:pt x="528" y="314"/>
                  </a:lnTo>
                  <a:lnTo>
                    <a:pt x="528" y="314"/>
                  </a:lnTo>
                  <a:lnTo>
                    <a:pt x="528" y="292"/>
                  </a:lnTo>
                  <a:lnTo>
                    <a:pt x="524" y="270"/>
                  </a:lnTo>
                  <a:lnTo>
                    <a:pt x="520" y="250"/>
                  </a:lnTo>
                  <a:lnTo>
                    <a:pt x="512" y="230"/>
                  </a:lnTo>
                  <a:lnTo>
                    <a:pt x="502" y="212"/>
                  </a:lnTo>
                  <a:lnTo>
                    <a:pt x="492" y="194"/>
                  </a:lnTo>
                  <a:lnTo>
                    <a:pt x="480" y="178"/>
                  </a:lnTo>
                  <a:lnTo>
                    <a:pt x="466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6"/>
                  </a:lnTo>
                  <a:lnTo>
                    <a:pt x="398" y="116"/>
                  </a:lnTo>
                  <a:lnTo>
                    <a:pt x="378" y="108"/>
                  </a:lnTo>
                  <a:lnTo>
                    <a:pt x="358" y="104"/>
                  </a:lnTo>
                  <a:lnTo>
                    <a:pt x="336" y="100"/>
                  </a:lnTo>
                  <a:lnTo>
                    <a:pt x="314" y="100"/>
                  </a:lnTo>
                  <a:lnTo>
                    <a:pt x="314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C3558E90-F531-47C1-83D1-5F114EDD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4563" y="6789738"/>
              <a:ext cx="1371600" cy="155575"/>
            </a:xfrm>
            <a:custGeom>
              <a:avLst/>
              <a:gdLst>
                <a:gd name="T0" fmla="*/ 814 w 864"/>
                <a:gd name="T1" fmla="*/ 98 h 98"/>
                <a:gd name="T2" fmla="*/ 50 w 864"/>
                <a:gd name="T3" fmla="*/ 98 h 98"/>
                <a:gd name="T4" fmla="*/ 50 w 864"/>
                <a:gd name="T5" fmla="*/ 98 h 98"/>
                <a:gd name="T6" fmla="*/ 40 w 864"/>
                <a:gd name="T7" fmla="*/ 98 h 98"/>
                <a:gd name="T8" fmla="*/ 30 w 864"/>
                <a:gd name="T9" fmla="*/ 94 h 98"/>
                <a:gd name="T10" fmla="*/ 22 w 864"/>
                <a:gd name="T11" fmla="*/ 90 h 98"/>
                <a:gd name="T12" fmla="*/ 14 w 864"/>
                <a:gd name="T13" fmla="*/ 84 h 98"/>
                <a:gd name="T14" fmla="*/ 8 w 864"/>
                <a:gd name="T15" fmla="*/ 76 h 98"/>
                <a:gd name="T16" fmla="*/ 4 w 864"/>
                <a:gd name="T17" fmla="*/ 68 h 98"/>
                <a:gd name="T18" fmla="*/ 2 w 864"/>
                <a:gd name="T19" fmla="*/ 60 h 98"/>
                <a:gd name="T20" fmla="*/ 0 w 864"/>
                <a:gd name="T21" fmla="*/ 50 h 98"/>
                <a:gd name="T22" fmla="*/ 0 w 864"/>
                <a:gd name="T23" fmla="*/ 50 h 98"/>
                <a:gd name="T24" fmla="*/ 2 w 864"/>
                <a:gd name="T25" fmla="*/ 40 h 98"/>
                <a:gd name="T26" fmla="*/ 4 w 864"/>
                <a:gd name="T27" fmla="*/ 30 h 98"/>
                <a:gd name="T28" fmla="*/ 8 w 864"/>
                <a:gd name="T29" fmla="*/ 22 h 98"/>
                <a:gd name="T30" fmla="*/ 14 w 864"/>
                <a:gd name="T31" fmla="*/ 14 h 98"/>
                <a:gd name="T32" fmla="*/ 22 w 864"/>
                <a:gd name="T33" fmla="*/ 8 h 98"/>
                <a:gd name="T34" fmla="*/ 30 w 864"/>
                <a:gd name="T35" fmla="*/ 4 h 98"/>
                <a:gd name="T36" fmla="*/ 40 w 864"/>
                <a:gd name="T37" fmla="*/ 2 h 98"/>
                <a:gd name="T38" fmla="*/ 50 w 864"/>
                <a:gd name="T39" fmla="*/ 0 h 98"/>
                <a:gd name="T40" fmla="*/ 814 w 864"/>
                <a:gd name="T41" fmla="*/ 0 h 98"/>
                <a:gd name="T42" fmla="*/ 814 w 864"/>
                <a:gd name="T43" fmla="*/ 0 h 98"/>
                <a:gd name="T44" fmla="*/ 824 w 864"/>
                <a:gd name="T45" fmla="*/ 2 h 98"/>
                <a:gd name="T46" fmla="*/ 834 w 864"/>
                <a:gd name="T47" fmla="*/ 4 h 98"/>
                <a:gd name="T48" fmla="*/ 842 w 864"/>
                <a:gd name="T49" fmla="*/ 8 h 98"/>
                <a:gd name="T50" fmla="*/ 848 w 864"/>
                <a:gd name="T51" fmla="*/ 14 h 98"/>
                <a:gd name="T52" fmla="*/ 854 w 864"/>
                <a:gd name="T53" fmla="*/ 22 h 98"/>
                <a:gd name="T54" fmla="*/ 860 w 864"/>
                <a:gd name="T55" fmla="*/ 30 h 98"/>
                <a:gd name="T56" fmla="*/ 862 w 864"/>
                <a:gd name="T57" fmla="*/ 40 h 98"/>
                <a:gd name="T58" fmla="*/ 864 w 864"/>
                <a:gd name="T59" fmla="*/ 50 h 98"/>
                <a:gd name="T60" fmla="*/ 864 w 864"/>
                <a:gd name="T61" fmla="*/ 50 h 98"/>
                <a:gd name="T62" fmla="*/ 862 w 864"/>
                <a:gd name="T63" fmla="*/ 60 h 98"/>
                <a:gd name="T64" fmla="*/ 860 w 864"/>
                <a:gd name="T65" fmla="*/ 68 h 98"/>
                <a:gd name="T66" fmla="*/ 854 w 864"/>
                <a:gd name="T67" fmla="*/ 76 h 98"/>
                <a:gd name="T68" fmla="*/ 848 w 864"/>
                <a:gd name="T69" fmla="*/ 84 h 98"/>
                <a:gd name="T70" fmla="*/ 842 w 864"/>
                <a:gd name="T71" fmla="*/ 90 h 98"/>
                <a:gd name="T72" fmla="*/ 834 w 864"/>
                <a:gd name="T73" fmla="*/ 94 h 98"/>
                <a:gd name="T74" fmla="*/ 824 w 864"/>
                <a:gd name="T75" fmla="*/ 98 h 98"/>
                <a:gd name="T76" fmla="*/ 814 w 864"/>
                <a:gd name="T77" fmla="*/ 98 h 98"/>
                <a:gd name="T78" fmla="*/ 814 w 864"/>
                <a:gd name="T7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4" h="98">
                  <a:moveTo>
                    <a:pt x="814" y="98"/>
                  </a:moveTo>
                  <a:lnTo>
                    <a:pt x="50" y="98"/>
                  </a:lnTo>
                  <a:lnTo>
                    <a:pt x="50" y="98"/>
                  </a:lnTo>
                  <a:lnTo>
                    <a:pt x="40" y="98"/>
                  </a:lnTo>
                  <a:lnTo>
                    <a:pt x="30" y="94"/>
                  </a:lnTo>
                  <a:lnTo>
                    <a:pt x="22" y="90"/>
                  </a:lnTo>
                  <a:lnTo>
                    <a:pt x="14" y="84"/>
                  </a:lnTo>
                  <a:lnTo>
                    <a:pt x="8" y="76"/>
                  </a:lnTo>
                  <a:lnTo>
                    <a:pt x="4" y="68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824" y="2"/>
                  </a:lnTo>
                  <a:lnTo>
                    <a:pt x="834" y="4"/>
                  </a:lnTo>
                  <a:lnTo>
                    <a:pt x="842" y="8"/>
                  </a:lnTo>
                  <a:lnTo>
                    <a:pt x="848" y="14"/>
                  </a:lnTo>
                  <a:lnTo>
                    <a:pt x="854" y="22"/>
                  </a:lnTo>
                  <a:lnTo>
                    <a:pt x="860" y="30"/>
                  </a:lnTo>
                  <a:lnTo>
                    <a:pt x="862" y="40"/>
                  </a:lnTo>
                  <a:lnTo>
                    <a:pt x="864" y="50"/>
                  </a:lnTo>
                  <a:lnTo>
                    <a:pt x="864" y="50"/>
                  </a:lnTo>
                  <a:lnTo>
                    <a:pt x="862" y="60"/>
                  </a:lnTo>
                  <a:lnTo>
                    <a:pt x="860" y="68"/>
                  </a:lnTo>
                  <a:lnTo>
                    <a:pt x="854" y="76"/>
                  </a:lnTo>
                  <a:lnTo>
                    <a:pt x="848" y="84"/>
                  </a:lnTo>
                  <a:lnTo>
                    <a:pt x="842" y="90"/>
                  </a:lnTo>
                  <a:lnTo>
                    <a:pt x="834" y="94"/>
                  </a:lnTo>
                  <a:lnTo>
                    <a:pt x="824" y="98"/>
                  </a:lnTo>
                  <a:lnTo>
                    <a:pt x="814" y="98"/>
                  </a:lnTo>
                  <a:lnTo>
                    <a:pt x="8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6" name="Freeform 62">
              <a:extLst>
                <a:ext uri="{FF2B5EF4-FFF2-40B4-BE49-F238E27FC236}">
                  <a16:creationId xmlns:a16="http://schemas.microsoft.com/office/drawing/2014/main" id="{31C28699-A901-4AB0-AD26-313DAB6B8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0088" y="6459538"/>
              <a:ext cx="155575" cy="412750"/>
            </a:xfrm>
            <a:custGeom>
              <a:avLst/>
              <a:gdLst>
                <a:gd name="T0" fmla="*/ 50 w 98"/>
                <a:gd name="T1" fmla="*/ 260 h 260"/>
                <a:gd name="T2" fmla="*/ 50 w 98"/>
                <a:gd name="T3" fmla="*/ 260 h 260"/>
                <a:gd name="T4" fmla="*/ 40 w 98"/>
                <a:gd name="T5" fmla="*/ 260 h 260"/>
                <a:gd name="T6" fmla="*/ 30 w 98"/>
                <a:gd name="T7" fmla="*/ 256 h 260"/>
                <a:gd name="T8" fmla="*/ 22 w 98"/>
                <a:gd name="T9" fmla="*/ 252 h 260"/>
                <a:gd name="T10" fmla="*/ 14 w 98"/>
                <a:gd name="T11" fmla="*/ 246 h 260"/>
                <a:gd name="T12" fmla="*/ 8 w 98"/>
                <a:gd name="T13" fmla="*/ 238 h 260"/>
                <a:gd name="T14" fmla="*/ 4 w 98"/>
                <a:gd name="T15" fmla="*/ 230 h 260"/>
                <a:gd name="T16" fmla="*/ 2 w 98"/>
                <a:gd name="T17" fmla="*/ 220 h 260"/>
                <a:gd name="T18" fmla="*/ 0 w 98"/>
                <a:gd name="T19" fmla="*/ 210 h 260"/>
                <a:gd name="T20" fmla="*/ 0 w 98"/>
                <a:gd name="T21" fmla="*/ 50 h 260"/>
                <a:gd name="T22" fmla="*/ 0 w 98"/>
                <a:gd name="T23" fmla="*/ 50 h 260"/>
                <a:gd name="T24" fmla="*/ 2 w 98"/>
                <a:gd name="T25" fmla="*/ 40 h 260"/>
                <a:gd name="T26" fmla="*/ 4 w 98"/>
                <a:gd name="T27" fmla="*/ 30 h 260"/>
                <a:gd name="T28" fmla="*/ 8 w 98"/>
                <a:gd name="T29" fmla="*/ 22 h 260"/>
                <a:gd name="T30" fmla="*/ 14 w 98"/>
                <a:gd name="T31" fmla="*/ 14 h 260"/>
                <a:gd name="T32" fmla="*/ 22 w 98"/>
                <a:gd name="T33" fmla="*/ 8 h 260"/>
                <a:gd name="T34" fmla="*/ 30 w 98"/>
                <a:gd name="T35" fmla="*/ 4 h 260"/>
                <a:gd name="T36" fmla="*/ 40 w 98"/>
                <a:gd name="T37" fmla="*/ 2 h 260"/>
                <a:gd name="T38" fmla="*/ 50 w 98"/>
                <a:gd name="T39" fmla="*/ 0 h 260"/>
                <a:gd name="T40" fmla="*/ 50 w 98"/>
                <a:gd name="T41" fmla="*/ 0 h 260"/>
                <a:gd name="T42" fmla="*/ 60 w 98"/>
                <a:gd name="T43" fmla="*/ 2 h 260"/>
                <a:gd name="T44" fmla="*/ 68 w 98"/>
                <a:gd name="T45" fmla="*/ 4 h 260"/>
                <a:gd name="T46" fmla="*/ 78 w 98"/>
                <a:gd name="T47" fmla="*/ 8 h 260"/>
                <a:gd name="T48" fmla="*/ 84 w 98"/>
                <a:gd name="T49" fmla="*/ 14 h 260"/>
                <a:gd name="T50" fmla="*/ 90 w 98"/>
                <a:gd name="T51" fmla="*/ 22 h 260"/>
                <a:gd name="T52" fmla="*/ 96 w 98"/>
                <a:gd name="T53" fmla="*/ 30 h 260"/>
                <a:gd name="T54" fmla="*/ 98 w 98"/>
                <a:gd name="T55" fmla="*/ 40 h 260"/>
                <a:gd name="T56" fmla="*/ 98 w 98"/>
                <a:gd name="T57" fmla="*/ 50 h 260"/>
                <a:gd name="T58" fmla="*/ 98 w 98"/>
                <a:gd name="T59" fmla="*/ 210 h 260"/>
                <a:gd name="T60" fmla="*/ 98 w 98"/>
                <a:gd name="T61" fmla="*/ 210 h 260"/>
                <a:gd name="T62" fmla="*/ 98 w 98"/>
                <a:gd name="T63" fmla="*/ 220 h 260"/>
                <a:gd name="T64" fmla="*/ 96 w 98"/>
                <a:gd name="T65" fmla="*/ 230 h 260"/>
                <a:gd name="T66" fmla="*/ 90 w 98"/>
                <a:gd name="T67" fmla="*/ 238 h 260"/>
                <a:gd name="T68" fmla="*/ 84 w 98"/>
                <a:gd name="T69" fmla="*/ 246 h 260"/>
                <a:gd name="T70" fmla="*/ 78 w 98"/>
                <a:gd name="T71" fmla="*/ 252 h 260"/>
                <a:gd name="T72" fmla="*/ 68 w 98"/>
                <a:gd name="T73" fmla="*/ 256 h 260"/>
                <a:gd name="T74" fmla="*/ 60 w 98"/>
                <a:gd name="T75" fmla="*/ 260 h 260"/>
                <a:gd name="T76" fmla="*/ 50 w 98"/>
                <a:gd name="T77" fmla="*/ 260 h 260"/>
                <a:gd name="T78" fmla="*/ 50 w 98"/>
                <a:gd name="T7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260">
                  <a:moveTo>
                    <a:pt x="50" y="260"/>
                  </a:moveTo>
                  <a:lnTo>
                    <a:pt x="50" y="260"/>
                  </a:lnTo>
                  <a:lnTo>
                    <a:pt x="40" y="260"/>
                  </a:lnTo>
                  <a:lnTo>
                    <a:pt x="30" y="256"/>
                  </a:lnTo>
                  <a:lnTo>
                    <a:pt x="22" y="252"/>
                  </a:lnTo>
                  <a:lnTo>
                    <a:pt x="14" y="246"/>
                  </a:lnTo>
                  <a:lnTo>
                    <a:pt x="8" y="238"/>
                  </a:lnTo>
                  <a:lnTo>
                    <a:pt x="4" y="230"/>
                  </a:lnTo>
                  <a:lnTo>
                    <a:pt x="2" y="220"/>
                  </a:lnTo>
                  <a:lnTo>
                    <a:pt x="0" y="21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2"/>
                  </a:lnTo>
                  <a:lnTo>
                    <a:pt x="68" y="4"/>
                  </a:lnTo>
                  <a:lnTo>
                    <a:pt x="78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8" y="40"/>
                  </a:lnTo>
                  <a:lnTo>
                    <a:pt x="98" y="5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0"/>
                  </a:lnTo>
                  <a:lnTo>
                    <a:pt x="96" y="230"/>
                  </a:lnTo>
                  <a:lnTo>
                    <a:pt x="90" y="238"/>
                  </a:lnTo>
                  <a:lnTo>
                    <a:pt x="84" y="246"/>
                  </a:lnTo>
                  <a:lnTo>
                    <a:pt x="78" y="252"/>
                  </a:lnTo>
                  <a:lnTo>
                    <a:pt x="68" y="256"/>
                  </a:lnTo>
                  <a:lnTo>
                    <a:pt x="60" y="260"/>
                  </a:lnTo>
                  <a:lnTo>
                    <a:pt x="50" y="260"/>
                  </a:lnTo>
                  <a:lnTo>
                    <a:pt x="50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E83AC4DE-5193-4BCA-BE60-8450A06E8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6438" y="5053013"/>
              <a:ext cx="1692275" cy="1266825"/>
            </a:xfrm>
            <a:custGeom>
              <a:avLst/>
              <a:gdLst>
                <a:gd name="T0" fmla="*/ 1018 w 1066"/>
                <a:gd name="T1" fmla="*/ 798 h 798"/>
                <a:gd name="T2" fmla="*/ 998 w 1066"/>
                <a:gd name="T3" fmla="*/ 794 h 798"/>
                <a:gd name="T4" fmla="*/ 982 w 1066"/>
                <a:gd name="T5" fmla="*/ 784 h 798"/>
                <a:gd name="T6" fmla="*/ 972 w 1066"/>
                <a:gd name="T7" fmla="*/ 768 h 798"/>
                <a:gd name="T8" fmla="*/ 968 w 1066"/>
                <a:gd name="T9" fmla="*/ 750 h 798"/>
                <a:gd name="T10" fmla="*/ 968 w 1066"/>
                <a:gd name="T11" fmla="*/ 484 h 798"/>
                <a:gd name="T12" fmla="*/ 960 w 1066"/>
                <a:gd name="T13" fmla="*/ 406 h 798"/>
                <a:gd name="T14" fmla="*/ 938 w 1066"/>
                <a:gd name="T15" fmla="*/ 334 h 798"/>
                <a:gd name="T16" fmla="*/ 902 w 1066"/>
                <a:gd name="T17" fmla="*/ 268 h 798"/>
                <a:gd name="T18" fmla="*/ 856 w 1066"/>
                <a:gd name="T19" fmla="*/ 212 h 798"/>
                <a:gd name="T20" fmla="*/ 798 w 1066"/>
                <a:gd name="T21" fmla="*/ 164 h 798"/>
                <a:gd name="T22" fmla="*/ 732 w 1066"/>
                <a:gd name="T23" fmla="*/ 128 h 798"/>
                <a:gd name="T24" fmla="*/ 660 w 1066"/>
                <a:gd name="T25" fmla="*/ 106 h 798"/>
                <a:gd name="T26" fmla="*/ 582 w 1066"/>
                <a:gd name="T27" fmla="*/ 98 h 798"/>
                <a:gd name="T28" fmla="*/ 480 w 1066"/>
                <a:gd name="T29" fmla="*/ 98 h 798"/>
                <a:gd name="T30" fmla="*/ 408 w 1066"/>
                <a:gd name="T31" fmla="*/ 106 h 798"/>
                <a:gd name="T32" fmla="*/ 342 w 1066"/>
                <a:gd name="T33" fmla="*/ 124 h 798"/>
                <a:gd name="T34" fmla="*/ 280 w 1066"/>
                <a:gd name="T35" fmla="*/ 154 h 798"/>
                <a:gd name="T36" fmla="*/ 224 w 1066"/>
                <a:gd name="T37" fmla="*/ 196 h 798"/>
                <a:gd name="T38" fmla="*/ 178 w 1066"/>
                <a:gd name="T39" fmla="*/ 246 h 798"/>
                <a:gd name="T40" fmla="*/ 140 w 1066"/>
                <a:gd name="T41" fmla="*/ 304 h 798"/>
                <a:gd name="T42" fmla="*/ 112 w 1066"/>
                <a:gd name="T43" fmla="*/ 368 h 798"/>
                <a:gd name="T44" fmla="*/ 98 w 1066"/>
                <a:gd name="T45" fmla="*/ 438 h 798"/>
                <a:gd name="T46" fmla="*/ 96 w 1066"/>
                <a:gd name="T47" fmla="*/ 448 h 798"/>
                <a:gd name="T48" fmla="*/ 86 w 1066"/>
                <a:gd name="T49" fmla="*/ 464 h 798"/>
                <a:gd name="T50" fmla="*/ 72 w 1066"/>
                <a:gd name="T51" fmla="*/ 476 h 798"/>
                <a:gd name="T52" fmla="*/ 52 w 1066"/>
                <a:gd name="T53" fmla="*/ 482 h 798"/>
                <a:gd name="T54" fmla="*/ 42 w 1066"/>
                <a:gd name="T55" fmla="*/ 480 h 798"/>
                <a:gd name="T56" fmla="*/ 24 w 1066"/>
                <a:gd name="T57" fmla="*/ 474 h 798"/>
                <a:gd name="T58" fmla="*/ 10 w 1066"/>
                <a:gd name="T59" fmla="*/ 462 h 798"/>
                <a:gd name="T60" fmla="*/ 2 w 1066"/>
                <a:gd name="T61" fmla="*/ 446 h 798"/>
                <a:gd name="T62" fmla="*/ 0 w 1066"/>
                <a:gd name="T63" fmla="*/ 426 h 798"/>
                <a:gd name="T64" fmla="*/ 8 w 1066"/>
                <a:gd name="T65" fmla="*/ 382 h 798"/>
                <a:gd name="T66" fmla="*/ 34 w 1066"/>
                <a:gd name="T67" fmla="*/ 296 h 798"/>
                <a:gd name="T68" fmla="*/ 74 w 1066"/>
                <a:gd name="T69" fmla="*/ 220 h 798"/>
                <a:gd name="T70" fmla="*/ 128 w 1066"/>
                <a:gd name="T71" fmla="*/ 152 h 798"/>
                <a:gd name="T72" fmla="*/ 192 w 1066"/>
                <a:gd name="T73" fmla="*/ 94 h 798"/>
                <a:gd name="T74" fmla="*/ 266 w 1066"/>
                <a:gd name="T75" fmla="*/ 50 h 798"/>
                <a:gd name="T76" fmla="*/ 348 w 1066"/>
                <a:gd name="T77" fmla="*/ 18 h 798"/>
                <a:gd name="T78" fmla="*/ 434 w 1066"/>
                <a:gd name="T79" fmla="*/ 2 h 798"/>
                <a:gd name="T80" fmla="*/ 582 w 1066"/>
                <a:gd name="T81" fmla="*/ 0 h 798"/>
                <a:gd name="T82" fmla="*/ 608 w 1066"/>
                <a:gd name="T83" fmla="*/ 0 h 798"/>
                <a:gd name="T84" fmla="*/ 656 w 1066"/>
                <a:gd name="T85" fmla="*/ 6 h 798"/>
                <a:gd name="T86" fmla="*/ 704 w 1066"/>
                <a:gd name="T87" fmla="*/ 16 h 798"/>
                <a:gd name="T88" fmla="*/ 772 w 1066"/>
                <a:gd name="T89" fmla="*/ 38 h 798"/>
                <a:gd name="T90" fmla="*/ 854 w 1066"/>
                <a:gd name="T91" fmla="*/ 82 h 798"/>
                <a:gd name="T92" fmla="*/ 926 w 1066"/>
                <a:gd name="T93" fmla="*/ 142 h 798"/>
                <a:gd name="T94" fmla="*/ 984 w 1066"/>
                <a:gd name="T95" fmla="*/ 214 h 798"/>
                <a:gd name="T96" fmla="*/ 1028 w 1066"/>
                <a:gd name="T97" fmla="*/ 296 h 798"/>
                <a:gd name="T98" fmla="*/ 1052 w 1066"/>
                <a:gd name="T99" fmla="*/ 362 h 798"/>
                <a:gd name="T100" fmla="*/ 1062 w 1066"/>
                <a:gd name="T101" fmla="*/ 410 h 798"/>
                <a:gd name="T102" fmla="*/ 1066 w 1066"/>
                <a:gd name="T103" fmla="*/ 458 h 798"/>
                <a:gd name="T104" fmla="*/ 1066 w 1066"/>
                <a:gd name="T105" fmla="*/ 750 h 798"/>
                <a:gd name="T106" fmla="*/ 1066 w 1066"/>
                <a:gd name="T107" fmla="*/ 760 h 798"/>
                <a:gd name="T108" fmla="*/ 1058 w 1066"/>
                <a:gd name="T109" fmla="*/ 776 h 798"/>
                <a:gd name="T110" fmla="*/ 1046 w 1066"/>
                <a:gd name="T111" fmla="*/ 790 h 798"/>
                <a:gd name="T112" fmla="*/ 1028 w 1066"/>
                <a:gd name="T113" fmla="*/ 798 h 798"/>
                <a:gd name="T114" fmla="*/ 1018 w 1066"/>
                <a:gd name="T115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6" h="798">
                  <a:moveTo>
                    <a:pt x="1018" y="798"/>
                  </a:moveTo>
                  <a:lnTo>
                    <a:pt x="1018" y="798"/>
                  </a:lnTo>
                  <a:lnTo>
                    <a:pt x="1008" y="798"/>
                  </a:lnTo>
                  <a:lnTo>
                    <a:pt x="998" y="794"/>
                  </a:lnTo>
                  <a:lnTo>
                    <a:pt x="990" y="790"/>
                  </a:lnTo>
                  <a:lnTo>
                    <a:pt x="982" y="784"/>
                  </a:lnTo>
                  <a:lnTo>
                    <a:pt x="976" y="776"/>
                  </a:lnTo>
                  <a:lnTo>
                    <a:pt x="972" y="768"/>
                  </a:lnTo>
                  <a:lnTo>
                    <a:pt x="970" y="760"/>
                  </a:lnTo>
                  <a:lnTo>
                    <a:pt x="968" y="750"/>
                  </a:lnTo>
                  <a:lnTo>
                    <a:pt x="968" y="484"/>
                  </a:lnTo>
                  <a:lnTo>
                    <a:pt x="968" y="484"/>
                  </a:lnTo>
                  <a:lnTo>
                    <a:pt x="966" y="444"/>
                  </a:lnTo>
                  <a:lnTo>
                    <a:pt x="960" y="406"/>
                  </a:lnTo>
                  <a:lnTo>
                    <a:pt x="952" y="370"/>
                  </a:lnTo>
                  <a:lnTo>
                    <a:pt x="938" y="334"/>
                  </a:lnTo>
                  <a:lnTo>
                    <a:pt x="922" y="300"/>
                  </a:lnTo>
                  <a:lnTo>
                    <a:pt x="902" y="268"/>
                  </a:lnTo>
                  <a:lnTo>
                    <a:pt x="880" y="238"/>
                  </a:lnTo>
                  <a:lnTo>
                    <a:pt x="856" y="212"/>
                  </a:lnTo>
                  <a:lnTo>
                    <a:pt x="828" y="186"/>
                  </a:lnTo>
                  <a:lnTo>
                    <a:pt x="798" y="164"/>
                  </a:lnTo>
                  <a:lnTo>
                    <a:pt x="766" y="146"/>
                  </a:lnTo>
                  <a:lnTo>
                    <a:pt x="732" y="128"/>
                  </a:lnTo>
                  <a:lnTo>
                    <a:pt x="698" y="116"/>
                  </a:lnTo>
                  <a:lnTo>
                    <a:pt x="660" y="106"/>
                  </a:lnTo>
                  <a:lnTo>
                    <a:pt x="622" y="100"/>
                  </a:lnTo>
                  <a:lnTo>
                    <a:pt x="582" y="98"/>
                  </a:lnTo>
                  <a:lnTo>
                    <a:pt x="480" y="98"/>
                  </a:lnTo>
                  <a:lnTo>
                    <a:pt x="480" y="98"/>
                  </a:lnTo>
                  <a:lnTo>
                    <a:pt x="444" y="100"/>
                  </a:lnTo>
                  <a:lnTo>
                    <a:pt x="408" y="106"/>
                  </a:lnTo>
                  <a:lnTo>
                    <a:pt x="374" y="114"/>
                  </a:lnTo>
                  <a:lnTo>
                    <a:pt x="342" y="124"/>
                  </a:lnTo>
                  <a:lnTo>
                    <a:pt x="310" y="138"/>
                  </a:lnTo>
                  <a:lnTo>
                    <a:pt x="280" y="154"/>
                  </a:lnTo>
                  <a:lnTo>
                    <a:pt x="252" y="174"/>
                  </a:lnTo>
                  <a:lnTo>
                    <a:pt x="224" y="196"/>
                  </a:lnTo>
                  <a:lnTo>
                    <a:pt x="200" y="220"/>
                  </a:lnTo>
                  <a:lnTo>
                    <a:pt x="178" y="246"/>
                  </a:lnTo>
                  <a:lnTo>
                    <a:pt x="158" y="274"/>
                  </a:lnTo>
                  <a:lnTo>
                    <a:pt x="140" y="304"/>
                  </a:lnTo>
                  <a:lnTo>
                    <a:pt x="124" y="334"/>
                  </a:lnTo>
                  <a:lnTo>
                    <a:pt x="112" y="368"/>
                  </a:lnTo>
                  <a:lnTo>
                    <a:pt x="104" y="402"/>
                  </a:lnTo>
                  <a:lnTo>
                    <a:pt x="98" y="438"/>
                  </a:lnTo>
                  <a:lnTo>
                    <a:pt x="98" y="438"/>
                  </a:lnTo>
                  <a:lnTo>
                    <a:pt x="96" y="448"/>
                  </a:lnTo>
                  <a:lnTo>
                    <a:pt x="92" y="456"/>
                  </a:lnTo>
                  <a:lnTo>
                    <a:pt x="86" y="464"/>
                  </a:lnTo>
                  <a:lnTo>
                    <a:pt x="80" y="470"/>
                  </a:lnTo>
                  <a:lnTo>
                    <a:pt x="72" y="476"/>
                  </a:lnTo>
                  <a:lnTo>
                    <a:pt x="62" y="480"/>
                  </a:lnTo>
                  <a:lnTo>
                    <a:pt x="52" y="482"/>
                  </a:lnTo>
                  <a:lnTo>
                    <a:pt x="42" y="480"/>
                  </a:lnTo>
                  <a:lnTo>
                    <a:pt x="42" y="480"/>
                  </a:lnTo>
                  <a:lnTo>
                    <a:pt x="34" y="478"/>
                  </a:lnTo>
                  <a:lnTo>
                    <a:pt x="24" y="474"/>
                  </a:lnTo>
                  <a:lnTo>
                    <a:pt x="16" y="470"/>
                  </a:lnTo>
                  <a:lnTo>
                    <a:pt x="10" y="462"/>
                  </a:lnTo>
                  <a:lnTo>
                    <a:pt x="4" y="454"/>
                  </a:lnTo>
                  <a:lnTo>
                    <a:pt x="2" y="446"/>
                  </a:lnTo>
                  <a:lnTo>
                    <a:pt x="0" y="436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8" y="382"/>
                  </a:lnTo>
                  <a:lnTo>
                    <a:pt x="18" y="338"/>
                  </a:lnTo>
                  <a:lnTo>
                    <a:pt x="34" y="296"/>
                  </a:lnTo>
                  <a:lnTo>
                    <a:pt x="52" y="258"/>
                  </a:lnTo>
                  <a:lnTo>
                    <a:pt x="74" y="220"/>
                  </a:lnTo>
                  <a:lnTo>
                    <a:pt x="100" y="184"/>
                  </a:lnTo>
                  <a:lnTo>
                    <a:pt x="128" y="152"/>
                  </a:lnTo>
                  <a:lnTo>
                    <a:pt x="160" y="122"/>
                  </a:lnTo>
                  <a:lnTo>
                    <a:pt x="192" y="94"/>
                  </a:lnTo>
                  <a:lnTo>
                    <a:pt x="228" y="70"/>
                  </a:lnTo>
                  <a:lnTo>
                    <a:pt x="266" y="50"/>
                  </a:lnTo>
                  <a:lnTo>
                    <a:pt x="306" y="32"/>
                  </a:lnTo>
                  <a:lnTo>
                    <a:pt x="348" y="18"/>
                  </a:lnTo>
                  <a:lnTo>
                    <a:pt x="390" y="8"/>
                  </a:lnTo>
                  <a:lnTo>
                    <a:pt x="434" y="2"/>
                  </a:lnTo>
                  <a:lnTo>
                    <a:pt x="480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608" y="0"/>
                  </a:lnTo>
                  <a:lnTo>
                    <a:pt x="632" y="2"/>
                  </a:lnTo>
                  <a:lnTo>
                    <a:pt x="656" y="6"/>
                  </a:lnTo>
                  <a:lnTo>
                    <a:pt x="680" y="10"/>
                  </a:lnTo>
                  <a:lnTo>
                    <a:pt x="704" y="16"/>
                  </a:lnTo>
                  <a:lnTo>
                    <a:pt x="726" y="22"/>
                  </a:lnTo>
                  <a:lnTo>
                    <a:pt x="772" y="38"/>
                  </a:lnTo>
                  <a:lnTo>
                    <a:pt x="814" y="58"/>
                  </a:lnTo>
                  <a:lnTo>
                    <a:pt x="854" y="82"/>
                  </a:lnTo>
                  <a:lnTo>
                    <a:pt x="890" y="110"/>
                  </a:lnTo>
                  <a:lnTo>
                    <a:pt x="926" y="142"/>
                  </a:lnTo>
                  <a:lnTo>
                    <a:pt x="956" y="176"/>
                  </a:lnTo>
                  <a:lnTo>
                    <a:pt x="984" y="214"/>
                  </a:lnTo>
                  <a:lnTo>
                    <a:pt x="1008" y="254"/>
                  </a:lnTo>
                  <a:lnTo>
                    <a:pt x="1028" y="296"/>
                  </a:lnTo>
                  <a:lnTo>
                    <a:pt x="1046" y="340"/>
                  </a:lnTo>
                  <a:lnTo>
                    <a:pt x="1052" y="362"/>
                  </a:lnTo>
                  <a:lnTo>
                    <a:pt x="1058" y="386"/>
                  </a:lnTo>
                  <a:lnTo>
                    <a:pt x="1062" y="410"/>
                  </a:lnTo>
                  <a:lnTo>
                    <a:pt x="1064" y="434"/>
                  </a:lnTo>
                  <a:lnTo>
                    <a:pt x="1066" y="458"/>
                  </a:lnTo>
                  <a:lnTo>
                    <a:pt x="1066" y="484"/>
                  </a:lnTo>
                  <a:lnTo>
                    <a:pt x="1066" y="750"/>
                  </a:lnTo>
                  <a:lnTo>
                    <a:pt x="1066" y="750"/>
                  </a:lnTo>
                  <a:lnTo>
                    <a:pt x="1066" y="760"/>
                  </a:lnTo>
                  <a:lnTo>
                    <a:pt x="1064" y="768"/>
                  </a:lnTo>
                  <a:lnTo>
                    <a:pt x="1058" y="776"/>
                  </a:lnTo>
                  <a:lnTo>
                    <a:pt x="1052" y="784"/>
                  </a:lnTo>
                  <a:lnTo>
                    <a:pt x="1046" y="790"/>
                  </a:lnTo>
                  <a:lnTo>
                    <a:pt x="1036" y="794"/>
                  </a:lnTo>
                  <a:lnTo>
                    <a:pt x="1028" y="798"/>
                  </a:lnTo>
                  <a:lnTo>
                    <a:pt x="1018" y="798"/>
                  </a:lnTo>
                  <a:lnTo>
                    <a:pt x="1018" y="7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8" name="Freeform 64">
              <a:extLst>
                <a:ext uri="{FF2B5EF4-FFF2-40B4-BE49-F238E27FC236}">
                  <a16:creationId xmlns:a16="http://schemas.microsoft.com/office/drawing/2014/main" id="{A1020A16-505B-4B5A-9CD0-9176E13EB9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98513" y="6084888"/>
              <a:ext cx="996950" cy="993775"/>
            </a:xfrm>
            <a:custGeom>
              <a:avLst/>
              <a:gdLst>
                <a:gd name="T0" fmla="*/ 282 w 628"/>
                <a:gd name="T1" fmla="*/ 626 h 626"/>
                <a:gd name="T2" fmla="*/ 192 w 628"/>
                <a:gd name="T3" fmla="*/ 602 h 626"/>
                <a:gd name="T4" fmla="*/ 114 w 628"/>
                <a:gd name="T5" fmla="*/ 556 h 626"/>
                <a:gd name="T6" fmla="*/ 54 w 628"/>
                <a:gd name="T7" fmla="*/ 488 h 626"/>
                <a:gd name="T8" fmla="*/ 14 w 628"/>
                <a:gd name="T9" fmla="*/ 406 h 626"/>
                <a:gd name="T10" fmla="*/ 0 w 628"/>
                <a:gd name="T11" fmla="*/ 314 h 626"/>
                <a:gd name="T12" fmla="*/ 6 w 628"/>
                <a:gd name="T13" fmla="*/ 250 h 626"/>
                <a:gd name="T14" fmla="*/ 38 w 628"/>
                <a:gd name="T15" fmla="*/ 164 h 626"/>
                <a:gd name="T16" fmla="*/ 92 w 628"/>
                <a:gd name="T17" fmla="*/ 92 h 626"/>
                <a:gd name="T18" fmla="*/ 164 w 628"/>
                <a:gd name="T19" fmla="*/ 38 h 626"/>
                <a:gd name="T20" fmla="*/ 250 w 628"/>
                <a:gd name="T21" fmla="*/ 6 h 626"/>
                <a:gd name="T22" fmla="*/ 314 w 628"/>
                <a:gd name="T23" fmla="*/ 0 h 626"/>
                <a:gd name="T24" fmla="*/ 408 w 628"/>
                <a:gd name="T25" fmla="*/ 14 h 626"/>
                <a:gd name="T26" fmla="*/ 490 w 628"/>
                <a:gd name="T27" fmla="*/ 54 h 626"/>
                <a:gd name="T28" fmla="*/ 556 w 628"/>
                <a:gd name="T29" fmla="*/ 114 h 626"/>
                <a:gd name="T30" fmla="*/ 602 w 628"/>
                <a:gd name="T31" fmla="*/ 192 h 626"/>
                <a:gd name="T32" fmla="*/ 626 w 628"/>
                <a:gd name="T33" fmla="*/ 282 h 626"/>
                <a:gd name="T34" fmla="*/ 626 w 628"/>
                <a:gd name="T35" fmla="*/ 346 h 626"/>
                <a:gd name="T36" fmla="*/ 602 w 628"/>
                <a:gd name="T37" fmla="*/ 436 h 626"/>
                <a:gd name="T38" fmla="*/ 556 w 628"/>
                <a:gd name="T39" fmla="*/ 512 h 626"/>
                <a:gd name="T40" fmla="*/ 490 w 628"/>
                <a:gd name="T41" fmla="*/ 574 h 626"/>
                <a:gd name="T42" fmla="*/ 408 w 628"/>
                <a:gd name="T43" fmla="*/ 612 h 626"/>
                <a:gd name="T44" fmla="*/ 314 w 628"/>
                <a:gd name="T45" fmla="*/ 626 h 626"/>
                <a:gd name="T46" fmla="*/ 314 w 628"/>
                <a:gd name="T47" fmla="*/ 98 h 626"/>
                <a:gd name="T48" fmla="*/ 250 w 628"/>
                <a:gd name="T49" fmla="*/ 108 h 626"/>
                <a:gd name="T50" fmla="*/ 194 w 628"/>
                <a:gd name="T51" fmla="*/ 136 h 626"/>
                <a:gd name="T52" fmla="*/ 148 w 628"/>
                <a:gd name="T53" fmla="*/ 176 h 626"/>
                <a:gd name="T54" fmla="*/ 116 w 628"/>
                <a:gd name="T55" fmla="*/ 230 h 626"/>
                <a:gd name="T56" fmla="*/ 100 w 628"/>
                <a:gd name="T57" fmla="*/ 292 h 626"/>
                <a:gd name="T58" fmla="*/ 100 w 628"/>
                <a:gd name="T59" fmla="*/ 336 h 626"/>
                <a:gd name="T60" fmla="*/ 116 w 628"/>
                <a:gd name="T61" fmla="*/ 396 h 626"/>
                <a:gd name="T62" fmla="*/ 148 w 628"/>
                <a:gd name="T63" fmla="*/ 450 h 626"/>
                <a:gd name="T64" fmla="*/ 194 w 628"/>
                <a:gd name="T65" fmla="*/ 492 h 626"/>
                <a:gd name="T66" fmla="*/ 250 w 628"/>
                <a:gd name="T67" fmla="*/ 518 h 626"/>
                <a:gd name="T68" fmla="*/ 314 w 628"/>
                <a:gd name="T69" fmla="*/ 528 h 626"/>
                <a:gd name="T70" fmla="*/ 358 w 628"/>
                <a:gd name="T71" fmla="*/ 524 h 626"/>
                <a:gd name="T72" fmla="*/ 416 w 628"/>
                <a:gd name="T73" fmla="*/ 502 h 626"/>
                <a:gd name="T74" fmla="*/ 466 w 628"/>
                <a:gd name="T75" fmla="*/ 466 h 626"/>
                <a:gd name="T76" fmla="*/ 504 w 628"/>
                <a:gd name="T77" fmla="*/ 416 h 626"/>
                <a:gd name="T78" fmla="*/ 524 w 628"/>
                <a:gd name="T79" fmla="*/ 356 h 626"/>
                <a:gd name="T80" fmla="*/ 530 w 628"/>
                <a:gd name="T81" fmla="*/ 314 h 626"/>
                <a:gd name="T82" fmla="*/ 520 w 628"/>
                <a:gd name="T83" fmla="*/ 250 h 626"/>
                <a:gd name="T84" fmla="*/ 492 w 628"/>
                <a:gd name="T85" fmla="*/ 194 h 626"/>
                <a:gd name="T86" fmla="*/ 450 w 628"/>
                <a:gd name="T87" fmla="*/ 148 h 626"/>
                <a:gd name="T88" fmla="*/ 398 w 628"/>
                <a:gd name="T89" fmla="*/ 116 h 626"/>
                <a:gd name="T90" fmla="*/ 336 w 628"/>
                <a:gd name="T91" fmla="*/ 10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626">
                  <a:moveTo>
                    <a:pt x="314" y="626"/>
                  </a:moveTo>
                  <a:lnTo>
                    <a:pt x="314" y="626"/>
                  </a:lnTo>
                  <a:lnTo>
                    <a:pt x="282" y="626"/>
                  </a:lnTo>
                  <a:lnTo>
                    <a:pt x="250" y="620"/>
                  </a:lnTo>
                  <a:lnTo>
                    <a:pt x="220" y="612"/>
                  </a:lnTo>
                  <a:lnTo>
                    <a:pt x="192" y="602"/>
                  </a:lnTo>
                  <a:lnTo>
                    <a:pt x="164" y="588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4"/>
                  </a:lnTo>
                  <a:lnTo>
                    <a:pt x="72" y="512"/>
                  </a:lnTo>
                  <a:lnTo>
                    <a:pt x="54" y="488"/>
                  </a:lnTo>
                  <a:lnTo>
                    <a:pt x="38" y="462"/>
                  </a:lnTo>
                  <a:lnTo>
                    <a:pt x="26" y="436"/>
                  </a:lnTo>
                  <a:lnTo>
                    <a:pt x="14" y="406"/>
                  </a:lnTo>
                  <a:lnTo>
                    <a:pt x="6" y="376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0"/>
                  </a:lnTo>
                  <a:lnTo>
                    <a:pt x="14" y="220"/>
                  </a:lnTo>
                  <a:lnTo>
                    <a:pt x="26" y="192"/>
                  </a:lnTo>
                  <a:lnTo>
                    <a:pt x="38" y="164"/>
                  </a:lnTo>
                  <a:lnTo>
                    <a:pt x="54" y="138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4"/>
                  </a:lnTo>
                  <a:lnTo>
                    <a:pt x="220" y="14"/>
                  </a:lnTo>
                  <a:lnTo>
                    <a:pt x="250" y="6"/>
                  </a:lnTo>
                  <a:lnTo>
                    <a:pt x="282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8" y="6"/>
                  </a:lnTo>
                  <a:lnTo>
                    <a:pt x="408" y="14"/>
                  </a:lnTo>
                  <a:lnTo>
                    <a:pt x="436" y="24"/>
                  </a:lnTo>
                  <a:lnTo>
                    <a:pt x="464" y="38"/>
                  </a:lnTo>
                  <a:lnTo>
                    <a:pt x="490" y="54"/>
                  </a:lnTo>
                  <a:lnTo>
                    <a:pt x="514" y="72"/>
                  </a:lnTo>
                  <a:lnTo>
                    <a:pt x="536" y="92"/>
                  </a:lnTo>
                  <a:lnTo>
                    <a:pt x="556" y="114"/>
                  </a:lnTo>
                  <a:lnTo>
                    <a:pt x="574" y="138"/>
                  </a:lnTo>
                  <a:lnTo>
                    <a:pt x="590" y="164"/>
                  </a:lnTo>
                  <a:lnTo>
                    <a:pt x="602" y="192"/>
                  </a:lnTo>
                  <a:lnTo>
                    <a:pt x="614" y="220"/>
                  </a:lnTo>
                  <a:lnTo>
                    <a:pt x="622" y="250"/>
                  </a:lnTo>
                  <a:lnTo>
                    <a:pt x="626" y="282"/>
                  </a:lnTo>
                  <a:lnTo>
                    <a:pt x="628" y="314"/>
                  </a:lnTo>
                  <a:lnTo>
                    <a:pt x="628" y="314"/>
                  </a:lnTo>
                  <a:lnTo>
                    <a:pt x="626" y="346"/>
                  </a:lnTo>
                  <a:lnTo>
                    <a:pt x="622" y="376"/>
                  </a:lnTo>
                  <a:lnTo>
                    <a:pt x="614" y="406"/>
                  </a:lnTo>
                  <a:lnTo>
                    <a:pt x="602" y="436"/>
                  </a:lnTo>
                  <a:lnTo>
                    <a:pt x="590" y="462"/>
                  </a:lnTo>
                  <a:lnTo>
                    <a:pt x="574" y="488"/>
                  </a:lnTo>
                  <a:lnTo>
                    <a:pt x="556" y="512"/>
                  </a:lnTo>
                  <a:lnTo>
                    <a:pt x="536" y="534"/>
                  </a:lnTo>
                  <a:lnTo>
                    <a:pt x="514" y="556"/>
                  </a:lnTo>
                  <a:lnTo>
                    <a:pt x="490" y="574"/>
                  </a:lnTo>
                  <a:lnTo>
                    <a:pt x="464" y="588"/>
                  </a:lnTo>
                  <a:lnTo>
                    <a:pt x="436" y="602"/>
                  </a:lnTo>
                  <a:lnTo>
                    <a:pt x="408" y="612"/>
                  </a:lnTo>
                  <a:lnTo>
                    <a:pt x="378" y="620"/>
                  </a:lnTo>
                  <a:lnTo>
                    <a:pt x="346" y="626"/>
                  </a:lnTo>
                  <a:lnTo>
                    <a:pt x="314" y="626"/>
                  </a:lnTo>
                  <a:lnTo>
                    <a:pt x="314" y="626"/>
                  </a:lnTo>
                  <a:close/>
                  <a:moveTo>
                    <a:pt x="314" y="98"/>
                  </a:moveTo>
                  <a:lnTo>
                    <a:pt x="314" y="98"/>
                  </a:lnTo>
                  <a:lnTo>
                    <a:pt x="292" y="100"/>
                  </a:lnTo>
                  <a:lnTo>
                    <a:pt x="270" y="102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2" y="124"/>
                  </a:lnTo>
                  <a:lnTo>
                    <a:pt x="194" y="136"/>
                  </a:lnTo>
                  <a:lnTo>
                    <a:pt x="178" y="148"/>
                  </a:lnTo>
                  <a:lnTo>
                    <a:pt x="162" y="162"/>
                  </a:lnTo>
                  <a:lnTo>
                    <a:pt x="148" y="176"/>
                  </a:lnTo>
                  <a:lnTo>
                    <a:pt x="136" y="194"/>
                  </a:lnTo>
                  <a:lnTo>
                    <a:pt x="124" y="210"/>
                  </a:lnTo>
                  <a:lnTo>
                    <a:pt x="116" y="230"/>
                  </a:lnTo>
                  <a:lnTo>
                    <a:pt x="108" y="250"/>
                  </a:lnTo>
                  <a:lnTo>
                    <a:pt x="104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4" y="356"/>
                  </a:lnTo>
                  <a:lnTo>
                    <a:pt x="108" y="378"/>
                  </a:lnTo>
                  <a:lnTo>
                    <a:pt x="116" y="396"/>
                  </a:lnTo>
                  <a:lnTo>
                    <a:pt x="124" y="416"/>
                  </a:lnTo>
                  <a:lnTo>
                    <a:pt x="136" y="434"/>
                  </a:lnTo>
                  <a:lnTo>
                    <a:pt x="148" y="450"/>
                  </a:lnTo>
                  <a:lnTo>
                    <a:pt x="162" y="466"/>
                  </a:lnTo>
                  <a:lnTo>
                    <a:pt x="178" y="480"/>
                  </a:lnTo>
                  <a:lnTo>
                    <a:pt x="194" y="492"/>
                  </a:lnTo>
                  <a:lnTo>
                    <a:pt x="212" y="502"/>
                  </a:lnTo>
                  <a:lnTo>
                    <a:pt x="230" y="512"/>
                  </a:lnTo>
                  <a:lnTo>
                    <a:pt x="250" y="518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28"/>
                  </a:lnTo>
                  <a:lnTo>
                    <a:pt x="314" y="528"/>
                  </a:lnTo>
                  <a:lnTo>
                    <a:pt x="336" y="528"/>
                  </a:lnTo>
                  <a:lnTo>
                    <a:pt x="358" y="524"/>
                  </a:lnTo>
                  <a:lnTo>
                    <a:pt x="378" y="518"/>
                  </a:lnTo>
                  <a:lnTo>
                    <a:pt x="398" y="512"/>
                  </a:lnTo>
                  <a:lnTo>
                    <a:pt x="416" y="502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6" y="466"/>
                  </a:lnTo>
                  <a:lnTo>
                    <a:pt x="480" y="450"/>
                  </a:lnTo>
                  <a:lnTo>
                    <a:pt x="492" y="434"/>
                  </a:lnTo>
                  <a:lnTo>
                    <a:pt x="504" y="416"/>
                  </a:lnTo>
                  <a:lnTo>
                    <a:pt x="512" y="396"/>
                  </a:lnTo>
                  <a:lnTo>
                    <a:pt x="520" y="378"/>
                  </a:lnTo>
                  <a:lnTo>
                    <a:pt x="524" y="356"/>
                  </a:lnTo>
                  <a:lnTo>
                    <a:pt x="528" y="336"/>
                  </a:lnTo>
                  <a:lnTo>
                    <a:pt x="530" y="314"/>
                  </a:lnTo>
                  <a:lnTo>
                    <a:pt x="530" y="314"/>
                  </a:lnTo>
                  <a:lnTo>
                    <a:pt x="528" y="292"/>
                  </a:lnTo>
                  <a:lnTo>
                    <a:pt x="524" y="270"/>
                  </a:lnTo>
                  <a:lnTo>
                    <a:pt x="520" y="250"/>
                  </a:lnTo>
                  <a:lnTo>
                    <a:pt x="512" y="230"/>
                  </a:lnTo>
                  <a:lnTo>
                    <a:pt x="504" y="210"/>
                  </a:lnTo>
                  <a:lnTo>
                    <a:pt x="492" y="194"/>
                  </a:lnTo>
                  <a:lnTo>
                    <a:pt x="480" y="176"/>
                  </a:lnTo>
                  <a:lnTo>
                    <a:pt x="466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4"/>
                  </a:lnTo>
                  <a:lnTo>
                    <a:pt x="398" y="116"/>
                  </a:lnTo>
                  <a:lnTo>
                    <a:pt x="378" y="108"/>
                  </a:lnTo>
                  <a:lnTo>
                    <a:pt x="358" y="102"/>
                  </a:lnTo>
                  <a:lnTo>
                    <a:pt x="336" y="100"/>
                  </a:lnTo>
                  <a:lnTo>
                    <a:pt x="314" y="98"/>
                  </a:lnTo>
                  <a:lnTo>
                    <a:pt x="3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39" name="Freeform 65">
              <a:extLst>
                <a:ext uri="{FF2B5EF4-FFF2-40B4-BE49-F238E27FC236}">
                  <a16:creationId xmlns:a16="http://schemas.microsoft.com/office/drawing/2014/main" id="{66DF61FE-220E-4060-B0FE-DD3493489A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6088" y="7142163"/>
              <a:ext cx="1701800" cy="1892300"/>
            </a:xfrm>
            <a:custGeom>
              <a:avLst/>
              <a:gdLst>
                <a:gd name="T0" fmla="*/ 50 w 1072"/>
                <a:gd name="T1" fmla="*/ 1192 h 1192"/>
                <a:gd name="T2" fmla="*/ 40 w 1072"/>
                <a:gd name="T3" fmla="*/ 1190 h 1192"/>
                <a:gd name="T4" fmla="*/ 22 w 1072"/>
                <a:gd name="T5" fmla="*/ 1184 h 1192"/>
                <a:gd name="T6" fmla="*/ 10 w 1072"/>
                <a:gd name="T7" fmla="*/ 1170 h 1192"/>
                <a:gd name="T8" fmla="*/ 2 w 1072"/>
                <a:gd name="T9" fmla="*/ 1152 h 1192"/>
                <a:gd name="T10" fmla="*/ 0 w 1072"/>
                <a:gd name="T11" fmla="*/ 482 h 1192"/>
                <a:gd name="T12" fmla="*/ 2 w 1072"/>
                <a:gd name="T13" fmla="*/ 458 h 1192"/>
                <a:gd name="T14" fmla="*/ 6 w 1072"/>
                <a:gd name="T15" fmla="*/ 410 h 1192"/>
                <a:gd name="T16" fmla="*/ 16 w 1072"/>
                <a:gd name="T17" fmla="*/ 362 h 1192"/>
                <a:gd name="T18" fmla="*/ 38 w 1072"/>
                <a:gd name="T19" fmla="*/ 294 h 1192"/>
                <a:gd name="T20" fmla="*/ 84 w 1072"/>
                <a:gd name="T21" fmla="*/ 212 h 1192"/>
                <a:gd name="T22" fmla="*/ 142 w 1072"/>
                <a:gd name="T23" fmla="*/ 140 h 1192"/>
                <a:gd name="T24" fmla="*/ 214 w 1072"/>
                <a:gd name="T25" fmla="*/ 82 h 1192"/>
                <a:gd name="T26" fmla="*/ 296 w 1072"/>
                <a:gd name="T27" fmla="*/ 38 h 1192"/>
                <a:gd name="T28" fmla="*/ 364 w 1072"/>
                <a:gd name="T29" fmla="*/ 14 h 1192"/>
                <a:gd name="T30" fmla="*/ 412 w 1072"/>
                <a:gd name="T31" fmla="*/ 4 h 1192"/>
                <a:gd name="T32" fmla="*/ 460 w 1072"/>
                <a:gd name="T33" fmla="*/ 0 h 1192"/>
                <a:gd name="T34" fmla="*/ 588 w 1072"/>
                <a:gd name="T35" fmla="*/ 0 h 1192"/>
                <a:gd name="T36" fmla="*/ 612 w 1072"/>
                <a:gd name="T37" fmla="*/ 0 h 1192"/>
                <a:gd name="T38" fmla="*/ 660 w 1072"/>
                <a:gd name="T39" fmla="*/ 4 h 1192"/>
                <a:gd name="T40" fmla="*/ 708 w 1072"/>
                <a:gd name="T41" fmla="*/ 14 h 1192"/>
                <a:gd name="T42" fmla="*/ 776 w 1072"/>
                <a:gd name="T43" fmla="*/ 38 h 1192"/>
                <a:gd name="T44" fmla="*/ 858 w 1072"/>
                <a:gd name="T45" fmla="*/ 82 h 1192"/>
                <a:gd name="T46" fmla="*/ 930 w 1072"/>
                <a:gd name="T47" fmla="*/ 140 h 1192"/>
                <a:gd name="T48" fmla="*/ 988 w 1072"/>
                <a:gd name="T49" fmla="*/ 212 h 1192"/>
                <a:gd name="T50" fmla="*/ 1034 w 1072"/>
                <a:gd name="T51" fmla="*/ 294 h 1192"/>
                <a:gd name="T52" fmla="*/ 1056 w 1072"/>
                <a:gd name="T53" fmla="*/ 362 h 1192"/>
                <a:gd name="T54" fmla="*/ 1066 w 1072"/>
                <a:gd name="T55" fmla="*/ 410 h 1192"/>
                <a:gd name="T56" fmla="*/ 1070 w 1072"/>
                <a:gd name="T57" fmla="*/ 458 h 1192"/>
                <a:gd name="T58" fmla="*/ 1072 w 1072"/>
                <a:gd name="T59" fmla="*/ 1142 h 1192"/>
                <a:gd name="T60" fmla="*/ 1070 w 1072"/>
                <a:gd name="T61" fmla="*/ 1152 h 1192"/>
                <a:gd name="T62" fmla="*/ 1062 w 1072"/>
                <a:gd name="T63" fmla="*/ 1170 h 1192"/>
                <a:gd name="T64" fmla="*/ 1050 w 1072"/>
                <a:gd name="T65" fmla="*/ 1184 h 1192"/>
                <a:gd name="T66" fmla="*/ 1032 w 1072"/>
                <a:gd name="T67" fmla="*/ 1190 h 1192"/>
                <a:gd name="T68" fmla="*/ 1022 w 1072"/>
                <a:gd name="T69" fmla="*/ 1192 h 1192"/>
                <a:gd name="T70" fmla="*/ 972 w 1072"/>
                <a:gd name="T71" fmla="*/ 1094 h 1192"/>
                <a:gd name="T72" fmla="*/ 972 w 1072"/>
                <a:gd name="T73" fmla="*/ 482 h 1192"/>
                <a:gd name="T74" fmla="*/ 964 w 1072"/>
                <a:gd name="T75" fmla="*/ 406 h 1192"/>
                <a:gd name="T76" fmla="*/ 942 w 1072"/>
                <a:gd name="T77" fmla="*/ 332 h 1192"/>
                <a:gd name="T78" fmla="*/ 906 w 1072"/>
                <a:gd name="T79" fmla="*/ 268 h 1192"/>
                <a:gd name="T80" fmla="*/ 860 w 1072"/>
                <a:gd name="T81" fmla="*/ 210 h 1192"/>
                <a:gd name="T82" fmla="*/ 802 w 1072"/>
                <a:gd name="T83" fmla="*/ 164 h 1192"/>
                <a:gd name="T84" fmla="*/ 738 w 1072"/>
                <a:gd name="T85" fmla="*/ 128 h 1192"/>
                <a:gd name="T86" fmla="*/ 664 w 1072"/>
                <a:gd name="T87" fmla="*/ 106 h 1192"/>
                <a:gd name="T88" fmla="*/ 588 w 1072"/>
                <a:gd name="T89" fmla="*/ 98 h 1192"/>
                <a:gd name="T90" fmla="*/ 484 w 1072"/>
                <a:gd name="T91" fmla="*/ 98 h 1192"/>
                <a:gd name="T92" fmla="*/ 408 w 1072"/>
                <a:gd name="T93" fmla="*/ 106 h 1192"/>
                <a:gd name="T94" fmla="*/ 334 w 1072"/>
                <a:gd name="T95" fmla="*/ 128 h 1192"/>
                <a:gd name="T96" fmla="*/ 270 w 1072"/>
                <a:gd name="T97" fmla="*/ 164 h 1192"/>
                <a:gd name="T98" fmla="*/ 212 w 1072"/>
                <a:gd name="T99" fmla="*/ 210 h 1192"/>
                <a:gd name="T100" fmla="*/ 166 w 1072"/>
                <a:gd name="T101" fmla="*/ 268 h 1192"/>
                <a:gd name="T102" fmla="*/ 130 w 1072"/>
                <a:gd name="T103" fmla="*/ 332 h 1192"/>
                <a:gd name="T104" fmla="*/ 108 w 1072"/>
                <a:gd name="T105" fmla="*/ 406 h 1192"/>
                <a:gd name="T106" fmla="*/ 100 w 1072"/>
                <a:gd name="T107" fmla="*/ 48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2" h="1192">
                  <a:moveTo>
                    <a:pt x="1022" y="1192"/>
                  </a:moveTo>
                  <a:lnTo>
                    <a:pt x="50" y="1192"/>
                  </a:lnTo>
                  <a:lnTo>
                    <a:pt x="50" y="1192"/>
                  </a:lnTo>
                  <a:lnTo>
                    <a:pt x="40" y="1190"/>
                  </a:lnTo>
                  <a:lnTo>
                    <a:pt x="30" y="1188"/>
                  </a:lnTo>
                  <a:lnTo>
                    <a:pt x="22" y="1184"/>
                  </a:lnTo>
                  <a:lnTo>
                    <a:pt x="16" y="1178"/>
                  </a:lnTo>
                  <a:lnTo>
                    <a:pt x="10" y="1170"/>
                  </a:lnTo>
                  <a:lnTo>
                    <a:pt x="4" y="1162"/>
                  </a:lnTo>
                  <a:lnTo>
                    <a:pt x="2" y="1152"/>
                  </a:lnTo>
                  <a:lnTo>
                    <a:pt x="0" y="114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2" y="458"/>
                  </a:lnTo>
                  <a:lnTo>
                    <a:pt x="4" y="434"/>
                  </a:lnTo>
                  <a:lnTo>
                    <a:pt x="6" y="410"/>
                  </a:lnTo>
                  <a:lnTo>
                    <a:pt x="10" y="386"/>
                  </a:lnTo>
                  <a:lnTo>
                    <a:pt x="16" y="362"/>
                  </a:lnTo>
                  <a:lnTo>
                    <a:pt x="22" y="340"/>
                  </a:lnTo>
                  <a:lnTo>
                    <a:pt x="38" y="294"/>
                  </a:lnTo>
                  <a:lnTo>
                    <a:pt x="60" y="252"/>
                  </a:lnTo>
                  <a:lnTo>
                    <a:pt x="84" y="212"/>
                  </a:lnTo>
                  <a:lnTo>
                    <a:pt x="112" y="176"/>
                  </a:lnTo>
                  <a:lnTo>
                    <a:pt x="142" y="140"/>
                  </a:lnTo>
                  <a:lnTo>
                    <a:pt x="178" y="110"/>
                  </a:lnTo>
                  <a:lnTo>
                    <a:pt x="214" y="82"/>
                  </a:lnTo>
                  <a:lnTo>
                    <a:pt x="254" y="58"/>
                  </a:lnTo>
                  <a:lnTo>
                    <a:pt x="296" y="38"/>
                  </a:lnTo>
                  <a:lnTo>
                    <a:pt x="340" y="20"/>
                  </a:lnTo>
                  <a:lnTo>
                    <a:pt x="364" y="14"/>
                  </a:lnTo>
                  <a:lnTo>
                    <a:pt x="388" y="8"/>
                  </a:lnTo>
                  <a:lnTo>
                    <a:pt x="412" y="4"/>
                  </a:lnTo>
                  <a:lnTo>
                    <a:pt x="436" y="2"/>
                  </a:lnTo>
                  <a:lnTo>
                    <a:pt x="460" y="0"/>
                  </a:lnTo>
                  <a:lnTo>
                    <a:pt x="484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12" y="0"/>
                  </a:lnTo>
                  <a:lnTo>
                    <a:pt x="636" y="2"/>
                  </a:lnTo>
                  <a:lnTo>
                    <a:pt x="660" y="4"/>
                  </a:lnTo>
                  <a:lnTo>
                    <a:pt x="684" y="8"/>
                  </a:lnTo>
                  <a:lnTo>
                    <a:pt x="708" y="14"/>
                  </a:lnTo>
                  <a:lnTo>
                    <a:pt x="732" y="20"/>
                  </a:lnTo>
                  <a:lnTo>
                    <a:pt x="776" y="38"/>
                  </a:lnTo>
                  <a:lnTo>
                    <a:pt x="818" y="58"/>
                  </a:lnTo>
                  <a:lnTo>
                    <a:pt x="858" y="82"/>
                  </a:lnTo>
                  <a:lnTo>
                    <a:pt x="894" y="110"/>
                  </a:lnTo>
                  <a:lnTo>
                    <a:pt x="930" y="140"/>
                  </a:lnTo>
                  <a:lnTo>
                    <a:pt x="960" y="176"/>
                  </a:lnTo>
                  <a:lnTo>
                    <a:pt x="988" y="212"/>
                  </a:lnTo>
                  <a:lnTo>
                    <a:pt x="1012" y="252"/>
                  </a:lnTo>
                  <a:lnTo>
                    <a:pt x="1034" y="294"/>
                  </a:lnTo>
                  <a:lnTo>
                    <a:pt x="1050" y="340"/>
                  </a:lnTo>
                  <a:lnTo>
                    <a:pt x="1056" y="362"/>
                  </a:lnTo>
                  <a:lnTo>
                    <a:pt x="1062" y="386"/>
                  </a:lnTo>
                  <a:lnTo>
                    <a:pt x="1066" y="410"/>
                  </a:lnTo>
                  <a:lnTo>
                    <a:pt x="1068" y="434"/>
                  </a:lnTo>
                  <a:lnTo>
                    <a:pt x="1070" y="458"/>
                  </a:lnTo>
                  <a:lnTo>
                    <a:pt x="1072" y="482"/>
                  </a:lnTo>
                  <a:lnTo>
                    <a:pt x="1072" y="1142"/>
                  </a:lnTo>
                  <a:lnTo>
                    <a:pt x="1072" y="1142"/>
                  </a:lnTo>
                  <a:lnTo>
                    <a:pt x="1070" y="1152"/>
                  </a:lnTo>
                  <a:lnTo>
                    <a:pt x="1068" y="1162"/>
                  </a:lnTo>
                  <a:lnTo>
                    <a:pt x="1062" y="1170"/>
                  </a:lnTo>
                  <a:lnTo>
                    <a:pt x="1056" y="1178"/>
                  </a:lnTo>
                  <a:lnTo>
                    <a:pt x="1050" y="1184"/>
                  </a:lnTo>
                  <a:lnTo>
                    <a:pt x="1042" y="1188"/>
                  </a:lnTo>
                  <a:lnTo>
                    <a:pt x="1032" y="1190"/>
                  </a:lnTo>
                  <a:lnTo>
                    <a:pt x="1022" y="1192"/>
                  </a:lnTo>
                  <a:lnTo>
                    <a:pt x="1022" y="1192"/>
                  </a:lnTo>
                  <a:close/>
                  <a:moveTo>
                    <a:pt x="100" y="1094"/>
                  </a:moveTo>
                  <a:lnTo>
                    <a:pt x="972" y="1094"/>
                  </a:lnTo>
                  <a:lnTo>
                    <a:pt x="972" y="482"/>
                  </a:lnTo>
                  <a:lnTo>
                    <a:pt x="972" y="482"/>
                  </a:lnTo>
                  <a:lnTo>
                    <a:pt x="970" y="444"/>
                  </a:lnTo>
                  <a:lnTo>
                    <a:pt x="964" y="406"/>
                  </a:lnTo>
                  <a:lnTo>
                    <a:pt x="956" y="368"/>
                  </a:lnTo>
                  <a:lnTo>
                    <a:pt x="942" y="332"/>
                  </a:lnTo>
                  <a:lnTo>
                    <a:pt x="926" y="300"/>
                  </a:lnTo>
                  <a:lnTo>
                    <a:pt x="906" y="268"/>
                  </a:lnTo>
                  <a:lnTo>
                    <a:pt x="884" y="238"/>
                  </a:lnTo>
                  <a:lnTo>
                    <a:pt x="860" y="210"/>
                  </a:lnTo>
                  <a:lnTo>
                    <a:pt x="832" y="186"/>
                  </a:lnTo>
                  <a:lnTo>
                    <a:pt x="802" y="164"/>
                  </a:lnTo>
                  <a:lnTo>
                    <a:pt x="770" y="144"/>
                  </a:lnTo>
                  <a:lnTo>
                    <a:pt x="738" y="128"/>
                  </a:lnTo>
                  <a:lnTo>
                    <a:pt x="702" y="114"/>
                  </a:lnTo>
                  <a:lnTo>
                    <a:pt x="664" y="106"/>
                  </a:lnTo>
                  <a:lnTo>
                    <a:pt x="626" y="100"/>
                  </a:lnTo>
                  <a:lnTo>
                    <a:pt x="588" y="98"/>
                  </a:lnTo>
                  <a:lnTo>
                    <a:pt x="484" y="98"/>
                  </a:lnTo>
                  <a:lnTo>
                    <a:pt x="484" y="98"/>
                  </a:lnTo>
                  <a:lnTo>
                    <a:pt x="446" y="100"/>
                  </a:lnTo>
                  <a:lnTo>
                    <a:pt x="408" y="106"/>
                  </a:lnTo>
                  <a:lnTo>
                    <a:pt x="370" y="114"/>
                  </a:lnTo>
                  <a:lnTo>
                    <a:pt x="334" y="128"/>
                  </a:lnTo>
                  <a:lnTo>
                    <a:pt x="302" y="144"/>
                  </a:lnTo>
                  <a:lnTo>
                    <a:pt x="270" y="164"/>
                  </a:lnTo>
                  <a:lnTo>
                    <a:pt x="240" y="186"/>
                  </a:lnTo>
                  <a:lnTo>
                    <a:pt x="212" y="210"/>
                  </a:lnTo>
                  <a:lnTo>
                    <a:pt x="188" y="238"/>
                  </a:lnTo>
                  <a:lnTo>
                    <a:pt x="166" y="268"/>
                  </a:lnTo>
                  <a:lnTo>
                    <a:pt x="146" y="300"/>
                  </a:lnTo>
                  <a:lnTo>
                    <a:pt x="130" y="332"/>
                  </a:lnTo>
                  <a:lnTo>
                    <a:pt x="116" y="368"/>
                  </a:lnTo>
                  <a:lnTo>
                    <a:pt x="108" y="406"/>
                  </a:lnTo>
                  <a:lnTo>
                    <a:pt x="102" y="444"/>
                  </a:lnTo>
                  <a:lnTo>
                    <a:pt x="100" y="482"/>
                  </a:lnTo>
                  <a:lnTo>
                    <a:pt x="100" y="10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6FEBB91-886E-454A-BEA1-0EB18DFD94B4}"/>
              </a:ext>
            </a:extLst>
          </p:cNvPr>
          <p:cNvSpPr txBox="1"/>
          <p:nvPr/>
        </p:nvSpPr>
        <p:spPr>
          <a:xfrm>
            <a:off x="740445" y="4108546"/>
            <a:ext cx="1556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Expert resources</a:t>
            </a:r>
          </a:p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Proven methodology </a:t>
            </a:r>
          </a:p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Best practices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BE50183-7CED-481C-9F16-B66599B86596}"/>
              </a:ext>
            </a:extLst>
          </p:cNvPr>
          <p:cNvGrpSpPr/>
          <p:nvPr/>
        </p:nvGrpSpPr>
        <p:grpSpPr>
          <a:xfrm>
            <a:off x="2986245" y="3585760"/>
            <a:ext cx="432934" cy="429629"/>
            <a:chOff x="1692042" y="6753223"/>
            <a:chExt cx="865868" cy="859258"/>
          </a:xfrm>
          <a:solidFill>
            <a:schemeClr val="bg1"/>
          </a:solidFill>
        </p:grpSpPr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6D34F680-C174-453A-82A4-457CB7938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2042" y="7275387"/>
              <a:ext cx="337094" cy="337094"/>
            </a:xfrm>
            <a:custGeom>
              <a:avLst/>
              <a:gdLst>
                <a:gd name="T0" fmla="*/ 870 w 918"/>
                <a:gd name="T1" fmla="*/ 918 h 918"/>
                <a:gd name="T2" fmla="*/ 48 w 918"/>
                <a:gd name="T3" fmla="*/ 918 h 918"/>
                <a:gd name="T4" fmla="*/ 48 w 918"/>
                <a:gd name="T5" fmla="*/ 918 h 918"/>
                <a:gd name="T6" fmla="*/ 38 w 918"/>
                <a:gd name="T7" fmla="*/ 916 h 918"/>
                <a:gd name="T8" fmla="*/ 30 w 918"/>
                <a:gd name="T9" fmla="*/ 914 h 918"/>
                <a:gd name="T10" fmla="*/ 20 w 918"/>
                <a:gd name="T11" fmla="*/ 910 h 918"/>
                <a:gd name="T12" fmla="*/ 14 w 918"/>
                <a:gd name="T13" fmla="*/ 904 h 918"/>
                <a:gd name="T14" fmla="*/ 8 w 918"/>
                <a:gd name="T15" fmla="*/ 896 h 918"/>
                <a:gd name="T16" fmla="*/ 4 w 918"/>
                <a:gd name="T17" fmla="*/ 888 h 918"/>
                <a:gd name="T18" fmla="*/ 0 w 918"/>
                <a:gd name="T19" fmla="*/ 880 h 918"/>
                <a:gd name="T20" fmla="*/ 0 w 918"/>
                <a:gd name="T21" fmla="*/ 870 h 918"/>
                <a:gd name="T22" fmla="*/ 0 w 918"/>
                <a:gd name="T23" fmla="*/ 48 h 918"/>
                <a:gd name="T24" fmla="*/ 0 w 918"/>
                <a:gd name="T25" fmla="*/ 48 h 918"/>
                <a:gd name="T26" fmla="*/ 0 w 918"/>
                <a:gd name="T27" fmla="*/ 38 h 918"/>
                <a:gd name="T28" fmla="*/ 4 w 918"/>
                <a:gd name="T29" fmla="*/ 30 h 918"/>
                <a:gd name="T30" fmla="*/ 8 w 918"/>
                <a:gd name="T31" fmla="*/ 22 h 918"/>
                <a:gd name="T32" fmla="*/ 14 w 918"/>
                <a:gd name="T33" fmla="*/ 14 h 918"/>
                <a:gd name="T34" fmla="*/ 20 w 918"/>
                <a:gd name="T35" fmla="*/ 8 h 918"/>
                <a:gd name="T36" fmla="*/ 30 w 918"/>
                <a:gd name="T37" fmla="*/ 4 h 918"/>
                <a:gd name="T38" fmla="*/ 38 w 918"/>
                <a:gd name="T39" fmla="*/ 2 h 918"/>
                <a:gd name="T40" fmla="*/ 48 w 918"/>
                <a:gd name="T41" fmla="*/ 0 h 918"/>
                <a:gd name="T42" fmla="*/ 870 w 918"/>
                <a:gd name="T43" fmla="*/ 0 h 918"/>
                <a:gd name="T44" fmla="*/ 870 w 918"/>
                <a:gd name="T45" fmla="*/ 0 h 918"/>
                <a:gd name="T46" fmla="*/ 878 w 918"/>
                <a:gd name="T47" fmla="*/ 2 h 918"/>
                <a:gd name="T48" fmla="*/ 888 w 918"/>
                <a:gd name="T49" fmla="*/ 4 h 918"/>
                <a:gd name="T50" fmla="*/ 896 w 918"/>
                <a:gd name="T51" fmla="*/ 8 h 918"/>
                <a:gd name="T52" fmla="*/ 904 w 918"/>
                <a:gd name="T53" fmla="*/ 14 h 918"/>
                <a:gd name="T54" fmla="*/ 910 w 918"/>
                <a:gd name="T55" fmla="*/ 22 h 918"/>
                <a:gd name="T56" fmla="*/ 914 w 918"/>
                <a:gd name="T57" fmla="*/ 30 h 918"/>
                <a:gd name="T58" fmla="*/ 916 w 918"/>
                <a:gd name="T59" fmla="*/ 38 h 918"/>
                <a:gd name="T60" fmla="*/ 918 w 918"/>
                <a:gd name="T61" fmla="*/ 48 h 918"/>
                <a:gd name="T62" fmla="*/ 918 w 918"/>
                <a:gd name="T63" fmla="*/ 870 h 918"/>
                <a:gd name="T64" fmla="*/ 918 w 918"/>
                <a:gd name="T65" fmla="*/ 870 h 918"/>
                <a:gd name="T66" fmla="*/ 916 w 918"/>
                <a:gd name="T67" fmla="*/ 880 h 918"/>
                <a:gd name="T68" fmla="*/ 914 w 918"/>
                <a:gd name="T69" fmla="*/ 888 h 918"/>
                <a:gd name="T70" fmla="*/ 910 w 918"/>
                <a:gd name="T71" fmla="*/ 896 h 918"/>
                <a:gd name="T72" fmla="*/ 904 w 918"/>
                <a:gd name="T73" fmla="*/ 904 h 918"/>
                <a:gd name="T74" fmla="*/ 896 w 918"/>
                <a:gd name="T75" fmla="*/ 910 h 918"/>
                <a:gd name="T76" fmla="*/ 888 w 918"/>
                <a:gd name="T77" fmla="*/ 914 h 918"/>
                <a:gd name="T78" fmla="*/ 878 w 918"/>
                <a:gd name="T79" fmla="*/ 916 h 918"/>
                <a:gd name="T80" fmla="*/ 870 w 918"/>
                <a:gd name="T81" fmla="*/ 918 h 918"/>
                <a:gd name="T82" fmla="*/ 870 w 918"/>
                <a:gd name="T83" fmla="*/ 918 h 918"/>
                <a:gd name="T84" fmla="*/ 96 w 918"/>
                <a:gd name="T85" fmla="*/ 820 h 918"/>
                <a:gd name="T86" fmla="*/ 820 w 918"/>
                <a:gd name="T87" fmla="*/ 820 h 918"/>
                <a:gd name="T88" fmla="*/ 820 w 918"/>
                <a:gd name="T89" fmla="*/ 98 h 918"/>
                <a:gd name="T90" fmla="*/ 96 w 918"/>
                <a:gd name="T91" fmla="*/ 98 h 918"/>
                <a:gd name="T92" fmla="*/ 96 w 918"/>
                <a:gd name="T93" fmla="*/ 82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18" h="918">
                  <a:moveTo>
                    <a:pt x="870" y="918"/>
                  </a:moveTo>
                  <a:lnTo>
                    <a:pt x="48" y="918"/>
                  </a:lnTo>
                  <a:lnTo>
                    <a:pt x="48" y="918"/>
                  </a:lnTo>
                  <a:lnTo>
                    <a:pt x="38" y="916"/>
                  </a:lnTo>
                  <a:lnTo>
                    <a:pt x="30" y="914"/>
                  </a:lnTo>
                  <a:lnTo>
                    <a:pt x="20" y="910"/>
                  </a:lnTo>
                  <a:lnTo>
                    <a:pt x="14" y="904"/>
                  </a:lnTo>
                  <a:lnTo>
                    <a:pt x="8" y="896"/>
                  </a:lnTo>
                  <a:lnTo>
                    <a:pt x="4" y="888"/>
                  </a:lnTo>
                  <a:lnTo>
                    <a:pt x="0" y="880"/>
                  </a:lnTo>
                  <a:lnTo>
                    <a:pt x="0" y="87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8" y="2"/>
                  </a:lnTo>
                  <a:lnTo>
                    <a:pt x="888" y="4"/>
                  </a:lnTo>
                  <a:lnTo>
                    <a:pt x="896" y="8"/>
                  </a:lnTo>
                  <a:lnTo>
                    <a:pt x="904" y="14"/>
                  </a:lnTo>
                  <a:lnTo>
                    <a:pt x="910" y="22"/>
                  </a:lnTo>
                  <a:lnTo>
                    <a:pt x="914" y="30"/>
                  </a:lnTo>
                  <a:lnTo>
                    <a:pt x="916" y="38"/>
                  </a:lnTo>
                  <a:lnTo>
                    <a:pt x="918" y="48"/>
                  </a:lnTo>
                  <a:lnTo>
                    <a:pt x="918" y="870"/>
                  </a:lnTo>
                  <a:lnTo>
                    <a:pt x="918" y="870"/>
                  </a:lnTo>
                  <a:lnTo>
                    <a:pt x="916" y="880"/>
                  </a:lnTo>
                  <a:lnTo>
                    <a:pt x="914" y="888"/>
                  </a:lnTo>
                  <a:lnTo>
                    <a:pt x="910" y="896"/>
                  </a:lnTo>
                  <a:lnTo>
                    <a:pt x="904" y="904"/>
                  </a:lnTo>
                  <a:lnTo>
                    <a:pt x="896" y="910"/>
                  </a:lnTo>
                  <a:lnTo>
                    <a:pt x="888" y="914"/>
                  </a:lnTo>
                  <a:lnTo>
                    <a:pt x="878" y="916"/>
                  </a:lnTo>
                  <a:lnTo>
                    <a:pt x="870" y="918"/>
                  </a:lnTo>
                  <a:lnTo>
                    <a:pt x="870" y="918"/>
                  </a:lnTo>
                  <a:close/>
                  <a:moveTo>
                    <a:pt x="96" y="820"/>
                  </a:moveTo>
                  <a:lnTo>
                    <a:pt x="820" y="820"/>
                  </a:lnTo>
                  <a:lnTo>
                    <a:pt x="820" y="98"/>
                  </a:lnTo>
                  <a:lnTo>
                    <a:pt x="96" y="98"/>
                  </a:lnTo>
                  <a:lnTo>
                    <a:pt x="96" y="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D878CC48-0688-49D4-B299-B181A88A0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4780" y="7275387"/>
              <a:ext cx="337094" cy="337094"/>
            </a:xfrm>
            <a:custGeom>
              <a:avLst/>
              <a:gdLst>
                <a:gd name="T0" fmla="*/ 870 w 918"/>
                <a:gd name="T1" fmla="*/ 918 h 918"/>
                <a:gd name="T2" fmla="*/ 48 w 918"/>
                <a:gd name="T3" fmla="*/ 918 h 918"/>
                <a:gd name="T4" fmla="*/ 48 w 918"/>
                <a:gd name="T5" fmla="*/ 918 h 918"/>
                <a:gd name="T6" fmla="*/ 40 w 918"/>
                <a:gd name="T7" fmla="*/ 916 h 918"/>
                <a:gd name="T8" fmla="*/ 30 w 918"/>
                <a:gd name="T9" fmla="*/ 914 h 918"/>
                <a:gd name="T10" fmla="*/ 22 w 918"/>
                <a:gd name="T11" fmla="*/ 910 h 918"/>
                <a:gd name="T12" fmla="*/ 14 w 918"/>
                <a:gd name="T13" fmla="*/ 904 h 918"/>
                <a:gd name="T14" fmla="*/ 8 w 918"/>
                <a:gd name="T15" fmla="*/ 896 h 918"/>
                <a:gd name="T16" fmla="*/ 4 w 918"/>
                <a:gd name="T17" fmla="*/ 888 h 918"/>
                <a:gd name="T18" fmla="*/ 2 w 918"/>
                <a:gd name="T19" fmla="*/ 880 h 918"/>
                <a:gd name="T20" fmla="*/ 0 w 918"/>
                <a:gd name="T21" fmla="*/ 870 h 918"/>
                <a:gd name="T22" fmla="*/ 0 w 918"/>
                <a:gd name="T23" fmla="*/ 48 h 918"/>
                <a:gd name="T24" fmla="*/ 0 w 918"/>
                <a:gd name="T25" fmla="*/ 48 h 918"/>
                <a:gd name="T26" fmla="*/ 2 w 918"/>
                <a:gd name="T27" fmla="*/ 38 h 918"/>
                <a:gd name="T28" fmla="*/ 4 w 918"/>
                <a:gd name="T29" fmla="*/ 30 h 918"/>
                <a:gd name="T30" fmla="*/ 8 w 918"/>
                <a:gd name="T31" fmla="*/ 22 h 918"/>
                <a:gd name="T32" fmla="*/ 14 w 918"/>
                <a:gd name="T33" fmla="*/ 14 h 918"/>
                <a:gd name="T34" fmla="*/ 22 w 918"/>
                <a:gd name="T35" fmla="*/ 8 h 918"/>
                <a:gd name="T36" fmla="*/ 30 w 918"/>
                <a:gd name="T37" fmla="*/ 4 h 918"/>
                <a:gd name="T38" fmla="*/ 40 w 918"/>
                <a:gd name="T39" fmla="*/ 2 h 918"/>
                <a:gd name="T40" fmla="*/ 48 w 918"/>
                <a:gd name="T41" fmla="*/ 0 h 918"/>
                <a:gd name="T42" fmla="*/ 870 w 918"/>
                <a:gd name="T43" fmla="*/ 0 h 918"/>
                <a:gd name="T44" fmla="*/ 870 w 918"/>
                <a:gd name="T45" fmla="*/ 0 h 918"/>
                <a:gd name="T46" fmla="*/ 880 w 918"/>
                <a:gd name="T47" fmla="*/ 2 h 918"/>
                <a:gd name="T48" fmla="*/ 888 w 918"/>
                <a:gd name="T49" fmla="*/ 4 h 918"/>
                <a:gd name="T50" fmla="*/ 896 w 918"/>
                <a:gd name="T51" fmla="*/ 8 h 918"/>
                <a:gd name="T52" fmla="*/ 904 w 918"/>
                <a:gd name="T53" fmla="*/ 14 h 918"/>
                <a:gd name="T54" fmla="*/ 910 w 918"/>
                <a:gd name="T55" fmla="*/ 22 h 918"/>
                <a:gd name="T56" fmla="*/ 914 w 918"/>
                <a:gd name="T57" fmla="*/ 30 h 918"/>
                <a:gd name="T58" fmla="*/ 918 w 918"/>
                <a:gd name="T59" fmla="*/ 38 h 918"/>
                <a:gd name="T60" fmla="*/ 918 w 918"/>
                <a:gd name="T61" fmla="*/ 48 h 918"/>
                <a:gd name="T62" fmla="*/ 918 w 918"/>
                <a:gd name="T63" fmla="*/ 870 h 918"/>
                <a:gd name="T64" fmla="*/ 918 w 918"/>
                <a:gd name="T65" fmla="*/ 870 h 918"/>
                <a:gd name="T66" fmla="*/ 918 w 918"/>
                <a:gd name="T67" fmla="*/ 880 h 918"/>
                <a:gd name="T68" fmla="*/ 914 w 918"/>
                <a:gd name="T69" fmla="*/ 888 h 918"/>
                <a:gd name="T70" fmla="*/ 910 w 918"/>
                <a:gd name="T71" fmla="*/ 896 h 918"/>
                <a:gd name="T72" fmla="*/ 904 w 918"/>
                <a:gd name="T73" fmla="*/ 904 h 918"/>
                <a:gd name="T74" fmla="*/ 896 w 918"/>
                <a:gd name="T75" fmla="*/ 910 h 918"/>
                <a:gd name="T76" fmla="*/ 888 w 918"/>
                <a:gd name="T77" fmla="*/ 914 h 918"/>
                <a:gd name="T78" fmla="*/ 880 w 918"/>
                <a:gd name="T79" fmla="*/ 916 h 918"/>
                <a:gd name="T80" fmla="*/ 870 w 918"/>
                <a:gd name="T81" fmla="*/ 918 h 918"/>
                <a:gd name="T82" fmla="*/ 870 w 918"/>
                <a:gd name="T83" fmla="*/ 918 h 918"/>
                <a:gd name="T84" fmla="*/ 98 w 918"/>
                <a:gd name="T85" fmla="*/ 820 h 918"/>
                <a:gd name="T86" fmla="*/ 822 w 918"/>
                <a:gd name="T87" fmla="*/ 820 h 918"/>
                <a:gd name="T88" fmla="*/ 822 w 918"/>
                <a:gd name="T89" fmla="*/ 98 h 918"/>
                <a:gd name="T90" fmla="*/ 98 w 918"/>
                <a:gd name="T91" fmla="*/ 98 h 918"/>
                <a:gd name="T92" fmla="*/ 98 w 918"/>
                <a:gd name="T93" fmla="*/ 82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18" h="918">
                  <a:moveTo>
                    <a:pt x="870" y="918"/>
                  </a:moveTo>
                  <a:lnTo>
                    <a:pt x="48" y="918"/>
                  </a:lnTo>
                  <a:lnTo>
                    <a:pt x="48" y="918"/>
                  </a:lnTo>
                  <a:lnTo>
                    <a:pt x="40" y="916"/>
                  </a:lnTo>
                  <a:lnTo>
                    <a:pt x="30" y="914"/>
                  </a:lnTo>
                  <a:lnTo>
                    <a:pt x="22" y="910"/>
                  </a:lnTo>
                  <a:lnTo>
                    <a:pt x="14" y="904"/>
                  </a:lnTo>
                  <a:lnTo>
                    <a:pt x="8" y="896"/>
                  </a:lnTo>
                  <a:lnTo>
                    <a:pt x="4" y="888"/>
                  </a:lnTo>
                  <a:lnTo>
                    <a:pt x="2" y="880"/>
                  </a:lnTo>
                  <a:lnTo>
                    <a:pt x="0" y="87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80" y="2"/>
                  </a:lnTo>
                  <a:lnTo>
                    <a:pt x="888" y="4"/>
                  </a:lnTo>
                  <a:lnTo>
                    <a:pt x="896" y="8"/>
                  </a:lnTo>
                  <a:lnTo>
                    <a:pt x="904" y="14"/>
                  </a:lnTo>
                  <a:lnTo>
                    <a:pt x="910" y="22"/>
                  </a:lnTo>
                  <a:lnTo>
                    <a:pt x="914" y="30"/>
                  </a:lnTo>
                  <a:lnTo>
                    <a:pt x="918" y="38"/>
                  </a:lnTo>
                  <a:lnTo>
                    <a:pt x="918" y="48"/>
                  </a:lnTo>
                  <a:lnTo>
                    <a:pt x="918" y="870"/>
                  </a:lnTo>
                  <a:lnTo>
                    <a:pt x="918" y="870"/>
                  </a:lnTo>
                  <a:lnTo>
                    <a:pt x="918" y="880"/>
                  </a:lnTo>
                  <a:lnTo>
                    <a:pt x="914" y="888"/>
                  </a:lnTo>
                  <a:lnTo>
                    <a:pt x="910" y="896"/>
                  </a:lnTo>
                  <a:lnTo>
                    <a:pt x="904" y="904"/>
                  </a:lnTo>
                  <a:lnTo>
                    <a:pt x="896" y="910"/>
                  </a:lnTo>
                  <a:lnTo>
                    <a:pt x="888" y="914"/>
                  </a:lnTo>
                  <a:lnTo>
                    <a:pt x="880" y="916"/>
                  </a:lnTo>
                  <a:lnTo>
                    <a:pt x="870" y="918"/>
                  </a:lnTo>
                  <a:lnTo>
                    <a:pt x="870" y="918"/>
                  </a:lnTo>
                  <a:close/>
                  <a:moveTo>
                    <a:pt x="98" y="820"/>
                  </a:moveTo>
                  <a:lnTo>
                    <a:pt x="822" y="820"/>
                  </a:lnTo>
                  <a:lnTo>
                    <a:pt x="822" y="98"/>
                  </a:lnTo>
                  <a:lnTo>
                    <a:pt x="98" y="98"/>
                  </a:lnTo>
                  <a:lnTo>
                    <a:pt x="98" y="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37A1EB2A-DA74-4EF5-A58F-C37581500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2042" y="6887620"/>
              <a:ext cx="345172" cy="337094"/>
            </a:xfrm>
            <a:custGeom>
              <a:avLst/>
              <a:gdLst>
                <a:gd name="T0" fmla="*/ 890 w 940"/>
                <a:gd name="T1" fmla="*/ 918 h 918"/>
                <a:gd name="T2" fmla="*/ 890 w 940"/>
                <a:gd name="T3" fmla="*/ 918 h 918"/>
                <a:gd name="T4" fmla="*/ 890 w 940"/>
                <a:gd name="T5" fmla="*/ 918 h 918"/>
                <a:gd name="T6" fmla="*/ 48 w 940"/>
                <a:gd name="T7" fmla="*/ 918 h 918"/>
                <a:gd name="T8" fmla="*/ 48 w 940"/>
                <a:gd name="T9" fmla="*/ 918 h 918"/>
                <a:gd name="T10" fmla="*/ 38 w 940"/>
                <a:gd name="T11" fmla="*/ 916 h 918"/>
                <a:gd name="T12" fmla="*/ 30 w 940"/>
                <a:gd name="T13" fmla="*/ 914 h 918"/>
                <a:gd name="T14" fmla="*/ 20 w 940"/>
                <a:gd name="T15" fmla="*/ 908 h 918"/>
                <a:gd name="T16" fmla="*/ 14 w 940"/>
                <a:gd name="T17" fmla="*/ 902 h 918"/>
                <a:gd name="T18" fmla="*/ 8 w 940"/>
                <a:gd name="T19" fmla="*/ 896 h 918"/>
                <a:gd name="T20" fmla="*/ 4 w 940"/>
                <a:gd name="T21" fmla="*/ 888 h 918"/>
                <a:gd name="T22" fmla="*/ 0 w 940"/>
                <a:gd name="T23" fmla="*/ 878 h 918"/>
                <a:gd name="T24" fmla="*/ 0 w 940"/>
                <a:gd name="T25" fmla="*/ 868 h 918"/>
                <a:gd name="T26" fmla="*/ 0 w 940"/>
                <a:gd name="T27" fmla="*/ 48 h 918"/>
                <a:gd name="T28" fmla="*/ 0 w 940"/>
                <a:gd name="T29" fmla="*/ 48 h 918"/>
                <a:gd name="T30" fmla="*/ 0 w 940"/>
                <a:gd name="T31" fmla="*/ 38 h 918"/>
                <a:gd name="T32" fmla="*/ 4 w 940"/>
                <a:gd name="T33" fmla="*/ 28 h 918"/>
                <a:gd name="T34" fmla="*/ 8 w 940"/>
                <a:gd name="T35" fmla="*/ 20 h 918"/>
                <a:gd name="T36" fmla="*/ 14 w 940"/>
                <a:gd name="T37" fmla="*/ 14 h 918"/>
                <a:gd name="T38" fmla="*/ 20 w 940"/>
                <a:gd name="T39" fmla="*/ 8 h 918"/>
                <a:gd name="T40" fmla="*/ 30 w 940"/>
                <a:gd name="T41" fmla="*/ 4 h 918"/>
                <a:gd name="T42" fmla="*/ 38 w 940"/>
                <a:gd name="T43" fmla="*/ 0 h 918"/>
                <a:gd name="T44" fmla="*/ 48 w 940"/>
                <a:gd name="T45" fmla="*/ 0 h 918"/>
                <a:gd name="T46" fmla="*/ 890 w 940"/>
                <a:gd name="T47" fmla="*/ 0 h 918"/>
                <a:gd name="T48" fmla="*/ 890 w 940"/>
                <a:gd name="T49" fmla="*/ 0 h 918"/>
                <a:gd name="T50" fmla="*/ 900 w 940"/>
                <a:gd name="T51" fmla="*/ 0 h 918"/>
                <a:gd name="T52" fmla="*/ 910 w 940"/>
                <a:gd name="T53" fmla="*/ 4 h 918"/>
                <a:gd name="T54" fmla="*/ 918 w 940"/>
                <a:gd name="T55" fmla="*/ 8 h 918"/>
                <a:gd name="T56" fmla="*/ 926 w 940"/>
                <a:gd name="T57" fmla="*/ 14 h 918"/>
                <a:gd name="T58" fmla="*/ 930 w 940"/>
                <a:gd name="T59" fmla="*/ 20 h 918"/>
                <a:gd name="T60" fmla="*/ 936 w 940"/>
                <a:gd name="T61" fmla="*/ 28 h 918"/>
                <a:gd name="T62" fmla="*/ 938 w 940"/>
                <a:gd name="T63" fmla="*/ 38 h 918"/>
                <a:gd name="T64" fmla="*/ 940 w 940"/>
                <a:gd name="T65" fmla="*/ 48 h 918"/>
                <a:gd name="T66" fmla="*/ 940 w 940"/>
                <a:gd name="T67" fmla="*/ 870 h 918"/>
                <a:gd name="T68" fmla="*/ 940 w 940"/>
                <a:gd name="T69" fmla="*/ 870 h 918"/>
                <a:gd name="T70" fmla="*/ 938 w 940"/>
                <a:gd name="T71" fmla="*/ 880 h 918"/>
                <a:gd name="T72" fmla="*/ 936 w 940"/>
                <a:gd name="T73" fmla="*/ 888 h 918"/>
                <a:gd name="T74" fmla="*/ 932 w 940"/>
                <a:gd name="T75" fmla="*/ 896 h 918"/>
                <a:gd name="T76" fmla="*/ 926 w 940"/>
                <a:gd name="T77" fmla="*/ 904 h 918"/>
                <a:gd name="T78" fmla="*/ 926 w 940"/>
                <a:gd name="T79" fmla="*/ 904 h 918"/>
                <a:gd name="T80" fmla="*/ 918 w 940"/>
                <a:gd name="T81" fmla="*/ 910 h 918"/>
                <a:gd name="T82" fmla="*/ 910 w 940"/>
                <a:gd name="T83" fmla="*/ 914 h 918"/>
                <a:gd name="T84" fmla="*/ 900 w 940"/>
                <a:gd name="T85" fmla="*/ 918 h 918"/>
                <a:gd name="T86" fmla="*/ 890 w 940"/>
                <a:gd name="T87" fmla="*/ 918 h 918"/>
                <a:gd name="T88" fmla="*/ 890 w 940"/>
                <a:gd name="T89" fmla="*/ 918 h 918"/>
                <a:gd name="T90" fmla="*/ 96 w 940"/>
                <a:gd name="T91" fmla="*/ 820 h 918"/>
                <a:gd name="T92" fmla="*/ 842 w 940"/>
                <a:gd name="T93" fmla="*/ 820 h 918"/>
                <a:gd name="T94" fmla="*/ 842 w 940"/>
                <a:gd name="T95" fmla="*/ 96 h 918"/>
                <a:gd name="T96" fmla="*/ 96 w 940"/>
                <a:gd name="T97" fmla="*/ 96 h 918"/>
                <a:gd name="T98" fmla="*/ 96 w 940"/>
                <a:gd name="T99" fmla="*/ 82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0" h="918">
                  <a:moveTo>
                    <a:pt x="890" y="918"/>
                  </a:moveTo>
                  <a:lnTo>
                    <a:pt x="890" y="918"/>
                  </a:lnTo>
                  <a:lnTo>
                    <a:pt x="890" y="918"/>
                  </a:lnTo>
                  <a:lnTo>
                    <a:pt x="48" y="918"/>
                  </a:lnTo>
                  <a:lnTo>
                    <a:pt x="48" y="918"/>
                  </a:lnTo>
                  <a:lnTo>
                    <a:pt x="38" y="916"/>
                  </a:lnTo>
                  <a:lnTo>
                    <a:pt x="30" y="914"/>
                  </a:lnTo>
                  <a:lnTo>
                    <a:pt x="20" y="908"/>
                  </a:lnTo>
                  <a:lnTo>
                    <a:pt x="14" y="902"/>
                  </a:lnTo>
                  <a:lnTo>
                    <a:pt x="8" y="896"/>
                  </a:lnTo>
                  <a:lnTo>
                    <a:pt x="4" y="888"/>
                  </a:lnTo>
                  <a:lnTo>
                    <a:pt x="0" y="878"/>
                  </a:lnTo>
                  <a:lnTo>
                    <a:pt x="0" y="86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890" y="0"/>
                  </a:lnTo>
                  <a:lnTo>
                    <a:pt x="890" y="0"/>
                  </a:lnTo>
                  <a:lnTo>
                    <a:pt x="900" y="0"/>
                  </a:lnTo>
                  <a:lnTo>
                    <a:pt x="910" y="4"/>
                  </a:lnTo>
                  <a:lnTo>
                    <a:pt x="918" y="8"/>
                  </a:lnTo>
                  <a:lnTo>
                    <a:pt x="926" y="14"/>
                  </a:lnTo>
                  <a:lnTo>
                    <a:pt x="930" y="20"/>
                  </a:lnTo>
                  <a:lnTo>
                    <a:pt x="936" y="28"/>
                  </a:lnTo>
                  <a:lnTo>
                    <a:pt x="938" y="38"/>
                  </a:lnTo>
                  <a:lnTo>
                    <a:pt x="940" y="48"/>
                  </a:lnTo>
                  <a:lnTo>
                    <a:pt x="940" y="870"/>
                  </a:lnTo>
                  <a:lnTo>
                    <a:pt x="940" y="870"/>
                  </a:lnTo>
                  <a:lnTo>
                    <a:pt x="938" y="880"/>
                  </a:lnTo>
                  <a:lnTo>
                    <a:pt x="936" y="888"/>
                  </a:lnTo>
                  <a:lnTo>
                    <a:pt x="932" y="896"/>
                  </a:lnTo>
                  <a:lnTo>
                    <a:pt x="926" y="904"/>
                  </a:lnTo>
                  <a:lnTo>
                    <a:pt x="926" y="904"/>
                  </a:lnTo>
                  <a:lnTo>
                    <a:pt x="918" y="910"/>
                  </a:lnTo>
                  <a:lnTo>
                    <a:pt x="910" y="914"/>
                  </a:lnTo>
                  <a:lnTo>
                    <a:pt x="900" y="918"/>
                  </a:lnTo>
                  <a:lnTo>
                    <a:pt x="890" y="918"/>
                  </a:lnTo>
                  <a:lnTo>
                    <a:pt x="890" y="918"/>
                  </a:lnTo>
                  <a:close/>
                  <a:moveTo>
                    <a:pt x="96" y="820"/>
                  </a:moveTo>
                  <a:lnTo>
                    <a:pt x="842" y="820"/>
                  </a:lnTo>
                  <a:lnTo>
                    <a:pt x="842" y="96"/>
                  </a:lnTo>
                  <a:lnTo>
                    <a:pt x="96" y="96"/>
                  </a:lnTo>
                  <a:lnTo>
                    <a:pt x="96" y="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FCEAA104-2A4E-434A-B866-752947BC34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4780" y="6887620"/>
              <a:ext cx="345172" cy="337094"/>
            </a:xfrm>
            <a:custGeom>
              <a:avLst/>
              <a:gdLst>
                <a:gd name="T0" fmla="*/ 892 w 940"/>
                <a:gd name="T1" fmla="*/ 918 h 918"/>
                <a:gd name="T2" fmla="*/ 892 w 940"/>
                <a:gd name="T3" fmla="*/ 918 h 918"/>
                <a:gd name="T4" fmla="*/ 892 w 940"/>
                <a:gd name="T5" fmla="*/ 918 h 918"/>
                <a:gd name="T6" fmla="*/ 48 w 940"/>
                <a:gd name="T7" fmla="*/ 918 h 918"/>
                <a:gd name="T8" fmla="*/ 48 w 940"/>
                <a:gd name="T9" fmla="*/ 918 h 918"/>
                <a:gd name="T10" fmla="*/ 40 w 940"/>
                <a:gd name="T11" fmla="*/ 916 h 918"/>
                <a:gd name="T12" fmla="*/ 30 w 940"/>
                <a:gd name="T13" fmla="*/ 914 h 918"/>
                <a:gd name="T14" fmla="*/ 22 w 940"/>
                <a:gd name="T15" fmla="*/ 908 h 918"/>
                <a:gd name="T16" fmla="*/ 14 w 940"/>
                <a:gd name="T17" fmla="*/ 902 h 918"/>
                <a:gd name="T18" fmla="*/ 8 w 940"/>
                <a:gd name="T19" fmla="*/ 896 h 918"/>
                <a:gd name="T20" fmla="*/ 4 w 940"/>
                <a:gd name="T21" fmla="*/ 888 h 918"/>
                <a:gd name="T22" fmla="*/ 2 w 940"/>
                <a:gd name="T23" fmla="*/ 878 h 918"/>
                <a:gd name="T24" fmla="*/ 0 w 940"/>
                <a:gd name="T25" fmla="*/ 868 h 918"/>
                <a:gd name="T26" fmla="*/ 0 w 940"/>
                <a:gd name="T27" fmla="*/ 48 h 918"/>
                <a:gd name="T28" fmla="*/ 0 w 940"/>
                <a:gd name="T29" fmla="*/ 48 h 918"/>
                <a:gd name="T30" fmla="*/ 2 w 940"/>
                <a:gd name="T31" fmla="*/ 38 h 918"/>
                <a:gd name="T32" fmla="*/ 4 w 940"/>
                <a:gd name="T33" fmla="*/ 28 h 918"/>
                <a:gd name="T34" fmla="*/ 8 w 940"/>
                <a:gd name="T35" fmla="*/ 20 h 918"/>
                <a:gd name="T36" fmla="*/ 14 w 940"/>
                <a:gd name="T37" fmla="*/ 14 h 918"/>
                <a:gd name="T38" fmla="*/ 22 w 940"/>
                <a:gd name="T39" fmla="*/ 8 h 918"/>
                <a:gd name="T40" fmla="*/ 30 w 940"/>
                <a:gd name="T41" fmla="*/ 4 h 918"/>
                <a:gd name="T42" fmla="*/ 40 w 940"/>
                <a:gd name="T43" fmla="*/ 0 h 918"/>
                <a:gd name="T44" fmla="*/ 48 w 940"/>
                <a:gd name="T45" fmla="*/ 0 h 918"/>
                <a:gd name="T46" fmla="*/ 892 w 940"/>
                <a:gd name="T47" fmla="*/ 0 h 918"/>
                <a:gd name="T48" fmla="*/ 892 w 940"/>
                <a:gd name="T49" fmla="*/ 0 h 918"/>
                <a:gd name="T50" fmla="*/ 902 w 940"/>
                <a:gd name="T51" fmla="*/ 0 h 918"/>
                <a:gd name="T52" fmla="*/ 910 w 940"/>
                <a:gd name="T53" fmla="*/ 4 h 918"/>
                <a:gd name="T54" fmla="*/ 918 w 940"/>
                <a:gd name="T55" fmla="*/ 8 h 918"/>
                <a:gd name="T56" fmla="*/ 926 w 940"/>
                <a:gd name="T57" fmla="*/ 14 h 918"/>
                <a:gd name="T58" fmla="*/ 932 w 940"/>
                <a:gd name="T59" fmla="*/ 20 h 918"/>
                <a:gd name="T60" fmla="*/ 936 w 940"/>
                <a:gd name="T61" fmla="*/ 28 h 918"/>
                <a:gd name="T62" fmla="*/ 940 w 940"/>
                <a:gd name="T63" fmla="*/ 38 h 918"/>
                <a:gd name="T64" fmla="*/ 940 w 940"/>
                <a:gd name="T65" fmla="*/ 48 h 918"/>
                <a:gd name="T66" fmla="*/ 940 w 940"/>
                <a:gd name="T67" fmla="*/ 870 h 918"/>
                <a:gd name="T68" fmla="*/ 940 w 940"/>
                <a:gd name="T69" fmla="*/ 870 h 918"/>
                <a:gd name="T70" fmla="*/ 940 w 940"/>
                <a:gd name="T71" fmla="*/ 880 h 918"/>
                <a:gd name="T72" fmla="*/ 936 w 940"/>
                <a:gd name="T73" fmla="*/ 888 h 918"/>
                <a:gd name="T74" fmla="*/ 932 w 940"/>
                <a:gd name="T75" fmla="*/ 896 h 918"/>
                <a:gd name="T76" fmla="*/ 926 w 940"/>
                <a:gd name="T77" fmla="*/ 904 h 918"/>
                <a:gd name="T78" fmla="*/ 926 w 940"/>
                <a:gd name="T79" fmla="*/ 904 h 918"/>
                <a:gd name="T80" fmla="*/ 918 w 940"/>
                <a:gd name="T81" fmla="*/ 910 h 918"/>
                <a:gd name="T82" fmla="*/ 910 w 940"/>
                <a:gd name="T83" fmla="*/ 914 h 918"/>
                <a:gd name="T84" fmla="*/ 902 w 940"/>
                <a:gd name="T85" fmla="*/ 918 h 918"/>
                <a:gd name="T86" fmla="*/ 892 w 940"/>
                <a:gd name="T87" fmla="*/ 918 h 918"/>
                <a:gd name="T88" fmla="*/ 892 w 940"/>
                <a:gd name="T89" fmla="*/ 918 h 918"/>
                <a:gd name="T90" fmla="*/ 98 w 940"/>
                <a:gd name="T91" fmla="*/ 820 h 918"/>
                <a:gd name="T92" fmla="*/ 844 w 940"/>
                <a:gd name="T93" fmla="*/ 820 h 918"/>
                <a:gd name="T94" fmla="*/ 844 w 940"/>
                <a:gd name="T95" fmla="*/ 96 h 918"/>
                <a:gd name="T96" fmla="*/ 98 w 940"/>
                <a:gd name="T97" fmla="*/ 96 h 918"/>
                <a:gd name="T98" fmla="*/ 98 w 940"/>
                <a:gd name="T99" fmla="*/ 82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0" h="918">
                  <a:moveTo>
                    <a:pt x="892" y="918"/>
                  </a:moveTo>
                  <a:lnTo>
                    <a:pt x="892" y="918"/>
                  </a:lnTo>
                  <a:lnTo>
                    <a:pt x="892" y="918"/>
                  </a:lnTo>
                  <a:lnTo>
                    <a:pt x="48" y="918"/>
                  </a:lnTo>
                  <a:lnTo>
                    <a:pt x="48" y="918"/>
                  </a:lnTo>
                  <a:lnTo>
                    <a:pt x="40" y="916"/>
                  </a:lnTo>
                  <a:lnTo>
                    <a:pt x="30" y="914"/>
                  </a:lnTo>
                  <a:lnTo>
                    <a:pt x="22" y="908"/>
                  </a:lnTo>
                  <a:lnTo>
                    <a:pt x="14" y="902"/>
                  </a:lnTo>
                  <a:lnTo>
                    <a:pt x="8" y="896"/>
                  </a:lnTo>
                  <a:lnTo>
                    <a:pt x="4" y="888"/>
                  </a:lnTo>
                  <a:lnTo>
                    <a:pt x="2" y="878"/>
                  </a:lnTo>
                  <a:lnTo>
                    <a:pt x="0" y="86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902" y="0"/>
                  </a:lnTo>
                  <a:lnTo>
                    <a:pt x="910" y="4"/>
                  </a:lnTo>
                  <a:lnTo>
                    <a:pt x="918" y="8"/>
                  </a:lnTo>
                  <a:lnTo>
                    <a:pt x="926" y="14"/>
                  </a:lnTo>
                  <a:lnTo>
                    <a:pt x="932" y="20"/>
                  </a:lnTo>
                  <a:lnTo>
                    <a:pt x="936" y="28"/>
                  </a:lnTo>
                  <a:lnTo>
                    <a:pt x="940" y="38"/>
                  </a:lnTo>
                  <a:lnTo>
                    <a:pt x="940" y="48"/>
                  </a:lnTo>
                  <a:lnTo>
                    <a:pt x="940" y="870"/>
                  </a:lnTo>
                  <a:lnTo>
                    <a:pt x="940" y="870"/>
                  </a:lnTo>
                  <a:lnTo>
                    <a:pt x="940" y="880"/>
                  </a:lnTo>
                  <a:lnTo>
                    <a:pt x="936" y="888"/>
                  </a:lnTo>
                  <a:lnTo>
                    <a:pt x="932" y="896"/>
                  </a:lnTo>
                  <a:lnTo>
                    <a:pt x="926" y="904"/>
                  </a:lnTo>
                  <a:lnTo>
                    <a:pt x="926" y="904"/>
                  </a:lnTo>
                  <a:lnTo>
                    <a:pt x="918" y="910"/>
                  </a:lnTo>
                  <a:lnTo>
                    <a:pt x="910" y="914"/>
                  </a:lnTo>
                  <a:lnTo>
                    <a:pt x="902" y="918"/>
                  </a:lnTo>
                  <a:lnTo>
                    <a:pt x="892" y="918"/>
                  </a:lnTo>
                  <a:lnTo>
                    <a:pt x="892" y="918"/>
                  </a:lnTo>
                  <a:close/>
                  <a:moveTo>
                    <a:pt x="98" y="820"/>
                  </a:moveTo>
                  <a:lnTo>
                    <a:pt x="844" y="820"/>
                  </a:lnTo>
                  <a:lnTo>
                    <a:pt x="844" y="96"/>
                  </a:lnTo>
                  <a:lnTo>
                    <a:pt x="98" y="96"/>
                  </a:lnTo>
                  <a:lnTo>
                    <a:pt x="98" y="8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39C8735-EC76-4BAE-BEDC-23D536412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759" y="6753957"/>
              <a:ext cx="162304" cy="169648"/>
            </a:xfrm>
            <a:custGeom>
              <a:avLst/>
              <a:gdLst>
                <a:gd name="T0" fmla="*/ 48 w 442"/>
                <a:gd name="T1" fmla="*/ 462 h 462"/>
                <a:gd name="T2" fmla="*/ 48 w 442"/>
                <a:gd name="T3" fmla="*/ 462 h 462"/>
                <a:gd name="T4" fmla="*/ 40 w 442"/>
                <a:gd name="T5" fmla="*/ 460 h 462"/>
                <a:gd name="T6" fmla="*/ 32 w 442"/>
                <a:gd name="T7" fmla="*/ 458 h 462"/>
                <a:gd name="T8" fmla="*/ 22 w 442"/>
                <a:gd name="T9" fmla="*/ 454 h 462"/>
                <a:gd name="T10" fmla="*/ 16 w 442"/>
                <a:gd name="T11" fmla="*/ 448 h 462"/>
                <a:gd name="T12" fmla="*/ 16 w 442"/>
                <a:gd name="T13" fmla="*/ 448 h 462"/>
                <a:gd name="T14" fmla="*/ 10 w 442"/>
                <a:gd name="T15" fmla="*/ 440 h 462"/>
                <a:gd name="T16" fmla="*/ 4 w 442"/>
                <a:gd name="T17" fmla="*/ 432 h 462"/>
                <a:gd name="T18" fmla="*/ 2 w 442"/>
                <a:gd name="T19" fmla="*/ 424 h 462"/>
                <a:gd name="T20" fmla="*/ 0 w 442"/>
                <a:gd name="T21" fmla="*/ 414 h 462"/>
                <a:gd name="T22" fmla="*/ 2 w 442"/>
                <a:gd name="T23" fmla="*/ 406 h 462"/>
                <a:gd name="T24" fmla="*/ 4 w 442"/>
                <a:gd name="T25" fmla="*/ 396 h 462"/>
                <a:gd name="T26" fmla="*/ 8 w 442"/>
                <a:gd name="T27" fmla="*/ 388 h 462"/>
                <a:gd name="T28" fmla="*/ 14 w 442"/>
                <a:gd name="T29" fmla="*/ 380 h 462"/>
                <a:gd name="T30" fmla="*/ 360 w 442"/>
                <a:gd name="T31" fmla="*/ 16 h 462"/>
                <a:gd name="T32" fmla="*/ 360 w 442"/>
                <a:gd name="T33" fmla="*/ 16 h 462"/>
                <a:gd name="T34" fmla="*/ 366 w 442"/>
                <a:gd name="T35" fmla="*/ 10 h 462"/>
                <a:gd name="T36" fmla="*/ 374 w 442"/>
                <a:gd name="T37" fmla="*/ 4 h 462"/>
                <a:gd name="T38" fmla="*/ 384 w 442"/>
                <a:gd name="T39" fmla="*/ 2 h 462"/>
                <a:gd name="T40" fmla="*/ 394 w 442"/>
                <a:gd name="T41" fmla="*/ 0 h 462"/>
                <a:gd name="T42" fmla="*/ 402 w 442"/>
                <a:gd name="T43" fmla="*/ 2 h 462"/>
                <a:gd name="T44" fmla="*/ 412 w 442"/>
                <a:gd name="T45" fmla="*/ 4 h 462"/>
                <a:gd name="T46" fmla="*/ 420 w 442"/>
                <a:gd name="T47" fmla="*/ 8 h 462"/>
                <a:gd name="T48" fmla="*/ 428 w 442"/>
                <a:gd name="T49" fmla="*/ 14 h 462"/>
                <a:gd name="T50" fmla="*/ 428 w 442"/>
                <a:gd name="T51" fmla="*/ 14 h 462"/>
                <a:gd name="T52" fmla="*/ 434 w 442"/>
                <a:gd name="T53" fmla="*/ 22 h 462"/>
                <a:gd name="T54" fmla="*/ 438 w 442"/>
                <a:gd name="T55" fmla="*/ 30 h 462"/>
                <a:gd name="T56" fmla="*/ 442 w 442"/>
                <a:gd name="T57" fmla="*/ 38 h 462"/>
                <a:gd name="T58" fmla="*/ 442 w 442"/>
                <a:gd name="T59" fmla="*/ 48 h 462"/>
                <a:gd name="T60" fmla="*/ 442 w 442"/>
                <a:gd name="T61" fmla="*/ 58 h 462"/>
                <a:gd name="T62" fmla="*/ 440 w 442"/>
                <a:gd name="T63" fmla="*/ 66 h 462"/>
                <a:gd name="T64" fmla="*/ 436 w 442"/>
                <a:gd name="T65" fmla="*/ 74 h 462"/>
                <a:gd name="T66" fmla="*/ 430 w 442"/>
                <a:gd name="T67" fmla="*/ 82 h 462"/>
                <a:gd name="T68" fmla="*/ 84 w 442"/>
                <a:gd name="T69" fmla="*/ 446 h 462"/>
                <a:gd name="T70" fmla="*/ 84 w 442"/>
                <a:gd name="T71" fmla="*/ 446 h 462"/>
                <a:gd name="T72" fmla="*/ 76 w 442"/>
                <a:gd name="T73" fmla="*/ 454 h 462"/>
                <a:gd name="T74" fmla="*/ 68 w 442"/>
                <a:gd name="T75" fmla="*/ 458 h 462"/>
                <a:gd name="T76" fmla="*/ 58 w 442"/>
                <a:gd name="T77" fmla="*/ 460 h 462"/>
                <a:gd name="T78" fmla="*/ 48 w 442"/>
                <a:gd name="T79" fmla="*/ 462 h 462"/>
                <a:gd name="T80" fmla="*/ 48 w 442"/>
                <a:gd name="T81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2" h="462">
                  <a:moveTo>
                    <a:pt x="48" y="462"/>
                  </a:moveTo>
                  <a:lnTo>
                    <a:pt x="48" y="462"/>
                  </a:lnTo>
                  <a:lnTo>
                    <a:pt x="40" y="460"/>
                  </a:lnTo>
                  <a:lnTo>
                    <a:pt x="32" y="458"/>
                  </a:lnTo>
                  <a:lnTo>
                    <a:pt x="22" y="454"/>
                  </a:lnTo>
                  <a:lnTo>
                    <a:pt x="16" y="448"/>
                  </a:lnTo>
                  <a:lnTo>
                    <a:pt x="16" y="448"/>
                  </a:lnTo>
                  <a:lnTo>
                    <a:pt x="10" y="440"/>
                  </a:lnTo>
                  <a:lnTo>
                    <a:pt x="4" y="432"/>
                  </a:lnTo>
                  <a:lnTo>
                    <a:pt x="2" y="424"/>
                  </a:lnTo>
                  <a:lnTo>
                    <a:pt x="0" y="414"/>
                  </a:lnTo>
                  <a:lnTo>
                    <a:pt x="2" y="406"/>
                  </a:lnTo>
                  <a:lnTo>
                    <a:pt x="4" y="396"/>
                  </a:lnTo>
                  <a:lnTo>
                    <a:pt x="8" y="388"/>
                  </a:lnTo>
                  <a:lnTo>
                    <a:pt x="14" y="380"/>
                  </a:lnTo>
                  <a:lnTo>
                    <a:pt x="360" y="16"/>
                  </a:lnTo>
                  <a:lnTo>
                    <a:pt x="360" y="16"/>
                  </a:lnTo>
                  <a:lnTo>
                    <a:pt x="366" y="10"/>
                  </a:lnTo>
                  <a:lnTo>
                    <a:pt x="374" y="4"/>
                  </a:lnTo>
                  <a:lnTo>
                    <a:pt x="384" y="2"/>
                  </a:lnTo>
                  <a:lnTo>
                    <a:pt x="394" y="0"/>
                  </a:lnTo>
                  <a:lnTo>
                    <a:pt x="402" y="2"/>
                  </a:lnTo>
                  <a:lnTo>
                    <a:pt x="412" y="4"/>
                  </a:lnTo>
                  <a:lnTo>
                    <a:pt x="420" y="8"/>
                  </a:lnTo>
                  <a:lnTo>
                    <a:pt x="428" y="14"/>
                  </a:lnTo>
                  <a:lnTo>
                    <a:pt x="428" y="14"/>
                  </a:lnTo>
                  <a:lnTo>
                    <a:pt x="434" y="22"/>
                  </a:lnTo>
                  <a:lnTo>
                    <a:pt x="438" y="30"/>
                  </a:lnTo>
                  <a:lnTo>
                    <a:pt x="442" y="38"/>
                  </a:lnTo>
                  <a:lnTo>
                    <a:pt x="442" y="48"/>
                  </a:lnTo>
                  <a:lnTo>
                    <a:pt x="442" y="58"/>
                  </a:lnTo>
                  <a:lnTo>
                    <a:pt x="440" y="66"/>
                  </a:lnTo>
                  <a:lnTo>
                    <a:pt x="436" y="74"/>
                  </a:lnTo>
                  <a:lnTo>
                    <a:pt x="430" y="82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76" y="454"/>
                  </a:lnTo>
                  <a:lnTo>
                    <a:pt x="68" y="458"/>
                  </a:lnTo>
                  <a:lnTo>
                    <a:pt x="58" y="460"/>
                  </a:lnTo>
                  <a:lnTo>
                    <a:pt x="48" y="462"/>
                  </a:lnTo>
                  <a:lnTo>
                    <a:pt x="48" y="4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85610457-1129-4D22-80B2-A280E9CE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228" y="7074160"/>
              <a:ext cx="134397" cy="150554"/>
            </a:xfrm>
            <a:custGeom>
              <a:avLst/>
              <a:gdLst>
                <a:gd name="T0" fmla="*/ 48 w 366"/>
                <a:gd name="T1" fmla="*/ 410 h 410"/>
                <a:gd name="T2" fmla="*/ 48 w 366"/>
                <a:gd name="T3" fmla="*/ 410 h 410"/>
                <a:gd name="T4" fmla="*/ 40 w 366"/>
                <a:gd name="T5" fmla="*/ 410 h 410"/>
                <a:gd name="T6" fmla="*/ 32 w 366"/>
                <a:gd name="T7" fmla="*/ 408 h 410"/>
                <a:gd name="T8" fmla="*/ 24 w 366"/>
                <a:gd name="T9" fmla="*/ 404 h 410"/>
                <a:gd name="T10" fmla="*/ 18 w 366"/>
                <a:gd name="T11" fmla="*/ 398 h 410"/>
                <a:gd name="T12" fmla="*/ 18 w 366"/>
                <a:gd name="T13" fmla="*/ 398 h 410"/>
                <a:gd name="T14" fmla="*/ 10 w 366"/>
                <a:gd name="T15" fmla="*/ 392 h 410"/>
                <a:gd name="T16" fmla="*/ 6 w 366"/>
                <a:gd name="T17" fmla="*/ 384 h 410"/>
                <a:gd name="T18" fmla="*/ 2 w 366"/>
                <a:gd name="T19" fmla="*/ 374 h 410"/>
                <a:gd name="T20" fmla="*/ 0 w 366"/>
                <a:gd name="T21" fmla="*/ 366 h 410"/>
                <a:gd name="T22" fmla="*/ 0 w 366"/>
                <a:gd name="T23" fmla="*/ 356 h 410"/>
                <a:gd name="T24" fmla="*/ 2 w 366"/>
                <a:gd name="T25" fmla="*/ 346 h 410"/>
                <a:gd name="T26" fmla="*/ 6 w 366"/>
                <a:gd name="T27" fmla="*/ 338 h 410"/>
                <a:gd name="T28" fmla="*/ 12 w 366"/>
                <a:gd name="T29" fmla="*/ 330 h 410"/>
                <a:gd name="T30" fmla="*/ 280 w 366"/>
                <a:gd name="T31" fmla="*/ 18 h 410"/>
                <a:gd name="T32" fmla="*/ 280 w 366"/>
                <a:gd name="T33" fmla="*/ 18 h 410"/>
                <a:gd name="T34" fmla="*/ 288 w 366"/>
                <a:gd name="T35" fmla="*/ 10 h 410"/>
                <a:gd name="T36" fmla="*/ 296 w 366"/>
                <a:gd name="T37" fmla="*/ 6 h 410"/>
                <a:gd name="T38" fmla="*/ 304 w 366"/>
                <a:gd name="T39" fmla="*/ 2 h 410"/>
                <a:gd name="T40" fmla="*/ 314 w 366"/>
                <a:gd name="T41" fmla="*/ 0 h 410"/>
                <a:gd name="T42" fmla="*/ 322 w 366"/>
                <a:gd name="T43" fmla="*/ 0 h 410"/>
                <a:gd name="T44" fmla="*/ 332 w 366"/>
                <a:gd name="T45" fmla="*/ 2 h 410"/>
                <a:gd name="T46" fmla="*/ 340 w 366"/>
                <a:gd name="T47" fmla="*/ 6 h 410"/>
                <a:gd name="T48" fmla="*/ 348 w 366"/>
                <a:gd name="T49" fmla="*/ 12 h 410"/>
                <a:gd name="T50" fmla="*/ 348 w 366"/>
                <a:gd name="T51" fmla="*/ 12 h 410"/>
                <a:gd name="T52" fmla="*/ 356 w 366"/>
                <a:gd name="T53" fmla="*/ 18 h 410"/>
                <a:gd name="T54" fmla="*/ 360 w 366"/>
                <a:gd name="T55" fmla="*/ 26 h 410"/>
                <a:gd name="T56" fmla="*/ 364 w 366"/>
                <a:gd name="T57" fmla="*/ 36 h 410"/>
                <a:gd name="T58" fmla="*/ 366 w 366"/>
                <a:gd name="T59" fmla="*/ 44 h 410"/>
                <a:gd name="T60" fmla="*/ 366 w 366"/>
                <a:gd name="T61" fmla="*/ 54 h 410"/>
                <a:gd name="T62" fmla="*/ 364 w 366"/>
                <a:gd name="T63" fmla="*/ 64 h 410"/>
                <a:gd name="T64" fmla="*/ 360 w 366"/>
                <a:gd name="T65" fmla="*/ 72 h 410"/>
                <a:gd name="T66" fmla="*/ 354 w 366"/>
                <a:gd name="T67" fmla="*/ 80 h 410"/>
                <a:gd name="T68" fmla="*/ 86 w 366"/>
                <a:gd name="T69" fmla="*/ 394 h 410"/>
                <a:gd name="T70" fmla="*/ 86 w 366"/>
                <a:gd name="T71" fmla="*/ 394 h 410"/>
                <a:gd name="T72" fmla="*/ 78 w 366"/>
                <a:gd name="T73" fmla="*/ 400 h 410"/>
                <a:gd name="T74" fmla="*/ 68 w 366"/>
                <a:gd name="T75" fmla="*/ 406 h 410"/>
                <a:gd name="T76" fmla="*/ 58 w 366"/>
                <a:gd name="T77" fmla="*/ 408 h 410"/>
                <a:gd name="T78" fmla="*/ 48 w 366"/>
                <a:gd name="T79" fmla="*/ 410 h 410"/>
                <a:gd name="T80" fmla="*/ 48 w 366"/>
                <a:gd name="T81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6" h="410">
                  <a:moveTo>
                    <a:pt x="48" y="410"/>
                  </a:moveTo>
                  <a:lnTo>
                    <a:pt x="48" y="410"/>
                  </a:lnTo>
                  <a:lnTo>
                    <a:pt x="40" y="410"/>
                  </a:lnTo>
                  <a:lnTo>
                    <a:pt x="32" y="408"/>
                  </a:lnTo>
                  <a:lnTo>
                    <a:pt x="24" y="404"/>
                  </a:lnTo>
                  <a:lnTo>
                    <a:pt x="18" y="398"/>
                  </a:lnTo>
                  <a:lnTo>
                    <a:pt x="18" y="398"/>
                  </a:lnTo>
                  <a:lnTo>
                    <a:pt x="10" y="392"/>
                  </a:lnTo>
                  <a:lnTo>
                    <a:pt x="6" y="384"/>
                  </a:lnTo>
                  <a:lnTo>
                    <a:pt x="2" y="374"/>
                  </a:lnTo>
                  <a:lnTo>
                    <a:pt x="0" y="366"/>
                  </a:lnTo>
                  <a:lnTo>
                    <a:pt x="0" y="356"/>
                  </a:lnTo>
                  <a:lnTo>
                    <a:pt x="2" y="346"/>
                  </a:lnTo>
                  <a:lnTo>
                    <a:pt x="6" y="338"/>
                  </a:lnTo>
                  <a:lnTo>
                    <a:pt x="12" y="330"/>
                  </a:lnTo>
                  <a:lnTo>
                    <a:pt x="280" y="18"/>
                  </a:lnTo>
                  <a:lnTo>
                    <a:pt x="280" y="18"/>
                  </a:lnTo>
                  <a:lnTo>
                    <a:pt x="288" y="10"/>
                  </a:lnTo>
                  <a:lnTo>
                    <a:pt x="296" y="6"/>
                  </a:lnTo>
                  <a:lnTo>
                    <a:pt x="304" y="2"/>
                  </a:lnTo>
                  <a:lnTo>
                    <a:pt x="314" y="0"/>
                  </a:lnTo>
                  <a:lnTo>
                    <a:pt x="322" y="0"/>
                  </a:lnTo>
                  <a:lnTo>
                    <a:pt x="332" y="2"/>
                  </a:lnTo>
                  <a:lnTo>
                    <a:pt x="340" y="6"/>
                  </a:lnTo>
                  <a:lnTo>
                    <a:pt x="348" y="12"/>
                  </a:lnTo>
                  <a:lnTo>
                    <a:pt x="348" y="12"/>
                  </a:lnTo>
                  <a:lnTo>
                    <a:pt x="356" y="18"/>
                  </a:lnTo>
                  <a:lnTo>
                    <a:pt x="360" y="26"/>
                  </a:lnTo>
                  <a:lnTo>
                    <a:pt x="364" y="36"/>
                  </a:lnTo>
                  <a:lnTo>
                    <a:pt x="366" y="44"/>
                  </a:lnTo>
                  <a:lnTo>
                    <a:pt x="366" y="54"/>
                  </a:lnTo>
                  <a:lnTo>
                    <a:pt x="364" y="64"/>
                  </a:lnTo>
                  <a:lnTo>
                    <a:pt x="360" y="72"/>
                  </a:lnTo>
                  <a:lnTo>
                    <a:pt x="354" y="80"/>
                  </a:lnTo>
                  <a:lnTo>
                    <a:pt x="86" y="394"/>
                  </a:lnTo>
                  <a:lnTo>
                    <a:pt x="86" y="394"/>
                  </a:lnTo>
                  <a:lnTo>
                    <a:pt x="78" y="400"/>
                  </a:lnTo>
                  <a:lnTo>
                    <a:pt x="68" y="406"/>
                  </a:lnTo>
                  <a:lnTo>
                    <a:pt x="58" y="408"/>
                  </a:lnTo>
                  <a:lnTo>
                    <a:pt x="48" y="410"/>
                  </a:lnTo>
                  <a:lnTo>
                    <a:pt x="48" y="4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A0965B3C-8224-47F4-A3F5-516B67AC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353" y="7447973"/>
              <a:ext cx="143210" cy="162304"/>
            </a:xfrm>
            <a:custGeom>
              <a:avLst/>
              <a:gdLst>
                <a:gd name="T0" fmla="*/ 48 w 390"/>
                <a:gd name="T1" fmla="*/ 442 h 442"/>
                <a:gd name="T2" fmla="*/ 48 w 390"/>
                <a:gd name="T3" fmla="*/ 442 h 442"/>
                <a:gd name="T4" fmla="*/ 40 w 390"/>
                <a:gd name="T5" fmla="*/ 442 h 442"/>
                <a:gd name="T6" fmla="*/ 32 w 390"/>
                <a:gd name="T7" fmla="*/ 440 h 442"/>
                <a:gd name="T8" fmla="*/ 24 w 390"/>
                <a:gd name="T9" fmla="*/ 436 h 442"/>
                <a:gd name="T10" fmla="*/ 16 w 390"/>
                <a:gd name="T11" fmla="*/ 430 h 442"/>
                <a:gd name="T12" fmla="*/ 16 w 390"/>
                <a:gd name="T13" fmla="*/ 430 h 442"/>
                <a:gd name="T14" fmla="*/ 10 w 390"/>
                <a:gd name="T15" fmla="*/ 424 h 442"/>
                <a:gd name="T16" fmla="*/ 4 w 390"/>
                <a:gd name="T17" fmla="*/ 416 h 442"/>
                <a:gd name="T18" fmla="*/ 2 w 390"/>
                <a:gd name="T19" fmla="*/ 406 h 442"/>
                <a:gd name="T20" fmla="*/ 0 w 390"/>
                <a:gd name="T21" fmla="*/ 398 h 442"/>
                <a:gd name="T22" fmla="*/ 0 w 390"/>
                <a:gd name="T23" fmla="*/ 388 h 442"/>
                <a:gd name="T24" fmla="*/ 2 w 390"/>
                <a:gd name="T25" fmla="*/ 380 h 442"/>
                <a:gd name="T26" fmla="*/ 6 w 390"/>
                <a:gd name="T27" fmla="*/ 370 h 442"/>
                <a:gd name="T28" fmla="*/ 12 w 390"/>
                <a:gd name="T29" fmla="*/ 362 h 442"/>
                <a:gd name="T30" fmla="*/ 304 w 390"/>
                <a:gd name="T31" fmla="*/ 16 h 442"/>
                <a:gd name="T32" fmla="*/ 304 w 390"/>
                <a:gd name="T33" fmla="*/ 16 h 442"/>
                <a:gd name="T34" fmla="*/ 312 w 390"/>
                <a:gd name="T35" fmla="*/ 10 h 442"/>
                <a:gd name="T36" fmla="*/ 320 w 390"/>
                <a:gd name="T37" fmla="*/ 6 h 442"/>
                <a:gd name="T38" fmla="*/ 328 w 390"/>
                <a:gd name="T39" fmla="*/ 2 h 442"/>
                <a:gd name="T40" fmla="*/ 338 w 390"/>
                <a:gd name="T41" fmla="*/ 0 h 442"/>
                <a:gd name="T42" fmla="*/ 348 w 390"/>
                <a:gd name="T43" fmla="*/ 0 h 442"/>
                <a:gd name="T44" fmla="*/ 356 w 390"/>
                <a:gd name="T45" fmla="*/ 2 h 442"/>
                <a:gd name="T46" fmla="*/ 366 w 390"/>
                <a:gd name="T47" fmla="*/ 6 h 442"/>
                <a:gd name="T48" fmla="*/ 374 w 390"/>
                <a:gd name="T49" fmla="*/ 12 h 442"/>
                <a:gd name="T50" fmla="*/ 374 w 390"/>
                <a:gd name="T51" fmla="*/ 12 h 442"/>
                <a:gd name="T52" fmla="*/ 380 w 390"/>
                <a:gd name="T53" fmla="*/ 18 h 442"/>
                <a:gd name="T54" fmla="*/ 386 w 390"/>
                <a:gd name="T55" fmla="*/ 26 h 442"/>
                <a:gd name="T56" fmla="*/ 388 w 390"/>
                <a:gd name="T57" fmla="*/ 36 h 442"/>
                <a:gd name="T58" fmla="*/ 390 w 390"/>
                <a:gd name="T59" fmla="*/ 44 h 442"/>
                <a:gd name="T60" fmla="*/ 390 w 390"/>
                <a:gd name="T61" fmla="*/ 54 h 442"/>
                <a:gd name="T62" fmla="*/ 388 w 390"/>
                <a:gd name="T63" fmla="*/ 62 h 442"/>
                <a:gd name="T64" fmla="*/ 384 w 390"/>
                <a:gd name="T65" fmla="*/ 72 h 442"/>
                <a:gd name="T66" fmla="*/ 378 w 390"/>
                <a:gd name="T67" fmla="*/ 80 h 442"/>
                <a:gd name="T68" fmla="*/ 86 w 390"/>
                <a:gd name="T69" fmla="*/ 426 h 442"/>
                <a:gd name="T70" fmla="*/ 86 w 390"/>
                <a:gd name="T71" fmla="*/ 426 h 442"/>
                <a:gd name="T72" fmla="*/ 78 w 390"/>
                <a:gd name="T73" fmla="*/ 432 h 442"/>
                <a:gd name="T74" fmla="*/ 68 w 390"/>
                <a:gd name="T75" fmla="*/ 438 h 442"/>
                <a:gd name="T76" fmla="*/ 58 w 390"/>
                <a:gd name="T77" fmla="*/ 442 h 442"/>
                <a:gd name="T78" fmla="*/ 48 w 390"/>
                <a:gd name="T79" fmla="*/ 442 h 442"/>
                <a:gd name="T80" fmla="*/ 48 w 390"/>
                <a:gd name="T8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0" h="442">
                  <a:moveTo>
                    <a:pt x="48" y="442"/>
                  </a:moveTo>
                  <a:lnTo>
                    <a:pt x="48" y="442"/>
                  </a:lnTo>
                  <a:lnTo>
                    <a:pt x="40" y="442"/>
                  </a:lnTo>
                  <a:lnTo>
                    <a:pt x="32" y="440"/>
                  </a:lnTo>
                  <a:lnTo>
                    <a:pt x="24" y="436"/>
                  </a:lnTo>
                  <a:lnTo>
                    <a:pt x="16" y="430"/>
                  </a:lnTo>
                  <a:lnTo>
                    <a:pt x="16" y="430"/>
                  </a:lnTo>
                  <a:lnTo>
                    <a:pt x="10" y="424"/>
                  </a:lnTo>
                  <a:lnTo>
                    <a:pt x="4" y="416"/>
                  </a:lnTo>
                  <a:lnTo>
                    <a:pt x="2" y="406"/>
                  </a:lnTo>
                  <a:lnTo>
                    <a:pt x="0" y="398"/>
                  </a:lnTo>
                  <a:lnTo>
                    <a:pt x="0" y="388"/>
                  </a:lnTo>
                  <a:lnTo>
                    <a:pt x="2" y="380"/>
                  </a:lnTo>
                  <a:lnTo>
                    <a:pt x="6" y="370"/>
                  </a:lnTo>
                  <a:lnTo>
                    <a:pt x="12" y="362"/>
                  </a:lnTo>
                  <a:lnTo>
                    <a:pt x="304" y="16"/>
                  </a:lnTo>
                  <a:lnTo>
                    <a:pt x="304" y="16"/>
                  </a:lnTo>
                  <a:lnTo>
                    <a:pt x="312" y="10"/>
                  </a:lnTo>
                  <a:lnTo>
                    <a:pt x="320" y="6"/>
                  </a:lnTo>
                  <a:lnTo>
                    <a:pt x="328" y="2"/>
                  </a:lnTo>
                  <a:lnTo>
                    <a:pt x="338" y="0"/>
                  </a:lnTo>
                  <a:lnTo>
                    <a:pt x="348" y="0"/>
                  </a:lnTo>
                  <a:lnTo>
                    <a:pt x="356" y="2"/>
                  </a:lnTo>
                  <a:lnTo>
                    <a:pt x="366" y="6"/>
                  </a:lnTo>
                  <a:lnTo>
                    <a:pt x="374" y="12"/>
                  </a:lnTo>
                  <a:lnTo>
                    <a:pt x="374" y="12"/>
                  </a:lnTo>
                  <a:lnTo>
                    <a:pt x="380" y="18"/>
                  </a:lnTo>
                  <a:lnTo>
                    <a:pt x="386" y="26"/>
                  </a:lnTo>
                  <a:lnTo>
                    <a:pt x="388" y="36"/>
                  </a:lnTo>
                  <a:lnTo>
                    <a:pt x="390" y="44"/>
                  </a:lnTo>
                  <a:lnTo>
                    <a:pt x="390" y="54"/>
                  </a:lnTo>
                  <a:lnTo>
                    <a:pt x="388" y="62"/>
                  </a:lnTo>
                  <a:lnTo>
                    <a:pt x="384" y="72"/>
                  </a:lnTo>
                  <a:lnTo>
                    <a:pt x="378" y="80"/>
                  </a:lnTo>
                  <a:lnTo>
                    <a:pt x="86" y="426"/>
                  </a:lnTo>
                  <a:lnTo>
                    <a:pt x="86" y="426"/>
                  </a:lnTo>
                  <a:lnTo>
                    <a:pt x="78" y="432"/>
                  </a:lnTo>
                  <a:lnTo>
                    <a:pt x="68" y="438"/>
                  </a:lnTo>
                  <a:lnTo>
                    <a:pt x="58" y="442"/>
                  </a:lnTo>
                  <a:lnTo>
                    <a:pt x="48" y="442"/>
                  </a:lnTo>
                  <a:lnTo>
                    <a:pt x="48" y="4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24A1829A-B21E-4A07-AF60-744B99AB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042" y="6753223"/>
              <a:ext cx="190212" cy="169648"/>
            </a:xfrm>
            <a:custGeom>
              <a:avLst/>
              <a:gdLst>
                <a:gd name="T0" fmla="*/ 48 w 518"/>
                <a:gd name="T1" fmla="*/ 462 h 462"/>
                <a:gd name="T2" fmla="*/ 48 w 518"/>
                <a:gd name="T3" fmla="*/ 462 h 462"/>
                <a:gd name="T4" fmla="*/ 38 w 518"/>
                <a:gd name="T5" fmla="*/ 462 h 462"/>
                <a:gd name="T6" fmla="*/ 28 w 518"/>
                <a:gd name="T7" fmla="*/ 458 h 462"/>
                <a:gd name="T8" fmla="*/ 20 w 518"/>
                <a:gd name="T9" fmla="*/ 452 h 462"/>
                <a:gd name="T10" fmla="*/ 12 w 518"/>
                <a:gd name="T11" fmla="*/ 446 h 462"/>
                <a:gd name="T12" fmla="*/ 12 w 518"/>
                <a:gd name="T13" fmla="*/ 446 h 462"/>
                <a:gd name="T14" fmla="*/ 6 w 518"/>
                <a:gd name="T15" fmla="*/ 438 h 462"/>
                <a:gd name="T16" fmla="*/ 2 w 518"/>
                <a:gd name="T17" fmla="*/ 428 h 462"/>
                <a:gd name="T18" fmla="*/ 0 w 518"/>
                <a:gd name="T19" fmla="*/ 420 h 462"/>
                <a:gd name="T20" fmla="*/ 0 w 518"/>
                <a:gd name="T21" fmla="*/ 410 h 462"/>
                <a:gd name="T22" fmla="*/ 2 w 518"/>
                <a:gd name="T23" fmla="*/ 402 h 462"/>
                <a:gd name="T24" fmla="*/ 4 w 518"/>
                <a:gd name="T25" fmla="*/ 392 h 462"/>
                <a:gd name="T26" fmla="*/ 10 w 518"/>
                <a:gd name="T27" fmla="*/ 384 h 462"/>
                <a:gd name="T28" fmla="*/ 16 w 518"/>
                <a:gd name="T29" fmla="*/ 378 h 462"/>
                <a:gd name="T30" fmla="*/ 438 w 518"/>
                <a:gd name="T31" fmla="*/ 12 h 462"/>
                <a:gd name="T32" fmla="*/ 438 w 518"/>
                <a:gd name="T33" fmla="*/ 12 h 462"/>
                <a:gd name="T34" fmla="*/ 446 w 518"/>
                <a:gd name="T35" fmla="*/ 6 h 462"/>
                <a:gd name="T36" fmla="*/ 454 w 518"/>
                <a:gd name="T37" fmla="*/ 2 h 462"/>
                <a:gd name="T38" fmla="*/ 464 w 518"/>
                <a:gd name="T39" fmla="*/ 0 h 462"/>
                <a:gd name="T40" fmla="*/ 472 w 518"/>
                <a:gd name="T41" fmla="*/ 0 h 462"/>
                <a:gd name="T42" fmla="*/ 482 w 518"/>
                <a:gd name="T43" fmla="*/ 2 h 462"/>
                <a:gd name="T44" fmla="*/ 490 w 518"/>
                <a:gd name="T45" fmla="*/ 4 h 462"/>
                <a:gd name="T46" fmla="*/ 498 w 518"/>
                <a:gd name="T47" fmla="*/ 10 h 462"/>
                <a:gd name="T48" fmla="*/ 506 w 518"/>
                <a:gd name="T49" fmla="*/ 16 h 462"/>
                <a:gd name="T50" fmla="*/ 506 w 518"/>
                <a:gd name="T51" fmla="*/ 16 h 462"/>
                <a:gd name="T52" fmla="*/ 512 w 518"/>
                <a:gd name="T53" fmla="*/ 24 h 462"/>
                <a:gd name="T54" fmla="*/ 516 w 518"/>
                <a:gd name="T55" fmla="*/ 34 h 462"/>
                <a:gd name="T56" fmla="*/ 518 w 518"/>
                <a:gd name="T57" fmla="*/ 42 h 462"/>
                <a:gd name="T58" fmla="*/ 518 w 518"/>
                <a:gd name="T59" fmla="*/ 52 h 462"/>
                <a:gd name="T60" fmla="*/ 516 w 518"/>
                <a:gd name="T61" fmla="*/ 60 h 462"/>
                <a:gd name="T62" fmla="*/ 512 w 518"/>
                <a:gd name="T63" fmla="*/ 70 h 462"/>
                <a:gd name="T64" fmla="*/ 508 w 518"/>
                <a:gd name="T65" fmla="*/ 78 h 462"/>
                <a:gd name="T66" fmla="*/ 502 w 518"/>
                <a:gd name="T67" fmla="*/ 84 h 462"/>
                <a:gd name="T68" fmla="*/ 80 w 518"/>
                <a:gd name="T69" fmla="*/ 450 h 462"/>
                <a:gd name="T70" fmla="*/ 80 w 518"/>
                <a:gd name="T71" fmla="*/ 450 h 462"/>
                <a:gd name="T72" fmla="*/ 72 w 518"/>
                <a:gd name="T73" fmla="*/ 456 h 462"/>
                <a:gd name="T74" fmla="*/ 64 w 518"/>
                <a:gd name="T75" fmla="*/ 460 h 462"/>
                <a:gd name="T76" fmla="*/ 56 w 518"/>
                <a:gd name="T77" fmla="*/ 462 h 462"/>
                <a:gd name="T78" fmla="*/ 48 w 518"/>
                <a:gd name="T79" fmla="*/ 462 h 462"/>
                <a:gd name="T80" fmla="*/ 48 w 518"/>
                <a:gd name="T81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8" h="462">
                  <a:moveTo>
                    <a:pt x="48" y="462"/>
                  </a:moveTo>
                  <a:lnTo>
                    <a:pt x="48" y="462"/>
                  </a:lnTo>
                  <a:lnTo>
                    <a:pt x="38" y="462"/>
                  </a:lnTo>
                  <a:lnTo>
                    <a:pt x="28" y="458"/>
                  </a:lnTo>
                  <a:lnTo>
                    <a:pt x="20" y="452"/>
                  </a:lnTo>
                  <a:lnTo>
                    <a:pt x="12" y="446"/>
                  </a:lnTo>
                  <a:lnTo>
                    <a:pt x="12" y="446"/>
                  </a:lnTo>
                  <a:lnTo>
                    <a:pt x="6" y="438"/>
                  </a:lnTo>
                  <a:lnTo>
                    <a:pt x="2" y="428"/>
                  </a:lnTo>
                  <a:lnTo>
                    <a:pt x="0" y="420"/>
                  </a:lnTo>
                  <a:lnTo>
                    <a:pt x="0" y="410"/>
                  </a:lnTo>
                  <a:lnTo>
                    <a:pt x="2" y="402"/>
                  </a:lnTo>
                  <a:lnTo>
                    <a:pt x="4" y="392"/>
                  </a:lnTo>
                  <a:lnTo>
                    <a:pt x="10" y="384"/>
                  </a:lnTo>
                  <a:lnTo>
                    <a:pt x="16" y="378"/>
                  </a:lnTo>
                  <a:lnTo>
                    <a:pt x="438" y="12"/>
                  </a:lnTo>
                  <a:lnTo>
                    <a:pt x="438" y="12"/>
                  </a:lnTo>
                  <a:lnTo>
                    <a:pt x="446" y="6"/>
                  </a:lnTo>
                  <a:lnTo>
                    <a:pt x="454" y="2"/>
                  </a:lnTo>
                  <a:lnTo>
                    <a:pt x="464" y="0"/>
                  </a:lnTo>
                  <a:lnTo>
                    <a:pt x="472" y="0"/>
                  </a:lnTo>
                  <a:lnTo>
                    <a:pt x="482" y="2"/>
                  </a:lnTo>
                  <a:lnTo>
                    <a:pt x="490" y="4"/>
                  </a:lnTo>
                  <a:lnTo>
                    <a:pt x="498" y="10"/>
                  </a:lnTo>
                  <a:lnTo>
                    <a:pt x="506" y="16"/>
                  </a:lnTo>
                  <a:lnTo>
                    <a:pt x="506" y="16"/>
                  </a:lnTo>
                  <a:lnTo>
                    <a:pt x="512" y="24"/>
                  </a:lnTo>
                  <a:lnTo>
                    <a:pt x="516" y="34"/>
                  </a:lnTo>
                  <a:lnTo>
                    <a:pt x="518" y="42"/>
                  </a:lnTo>
                  <a:lnTo>
                    <a:pt x="518" y="52"/>
                  </a:lnTo>
                  <a:lnTo>
                    <a:pt x="516" y="60"/>
                  </a:lnTo>
                  <a:lnTo>
                    <a:pt x="512" y="70"/>
                  </a:lnTo>
                  <a:lnTo>
                    <a:pt x="508" y="78"/>
                  </a:lnTo>
                  <a:lnTo>
                    <a:pt x="502" y="84"/>
                  </a:lnTo>
                  <a:lnTo>
                    <a:pt x="80" y="450"/>
                  </a:lnTo>
                  <a:lnTo>
                    <a:pt x="80" y="450"/>
                  </a:lnTo>
                  <a:lnTo>
                    <a:pt x="72" y="456"/>
                  </a:lnTo>
                  <a:lnTo>
                    <a:pt x="64" y="460"/>
                  </a:lnTo>
                  <a:lnTo>
                    <a:pt x="56" y="462"/>
                  </a:lnTo>
                  <a:lnTo>
                    <a:pt x="48" y="462"/>
                  </a:lnTo>
                  <a:lnTo>
                    <a:pt x="48" y="4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FEA5BFF3-DA58-4562-BBD4-EB0A6C58D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231" y="6753957"/>
              <a:ext cx="144679" cy="171117"/>
            </a:xfrm>
            <a:custGeom>
              <a:avLst/>
              <a:gdLst>
                <a:gd name="T0" fmla="*/ 48 w 394"/>
                <a:gd name="T1" fmla="*/ 466 h 466"/>
                <a:gd name="T2" fmla="*/ 48 w 394"/>
                <a:gd name="T3" fmla="*/ 466 h 466"/>
                <a:gd name="T4" fmla="*/ 40 w 394"/>
                <a:gd name="T5" fmla="*/ 464 h 466"/>
                <a:gd name="T6" fmla="*/ 32 w 394"/>
                <a:gd name="T7" fmla="*/ 462 h 466"/>
                <a:gd name="T8" fmla="*/ 24 w 394"/>
                <a:gd name="T9" fmla="*/ 458 h 466"/>
                <a:gd name="T10" fmla="*/ 18 w 394"/>
                <a:gd name="T11" fmla="*/ 454 h 466"/>
                <a:gd name="T12" fmla="*/ 18 w 394"/>
                <a:gd name="T13" fmla="*/ 454 h 466"/>
                <a:gd name="T14" fmla="*/ 10 w 394"/>
                <a:gd name="T15" fmla="*/ 448 h 466"/>
                <a:gd name="T16" fmla="*/ 6 w 394"/>
                <a:gd name="T17" fmla="*/ 440 h 466"/>
                <a:gd name="T18" fmla="*/ 2 w 394"/>
                <a:gd name="T19" fmla="*/ 430 h 466"/>
                <a:gd name="T20" fmla="*/ 0 w 394"/>
                <a:gd name="T21" fmla="*/ 422 h 466"/>
                <a:gd name="T22" fmla="*/ 0 w 394"/>
                <a:gd name="T23" fmla="*/ 412 h 466"/>
                <a:gd name="T24" fmla="*/ 2 w 394"/>
                <a:gd name="T25" fmla="*/ 404 h 466"/>
                <a:gd name="T26" fmla="*/ 6 w 394"/>
                <a:gd name="T27" fmla="*/ 394 h 466"/>
                <a:gd name="T28" fmla="*/ 10 w 394"/>
                <a:gd name="T29" fmla="*/ 386 h 466"/>
                <a:gd name="T30" fmla="*/ 308 w 394"/>
                <a:gd name="T31" fmla="*/ 18 h 466"/>
                <a:gd name="T32" fmla="*/ 308 w 394"/>
                <a:gd name="T33" fmla="*/ 18 h 466"/>
                <a:gd name="T34" fmla="*/ 314 w 394"/>
                <a:gd name="T35" fmla="*/ 12 h 466"/>
                <a:gd name="T36" fmla="*/ 322 w 394"/>
                <a:gd name="T37" fmla="*/ 6 h 466"/>
                <a:gd name="T38" fmla="*/ 332 w 394"/>
                <a:gd name="T39" fmla="*/ 2 h 466"/>
                <a:gd name="T40" fmla="*/ 340 w 394"/>
                <a:gd name="T41" fmla="*/ 2 h 466"/>
                <a:gd name="T42" fmla="*/ 350 w 394"/>
                <a:gd name="T43" fmla="*/ 0 h 466"/>
                <a:gd name="T44" fmla="*/ 358 w 394"/>
                <a:gd name="T45" fmla="*/ 2 h 466"/>
                <a:gd name="T46" fmla="*/ 368 w 394"/>
                <a:gd name="T47" fmla="*/ 6 h 466"/>
                <a:gd name="T48" fmla="*/ 376 w 394"/>
                <a:gd name="T49" fmla="*/ 12 h 466"/>
                <a:gd name="T50" fmla="*/ 376 w 394"/>
                <a:gd name="T51" fmla="*/ 12 h 466"/>
                <a:gd name="T52" fmla="*/ 382 w 394"/>
                <a:gd name="T53" fmla="*/ 18 h 466"/>
                <a:gd name="T54" fmla="*/ 388 w 394"/>
                <a:gd name="T55" fmla="*/ 26 h 466"/>
                <a:gd name="T56" fmla="*/ 392 w 394"/>
                <a:gd name="T57" fmla="*/ 36 h 466"/>
                <a:gd name="T58" fmla="*/ 394 w 394"/>
                <a:gd name="T59" fmla="*/ 44 h 466"/>
                <a:gd name="T60" fmla="*/ 394 w 394"/>
                <a:gd name="T61" fmla="*/ 54 h 466"/>
                <a:gd name="T62" fmla="*/ 392 w 394"/>
                <a:gd name="T63" fmla="*/ 62 h 466"/>
                <a:gd name="T64" fmla="*/ 388 w 394"/>
                <a:gd name="T65" fmla="*/ 72 h 466"/>
                <a:gd name="T66" fmla="*/ 384 w 394"/>
                <a:gd name="T67" fmla="*/ 80 h 466"/>
                <a:gd name="T68" fmla="*/ 86 w 394"/>
                <a:gd name="T69" fmla="*/ 448 h 466"/>
                <a:gd name="T70" fmla="*/ 86 w 394"/>
                <a:gd name="T71" fmla="*/ 448 h 466"/>
                <a:gd name="T72" fmla="*/ 78 w 394"/>
                <a:gd name="T73" fmla="*/ 454 h 466"/>
                <a:gd name="T74" fmla="*/ 68 w 394"/>
                <a:gd name="T75" fmla="*/ 460 h 466"/>
                <a:gd name="T76" fmla="*/ 58 w 394"/>
                <a:gd name="T77" fmla="*/ 464 h 466"/>
                <a:gd name="T78" fmla="*/ 48 w 394"/>
                <a:gd name="T79" fmla="*/ 466 h 466"/>
                <a:gd name="T80" fmla="*/ 48 w 394"/>
                <a:gd name="T81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4" h="466">
                  <a:moveTo>
                    <a:pt x="48" y="466"/>
                  </a:moveTo>
                  <a:lnTo>
                    <a:pt x="48" y="466"/>
                  </a:lnTo>
                  <a:lnTo>
                    <a:pt x="40" y="464"/>
                  </a:lnTo>
                  <a:lnTo>
                    <a:pt x="32" y="462"/>
                  </a:lnTo>
                  <a:lnTo>
                    <a:pt x="24" y="458"/>
                  </a:lnTo>
                  <a:lnTo>
                    <a:pt x="18" y="454"/>
                  </a:lnTo>
                  <a:lnTo>
                    <a:pt x="18" y="454"/>
                  </a:lnTo>
                  <a:lnTo>
                    <a:pt x="10" y="448"/>
                  </a:lnTo>
                  <a:lnTo>
                    <a:pt x="6" y="440"/>
                  </a:lnTo>
                  <a:lnTo>
                    <a:pt x="2" y="430"/>
                  </a:lnTo>
                  <a:lnTo>
                    <a:pt x="0" y="422"/>
                  </a:lnTo>
                  <a:lnTo>
                    <a:pt x="0" y="412"/>
                  </a:lnTo>
                  <a:lnTo>
                    <a:pt x="2" y="404"/>
                  </a:lnTo>
                  <a:lnTo>
                    <a:pt x="6" y="394"/>
                  </a:lnTo>
                  <a:lnTo>
                    <a:pt x="10" y="386"/>
                  </a:lnTo>
                  <a:lnTo>
                    <a:pt x="308" y="18"/>
                  </a:lnTo>
                  <a:lnTo>
                    <a:pt x="308" y="18"/>
                  </a:lnTo>
                  <a:lnTo>
                    <a:pt x="314" y="12"/>
                  </a:lnTo>
                  <a:lnTo>
                    <a:pt x="322" y="6"/>
                  </a:lnTo>
                  <a:lnTo>
                    <a:pt x="332" y="2"/>
                  </a:lnTo>
                  <a:lnTo>
                    <a:pt x="340" y="2"/>
                  </a:lnTo>
                  <a:lnTo>
                    <a:pt x="350" y="0"/>
                  </a:lnTo>
                  <a:lnTo>
                    <a:pt x="358" y="2"/>
                  </a:lnTo>
                  <a:lnTo>
                    <a:pt x="368" y="6"/>
                  </a:lnTo>
                  <a:lnTo>
                    <a:pt x="376" y="12"/>
                  </a:lnTo>
                  <a:lnTo>
                    <a:pt x="376" y="12"/>
                  </a:lnTo>
                  <a:lnTo>
                    <a:pt x="382" y="18"/>
                  </a:lnTo>
                  <a:lnTo>
                    <a:pt x="388" y="26"/>
                  </a:lnTo>
                  <a:lnTo>
                    <a:pt x="392" y="36"/>
                  </a:lnTo>
                  <a:lnTo>
                    <a:pt x="394" y="44"/>
                  </a:lnTo>
                  <a:lnTo>
                    <a:pt x="394" y="54"/>
                  </a:lnTo>
                  <a:lnTo>
                    <a:pt x="392" y="62"/>
                  </a:lnTo>
                  <a:lnTo>
                    <a:pt x="388" y="72"/>
                  </a:lnTo>
                  <a:lnTo>
                    <a:pt x="384" y="80"/>
                  </a:lnTo>
                  <a:lnTo>
                    <a:pt x="86" y="448"/>
                  </a:lnTo>
                  <a:lnTo>
                    <a:pt x="86" y="448"/>
                  </a:lnTo>
                  <a:lnTo>
                    <a:pt x="78" y="454"/>
                  </a:lnTo>
                  <a:lnTo>
                    <a:pt x="68" y="460"/>
                  </a:lnTo>
                  <a:lnTo>
                    <a:pt x="58" y="464"/>
                  </a:lnTo>
                  <a:lnTo>
                    <a:pt x="48" y="466"/>
                  </a:lnTo>
                  <a:lnTo>
                    <a:pt x="48" y="4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5852CD53-D0F3-4F85-8789-BCB94080B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780" y="6753223"/>
              <a:ext cx="163773" cy="169648"/>
            </a:xfrm>
            <a:custGeom>
              <a:avLst/>
              <a:gdLst>
                <a:gd name="T0" fmla="*/ 48 w 446"/>
                <a:gd name="T1" fmla="*/ 462 h 462"/>
                <a:gd name="T2" fmla="*/ 48 w 446"/>
                <a:gd name="T3" fmla="*/ 462 h 462"/>
                <a:gd name="T4" fmla="*/ 40 w 446"/>
                <a:gd name="T5" fmla="*/ 462 h 462"/>
                <a:gd name="T6" fmla="*/ 32 w 446"/>
                <a:gd name="T7" fmla="*/ 458 h 462"/>
                <a:gd name="T8" fmla="*/ 22 w 446"/>
                <a:gd name="T9" fmla="*/ 454 h 462"/>
                <a:gd name="T10" fmla="*/ 16 w 446"/>
                <a:gd name="T11" fmla="*/ 448 h 462"/>
                <a:gd name="T12" fmla="*/ 16 w 446"/>
                <a:gd name="T13" fmla="*/ 448 h 462"/>
                <a:gd name="T14" fmla="*/ 8 w 446"/>
                <a:gd name="T15" fmla="*/ 442 h 462"/>
                <a:gd name="T16" fmla="*/ 4 w 446"/>
                <a:gd name="T17" fmla="*/ 432 h 462"/>
                <a:gd name="T18" fmla="*/ 2 w 446"/>
                <a:gd name="T19" fmla="*/ 424 h 462"/>
                <a:gd name="T20" fmla="*/ 0 w 446"/>
                <a:gd name="T21" fmla="*/ 414 h 462"/>
                <a:gd name="T22" fmla="*/ 2 w 446"/>
                <a:gd name="T23" fmla="*/ 406 h 462"/>
                <a:gd name="T24" fmla="*/ 4 w 446"/>
                <a:gd name="T25" fmla="*/ 396 h 462"/>
                <a:gd name="T26" fmla="*/ 8 w 446"/>
                <a:gd name="T27" fmla="*/ 388 h 462"/>
                <a:gd name="T28" fmla="*/ 14 w 446"/>
                <a:gd name="T29" fmla="*/ 380 h 462"/>
                <a:gd name="T30" fmla="*/ 362 w 446"/>
                <a:gd name="T31" fmla="*/ 14 h 462"/>
                <a:gd name="T32" fmla="*/ 362 w 446"/>
                <a:gd name="T33" fmla="*/ 14 h 462"/>
                <a:gd name="T34" fmla="*/ 370 w 446"/>
                <a:gd name="T35" fmla="*/ 8 h 462"/>
                <a:gd name="T36" fmla="*/ 378 w 446"/>
                <a:gd name="T37" fmla="*/ 4 h 462"/>
                <a:gd name="T38" fmla="*/ 388 w 446"/>
                <a:gd name="T39" fmla="*/ 0 h 462"/>
                <a:gd name="T40" fmla="*/ 396 w 446"/>
                <a:gd name="T41" fmla="*/ 0 h 462"/>
                <a:gd name="T42" fmla="*/ 406 w 446"/>
                <a:gd name="T43" fmla="*/ 0 h 462"/>
                <a:gd name="T44" fmla="*/ 416 w 446"/>
                <a:gd name="T45" fmla="*/ 2 h 462"/>
                <a:gd name="T46" fmla="*/ 424 w 446"/>
                <a:gd name="T47" fmla="*/ 6 h 462"/>
                <a:gd name="T48" fmla="*/ 432 w 446"/>
                <a:gd name="T49" fmla="*/ 14 h 462"/>
                <a:gd name="T50" fmla="*/ 432 w 446"/>
                <a:gd name="T51" fmla="*/ 14 h 462"/>
                <a:gd name="T52" fmla="*/ 438 w 446"/>
                <a:gd name="T53" fmla="*/ 20 h 462"/>
                <a:gd name="T54" fmla="*/ 442 w 446"/>
                <a:gd name="T55" fmla="*/ 28 h 462"/>
                <a:gd name="T56" fmla="*/ 446 w 446"/>
                <a:gd name="T57" fmla="*/ 38 h 462"/>
                <a:gd name="T58" fmla="*/ 446 w 446"/>
                <a:gd name="T59" fmla="*/ 46 h 462"/>
                <a:gd name="T60" fmla="*/ 446 w 446"/>
                <a:gd name="T61" fmla="*/ 56 h 462"/>
                <a:gd name="T62" fmla="*/ 444 w 446"/>
                <a:gd name="T63" fmla="*/ 66 h 462"/>
                <a:gd name="T64" fmla="*/ 440 w 446"/>
                <a:gd name="T65" fmla="*/ 74 h 462"/>
                <a:gd name="T66" fmla="*/ 434 w 446"/>
                <a:gd name="T67" fmla="*/ 82 h 462"/>
                <a:gd name="T68" fmla="*/ 84 w 446"/>
                <a:gd name="T69" fmla="*/ 448 h 462"/>
                <a:gd name="T70" fmla="*/ 84 w 446"/>
                <a:gd name="T71" fmla="*/ 448 h 462"/>
                <a:gd name="T72" fmla="*/ 76 w 446"/>
                <a:gd name="T73" fmla="*/ 454 h 462"/>
                <a:gd name="T74" fmla="*/ 68 w 446"/>
                <a:gd name="T75" fmla="*/ 458 h 462"/>
                <a:gd name="T76" fmla="*/ 58 w 446"/>
                <a:gd name="T77" fmla="*/ 462 h 462"/>
                <a:gd name="T78" fmla="*/ 48 w 446"/>
                <a:gd name="T79" fmla="*/ 462 h 462"/>
                <a:gd name="T80" fmla="*/ 48 w 446"/>
                <a:gd name="T81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462">
                  <a:moveTo>
                    <a:pt x="48" y="462"/>
                  </a:moveTo>
                  <a:lnTo>
                    <a:pt x="48" y="462"/>
                  </a:lnTo>
                  <a:lnTo>
                    <a:pt x="40" y="462"/>
                  </a:lnTo>
                  <a:lnTo>
                    <a:pt x="32" y="458"/>
                  </a:lnTo>
                  <a:lnTo>
                    <a:pt x="22" y="454"/>
                  </a:lnTo>
                  <a:lnTo>
                    <a:pt x="16" y="448"/>
                  </a:lnTo>
                  <a:lnTo>
                    <a:pt x="16" y="448"/>
                  </a:lnTo>
                  <a:lnTo>
                    <a:pt x="8" y="442"/>
                  </a:lnTo>
                  <a:lnTo>
                    <a:pt x="4" y="432"/>
                  </a:lnTo>
                  <a:lnTo>
                    <a:pt x="2" y="424"/>
                  </a:lnTo>
                  <a:lnTo>
                    <a:pt x="0" y="414"/>
                  </a:lnTo>
                  <a:lnTo>
                    <a:pt x="2" y="406"/>
                  </a:lnTo>
                  <a:lnTo>
                    <a:pt x="4" y="396"/>
                  </a:lnTo>
                  <a:lnTo>
                    <a:pt x="8" y="388"/>
                  </a:lnTo>
                  <a:lnTo>
                    <a:pt x="14" y="380"/>
                  </a:lnTo>
                  <a:lnTo>
                    <a:pt x="362" y="14"/>
                  </a:lnTo>
                  <a:lnTo>
                    <a:pt x="362" y="14"/>
                  </a:lnTo>
                  <a:lnTo>
                    <a:pt x="370" y="8"/>
                  </a:lnTo>
                  <a:lnTo>
                    <a:pt x="378" y="4"/>
                  </a:lnTo>
                  <a:lnTo>
                    <a:pt x="388" y="0"/>
                  </a:lnTo>
                  <a:lnTo>
                    <a:pt x="396" y="0"/>
                  </a:lnTo>
                  <a:lnTo>
                    <a:pt x="406" y="0"/>
                  </a:lnTo>
                  <a:lnTo>
                    <a:pt x="416" y="2"/>
                  </a:lnTo>
                  <a:lnTo>
                    <a:pt x="424" y="6"/>
                  </a:lnTo>
                  <a:lnTo>
                    <a:pt x="432" y="14"/>
                  </a:lnTo>
                  <a:lnTo>
                    <a:pt x="432" y="14"/>
                  </a:lnTo>
                  <a:lnTo>
                    <a:pt x="438" y="20"/>
                  </a:lnTo>
                  <a:lnTo>
                    <a:pt x="442" y="28"/>
                  </a:lnTo>
                  <a:lnTo>
                    <a:pt x="446" y="38"/>
                  </a:lnTo>
                  <a:lnTo>
                    <a:pt x="446" y="46"/>
                  </a:lnTo>
                  <a:lnTo>
                    <a:pt x="446" y="56"/>
                  </a:lnTo>
                  <a:lnTo>
                    <a:pt x="444" y="66"/>
                  </a:lnTo>
                  <a:lnTo>
                    <a:pt x="440" y="74"/>
                  </a:lnTo>
                  <a:lnTo>
                    <a:pt x="434" y="82"/>
                  </a:lnTo>
                  <a:lnTo>
                    <a:pt x="84" y="448"/>
                  </a:lnTo>
                  <a:lnTo>
                    <a:pt x="84" y="448"/>
                  </a:lnTo>
                  <a:lnTo>
                    <a:pt x="76" y="454"/>
                  </a:lnTo>
                  <a:lnTo>
                    <a:pt x="68" y="458"/>
                  </a:lnTo>
                  <a:lnTo>
                    <a:pt x="58" y="462"/>
                  </a:lnTo>
                  <a:lnTo>
                    <a:pt x="48" y="462"/>
                  </a:lnTo>
                  <a:lnTo>
                    <a:pt x="48" y="4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5740A66B-33CA-474B-AEC5-763FADFE5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681" y="7160085"/>
              <a:ext cx="139538" cy="146147"/>
            </a:xfrm>
            <a:custGeom>
              <a:avLst/>
              <a:gdLst>
                <a:gd name="T0" fmla="*/ 50 w 380"/>
                <a:gd name="T1" fmla="*/ 398 h 398"/>
                <a:gd name="T2" fmla="*/ 50 w 380"/>
                <a:gd name="T3" fmla="*/ 398 h 398"/>
                <a:gd name="T4" fmla="*/ 40 w 380"/>
                <a:gd name="T5" fmla="*/ 398 h 398"/>
                <a:gd name="T6" fmla="*/ 32 w 380"/>
                <a:gd name="T7" fmla="*/ 394 h 398"/>
                <a:gd name="T8" fmla="*/ 24 w 380"/>
                <a:gd name="T9" fmla="*/ 390 h 398"/>
                <a:gd name="T10" fmla="*/ 16 w 380"/>
                <a:gd name="T11" fmla="*/ 384 h 398"/>
                <a:gd name="T12" fmla="*/ 16 w 380"/>
                <a:gd name="T13" fmla="*/ 384 h 398"/>
                <a:gd name="T14" fmla="*/ 10 w 380"/>
                <a:gd name="T15" fmla="*/ 378 h 398"/>
                <a:gd name="T16" fmla="*/ 4 w 380"/>
                <a:gd name="T17" fmla="*/ 370 h 398"/>
                <a:gd name="T18" fmla="*/ 2 w 380"/>
                <a:gd name="T19" fmla="*/ 360 h 398"/>
                <a:gd name="T20" fmla="*/ 0 w 380"/>
                <a:gd name="T21" fmla="*/ 352 h 398"/>
                <a:gd name="T22" fmla="*/ 2 w 380"/>
                <a:gd name="T23" fmla="*/ 342 h 398"/>
                <a:gd name="T24" fmla="*/ 4 w 380"/>
                <a:gd name="T25" fmla="*/ 332 h 398"/>
                <a:gd name="T26" fmla="*/ 8 w 380"/>
                <a:gd name="T27" fmla="*/ 324 h 398"/>
                <a:gd name="T28" fmla="*/ 14 w 380"/>
                <a:gd name="T29" fmla="*/ 316 h 398"/>
                <a:gd name="T30" fmla="*/ 296 w 380"/>
                <a:gd name="T31" fmla="*/ 16 h 398"/>
                <a:gd name="T32" fmla="*/ 296 w 380"/>
                <a:gd name="T33" fmla="*/ 16 h 398"/>
                <a:gd name="T34" fmla="*/ 304 w 380"/>
                <a:gd name="T35" fmla="*/ 10 h 398"/>
                <a:gd name="T36" fmla="*/ 312 w 380"/>
                <a:gd name="T37" fmla="*/ 4 h 398"/>
                <a:gd name="T38" fmla="*/ 322 w 380"/>
                <a:gd name="T39" fmla="*/ 2 h 398"/>
                <a:gd name="T40" fmla="*/ 330 w 380"/>
                <a:gd name="T41" fmla="*/ 0 h 398"/>
                <a:gd name="T42" fmla="*/ 340 w 380"/>
                <a:gd name="T43" fmla="*/ 2 h 398"/>
                <a:gd name="T44" fmla="*/ 348 w 380"/>
                <a:gd name="T45" fmla="*/ 4 h 398"/>
                <a:gd name="T46" fmla="*/ 358 w 380"/>
                <a:gd name="T47" fmla="*/ 8 h 398"/>
                <a:gd name="T48" fmla="*/ 366 w 380"/>
                <a:gd name="T49" fmla="*/ 14 h 398"/>
                <a:gd name="T50" fmla="*/ 366 w 380"/>
                <a:gd name="T51" fmla="*/ 14 h 398"/>
                <a:gd name="T52" fmla="*/ 372 w 380"/>
                <a:gd name="T53" fmla="*/ 22 h 398"/>
                <a:gd name="T54" fmla="*/ 376 w 380"/>
                <a:gd name="T55" fmla="*/ 30 h 398"/>
                <a:gd name="T56" fmla="*/ 380 w 380"/>
                <a:gd name="T57" fmla="*/ 38 h 398"/>
                <a:gd name="T58" fmla="*/ 380 w 380"/>
                <a:gd name="T59" fmla="*/ 48 h 398"/>
                <a:gd name="T60" fmla="*/ 380 w 380"/>
                <a:gd name="T61" fmla="*/ 58 h 398"/>
                <a:gd name="T62" fmla="*/ 378 w 380"/>
                <a:gd name="T63" fmla="*/ 66 h 398"/>
                <a:gd name="T64" fmla="*/ 374 w 380"/>
                <a:gd name="T65" fmla="*/ 74 h 398"/>
                <a:gd name="T66" fmla="*/ 368 w 380"/>
                <a:gd name="T67" fmla="*/ 82 h 398"/>
                <a:gd name="T68" fmla="*/ 84 w 380"/>
                <a:gd name="T69" fmla="*/ 382 h 398"/>
                <a:gd name="T70" fmla="*/ 84 w 380"/>
                <a:gd name="T71" fmla="*/ 382 h 398"/>
                <a:gd name="T72" fmla="*/ 76 w 380"/>
                <a:gd name="T73" fmla="*/ 390 h 398"/>
                <a:gd name="T74" fmla="*/ 68 w 380"/>
                <a:gd name="T75" fmla="*/ 394 h 398"/>
                <a:gd name="T76" fmla="*/ 58 w 380"/>
                <a:gd name="T77" fmla="*/ 398 h 398"/>
                <a:gd name="T78" fmla="*/ 50 w 380"/>
                <a:gd name="T79" fmla="*/ 398 h 398"/>
                <a:gd name="T80" fmla="*/ 50 w 380"/>
                <a:gd name="T8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" h="398">
                  <a:moveTo>
                    <a:pt x="50" y="398"/>
                  </a:moveTo>
                  <a:lnTo>
                    <a:pt x="50" y="398"/>
                  </a:lnTo>
                  <a:lnTo>
                    <a:pt x="40" y="398"/>
                  </a:lnTo>
                  <a:lnTo>
                    <a:pt x="32" y="394"/>
                  </a:lnTo>
                  <a:lnTo>
                    <a:pt x="24" y="390"/>
                  </a:lnTo>
                  <a:lnTo>
                    <a:pt x="16" y="384"/>
                  </a:lnTo>
                  <a:lnTo>
                    <a:pt x="16" y="384"/>
                  </a:lnTo>
                  <a:lnTo>
                    <a:pt x="10" y="378"/>
                  </a:lnTo>
                  <a:lnTo>
                    <a:pt x="4" y="370"/>
                  </a:lnTo>
                  <a:lnTo>
                    <a:pt x="2" y="360"/>
                  </a:lnTo>
                  <a:lnTo>
                    <a:pt x="0" y="352"/>
                  </a:lnTo>
                  <a:lnTo>
                    <a:pt x="2" y="342"/>
                  </a:lnTo>
                  <a:lnTo>
                    <a:pt x="4" y="332"/>
                  </a:lnTo>
                  <a:lnTo>
                    <a:pt x="8" y="324"/>
                  </a:lnTo>
                  <a:lnTo>
                    <a:pt x="14" y="316"/>
                  </a:lnTo>
                  <a:lnTo>
                    <a:pt x="296" y="16"/>
                  </a:lnTo>
                  <a:lnTo>
                    <a:pt x="296" y="16"/>
                  </a:lnTo>
                  <a:lnTo>
                    <a:pt x="304" y="10"/>
                  </a:lnTo>
                  <a:lnTo>
                    <a:pt x="312" y="4"/>
                  </a:lnTo>
                  <a:lnTo>
                    <a:pt x="322" y="2"/>
                  </a:lnTo>
                  <a:lnTo>
                    <a:pt x="330" y="0"/>
                  </a:lnTo>
                  <a:lnTo>
                    <a:pt x="340" y="2"/>
                  </a:lnTo>
                  <a:lnTo>
                    <a:pt x="348" y="4"/>
                  </a:lnTo>
                  <a:lnTo>
                    <a:pt x="358" y="8"/>
                  </a:lnTo>
                  <a:lnTo>
                    <a:pt x="366" y="14"/>
                  </a:lnTo>
                  <a:lnTo>
                    <a:pt x="366" y="14"/>
                  </a:lnTo>
                  <a:lnTo>
                    <a:pt x="372" y="22"/>
                  </a:lnTo>
                  <a:lnTo>
                    <a:pt x="376" y="30"/>
                  </a:lnTo>
                  <a:lnTo>
                    <a:pt x="380" y="38"/>
                  </a:lnTo>
                  <a:lnTo>
                    <a:pt x="380" y="48"/>
                  </a:lnTo>
                  <a:lnTo>
                    <a:pt x="380" y="58"/>
                  </a:lnTo>
                  <a:lnTo>
                    <a:pt x="378" y="66"/>
                  </a:lnTo>
                  <a:lnTo>
                    <a:pt x="374" y="74"/>
                  </a:lnTo>
                  <a:lnTo>
                    <a:pt x="368" y="82"/>
                  </a:lnTo>
                  <a:lnTo>
                    <a:pt x="84" y="382"/>
                  </a:lnTo>
                  <a:lnTo>
                    <a:pt x="84" y="382"/>
                  </a:lnTo>
                  <a:lnTo>
                    <a:pt x="76" y="390"/>
                  </a:lnTo>
                  <a:lnTo>
                    <a:pt x="68" y="394"/>
                  </a:lnTo>
                  <a:lnTo>
                    <a:pt x="58" y="398"/>
                  </a:lnTo>
                  <a:lnTo>
                    <a:pt x="50" y="398"/>
                  </a:lnTo>
                  <a:lnTo>
                    <a:pt x="50" y="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6952F5F9-8EC6-4DDF-9634-FE34DFD1B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042" y="7188727"/>
              <a:ext cx="112365" cy="117505"/>
            </a:xfrm>
            <a:custGeom>
              <a:avLst/>
              <a:gdLst>
                <a:gd name="T0" fmla="*/ 48 w 306"/>
                <a:gd name="T1" fmla="*/ 320 h 320"/>
                <a:gd name="T2" fmla="*/ 48 w 306"/>
                <a:gd name="T3" fmla="*/ 320 h 320"/>
                <a:gd name="T4" fmla="*/ 40 w 306"/>
                <a:gd name="T5" fmla="*/ 320 h 320"/>
                <a:gd name="T6" fmla="*/ 30 w 306"/>
                <a:gd name="T7" fmla="*/ 316 h 320"/>
                <a:gd name="T8" fmla="*/ 22 w 306"/>
                <a:gd name="T9" fmla="*/ 312 h 320"/>
                <a:gd name="T10" fmla="*/ 14 w 306"/>
                <a:gd name="T11" fmla="*/ 306 h 320"/>
                <a:gd name="T12" fmla="*/ 14 w 306"/>
                <a:gd name="T13" fmla="*/ 306 h 320"/>
                <a:gd name="T14" fmla="*/ 8 w 306"/>
                <a:gd name="T15" fmla="*/ 300 h 320"/>
                <a:gd name="T16" fmla="*/ 4 w 306"/>
                <a:gd name="T17" fmla="*/ 292 h 320"/>
                <a:gd name="T18" fmla="*/ 0 w 306"/>
                <a:gd name="T19" fmla="*/ 282 h 320"/>
                <a:gd name="T20" fmla="*/ 0 w 306"/>
                <a:gd name="T21" fmla="*/ 274 h 320"/>
                <a:gd name="T22" fmla="*/ 0 w 306"/>
                <a:gd name="T23" fmla="*/ 264 h 320"/>
                <a:gd name="T24" fmla="*/ 2 w 306"/>
                <a:gd name="T25" fmla="*/ 254 h 320"/>
                <a:gd name="T26" fmla="*/ 6 w 306"/>
                <a:gd name="T27" fmla="*/ 246 h 320"/>
                <a:gd name="T28" fmla="*/ 12 w 306"/>
                <a:gd name="T29" fmla="*/ 238 h 320"/>
                <a:gd name="T30" fmla="*/ 222 w 306"/>
                <a:gd name="T31" fmla="*/ 16 h 320"/>
                <a:gd name="T32" fmla="*/ 222 w 306"/>
                <a:gd name="T33" fmla="*/ 16 h 320"/>
                <a:gd name="T34" fmla="*/ 230 w 306"/>
                <a:gd name="T35" fmla="*/ 8 h 320"/>
                <a:gd name="T36" fmla="*/ 238 w 306"/>
                <a:gd name="T37" fmla="*/ 4 h 320"/>
                <a:gd name="T38" fmla="*/ 248 w 306"/>
                <a:gd name="T39" fmla="*/ 2 h 320"/>
                <a:gd name="T40" fmla="*/ 256 w 306"/>
                <a:gd name="T41" fmla="*/ 0 h 320"/>
                <a:gd name="T42" fmla="*/ 266 w 306"/>
                <a:gd name="T43" fmla="*/ 0 h 320"/>
                <a:gd name="T44" fmla="*/ 274 w 306"/>
                <a:gd name="T45" fmla="*/ 4 h 320"/>
                <a:gd name="T46" fmla="*/ 284 w 306"/>
                <a:gd name="T47" fmla="*/ 8 h 320"/>
                <a:gd name="T48" fmla="*/ 292 w 306"/>
                <a:gd name="T49" fmla="*/ 14 h 320"/>
                <a:gd name="T50" fmla="*/ 292 w 306"/>
                <a:gd name="T51" fmla="*/ 14 h 320"/>
                <a:gd name="T52" fmla="*/ 298 w 306"/>
                <a:gd name="T53" fmla="*/ 20 h 320"/>
                <a:gd name="T54" fmla="*/ 302 w 306"/>
                <a:gd name="T55" fmla="*/ 30 h 320"/>
                <a:gd name="T56" fmla="*/ 306 w 306"/>
                <a:gd name="T57" fmla="*/ 38 h 320"/>
                <a:gd name="T58" fmla="*/ 306 w 306"/>
                <a:gd name="T59" fmla="*/ 48 h 320"/>
                <a:gd name="T60" fmla="*/ 306 w 306"/>
                <a:gd name="T61" fmla="*/ 56 h 320"/>
                <a:gd name="T62" fmla="*/ 304 w 306"/>
                <a:gd name="T63" fmla="*/ 66 h 320"/>
                <a:gd name="T64" fmla="*/ 300 w 306"/>
                <a:gd name="T65" fmla="*/ 74 h 320"/>
                <a:gd name="T66" fmla="*/ 294 w 306"/>
                <a:gd name="T67" fmla="*/ 82 h 320"/>
                <a:gd name="T68" fmla="*/ 84 w 306"/>
                <a:gd name="T69" fmla="*/ 304 h 320"/>
                <a:gd name="T70" fmla="*/ 84 w 306"/>
                <a:gd name="T71" fmla="*/ 304 h 320"/>
                <a:gd name="T72" fmla="*/ 76 w 306"/>
                <a:gd name="T73" fmla="*/ 312 h 320"/>
                <a:gd name="T74" fmla="*/ 66 w 306"/>
                <a:gd name="T75" fmla="*/ 316 h 320"/>
                <a:gd name="T76" fmla="*/ 58 w 306"/>
                <a:gd name="T77" fmla="*/ 320 h 320"/>
                <a:gd name="T78" fmla="*/ 48 w 306"/>
                <a:gd name="T79" fmla="*/ 320 h 320"/>
                <a:gd name="T80" fmla="*/ 48 w 306"/>
                <a:gd name="T81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6" h="320">
                  <a:moveTo>
                    <a:pt x="48" y="320"/>
                  </a:moveTo>
                  <a:lnTo>
                    <a:pt x="48" y="320"/>
                  </a:lnTo>
                  <a:lnTo>
                    <a:pt x="40" y="320"/>
                  </a:lnTo>
                  <a:lnTo>
                    <a:pt x="30" y="316"/>
                  </a:lnTo>
                  <a:lnTo>
                    <a:pt x="22" y="312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8" y="300"/>
                  </a:lnTo>
                  <a:lnTo>
                    <a:pt x="4" y="292"/>
                  </a:lnTo>
                  <a:lnTo>
                    <a:pt x="0" y="282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2" y="254"/>
                  </a:lnTo>
                  <a:lnTo>
                    <a:pt x="6" y="246"/>
                  </a:lnTo>
                  <a:lnTo>
                    <a:pt x="12" y="238"/>
                  </a:lnTo>
                  <a:lnTo>
                    <a:pt x="222" y="16"/>
                  </a:lnTo>
                  <a:lnTo>
                    <a:pt x="222" y="16"/>
                  </a:lnTo>
                  <a:lnTo>
                    <a:pt x="230" y="8"/>
                  </a:lnTo>
                  <a:lnTo>
                    <a:pt x="238" y="4"/>
                  </a:lnTo>
                  <a:lnTo>
                    <a:pt x="248" y="2"/>
                  </a:lnTo>
                  <a:lnTo>
                    <a:pt x="256" y="0"/>
                  </a:lnTo>
                  <a:lnTo>
                    <a:pt x="266" y="0"/>
                  </a:lnTo>
                  <a:lnTo>
                    <a:pt x="274" y="4"/>
                  </a:lnTo>
                  <a:lnTo>
                    <a:pt x="284" y="8"/>
                  </a:lnTo>
                  <a:lnTo>
                    <a:pt x="292" y="14"/>
                  </a:lnTo>
                  <a:lnTo>
                    <a:pt x="292" y="14"/>
                  </a:lnTo>
                  <a:lnTo>
                    <a:pt x="298" y="20"/>
                  </a:lnTo>
                  <a:lnTo>
                    <a:pt x="302" y="30"/>
                  </a:lnTo>
                  <a:lnTo>
                    <a:pt x="306" y="38"/>
                  </a:lnTo>
                  <a:lnTo>
                    <a:pt x="306" y="48"/>
                  </a:lnTo>
                  <a:lnTo>
                    <a:pt x="306" y="56"/>
                  </a:lnTo>
                  <a:lnTo>
                    <a:pt x="304" y="66"/>
                  </a:lnTo>
                  <a:lnTo>
                    <a:pt x="300" y="74"/>
                  </a:lnTo>
                  <a:lnTo>
                    <a:pt x="294" y="82"/>
                  </a:lnTo>
                  <a:lnTo>
                    <a:pt x="84" y="304"/>
                  </a:lnTo>
                  <a:lnTo>
                    <a:pt x="84" y="304"/>
                  </a:lnTo>
                  <a:lnTo>
                    <a:pt x="76" y="312"/>
                  </a:lnTo>
                  <a:lnTo>
                    <a:pt x="66" y="316"/>
                  </a:lnTo>
                  <a:lnTo>
                    <a:pt x="58" y="320"/>
                  </a:lnTo>
                  <a:lnTo>
                    <a:pt x="48" y="320"/>
                  </a:lnTo>
                  <a:lnTo>
                    <a:pt x="48" y="3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3023C0CF-28B9-46F4-BAF9-907953F05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153" y="7153476"/>
              <a:ext cx="146147" cy="154226"/>
            </a:xfrm>
            <a:custGeom>
              <a:avLst/>
              <a:gdLst>
                <a:gd name="T0" fmla="*/ 48 w 398"/>
                <a:gd name="T1" fmla="*/ 420 h 420"/>
                <a:gd name="T2" fmla="*/ 48 w 398"/>
                <a:gd name="T3" fmla="*/ 420 h 420"/>
                <a:gd name="T4" fmla="*/ 40 w 398"/>
                <a:gd name="T5" fmla="*/ 418 h 420"/>
                <a:gd name="T6" fmla="*/ 32 w 398"/>
                <a:gd name="T7" fmla="*/ 416 h 420"/>
                <a:gd name="T8" fmla="*/ 22 w 398"/>
                <a:gd name="T9" fmla="*/ 412 h 420"/>
                <a:gd name="T10" fmla="*/ 16 w 398"/>
                <a:gd name="T11" fmla="*/ 406 h 420"/>
                <a:gd name="T12" fmla="*/ 16 w 398"/>
                <a:gd name="T13" fmla="*/ 406 h 420"/>
                <a:gd name="T14" fmla="*/ 8 w 398"/>
                <a:gd name="T15" fmla="*/ 398 h 420"/>
                <a:gd name="T16" fmla="*/ 4 w 398"/>
                <a:gd name="T17" fmla="*/ 390 h 420"/>
                <a:gd name="T18" fmla="*/ 2 w 398"/>
                <a:gd name="T19" fmla="*/ 382 h 420"/>
                <a:gd name="T20" fmla="*/ 0 w 398"/>
                <a:gd name="T21" fmla="*/ 372 h 420"/>
                <a:gd name="T22" fmla="*/ 0 w 398"/>
                <a:gd name="T23" fmla="*/ 364 h 420"/>
                <a:gd name="T24" fmla="*/ 4 w 398"/>
                <a:gd name="T25" fmla="*/ 354 h 420"/>
                <a:gd name="T26" fmla="*/ 8 w 398"/>
                <a:gd name="T27" fmla="*/ 346 h 420"/>
                <a:gd name="T28" fmla="*/ 14 w 398"/>
                <a:gd name="T29" fmla="*/ 338 h 420"/>
                <a:gd name="T30" fmla="*/ 314 w 398"/>
                <a:gd name="T31" fmla="*/ 16 h 420"/>
                <a:gd name="T32" fmla="*/ 314 w 398"/>
                <a:gd name="T33" fmla="*/ 16 h 420"/>
                <a:gd name="T34" fmla="*/ 322 w 398"/>
                <a:gd name="T35" fmla="*/ 10 h 420"/>
                <a:gd name="T36" fmla="*/ 330 w 398"/>
                <a:gd name="T37" fmla="*/ 6 h 420"/>
                <a:gd name="T38" fmla="*/ 338 w 398"/>
                <a:gd name="T39" fmla="*/ 2 h 420"/>
                <a:gd name="T40" fmla="*/ 348 w 398"/>
                <a:gd name="T41" fmla="*/ 0 h 420"/>
                <a:gd name="T42" fmla="*/ 358 w 398"/>
                <a:gd name="T43" fmla="*/ 2 h 420"/>
                <a:gd name="T44" fmla="*/ 366 w 398"/>
                <a:gd name="T45" fmla="*/ 4 h 420"/>
                <a:gd name="T46" fmla="*/ 374 w 398"/>
                <a:gd name="T47" fmla="*/ 8 h 420"/>
                <a:gd name="T48" fmla="*/ 382 w 398"/>
                <a:gd name="T49" fmla="*/ 14 h 420"/>
                <a:gd name="T50" fmla="*/ 382 w 398"/>
                <a:gd name="T51" fmla="*/ 14 h 420"/>
                <a:gd name="T52" fmla="*/ 390 w 398"/>
                <a:gd name="T53" fmla="*/ 22 h 420"/>
                <a:gd name="T54" fmla="*/ 394 w 398"/>
                <a:gd name="T55" fmla="*/ 30 h 420"/>
                <a:gd name="T56" fmla="*/ 396 w 398"/>
                <a:gd name="T57" fmla="*/ 38 h 420"/>
                <a:gd name="T58" fmla="*/ 398 w 398"/>
                <a:gd name="T59" fmla="*/ 48 h 420"/>
                <a:gd name="T60" fmla="*/ 398 w 398"/>
                <a:gd name="T61" fmla="*/ 58 h 420"/>
                <a:gd name="T62" fmla="*/ 396 w 398"/>
                <a:gd name="T63" fmla="*/ 66 h 420"/>
                <a:gd name="T64" fmla="*/ 390 w 398"/>
                <a:gd name="T65" fmla="*/ 74 h 420"/>
                <a:gd name="T66" fmla="*/ 386 w 398"/>
                <a:gd name="T67" fmla="*/ 82 h 420"/>
                <a:gd name="T68" fmla="*/ 84 w 398"/>
                <a:gd name="T69" fmla="*/ 404 h 420"/>
                <a:gd name="T70" fmla="*/ 84 w 398"/>
                <a:gd name="T71" fmla="*/ 404 h 420"/>
                <a:gd name="T72" fmla="*/ 76 w 398"/>
                <a:gd name="T73" fmla="*/ 410 h 420"/>
                <a:gd name="T74" fmla="*/ 68 w 398"/>
                <a:gd name="T75" fmla="*/ 416 h 420"/>
                <a:gd name="T76" fmla="*/ 58 w 398"/>
                <a:gd name="T77" fmla="*/ 418 h 420"/>
                <a:gd name="T78" fmla="*/ 48 w 398"/>
                <a:gd name="T79" fmla="*/ 420 h 420"/>
                <a:gd name="T80" fmla="*/ 48 w 398"/>
                <a:gd name="T81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8" h="420">
                  <a:moveTo>
                    <a:pt x="48" y="420"/>
                  </a:moveTo>
                  <a:lnTo>
                    <a:pt x="48" y="420"/>
                  </a:lnTo>
                  <a:lnTo>
                    <a:pt x="40" y="418"/>
                  </a:lnTo>
                  <a:lnTo>
                    <a:pt x="32" y="416"/>
                  </a:lnTo>
                  <a:lnTo>
                    <a:pt x="22" y="412"/>
                  </a:lnTo>
                  <a:lnTo>
                    <a:pt x="16" y="406"/>
                  </a:lnTo>
                  <a:lnTo>
                    <a:pt x="16" y="406"/>
                  </a:lnTo>
                  <a:lnTo>
                    <a:pt x="8" y="398"/>
                  </a:lnTo>
                  <a:lnTo>
                    <a:pt x="4" y="390"/>
                  </a:lnTo>
                  <a:lnTo>
                    <a:pt x="2" y="382"/>
                  </a:lnTo>
                  <a:lnTo>
                    <a:pt x="0" y="372"/>
                  </a:lnTo>
                  <a:lnTo>
                    <a:pt x="0" y="364"/>
                  </a:lnTo>
                  <a:lnTo>
                    <a:pt x="4" y="354"/>
                  </a:lnTo>
                  <a:lnTo>
                    <a:pt x="8" y="346"/>
                  </a:lnTo>
                  <a:lnTo>
                    <a:pt x="14" y="338"/>
                  </a:lnTo>
                  <a:lnTo>
                    <a:pt x="314" y="16"/>
                  </a:lnTo>
                  <a:lnTo>
                    <a:pt x="314" y="16"/>
                  </a:lnTo>
                  <a:lnTo>
                    <a:pt x="322" y="10"/>
                  </a:lnTo>
                  <a:lnTo>
                    <a:pt x="330" y="6"/>
                  </a:lnTo>
                  <a:lnTo>
                    <a:pt x="338" y="2"/>
                  </a:lnTo>
                  <a:lnTo>
                    <a:pt x="348" y="0"/>
                  </a:lnTo>
                  <a:lnTo>
                    <a:pt x="358" y="2"/>
                  </a:lnTo>
                  <a:lnTo>
                    <a:pt x="366" y="4"/>
                  </a:lnTo>
                  <a:lnTo>
                    <a:pt x="374" y="8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390" y="22"/>
                  </a:lnTo>
                  <a:lnTo>
                    <a:pt x="394" y="30"/>
                  </a:lnTo>
                  <a:lnTo>
                    <a:pt x="396" y="38"/>
                  </a:lnTo>
                  <a:lnTo>
                    <a:pt x="398" y="48"/>
                  </a:lnTo>
                  <a:lnTo>
                    <a:pt x="398" y="58"/>
                  </a:lnTo>
                  <a:lnTo>
                    <a:pt x="396" y="66"/>
                  </a:lnTo>
                  <a:lnTo>
                    <a:pt x="390" y="74"/>
                  </a:lnTo>
                  <a:lnTo>
                    <a:pt x="386" y="82"/>
                  </a:lnTo>
                  <a:lnTo>
                    <a:pt x="84" y="404"/>
                  </a:lnTo>
                  <a:lnTo>
                    <a:pt x="84" y="404"/>
                  </a:lnTo>
                  <a:lnTo>
                    <a:pt x="76" y="410"/>
                  </a:lnTo>
                  <a:lnTo>
                    <a:pt x="68" y="416"/>
                  </a:lnTo>
                  <a:lnTo>
                    <a:pt x="58" y="418"/>
                  </a:lnTo>
                  <a:lnTo>
                    <a:pt x="48" y="420"/>
                  </a:lnTo>
                  <a:lnTo>
                    <a:pt x="48" y="4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70EEB01E-369B-4969-BA3F-D8AC17F47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301" y="6753223"/>
              <a:ext cx="324609" cy="471490"/>
            </a:xfrm>
            <a:custGeom>
              <a:avLst/>
              <a:gdLst>
                <a:gd name="T0" fmla="*/ 540 w 884"/>
                <a:gd name="T1" fmla="*/ 1284 h 1284"/>
                <a:gd name="T2" fmla="*/ 540 w 884"/>
                <a:gd name="T3" fmla="*/ 1284 h 1284"/>
                <a:gd name="T4" fmla="*/ 532 w 884"/>
                <a:gd name="T5" fmla="*/ 1284 h 1284"/>
                <a:gd name="T6" fmla="*/ 524 w 884"/>
                <a:gd name="T7" fmla="*/ 1282 h 1284"/>
                <a:gd name="T8" fmla="*/ 516 w 884"/>
                <a:gd name="T9" fmla="*/ 1278 h 1284"/>
                <a:gd name="T10" fmla="*/ 510 w 884"/>
                <a:gd name="T11" fmla="*/ 1274 h 1284"/>
                <a:gd name="T12" fmla="*/ 510 w 884"/>
                <a:gd name="T13" fmla="*/ 1274 h 1284"/>
                <a:gd name="T14" fmla="*/ 502 w 884"/>
                <a:gd name="T15" fmla="*/ 1266 h 1284"/>
                <a:gd name="T16" fmla="*/ 498 w 884"/>
                <a:gd name="T17" fmla="*/ 1258 h 1284"/>
                <a:gd name="T18" fmla="*/ 494 w 884"/>
                <a:gd name="T19" fmla="*/ 1250 h 1284"/>
                <a:gd name="T20" fmla="*/ 492 w 884"/>
                <a:gd name="T21" fmla="*/ 1240 h 1284"/>
                <a:gd name="T22" fmla="*/ 492 w 884"/>
                <a:gd name="T23" fmla="*/ 1230 h 1284"/>
                <a:gd name="T24" fmla="*/ 494 w 884"/>
                <a:gd name="T25" fmla="*/ 1222 h 1284"/>
                <a:gd name="T26" fmla="*/ 498 w 884"/>
                <a:gd name="T27" fmla="*/ 1212 h 1284"/>
                <a:gd name="T28" fmla="*/ 504 w 884"/>
                <a:gd name="T29" fmla="*/ 1204 h 1284"/>
                <a:gd name="T30" fmla="*/ 786 w 884"/>
                <a:gd name="T31" fmla="*/ 870 h 1284"/>
                <a:gd name="T32" fmla="*/ 786 w 884"/>
                <a:gd name="T33" fmla="*/ 100 h 1284"/>
                <a:gd name="T34" fmla="*/ 48 w 884"/>
                <a:gd name="T35" fmla="*/ 96 h 1284"/>
                <a:gd name="T36" fmla="*/ 48 w 884"/>
                <a:gd name="T37" fmla="*/ 96 h 1284"/>
                <a:gd name="T38" fmla="*/ 38 w 884"/>
                <a:gd name="T39" fmla="*/ 96 h 1284"/>
                <a:gd name="T40" fmla="*/ 28 w 884"/>
                <a:gd name="T41" fmla="*/ 92 h 1284"/>
                <a:gd name="T42" fmla="*/ 20 w 884"/>
                <a:gd name="T43" fmla="*/ 88 h 1284"/>
                <a:gd name="T44" fmla="*/ 14 w 884"/>
                <a:gd name="T45" fmla="*/ 82 h 1284"/>
                <a:gd name="T46" fmla="*/ 8 w 884"/>
                <a:gd name="T47" fmla="*/ 76 h 1284"/>
                <a:gd name="T48" fmla="*/ 4 w 884"/>
                <a:gd name="T49" fmla="*/ 66 h 1284"/>
                <a:gd name="T50" fmla="*/ 0 w 884"/>
                <a:gd name="T51" fmla="*/ 58 h 1284"/>
                <a:gd name="T52" fmla="*/ 0 w 884"/>
                <a:gd name="T53" fmla="*/ 48 h 1284"/>
                <a:gd name="T54" fmla="*/ 0 w 884"/>
                <a:gd name="T55" fmla="*/ 48 h 1284"/>
                <a:gd name="T56" fmla="*/ 0 w 884"/>
                <a:gd name="T57" fmla="*/ 38 h 1284"/>
                <a:gd name="T58" fmla="*/ 4 w 884"/>
                <a:gd name="T59" fmla="*/ 30 h 1284"/>
                <a:gd name="T60" fmla="*/ 8 w 884"/>
                <a:gd name="T61" fmla="*/ 20 h 1284"/>
                <a:gd name="T62" fmla="*/ 14 w 884"/>
                <a:gd name="T63" fmla="*/ 14 h 1284"/>
                <a:gd name="T64" fmla="*/ 20 w 884"/>
                <a:gd name="T65" fmla="*/ 8 h 1284"/>
                <a:gd name="T66" fmla="*/ 30 w 884"/>
                <a:gd name="T67" fmla="*/ 4 h 1284"/>
                <a:gd name="T68" fmla="*/ 38 w 884"/>
                <a:gd name="T69" fmla="*/ 0 h 1284"/>
                <a:gd name="T70" fmla="*/ 48 w 884"/>
                <a:gd name="T71" fmla="*/ 0 h 1284"/>
                <a:gd name="T72" fmla="*/ 48 w 884"/>
                <a:gd name="T73" fmla="*/ 0 h 1284"/>
                <a:gd name="T74" fmla="*/ 48 w 884"/>
                <a:gd name="T75" fmla="*/ 0 h 1284"/>
                <a:gd name="T76" fmla="*/ 836 w 884"/>
                <a:gd name="T77" fmla="*/ 2 h 1284"/>
                <a:gd name="T78" fmla="*/ 836 w 884"/>
                <a:gd name="T79" fmla="*/ 2 h 1284"/>
                <a:gd name="T80" fmla="*/ 846 w 884"/>
                <a:gd name="T81" fmla="*/ 4 h 1284"/>
                <a:gd name="T82" fmla="*/ 854 w 884"/>
                <a:gd name="T83" fmla="*/ 6 h 1284"/>
                <a:gd name="T84" fmla="*/ 862 w 884"/>
                <a:gd name="T85" fmla="*/ 12 h 1284"/>
                <a:gd name="T86" fmla="*/ 870 w 884"/>
                <a:gd name="T87" fmla="*/ 18 h 1284"/>
                <a:gd name="T88" fmla="*/ 876 w 884"/>
                <a:gd name="T89" fmla="*/ 24 h 1284"/>
                <a:gd name="T90" fmla="*/ 880 w 884"/>
                <a:gd name="T91" fmla="*/ 32 h 1284"/>
                <a:gd name="T92" fmla="*/ 882 w 884"/>
                <a:gd name="T93" fmla="*/ 42 h 1284"/>
                <a:gd name="T94" fmla="*/ 884 w 884"/>
                <a:gd name="T95" fmla="*/ 52 h 1284"/>
                <a:gd name="T96" fmla="*/ 884 w 884"/>
                <a:gd name="T97" fmla="*/ 886 h 1284"/>
                <a:gd name="T98" fmla="*/ 884 w 884"/>
                <a:gd name="T99" fmla="*/ 886 h 1284"/>
                <a:gd name="T100" fmla="*/ 884 w 884"/>
                <a:gd name="T101" fmla="*/ 896 h 1284"/>
                <a:gd name="T102" fmla="*/ 880 w 884"/>
                <a:gd name="T103" fmla="*/ 904 h 1284"/>
                <a:gd name="T104" fmla="*/ 878 w 884"/>
                <a:gd name="T105" fmla="*/ 912 h 1284"/>
                <a:gd name="T106" fmla="*/ 872 w 884"/>
                <a:gd name="T107" fmla="*/ 918 h 1284"/>
                <a:gd name="T108" fmla="*/ 578 w 884"/>
                <a:gd name="T109" fmla="*/ 1268 h 1284"/>
                <a:gd name="T110" fmla="*/ 578 w 884"/>
                <a:gd name="T111" fmla="*/ 1268 h 1284"/>
                <a:gd name="T112" fmla="*/ 570 w 884"/>
                <a:gd name="T113" fmla="*/ 1274 h 1284"/>
                <a:gd name="T114" fmla="*/ 562 w 884"/>
                <a:gd name="T115" fmla="*/ 1280 h 1284"/>
                <a:gd name="T116" fmla="*/ 552 w 884"/>
                <a:gd name="T117" fmla="*/ 1284 h 1284"/>
                <a:gd name="T118" fmla="*/ 540 w 884"/>
                <a:gd name="T119" fmla="*/ 1284 h 1284"/>
                <a:gd name="T120" fmla="*/ 540 w 884"/>
                <a:gd name="T121" fmla="*/ 1284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84" h="1284">
                  <a:moveTo>
                    <a:pt x="540" y="1284"/>
                  </a:moveTo>
                  <a:lnTo>
                    <a:pt x="540" y="1284"/>
                  </a:lnTo>
                  <a:lnTo>
                    <a:pt x="532" y="1284"/>
                  </a:lnTo>
                  <a:lnTo>
                    <a:pt x="524" y="1282"/>
                  </a:lnTo>
                  <a:lnTo>
                    <a:pt x="516" y="1278"/>
                  </a:lnTo>
                  <a:lnTo>
                    <a:pt x="510" y="1274"/>
                  </a:lnTo>
                  <a:lnTo>
                    <a:pt x="510" y="1274"/>
                  </a:lnTo>
                  <a:lnTo>
                    <a:pt x="502" y="1266"/>
                  </a:lnTo>
                  <a:lnTo>
                    <a:pt x="498" y="1258"/>
                  </a:lnTo>
                  <a:lnTo>
                    <a:pt x="494" y="1250"/>
                  </a:lnTo>
                  <a:lnTo>
                    <a:pt x="492" y="1240"/>
                  </a:lnTo>
                  <a:lnTo>
                    <a:pt x="492" y="1230"/>
                  </a:lnTo>
                  <a:lnTo>
                    <a:pt x="494" y="1222"/>
                  </a:lnTo>
                  <a:lnTo>
                    <a:pt x="498" y="1212"/>
                  </a:lnTo>
                  <a:lnTo>
                    <a:pt x="504" y="1204"/>
                  </a:lnTo>
                  <a:lnTo>
                    <a:pt x="786" y="870"/>
                  </a:lnTo>
                  <a:lnTo>
                    <a:pt x="786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38" y="96"/>
                  </a:lnTo>
                  <a:lnTo>
                    <a:pt x="28" y="92"/>
                  </a:lnTo>
                  <a:lnTo>
                    <a:pt x="20" y="88"/>
                  </a:lnTo>
                  <a:lnTo>
                    <a:pt x="14" y="82"/>
                  </a:lnTo>
                  <a:lnTo>
                    <a:pt x="8" y="76"/>
                  </a:lnTo>
                  <a:lnTo>
                    <a:pt x="4" y="66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836" y="2"/>
                  </a:lnTo>
                  <a:lnTo>
                    <a:pt x="836" y="2"/>
                  </a:lnTo>
                  <a:lnTo>
                    <a:pt x="846" y="4"/>
                  </a:lnTo>
                  <a:lnTo>
                    <a:pt x="854" y="6"/>
                  </a:lnTo>
                  <a:lnTo>
                    <a:pt x="862" y="12"/>
                  </a:lnTo>
                  <a:lnTo>
                    <a:pt x="870" y="18"/>
                  </a:lnTo>
                  <a:lnTo>
                    <a:pt x="876" y="24"/>
                  </a:lnTo>
                  <a:lnTo>
                    <a:pt x="880" y="32"/>
                  </a:lnTo>
                  <a:lnTo>
                    <a:pt x="882" y="42"/>
                  </a:lnTo>
                  <a:lnTo>
                    <a:pt x="884" y="52"/>
                  </a:lnTo>
                  <a:lnTo>
                    <a:pt x="884" y="886"/>
                  </a:lnTo>
                  <a:lnTo>
                    <a:pt x="884" y="886"/>
                  </a:lnTo>
                  <a:lnTo>
                    <a:pt x="884" y="896"/>
                  </a:lnTo>
                  <a:lnTo>
                    <a:pt x="880" y="904"/>
                  </a:lnTo>
                  <a:lnTo>
                    <a:pt x="878" y="912"/>
                  </a:lnTo>
                  <a:lnTo>
                    <a:pt x="872" y="918"/>
                  </a:lnTo>
                  <a:lnTo>
                    <a:pt x="578" y="1268"/>
                  </a:lnTo>
                  <a:lnTo>
                    <a:pt x="578" y="1268"/>
                  </a:lnTo>
                  <a:lnTo>
                    <a:pt x="570" y="1274"/>
                  </a:lnTo>
                  <a:lnTo>
                    <a:pt x="562" y="1280"/>
                  </a:lnTo>
                  <a:lnTo>
                    <a:pt x="552" y="1284"/>
                  </a:lnTo>
                  <a:lnTo>
                    <a:pt x="540" y="1284"/>
                  </a:lnTo>
                  <a:lnTo>
                    <a:pt x="540" y="12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ABC3968B-2E30-44D3-A0B4-6858B629E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268" y="6753223"/>
              <a:ext cx="315796" cy="141741"/>
            </a:xfrm>
            <a:custGeom>
              <a:avLst/>
              <a:gdLst>
                <a:gd name="T0" fmla="*/ 812 w 860"/>
                <a:gd name="T1" fmla="*/ 386 h 386"/>
                <a:gd name="T2" fmla="*/ 812 w 860"/>
                <a:gd name="T3" fmla="*/ 386 h 386"/>
                <a:gd name="T4" fmla="*/ 802 w 860"/>
                <a:gd name="T5" fmla="*/ 386 h 386"/>
                <a:gd name="T6" fmla="*/ 794 w 860"/>
                <a:gd name="T7" fmla="*/ 382 h 386"/>
                <a:gd name="T8" fmla="*/ 786 w 860"/>
                <a:gd name="T9" fmla="*/ 378 h 386"/>
                <a:gd name="T10" fmla="*/ 778 w 860"/>
                <a:gd name="T11" fmla="*/ 372 h 386"/>
                <a:gd name="T12" fmla="*/ 772 w 860"/>
                <a:gd name="T13" fmla="*/ 366 h 386"/>
                <a:gd name="T14" fmla="*/ 768 w 860"/>
                <a:gd name="T15" fmla="*/ 356 h 386"/>
                <a:gd name="T16" fmla="*/ 764 w 860"/>
                <a:gd name="T17" fmla="*/ 348 h 386"/>
                <a:gd name="T18" fmla="*/ 764 w 860"/>
                <a:gd name="T19" fmla="*/ 338 h 386"/>
                <a:gd name="T20" fmla="*/ 764 w 860"/>
                <a:gd name="T21" fmla="*/ 100 h 386"/>
                <a:gd name="T22" fmla="*/ 50 w 860"/>
                <a:gd name="T23" fmla="*/ 96 h 386"/>
                <a:gd name="T24" fmla="*/ 50 w 860"/>
                <a:gd name="T25" fmla="*/ 96 h 386"/>
                <a:gd name="T26" fmla="*/ 40 w 860"/>
                <a:gd name="T27" fmla="*/ 96 h 386"/>
                <a:gd name="T28" fmla="*/ 30 w 860"/>
                <a:gd name="T29" fmla="*/ 92 h 386"/>
                <a:gd name="T30" fmla="*/ 22 w 860"/>
                <a:gd name="T31" fmla="*/ 88 h 386"/>
                <a:gd name="T32" fmla="*/ 14 w 860"/>
                <a:gd name="T33" fmla="*/ 82 h 386"/>
                <a:gd name="T34" fmla="*/ 10 w 860"/>
                <a:gd name="T35" fmla="*/ 76 h 386"/>
                <a:gd name="T36" fmla="*/ 4 w 860"/>
                <a:gd name="T37" fmla="*/ 66 h 386"/>
                <a:gd name="T38" fmla="*/ 2 w 860"/>
                <a:gd name="T39" fmla="*/ 58 h 386"/>
                <a:gd name="T40" fmla="*/ 0 w 860"/>
                <a:gd name="T41" fmla="*/ 48 h 386"/>
                <a:gd name="T42" fmla="*/ 0 w 860"/>
                <a:gd name="T43" fmla="*/ 48 h 386"/>
                <a:gd name="T44" fmla="*/ 2 w 860"/>
                <a:gd name="T45" fmla="*/ 38 h 386"/>
                <a:gd name="T46" fmla="*/ 4 w 860"/>
                <a:gd name="T47" fmla="*/ 30 h 386"/>
                <a:gd name="T48" fmla="*/ 10 w 860"/>
                <a:gd name="T49" fmla="*/ 20 h 386"/>
                <a:gd name="T50" fmla="*/ 16 w 860"/>
                <a:gd name="T51" fmla="*/ 14 h 386"/>
                <a:gd name="T52" fmla="*/ 22 w 860"/>
                <a:gd name="T53" fmla="*/ 8 h 386"/>
                <a:gd name="T54" fmla="*/ 30 w 860"/>
                <a:gd name="T55" fmla="*/ 4 h 386"/>
                <a:gd name="T56" fmla="*/ 40 w 860"/>
                <a:gd name="T57" fmla="*/ 0 h 386"/>
                <a:gd name="T58" fmla="*/ 50 w 860"/>
                <a:gd name="T59" fmla="*/ 0 h 386"/>
                <a:gd name="T60" fmla="*/ 50 w 860"/>
                <a:gd name="T61" fmla="*/ 0 h 386"/>
                <a:gd name="T62" fmla="*/ 50 w 860"/>
                <a:gd name="T63" fmla="*/ 0 h 386"/>
                <a:gd name="T64" fmla="*/ 812 w 860"/>
                <a:gd name="T65" fmla="*/ 2 h 386"/>
                <a:gd name="T66" fmla="*/ 812 w 860"/>
                <a:gd name="T67" fmla="*/ 2 h 386"/>
                <a:gd name="T68" fmla="*/ 822 w 860"/>
                <a:gd name="T69" fmla="*/ 4 h 386"/>
                <a:gd name="T70" fmla="*/ 832 w 860"/>
                <a:gd name="T71" fmla="*/ 6 h 386"/>
                <a:gd name="T72" fmla="*/ 840 w 860"/>
                <a:gd name="T73" fmla="*/ 12 h 386"/>
                <a:gd name="T74" fmla="*/ 846 w 860"/>
                <a:gd name="T75" fmla="*/ 18 h 386"/>
                <a:gd name="T76" fmla="*/ 852 w 860"/>
                <a:gd name="T77" fmla="*/ 24 h 386"/>
                <a:gd name="T78" fmla="*/ 858 w 860"/>
                <a:gd name="T79" fmla="*/ 32 h 386"/>
                <a:gd name="T80" fmla="*/ 860 w 860"/>
                <a:gd name="T81" fmla="*/ 42 h 386"/>
                <a:gd name="T82" fmla="*/ 860 w 860"/>
                <a:gd name="T83" fmla="*/ 52 h 386"/>
                <a:gd name="T84" fmla="*/ 860 w 860"/>
                <a:gd name="T85" fmla="*/ 338 h 386"/>
                <a:gd name="T86" fmla="*/ 860 w 860"/>
                <a:gd name="T87" fmla="*/ 338 h 386"/>
                <a:gd name="T88" fmla="*/ 860 w 860"/>
                <a:gd name="T89" fmla="*/ 348 h 386"/>
                <a:gd name="T90" fmla="*/ 858 w 860"/>
                <a:gd name="T91" fmla="*/ 356 h 386"/>
                <a:gd name="T92" fmla="*/ 852 w 860"/>
                <a:gd name="T93" fmla="*/ 366 h 386"/>
                <a:gd name="T94" fmla="*/ 846 w 860"/>
                <a:gd name="T95" fmla="*/ 372 h 386"/>
                <a:gd name="T96" fmla="*/ 840 w 860"/>
                <a:gd name="T97" fmla="*/ 378 h 386"/>
                <a:gd name="T98" fmla="*/ 832 w 860"/>
                <a:gd name="T99" fmla="*/ 382 h 386"/>
                <a:gd name="T100" fmla="*/ 822 w 860"/>
                <a:gd name="T101" fmla="*/ 386 h 386"/>
                <a:gd name="T102" fmla="*/ 812 w 860"/>
                <a:gd name="T103" fmla="*/ 386 h 386"/>
                <a:gd name="T104" fmla="*/ 812 w 860"/>
                <a:gd name="T10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0" h="386">
                  <a:moveTo>
                    <a:pt x="812" y="386"/>
                  </a:moveTo>
                  <a:lnTo>
                    <a:pt x="812" y="386"/>
                  </a:lnTo>
                  <a:lnTo>
                    <a:pt x="802" y="386"/>
                  </a:lnTo>
                  <a:lnTo>
                    <a:pt x="794" y="382"/>
                  </a:lnTo>
                  <a:lnTo>
                    <a:pt x="786" y="378"/>
                  </a:lnTo>
                  <a:lnTo>
                    <a:pt x="778" y="372"/>
                  </a:lnTo>
                  <a:lnTo>
                    <a:pt x="772" y="366"/>
                  </a:lnTo>
                  <a:lnTo>
                    <a:pt x="768" y="356"/>
                  </a:lnTo>
                  <a:lnTo>
                    <a:pt x="764" y="348"/>
                  </a:lnTo>
                  <a:lnTo>
                    <a:pt x="764" y="338"/>
                  </a:lnTo>
                  <a:lnTo>
                    <a:pt x="764" y="100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40" y="96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10" y="76"/>
                  </a:lnTo>
                  <a:lnTo>
                    <a:pt x="4" y="66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10" y="20"/>
                  </a:lnTo>
                  <a:lnTo>
                    <a:pt x="16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22" y="4"/>
                  </a:lnTo>
                  <a:lnTo>
                    <a:pt x="832" y="6"/>
                  </a:lnTo>
                  <a:lnTo>
                    <a:pt x="840" y="12"/>
                  </a:lnTo>
                  <a:lnTo>
                    <a:pt x="846" y="18"/>
                  </a:lnTo>
                  <a:lnTo>
                    <a:pt x="852" y="24"/>
                  </a:lnTo>
                  <a:lnTo>
                    <a:pt x="858" y="32"/>
                  </a:lnTo>
                  <a:lnTo>
                    <a:pt x="860" y="42"/>
                  </a:lnTo>
                  <a:lnTo>
                    <a:pt x="860" y="52"/>
                  </a:lnTo>
                  <a:lnTo>
                    <a:pt x="860" y="338"/>
                  </a:lnTo>
                  <a:lnTo>
                    <a:pt x="860" y="338"/>
                  </a:lnTo>
                  <a:lnTo>
                    <a:pt x="860" y="348"/>
                  </a:lnTo>
                  <a:lnTo>
                    <a:pt x="858" y="356"/>
                  </a:lnTo>
                  <a:lnTo>
                    <a:pt x="852" y="366"/>
                  </a:lnTo>
                  <a:lnTo>
                    <a:pt x="846" y="372"/>
                  </a:lnTo>
                  <a:lnTo>
                    <a:pt x="840" y="378"/>
                  </a:lnTo>
                  <a:lnTo>
                    <a:pt x="832" y="382"/>
                  </a:lnTo>
                  <a:lnTo>
                    <a:pt x="822" y="386"/>
                  </a:lnTo>
                  <a:lnTo>
                    <a:pt x="812" y="386"/>
                  </a:lnTo>
                  <a:lnTo>
                    <a:pt x="812" y="3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8C75516A-13A6-4DC4-9D24-850B51D2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514" y="7189462"/>
              <a:ext cx="113099" cy="118240"/>
            </a:xfrm>
            <a:custGeom>
              <a:avLst/>
              <a:gdLst>
                <a:gd name="T0" fmla="*/ 48 w 308"/>
                <a:gd name="T1" fmla="*/ 322 h 322"/>
                <a:gd name="T2" fmla="*/ 48 w 308"/>
                <a:gd name="T3" fmla="*/ 322 h 322"/>
                <a:gd name="T4" fmla="*/ 38 w 308"/>
                <a:gd name="T5" fmla="*/ 320 h 322"/>
                <a:gd name="T6" fmla="*/ 30 w 308"/>
                <a:gd name="T7" fmla="*/ 318 h 322"/>
                <a:gd name="T8" fmla="*/ 22 w 308"/>
                <a:gd name="T9" fmla="*/ 314 h 322"/>
                <a:gd name="T10" fmla="*/ 14 w 308"/>
                <a:gd name="T11" fmla="*/ 308 h 322"/>
                <a:gd name="T12" fmla="*/ 14 w 308"/>
                <a:gd name="T13" fmla="*/ 308 h 322"/>
                <a:gd name="T14" fmla="*/ 8 w 308"/>
                <a:gd name="T15" fmla="*/ 300 h 322"/>
                <a:gd name="T16" fmla="*/ 4 w 308"/>
                <a:gd name="T17" fmla="*/ 292 h 322"/>
                <a:gd name="T18" fmla="*/ 0 w 308"/>
                <a:gd name="T19" fmla="*/ 284 h 322"/>
                <a:gd name="T20" fmla="*/ 0 w 308"/>
                <a:gd name="T21" fmla="*/ 274 h 322"/>
                <a:gd name="T22" fmla="*/ 0 w 308"/>
                <a:gd name="T23" fmla="*/ 266 h 322"/>
                <a:gd name="T24" fmla="*/ 2 w 308"/>
                <a:gd name="T25" fmla="*/ 256 h 322"/>
                <a:gd name="T26" fmla="*/ 6 w 308"/>
                <a:gd name="T27" fmla="*/ 248 h 322"/>
                <a:gd name="T28" fmla="*/ 12 w 308"/>
                <a:gd name="T29" fmla="*/ 240 h 322"/>
                <a:gd name="T30" fmla="*/ 224 w 308"/>
                <a:gd name="T31" fmla="*/ 14 h 322"/>
                <a:gd name="T32" fmla="*/ 224 w 308"/>
                <a:gd name="T33" fmla="*/ 14 h 322"/>
                <a:gd name="T34" fmla="*/ 232 w 308"/>
                <a:gd name="T35" fmla="*/ 8 h 322"/>
                <a:gd name="T36" fmla="*/ 240 w 308"/>
                <a:gd name="T37" fmla="*/ 4 h 322"/>
                <a:gd name="T38" fmla="*/ 248 w 308"/>
                <a:gd name="T39" fmla="*/ 0 h 322"/>
                <a:gd name="T40" fmla="*/ 258 w 308"/>
                <a:gd name="T41" fmla="*/ 0 h 322"/>
                <a:gd name="T42" fmla="*/ 268 w 308"/>
                <a:gd name="T43" fmla="*/ 0 h 322"/>
                <a:gd name="T44" fmla="*/ 276 w 308"/>
                <a:gd name="T45" fmla="*/ 2 h 322"/>
                <a:gd name="T46" fmla="*/ 286 w 308"/>
                <a:gd name="T47" fmla="*/ 6 h 322"/>
                <a:gd name="T48" fmla="*/ 292 w 308"/>
                <a:gd name="T49" fmla="*/ 12 h 322"/>
                <a:gd name="T50" fmla="*/ 292 w 308"/>
                <a:gd name="T51" fmla="*/ 12 h 322"/>
                <a:gd name="T52" fmla="*/ 300 w 308"/>
                <a:gd name="T53" fmla="*/ 20 h 322"/>
                <a:gd name="T54" fmla="*/ 304 w 308"/>
                <a:gd name="T55" fmla="*/ 28 h 322"/>
                <a:gd name="T56" fmla="*/ 306 w 308"/>
                <a:gd name="T57" fmla="*/ 36 h 322"/>
                <a:gd name="T58" fmla="*/ 308 w 308"/>
                <a:gd name="T59" fmla="*/ 46 h 322"/>
                <a:gd name="T60" fmla="*/ 308 w 308"/>
                <a:gd name="T61" fmla="*/ 56 h 322"/>
                <a:gd name="T62" fmla="*/ 306 w 308"/>
                <a:gd name="T63" fmla="*/ 64 h 322"/>
                <a:gd name="T64" fmla="*/ 300 w 308"/>
                <a:gd name="T65" fmla="*/ 72 h 322"/>
                <a:gd name="T66" fmla="*/ 294 w 308"/>
                <a:gd name="T67" fmla="*/ 80 h 322"/>
                <a:gd name="T68" fmla="*/ 82 w 308"/>
                <a:gd name="T69" fmla="*/ 306 h 322"/>
                <a:gd name="T70" fmla="*/ 82 w 308"/>
                <a:gd name="T71" fmla="*/ 306 h 322"/>
                <a:gd name="T72" fmla="*/ 76 w 308"/>
                <a:gd name="T73" fmla="*/ 312 h 322"/>
                <a:gd name="T74" fmla="*/ 66 w 308"/>
                <a:gd name="T75" fmla="*/ 318 h 322"/>
                <a:gd name="T76" fmla="*/ 58 w 308"/>
                <a:gd name="T77" fmla="*/ 320 h 322"/>
                <a:gd name="T78" fmla="*/ 48 w 308"/>
                <a:gd name="T79" fmla="*/ 322 h 322"/>
                <a:gd name="T80" fmla="*/ 48 w 308"/>
                <a:gd name="T81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8" h="322">
                  <a:moveTo>
                    <a:pt x="48" y="322"/>
                  </a:moveTo>
                  <a:lnTo>
                    <a:pt x="48" y="322"/>
                  </a:lnTo>
                  <a:lnTo>
                    <a:pt x="38" y="320"/>
                  </a:lnTo>
                  <a:lnTo>
                    <a:pt x="30" y="318"/>
                  </a:lnTo>
                  <a:lnTo>
                    <a:pt x="22" y="314"/>
                  </a:lnTo>
                  <a:lnTo>
                    <a:pt x="14" y="308"/>
                  </a:lnTo>
                  <a:lnTo>
                    <a:pt x="14" y="308"/>
                  </a:lnTo>
                  <a:lnTo>
                    <a:pt x="8" y="300"/>
                  </a:lnTo>
                  <a:lnTo>
                    <a:pt x="4" y="292"/>
                  </a:lnTo>
                  <a:lnTo>
                    <a:pt x="0" y="284"/>
                  </a:lnTo>
                  <a:lnTo>
                    <a:pt x="0" y="274"/>
                  </a:lnTo>
                  <a:lnTo>
                    <a:pt x="0" y="266"/>
                  </a:lnTo>
                  <a:lnTo>
                    <a:pt x="2" y="256"/>
                  </a:lnTo>
                  <a:lnTo>
                    <a:pt x="6" y="248"/>
                  </a:lnTo>
                  <a:lnTo>
                    <a:pt x="12" y="240"/>
                  </a:lnTo>
                  <a:lnTo>
                    <a:pt x="224" y="14"/>
                  </a:lnTo>
                  <a:lnTo>
                    <a:pt x="224" y="14"/>
                  </a:lnTo>
                  <a:lnTo>
                    <a:pt x="232" y="8"/>
                  </a:lnTo>
                  <a:lnTo>
                    <a:pt x="240" y="4"/>
                  </a:lnTo>
                  <a:lnTo>
                    <a:pt x="248" y="0"/>
                  </a:lnTo>
                  <a:lnTo>
                    <a:pt x="258" y="0"/>
                  </a:lnTo>
                  <a:lnTo>
                    <a:pt x="268" y="0"/>
                  </a:lnTo>
                  <a:lnTo>
                    <a:pt x="276" y="2"/>
                  </a:lnTo>
                  <a:lnTo>
                    <a:pt x="286" y="6"/>
                  </a:lnTo>
                  <a:lnTo>
                    <a:pt x="292" y="12"/>
                  </a:lnTo>
                  <a:lnTo>
                    <a:pt x="292" y="12"/>
                  </a:lnTo>
                  <a:lnTo>
                    <a:pt x="300" y="20"/>
                  </a:lnTo>
                  <a:lnTo>
                    <a:pt x="304" y="28"/>
                  </a:lnTo>
                  <a:lnTo>
                    <a:pt x="306" y="36"/>
                  </a:lnTo>
                  <a:lnTo>
                    <a:pt x="308" y="46"/>
                  </a:lnTo>
                  <a:lnTo>
                    <a:pt x="308" y="56"/>
                  </a:lnTo>
                  <a:lnTo>
                    <a:pt x="306" y="64"/>
                  </a:lnTo>
                  <a:lnTo>
                    <a:pt x="300" y="72"/>
                  </a:lnTo>
                  <a:lnTo>
                    <a:pt x="294" y="80"/>
                  </a:lnTo>
                  <a:lnTo>
                    <a:pt x="82" y="306"/>
                  </a:lnTo>
                  <a:lnTo>
                    <a:pt x="82" y="306"/>
                  </a:lnTo>
                  <a:lnTo>
                    <a:pt x="76" y="312"/>
                  </a:lnTo>
                  <a:lnTo>
                    <a:pt x="66" y="318"/>
                  </a:lnTo>
                  <a:lnTo>
                    <a:pt x="58" y="320"/>
                  </a:lnTo>
                  <a:lnTo>
                    <a:pt x="48" y="322"/>
                  </a:lnTo>
                  <a:lnTo>
                    <a:pt x="48" y="3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417CFEB5-1428-4E00-8DF9-AEED79305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622" y="7145397"/>
              <a:ext cx="151288" cy="467084"/>
            </a:xfrm>
            <a:custGeom>
              <a:avLst/>
              <a:gdLst>
                <a:gd name="T0" fmla="*/ 48 w 412"/>
                <a:gd name="T1" fmla="*/ 1272 h 1272"/>
                <a:gd name="T2" fmla="*/ 48 w 412"/>
                <a:gd name="T3" fmla="*/ 1272 h 1272"/>
                <a:gd name="T4" fmla="*/ 34 w 412"/>
                <a:gd name="T5" fmla="*/ 1270 h 1272"/>
                <a:gd name="T6" fmla="*/ 20 w 412"/>
                <a:gd name="T7" fmla="*/ 1264 h 1272"/>
                <a:gd name="T8" fmla="*/ 20 w 412"/>
                <a:gd name="T9" fmla="*/ 1264 h 1272"/>
                <a:gd name="T10" fmla="*/ 14 w 412"/>
                <a:gd name="T11" fmla="*/ 1258 h 1272"/>
                <a:gd name="T12" fmla="*/ 8 w 412"/>
                <a:gd name="T13" fmla="*/ 1250 h 1272"/>
                <a:gd name="T14" fmla="*/ 2 w 412"/>
                <a:gd name="T15" fmla="*/ 1242 h 1272"/>
                <a:gd name="T16" fmla="*/ 0 w 412"/>
                <a:gd name="T17" fmla="*/ 1232 h 1272"/>
                <a:gd name="T18" fmla="*/ 0 w 412"/>
                <a:gd name="T19" fmla="*/ 1224 h 1272"/>
                <a:gd name="T20" fmla="*/ 0 w 412"/>
                <a:gd name="T21" fmla="*/ 1214 h 1272"/>
                <a:gd name="T22" fmla="*/ 4 w 412"/>
                <a:gd name="T23" fmla="*/ 1204 h 1272"/>
                <a:gd name="T24" fmla="*/ 8 w 412"/>
                <a:gd name="T25" fmla="*/ 1196 h 1272"/>
                <a:gd name="T26" fmla="*/ 314 w 412"/>
                <a:gd name="T27" fmla="*/ 740 h 1272"/>
                <a:gd name="T28" fmla="*/ 314 w 412"/>
                <a:gd name="T29" fmla="*/ 98 h 1272"/>
                <a:gd name="T30" fmla="*/ 208 w 412"/>
                <a:gd name="T31" fmla="*/ 98 h 1272"/>
                <a:gd name="T32" fmla="*/ 208 w 412"/>
                <a:gd name="T33" fmla="*/ 98 h 1272"/>
                <a:gd name="T34" fmla="*/ 198 w 412"/>
                <a:gd name="T35" fmla="*/ 96 h 1272"/>
                <a:gd name="T36" fmla="*/ 190 w 412"/>
                <a:gd name="T37" fmla="*/ 94 h 1272"/>
                <a:gd name="T38" fmla="*/ 182 w 412"/>
                <a:gd name="T39" fmla="*/ 90 h 1272"/>
                <a:gd name="T40" fmla="*/ 174 w 412"/>
                <a:gd name="T41" fmla="*/ 84 h 1272"/>
                <a:gd name="T42" fmla="*/ 168 w 412"/>
                <a:gd name="T43" fmla="*/ 76 h 1272"/>
                <a:gd name="T44" fmla="*/ 164 w 412"/>
                <a:gd name="T45" fmla="*/ 68 h 1272"/>
                <a:gd name="T46" fmla="*/ 160 w 412"/>
                <a:gd name="T47" fmla="*/ 58 h 1272"/>
                <a:gd name="T48" fmla="*/ 160 w 412"/>
                <a:gd name="T49" fmla="*/ 50 h 1272"/>
                <a:gd name="T50" fmla="*/ 160 w 412"/>
                <a:gd name="T51" fmla="*/ 50 h 1272"/>
                <a:gd name="T52" fmla="*/ 160 w 412"/>
                <a:gd name="T53" fmla="*/ 40 h 1272"/>
                <a:gd name="T54" fmla="*/ 164 w 412"/>
                <a:gd name="T55" fmla="*/ 30 h 1272"/>
                <a:gd name="T56" fmla="*/ 168 w 412"/>
                <a:gd name="T57" fmla="*/ 22 h 1272"/>
                <a:gd name="T58" fmla="*/ 174 w 412"/>
                <a:gd name="T59" fmla="*/ 14 h 1272"/>
                <a:gd name="T60" fmla="*/ 182 w 412"/>
                <a:gd name="T61" fmla="*/ 8 h 1272"/>
                <a:gd name="T62" fmla="*/ 190 w 412"/>
                <a:gd name="T63" fmla="*/ 4 h 1272"/>
                <a:gd name="T64" fmla="*/ 198 w 412"/>
                <a:gd name="T65" fmla="*/ 2 h 1272"/>
                <a:gd name="T66" fmla="*/ 208 w 412"/>
                <a:gd name="T67" fmla="*/ 0 h 1272"/>
                <a:gd name="T68" fmla="*/ 364 w 412"/>
                <a:gd name="T69" fmla="*/ 0 h 1272"/>
                <a:gd name="T70" fmla="*/ 364 w 412"/>
                <a:gd name="T71" fmla="*/ 0 h 1272"/>
                <a:gd name="T72" fmla="*/ 374 w 412"/>
                <a:gd name="T73" fmla="*/ 2 h 1272"/>
                <a:gd name="T74" fmla="*/ 382 w 412"/>
                <a:gd name="T75" fmla="*/ 4 h 1272"/>
                <a:gd name="T76" fmla="*/ 390 w 412"/>
                <a:gd name="T77" fmla="*/ 8 h 1272"/>
                <a:gd name="T78" fmla="*/ 398 w 412"/>
                <a:gd name="T79" fmla="*/ 14 h 1272"/>
                <a:gd name="T80" fmla="*/ 404 w 412"/>
                <a:gd name="T81" fmla="*/ 22 h 1272"/>
                <a:gd name="T82" fmla="*/ 408 w 412"/>
                <a:gd name="T83" fmla="*/ 30 h 1272"/>
                <a:gd name="T84" fmla="*/ 410 w 412"/>
                <a:gd name="T85" fmla="*/ 40 h 1272"/>
                <a:gd name="T86" fmla="*/ 412 w 412"/>
                <a:gd name="T87" fmla="*/ 50 h 1272"/>
                <a:gd name="T88" fmla="*/ 412 w 412"/>
                <a:gd name="T89" fmla="*/ 756 h 1272"/>
                <a:gd name="T90" fmla="*/ 412 w 412"/>
                <a:gd name="T91" fmla="*/ 756 h 1272"/>
                <a:gd name="T92" fmla="*/ 410 w 412"/>
                <a:gd name="T93" fmla="*/ 770 h 1272"/>
                <a:gd name="T94" fmla="*/ 404 w 412"/>
                <a:gd name="T95" fmla="*/ 782 h 1272"/>
                <a:gd name="T96" fmla="*/ 88 w 412"/>
                <a:gd name="T97" fmla="*/ 1250 h 1272"/>
                <a:gd name="T98" fmla="*/ 88 w 412"/>
                <a:gd name="T99" fmla="*/ 1250 h 1272"/>
                <a:gd name="T100" fmla="*/ 80 w 412"/>
                <a:gd name="T101" fmla="*/ 1260 h 1272"/>
                <a:gd name="T102" fmla="*/ 70 w 412"/>
                <a:gd name="T103" fmla="*/ 1266 h 1272"/>
                <a:gd name="T104" fmla="*/ 60 w 412"/>
                <a:gd name="T105" fmla="*/ 1270 h 1272"/>
                <a:gd name="T106" fmla="*/ 48 w 412"/>
                <a:gd name="T107" fmla="*/ 1272 h 1272"/>
                <a:gd name="T108" fmla="*/ 48 w 412"/>
                <a:gd name="T109" fmla="*/ 1272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2" h="1272">
                  <a:moveTo>
                    <a:pt x="48" y="1272"/>
                  </a:moveTo>
                  <a:lnTo>
                    <a:pt x="48" y="1272"/>
                  </a:lnTo>
                  <a:lnTo>
                    <a:pt x="34" y="1270"/>
                  </a:lnTo>
                  <a:lnTo>
                    <a:pt x="20" y="1264"/>
                  </a:lnTo>
                  <a:lnTo>
                    <a:pt x="20" y="1264"/>
                  </a:lnTo>
                  <a:lnTo>
                    <a:pt x="14" y="1258"/>
                  </a:lnTo>
                  <a:lnTo>
                    <a:pt x="8" y="1250"/>
                  </a:lnTo>
                  <a:lnTo>
                    <a:pt x="2" y="1242"/>
                  </a:lnTo>
                  <a:lnTo>
                    <a:pt x="0" y="1232"/>
                  </a:lnTo>
                  <a:lnTo>
                    <a:pt x="0" y="1224"/>
                  </a:lnTo>
                  <a:lnTo>
                    <a:pt x="0" y="1214"/>
                  </a:lnTo>
                  <a:lnTo>
                    <a:pt x="4" y="1204"/>
                  </a:lnTo>
                  <a:lnTo>
                    <a:pt x="8" y="1196"/>
                  </a:lnTo>
                  <a:lnTo>
                    <a:pt x="314" y="740"/>
                  </a:lnTo>
                  <a:lnTo>
                    <a:pt x="314" y="98"/>
                  </a:lnTo>
                  <a:lnTo>
                    <a:pt x="208" y="98"/>
                  </a:lnTo>
                  <a:lnTo>
                    <a:pt x="208" y="98"/>
                  </a:lnTo>
                  <a:lnTo>
                    <a:pt x="198" y="96"/>
                  </a:lnTo>
                  <a:lnTo>
                    <a:pt x="190" y="94"/>
                  </a:lnTo>
                  <a:lnTo>
                    <a:pt x="182" y="90"/>
                  </a:lnTo>
                  <a:lnTo>
                    <a:pt x="174" y="84"/>
                  </a:lnTo>
                  <a:lnTo>
                    <a:pt x="168" y="76"/>
                  </a:lnTo>
                  <a:lnTo>
                    <a:pt x="164" y="68"/>
                  </a:lnTo>
                  <a:lnTo>
                    <a:pt x="160" y="58"/>
                  </a:lnTo>
                  <a:lnTo>
                    <a:pt x="160" y="50"/>
                  </a:lnTo>
                  <a:lnTo>
                    <a:pt x="160" y="50"/>
                  </a:lnTo>
                  <a:lnTo>
                    <a:pt x="160" y="40"/>
                  </a:lnTo>
                  <a:lnTo>
                    <a:pt x="164" y="30"/>
                  </a:lnTo>
                  <a:lnTo>
                    <a:pt x="168" y="22"/>
                  </a:lnTo>
                  <a:lnTo>
                    <a:pt x="174" y="14"/>
                  </a:lnTo>
                  <a:lnTo>
                    <a:pt x="182" y="8"/>
                  </a:lnTo>
                  <a:lnTo>
                    <a:pt x="190" y="4"/>
                  </a:lnTo>
                  <a:lnTo>
                    <a:pt x="198" y="2"/>
                  </a:lnTo>
                  <a:lnTo>
                    <a:pt x="208" y="0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374" y="2"/>
                  </a:lnTo>
                  <a:lnTo>
                    <a:pt x="382" y="4"/>
                  </a:lnTo>
                  <a:lnTo>
                    <a:pt x="390" y="8"/>
                  </a:lnTo>
                  <a:lnTo>
                    <a:pt x="398" y="14"/>
                  </a:lnTo>
                  <a:lnTo>
                    <a:pt x="404" y="22"/>
                  </a:lnTo>
                  <a:lnTo>
                    <a:pt x="408" y="30"/>
                  </a:lnTo>
                  <a:lnTo>
                    <a:pt x="410" y="40"/>
                  </a:lnTo>
                  <a:lnTo>
                    <a:pt x="412" y="50"/>
                  </a:lnTo>
                  <a:lnTo>
                    <a:pt x="412" y="756"/>
                  </a:lnTo>
                  <a:lnTo>
                    <a:pt x="412" y="756"/>
                  </a:lnTo>
                  <a:lnTo>
                    <a:pt x="410" y="770"/>
                  </a:lnTo>
                  <a:lnTo>
                    <a:pt x="404" y="782"/>
                  </a:lnTo>
                  <a:lnTo>
                    <a:pt x="88" y="1250"/>
                  </a:lnTo>
                  <a:lnTo>
                    <a:pt x="88" y="1250"/>
                  </a:lnTo>
                  <a:lnTo>
                    <a:pt x="80" y="1260"/>
                  </a:lnTo>
                  <a:lnTo>
                    <a:pt x="70" y="1266"/>
                  </a:lnTo>
                  <a:lnTo>
                    <a:pt x="60" y="1270"/>
                  </a:lnTo>
                  <a:lnTo>
                    <a:pt x="48" y="1272"/>
                  </a:lnTo>
                  <a:lnTo>
                    <a:pt x="48" y="1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14CE14-B6AE-43BB-8648-DBBDA27BC69B}"/>
              </a:ext>
            </a:extLst>
          </p:cNvPr>
          <p:cNvSpPr txBox="1"/>
          <p:nvPr/>
        </p:nvSpPr>
        <p:spPr>
          <a:xfrm>
            <a:off x="2296628" y="4152723"/>
            <a:ext cx="18150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4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Business solutions </a:t>
            </a:r>
            <a:b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and packages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6EEEA8-0B3C-49F7-94DE-AB983714BC31}"/>
              </a:ext>
            </a:extLst>
          </p:cNvPr>
          <p:cNvSpPr txBox="1"/>
          <p:nvPr/>
        </p:nvSpPr>
        <p:spPr>
          <a:xfrm>
            <a:off x="762109" y="5926697"/>
            <a:ext cx="13311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4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Deployment </a:t>
            </a:r>
          </a:p>
          <a:p>
            <a:pPr marL="54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flexibility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A20F75B-6925-4A44-8158-1F0334FD11C5}"/>
              </a:ext>
            </a:extLst>
          </p:cNvPr>
          <p:cNvGrpSpPr/>
          <p:nvPr/>
        </p:nvGrpSpPr>
        <p:grpSpPr>
          <a:xfrm>
            <a:off x="943709" y="5455644"/>
            <a:ext cx="239773" cy="449144"/>
            <a:chOff x="-1235075" y="5640388"/>
            <a:chExt cx="2428875" cy="4549775"/>
          </a:xfrm>
          <a:solidFill>
            <a:schemeClr val="bg1"/>
          </a:solidFill>
        </p:grpSpPr>
        <p:sp>
          <p:nvSpPr>
            <p:cNvPr id="62" name="Freeform 114">
              <a:extLst>
                <a:ext uri="{FF2B5EF4-FFF2-40B4-BE49-F238E27FC236}">
                  <a16:creationId xmlns:a16="http://schemas.microsoft.com/office/drawing/2014/main" id="{BB498793-585F-4E26-86D4-A59F5EB39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35075" y="5792788"/>
              <a:ext cx="2428875" cy="4397375"/>
            </a:xfrm>
            <a:custGeom>
              <a:avLst/>
              <a:gdLst>
                <a:gd name="T0" fmla="*/ 1482 w 1530"/>
                <a:gd name="T1" fmla="*/ 2770 h 2770"/>
                <a:gd name="T2" fmla="*/ 48 w 1530"/>
                <a:gd name="T3" fmla="*/ 2770 h 2770"/>
                <a:gd name="T4" fmla="*/ 48 w 1530"/>
                <a:gd name="T5" fmla="*/ 2770 h 2770"/>
                <a:gd name="T6" fmla="*/ 38 w 1530"/>
                <a:gd name="T7" fmla="*/ 2770 h 2770"/>
                <a:gd name="T8" fmla="*/ 30 w 1530"/>
                <a:gd name="T9" fmla="*/ 2768 h 2770"/>
                <a:gd name="T10" fmla="*/ 22 w 1530"/>
                <a:gd name="T11" fmla="*/ 2762 h 2770"/>
                <a:gd name="T12" fmla="*/ 14 w 1530"/>
                <a:gd name="T13" fmla="*/ 2756 h 2770"/>
                <a:gd name="T14" fmla="*/ 8 w 1530"/>
                <a:gd name="T15" fmla="*/ 2750 h 2770"/>
                <a:gd name="T16" fmla="*/ 4 w 1530"/>
                <a:gd name="T17" fmla="*/ 2742 h 2770"/>
                <a:gd name="T18" fmla="*/ 2 w 1530"/>
                <a:gd name="T19" fmla="*/ 2732 h 2770"/>
                <a:gd name="T20" fmla="*/ 0 w 1530"/>
                <a:gd name="T21" fmla="*/ 2724 h 2770"/>
                <a:gd name="T22" fmla="*/ 0 w 1530"/>
                <a:gd name="T23" fmla="*/ 48 h 2770"/>
                <a:gd name="T24" fmla="*/ 0 w 1530"/>
                <a:gd name="T25" fmla="*/ 48 h 2770"/>
                <a:gd name="T26" fmla="*/ 2 w 1530"/>
                <a:gd name="T27" fmla="*/ 38 h 2770"/>
                <a:gd name="T28" fmla="*/ 4 w 1530"/>
                <a:gd name="T29" fmla="*/ 28 h 2770"/>
                <a:gd name="T30" fmla="*/ 8 w 1530"/>
                <a:gd name="T31" fmla="*/ 20 h 2770"/>
                <a:gd name="T32" fmla="*/ 14 w 1530"/>
                <a:gd name="T33" fmla="*/ 14 h 2770"/>
                <a:gd name="T34" fmla="*/ 22 w 1530"/>
                <a:gd name="T35" fmla="*/ 8 h 2770"/>
                <a:gd name="T36" fmla="*/ 30 w 1530"/>
                <a:gd name="T37" fmla="*/ 2 h 2770"/>
                <a:gd name="T38" fmla="*/ 38 w 1530"/>
                <a:gd name="T39" fmla="*/ 0 h 2770"/>
                <a:gd name="T40" fmla="*/ 48 w 1530"/>
                <a:gd name="T41" fmla="*/ 0 h 2770"/>
                <a:gd name="T42" fmla="*/ 1482 w 1530"/>
                <a:gd name="T43" fmla="*/ 0 h 2770"/>
                <a:gd name="T44" fmla="*/ 1482 w 1530"/>
                <a:gd name="T45" fmla="*/ 0 h 2770"/>
                <a:gd name="T46" fmla="*/ 1492 w 1530"/>
                <a:gd name="T47" fmla="*/ 0 h 2770"/>
                <a:gd name="T48" fmla="*/ 1500 w 1530"/>
                <a:gd name="T49" fmla="*/ 2 h 2770"/>
                <a:gd name="T50" fmla="*/ 1508 w 1530"/>
                <a:gd name="T51" fmla="*/ 8 h 2770"/>
                <a:gd name="T52" fmla="*/ 1516 w 1530"/>
                <a:gd name="T53" fmla="*/ 14 h 2770"/>
                <a:gd name="T54" fmla="*/ 1522 w 1530"/>
                <a:gd name="T55" fmla="*/ 20 h 2770"/>
                <a:gd name="T56" fmla="*/ 1526 w 1530"/>
                <a:gd name="T57" fmla="*/ 28 h 2770"/>
                <a:gd name="T58" fmla="*/ 1528 w 1530"/>
                <a:gd name="T59" fmla="*/ 38 h 2770"/>
                <a:gd name="T60" fmla="*/ 1530 w 1530"/>
                <a:gd name="T61" fmla="*/ 48 h 2770"/>
                <a:gd name="T62" fmla="*/ 1530 w 1530"/>
                <a:gd name="T63" fmla="*/ 2724 h 2770"/>
                <a:gd name="T64" fmla="*/ 1530 w 1530"/>
                <a:gd name="T65" fmla="*/ 2724 h 2770"/>
                <a:gd name="T66" fmla="*/ 1528 w 1530"/>
                <a:gd name="T67" fmla="*/ 2732 h 2770"/>
                <a:gd name="T68" fmla="*/ 1526 w 1530"/>
                <a:gd name="T69" fmla="*/ 2742 h 2770"/>
                <a:gd name="T70" fmla="*/ 1522 w 1530"/>
                <a:gd name="T71" fmla="*/ 2750 h 2770"/>
                <a:gd name="T72" fmla="*/ 1516 w 1530"/>
                <a:gd name="T73" fmla="*/ 2756 h 2770"/>
                <a:gd name="T74" fmla="*/ 1508 w 1530"/>
                <a:gd name="T75" fmla="*/ 2762 h 2770"/>
                <a:gd name="T76" fmla="*/ 1500 w 1530"/>
                <a:gd name="T77" fmla="*/ 2768 h 2770"/>
                <a:gd name="T78" fmla="*/ 1492 w 1530"/>
                <a:gd name="T79" fmla="*/ 2770 h 2770"/>
                <a:gd name="T80" fmla="*/ 1482 w 1530"/>
                <a:gd name="T81" fmla="*/ 2770 h 2770"/>
                <a:gd name="T82" fmla="*/ 1482 w 1530"/>
                <a:gd name="T83" fmla="*/ 2770 h 2770"/>
                <a:gd name="T84" fmla="*/ 96 w 1530"/>
                <a:gd name="T85" fmla="*/ 2676 h 2770"/>
                <a:gd name="T86" fmla="*/ 1434 w 1530"/>
                <a:gd name="T87" fmla="*/ 2676 h 2770"/>
                <a:gd name="T88" fmla="*/ 1434 w 1530"/>
                <a:gd name="T89" fmla="*/ 94 h 2770"/>
                <a:gd name="T90" fmla="*/ 96 w 1530"/>
                <a:gd name="T91" fmla="*/ 94 h 2770"/>
                <a:gd name="T92" fmla="*/ 96 w 1530"/>
                <a:gd name="T93" fmla="*/ 2676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0" h="2770">
                  <a:moveTo>
                    <a:pt x="1482" y="2770"/>
                  </a:moveTo>
                  <a:lnTo>
                    <a:pt x="48" y="2770"/>
                  </a:lnTo>
                  <a:lnTo>
                    <a:pt x="48" y="2770"/>
                  </a:lnTo>
                  <a:lnTo>
                    <a:pt x="38" y="2770"/>
                  </a:lnTo>
                  <a:lnTo>
                    <a:pt x="30" y="2768"/>
                  </a:lnTo>
                  <a:lnTo>
                    <a:pt x="22" y="2762"/>
                  </a:lnTo>
                  <a:lnTo>
                    <a:pt x="14" y="2756"/>
                  </a:lnTo>
                  <a:lnTo>
                    <a:pt x="8" y="2750"/>
                  </a:lnTo>
                  <a:lnTo>
                    <a:pt x="4" y="2742"/>
                  </a:lnTo>
                  <a:lnTo>
                    <a:pt x="2" y="2732"/>
                  </a:lnTo>
                  <a:lnTo>
                    <a:pt x="0" y="272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92" y="0"/>
                  </a:lnTo>
                  <a:lnTo>
                    <a:pt x="1500" y="2"/>
                  </a:lnTo>
                  <a:lnTo>
                    <a:pt x="1508" y="8"/>
                  </a:lnTo>
                  <a:lnTo>
                    <a:pt x="1516" y="14"/>
                  </a:lnTo>
                  <a:lnTo>
                    <a:pt x="1522" y="20"/>
                  </a:lnTo>
                  <a:lnTo>
                    <a:pt x="1526" y="28"/>
                  </a:lnTo>
                  <a:lnTo>
                    <a:pt x="1528" y="38"/>
                  </a:lnTo>
                  <a:lnTo>
                    <a:pt x="1530" y="48"/>
                  </a:lnTo>
                  <a:lnTo>
                    <a:pt x="1530" y="2724"/>
                  </a:lnTo>
                  <a:lnTo>
                    <a:pt x="1530" y="2724"/>
                  </a:lnTo>
                  <a:lnTo>
                    <a:pt x="1528" y="2732"/>
                  </a:lnTo>
                  <a:lnTo>
                    <a:pt x="1526" y="2742"/>
                  </a:lnTo>
                  <a:lnTo>
                    <a:pt x="1522" y="2750"/>
                  </a:lnTo>
                  <a:lnTo>
                    <a:pt x="1516" y="2756"/>
                  </a:lnTo>
                  <a:lnTo>
                    <a:pt x="1508" y="2762"/>
                  </a:lnTo>
                  <a:lnTo>
                    <a:pt x="1500" y="2768"/>
                  </a:lnTo>
                  <a:lnTo>
                    <a:pt x="1492" y="2770"/>
                  </a:lnTo>
                  <a:lnTo>
                    <a:pt x="1482" y="2770"/>
                  </a:lnTo>
                  <a:lnTo>
                    <a:pt x="1482" y="2770"/>
                  </a:lnTo>
                  <a:close/>
                  <a:moveTo>
                    <a:pt x="96" y="2676"/>
                  </a:moveTo>
                  <a:lnTo>
                    <a:pt x="1434" y="2676"/>
                  </a:lnTo>
                  <a:lnTo>
                    <a:pt x="1434" y="94"/>
                  </a:lnTo>
                  <a:lnTo>
                    <a:pt x="96" y="94"/>
                  </a:lnTo>
                  <a:lnTo>
                    <a:pt x="96" y="26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3" name="Freeform 115">
              <a:extLst>
                <a:ext uri="{FF2B5EF4-FFF2-40B4-BE49-F238E27FC236}">
                  <a16:creationId xmlns:a16="http://schemas.microsoft.com/office/drawing/2014/main" id="{A34CC44D-BEB7-4273-9F04-3D6199BB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2450" y="5640388"/>
              <a:ext cx="1063625" cy="152400"/>
            </a:xfrm>
            <a:custGeom>
              <a:avLst/>
              <a:gdLst>
                <a:gd name="T0" fmla="*/ 622 w 670"/>
                <a:gd name="T1" fmla="*/ 96 h 96"/>
                <a:gd name="T2" fmla="*/ 48 w 670"/>
                <a:gd name="T3" fmla="*/ 96 h 96"/>
                <a:gd name="T4" fmla="*/ 48 w 670"/>
                <a:gd name="T5" fmla="*/ 96 h 96"/>
                <a:gd name="T6" fmla="*/ 38 w 670"/>
                <a:gd name="T7" fmla="*/ 94 h 96"/>
                <a:gd name="T8" fmla="*/ 30 w 670"/>
                <a:gd name="T9" fmla="*/ 92 h 96"/>
                <a:gd name="T10" fmla="*/ 22 w 670"/>
                <a:gd name="T11" fmla="*/ 88 h 96"/>
                <a:gd name="T12" fmla="*/ 14 w 670"/>
                <a:gd name="T13" fmla="*/ 82 h 96"/>
                <a:gd name="T14" fmla="*/ 8 w 670"/>
                <a:gd name="T15" fmla="*/ 74 h 96"/>
                <a:gd name="T16" fmla="*/ 4 w 670"/>
                <a:gd name="T17" fmla="*/ 66 h 96"/>
                <a:gd name="T18" fmla="*/ 2 w 670"/>
                <a:gd name="T19" fmla="*/ 58 h 96"/>
                <a:gd name="T20" fmla="*/ 0 w 670"/>
                <a:gd name="T21" fmla="*/ 48 h 96"/>
                <a:gd name="T22" fmla="*/ 0 w 670"/>
                <a:gd name="T23" fmla="*/ 48 h 96"/>
                <a:gd name="T24" fmla="*/ 2 w 670"/>
                <a:gd name="T25" fmla="*/ 38 h 96"/>
                <a:gd name="T26" fmla="*/ 4 w 670"/>
                <a:gd name="T27" fmla="*/ 28 h 96"/>
                <a:gd name="T28" fmla="*/ 8 w 670"/>
                <a:gd name="T29" fmla="*/ 20 h 96"/>
                <a:gd name="T30" fmla="*/ 14 w 670"/>
                <a:gd name="T31" fmla="*/ 14 h 96"/>
                <a:gd name="T32" fmla="*/ 22 w 670"/>
                <a:gd name="T33" fmla="*/ 8 h 96"/>
                <a:gd name="T34" fmla="*/ 30 w 670"/>
                <a:gd name="T35" fmla="*/ 4 h 96"/>
                <a:gd name="T36" fmla="*/ 38 w 670"/>
                <a:gd name="T37" fmla="*/ 0 h 96"/>
                <a:gd name="T38" fmla="*/ 48 w 670"/>
                <a:gd name="T39" fmla="*/ 0 h 96"/>
                <a:gd name="T40" fmla="*/ 622 w 670"/>
                <a:gd name="T41" fmla="*/ 0 h 96"/>
                <a:gd name="T42" fmla="*/ 622 w 670"/>
                <a:gd name="T43" fmla="*/ 0 h 96"/>
                <a:gd name="T44" fmla="*/ 632 w 670"/>
                <a:gd name="T45" fmla="*/ 0 h 96"/>
                <a:gd name="T46" fmla="*/ 640 w 670"/>
                <a:gd name="T47" fmla="*/ 4 h 96"/>
                <a:gd name="T48" fmla="*/ 648 w 670"/>
                <a:gd name="T49" fmla="*/ 8 h 96"/>
                <a:gd name="T50" fmla="*/ 656 w 670"/>
                <a:gd name="T51" fmla="*/ 14 h 96"/>
                <a:gd name="T52" fmla="*/ 662 w 670"/>
                <a:gd name="T53" fmla="*/ 20 h 96"/>
                <a:gd name="T54" fmla="*/ 666 w 670"/>
                <a:gd name="T55" fmla="*/ 28 h 96"/>
                <a:gd name="T56" fmla="*/ 668 w 670"/>
                <a:gd name="T57" fmla="*/ 38 h 96"/>
                <a:gd name="T58" fmla="*/ 670 w 670"/>
                <a:gd name="T59" fmla="*/ 48 h 96"/>
                <a:gd name="T60" fmla="*/ 670 w 670"/>
                <a:gd name="T61" fmla="*/ 48 h 96"/>
                <a:gd name="T62" fmla="*/ 668 w 670"/>
                <a:gd name="T63" fmla="*/ 58 h 96"/>
                <a:gd name="T64" fmla="*/ 666 w 670"/>
                <a:gd name="T65" fmla="*/ 66 h 96"/>
                <a:gd name="T66" fmla="*/ 662 w 670"/>
                <a:gd name="T67" fmla="*/ 74 h 96"/>
                <a:gd name="T68" fmla="*/ 656 w 670"/>
                <a:gd name="T69" fmla="*/ 82 h 96"/>
                <a:gd name="T70" fmla="*/ 648 w 670"/>
                <a:gd name="T71" fmla="*/ 88 h 96"/>
                <a:gd name="T72" fmla="*/ 640 w 670"/>
                <a:gd name="T73" fmla="*/ 92 h 96"/>
                <a:gd name="T74" fmla="*/ 632 w 670"/>
                <a:gd name="T75" fmla="*/ 94 h 96"/>
                <a:gd name="T76" fmla="*/ 622 w 670"/>
                <a:gd name="T77" fmla="*/ 96 h 96"/>
                <a:gd name="T78" fmla="*/ 622 w 670"/>
                <a:gd name="T7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0" h="96">
                  <a:moveTo>
                    <a:pt x="62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38" y="94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622" y="0"/>
                  </a:lnTo>
                  <a:lnTo>
                    <a:pt x="622" y="0"/>
                  </a:lnTo>
                  <a:lnTo>
                    <a:pt x="632" y="0"/>
                  </a:lnTo>
                  <a:lnTo>
                    <a:pt x="640" y="4"/>
                  </a:lnTo>
                  <a:lnTo>
                    <a:pt x="648" y="8"/>
                  </a:lnTo>
                  <a:lnTo>
                    <a:pt x="656" y="14"/>
                  </a:lnTo>
                  <a:lnTo>
                    <a:pt x="662" y="20"/>
                  </a:lnTo>
                  <a:lnTo>
                    <a:pt x="666" y="28"/>
                  </a:lnTo>
                  <a:lnTo>
                    <a:pt x="668" y="38"/>
                  </a:lnTo>
                  <a:lnTo>
                    <a:pt x="670" y="48"/>
                  </a:lnTo>
                  <a:lnTo>
                    <a:pt x="670" y="48"/>
                  </a:lnTo>
                  <a:lnTo>
                    <a:pt x="668" y="58"/>
                  </a:lnTo>
                  <a:lnTo>
                    <a:pt x="666" y="66"/>
                  </a:lnTo>
                  <a:lnTo>
                    <a:pt x="662" y="74"/>
                  </a:lnTo>
                  <a:lnTo>
                    <a:pt x="656" y="82"/>
                  </a:lnTo>
                  <a:lnTo>
                    <a:pt x="648" y="88"/>
                  </a:lnTo>
                  <a:lnTo>
                    <a:pt x="640" y="92"/>
                  </a:lnTo>
                  <a:lnTo>
                    <a:pt x="632" y="94"/>
                  </a:lnTo>
                  <a:lnTo>
                    <a:pt x="622" y="96"/>
                  </a:lnTo>
                  <a:lnTo>
                    <a:pt x="62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4" name="Freeform 116">
              <a:extLst>
                <a:ext uri="{FF2B5EF4-FFF2-40B4-BE49-F238E27FC236}">
                  <a16:creationId xmlns:a16="http://schemas.microsoft.com/office/drawing/2014/main" id="{C676AFE5-3F7B-4F3F-B593-64965C9BC0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1050" y="6399213"/>
              <a:ext cx="609600" cy="908050"/>
            </a:xfrm>
            <a:custGeom>
              <a:avLst/>
              <a:gdLst>
                <a:gd name="T0" fmla="*/ 336 w 384"/>
                <a:gd name="T1" fmla="*/ 572 h 572"/>
                <a:gd name="T2" fmla="*/ 48 w 384"/>
                <a:gd name="T3" fmla="*/ 572 h 572"/>
                <a:gd name="T4" fmla="*/ 48 w 384"/>
                <a:gd name="T5" fmla="*/ 572 h 572"/>
                <a:gd name="T6" fmla="*/ 40 w 384"/>
                <a:gd name="T7" fmla="*/ 572 h 572"/>
                <a:gd name="T8" fmla="*/ 30 w 384"/>
                <a:gd name="T9" fmla="*/ 570 h 572"/>
                <a:gd name="T10" fmla="*/ 22 w 384"/>
                <a:gd name="T11" fmla="*/ 564 h 572"/>
                <a:gd name="T12" fmla="*/ 14 w 384"/>
                <a:gd name="T13" fmla="*/ 558 h 572"/>
                <a:gd name="T14" fmla="*/ 10 w 384"/>
                <a:gd name="T15" fmla="*/ 552 h 572"/>
                <a:gd name="T16" fmla="*/ 4 w 384"/>
                <a:gd name="T17" fmla="*/ 544 h 572"/>
                <a:gd name="T18" fmla="*/ 2 w 384"/>
                <a:gd name="T19" fmla="*/ 534 h 572"/>
                <a:gd name="T20" fmla="*/ 0 w 384"/>
                <a:gd name="T21" fmla="*/ 526 h 572"/>
                <a:gd name="T22" fmla="*/ 0 w 384"/>
                <a:gd name="T23" fmla="*/ 48 h 572"/>
                <a:gd name="T24" fmla="*/ 0 w 384"/>
                <a:gd name="T25" fmla="*/ 48 h 572"/>
                <a:gd name="T26" fmla="*/ 2 w 384"/>
                <a:gd name="T27" fmla="*/ 38 h 572"/>
                <a:gd name="T28" fmla="*/ 4 w 384"/>
                <a:gd name="T29" fmla="*/ 28 h 572"/>
                <a:gd name="T30" fmla="*/ 10 w 384"/>
                <a:gd name="T31" fmla="*/ 20 h 572"/>
                <a:gd name="T32" fmla="*/ 14 w 384"/>
                <a:gd name="T33" fmla="*/ 14 h 572"/>
                <a:gd name="T34" fmla="*/ 22 w 384"/>
                <a:gd name="T35" fmla="*/ 8 h 572"/>
                <a:gd name="T36" fmla="*/ 30 w 384"/>
                <a:gd name="T37" fmla="*/ 4 h 572"/>
                <a:gd name="T38" fmla="*/ 40 w 384"/>
                <a:gd name="T39" fmla="*/ 0 h 572"/>
                <a:gd name="T40" fmla="*/ 48 w 384"/>
                <a:gd name="T41" fmla="*/ 0 h 572"/>
                <a:gd name="T42" fmla="*/ 336 w 384"/>
                <a:gd name="T43" fmla="*/ 0 h 572"/>
                <a:gd name="T44" fmla="*/ 336 w 384"/>
                <a:gd name="T45" fmla="*/ 0 h 572"/>
                <a:gd name="T46" fmla="*/ 344 w 384"/>
                <a:gd name="T47" fmla="*/ 0 h 572"/>
                <a:gd name="T48" fmla="*/ 354 w 384"/>
                <a:gd name="T49" fmla="*/ 4 h 572"/>
                <a:gd name="T50" fmla="*/ 362 w 384"/>
                <a:gd name="T51" fmla="*/ 8 h 572"/>
                <a:gd name="T52" fmla="*/ 370 w 384"/>
                <a:gd name="T53" fmla="*/ 14 h 572"/>
                <a:gd name="T54" fmla="*/ 374 w 384"/>
                <a:gd name="T55" fmla="*/ 20 h 572"/>
                <a:gd name="T56" fmla="*/ 380 w 384"/>
                <a:gd name="T57" fmla="*/ 28 h 572"/>
                <a:gd name="T58" fmla="*/ 382 w 384"/>
                <a:gd name="T59" fmla="*/ 38 h 572"/>
                <a:gd name="T60" fmla="*/ 384 w 384"/>
                <a:gd name="T61" fmla="*/ 48 h 572"/>
                <a:gd name="T62" fmla="*/ 384 w 384"/>
                <a:gd name="T63" fmla="*/ 526 h 572"/>
                <a:gd name="T64" fmla="*/ 384 w 384"/>
                <a:gd name="T65" fmla="*/ 526 h 572"/>
                <a:gd name="T66" fmla="*/ 382 w 384"/>
                <a:gd name="T67" fmla="*/ 534 h 572"/>
                <a:gd name="T68" fmla="*/ 380 w 384"/>
                <a:gd name="T69" fmla="*/ 544 h 572"/>
                <a:gd name="T70" fmla="*/ 374 w 384"/>
                <a:gd name="T71" fmla="*/ 552 h 572"/>
                <a:gd name="T72" fmla="*/ 370 w 384"/>
                <a:gd name="T73" fmla="*/ 558 h 572"/>
                <a:gd name="T74" fmla="*/ 362 w 384"/>
                <a:gd name="T75" fmla="*/ 564 h 572"/>
                <a:gd name="T76" fmla="*/ 354 w 384"/>
                <a:gd name="T77" fmla="*/ 570 h 572"/>
                <a:gd name="T78" fmla="*/ 344 w 384"/>
                <a:gd name="T79" fmla="*/ 572 h 572"/>
                <a:gd name="T80" fmla="*/ 336 w 384"/>
                <a:gd name="T81" fmla="*/ 572 h 572"/>
                <a:gd name="T82" fmla="*/ 336 w 384"/>
                <a:gd name="T83" fmla="*/ 572 h 572"/>
                <a:gd name="T84" fmla="*/ 96 w 384"/>
                <a:gd name="T85" fmla="*/ 478 h 572"/>
                <a:gd name="T86" fmla="*/ 288 w 384"/>
                <a:gd name="T87" fmla="*/ 478 h 572"/>
                <a:gd name="T88" fmla="*/ 288 w 384"/>
                <a:gd name="T89" fmla="*/ 96 h 572"/>
                <a:gd name="T90" fmla="*/ 96 w 384"/>
                <a:gd name="T91" fmla="*/ 96 h 572"/>
                <a:gd name="T92" fmla="*/ 96 w 384"/>
                <a:gd name="T93" fmla="*/ 47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4" h="572">
                  <a:moveTo>
                    <a:pt x="336" y="572"/>
                  </a:moveTo>
                  <a:lnTo>
                    <a:pt x="48" y="572"/>
                  </a:lnTo>
                  <a:lnTo>
                    <a:pt x="48" y="572"/>
                  </a:lnTo>
                  <a:lnTo>
                    <a:pt x="40" y="572"/>
                  </a:lnTo>
                  <a:lnTo>
                    <a:pt x="30" y="570"/>
                  </a:lnTo>
                  <a:lnTo>
                    <a:pt x="22" y="564"/>
                  </a:lnTo>
                  <a:lnTo>
                    <a:pt x="14" y="558"/>
                  </a:lnTo>
                  <a:lnTo>
                    <a:pt x="10" y="552"/>
                  </a:lnTo>
                  <a:lnTo>
                    <a:pt x="4" y="544"/>
                  </a:lnTo>
                  <a:lnTo>
                    <a:pt x="2" y="534"/>
                  </a:lnTo>
                  <a:lnTo>
                    <a:pt x="0" y="52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44" y="0"/>
                  </a:lnTo>
                  <a:lnTo>
                    <a:pt x="354" y="4"/>
                  </a:lnTo>
                  <a:lnTo>
                    <a:pt x="362" y="8"/>
                  </a:lnTo>
                  <a:lnTo>
                    <a:pt x="370" y="14"/>
                  </a:lnTo>
                  <a:lnTo>
                    <a:pt x="374" y="20"/>
                  </a:lnTo>
                  <a:lnTo>
                    <a:pt x="380" y="28"/>
                  </a:lnTo>
                  <a:lnTo>
                    <a:pt x="382" y="38"/>
                  </a:lnTo>
                  <a:lnTo>
                    <a:pt x="384" y="48"/>
                  </a:lnTo>
                  <a:lnTo>
                    <a:pt x="384" y="526"/>
                  </a:lnTo>
                  <a:lnTo>
                    <a:pt x="384" y="526"/>
                  </a:lnTo>
                  <a:lnTo>
                    <a:pt x="382" y="534"/>
                  </a:lnTo>
                  <a:lnTo>
                    <a:pt x="380" y="544"/>
                  </a:lnTo>
                  <a:lnTo>
                    <a:pt x="374" y="552"/>
                  </a:lnTo>
                  <a:lnTo>
                    <a:pt x="370" y="558"/>
                  </a:lnTo>
                  <a:lnTo>
                    <a:pt x="362" y="564"/>
                  </a:lnTo>
                  <a:lnTo>
                    <a:pt x="354" y="570"/>
                  </a:lnTo>
                  <a:lnTo>
                    <a:pt x="344" y="572"/>
                  </a:lnTo>
                  <a:lnTo>
                    <a:pt x="336" y="572"/>
                  </a:lnTo>
                  <a:lnTo>
                    <a:pt x="336" y="572"/>
                  </a:lnTo>
                  <a:close/>
                  <a:moveTo>
                    <a:pt x="96" y="478"/>
                  </a:moveTo>
                  <a:lnTo>
                    <a:pt x="288" y="478"/>
                  </a:lnTo>
                  <a:lnTo>
                    <a:pt x="288" y="96"/>
                  </a:lnTo>
                  <a:lnTo>
                    <a:pt x="96" y="96"/>
                  </a:lnTo>
                  <a:lnTo>
                    <a:pt x="96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5" name="Freeform 117">
              <a:extLst>
                <a:ext uri="{FF2B5EF4-FFF2-40B4-BE49-F238E27FC236}">
                  <a16:creationId xmlns:a16="http://schemas.microsoft.com/office/drawing/2014/main" id="{C916F22C-5CD7-4255-B9F3-E2093E0B8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175" y="6399213"/>
              <a:ext cx="606425" cy="908050"/>
            </a:xfrm>
            <a:custGeom>
              <a:avLst/>
              <a:gdLst>
                <a:gd name="T0" fmla="*/ 334 w 382"/>
                <a:gd name="T1" fmla="*/ 572 h 572"/>
                <a:gd name="T2" fmla="*/ 48 w 382"/>
                <a:gd name="T3" fmla="*/ 572 h 572"/>
                <a:gd name="T4" fmla="*/ 48 w 382"/>
                <a:gd name="T5" fmla="*/ 572 h 572"/>
                <a:gd name="T6" fmla="*/ 38 w 382"/>
                <a:gd name="T7" fmla="*/ 572 h 572"/>
                <a:gd name="T8" fmla="*/ 30 w 382"/>
                <a:gd name="T9" fmla="*/ 570 h 572"/>
                <a:gd name="T10" fmla="*/ 22 w 382"/>
                <a:gd name="T11" fmla="*/ 564 h 572"/>
                <a:gd name="T12" fmla="*/ 14 w 382"/>
                <a:gd name="T13" fmla="*/ 558 h 572"/>
                <a:gd name="T14" fmla="*/ 8 w 382"/>
                <a:gd name="T15" fmla="*/ 552 h 572"/>
                <a:gd name="T16" fmla="*/ 4 w 382"/>
                <a:gd name="T17" fmla="*/ 544 h 572"/>
                <a:gd name="T18" fmla="*/ 2 w 382"/>
                <a:gd name="T19" fmla="*/ 534 h 572"/>
                <a:gd name="T20" fmla="*/ 0 w 382"/>
                <a:gd name="T21" fmla="*/ 526 h 572"/>
                <a:gd name="T22" fmla="*/ 0 w 382"/>
                <a:gd name="T23" fmla="*/ 48 h 572"/>
                <a:gd name="T24" fmla="*/ 0 w 382"/>
                <a:gd name="T25" fmla="*/ 48 h 572"/>
                <a:gd name="T26" fmla="*/ 2 w 382"/>
                <a:gd name="T27" fmla="*/ 38 h 572"/>
                <a:gd name="T28" fmla="*/ 4 w 382"/>
                <a:gd name="T29" fmla="*/ 28 h 572"/>
                <a:gd name="T30" fmla="*/ 8 w 382"/>
                <a:gd name="T31" fmla="*/ 20 h 572"/>
                <a:gd name="T32" fmla="*/ 14 w 382"/>
                <a:gd name="T33" fmla="*/ 14 h 572"/>
                <a:gd name="T34" fmla="*/ 22 w 382"/>
                <a:gd name="T35" fmla="*/ 8 h 572"/>
                <a:gd name="T36" fmla="*/ 30 w 382"/>
                <a:gd name="T37" fmla="*/ 4 h 572"/>
                <a:gd name="T38" fmla="*/ 38 w 382"/>
                <a:gd name="T39" fmla="*/ 0 h 572"/>
                <a:gd name="T40" fmla="*/ 48 w 382"/>
                <a:gd name="T41" fmla="*/ 0 h 572"/>
                <a:gd name="T42" fmla="*/ 334 w 382"/>
                <a:gd name="T43" fmla="*/ 0 h 572"/>
                <a:gd name="T44" fmla="*/ 334 w 382"/>
                <a:gd name="T45" fmla="*/ 0 h 572"/>
                <a:gd name="T46" fmla="*/ 344 w 382"/>
                <a:gd name="T47" fmla="*/ 0 h 572"/>
                <a:gd name="T48" fmla="*/ 354 w 382"/>
                <a:gd name="T49" fmla="*/ 4 h 572"/>
                <a:gd name="T50" fmla="*/ 362 w 382"/>
                <a:gd name="T51" fmla="*/ 8 h 572"/>
                <a:gd name="T52" fmla="*/ 368 w 382"/>
                <a:gd name="T53" fmla="*/ 14 h 572"/>
                <a:gd name="T54" fmla="*/ 374 w 382"/>
                <a:gd name="T55" fmla="*/ 20 h 572"/>
                <a:gd name="T56" fmla="*/ 378 w 382"/>
                <a:gd name="T57" fmla="*/ 28 h 572"/>
                <a:gd name="T58" fmla="*/ 382 w 382"/>
                <a:gd name="T59" fmla="*/ 38 h 572"/>
                <a:gd name="T60" fmla="*/ 382 w 382"/>
                <a:gd name="T61" fmla="*/ 48 h 572"/>
                <a:gd name="T62" fmla="*/ 382 w 382"/>
                <a:gd name="T63" fmla="*/ 526 h 572"/>
                <a:gd name="T64" fmla="*/ 382 w 382"/>
                <a:gd name="T65" fmla="*/ 526 h 572"/>
                <a:gd name="T66" fmla="*/ 382 w 382"/>
                <a:gd name="T67" fmla="*/ 534 h 572"/>
                <a:gd name="T68" fmla="*/ 378 w 382"/>
                <a:gd name="T69" fmla="*/ 544 h 572"/>
                <a:gd name="T70" fmla="*/ 374 w 382"/>
                <a:gd name="T71" fmla="*/ 552 h 572"/>
                <a:gd name="T72" fmla="*/ 368 w 382"/>
                <a:gd name="T73" fmla="*/ 558 h 572"/>
                <a:gd name="T74" fmla="*/ 362 w 382"/>
                <a:gd name="T75" fmla="*/ 564 h 572"/>
                <a:gd name="T76" fmla="*/ 354 w 382"/>
                <a:gd name="T77" fmla="*/ 570 h 572"/>
                <a:gd name="T78" fmla="*/ 344 w 382"/>
                <a:gd name="T79" fmla="*/ 572 h 572"/>
                <a:gd name="T80" fmla="*/ 334 w 382"/>
                <a:gd name="T81" fmla="*/ 572 h 572"/>
                <a:gd name="T82" fmla="*/ 334 w 382"/>
                <a:gd name="T83" fmla="*/ 572 h 572"/>
                <a:gd name="T84" fmla="*/ 96 w 382"/>
                <a:gd name="T85" fmla="*/ 478 h 572"/>
                <a:gd name="T86" fmla="*/ 288 w 382"/>
                <a:gd name="T87" fmla="*/ 478 h 572"/>
                <a:gd name="T88" fmla="*/ 288 w 382"/>
                <a:gd name="T89" fmla="*/ 96 h 572"/>
                <a:gd name="T90" fmla="*/ 96 w 382"/>
                <a:gd name="T91" fmla="*/ 96 h 572"/>
                <a:gd name="T92" fmla="*/ 96 w 382"/>
                <a:gd name="T93" fmla="*/ 47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2" h="572">
                  <a:moveTo>
                    <a:pt x="334" y="572"/>
                  </a:moveTo>
                  <a:lnTo>
                    <a:pt x="48" y="572"/>
                  </a:lnTo>
                  <a:lnTo>
                    <a:pt x="48" y="572"/>
                  </a:lnTo>
                  <a:lnTo>
                    <a:pt x="38" y="572"/>
                  </a:lnTo>
                  <a:lnTo>
                    <a:pt x="30" y="570"/>
                  </a:lnTo>
                  <a:lnTo>
                    <a:pt x="22" y="564"/>
                  </a:lnTo>
                  <a:lnTo>
                    <a:pt x="14" y="558"/>
                  </a:lnTo>
                  <a:lnTo>
                    <a:pt x="8" y="552"/>
                  </a:lnTo>
                  <a:lnTo>
                    <a:pt x="4" y="544"/>
                  </a:lnTo>
                  <a:lnTo>
                    <a:pt x="2" y="534"/>
                  </a:lnTo>
                  <a:lnTo>
                    <a:pt x="0" y="52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44" y="0"/>
                  </a:lnTo>
                  <a:lnTo>
                    <a:pt x="354" y="4"/>
                  </a:lnTo>
                  <a:lnTo>
                    <a:pt x="362" y="8"/>
                  </a:lnTo>
                  <a:lnTo>
                    <a:pt x="368" y="14"/>
                  </a:lnTo>
                  <a:lnTo>
                    <a:pt x="374" y="20"/>
                  </a:lnTo>
                  <a:lnTo>
                    <a:pt x="378" y="28"/>
                  </a:lnTo>
                  <a:lnTo>
                    <a:pt x="382" y="38"/>
                  </a:lnTo>
                  <a:lnTo>
                    <a:pt x="382" y="48"/>
                  </a:lnTo>
                  <a:lnTo>
                    <a:pt x="382" y="526"/>
                  </a:lnTo>
                  <a:lnTo>
                    <a:pt x="382" y="526"/>
                  </a:lnTo>
                  <a:lnTo>
                    <a:pt x="382" y="534"/>
                  </a:lnTo>
                  <a:lnTo>
                    <a:pt x="378" y="544"/>
                  </a:lnTo>
                  <a:lnTo>
                    <a:pt x="374" y="552"/>
                  </a:lnTo>
                  <a:lnTo>
                    <a:pt x="368" y="558"/>
                  </a:lnTo>
                  <a:lnTo>
                    <a:pt x="362" y="564"/>
                  </a:lnTo>
                  <a:lnTo>
                    <a:pt x="354" y="570"/>
                  </a:lnTo>
                  <a:lnTo>
                    <a:pt x="344" y="572"/>
                  </a:lnTo>
                  <a:lnTo>
                    <a:pt x="334" y="572"/>
                  </a:lnTo>
                  <a:lnTo>
                    <a:pt x="334" y="572"/>
                  </a:lnTo>
                  <a:close/>
                  <a:moveTo>
                    <a:pt x="96" y="478"/>
                  </a:moveTo>
                  <a:lnTo>
                    <a:pt x="288" y="478"/>
                  </a:lnTo>
                  <a:lnTo>
                    <a:pt x="288" y="96"/>
                  </a:lnTo>
                  <a:lnTo>
                    <a:pt x="96" y="96"/>
                  </a:lnTo>
                  <a:lnTo>
                    <a:pt x="96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6" name="Freeform 128">
              <a:extLst>
                <a:ext uri="{FF2B5EF4-FFF2-40B4-BE49-F238E27FC236}">
                  <a16:creationId xmlns:a16="http://schemas.microsoft.com/office/drawing/2014/main" id="{0010888E-DABE-4B7D-BD62-22E096D51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1050" y="7612063"/>
              <a:ext cx="609600" cy="911225"/>
            </a:xfrm>
            <a:custGeom>
              <a:avLst/>
              <a:gdLst>
                <a:gd name="T0" fmla="*/ 336 w 384"/>
                <a:gd name="T1" fmla="*/ 574 h 574"/>
                <a:gd name="T2" fmla="*/ 48 w 384"/>
                <a:gd name="T3" fmla="*/ 574 h 574"/>
                <a:gd name="T4" fmla="*/ 48 w 384"/>
                <a:gd name="T5" fmla="*/ 574 h 574"/>
                <a:gd name="T6" fmla="*/ 40 w 384"/>
                <a:gd name="T7" fmla="*/ 572 h 574"/>
                <a:gd name="T8" fmla="*/ 30 w 384"/>
                <a:gd name="T9" fmla="*/ 570 h 574"/>
                <a:gd name="T10" fmla="*/ 22 w 384"/>
                <a:gd name="T11" fmla="*/ 566 h 574"/>
                <a:gd name="T12" fmla="*/ 14 w 384"/>
                <a:gd name="T13" fmla="*/ 560 h 574"/>
                <a:gd name="T14" fmla="*/ 10 w 384"/>
                <a:gd name="T15" fmla="*/ 552 h 574"/>
                <a:gd name="T16" fmla="*/ 4 w 384"/>
                <a:gd name="T17" fmla="*/ 544 h 574"/>
                <a:gd name="T18" fmla="*/ 2 w 384"/>
                <a:gd name="T19" fmla="*/ 536 h 574"/>
                <a:gd name="T20" fmla="*/ 0 w 384"/>
                <a:gd name="T21" fmla="*/ 526 h 574"/>
                <a:gd name="T22" fmla="*/ 0 w 384"/>
                <a:gd name="T23" fmla="*/ 48 h 574"/>
                <a:gd name="T24" fmla="*/ 0 w 384"/>
                <a:gd name="T25" fmla="*/ 48 h 574"/>
                <a:gd name="T26" fmla="*/ 2 w 384"/>
                <a:gd name="T27" fmla="*/ 38 h 574"/>
                <a:gd name="T28" fmla="*/ 4 w 384"/>
                <a:gd name="T29" fmla="*/ 30 h 574"/>
                <a:gd name="T30" fmla="*/ 10 w 384"/>
                <a:gd name="T31" fmla="*/ 22 h 574"/>
                <a:gd name="T32" fmla="*/ 14 w 384"/>
                <a:gd name="T33" fmla="*/ 14 h 574"/>
                <a:gd name="T34" fmla="*/ 22 w 384"/>
                <a:gd name="T35" fmla="*/ 8 h 574"/>
                <a:gd name="T36" fmla="*/ 30 w 384"/>
                <a:gd name="T37" fmla="*/ 4 h 574"/>
                <a:gd name="T38" fmla="*/ 40 w 384"/>
                <a:gd name="T39" fmla="*/ 2 h 574"/>
                <a:gd name="T40" fmla="*/ 48 w 384"/>
                <a:gd name="T41" fmla="*/ 0 h 574"/>
                <a:gd name="T42" fmla="*/ 336 w 384"/>
                <a:gd name="T43" fmla="*/ 0 h 574"/>
                <a:gd name="T44" fmla="*/ 336 w 384"/>
                <a:gd name="T45" fmla="*/ 0 h 574"/>
                <a:gd name="T46" fmla="*/ 344 w 384"/>
                <a:gd name="T47" fmla="*/ 2 h 574"/>
                <a:gd name="T48" fmla="*/ 354 w 384"/>
                <a:gd name="T49" fmla="*/ 4 h 574"/>
                <a:gd name="T50" fmla="*/ 362 w 384"/>
                <a:gd name="T51" fmla="*/ 8 h 574"/>
                <a:gd name="T52" fmla="*/ 370 w 384"/>
                <a:gd name="T53" fmla="*/ 14 h 574"/>
                <a:gd name="T54" fmla="*/ 374 w 384"/>
                <a:gd name="T55" fmla="*/ 22 h 574"/>
                <a:gd name="T56" fmla="*/ 380 w 384"/>
                <a:gd name="T57" fmla="*/ 30 h 574"/>
                <a:gd name="T58" fmla="*/ 382 w 384"/>
                <a:gd name="T59" fmla="*/ 38 h 574"/>
                <a:gd name="T60" fmla="*/ 384 w 384"/>
                <a:gd name="T61" fmla="*/ 48 h 574"/>
                <a:gd name="T62" fmla="*/ 384 w 384"/>
                <a:gd name="T63" fmla="*/ 526 h 574"/>
                <a:gd name="T64" fmla="*/ 384 w 384"/>
                <a:gd name="T65" fmla="*/ 526 h 574"/>
                <a:gd name="T66" fmla="*/ 382 w 384"/>
                <a:gd name="T67" fmla="*/ 536 h 574"/>
                <a:gd name="T68" fmla="*/ 380 w 384"/>
                <a:gd name="T69" fmla="*/ 544 h 574"/>
                <a:gd name="T70" fmla="*/ 374 w 384"/>
                <a:gd name="T71" fmla="*/ 552 h 574"/>
                <a:gd name="T72" fmla="*/ 370 w 384"/>
                <a:gd name="T73" fmla="*/ 560 h 574"/>
                <a:gd name="T74" fmla="*/ 362 w 384"/>
                <a:gd name="T75" fmla="*/ 566 h 574"/>
                <a:gd name="T76" fmla="*/ 354 w 384"/>
                <a:gd name="T77" fmla="*/ 570 h 574"/>
                <a:gd name="T78" fmla="*/ 344 w 384"/>
                <a:gd name="T79" fmla="*/ 572 h 574"/>
                <a:gd name="T80" fmla="*/ 336 w 384"/>
                <a:gd name="T81" fmla="*/ 574 h 574"/>
                <a:gd name="T82" fmla="*/ 336 w 384"/>
                <a:gd name="T83" fmla="*/ 574 h 574"/>
                <a:gd name="T84" fmla="*/ 96 w 384"/>
                <a:gd name="T85" fmla="*/ 478 h 574"/>
                <a:gd name="T86" fmla="*/ 288 w 384"/>
                <a:gd name="T87" fmla="*/ 478 h 574"/>
                <a:gd name="T88" fmla="*/ 288 w 384"/>
                <a:gd name="T89" fmla="*/ 96 h 574"/>
                <a:gd name="T90" fmla="*/ 96 w 384"/>
                <a:gd name="T91" fmla="*/ 96 h 574"/>
                <a:gd name="T92" fmla="*/ 96 w 384"/>
                <a:gd name="T93" fmla="*/ 47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4" h="574">
                  <a:moveTo>
                    <a:pt x="336" y="574"/>
                  </a:moveTo>
                  <a:lnTo>
                    <a:pt x="48" y="574"/>
                  </a:lnTo>
                  <a:lnTo>
                    <a:pt x="48" y="574"/>
                  </a:lnTo>
                  <a:lnTo>
                    <a:pt x="40" y="572"/>
                  </a:lnTo>
                  <a:lnTo>
                    <a:pt x="30" y="570"/>
                  </a:lnTo>
                  <a:lnTo>
                    <a:pt x="22" y="566"/>
                  </a:lnTo>
                  <a:lnTo>
                    <a:pt x="14" y="560"/>
                  </a:lnTo>
                  <a:lnTo>
                    <a:pt x="10" y="552"/>
                  </a:lnTo>
                  <a:lnTo>
                    <a:pt x="4" y="544"/>
                  </a:lnTo>
                  <a:lnTo>
                    <a:pt x="2" y="536"/>
                  </a:lnTo>
                  <a:lnTo>
                    <a:pt x="0" y="52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44" y="2"/>
                  </a:lnTo>
                  <a:lnTo>
                    <a:pt x="354" y="4"/>
                  </a:lnTo>
                  <a:lnTo>
                    <a:pt x="362" y="8"/>
                  </a:lnTo>
                  <a:lnTo>
                    <a:pt x="370" y="14"/>
                  </a:lnTo>
                  <a:lnTo>
                    <a:pt x="374" y="22"/>
                  </a:lnTo>
                  <a:lnTo>
                    <a:pt x="380" y="30"/>
                  </a:lnTo>
                  <a:lnTo>
                    <a:pt x="382" y="38"/>
                  </a:lnTo>
                  <a:lnTo>
                    <a:pt x="384" y="48"/>
                  </a:lnTo>
                  <a:lnTo>
                    <a:pt x="384" y="526"/>
                  </a:lnTo>
                  <a:lnTo>
                    <a:pt x="384" y="526"/>
                  </a:lnTo>
                  <a:lnTo>
                    <a:pt x="382" y="536"/>
                  </a:lnTo>
                  <a:lnTo>
                    <a:pt x="380" y="544"/>
                  </a:lnTo>
                  <a:lnTo>
                    <a:pt x="374" y="552"/>
                  </a:lnTo>
                  <a:lnTo>
                    <a:pt x="370" y="560"/>
                  </a:lnTo>
                  <a:lnTo>
                    <a:pt x="362" y="566"/>
                  </a:lnTo>
                  <a:lnTo>
                    <a:pt x="354" y="570"/>
                  </a:lnTo>
                  <a:lnTo>
                    <a:pt x="344" y="572"/>
                  </a:lnTo>
                  <a:lnTo>
                    <a:pt x="336" y="574"/>
                  </a:lnTo>
                  <a:lnTo>
                    <a:pt x="336" y="574"/>
                  </a:lnTo>
                  <a:close/>
                  <a:moveTo>
                    <a:pt x="96" y="478"/>
                  </a:moveTo>
                  <a:lnTo>
                    <a:pt x="288" y="478"/>
                  </a:lnTo>
                  <a:lnTo>
                    <a:pt x="288" y="96"/>
                  </a:lnTo>
                  <a:lnTo>
                    <a:pt x="96" y="96"/>
                  </a:lnTo>
                  <a:lnTo>
                    <a:pt x="96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7" name="Freeform 129">
              <a:extLst>
                <a:ext uri="{FF2B5EF4-FFF2-40B4-BE49-F238E27FC236}">
                  <a16:creationId xmlns:a16="http://schemas.microsoft.com/office/drawing/2014/main" id="{9A761748-890A-4A4A-A0D2-487557D56A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175" y="7612063"/>
              <a:ext cx="606425" cy="911225"/>
            </a:xfrm>
            <a:custGeom>
              <a:avLst/>
              <a:gdLst>
                <a:gd name="T0" fmla="*/ 334 w 382"/>
                <a:gd name="T1" fmla="*/ 574 h 574"/>
                <a:gd name="T2" fmla="*/ 48 w 382"/>
                <a:gd name="T3" fmla="*/ 574 h 574"/>
                <a:gd name="T4" fmla="*/ 48 w 382"/>
                <a:gd name="T5" fmla="*/ 574 h 574"/>
                <a:gd name="T6" fmla="*/ 38 w 382"/>
                <a:gd name="T7" fmla="*/ 572 h 574"/>
                <a:gd name="T8" fmla="*/ 30 w 382"/>
                <a:gd name="T9" fmla="*/ 570 h 574"/>
                <a:gd name="T10" fmla="*/ 22 w 382"/>
                <a:gd name="T11" fmla="*/ 566 h 574"/>
                <a:gd name="T12" fmla="*/ 14 w 382"/>
                <a:gd name="T13" fmla="*/ 560 h 574"/>
                <a:gd name="T14" fmla="*/ 8 w 382"/>
                <a:gd name="T15" fmla="*/ 552 h 574"/>
                <a:gd name="T16" fmla="*/ 4 w 382"/>
                <a:gd name="T17" fmla="*/ 544 h 574"/>
                <a:gd name="T18" fmla="*/ 2 w 382"/>
                <a:gd name="T19" fmla="*/ 536 h 574"/>
                <a:gd name="T20" fmla="*/ 0 w 382"/>
                <a:gd name="T21" fmla="*/ 526 h 574"/>
                <a:gd name="T22" fmla="*/ 0 w 382"/>
                <a:gd name="T23" fmla="*/ 48 h 574"/>
                <a:gd name="T24" fmla="*/ 0 w 382"/>
                <a:gd name="T25" fmla="*/ 48 h 574"/>
                <a:gd name="T26" fmla="*/ 2 w 382"/>
                <a:gd name="T27" fmla="*/ 38 h 574"/>
                <a:gd name="T28" fmla="*/ 4 w 382"/>
                <a:gd name="T29" fmla="*/ 30 h 574"/>
                <a:gd name="T30" fmla="*/ 8 w 382"/>
                <a:gd name="T31" fmla="*/ 22 h 574"/>
                <a:gd name="T32" fmla="*/ 14 w 382"/>
                <a:gd name="T33" fmla="*/ 14 h 574"/>
                <a:gd name="T34" fmla="*/ 22 w 382"/>
                <a:gd name="T35" fmla="*/ 8 h 574"/>
                <a:gd name="T36" fmla="*/ 30 w 382"/>
                <a:gd name="T37" fmla="*/ 4 h 574"/>
                <a:gd name="T38" fmla="*/ 38 w 382"/>
                <a:gd name="T39" fmla="*/ 2 h 574"/>
                <a:gd name="T40" fmla="*/ 48 w 382"/>
                <a:gd name="T41" fmla="*/ 0 h 574"/>
                <a:gd name="T42" fmla="*/ 334 w 382"/>
                <a:gd name="T43" fmla="*/ 0 h 574"/>
                <a:gd name="T44" fmla="*/ 334 w 382"/>
                <a:gd name="T45" fmla="*/ 0 h 574"/>
                <a:gd name="T46" fmla="*/ 344 w 382"/>
                <a:gd name="T47" fmla="*/ 2 h 574"/>
                <a:gd name="T48" fmla="*/ 354 w 382"/>
                <a:gd name="T49" fmla="*/ 4 h 574"/>
                <a:gd name="T50" fmla="*/ 362 w 382"/>
                <a:gd name="T51" fmla="*/ 8 h 574"/>
                <a:gd name="T52" fmla="*/ 368 w 382"/>
                <a:gd name="T53" fmla="*/ 14 h 574"/>
                <a:gd name="T54" fmla="*/ 374 w 382"/>
                <a:gd name="T55" fmla="*/ 22 h 574"/>
                <a:gd name="T56" fmla="*/ 378 w 382"/>
                <a:gd name="T57" fmla="*/ 30 h 574"/>
                <a:gd name="T58" fmla="*/ 382 w 382"/>
                <a:gd name="T59" fmla="*/ 38 h 574"/>
                <a:gd name="T60" fmla="*/ 382 w 382"/>
                <a:gd name="T61" fmla="*/ 48 h 574"/>
                <a:gd name="T62" fmla="*/ 382 w 382"/>
                <a:gd name="T63" fmla="*/ 526 h 574"/>
                <a:gd name="T64" fmla="*/ 382 w 382"/>
                <a:gd name="T65" fmla="*/ 526 h 574"/>
                <a:gd name="T66" fmla="*/ 382 w 382"/>
                <a:gd name="T67" fmla="*/ 536 h 574"/>
                <a:gd name="T68" fmla="*/ 378 w 382"/>
                <a:gd name="T69" fmla="*/ 544 h 574"/>
                <a:gd name="T70" fmla="*/ 374 w 382"/>
                <a:gd name="T71" fmla="*/ 552 h 574"/>
                <a:gd name="T72" fmla="*/ 368 w 382"/>
                <a:gd name="T73" fmla="*/ 560 h 574"/>
                <a:gd name="T74" fmla="*/ 362 w 382"/>
                <a:gd name="T75" fmla="*/ 566 h 574"/>
                <a:gd name="T76" fmla="*/ 354 w 382"/>
                <a:gd name="T77" fmla="*/ 570 h 574"/>
                <a:gd name="T78" fmla="*/ 344 w 382"/>
                <a:gd name="T79" fmla="*/ 572 h 574"/>
                <a:gd name="T80" fmla="*/ 334 w 382"/>
                <a:gd name="T81" fmla="*/ 574 h 574"/>
                <a:gd name="T82" fmla="*/ 334 w 382"/>
                <a:gd name="T83" fmla="*/ 574 h 574"/>
                <a:gd name="T84" fmla="*/ 96 w 382"/>
                <a:gd name="T85" fmla="*/ 478 h 574"/>
                <a:gd name="T86" fmla="*/ 288 w 382"/>
                <a:gd name="T87" fmla="*/ 478 h 574"/>
                <a:gd name="T88" fmla="*/ 288 w 382"/>
                <a:gd name="T89" fmla="*/ 96 h 574"/>
                <a:gd name="T90" fmla="*/ 96 w 382"/>
                <a:gd name="T91" fmla="*/ 96 h 574"/>
                <a:gd name="T92" fmla="*/ 96 w 382"/>
                <a:gd name="T93" fmla="*/ 47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2" h="574">
                  <a:moveTo>
                    <a:pt x="334" y="574"/>
                  </a:moveTo>
                  <a:lnTo>
                    <a:pt x="48" y="574"/>
                  </a:lnTo>
                  <a:lnTo>
                    <a:pt x="48" y="574"/>
                  </a:lnTo>
                  <a:lnTo>
                    <a:pt x="38" y="572"/>
                  </a:lnTo>
                  <a:lnTo>
                    <a:pt x="30" y="570"/>
                  </a:lnTo>
                  <a:lnTo>
                    <a:pt x="22" y="566"/>
                  </a:lnTo>
                  <a:lnTo>
                    <a:pt x="14" y="560"/>
                  </a:lnTo>
                  <a:lnTo>
                    <a:pt x="8" y="552"/>
                  </a:lnTo>
                  <a:lnTo>
                    <a:pt x="4" y="544"/>
                  </a:lnTo>
                  <a:lnTo>
                    <a:pt x="2" y="536"/>
                  </a:lnTo>
                  <a:lnTo>
                    <a:pt x="0" y="52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44" y="2"/>
                  </a:lnTo>
                  <a:lnTo>
                    <a:pt x="354" y="4"/>
                  </a:lnTo>
                  <a:lnTo>
                    <a:pt x="362" y="8"/>
                  </a:lnTo>
                  <a:lnTo>
                    <a:pt x="368" y="14"/>
                  </a:lnTo>
                  <a:lnTo>
                    <a:pt x="374" y="22"/>
                  </a:lnTo>
                  <a:lnTo>
                    <a:pt x="378" y="30"/>
                  </a:lnTo>
                  <a:lnTo>
                    <a:pt x="382" y="38"/>
                  </a:lnTo>
                  <a:lnTo>
                    <a:pt x="382" y="48"/>
                  </a:lnTo>
                  <a:lnTo>
                    <a:pt x="382" y="526"/>
                  </a:lnTo>
                  <a:lnTo>
                    <a:pt x="382" y="526"/>
                  </a:lnTo>
                  <a:lnTo>
                    <a:pt x="382" y="536"/>
                  </a:lnTo>
                  <a:lnTo>
                    <a:pt x="378" y="544"/>
                  </a:lnTo>
                  <a:lnTo>
                    <a:pt x="374" y="552"/>
                  </a:lnTo>
                  <a:lnTo>
                    <a:pt x="368" y="560"/>
                  </a:lnTo>
                  <a:lnTo>
                    <a:pt x="362" y="566"/>
                  </a:lnTo>
                  <a:lnTo>
                    <a:pt x="354" y="570"/>
                  </a:lnTo>
                  <a:lnTo>
                    <a:pt x="344" y="572"/>
                  </a:lnTo>
                  <a:lnTo>
                    <a:pt x="334" y="574"/>
                  </a:lnTo>
                  <a:lnTo>
                    <a:pt x="334" y="574"/>
                  </a:lnTo>
                  <a:close/>
                  <a:moveTo>
                    <a:pt x="96" y="478"/>
                  </a:moveTo>
                  <a:lnTo>
                    <a:pt x="288" y="478"/>
                  </a:lnTo>
                  <a:lnTo>
                    <a:pt x="288" y="96"/>
                  </a:lnTo>
                  <a:lnTo>
                    <a:pt x="96" y="96"/>
                  </a:lnTo>
                  <a:lnTo>
                    <a:pt x="96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68" name="Freeform 139">
              <a:extLst>
                <a:ext uri="{FF2B5EF4-FFF2-40B4-BE49-F238E27FC236}">
                  <a16:creationId xmlns:a16="http://schemas.microsoft.com/office/drawing/2014/main" id="{7758BDF8-0458-4646-90D8-06904E52D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6250" y="8824913"/>
              <a:ext cx="911225" cy="1365250"/>
            </a:xfrm>
            <a:custGeom>
              <a:avLst/>
              <a:gdLst>
                <a:gd name="T0" fmla="*/ 526 w 574"/>
                <a:gd name="T1" fmla="*/ 860 h 860"/>
                <a:gd name="T2" fmla="*/ 48 w 574"/>
                <a:gd name="T3" fmla="*/ 860 h 860"/>
                <a:gd name="T4" fmla="*/ 48 w 574"/>
                <a:gd name="T5" fmla="*/ 860 h 860"/>
                <a:gd name="T6" fmla="*/ 38 w 574"/>
                <a:gd name="T7" fmla="*/ 860 h 860"/>
                <a:gd name="T8" fmla="*/ 30 w 574"/>
                <a:gd name="T9" fmla="*/ 858 h 860"/>
                <a:gd name="T10" fmla="*/ 22 w 574"/>
                <a:gd name="T11" fmla="*/ 852 h 860"/>
                <a:gd name="T12" fmla="*/ 14 w 574"/>
                <a:gd name="T13" fmla="*/ 846 h 860"/>
                <a:gd name="T14" fmla="*/ 8 w 574"/>
                <a:gd name="T15" fmla="*/ 840 h 860"/>
                <a:gd name="T16" fmla="*/ 4 w 574"/>
                <a:gd name="T17" fmla="*/ 832 h 860"/>
                <a:gd name="T18" fmla="*/ 0 w 574"/>
                <a:gd name="T19" fmla="*/ 822 h 860"/>
                <a:gd name="T20" fmla="*/ 0 w 574"/>
                <a:gd name="T21" fmla="*/ 814 h 860"/>
                <a:gd name="T22" fmla="*/ 0 w 574"/>
                <a:gd name="T23" fmla="*/ 48 h 860"/>
                <a:gd name="T24" fmla="*/ 0 w 574"/>
                <a:gd name="T25" fmla="*/ 48 h 860"/>
                <a:gd name="T26" fmla="*/ 0 w 574"/>
                <a:gd name="T27" fmla="*/ 38 h 860"/>
                <a:gd name="T28" fmla="*/ 4 w 574"/>
                <a:gd name="T29" fmla="*/ 30 h 860"/>
                <a:gd name="T30" fmla="*/ 8 w 574"/>
                <a:gd name="T31" fmla="*/ 22 h 860"/>
                <a:gd name="T32" fmla="*/ 14 w 574"/>
                <a:gd name="T33" fmla="*/ 14 h 860"/>
                <a:gd name="T34" fmla="*/ 22 w 574"/>
                <a:gd name="T35" fmla="*/ 8 h 860"/>
                <a:gd name="T36" fmla="*/ 30 w 574"/>
                <a:gd name="T37" fmla="*/ 4 h 860"/>
                <a:gd name="T38" fmla="*/ 38 w 574"/>
                <a:gd name="T39" fmla="*/ 2 h 860"/>
                <a:gd name="T40" fmla="*/ 48 w 574"/>
                <a:gd name="T41" fmla="*/ 0 h 860"/>
                <a:gd name="T42" fmla="*/ 526 w 574"/>
                <a:gd name="T43" fmla="*/ 0 h 860"/>
                <a:gd name="T44" fmla="*/ 526 w 574"/>
                <a:gd name="T45" fmla="*/ 0 h 860"/>
                <a:gd name="T46" fmla="*/ 536 w 574"/>
                <a:gd name="T47" fmla="*/ 2 h 860"/>
                <a:gd name="T48" fmla="*/ 544 w 574"/>
                <a:gd name="T49" fmla="*/ 4 h 860"/>
                <a:gd name="T50" fmla="*/ 552 w 574"/>
                <a:gd name="T51" fmla="*/ 8 h 860"/>
                <a:gd name="T52" fmla="*/ 560 w 574"/>
                <a:gd name="T53" fmla="*/ 14 h 860"/>
                <a:gd name="T54" fmla="*/ 566 w 574"/>
                <a:gd name="T55" fmla="*/ 22 h 860"/>
                <a:gd name="T56" fmla="*/ 570 w 574"/>
                <a:gd name="T57" fmla="*/ 30 h 860"/>
                <a:gd name="T58" fmla="*/ 572 w 574"/>
                <a:gd name="T59" fmla="*/ 38 h 860"/>
                <a:gd name="T60" fmla="*/ 574 w 574"/>
                <a:gd name="T61" fmla="*/ 48 h 860"/>
                <a:gd name="T62" fmla="*/ 574 w 574"/>
                <a:gd name="T63" fmla="*/ 814 h 860"/>
                <a:gd name="T64" fmla="*/ 574 w 574"/>
                <a:gd name="T65" fmla="*/ 814 h 860"/>
                <a:gd name="T66" fmla="*/ 572 w 574"/>
                <a:gd name="T67" fmla="*/ 822 h 860"/>
                <a:gd name="T68" fmla="*/ 570 w 574"/>
                <a:gd name="T69" fmla="*/ 832 h 860"/>
                <a:gd name="T70" fmla="*/ 566 w 574"/>
                <a:gd name="T71" fmla="*/ 840 h 860"/>
                <a:gd name="T72" fmla="*/ 560 w 574"/>
                <a:gd name="T73" fmla="*/ 846 h 860"/>
                <a:gd name="T74" fmla="*/ 552 w 574"/>
                <a:gd name="T75" fmla="*/ 852 h 860"/>
                <a:gd name="T76" fmla="*/ 544 w 574"/>
                <a:gd name="T77" fmla="*/ 858 h 860"/>
                <a:gd name="T78" fmla="*/ 536 w 574"/>
                <a:gd name="T79" fmla="*/ 860 h 860"/>
                <a:gd name="T80" fmla="*/ 526 w 574"/>
                <a:gd name="T81" fmla="*/ 860 h 860"/>
                <a:gd name="T82" fmla="*/ 526 w 574"/>
                <a:gd name="T83" fmla="*/ 860 h 860"/>
                <a:gd name="T84" fmla="*/ 96 w 574"/>
                <a:gd name="T85" fmla="*/ 766 h 860"/>
                <a:gd name="T86" fmla="*/ 478 w 574"/>
                <a:gd name="T87" fmla="*/ 766 h 860"/>
                <a:gd name="T88" fmla="*/ 478 w 574"/>
                <a:gd name="T89" fmla="*/ 96 h 860"/>
                <a:gd name="T90" fmla="*/ 96 w 574"/>
                <a:gd name="T91" fmla="*/ 96 h 860"/>
                <a:gd name="T92" fmla="*/ 96 w 574"/>
                <a:gd name="T93" fmla="*/ 766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860">
                  <a:moveTo>
                    <a:pt x="526" y="860"/>
                  </a:moveTo>
                  <a:lnTo>
                    <a:pt x="48" y="860"/>
                  </a:lnTo>
                  <a:lnTo>
                    <a:pt x="48" y="860"/>
                  </a:lnTo>
                  <a:lnTo>
                    <a:pt x="38" y="860"/>
                  </a:lnTo>
                  <a:lnTo>
                    <a:pt x="30" y="858"/>
                  </a:lnTo>
                  <a:lnTo>
                    <a:pt x="22" y="852"/>
                  </a:lnTo>
                  <a:lnTo>
                    <a:pt x="14" y="846"/>
                  </a:lnTo>
                  <a:lnTo>
                    <a:pt x="8" y="840"/>
                  </a:lnTo>
                  <a:lnTo>
                    <a:pt x="4" y="832"/>
                  </a:lnTo>
                  <a:lnTo>
                    <a:pt x="0" y="822"/>
                  </a:lnTo>
                  <a:lnTo>
                    <a:pt x="0" y="8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36" y="2"/>
                  </a:lnTo>
                  <a:lnTo>
                    <a:pt x="544" y="4"/>
                  </a:lnTo>
                  <a:lnTo>
                    <a:pt x="552" y="8"/>
                  </a:lnTo>
                  <a:lnTo>
                    <a:pt x="560" y="14"/>
                  </a:lnTo>
                  <a:lnTo>
                    <a:pt x="566" y="22"/>
                  </a:lnTo>
                  <a:lnTo>
                    <a:pt x="570" y="30"/>
                  </a:lnTo>
                  <a:lnTo>
                    <a:pt x="572" y="38"/>
                  </a:lnTo>
                  <a:lnTo>
                    <a:pt x="574" y="48"/>
                  </a:lnTo>
                  <a:lnTo>
                    <a:pt x="574" y="814"/>
                  </a:lnTo>
                  <a:lnTo>
                    <a:pt x="574" y="814"/>
                  </a:lnTo>
                  <a:lnTo>
                    <a:pt x="572" y="822"/>
                  </a:lnTo>
                  <a:lnTo>
                    <a:pt x="570" y="832"/>
                  </a:lnTo>
                  <a:lnTo>
                    <a:pt x="566" y="840"/>
                  </a:lnTo>
                  <a:lnTo>
                    <a:pt x="560" y="846"/>
                  </a:lnTo>
                  <a:lnTo>
                    <a:pt x="552" y="852"/>
                  </a:lnTo>
                  <a:lnTo>
                    <a:pt x="544" y="858"/>
                  </a:lnTo>
                  <a:lnTo>
                    <a:pt x="536" y="860"/>
                  </a:lnTo>
                  <a:lnTo>
                    <a:pt x="526" y="860"/>
                  </a:lnTo>
                  <a:lnTo>
                    <a:pt x="526" y="860"/>
                  </a:lnTo>
                  <a:close/>
                  <a:moveTo>
                    <a:pt x="96" y="766"/>
                  </a:moveTo>
                  <a:lnTo>
                    <a:pt x="478" y="766"/>
                  </a:lnTo>
                  <a:lnTo>
                    <a:pt x="478" y="96"/>
                  </a:lnTo>
                  <a:lnTo>
                    <a:pt x="96" y="96"/>
                  </a:lnTo>
                  <a:lnTo>
                    <a:pt x="96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DEBB84-F0C3-4B1B-AA4E-6BA384A5D95F}"/>
              </a:ext>
            </a:extLst>
          </p:cNvPr>
          <p:cNvGrpSpPr/>
          <p:nvPr/>
        </p:nvGrpSpPr>
        <p:grpSpPr>
          <a:xfrm>
            <a:off x="1233053" y="5336553"/>
            <a:ext cx="465737" cy="567283"/>
            <a:chOff x="21574223" y="6520371"/>
            <a:chExt cx="1120905" cy="1365301"/>
          </a:xfrm>
          <a:solidFill>
            <a:schemeClr val="bg1"/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46775FF-087B-4C84-BB49-9D6506263CFB}"/>
                </a:ext>
              </a:extLst>
            </p:cNvPr>
            <p:cNvGrpSpPr/>
            <p:nvPr/>
          </p:nvGrpSpPr>
          <p:grpSpPr>
            <a:xfrm>
              <a:off x="21574223" y="6804702"/>
              <a:ext cx="577070" cy="1080970"/>
              <a:chOff x="-1235090" y="5640388"/>
              <a:chExt cx="2428872" cy="4549775"/>
            </a:xfrm>
            <a:grpFill/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CF4FB67F-F16B-4127-9DB9-3ED702A467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35090" y="5792782"/>
                <a:ext cx="2428872" cy="4397360"/>
              </a:xfrm>
              <a:custGeom>
                <a:avLst/>
                <a:gdLst>
                  <a:gd name="T0" fmla="*/ 1482 w 1530"/>
                  <a:gd name="T1" fmla="*/ 2770 h 2770"/>
                  <a:gd name="T2" fmla="*/ 48 w 1530"/>
                  <a:gd name="T3" fmla="*/ 2770 h 2770"/>
                  <a:gd name="T4" fmla="*/ 48 w 1530"/>
                  <a:gd name="T5" fmla="*/ 2770 h 2770"/>
                  <a:gd name="T6" fmla="*/ 38 w 1530"/>
                  <a:gd name="T7" fmla="*/ 2770 h 2770"/>
                  <a:gd name="T8" fmla="*/ 30 w 1530"/>
                  <a:gd name="T9" fmla="*/ 2768 h 2770"/>
                  <a:gd name="T10" fmla="*/ 22 w 1530"/>
                  <a:gd name="T11" fmla="*/ 2762 h 2770"/>
                  <a:gd name="T12" fmla="*/ 14 w 1530"/>
                  <a:gd name="T13" fmla="*/ 2756 h 2770"/>
                  <a:gd name="T14" fmla="*/ 8 w 1530"/>
                  <a:gd name="T15" fmla="*/ 2750 h 2770"/>
                  <a:gd name="T16" fmla="*/ 4 w 1530"/>
                  <a:gd name="T17" fmla="*/ 2742 h 2770"/>
                  <a:gd name="T18" fmla="*/ 2 w 1530"/>
                  <a:gd name="T19" fmla="*/ 2732 h 2770"/>
                  <a:gd name="T20" fmla="*/ 0 w 1530"/>
                  <a:gd name="T21" fmla="*/ 2724 h 2770"/>
                  <a:gd name="T22" fmla="*/ 0 w 1530"/>
                  <a:gd name="T23" fmla="*/ 48 h 2770"/>
                  <a:gd name="T24" fmla="*/ 0 w 1530"/>
                  <a:gd name="T25" fmla="*/ 48 h 2770"/>
                  <a:gd name="T26" fmla="*/ 2 w 1530"/>
                  <a:gd name="T27" fmla="*/ 38 h 2770"/>
                  <a:gd name="T28" fmla="*/ 4 w 1530"/>
                  <a:gd name="T29" fmla="*/ 28 h 2770"/>
                  <a:gd name="T30" fmla="*/ 8 w 1530"/>
                  <a:gd name="T31" fmla="*/ 20 h 2770"/>
                  <a:gd name="T32" fmla="*/ 14 w 1530"/>
                  <a:gd name="T33" fmla="*/ 14 h 2770"/>
                  <a:gd name="T34" fmla="*/ 22 w 1530"/>
                  <a:gd name="T35" fmla="*/ 8 h 2770"/>
                  <a:gd name="T36" fmla="*/ 30 w 1530"/>
                  <a:gd name="T37" fmla="*/ 2 h 2770"/>
                  <a:gd name="T38" fmla="*/ 38 w 1530"/>
                  <a:gd name="T39" fmla="*/ 0 h 2770"/>
                  <a:gd name="T40" fmla="*/ 48 w 1530"/>
                  <a:gd name="T41" fmla="*/ 0 h 2770"/>
                  <a:gd name="T42" fmla="*/ 1482 w 1530"/>
                  <a:gd name="T43" fmla="*/ 0 h 2770"/>
                  <a:gd name="T44" fmla="*/ 1482 w 1530"/>
                  <a:gd name="T45" fmla="*/ 0 h 2770"/>
                  <a:gd name="T46" fmla="*/ 1492 w 1530"/>
                  <a:gd name="T47" fmla="*/ 0 h 2770"/>
                  <a:gd name="T48" fmla="*/ 1500 w 1530"/>
                  <a:gd name="T49" fmla="*/ 2 h 2770"/>
                  <a:gd name="T50" fmla="*/ 1508 w 1530"/>
                  <a:gd name="T51" fmla="*/ 8 h 2770"/>
                  <a:gd name="T52" fmla="*/ 1516 w 1530"/>
                  <a:gd name="T53" fmla="*/ 14 h 2770"/>
                  <a:gd name="T54" fmla="*/ 1522 w 1530"/>
                  <a:gd name="T55" fmla="*/ 20 h 2770"/>
                  <a:gd name="T56" fmla="*/ 1526 w 1530"/>
                  <a:gd name="T57" fmla="*/ 28 h 2770"/>
                  <a:gd name="T58" fmla="*/ 1528 w 1530"/>
                  <a:gd name="T59" fmla="*/ 38 h 2770"/>
                  <a:gd name="T60" fmla="*/ 1530 w 1530"/>
                  <a:gd name="T61" fmla="*/ 48 h 2770"/>
                  <a:gd name="T62" fmla="*/ 1530 w 1530"/>
                  <a:gd name="T63" fmla="*/ 2724 h 2770"/>
                  <a:gd name="T64" fmla="*/ 1530 w 1530"/>
                  <a:gd name="T65" fmla="*/ 2724 h 2770"/>
                  <a:gd name="T66" fmla="*/ 1528 w 1530"/>
                  <a:gd name="T67" fmla="*/ 2732 h 2770"/>
                  <a:gd name="T68" fmla="*/ 1526 w 1530"/>
                  <a:gd name="T69" fmla="*/ 2742 h 2770"/>
                  <a:gd name="T70" fmla="*/ 1522 w 1530"/>
                  <a:gd name="T71" fmla="*/ 2750 h 2770"/>
                  <a:gd name="T72" fmla="*/ 1516 w 1530"/>
                  <a:gd name="T73" fmla="*/ 2756 h 2770"/>
                  <a:gd name="T74" fmla="*/ 1508 w 1530"/>
                  <a:gd name="T75" fmla="*/ 2762 h 2770"/>
                  <a:gd name="T76" fmla="*/ 1500 w 1530"/>
                  <a:gd name="T77" fmla="*/ 2768 h 2770"/>
                  <a:gd name="T78" fmla="*/ 1492 w 1530"/>
                  <a:gd name="T79" fmla="*/ 2770 h 2770"/>
                  <a:gd name="T80" fmla="*/ 1482 w 1530"/>
                  <a:gd name="T81" fmla="*/ 2770 h 2770"/>
                  <a:gd name="T82" fmla="*/ 1482 w 1530"/>
                  <a:gd name="T83" fmla="*/ 2770 h 2770"/>
                  <a:gd name="T84" fmla="*/ 96 w 1530"/>
                  <a:gd name="T85" fmla="*/ 2676 h 2770"/>
                  <a:gd name="T86" fmla="*/ 1434 w 1530"/>
                  <a:gd name="T87" fmla="*/ 2676 h 2770"/>
                  <a:gd name="T88" fmla="*/ 1434 w 1530"/>
                  <a:gd name="T89" fmla="*/ 94 h 2770"/>
                  <a:gd name="T90" fmla="*/ 96 w 1530"/>
                  <a:gd name="T91" fmla="*/ 94 h 2770"/>
                  <a:gd name="T92" fmla="*/ 96 w 1530"/>
                  <a:gd name="T93" fmla="*/ 2676 h 2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0" h="2770">
                    <a:moveTo>
                      <a:pt x="1482" y="2770"/>
                    </a:moveTo>
                    <a:lnTo>
                      <a:pt x="48" y="2770"/>
                    </a:lnTo>
                    <a:lnTo>
                      <a:pt x="48" y="2770"/>
                    </a:lnTo>
                    <a:lnTo>
                      <a:pt x="38" y="2770"/>
                    </a:lnTo>
                    <a:lnTo>
                      <a:pt x="30" y="2768"/>
                    </a:lnTo>
                    <a:lnTo>
                      <a:pt x="22" y="2762"/>
                    </a:lnTo>
                    <a:lnTo>
                      <a:pt x="14" y="2756"/>
                    </a:lnTo>
                    <a:lnTo>
                      <a:pt x="8" y="2750"/>
                    </a:lnTo>
                    <a:lnTo>
                      <a:pt x="4" y="2742"/>
                    </a:lnTo>
                    <a:lnTo>
                      <a:pt x="2" y="2732"/>
                    </a:lnTo>
                    <a:lnTo>
                      <a:pt x="0" y="272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0" y="2"/>
                    </a:lnTo>
                    <a:lnTo>
                      <a:pt x="1508" y="8"/>
                    </a:lnTo>
                    <a:lnTo>
                      <a:pt x="1516" y="14"/>
                    </a:lnTo>
                    <a:lnTo>
                      <a:pt x="1522" y="20"/>
                    </a:lnTo>
                    <a:lnTo>
                      <a:pt x="1526" y="28"/>
                    </a:lnTo>
                    <a:lnTo>
                      <a:pt x="1528" y="38"/>
                    </a:lnTo>
                    <a:lnTo>
                      <a:pt x="1530" y="48"/>
                    </a:lnTo>
                    <a:lnTo>
                      <a:pt x="1530" y="2724"/>
                    </a:lnTo>
                    <a:lnTo>
                      <a:pt x="1530" y="2724"/>
                    </a:lnTo>
                    <a:lnTo>
                      <a:pt x="1528" y="2732"/>
                    </a:lnTo>
                    <a:lnTo>
                      <a:pt x="1526" y="2742"/>
                    </a:lnTo>
                    <a:lnTo>
                      <a:pt x="1522" y="2750"/>
                    </a:lnTo>
                    <a:lnTo>
                      <a:pt x="1516" y="2756"/>
                    </a:lnTo>
                    <a:lnTo>
                      <a:pt x="1508" y="2762"/>
                    </a:lnTo>
                    <a:lnTo>
                      <a:pt x="1500" y="2768"/>
                    </a:lnTo>
                    <a:lnTo>
                      <a:pt x="1492" y="2770"/>
                    </a:lnTo>
                    <a:lnTo>
                      <a:pt x="1482" y="2770"/>
                    </a:lnTo>
                    <a:lnTo>
                      <a:pt x="1482" y="2770"/>
                    </a:lnTo>
                    <a:close/>
                    <a:moveTo>
                      <a:pt x="96" y="2676"/>
                    </a:moveTo>
                    <a:lnTo>
                      <a:pt x="1434" y="2676"/>
                    </a:lnTo>
                    <a:lnTo>
                      <a:pt x="1434" y="94"/>
                    </a:lnTo>
                    <a:lnTo>
                      <a:pt x="96" y="94"/>
                    </a:lnTo>
                    <a:lnTo>
                      <a:pt x="96" y="26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441FAE37-DCF3-47CE-98AF-46E6CDF9B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450" y="5640388"/>
                <a:ext cx="1063625" cy="152400"/>
              </a:xfrm>
              <a:custGeom>
                <a:avLst/>
                <a:gdLst>
                  <a:gd name="T0" fmla="*/ 622 w 670"/>
                  <a:gd name="T1" fmla="*/ 96 h 96"/>
                  <a:gd name="T2" fmla="*/ 48 w 670"/>
                  <a:gd name="T3" fmla="*/ 96 h 96"/>
                  <a:gd name="T4" fmla="*/ 48 w 670"/>
                  <a:gd name="T5" fmla="*/ 96 h 96"/>
                  <a:gd name="T6" fmla="*/ 38 w 670"/>
                  <a:gd name="T7" fmla="*/ 94 h 96"/>
                  <a:gd name="T8" fmla="*/ 30 w 670"/>
                  <a:gd name="T9" fmla="*/ 92 h 96"/>
                  <a:gd name="T10" fmla="*/ 22 w 670"/>
                  <a:gd name="T11" fmla="*/ 88 h 96"/>
                  <a:gd name="T12" fmla="*/ 14 w 670"/>
                  <a:gd name="T13" fmla="*/ 82 h 96"/>
                  <a:gd name="T14" fmla="*/ 8 w 670"/>
                  <a:gd name="T15" fmla="*/ 74 h 96"/>
                  <a:gd name="T16" fmla="*/ 4 w 670"/>
                  <a:gd name="T17" fmla="*/ 66 h 96"/>
                  <a:gd name="T18" fmla="*/ 2 w 670"/>
                  <a:gd name="T19" fmla="*/ 58 h 96"/>
                  <a:gd name="T20" fmla="*/ 0 w 670"/>
                  <a:gd name="T21" fmla="*/ 48 h 96"/>
                  <a:gd name="T22" fmla="*/ 0 w 670"/>
                  <a:gd name="T23" fmla="*/ 48 h 96"/>
                  <a:gd name="T24" fmla="*/ 2 w 670"/>
                  <a:gd name="T25" fmla="*/ 38 h 96"/>
                  <a:gd name="T26" fmla="*/ 4 w 670"/>
                  <a:gd name="T27" fmla="*/ 28 h 96"/>
                  <a:gd name="T28" fmla="*/ 8 w 670"/>
                  <a:gd name="T29" fmla="*/ 20 h 96"/>
                  <a:gd name="T30" fmla="*/ 14 w 670"/>
                  <a:gd name="T31" fmla="*/ 14 h 96"/>
                  <a:gd name="T32" fmla="*/ 22 w 670"/>
                  <a:gd name="T33" fmla="*/ 8 h 96"/>
                  <a:gd name="T34" fmla="*/ 30 w 670"/>
                  <a:gd name="T35" fmla="*/ 4 h 96"/>
                  <a:gd name="T36" fmla="*/ 38 w 670"/>
                  <a:gd name="T37" fmla="*/ 0 h 96"/>
                  <a:gd name="T38" fmla="*/ 48 w 670"/>
                  <a:gd name="T39" fmla="*/ 0 h 96"/>
                  <a:gd name="T40" fmla="*/ 622 w 670"/>
                  <a:gd name="T41" fmla="*/ 0 h 96"/>
                  <a:gd name="T42" fmla="*/ 622 w 670"/>
                  <a:gd name="T43" fmla="*/ 0 h 96"/>
                  <a:gd name="T44" fmla="*/ 632 w 670"/>
                  <a:gd name="T45" fmla="*/ 0 h 96"/>
                  <a:gd name="T46" fmla="*/ 640 w 670"/>
                  <a:gd name="T47" fmla="*/ 4 h 96"/>
                  <a:gd name="T48" fmla="*/ 648 w 670"/>
                  <a:gd name="T49" fmla="*/ 8 h 96"/>
                  <a:gd name="T50" fmla="*/ 656 w 670"/>
                  <a:gd name="T51" fmla="*/ 14 h 96"/>
                  <a:gd name="T52" fmla="*/ 662 w 670"/>
                  <a:gd name="T53" fmla="*/ 20 h 96"/>
                  <a:gd name="T54" fmla="*/ 666 w 670"/>
                  <a:gd name="T55" fmla="*/ 28 h 96"/>
                  <a:gd name="T56" fmla="*/ 668 w 670"/>
                  <a:gd name="T57" fmla="*/ 38 h 96"/>
                  <a:gd name="T58" fmla="*/ 670 w 670"/>
                  <a:gd name="T59" fmla="*/ 48 h 96"/>
                  <a:gd name="T60" fmla="*/ 670 w 670"/>
                  <a:gd name="T61" fmla="*/ 48 h 96"/>
                  <a:gd name="T62" fmla="*/ 668 w 670"/>
                  <a:gd name="T63" fmla="*/ 58 h 96"/>
                  <a:gd name="T64" fmla="*/ 666 w 670"/>
                  <a:gd name="T65" fmla="*/ 66 h 96"/>
                  <a:gd name="T66" fmla="*/ 662 w 670"/>
                  <a:gd name="T67" fmla="*/ 74 h 96"/>
                  <a:gd name="T68" fmla="*/ 656 w 670"/>
                  <a:gd name="T69" fmla="*/ 82 h 96"/>
                  <a:gd name="T70" fmla="*/ 648 w 670"/>
                  <a:gd name="T71" fmla="*/ 88 h 96"/>
                  <a:gd name="T72" fmla="*/ 640 w 670"/>
                  <a:gd name="T73" fmla="*/ 92 h 96"/>
                  <a:gd name="T74" fmla="*/ 632 w 670"/>
                  <a:gd name="T75" fmla="*/ 94 h 96"/>
                  <a:gd name="T76" fmla="*/ 622 w 670"/>
                  <a:gd name="T77" fmla="*/ 96 h 96"/>
                  <a:gd name="T78" fmla="*/ 622 w 670"/>
                  <a:gd name="T7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0" h="96">
                    <a:moveTo>
                      <a:pt x="622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38" y="94"/>
                    </a:lnTo>
                    <a:lnTo>
                      <a:pt x="30" y="92"/>
                    </a:lnTo>
                    <a:lnTo>
                      <a:pt x="22" y="88"/>
                    </a:lnTo>
                    <a:lnTo>
                      <a:pt x="14" y="82"/>
                    </a:lnTo>
                    <a:lnTo>
                      <a:pt x="8" y="74"/>
                    </a:lnTo>
                    <a:lnTo>
                      <a:pt x="4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622" y="0"/>
                    </a:lnTo>
                    <a:lnTo>
                      <a:pt x="622" y="0"/>
                    </a:lnTo>
                    <a:lnTo>
                      <a:pt x="632" y="0"/>
                    </a:lnTo>
                    <a:lnTo>
                      <a:pt x="640" y="4"/>
                    </a:lnTo>
                    <a:lnTo>
                      <a:pt x="648" y="8"/>
                    </a:lnTo>
                    <a:lnTo>
                      <a:pt x="656" y="14"/>
                    </a:lnTo>
                    <a:lnTo>
                      <a:pt x="662" y="20"/>
                    </a:lnTo>
                    <a:lnTo>
                      <a:pt x="666" y="28"/>
                    </a:lnTo>
                    <a:lnTo>
                      <a:pt x="668" y="38"/>
                    </a:lnTo>
                    <a:lnTo>
                      <a:pt x="670" y="48"/>
                    </a:lnTo>
                    <a:lnTo>
                      <a:pt x="670" y="48"/>
                    </a:lnTo>
                    <a:lnTo>
                      <a:pt x="668" y="58"/>
                    </a:lnTo>
                    <a:lnTo>
                      <a:pt x="666" y="66"/>
                    </a:lnTo>
                    <a:lnTo>
                      <a:pt x="662" y="74"/>
                    </a:lnTo>
                    <a:lnTo>
                      <a:pt x="656" y="82"/>
                    </a:lnTo>
                    <a:lnTo>
                      <a:pt x="648" y="88"/>
                    </a:lnTo>
                    <a:lnTo>
                      <a:pt x="640" y="92"/>
                    </a:lnTo>
                    <a:lnTo>
                      <a:pt x="632" y="94"/>
                    </a:lnTo>
                    <a:lnTo>
                      <a:pt x="622" y="96"/>
                    </a:lnTo>
                    <a:lnTo>
                      <a:pt x="62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DBB980E5-748E-408A-8DA1-4BD79F4DCA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6399213"/>
                <a:ext cx="609600" cy="908050"/>
              </a:xfrm>
              <a:custGeom>
                <a:avLst/>
                <a:gdLst>
                  <a:gd name="T0" fmla="*/ 336 w 384"/>
                  <a:gd name="T1" fmla="*/ 572 h 572"/>
                  <a:gd name="T2" fmla="*/ 48 w 384"/>
                  <a:gd name="T3" fmla="*/ 572 h 572"/>
                  <a:gd name="T4" fmla="*/ 48 w 384"/>
                  <a:gd name="T5" fmla="*/ 572 h 572"/>
                  <a:gd name="T6" fmla="*/ 40 w 384"/>
                  <a:gd name="T7" fmla="*/ 572 h 572"/>
                  <a:gd name="T8" fmla="*/ 30 w 384"/>
                  <a:gd name="T9" fmla="*/ 570 h 572"/>
                  <a:gd name="T10" fmla="*/ 22 w 384"/>
                  <a:gd name="T11" fmla="*/ 564 h 572"/>
                  <a:gd name="T12" fmla="*/ 14 w 384"/>
                  <a:gd name="T13" fmla="*/ 558 h 572"/>
                  <a:gd name="T14" fmla="*/ 10 w 384"/>
                  <a:gd name="T15" fmla="*/ 552 h 572"/>
                  <a:gd name="T16" fmla="*/ 4 w 384"/>
                  <a:gd name="T17" fmla="*/ 544 h 572"/>
                  <a:gd name="T18" fmla="*/ 2 w 384"/>
                  <a:gd name="T19" fmla="*/ 534 h 572"/>
                  <a:gd name="T20" fmla="*/ 0 w 384"/>
                  <a:gd name="T21" fmla="*/ 526 h 572"/>
                  <a:gd name="T22" fmla="*/ 0 w 384"/>
                  <a:gd name="T23" fmla="*/ 48 h 572"/>
                  <a:gd name="T24" fmla="*/ 0 w 384"/>
                  <a:gd name="T25" fmla="*/ 48 h 572"/>
                  <a:gd name="T26" fmla="*/ 2 w 384"/>
                  <a:gd name="T27" fmla="*/ 38 h 572"/>
                  <a:gd name="T28" fmla="*/ 4 w 384"/>
                  <a:gd name="T29" fmla="*/ 28 h 572"/>
                  <a:gd name="T30" fmla="*/ 10 w 384"/>
                  <a:gd name="T31" fmla="*/ 20 h 572"/>
                  <a:gd name="T32" fmla="*/ 14 w 384"/>
                  <a:gd name="T33" fmla="*/ 14 h 572"/>
                  <a:gd name="T34" fmla="*/ 22 w 384"/>
                  <a:gd name="T35" fmla="*/ 8 h 572"/>
                  <a:gd name="T36" fmla="*/ 30 w 384"/>
                  <a:gd name="T37" fmla="*/ 4 h 572"/>
                  <a:gd name="T38" fmla="*/ 40 w 384"/>
                  <a:gd name="T39" fmla="*/ 0 h 572"/>
                  <a:gd name="T40" fmla="*/ 48 w 384"/>
                  <a:gd name="T41" fmla="*/ 0 h 572"/>
                  <a:gd name="T42" fmla="*/ 336 w 384"/>
                  <a:gd name="T43" fmla="*/ 0 h 572"/>
                  <a:gd name="T44" fmla="*/ 336 w 384"/>
                  <a:gd name="T45" fmla="*/ 0 h 572"/>
                  <a:gd name="T46" fmla="*/ 344 w 384"/>
                  <a:gd name="T47" fmla="*/ 0 h 572"/>
                  <a:gd name="T48" fmla="*/ 354 w 384"/>
                  <a:gd name="T49" fmla="*/ 4 h 572"/>
                  <a:gd name="T50" fmla="*/ 362 w 384"/>
                  <a:gd name="T51" fmla="*/ 8 h 572"/>
                  <a:gd name="T52" fmla="*/ 370 w 384"/>
                  <a:gd name="T53" fmla="*/ 14 h 572"/>
                  <a:gd name="T54" fmla="*/ 374 w 384"/>
                  <a:gd name="T55" fmla="*/ 20 h 572"/>
                  <a:gd name="T56" fmla="*/ 380 w 384"/>
                  <a:gd name="T57" fmla="*/ 28 h 572"/>
                  <a:gd name="T58" fmla="*/ 382 w 384"/>
                  <a:gd name="T59" fmla="*/ 38 h 572"/>
                  <a:gd name="T60" fmla="*/ 384 w 384"/>
                  <a:gd name="T61" fmla="*/ 48 h 572"/>
                  <a:gd name="T62" fmla="*/ 384 w 384"/>
                  <a:gd name="T63" fmla="*/ 526 h 572"/>
                  <a:gd name="T64" fmla="*/ 384 w 384"/>
                  <a:gd name="T65" fmla="*/ 526 h 572"/>
                  <a:gd name="T66" fmla="*/ 382 w 384"/>
                  <a:gd name="T67" fmla="*/ 534 h 572"/>
                  <a:gd name="T68" fmla="*/ 380 w 384"/>
                  <a:gd name="T69" fmla="*/ 544 h 572"/>
                  <a:gd name="T70" fmla="*/ 374 w 384"/>
                  <a:gd name="T71" fmla="*/ 552 h 572"/>
                  <a:gd name="T72" fmla="*/ 370 w 384"/>
                  <a:gd name="T73" fmla="*/ 558 h 572"/>
                  <a:gd name="T74" fmla="*/ 362 w 384"/>
                  <a:gd name="T75" fmla="*/ 564 h 572"/>
                  <a:gd name="T76" fmla="*/ 354 w 384"/>
                  <a:gd name="T77" fmla="*/ 570 h 572"/>
                  <a:gd name="T78" fmla="*/ 344 w 384"/>
                  <a:gd name="T79" fmla="*/ 572 h 572"/>
                  <a:gd name="T80" fmla="*/ 336 w 384"/>
                  <a:gd name="T81" fmla="*/ 572 h 572"/>
                  <a:gd name="T82" fmla="*/ 336 w 384"/>
                  <a:gd name="T83" fmla="*/ 572 h 572"/>
                  <a:gd name="T84" fmla="*/ 96 w 384"/>
                  <a:gd name="T85" fmla="*/ 478 h 572"/>
                  <a:gd name="T86" fmla="*/ 288 w 384"/>
                  <a:gd name="T87" fmla="*/ 478 h 572"/>
                  <a:gd name="T88" fmla="*/ 288 w 384"/>
                  <a:gd name="T89" fmla="*/ 96 h 572"/>
                  <a:gd name="T90" fmla="*/ 96 w 384"/>
                  <a:gd name="T91" fmla="*/ 96 h 572"/>
                  <a:gd name="T92" fmla="*/ 96 w 384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2">
                    <a:moveTo>
                      <a:pt x="336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10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0"/>
                    </a:lnTo>
                    <a:lnTo>
                      <a:pt x="380" y="28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4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2"/>
                    </a:lnTo>
                    <a:lnTo>
                      <a:pt x="336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919EEB4D-2E25-4987-8196-252CF945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6399213"/>
                <a:ext cx="606425" cy="908050"/>
              </a:xfrm>
              <a:custGeom>
                <a:avLst/>
                <a:gdLst>
                  <a:gd name="T0" fmla="*/ 334 w 382"/>
                  <a:gd name="T1" fmla="*/ 572 h 572"/>
                  <a:gd name="T2" fmla="*/ 48 w 382"/>
                  <a:gd name="T3" fmla="*/ 572 h 572"/>
                  <a:gd name="T4" fmla="*/ 48 w 382"/>
                  <a:gd name="T5" fmla="*/ 572 h 572"/>
                  <a:gd name="T6" fmla="*/ 38 w 382"/>
                  <a:gd name="T7" fmla="*/ 572 h 572"/>
                  <a:gd name="T8" fmla="*/ 30 w 382"/>
                  <a:gd name="T9" fmla="*/ 570 h 572"/>
                  <a:gd name="T10" fmla="*/ 22 w 382"/>
                  <a:gd name="T11" fmla="*/ 564 h 572"/>
                  <a:gd name="T12" fmla="*/ 14 w 382"/>
                  <a:gd name="T13" fmla="*/ 558 h 572"/>
                  <a:gd name="T14" fmla="*/ 8 w 382"/>
                  <a:gd name="T15" fmla="*/ 552 h 572"/>
                  <a:gd name="T16" fmla="*/ 4 w 382"/>
                  <a:gd name="T17" fmla="*/ 544 h 572"/>
                  <a:gd name="T18" fmla="*/ 2 w 382"/>
                  <a:gd name="T19" fmla="*/ 534 h 572"/>
                  <a:gd name="T20" fmla="*/ 0 w 382"/>
                  <a:gd name="T21" fmla="*/ 526 h 572"/>
                  <a:gd name="T22" fmla="*/ 0 w 382"/>
                  <a:gd name="T23" fmla="*/ 48 h 572"/>
                  <a:gd name="T24" fmla="*/ 0 w 382"/>
                  <a:gd name="T25" fmla="*/ 48 h 572"/>
                  <a:gd name="T26" fmla="*/ 2 w 382"/>
                  <a:gd name="T27" fmla="*/ 38 h 572"/>
                  <a:gd name="T28" fmla="*/ 4 w 382"/>
                  <a:gd name="T29" fmla="*/ 28 h 572"/>
                  <a:gd name="T30" fmla="*/ 8 w 382"/>
                  <a:gd name="T31" fmla="*/ 20 h 572"/>
                  <a:gd name="T32" fmla="*/ 14 w 382"/>
                  <a:gd name="T33" fmla="*/ 14 h 572"/>
                  <a:gd name="T34" fmla="*/ 22 w 382"/>
                  <a:gd name="T35" fmla="*/ 8 h 572"/>
                  <a:gd name="T36" fmla="*/ 30 w 382"/>
                  <a:gd name="T37" fmla="*/ 4 h 572"/>
                  <a:gd name="T38" fmla="*/ 38 w 382"/>
                  <a:gd name="T39" fmla="*/ 0 h 572"/>
                  <a:gd name="T40" fmla="*/ 48 w 382"/>
                  <a:gd name="T41" fmla="*/ 0 h 572"/>
                  <a:gd name="T42" fmla="*/ 334 w 382"/>
                  <a:gd name="T43" fmla="*/ 0 h 572"/>
                  <a:gd name="T44" fmla="*/ 334 w 382"/>
                  <a:gd name="T45" fmla="*/ 0 h 572"/>
                  <a:gd name="T46" fmla="*/ 344 w 382"/>
                  <a:gd name="T47" fmla="*/ 0 h 572"/>
                  <a:gd name="T48" fmla="*/ 354 w 382"/>
                  <a:gd name="T49" fmla="*/ 4 h 572"/>
                  <a:gd name="T50" fmla="*/ 362 w 382"/>
                  <a:gd name="T51" fmla="*/ 8 h 572"/>
                  <a:gd name="T52" fmla="*/ 368 w 382"/>
                  <a:gd name="T53" fmla="*/ 14 h 572"/>
                  <a:gd name="T54" fmla="*/ 374 w 382"/>
                  <a:gd name="T55" fmla="*/ 20 h 572"/>
                  <a:gd name="T56" fmla="*/ 378 w 382"/>
                  <a:gd name="T57" fmla="*/ 28 h 572"/>
                  <a:gd name="T58" fmla="*/ 382 w 382"/>
                  <a:gd name="T59" fmla="*/ 38 h 572"/>
                  <a:gd name="T60" fmla="*/ 382 w 382"/>
                  <a:gd name="T61" fmla="*/ 48 h 572"/>
                  <a:gd name="T62" fmla="*/ 382 w 382"/>
                  <a:gd name="T63" fmla="*/ 526 h 572"/>
                  <a:gd name="T64" fmla="*/ 382 w 382"/>
                  <a:gd name="T65" fmla="*/ 526 h 572"/>
                  <a:gd name="T66" fmla="*/ 382 w 382"/>
                  <a:gd name="T67" fmla="*/ 534 h 572"/>
                  <a:gd name="T68" fmla="*/ 378 w 382"/>
                  <a:gd name="T69" fmla="*/ 544 h 572"/>
                  <a:gd name="T70" fmla="*/ 374 w 382"/>
                  <a:gd name="T71" fmla="*/ 552 h 572"/>
                  <a:gd name="T72" fmla="*/ 368 w 382"/>
                  <a:gd name="T73" fmla="*/ 558 h 572"/>
                  <a:gd name="T74" fmla="*/ 362 w 382"/>
                  <a:gd name="T75" fmla="*/ 564 h 572"/>
                  <a:gd name="T76" fmla="*/ 354 w 382"/>
                  <a:gd name="T77" fmla="*/ 570 h 572"/>
                  <a:gd name="T78" fmla="*/ 344 w 382"/>
                  <a:gd name="T79" fmla="*/ 572 h 572"/>
                  <a:gd name="T80" fmla="*/ 334 w 382"/>
                  <a:gd name="T81" fmla="*/ 572 h 572"/>
                  <a:gd name="T82" fmla="*/ 334 w 382"/>
                  <a:gd name="T83" fmla="*/ 572 h 572"/>
                  <a:gd name="T84" fmla="*/ 96 w 382"/>
                  <a:gd name="T85" fmla="*/ 478 h 572"/>
                  <a:gd name="T86" fmla="*/ 288 w 382"/>
                  <a:gd name="T87" fmla="*/ 478 h 572"/>
                  <a:gd name="T88" fmla="*/ 288 w 382"/>
                  <a:gd name="T89" fmla="*/ 96 h 572"/>
                  <a:gd name="T90" fmla="*/ 96 w 382"/>
                  <a:gd name="T91" fmla="*/ 96 h 572"/>
                  <a:gd name="T92" fmla="*/ 96 w 382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2">
                    <a:moveTo>
                      <a:pt x="334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0"/>
                    </a:lnTo>
                    <a:lnTo>
                      <a:pt x="378" y="28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4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2"/>
                    </a:lnTo>
                    <a:lnTo>
                      <a:pt x="334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0B2E19E3-9BB7-4C1C-BB63-D0D4B51D90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7612063"/>
                <a:ext cx="609600" cy="911225"/>
              </a:xfrm>
              <a:custGeom>
                <a:avLst/>
                <a:gdLst>
                  <a:gd name="T0" fmla="*/ 336 w 384"/>
                  <a:gd name="T1" fmla="*/ 574 h 574"/>
                  <a:gd name="T2" fmla="*/ 48 w 384"/>
                  <a:gd name="T3" fmla="*/ 574 h 574"/>
                  <a:gd name="T4" fmla="*/ 48 w 384"/>
                  <a:gd name="T5" fmla="*/ 574 h 574"/>
                  <a:gd name="T6" fmla="*/ 40 w 384"/>
                  <a:gd name="T7" fmla="*/ 572 h 574"/>
                  <a:gd name="T8" fmla="*/ 30 w 384"/>
                  <a:gd name="T9" fmla="*/ 570 h 574"/>
                  <a:gd name="T10" fmla="*/ 22 w 384"/>
                  <a:gd name="T11" fmla="*/ 566 h 574"/>
                  <a:gd name="T12" fmla="*/ 14 w 384"/>
                  <a:gd name="T13" fmla="*/ 560 h 574"/>
                  <a:gd name="T14" fmla="*/ 10 w 384"/>
                  <a:gd name="T15" fmla="*/ 552 h 574"/>
                  <a:gd name="T16" fmla="*/ 4 w 384"/>
                  <a:gd name="T17" fmla="*/ 544 h 574"/>
                  <a:gd name="T18" fmla="*/ 2 w 384"/>
                  <a:gd name="T19" fmla="*/ 536 h 574"/>
                  <a:gd name="T20" fmla="*/ 0 w 384"/>
                  <a:gd name="T21" fmla="*/ 526 h 574"/>
                  <a:gd name="T22" fmla="*/ 0 w 384"/>
                  <a:gd name="T23" fmla="*/ 48 h 574"/>
                  <a:gd name="T24" fmla="*/ 0 w 384"/>
                  <a:gd name="T25" fmla="*/ 48 h 574"/>
                  <a:gd name="T26" fmla="*/ 2 w 384"/>
                  <a:gd name="T27" fmla="*/ 38 h 574"/>
                  <a:gd name="T28" fmla="*/ 4 w 384"/>
                  <a:gd name="T29" fmla="*/ 30 h 574"/>
                  <a:gd name="T30" fmla="*/ 10 w 384"/>
                  <a:gd name="T31" fmla="*/ 22 h 574"/>
                  <a:gd name="T32" fmla="*/ 14 w 384"/>
                  <a:gd name="T33" fmla="*/ 14 h 574"/>
                  <a:gd name="T34" fmla="*/ 22 w 384"/>
                  <a:gd name="T35" fmla="*/ 8 h 574"/>
                  <a:gd name="T36" fmla="*/ 30 w 384"/>
                  <a:gd name="T37" fmla="*/ 4 h 574"/>
                  <a:gd name="T38" fmla="*/ 40 w 384"/>
                  <a:gd name="T39" fmla="*/ 2 h 574"/>
                  <a:gd name="T40" fmla="*/ 48 w 384"/>
                  <a:gd name="T41" fmla="*/ 0 h 574"/>
                  <a:gd name="T42" fmla="*/ 336 w 384"/>
                  <a:gd name="T43" fmla="*/ 0 h 574"/>
                  <a:gd name="T44" fmla="*/ 336 w 384"/>
                  <a:gd name="T45" fmla="*/ 0 h 574"/>
                  <a:gd name="T46" fmla="*/ 344 w 384"/>
                  <a:gd name="T47" fmla="*/ 2 h 574"/>
                  <a:gd name="T48" fmla="*/ 354 w 384"/>
                  <a:gd name="T49" fmla="*/ 4 h 574"/>
                  <a:gd name="T50" fmla="*/ 362 w 384"/>
                  <a:gd name="T51" fmla="*/ 8 h 574"/>
                  <a:gd name="T52" fmla="*/ 370 w 384"/>
                  <a:gd name="T53" fmla="*/ 14 h 574"/>
                  <a:gd name="T54" fmla="*/ 374 w 384"/>
                  <a:gd name="T55" fmla="*/ 22 h 574"/>
                  <a:gd name="T56" fmla="*/ 380 w 384"/>
                  <a:gd name="T57" fmla="*/ 30 h 574"/>
                  <a:gd name="T58" fmla="*/ 382 w 384"/>
                  <a:gd name="T59" fmla="*/ 38 h 574"/>
                  <a:gd name="T60" fmla="*/ 384 w 384"/>
                  <a:gd name="T61" fmla="*/ 48 h 574"/>
                  <a:gd name="T62" fmla="*/ 384 w 384"/>
                  <a:gd name="T63" fmla="*/ 526 h 574"/>
                  <a:gd name="T64" fmla="*/ 384 w 384"/>
                  <a:gd name="T65" fmla="*/ 526 h 574"/>
                  <a:gd name="T66" fmla="*/ 382 w 384"/>
                  <a:gd name="T67" fmla="*/ 536 h 574"/>
                  <a:gd name="T68" fmla="*/ 380 w 384"/>
                  <a:gd name="T69" fmla="*/ 544 h 574"/>
                  <a:gd name="T70" fmla="*/ 374 w 384"/>
                  <a:gd name="T71" fmla="*/ 552 h 574"/>
                  <a:gd name="T72" fmla="*/ 370 w 384"/>
                  <a:gd name="T73" fmla="*/ 560 h 574"/>
                  <a:gd name="T74" fmla="*/ 362 w 384"/>
                  <a:gd name="T75" fmla="*/ 566 h 574"/>
                  <a:gd name="T76" fmla="*/ 354 w 384"/>
                  <a:gd name="T77" fmla="*/ 570 h 574"/>
                  <a:gd name="T78" fmla="*/ 344 w 384"/>
                  <a:gd name="T79" fmla="*/ 572 h 574"/>
                  <a:gd name="T80" fmla="*/ 336 w 384"/>
                  <a:gd name="T81" fmla="*/ 574 h 574"/>
                  <a:gd name="T82" fmla="*/ 336 w 384"/>
                  <a:gd name="T83" fmla="*/ 574 h 574"/>
                  <a:gd name="T84" fmla="*/ 96 w 384"/>
                  <a:gd name="T85" fmla="*/ 478 h 574"/>
                  <a:gd name="T86" fmla="*/ 288 w 384"/>
                  <a:gd name="T87" fmla="*/ 478 h 574"/>
                  <a:gd name="T88" fmla="*/ 288 w 384"/>
                  <a:gd name="T89" fmla="*/ 96 h 574"/>
                  <a:gd name="T90" fmla="*/ 96 w 384"/>
                  <a:gd name="T91" fmla="*/ 96 h 574"/>
                  <a:gd name="T92" fmla="*/ 96 w 384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4">
                    <a:moveTo>
                      <a:pt x="336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2"/>
                    </a:lnTo>
                    <a:lnTo>
                      <a:pt x="380" y="30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6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4"/>
                    </a:lnTo>
                    <a:lnTo>
                      <a:pt x="336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316AA92F-B32F-40AF-95DB-2F583F1BE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7612063"/>
                <a:ext cx="606425" cy="911225"/>
              </a:xfrm>
              <a:custGeom>
                <a:avLst/>
                <a:gdLst>
                  <a:gd name="T0" fmla="*/ 334 w 382"/>
                  <a:gd name="T1" fmla="*/ 574 h 574"/>
                  <a:gd name="T2" fmla="*/ 48 w 382"/>
                  <a:gd name="T3" fmla="*/ 574 h 574"/>
                  <a:gd name="T4" fmla="*/ 48 w 382"/>
                  <a:gd name="T5" fmla="*/ 574 h 574"/>
                  <a:gd name="T6" fmla="*/ 38 w 382"/>
                  <a:gd name="T7" fmla="*/ 572 h 574"/>
                  <a:gd name="T8" fmla="*/ 30 w 382"/>
                  <a:gd name="T9" fmla="*/ 570 h 574"/>
                  <a:gd name="T10" fmla="*/ 22 w 382"/>
                  <a:gd name="T11" fmla="*/ 566 h 574"/>
                  <a:gd name="T12" fmla="*/ 14 w 382"/>
                  <a:gd name="T13" fmla="*/ 560 h 574"/>
                  <a:gd name="T14" fmla="*/ 8 w 382"/>
                  <a:gd name="T15" fmla="*/ 552 h 574"/>
                  <a:gd name="T16" fmla="*/ 4 w 382"/>
                  <a:gd name="T17" fmla="*/ 544 h 574"/>
                  <a:gd name="T18" fmla="*/ 2 w 382"/>
                  <a:gd name="T19" fmla="*/ 536 h 574"/>
                  <a:gd name="T20" fmla="*/ 0 w 382"/>
                  <a:gd name="T21" fmla="*/ 526 h 574"/>
                  <a:gd name="T22" fmla="*/ 0 w 382"/>
                  <a:gd name="T23" fmla="*/ 48 h 574"/>
                  <a:gd name="T24" fmla="*/ 0 w 382"/>
                  <a:gd name="T25" fmla="*/ 48 h 574"/>
                  <a:gd name="T26" fmla="*/ 2 w 382"/>
                  <a:gd name="T27" fmla="*/ 38 h 574"/>
                  <a:gd name="T28" fmla="*/ 4 w 382"/>
                  <a:gd name="T29" fmla="*/ 30 h 574"/>
                  <a:gd name="T30" fmla="*/ 8 w 382"/>
                  <a:gd name="T31" fmla="*/ 22 h 574"/>
                  <a:gd name="T32" fmla="*/ 14 w 382"/>
                  <a:gd name="T33" fmla="*/ 14 h 574"/>
                  <a:gd name="T34" fmla="*/ 22 w 382"/>
                  <a:gd name="T35" fmla="*/ 8 h 574"/>
                  <a:gd name="T36" fmla="*/ 30 w 382"/>
                  <a:gd name="T37" fmla="*/ 4 h 574"/>
                  <a:gd name="T38" fmla="*/ 38 w 382"/>
                  <a:gd name="T39" fmla="*/ 2 h 574"/>
                  <a:gd name="T40" fmla="*/ 48 w 382"/>
                  <a:gd name="T41" fmla="*/ 0 h 574"/>
                  <a:gd name="T42" fmla="*/ 334 w 382"/>
                  <a:gd name="T43" fmla="*/ 0 h 574"/>
                  <a:gd name="T44" fmla="*/ 334 w 382"/>
                  <a:gd name="T45" fmla="*/ 0 h 574"/>
                  <a:gd name="T46" fmla="*/ 344 w 382"/>
                  <a:gd name="T47" fmla="*/ 2 h 574"/>
                  <a:gd name="T48" fmla="*/ 354 w 382"/>
                  <a:gd name="T49" fmla="*/ 4 h 574"/>
                  <a:gd name="T50" fmla="*/ 362 w 382"/>
                  <a:gd name="T51" fmla="*/ 8 h 574"/>
                  <a:gd name="T52" fmla="*/ 368 w 382"/>
                  <a:gd name="T53" fmla="*/ 14 h 574"/>
                  <a:gd name="T54" fmla="*/ 374 w 382"/>
                  <a:gd name="T55" fmla="*/ 22 h 574"/>
                  <a:gd name="T56" fmla="*/ 378 w 382"/>
                  <a:gd name="T57" fmla="*/ 30 h 574"/>
                  <a:gd name="T58" fmla="*/ 382 w 382"/>
                  <a:gd name="T59" fmla="*/ 38 h 574"/>
                  <a:gd name="T60" fmla="*/ 382 w 382"/>
                  <a:gd name="T61" fmla="*/ 48 h 574"/>
                  <a:gd name="T62" fmla="*/ 382 w 382"/>
                  <a:gd name="T63" fmla="*/ 526 h 574"/>
                  <a:gd name="T64" fmla="*/ 382 w 382"/>
                  <a:gd name="T65" fmla="*/ 526 h 574"/>
                  <a:gd name="T66" fmla="*/ 382 w 382"/>
                  <a:gd name="T67" fmla="*/ 536 h 574"/>
                  <a:gd name="T68" fmla="*/ 378 w 382"/>
                  <a:gd name="T69" fmla="*/ 544 h 574"/>
                  <a:gd name="T70" fmla="*/ 374 w 382"/>
                  <a:gd name="T71" fmla="*/ 552 h 574"/>
                  <a:gd name="T72" fmla="*/ 368 w 382"/>
                  <a:gd name="T73" fmla="*/ 560 h 574"/>
                  <a:gd name="T74" fmla="*/ 362 w 382"/>
                  <a:gd name="T75" fmla="*/ 566 h 574"/>
                  <a:gd name="T76" fmla="*/ 354 w 382"/>
                  <a:gd name="T77" fmla="*/ 570 h 574"/>
                  <a:gd name="T78" fmla="*/ 344 w 382"/>
                  <a:gd name="T79" fmla="*/ 572 h 574"/>
                  <a:gd name="T80" fmla="*/ 334 w 382"/>
                  <a:gd name="T81" fmla="*/ 574 h 574"/>
                  <a:gd name="T82" fmla="*/ 334 w 382"/>
                  <a:gd name="T83" fmla="*/ 574 h 574"/>
                  <a:gd name="T84" fmla="*/ 96 w 382"/>
                  <a:gd name="T85" fmla="*/ 478 h 574"/>
                  <a:gd name="T86" fmla="*/ 288 w 382"/>
                  <a:gd name="T87" fmla="*/ 478 h 574"/>
                  <a:gd name="T88" fmla="*/ 288 w 382"/>
                  <a:gd name="T89" fmla="*/ 96 h 574"/>
                  <a:gd name="T90" fmla="*/ 96 w 382"/>
                  <a:gd name="T91" fmla="*/ 96 h 574"/>
                  <a:gd name="T92" fmla="*/ 96 w 382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4">
                    <a:moveTo>
                      <a:pt x="334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2"/>
                    </a:lnTo>
                    <a:lnTo>
                      <a:pt x="378" y="30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6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4"/>
                    </a:lnTo>
                    <a:lnTo>
                      <a:pt x="334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66E012A1-B467-4A1D-A609-9E985CA3A4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6250" y="8824913"/>
                <a:ext cx="911225" cy="1365250"/>
              </a:xfrm>
              <a:custGeom>
                <a:avLst/>
                <a:gdLst>
                  <a:gd name="T0" fmla="*/ 526 w 574"/>
                  <a:gd name="T1" fmla="*/ 860 h 860"/>
                  <a:gd name="T2" fmla="*/ 48 w 574"/>
                  <a:gd name="T3" fmla="*/ 860 h 860"/>
                  <a:gd name="T4" fmla="*/ 48 w 574"/>
                  <a:gd name="T5" fmla="*/ 860 h 860"/>
                  <a:gd name="T6" fmla="*/ 38 w 574"/>
                  <a:gd name="T7" fmla="*/ 860 h 860"/>
                  <a:gd name="T8" fmla="*/ 30 w 574"/>
                  <a:gd name="T9" fmla="*/ 858 h 860"/>
                  <a:gd name="T10" fmla="*/ 22 w 574"/>
                  <a:gd name="T11" fmla="*/ 852 h 860"/>
                  <a:gd name="T12" fmla="*/ 14 w 574"/>
                  <a:gd name="T13" fmla="*/ 846 h 860"/>
                  <a:gd name="T14" fmla="*/ 8 w 574"/>
                  <a:gd name="T15" fmla="*/ 840 h 860"/>
                  <a:gd name="T16" fmla="*/ 4 w 574"/>
                  <a:gd name="T17" fmla="*/ 832 h 860"/>
                  <a:gd name="T18" fmla="*/ 0 w 574"/>
                  <a:gd name="T19" fmla="*/ 822 h 860"/>
                  <a:gd name="T20" fmla="*/ 0 w 574"/>
                  <a:gd name="T21" fmla="*/ 814 h 860"/>
                  <a:gd name="T22" fmla="*/ 0 w 574"/>
                  <a:gd name="T23" fmla="*/ 48 h 860"/>
                  <a:gd name="T24" fmla="*/ 0 w 574"/>
                  <a:gd name="T25" fmla="*/ 48 h 860"/>
                  <a:gd name="T26" fmla="*/ 0 w 574"/>
                  <a:gd name="T27" fmla="*/ 38 h 860"/>
                  <a:gd name="T28" fmla="*/ 4 w 574"/>
                  <a:gd name="T29" fmla="*/ 30 h 860"/>
                  <a:gd name="T30" fmla="*/ 8 w 574"/>
                  <a:gd name="T31" fmla="*/ 22 h 860"/>
                  <a:gd name="T32" fmla="*/ 14 w 574"/>
                  <a:gd name="T33" fmla="*/ 14 h 860"/>
                  <a:gd name="T34" fmla="*/ 22 w 574"/>
                  <a:gd name="T35" fmla="*/ 8 h 860"/>
                  <a:gd name="T36" fmla="*/ 30 w 574"/>
                  <a:gd name="T37" fmla="*/ 4 h 860"/>
                  <a:gd name="T38" fmla="*/ 38 w 574"/>
                  <a:gd name="T39" fmla="*/ 2 h 860"/>
                  <a:gd name="T40" fmla="*/ 48 w 574"/>
                  <a:gd name="T41" fmla="*/ 0 h 860"/>
                  <a:gd name="T42" fmla="*/ 526 w 574"/>
                  <a:gd name="T43" fmla="*/ 0 h 860"/>
                  <a:gd name="T44" fmla="*/ 526 w 574"/>
                  <a:gd name="T45" fmla="*/ 0 h 860"/>
                  <a:gd name="T46" fmla="*/ 536 w 574"/>
                  <a:gd name="T47" fmla="*/ 2 h 860"/>
                  <a:gd name="T48" fmla="*/ 544 w 574"/>
                  <a:gd name="T49" fmla="*/ 4 h 860"/>
                  <a:gd name="T50" fmla="*/ 552 w 574"/>
                  <a:gd name="T51" fmla="*/ 8 h 860"/>
                  <a:gd name="T52" fmla="*/ 560 w 574"/>
                  <a:gd name="T53" fmla="*/ 14 h 860"/>
                  <a:gd name="T54" fmla="*/ 566 w 574"/>
                  <a:gd name="T55" fmla="*/ 22 h 860"/>
                  <a:gd name="T56" fmla="*/ 570 w 574"/>
                  <a:gd name="T57" fmla="*/ 30 h 860"/>
                  <a:gd name="T58" fmla="*/ 572 w 574"/>
                  <a:gd name="T59" fmla="*/ 38 h 860"/>
                  <a:gd name="T60" fmla="*/ 574 w 574"/>
                  <a:gd name="T61" fmla="*/ 48 h 860"/>
                  <a:gd name="T62" fmla="*/ 574 w 574"/>
                  <a:gd name="T63" fmla="*/ 814 h 860"/>
                  <a:gd name="T64" fmla="*/ 574 w 574"/>
                  <a:gd name="T65" fmla="*/ 814 h 860"/>
                  <a:gd name="T66" fmla="*/ 572 w 574"/>
                  <a:gd name="T67" fmla="*/ 822 h 860"/>
                  <a:gd name="T68" fmla="*/ 570 w 574"/>
                  <a:gd name="T69" fmla="*/ 832 h 860"/>
                  <a:gd name="T70" fmla="*/ 566 w 574"/>
                  <a:gd name="T71" fmla="*/ 840 h 860"/>
                  <a:gd name="T72" fmla="*/ 560 w 574"/>
                  <a:gd name="T73" fmla="*/ 846 h 860"/>
                  <a:gd name="T74" fmla="*/ 552 w 574"/>
                  <a:gd name="T75" fmla="*/ 852 h 860"/>
                  <a:gd name="T76" fmla="*/ 544 w 574"/>
                  <a:gd name="T77" fmla="*/ 858 h 860"/>
                  <a:gd name="T78" fmla="*/ 536 w 574"/>
                  <a:gd name="T79" fmla="*/ 860 h 860"/>
                  <a:gd name="T80" fmla="*/ 526 w 574"/>
                  <a:gd name="T81" fmla="*/ 860 h 860"/>
                  <a:gd name="T82" fmla="*/ 526 w 574"/>
                  <a:gd name="T83" fmla="*/ 860 h 860"/>
                  <a:gd name="T84" fmla="*/ 96 w 574"/>
                  <a:gd name="T85" fmla="*/ 766 h 860"/>
                  <a:gd name="T86" fmla="*/ 478 w 574"/>
                  <a:gd name="T87" fmla="*/ 766 h 860"/>
                  <a:gd name="T88" fmla="*/ 478 w 574"/>
                  <a:gd name="T89" fmla="*/ 96 h 860"/>
                  <a:gd name="T90" fmla="*/ 96 w 574"/>
                  <a:gd name="T91" fmla="*/ 96 h 860"/>
                  <a:gd name="T92" fmla="*/ 96 w 574"/>
                  <a:gd name="T93" fmla="*/ 766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4" h="860">
                    <a:moveTo>
                      <a:pt x="526" y="860"/>
                    </a:moveTo>
                    <a:lnTo>
                      <a:pt x="48" y="860"/>
                    </a:lnTo>
                    <a:lnTo>
                      <a:pt x="48" y="860"/>
                    </a:lnTo>
                    <a:lnTo>
                      <a:pt x="38" y="860"/>
                    </a:lnTo>
                    <a:lnTo>
                      <a:pt x="30" y="858"/>
                    </a:lnTo>
                    <a:lnTo>
                      <a:pt x="22" y="852"/>
                    </a:lnTo>
                    <a:lnTo>
                      <a:pt x="14" y="846"/>
                    </a:lnTo>
                    <a:lnTo>
                      <a:pt x="8" y="840"/>
                    </a:lnTo>
                    <a:lnTo>
                      <a:pt x="4" y="832"/>
                    </a:lnTo>
                    <a:lnTo>
                      <a:pt x="0" y="822"/>
                    </a:lnTo>
                    <a:lnTo>
                      <a:pt x="0" y="81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36" y="2"/>
                    </a:lnTo>
                    <a:lnTo>
                      <a:pt x="544" y="4"/>
                    </a:lnTo>
                    <a:lnTo>
                      <a:pt x="552" y="8"/>
                    </a:lnTo>
                    <a:lnTo>
                      <a:pt x="560" y="14"/>
                    </a:lnTo>
                    <a:lnTo>
                      <a:pt x="566" y="22"/>
                    </a:lnTo>
                    <a:lnTo>
                      <a:pt x="570" y="30"/>
                    </a:lnTo>
                    <a:lnTo>
                      <a:pt x="572" y="38"/>
                    </a:lnTo>
                    <a:lnTo>
                      <a:pt x="574" y="48"/>
                    </a:lnTo>
                    <a:lnTo>
                      <a:pt x="574" y="814"/>
                    </a:lnTo>
                    <a:lnTo>
                      <a:pt x="574" y="814"/>
                    </a:lnTo>
                    <a:lnTo>
                      <a:pt x="572" y="822"/>
                    </a:lnTo>
                    <a:lnTo>
                      <a:pt x="570" y="832"/>
                    </a:lnTo>
                    <a:lnTo>
                      <a:pt x="566" y="840"/>
                    </a:lnTo>
                    <a:lnTo>
                      <a:pt x="560" y="846"/>
                    </a:lnTo>
                    <a:lnTo>
                      <a:pt x="552" y="852"/>
                    </a:lnTo>
                    <a:lnTo>
                      <a:pt x="544" y="858"/>
                    </a:lnTo>
                    <a:lnTo>
                      <a:pt x="536" y="860"/>
                    </a:lnTo>
                    <a:lnTo>
                      <a:pt x="526" y="860"/>
                    </a:lnTo>
                    <a:lnTo>
                      <a:pt x="526" y="860"/>
                    </a:lnTo>
                    <a:close/>
                    <a:moveTo>
                      <a:pt x="96" y="766"/>
                    </a:moveTo>
                    <a:lnTo>
                      <a:pt x="478" y="766"/>
                    </a:lnTo>
                    <a:lnTo>
                      <a:pt x="478" y="96"/>
                    </a:lnTo>
                    <a:lnTo>
                      <a:pt x="96" y="96"/>
                    </a:lnTo>
                    <a:lnTo>
                      <a:pt x="96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SimHei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6AF5451A-49E0-464C-BE5D-9A975F280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9933" y="6520371"/>
              <a:ext cx="725195" cy="431247"/>
            </a:xfrm>
            <a:custGeom>
              <a:avLst/>
              <a:gdLst>
                <a:gd name="T0" fmla="*/ 540 w 1574"/>
                <a:gd name="T1" fmla="*/ 936 h 936"/>
                <a:gd name="T2" fmla="*/ 518 w 1574"/>
                <a:gd name="T3" fmla="*/ 922 h 936"/>
                <a:gd name="T4" fmla="*/ 524 w 1574"/>
                <a:gd name="T5" fmla="*/ 896 h 936"/>
                <a:gd name="T6" fmla="*/ 540 w 1574"/>
                <a:gd name="T7" fmla="*/ 890 h 936"/>
                <a:gd name="T8" fmla="*/ 1300 w 1574"/>
                <a:gd name="T9" fmla="*/ 880 h 936"/>
                <a:gd name="T10" fmla="*/ 1402 w 1574"/>
                <a:gd name="T11" fmla="*/ 828 h 936"/>
                <a:gd name="T12" fmla="*/ 1480 w 1574"/>
                <a:gd name="T13" fmla="*/ 746 h 936"/>
                <a:gd name="T14" fmla="*/ 1522 w 1574"/>
                <a:gd name="T15" fmla="*/ 640 h 936"/>
                <a:gd name="T16" fmla="*/ 1526 w 1574"/>
                <a:gd name="T17" fmla="*/ 548 h 936"/>
                <a:gd name="T18" fmla="*/ 1490 w 1574"/>
                <a:gd name="T19" fmla="*/ 432 h 936"/>
                <a:gd name="T20" fmla="*/ 1414 w 1574"/>
                <a:gd name="T21" fmla="*/ 340 h 936"/>
                <a:gd name="T22" fmla="*/ 1308 w 1574"/>
                <a:gd name="T23" fmla="*/ 282 h 936"/>
                <a:gd name="T24" fmla="*/ 1216 w 1574"/>
                <a:gd name="T25" fmla="*/ 268 h 936"/>
                <a:gd name="T26" fmla="*/ 1114 w 1574"/>
                <a:gd name="T27" fmla="*/ 286 h 936"/>
                <a:gd name="T28" fmla="*/ 1096 w 1574"/>
                <a:gd name="T29" fmla="*/ 286 h 936"/>
                <a:gd name="T30" fmla="*/ 1076 w 1574"/>
                <a:gd name="T31" fmla="*/ 248 h 936"/>
                <a:gd name="T32" fmla="*/ 1022 w 1574"/>
                <a:gd name="T33" fmla="*/ 160 h 936"/>
                <a:gd name="T34" fmla="*/ 948 w 1574"/>
                <a:gd name="T35" fmla="*/ 96 h 936"/>
                <a:gd name="T36" fmla="*/ 856 w 1574"/>
                <a:gd name="T37" fmla="*/ 56 h 936"/>
                <a:gd name="T38" fmla="*/ 780 w 1574"/>
                <a:gd name="T39" fmla="*/ 48 h 936"/>
                <a:gd name="T40" fmla="*/ 662 w 1574"/>
                <a:gd name="T41" fmla="*/ 70 h 936"/>
                <a:gd name="T42" fmla="*/ 564 w 1574"/>
                <a:gd name="T43" fmla="*/ 130 h 936"/>
                <a:gd name="T44" fmla="*/ 496 w 1574"/>
                <a:gd name="T45" fmla="*/ 222 h 936"/>
                <a:gd name="T46" fmla="*/ 462 w 1574"/>
                <a:gd name="T47" fmla="*/ 338 h 936"/>
                <a:gd name="T48" fmla="*/ 454 w 1574"/>
                <a:gd name="T49" fmla="*/ 352 h 936"/>
                <a:gd name="T50" fmla="*/ 438 w 1574"/>
                <a:gd name="T51" fmla="*/ 358 h 936"/>
                <a:gd name="T52" fmla="*/ 396 w 1574"/>
                <a:gd name="T53" fmla="*/ 342 h 936"/>
                <a:gd name="T54" fmla="*/ 298 w 1574"/>
                <a:gd name="T55" fmla="*/ 324 h 936"/>
                <a:gd name="T56" fmla="*/ 220 w 1574"/>
                <a:gd name="T57" fmla="*/ 334 h 936"/>
                <a:gd name="T58" fmla="*/ 150 w 1574"/>
                <a:gd name="T59" fmla="*/ 366 h 936"/>
                <a:gd name="T60" fmla="*/ 90 w 1574"/>
                <a:gd name="T61" fmla="*/ 414 h 936"/>
                <a:gd name="T62" fmla="*/ 44 w 1574"/>
                <a:gd name="T63" fmla="*/ 480 h 936"/>
                <a:gd name="T64" fmla="*/ 22 w 1574"/>
                <a:gd name="T65" fmla="*/ 492 h 936"/>
                <a:gd name="T66" fmla="*/ 2 w 1574"/>
                <a:gd name="T67" fmla="*/ 476 h 936"/>
                <a:gd name="T68" fmla="*/ 14 w 1574"/>
                <a:gd name="T69" fmla="*/ 438 h 936"/>
                <a:gd name="T70" fmla="*/ 72 w 1574"/>
                <a:gd name="T71" fmla="*/ 366 h 936"/>
                <a:gd name="T72" fmla="*/ 144 w 1574"/>
                <a:gd name="T73" fmla="*/ 314 h 936"/>
                <a:gd name="T74" fmla="*/ 230 w 1574"/>
                <a:gd name="T75" fmla="*/ 284 h 936"/>
                <a:gd name="T76" fmla="*/ 298 w 1574"/>
                <a:gd name="T77" fmla="*/ 276 h 936"/>
                <a:gd name="T78" fmla="*/ 420 w 1574"/>
                <a:gd name="T79" fmla="*/ 300 h 936"/>
                <a:gd name="T80" fmla="*/ 450 w 1574"/>
                <a:gd name="T81" fmla="*/ 208 h 936"/>
                <a:gd name="T82" fmla="*/ 522 w 1574"/>
                <a:gd name="T83" fmla="*/ 106 h 936"/>
                <a:gd name="T84" fmla="*/ 624 w 1574"/>
                <a:gd name="T85" fmla="*/ 36 h 936"/>
                <a:gd name="T86" fmla="*/ 746 w 1574"/>
                <a:gd name="T87" fmla="*/ 2 h 936"/>
                <a:gd name="T88" fmla="*/ 836 w 1574"/>
                <a:gd name="T89" fmla="*/ 6 h 936"/>
                <a:gd name="T90" fmla="*/ 940 w 1574"/>
                <a:gd name="T91" fmla="*/ 38 h 936"/>
                <a:gd name="T92" fmla="*/ 1030 w 1574"/>
                <a:gd name="T93" fmla="*/ 100 h 936"/>
                <a:gd name="T94" fmla="*/ 1096 w 1574"/>
                <a:gd name="T95" fmla="*/ 186 h 936"/>
                <a:gd name="T96" fmla="*/ 1144 w 1574"/>
                <a:gd name="T97" fmla="*/ 230 h 936"/>
                <a:gd name="T98" fmla="*/ 1216 w 1574"/>
                <a:gd name="T99" fmla="*/ 222 h 936"/>
                <a:gd name="T100" fmla="*/ 1356 w 1574"/>
                <a:gd name="T101" fmla="*/ 250 h 936"/>
                <a:gd name="T102" fmla="*/ 1470 w 1574"/>
                <a:gd name="T103" fmla="*/ 328 h 936"/>
                <a:gd name="T104" fmla="*/ 1546 w 1574"/>
                <a:gd name="T105" fmla="*/ 442 h 936"/>
                <a:gd name="T106" fmla="*/ 1574 w 1574"/>
                <a:gd name="T107" fmla="*/ 580 h 936"/>
                <a:gd name="T108" fmla="*/ 1560 w 1574"/>
                <a:gd name="T109" fmla="*/ 680 h 936"/>
                <a:gd name="T110" fmla="*/ 1500 w 1574"/>
                <a:gd name="T111" fmla="*/ 798 h 936"/>
                <a:gd name="T112" fmla="*/ 1402 w 1574"/>
                <a:gd name="T113" fmla="*/ 884 h 936"/>
                <a:gd name="T114" fmla="*/ 1278 w 1574"/>
                <a:gd name="T115" fmla="*/ 932 h 936"/>
                <a:gd name="T116" fmla="*/ 1242 w 1574"/>
                <a:gd name="T117" fmla="*/ 93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74" h="936">
                  <a:moveTo>
                    <a:pt x="1242" y="936"/>
                  </a:moveTo>
                  <a:lnTo>
                    <a:pt x="1242" y="936"/>
                  </a:lnTo>
                  <a:lnTo>
                    <a:pt x="1242" y="936"/>
                  </a:lnTo>
                  <a:lnTo>
                    <a:pt x="540" y="936"/>
                  </a:lnTo>
                  <a:lnTo>
                    <a:pt x="540" y="936"/>
                  </a:lnTo>
                  <a:lnTo>
                    <a:pt x="530" y="934"/>
                  </a:lnTo>
                  <a:lnTo>
                    <a:pt x="524" y="928"/>
                  </a:lnTo>
                  <a:lnTo>
                    <a:pt x="518" y="922"/>
                  </a:lnTo>
                  <a:lnTo>
                    <a:pt x="516" y="912"/>
                  </a:lnTo>
                  <a:lnTo>
                    <a:pt x="516" y="912"/>
                  </a:lnTo>
                  <a:lnTo>
                    <a:pt x="518" y="904"/>
                  </a:lnTo>
                  <a:lnTo>
                    <a:pt x="524" y="896"/>
                  </a:lnTo>
                  <a:lnTo>
                    <a:pt x="530" y="890"/>
                  </a:lnTo>
                  <a:lnTo>
                    <a:pt x="540" y="890"/>
                  </a:lnTo>
                  <a:lnTo>
                    <a:pt x="540" y="890"/>
                  </a:lnTo>
                  <a:lnTo>
                    <a:pt x="540" y="890"/>
                  </a:lnTo>
                  <a:lnTo>
                    <a:pt x="1242" y="890"/>
                  </a:lnTo>
                  <a:lnTo>
                    <a:pt x="1242" y="890"/>
                  </a:lnTo>
                  <a:lnTo>
                    <a:pt x="1270" y="886"/>
                  </a:lnTo>
                  <a:lnTo>
                    <a:pt x="1300" y="880"/>
                  </a:lnTo>
                  <a:lnTo>
                    <a:pt x="1328" y="870"/>
                  </a:lnTo>
                  <a:lnTo>
                    <a:pt x="1354" y="860"/>
                  </a:lnTo>
                  <a:lnTo>
                    <a:pt x="1378" y="846"/>
                  </a:lnTo>
                  <a:lnTo>
                    <a:pt x="1402" y="828"/>
                  </a:lnTo>
                  <a:lnTo>
                    <a:pt x="1424" y="810"/>
                  </a:lnTo>
                  <a:lnTo>
                    <a:pt x="1444" y="790"/>
                  </a:lnTo>
                  <a:lnTo>
                    <a:pt x="1464" y="770"/>
                  </a:lnTo>
                  <a:lnTo>
                    <a:pt x="1480" y="746"/>
                  </a:lnTo>
                  <a:lnTo>
                    <a:pt x="1494" y="722"/>
                  </a:lnTo>
                  <a:lnTo>
                    <a:pt x="1506" y="696"/>
                  </a:lnTo>
                  <a:lnTo>
                    <a:pt x="1516" y="668"/>
                  </a:lnTo>
                  <a:lnTo>
                    <a:pt x="1522" y="640"/>
                  </a:lnTo>
                  <a:lnTo>
                    <a:pt x="1526" y="610"/>
                  </a:lnTo>
                  <a:lnTo>
                    <a:pt x="1528" y="580"/>
                  </a:lnTo>
                  <a:lnTo>
                    <a:pt x="1528" y="580"/>
                  </a:lnTo>
                  <a:lnTo>
                    <a:pt x="1526" y="548"/>
                  </a:lnTo>
                  <a:lnTo>
                    <a:pt x="1522" y="518"/>
                  </a:lnTo>
                  <a:lnTo>
                    <a:pt x="1514" y="488"/>
                  </a:lnTo>
                  <a:lnTo>
                    <a:pt x="1504" y="460"/>
                  </a:lnTo>
                  <a:lnTo>
                    <a:pt x="1490" y="432"/>
                  </a:lnTo>
                  <a:lnTo>
                    <a:pt x="1474" y="406"/>
                  </a:lnTo>
                  <a:lnTo>
                    <a:pt x="1456" y="382"/>
                  </a:lnTo>
                  <a:lnTo>
                    <a:pt x="1436" y="360"/>
                  </a:lnTo>
                  <a:lnTo>
                    <a:pt x="1414" y="340"/>
                  </a:lnTo>
                  <a:lnTo>
                    <a:pt x="1390" y="322"/>
                  </a:lnTo>
                  <a:lnTo>
                    <a:pt x="1364" y="306"/>
                  </a:lnTo>
                  <a:lnTo>
                    <a:pt x="1338" y="294"/>
                  </a:lnTo>
                  <a:lnTo>
                    <a:pt x="1308" y="282"/>
                  </a:lnTo>
                  <a:lnTo>
                    <a:pt x="1278" y="274"/>
                  </a:lnTo>
                  <a:lnTo>
                    <a:pt x="1248" y="270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190" y="270"/>
                  </a:lnTo>
                  <a:lnTo>
                    <a:pt x="1166" y="274"/>
                  </a:lnTo>
                  <a:lnTo>
                    <a:pt x="1140" y="278"/>
                  </a:lnTo>
                  <a:lnTo>
                    <a:pt x="1114" y="286"/>
                  </a:lnTo>
                  <a:lnTo>
                    <a:pt x="1114" y="286"/>
                  </a:lnTo>
                  <a:lnTo>
                    <a:pt x="1106" y="288"/>
                  </a:lnTo>
                  <a:lnTo>
                    <a:pt x="1096" y="286"/>
                  </a:lnTo>
                  <a:lnTo>
                    <a:pt x="1096" y="286"/>
                  </a:lnTo>
                  <a:lnTo>
                    <a:pt x="1088" y="280"/>
                  </a:lnTo>
                  <a:lnTo>
                    <a:pt x="1084" y="272"/>
                  </a:lnTo>
                  <a:lnTo>
                    <a:pt x="1084" y="272"/>
                  </a:lnTo>
                  <a:lnTo>
                    <a:pt x="1076" y="248"/>
                  </a:lnTo>
                  <a:lnTo>
                    <a:pt x="1064" y="224"/>
                  </a:lnTo>
                  <a:lnTo>
                    <a:pt x="1052" y="202"/>
                  </a:lnTo>
                  <a:lnTo>
                    <a:pt x="1038" y="180"/>
                  </a:lnTo>
                  <a:lnTo>
                    <a:pt x="1022" y="160"/>
                  </a:lnTo>
                  <a:lnTo>
                    <a:pt x="1006" y="142"/>
                  </a:lnTo>
                  <a:lnTo>
                    <a:pt x="988" y="124"/>
                  </a:lnTo>
                  <a:lnTo>
                    <a:pt x="968" y="110"/>
                  </a:lnTo>
                  <a:lnTo>
                    <a:pt x="948" y="96"/>
                  </a:lnTo>
                  <a:lnTo>
                    <a:pt x="926" y="82"/>
                  </a:lnTo>
                  <a:lnTo>
                    <a:pt x="904" y="72"/>
                  </a:lnTo>
                  <a:lnTo>
                    <a:pt x="880" y="64"/>
                  </a:lnTo>
                  <a:lnTo>
                    <a:pt x="856" y="56"/>
                  </a:lnTo>
                  <a:lnTo>
                    <a:pt x="832" y="52"/>
                  </a:lnTo>
                  <a:lnTo>
                    <a:pt x="806" y="48"/>
                  </a:lnTo>
                  <a:lnTo>
                    <a:pt x="780" y="48"/>
                  </a:lnTo>
                  <a:lnTo>
                    <a:pt x="780" y="48"/>
                  </a:lnTo>
                  <a:lnTo>
                    <a:pt x="748" y="48"/>
                  </a:lnTo>
                  <a:lnTo>
                    <a:pt x="720" y="52"/>
                  </a:lnTo>
                  <a:lnTo>
                    <a:pt x="690" y="60"/>
                  </a:lnTo>
                  <a:lnTo>
                    <a:pt x="662" y="70"/>
                  </a:lnTo>
                  <a:lnTo>
                    <a:pt x="636" y="82"/>
                  </a:lnTo>
                  <a:lnTo>
                    <a:pt x="610" y="96"/>
                  </a:lnTo>
                  <a:lnTo>
                    <a:pt x="588" y="112"/>
                  </a:lnTo>
                  <a:lnTo>
                    <a:pt x="564" y="130"/>
                  </a:lnTo>
                  <a:lnTo>
                    <a:pt x="544" y="150"/>
                  </a:lnTo>
                  <a:lnTo>
                    <a:pt x="526" y="172"/>
                  </a:lnTo>
                  <a:lnTo>
                    <a:pt x="510" y="196"/>
                  </a:lnTo>
                  <a:lnTo>
                    <a:pt x="496" y="222"/>
                  </a:lnTo>
                  <a:lnTo>
                    <a:pt x="482" y="248"/>
                  </a:lnTo>
                  <a:lnTo>
                    <a:pt x="474" y="278"/>
                  </a:lnTo>
                  <a:lnTo>
                    <a:pt x="466" y="306"/>
                  </a:lnTo>
                  <a:lnTo>
                    <a:pt x="462" y="338"/>
                  </a:lnTo>
                  <a:lnTo>
                    <a:pt x="462" y="338"/>
                  </a:lnTo>
                  <a:lnTo>
                    <a:pt x="460" y="342"/>
                  </a:lnTo>
                  <a:lnTo>
                    <a:pt x="458" y="348"/>
                  </a:lnTo>
                  <a:lnTo>
                    <a:pt x="454" y="352"/>
                  </a:lnTo>
                  <a:lnTo>
                    <a:pt x="450" y="356"/>
                  </a:lnTo>
                  <a:lnTo>
                    <a:pt x="450" y="356"/>
                  </a:lnTo>
                  <a:lnTo>
                    <a:pt x="444" y="358"/>
                  </a:lnTo>
                  <a:lnTo>
                    <a:pt x="438" y="358"/>
                  </a:lnTo>
                  <a:lnTo>
                    <a:pt x="434" y="358"/>
                  </a:lnTo>
                  <a:lnTo>
                    <a:pt x="428" y="356"/>
                  </a:lnTo>
                  <a:lnTo>
                    <a:pt x="428" y="356"/>
                  </a:lnTo>
                  <a:lnTo>
                    <a:pt x="396" y="342"/>
                  </a:lnTo>
                  <a:lnTo>
                    <a:pt x="364" y="332"/>
                  </a:lnTo>
                  <a:lnTo>
                    <a:pt x="332" y="326"/>
                  </a:lnTo>
                  <a:lnTo>
                    <a:pt x="298" y="324"/>
                  </a:lnTo>
                  <a:lnTo>
                    <a:pt x="298" y="324"/>
                  </a:lnTo>
                  <a:lnTo>
                    <a:pt x="278" y="324"/>
                  </a:lnTo>
                  <a:lnTo>
                    <a:pt x="258" y="326"/>
                  </a:lnTo>
                  <a:lnTo>
                    <a:pt x="240" y="330"/>
                  </a:lnTo>
                  <a:lnTo>
                    <a:pt x="220" y="334"/>
                  </a:lnTo>
                  <a:lnTo>
                    <a:pt x="202" y="340"/>
                  </a:lnTo>
                  <a:lnTo>
                    <a:pt x="184" y="348"/>
                  </a:lnTo>
                  <a:lnTo>
                    <a:pt x="166" y="356"/>
                  </a:lnTo>
                  <a:lnTo>
                    <a:pt x="150" y="366"/>
                  </a:lnTo>
                  <a:lnTo>
                    <a:pt x="134" y="376"/>
                  </a:lnTo>
                  <a:lnTo>
                    <a:pt x="118" y="388"/>
                  </a:lnTo>
                  <a:lnTo>
                    <a:pt x="104" y="400"/>
                  </a:lnTo>
                  <a:lnTo>
                    <a:pt x="90" y="414"/>
                  </a:lnTo>
                  <a:lnTo>
                    <a:pt x="76" y="430"/>
                  </a:lnTo>
                  <a:lnTo>
                    <a:pt x="64" y="444"/>
                  </a:lnTo>
                  <a:lnTo>
                    <a:pt x="54" y="462"/>
                  </a:lnTo>
                  <a:lnTo>
                    <a:pt x="44" y="480"/>
                  </a:lnTo>
                  <a:lnTo>
                    <a:pt x="44" y="480"/>
                  </a:lnTo>
                  <a:lnTo>
                    <a:pt x="38" y="486"/>
                  </a:lnTo>
                  <a:lnTo>
                    <a:pt x="30" y="490"/>
                  </a:lnTo>
                  <a:lnTo>
                    <a:pt x="22" y="492"/>
                  </a:lnTo>
                  <a:lnTo>
                    <a:pt x="14" y="490"/>
                  </a:lnTo>
                  <a:lnTo>
                    <a:pt x="14" y="490"/>
                  </a:lnTo>
                  <a:lnTo>
                    <a:pt x="6" y="484"/>
                  </a:lnTo>
                  <a:lnTo>
                    <a:pt x="2" y="476"/>
                  </a:lnTo>
                  <a:lnTo>
                    <a:pt x="0" y="468"/>
                  </a:lnTo>
                  <a:lnTo>
                    <a:pt x="2" y="458"/>
                  </a:lnTo>
                  <a:lnTo>
                    <a:pt x="2" y="458"/>
                  </a:lnTo>
                  <a:lnTo>
                    <a:pt x="14" y="438"/>
                  </a:lnTo>
                  <a:lnTo>
                    <a:pt x="26" y="418"/>
                  </a:lnTo>
                  <a:lnTo>
                    <a:pt x="40" y="400"/>
                  </a:lnTo>
                  <a:lnTo>
                    <a:pt x="56" y="382"/>
                  </a:lnTo>
                  <a:lnTo>
                    <a:pt x="72" y="366"/>
                  </a:lnTo>
                  <a:lnTo>
                    <a:pt x="88" y="352"/>
                  </a:lnTo>
                  <a:lnTo>
                    <a:pt x="106" y="338"/>
                  </a:lnTo>
                  <a:lnTo>
                    <a:pt x="126" y="326"/>
                  </a:lnTo>
                  <a:lnTo>
                    <a:pt x="144" y="314"/>
                  </a:lnTo>
                  <a:lnTo>
                    <a:pt x="164" y="304"/>
                  </a:lnTo>
                  <a:lnTo>
                    <a:pt x="186" y="296"/>
                  </a:lnTo>
                  <a:lnTo>
                    <a:pt x="208" y="290"/>
                  </a:lnTo>
                  <a:lnTo>
                    <a:pt x="230" y="284"/>
                  </a:lnTo>
                  <a:lnTo>
                    <a:pt x="252" y="280"/>
                  </a:lnTo>
                  <a:lnTo>
                    <a:pt x="276" y="278"/>
                  </a:lnTo>
                  <a:lnTo>
                    <a:pt x="298" y="276"/>
                  </a:lnTo>
                  <a:lnTo>
                    <a:pt x="298" y="276"/>
                  </a:lnTo>
                  <a:lnTo>
                    <a:pt x="330" y="278"/>
                  </a:lnTo>
                  <a:lnTo>
                    <a:pt x="360" y="282"/>
                  </a:lnTo>
                  <a:lnTo>
                    <a:pt x="390" y="290"/>
                  </a:lnTo>
                  <a:lnTo>
                    <a:pt x="420" y="300"/>
                  </a:lnTo>
                  <a:lnTo>
                    <a:pt x="420" y="300"/>
                  </a:lnTo>
                  <a:lnTo>
                    <a:pt x="428" y="270"/>
                  </a:lnTo>
                  <a:lnTo>
                    <a:pt x="438" y="238"/>
                  </a:lnTo>
                  <a:lnTo>
                    <a:pt x="450" y="208"/>
                  </a:lnTo>
                  <a:lnTo>
                    <a:pt x="464" y="180"/>
                  </a:lnTo>
                  <a:lnTo>
                    <a:pt x="482" y="154"/>
                  </a:lnTo>
                  <a:lnTo>
                    <a:pt x="500" y="130"/>
                  </a:lnTo>
                  <a:lnTo>
                    <a:pt x="522" y="106"/>
                  </a:lnTo>
                  <a:lnTo>
                    <a:pt x="546" y="86"/>
                  </a:lnTo>
                  <a:lnTo>
                    <a:pt x="570" y="66"/>
                  </a:lnTo>
                  <a:lnTo>
                    <a:pt x="596" y="50"/>
                  </a:lnTo>
                  <a:lnTo>
                    <a:pt x="624" y="36"/>
                  </a:lnTo>
                  <a:lnTo>
                    <a:pt x="652" y="24"/>
                  </a:lnTo>
                  <a:lnTo>
                    <a:pt x="682" y="14"/>
                  </a:lnTo>
                  <a:lnTo>
                    <a:pt x="714" y="6"/>
                  </a:lnTo>
                  <a:lnTo>
                    <a:pt x="746" y="2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808" y="2"/>
                  </a:lnTo>
                  <a:lnTo>
                    <a:pt x="836" y="6"/>
                  </a:lnTo>
                  <a:lnTo>
                    <a:pt x="862" y="10"/>
                  </a:lnTo>
                  <a:lnTo>
                    <a:pt x="890" y="18"/>
                  </a:lnTo>
                  <a:lnTo>
                    <a:pt x="916" y="26"/>
                  </a:lnTo>
                  <a:lnTo>
                    <a:pt x="940" y="38"/>
                  </a:lnTo>
                  <a:lnTo>
                    <a:pt x="964" y="50"/>
                  </a:lnTo>
                  <a:lnTo>
                    <a:pt x="986" y="66"/>
                  </a:lnTo>
                  <a:lnTo>
                    <a:pt x="1008" y="82"/>
                  </a:lnTo>
                  <a:lnTo>
                    <a:pt x="1030" y="100"/>
                  </a:lnTo>
                  <a:lnTo>
                    <a:pt x="1048" y="118"/>
                  </a:lnTo>
                  <a:lnTo>
                    <a:pt x="1066" y="140"/>
                  </a:lnTo>
                  <a:lnTo>
                    <a:pt x="1082" y="162"/>
                  </a:lnTo>
                  <a:lnTo>
                    <a:pt x="1096" y="186"/>
                  </a:lnTo>
                  <a:lnTo>
                    <a:pt x="1110" y="210"/>
                  </a:lnTo>
                  <a:lnTo>
                    <a:pt x="1120" y="236"/>
                  </a:lnTo>
                  <a:lnTo>
                    <a:pt x="1120" y="236"/>
                  </a:lnTo>
                  <a:lnTo>
                    <a:pt x="1144" y="230"/>
                  </a:lnTo>
                  <a:lnTo>
                    <a:pt x="1168" y="226"/>
                  </a:lnTo>
                  <a:lnTo>
                    <a:pt x="1192" y="222"/>
                  </a:lnTo>
                  <a:lnTo>
                    <a:pt x="1216" y="222"/>
                  </a:lnTo>
                  <a:lnTo>
                    <a:pt x="1216" y="222"/>
                  </a:lnTo>
                  <a:lnTo>
                    <a:pt x="1252" y="224"/>
                  </a:lnTo>
                  <a:lnTo>
                    <a:pt x="1288" y="230"/>
                  </a:lnTo>
                  <a:lnTo>
                    <a:pt x="1322" y="238"/>
                  </a:lnTo>
                  <a:lnTo>
                    <a:pt x="1356" y="250"/>
                  </a:lnTo>
                  <a:lnTo>
                    <a:pt x="1386" y="266"/>
                  </a:lnTo>
                  <a:lnTo>
                    <a:pt x="1416" y="284"/>
                  </a:lnTo>
                  <a:lnTo>
                    <a:pt x="1444" y="304"/>
                  </a:lnTo>
                  <a:lnTo>
                    <a:pt x="1470" y="328"/>
                  </a:lnTo>
                  <a:lnTo>
                    <a:pt x="1492" y="352"/>
                  </a:lnTo>
                  <a:lnTo>
                    <a:pt x="1512" y="380"/>
                  </a:lnTo>
                  <a:lnTo>
                    <a:pt x="1530" y="410"/>
                  </a:lnTo>
                  <a:lnTo>
                    <a:pt x="1546" y="442"/>
                  </a:lnTo>
                  <a:lnTo>
                    <a:pt x="1558" y="474"/>
                  </a:lnTo>
                  <a:lnTo>
                    <a:pt x="1566" y="508"/>
                  </a:lnTo>
                  <a:lnTo>
                    <a:pt x="1572" y="544"/>
                  </a:lnTo>
                  <a:lnTo>
                    <a:pt x="1574" y="580"/>
                  </a:lnTo>
                  <a:lnTo>
                    <a:pt x="1574" y="580"/>
                  </a:lnTo>
                  <a:lnTo>
                    <a:pt x="1572" y="616"/>
                  </a:lnTo>
                  <a:lnTo>
                    <a:pt x="1568" y="648"/>
                  </a:lnTo>
                  <a:lnTo>
                    <a:pt x="1560" y="680"/>
                  </a:lnTo>
                  <a:lnTo>
                    <a:pt x="1548" y="712"/>
                  </a:lnTo>
                  <a:lnTo>
                    <a:pt x="1534" y="742"/>
                  </a:lnTo>
                  <a:lnTo>
                    <a:pt x="1518" y="770"/>
                  </a:lnTo>
                  <a:lnTo>
                    <a:pt x="1500" y="798"/>
                  </a:lnTo>
                  <a:lnTo>
                    <a:pt x="1478" y="822"/>
                  </a:lnTo>
                  <a:lnTo>
                    <a:pt x="1456" y="846"/>
                  </a:lnTo>
                  <a:lnTo>
                    <a:pt x="1430" y="866"/>
                  </a:lnTo>
                  <a:lnTo>
                    <a:pt x="1402" y="884"/>
                  </a:lnTo>
                  <a:lnTo>
                    <a:pt x="1374" y="900"/>
                  </a:lnTo>
                  <a:lnTo>
                    <a:pt x="1344" y="914"/>
                  </a:lnTo>
                  <a:lnTo>
                    <a:pt x="1312" y="924"/>
                  </a:lnTo>
                  <a:lnTo>
                    <a:pt x="1278" y="932"/>
                  </a:lnTo>
                  <a:lnTo>
                    <a:pt x="1244" y="936"/>
                  </a:lnTo>
                  <a:lnTo>
                    <a:pt x="1244" y="936"/>
                  </a:lnTo>
                  <a:lnTo>
                    <a:pt x="1242" y="936"/>
                  </a:lnTo>
                  <a:lnTo>
                    <a:pt x="1242" y="93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</p:grpSp>
      <p:sp>
        <p:nvSpPr>
          <p:cNvPr id="79" name="Freeform 104">
            <a:extLst>
              <a:ext uri="{FF2B5EF4-FFF2-40B4-BE49-F238E27FC236}">
                <a16:creationId xmlns:a16="http://schemas.microsoft.com/office/drawing/2014/main" id="{898E0818-49B9-44F6-87CB-C03558231194}"/>
              </a:ext>
            </a:extLst>
          </p:cNvPr>
          <p:cNvSpPr>
            <a:spLocks noEditPoints="1"/>
          </p:cNvSpPr>
          <p:nvPr/>
        </p:nvSpPr>
        <p:spPr bwMode="auto">
          <a:xfrm>
            <a:off x="1528974" y="5515736"/>
            <a:ext cx="511516" cy="298078"/>
          </a:xfrm>
          <a:custGeom>
            <a:avLst/>
            <a:gdLst>
              <a:gd name="T0" fmla="*/ 446 w 2502"/>
              <a:gd name="T1" fmla="*/ 1454 h 1458"/>
              <a:gd name="T2" fmla="*/ 310 w 2502"/>
              <a:gd name="T3" fmla="*/ 1416 h 1458"/>
              <a:gd name="T4" fmla="*/ 128 w 2502"/>
              <a:gd name="T5" fmla="*/ 1284 h 1458"/>
              <a:gd name="T6" fmla="*/ 32 w 2502"/>
              <a:gd name="T7" fmla="*/ 1126 h 1458"/>
              <a:gd name="T8" fmla="*/ 0 w 2502"/>
              <a:gd name="T9" fmla="*/ 946 h 1458"/>
              <a:gd name="T10" fmla="*/ 16 w 2502"/>
              <a:gd name="T11" fmla="*/ 818 h 1458"/>
              <a:gd name="T12" fmla="*/ 62 w 2502"/>
              <a:gd name="T13" fmla="*/ 700 h 1458"/>
              <a:gd name="T14" fmla="*/ 188 w 2502"/>
              <a:gd name="T15" fmla="*/ 548 h 1458"/>
              <a:gd name="T16" fmla="*/ 316 w 2502"/>
              <a:gd name="T17" fmla="*/ 470 h 1458"/>
              <a:gd name="T18" fmla="*/ 438 w 2502"/>
              <a:gd name="T19" fmla="*/ 436 h 1458"/>
              <a:gd name="T20" fmla="*/ 564 w 2502"/>
              <a:gd name="T21" fmla="*/ 432 h 1458"/>
              <a:gd name="T22" fmla="*/ 716 w 2502"/>
              <a:gd name="T23" fmla="*/ 418 h 1458"/>
              <a:gd name="T24" fmla="*/ 830 w 2502"/>
              <a:gd name="T25" fmla="*/ 202 h 1458"/>
              <a:gd name="T26" fmla="*/ 1022 w 2502"/>
              <a:gd name="T27" fmla="*/ 54 h 1458"/>
              <a:gd name="T28" fmla="*/ 1264 w 2502"/>
              <a:gd name="T29" fmla="*/ 0 h 1458"/>
              <a:gd name="T30" fmla="*/ 1436 w 2502"/>
              <a:gd name="T31" fmla="*/ 26 h 1458"/>
              <a:gd name="T32" fmla="*/ 1620 w 2502"/>
              <a:gd name="T33" fmla="*/ 126 h 1458"/>
              <a:gd name="T34" fmla="*/ 1758 w 2502"/>
              <a:gd name="T35" fmla="*/ 288 h 1458"/>
              <a:gd name="T36" fmla="*/ 1870 w 2502"/>
              <a:gd name="T37" fmla="*/ 350 h 1458"/>
              <a:gd name="T38" fmla="*/ 2000 w 2502"/>
              <a:gd name="T39" fmla="*/ 348 h 1458"/>
              <a:gd name="T40" fmla="*/ 2136 w 2502"/>
              <a:gd name="T41" fmla="*/ 378 h 1458"/>
              <a:gd name="T42" fmla="*/ 2256 w 2502"/>
              <a:gd name="T43" fmla="*/ 440 h 1458"/>
              <a:gd name="T44" fmla="*/ 2356 w 2502"/>
              <a:gd name="T45" fmla="*/ 528 h 1458"/>
              <a:gd name="T46" fmla="*/ 2434 w 2502"/>
              <a:gd name="T47" fmla="*/ 638 h 1458"/>
              <a:gd name="T48" fmla="*/ 2484 w 2502"/>
              <a:gd name="T49" fmla="*/ 764 h 1458"/>
              <a:gd name="T50" fmla="*/ 2502 w 2502"/>
              <a:gd name="T51" fmla="*/ 904 h 1458"/>
              <a:gd name="T52" fmla="*/ 2492 w 2502"/>
              <a:gd name="T53" fmla="*/ 1008 h 1458"/>
              <a:gd name="T54" fmla="*/ 2454 w 2502"/>
              <a:gd name="T55" fmla="*/ 1130 h 1458"/>
              <a:gd name="T56" fmla="*/ 2386 w 2502"/>
              <a:gd name="T57" fmla="*/ 1242 h 1458"/>
              <a:gd name="T58" fmla="*/ 2314 w 2502"/>
              <a:gd name="T59" fmla="*/ 1318 h 1458"/>
              <a:gd name="T60" fmla="*/ 2140 w 2502"/>
              <a:gd name="T61" fmla="*/ 1424 h 1458"/>
              <a:gd name="T62" fmla="*/ 1988 w 2502"/>
              <a:gd name="T63" fmla="*/ 1458 h 1458"/>
              <a:gd name="T64" fmla="*/ 1984 w 2502"/>
              <a:gd name="T65" fmla="*/ 1386 h 1458"/>
              <a:gd name="T66" fmla="*/ 2198 w 2502"/>
              <a:gd name="T67" fmla="*/ 1314 h 1458"/>
              <a:gd name="T68" fmla="*/ 2354 w 2502"/>
              <a:gd name="T69" fmla="*/ 1160 h 1458"/>
              <a:gd name="T70" fmla="*/ 2428 w 2502"/>
              <a:gd name="T71" fmla="*/ 950 h 1458"/>
              <a:gd name="T72" fmla="*/ 2424 w 2502"/>
              <a:gd name="T73" fmla="*/ 830 h 1458"/>
              <a:gd name="T74" fmla="*/ 2370 w 2502"/>
              <a:gd name="T75" fmla="*/ 672 h 1458"/>
              <a:gd name="T76" fmla="*/ 2214 w 2502"/>
              <a:gd name="T77" fmla="*/ 500 h 1458"/>
              <a:gd name="T78" fmla="*/ 2042 w 2502"/>
              <a:gd name="T79" fmla="*/ 426 h 1458"/>
              <a:gd name="T80" fmla="*/ 1944 w 2502"/>
              <a:gd name="T81" fmla="*/ 416 h 1458"/>
              <a:gd name="T82" fmla="*/ 1786 w 2502"/>
              <a:gd name="T83" fmla="*/ 446 h 1458"/>
              <a:gd name="T84" fmla="*/ 1758 w 2502"/>
              <a:gd name="T85" fmla="*/ 444 h 1458"/>
              <a:gd name="T86" fmla="*/ 1740 w 2502"/>
              <a:gd name="T87" fmla="*/ 422 h 1458"/>
              <a:gd name="T88" fmla="*/ 1644 w 2502"/>
              <a:gd name="T89" fmla="*/ 248 h 1458"/>
              <a:gd name="T90" fmla="*/ 1492 w 2502"/>
              <a:gd name="T91" fmla="*/ 128 h 1458"/>
              <a:gd name="T92" fmla="*/ 1304 w 2502"/>
              <a:gd name="T93" fmla="*/ 74 h 1458"/>
              <a:gd name="T94" fmla="*/ 1126 w 2502"/>
              <a:gd name="T95" fmla="*/ 92 h 1458"/>
              <a:gd name="T96" fmla="*/ 930 w 2502"/>
              <a:gd name="T97" fmla="*/ 202 h 1458"/>
              <a:gd name="T98" fmla="*/ 802 w 2502"/>
              <a:gd name="T99" fmla="*/ 386 h 1458"/>
              <a:gd name="T100" fmla="*/ 768 w 2502"/>
              <a:gd name="T101" fmla="*/ 532 h 1458"/>
              <a:gd name="T102" fmla="*/ 742 w 2502"/>
              <a:gd name="T103" fmla="*/ 556 h 1458"/>
              <a:gd name="T104" fmla="*/ 692 w 2502"/>
              <a:gd name="T105" fmla="*/ 540 h 1458"/>
              <a:gd name="T106" fmla="*/ 566 w 2502"/>
              <a:gd name="T107" fmla="*/ 506 h 1458"/>
              <a:gd name="T108" fmla="*/ 426 w 2502"/>
              <a:gd name="T109" fmla="*/ 512 h 1458"/>
              <a:gd name="T110" fmla="*/ 234 w 2502"/>
              <a:gd name="T111" fmla="*/ 604 h 1458"/>
              <a:gd name="T112" fmla="*/ 106 w 2502"/>
              <a:gd name="T113" fmla="*/ 774 h 1458"/>
              <a:gd name="T114" fmla="*/ 72 w 2502"/>
              <a:gd name="T115" fmla="*/ 946 h 1458"/>
              <a:gd name="T116" fmla="*/ 116 w 2502"/>
              <a:gd name="T117" fmla="*/ 1136 h 1458"/>
              <a:gd name="T118" fmla="*/ 236 w 2502"/>
              <a:gd name="T119" fmla="*/ 1288 h 1458"/>
              <a:gd name="T120" fmla="*/ 410 w 2502"/>
              <a:gd name="T121" fmla="*/ 1374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02" h="1458">
                <a:moveTo>
                  <a:pt x="1984" y="1458"/>
                </a:moveTo>
                <a:lnTo>
                  <a:pt x="1984" y="1458"/>
                </a:lnTo>
                <a:lnTo>
                  <a:pt x="1984" y="1458"/>
                </a:lnTo>
                <a:lnTo>
                  <a:pt x="446" y="1454"/>
                </a:lnTo>
                <a:lnTo>
                  <a:pt x="446" y="1454"/>
                </a:lnTo>
                <a:lnTo>
                  <a:pt x="442" y="1454"/>
                </a:lnTo>
                <a:lnTo>
                  <a:pt x="442" y="1454"/>
                </a:lnTo>
                <a:lnTo>
                  <a:pt x="396" y="1446"/>
                </a:lnTo>
                <a:lnTo>
                  <a:pt x="352" y="1434"/>
                </a:lnTo>
                <a:lnTo>
                  <a:pt x="310" y="1416"/>
                </a:lnTo>
                <a:lnTo>
                  <a:pt x="270" y="1398"/>
                </a:lnTo>
                <a:lnTo>
                  <a:pt x="230" y="1374"/>
                </a:lnTo>
                <a:lnTo>
                  <a:pt x="194" y="1346"/>
                </a:lnTo>
                <a:lnTo>
                  <a:pt x="160" y="1316"/>
                </a:lnTo>
                <a:lnTo>
                  <a:pt x="128" y="1284"/>
                </a:lnTo>
                <a:lnTo>
                  <a:pt x="128" y="1284"/>
                </a:lnTo>
                <a:lnTo>
                  <a:pt x="98" y="1248"/>
                </a:lnTo>
                <a:lnTo>
                  <a:pt x="72" y="1210"/>
                </a:lnTo>
                <a:lnTo>
                  <a:pt x="50" y="1168"/>
                </a:lnTo>
                <a:lnTo>
                  <a:pt x="32" y="1126"/>
                </a:lnTo>
                <a:lnTo>
                  <a:pt x="18" y="1082"/>
                </a:lnTo>
                <a:lnTo>
                  <a:pt x="8" y="1038"/>
                </a:lnTo>
                <a:lnTo>
                  <a:pt x="2" y="992"/>
                </a:lnTo>
                <a:lnTo>
                  <a:pt x="0" y="946"/>
                </a:lnTo>
                <a:lnTo>
                  <a:pt x="0" y="946"/>
                </a:lnTo>
                <a:lnTo>
                  <a:pt x="0" y="920"/>
                </a:lnTo>
                <a:lnTo>
                  <a:pt x="2" y="894"/>
                </a:lnTo>
                <a:lnTo>
                  <a:pt x="6" y="868"/>
                </a:lnTo>
                <a:lnTo>
                  <a:pt x="10" y="842"/>
                </a:lnTo>
                <a:lnTo>
                  <a:pt x="16" y="818"/>
                </a:lnTo>
                <a:lnTo>
                  <a:pt x="24" y="792"/>
                </a:lnTo>
                <a:lnTo>
                  <a:pt x="32" y="768"/>
                </a:lnTo>
                <a:lnTo>
                  <a:pt x="40" y="746"/>
                </a:lnTo>
                <a:lnTo>
                  <a:pt x="50" y="722"/>
                </a:lnTo>
                <a:lnTo>
                  <a:pt x="62" y="700"/>
                </a:lnTo>
                <a:lnTo>
                  <a:pt x="74" y="678"/>
                </a:lnTo>
                <a:lnTo>
                  <a:pt x="88" y="658"/>
                </a:lnTo>
                <a:lnTo>
                  <a:pt x="118" y="618"/>
                </a:lnTo>
                <a:lnTo>
                  <a:pt x="152" y="582"/>
                </a:lnTo>
                <a:lnTo>
                  <a:pt x="188" y="548"/>
                </a:lnTo>
                <a:lnTo>
                  <a:pt x="228" y="518"/>
                </a:lnTo>
                <a:lnTo>
                  <a:pt x="248" y="504"/>
                </a:lnTo>
                <a:lnTo>
                  <a:pt x="270" y="492"/>
                </a:lnTo>
                <a:lnTo>
                  <a:pt x="292" y="480"/>
                </a:lnTo>
                <a:lnTo>
                  <a:pt x="316" y="470"/>
                </a:lnTo>
                <a:lnTo>
                  <a:pt x="338" y="462"/>
                </a:lnTo>
                <a:lnTo>
                  <a:pt x="362" y="454"/>
                </a:lnTo>
                <a:lnTo>
                  <a:pt x="386" y="446"/>
                </a:lnTo>
                <a:lnTo>
                  <a:pt x="412" y="440"/>
                </a:lnTo>
                <a:lnTo>
                  <a:pt x="438" y="436"/>
                </a:lnTo>
                <a:lnTo>
                  <a:pt x="464" y="432"/>
                </a:lnTo>
                <a:lnTo>
                  <a:pt x="490" y="430"/>
                </a:lnTo>
                <a:lnTo>
                  <a:pt x="516" y="430"/>
                </a:lnTo>
                <a:lnTo>
                  <a:pt x="516" y="430"/>
                </a:lnTo>
                <a:lnTo>
                  <a:pt x="564" y="432"/>
                </a:lnTo>
                <a:lnTo>
                  <a:pt x="612" y="440"/>
                </a:lnTo>
                <a:lnTo>
                  <a:pt x="658" y="452"/>
                </a:lnTo>
                <a:lnTo>
                  <a:pt x="704" y="468"/>
                </a:lnTo>
                <a:lnTo>
                  <a:pt x="704" y="468"/>
                </a:lnTo>
                <a:lnTo>
                  <a:pt x="716" y="418"/>
                </a:lnTo>
                <a:lnTo>
                  <a:pt x="732" y="370"/>
                </a:lnTo>
                <a:lnTo>
                  <a:pt x="752" y="324"/>
                </a:lnTo>
                <a:lnTo>
                  <a:pt x="774" y="280"/>
                </a:lnTo>
                <a:lnTo>
                  <a:pt x="800" y="240"/>
                </a:lnTo>
                <a:lnTo>
                  <a:pt x="830" y="202"/>
                </a:lnTo>
                <a:lnTo>
                  <a:pt x="864" y="166"/>
                </a:lnTo>
                <a:lnTo>
                  <a:pt x="900" y="132"/>
                </a:lnTo>
                <a:lnTo>
                  <a:pt x="938" y="104"/>
                </a:lnTo>
                <a:lnTo>
                  <a:pt x="978" y="76"/>
                </a:lnTo>
                <a:lnTo>
                  <a:pt x="1022" y="54"/>
                </a:lnTo>
                <a:lnTo>
                  <a:pt x="1068" y="36"/>
                </a:lnTo>
                <a:lnTo>
                  <a:pt x="1114" y="20"/>
                </a:lnTo>
                <a:lnTo>
                  <a:pt x="1162" y="10"/>
                </a:lnTo>
                <a:lnTo>
                  <a:pt x="1214" y="2"/>
                </a:lnTo>
                <a:lnTo>
                  <a:pt x="1264" y="0"/>
                </a:lnTo>
                <a:lnTo>
                  <a:pt x="1264" y="0"/>
                </a:lnTo>
                <a:lnTo>
                  <a:pt x="1308" y="2"/>
                </a:lnTo>
                <a:lnTo>
                  <a:pt x="1352" y="6"/>
                </a:lnTo>
                <a:lnTo>
                  <a:pt x="1394" y="16"/>
                </a:lnTo>
                <a:lnTo>
                  <a:pt x="1436" y="26"/>
                </a:lnTo>
                <a:lnTo>
                  <a:pt x="1476" y="40"/>
                </a:lnTo>
                <a:lnTo>
                  <a:pt x="1514" y="58"/>
                </a:lnTo>
                <a:lnTo>
                  <a:pt x="1552" y="78"/>
                </a:lnTo>
                <a:lnTo>
                  <a:pt x="1588" y="100"/>
                </a:lnTo>
                <a:lnTo>
                  <a:pt x="1620" y="126"/>
                </a:lnTo>
                <a:lnTo>
                  <a:pt x="1652" y="154"/>
                </a:lnTo>
                <a:lnTo>
                  <a:pt x="1682" y="184"/>
                </a:lnTo>
                <a:lnTo>
                  <a:pt x="1710" y="216"/>
                </a:lnTo>
                <a:lnTo>
                  <a:pt x="1736" y="250"/>
                </a:lnTo>
                <a:lnTo>
                  <a:pt x="1758" y="288"/>
                </a:lnTo>
                <a:lnTo>
                  <a:pt x="1778" y="326"/>
                </a:lnTo>
                <a:lnTo>
                  <a:pt x="1796" y="366"/>
                </a:lnTo>
                <a:lnTo>
                  <a:pt x="1796" y="366"/>
                </a:lnTo>
                <a:lnTo>
                  <a:pt x="1834" y="356"/>
                </a:lnTo>
                <a:lnTo>
                  <a:pt x="1870" y="350"/>
                </a:lnTo>
                <a:lnTo>
                  <a:pt x="1906" y="346"/>
                </a:lnTo>
                <a:lnTo>
                  <a:pt x="1944" y="344"/>
                </a:lnTo>
                <a:lnTo>
                  <a:pt x="1944" y="344"/>
                </a:lnTo>
                <a:lnTo>
                  <a:pt x="1972" y="346"/>
                </a:lnTo>
                <a:lnTo>
                  <a:pt x="2000" y="348"/>
                </a:lnTo>
                <a:lnTo>
                  <a:pt x="2028" y="352"/>
                </a:lnTo>
                <a:lnTo>
                  <a:pt x="2056" y="356"/>
                </a:lnTo>
                <a:lnTo>
                  <a:pt x="2082" y="362"/>
                </a:lnTo>
                <a:lnTo>
                  <a:pt x="2110" y="370"/>
                </a:lnTo>
                <a:lnTo>
                  <a:pt x="2136" y="378"/>
                </a:lnTo>
                <a:lnTo>
                  <a:pt x="2160" y="388"/>
                </a:lnTo>
                <a:lnTo>
                  <a:pt x="2186" y="400"/>
                </a:lnTo>
                <a:lnTo>
                  <a:pt x="2210" y="412"/>
                </a:lnTo>
                <a:lnTo>
                  <a:pt x="2232" y="426"/>
                </a:lnTo>
                <a:lnTo>
                  <a:pt x="2256" y="440"/>
                </a:lnTo>
                <a:lnTo>
                  <a:pt x="2278" y="456"/>
                </a:lnTo>
                <a:lnTo>
                  <a:pt x="2298" y="472"/>
                </a:lnTo>
                <a:lnTo>
                  <a:pt x="2318" y="490"/>
                </a:lnTo>
                <a:lnTo>
                  <a:pt x="2338" y="508"/>
                </a:lnTo>
                <a:lnTo>
                  <a:pt x="2356" y="528"/>
                </a:lnTo>
                <a:lnTo>
                  <a:pt x="2374" y="548"/>
                </a:lnTo>
                <a:lnTo>
                  <a:pt x="2390" y="570"/>
                </a:lnTo>
                <a:lnTo>
                  <a:pt x="2406" y="592"/>
                </a:lnTo>
                <a:lnTo>
                  <a:pt x="2420" y="614"/>
                </a:lnTo>
                <a:lnTo>
                  <a:pt x="2434" y="638"/>
                </a:lnTo>
                <a:lnTo>
                  <a:pt x="2446" y="662"/>
                </a:lnTo>
                <a:lnTo>
                  <a:pt x="2458" y="686"/>
                </a:lnTo>
                <a:lnTo>
                  <a:pt x="2468" y="712"/>
                </a:lnTo>
                <a:lnTo>
                  <a:pt x="2476" y="738"/>
                </a:lnTo>
                <a:lnTo>
                  <a:pt x="2484" y="764"/>
                </a:lnTo>
                <a:lnTo>
                  <a:pt x="2490" y="790"/>
                </a:lnTo>
                <a:lnTo>
                  <a:pt x="2496" y="818"/>
                </a:lnTo>
                <a:lnTo>
                  <a:pt x="2498" y="846"/>
                </a:lnTo>
                <a:lnTo>
                  <a:pt x="2500" y="874"/>
                </a:lnTo>
                <a:lnTo>
                  <a:pt x="2502" y="904"/>
                </a:lnTo>
                <a:lnTo>
                  <a:pt x="2502" y="904"/>
                </a:lnTo>
                <a:lnTo>
                  <a:pt x="2502" y="930"/>
                </a:lnTo>
                <a:lnTo>
                  <a:pt x="2500" y="956"/>
                </a:lnTo>
                <a:lnTo>
                  <a:pt x="2496" y="982"/>
                </a:lnTo>
                <a:lnTo>
                  <a:pt x="2492" y="1008"/>
                </a:lnTo>
                <a:lnTo>
                  <a:pt x="2486" y="1032"/>
                </a:lnTo>
                <a:lnTo>
                  <a:pt x="2480" y="1058"/>
                </a:lnTo>
                <a:lnTo>
                  <a:pt x="2472" y="1082"/>
                </a:lnTo>
                <a:lnTo>
                  <a:pt x="2464" y="1106"/>
                </a:lnTo>
                <a:lnTo>
                  <a:pt x="2454" y="1130"/>
                </a:lnTo>
                <a:lnTo>
                  <a:pt x="2442" y="1154"/>
                </a:lnTo>
                <a:lnTo>
                  <a:pt x="2430" y="1176"/>
                </a:lnTo>
                <a:lnTo>
                  <a:pt x="2416" y="1198"/>
                </a:lnTo>
                <a:lnTo>
                  <a:pt x="2402" y="1220"/>
                </a:lnTo>
                <a:lnTo>
                  <a:pt x="2386" y="1242"/>
                </a:lnTo>
                <a:lnTo>
                  <a:pt x="2370" y="1262"/>
                </a:lnTo>
                <a:lnTo>
                  <a:pt x="2352" y="1282"/>
                </a:lnTo>
                <a:lnTo>
                  <a:pt x="2352" y="1282"/>
                </a:lnTo>
                <a:lnTo>
                  <a:pt x="2334" y="1300"/>
                </a:lnTo>
                <a:lnTo>
                  <a:pt x="2314" y="1318"/>
                </a:lnTo>
                <a:lnTo>
                  <a:pt x="2296" y="1334"/>
                </a:lnTo>
                <a:lnTo>
                  <a:pt x="2274" y="1350"/>
                </a:lnTo>
                <a:lnTo>
                  <a:pt x="2232" y="1380"/>
                </a:lnTo>
                <a:lnTo>
                  <a:pt x="2186" y="1404"/>
                </a:lnTo>
                <a:lnTo>
                  <a:pt x="2140" y="1424"/>
                </a:lnTo>
                <a:lnTo>
                  <a:pt x="2090" y="1440"/>
                </a:lnTo>
                <a:lnTo>
                  <a:pt x="2040" y="1450"/>
                </a:lnTo>
                <a:lnTo>
                  <a:pt x="2014" y="1454"/>
                </a:lnTo>
                <a:lnTo>
                  <a:pt x="1988" y="1458"/>
                </a:lnTo>
                <a:lnTo>
                  <a:pt x="1988" y="1458"/>
                </a:lnTo>
                <a:lnTo>
                  <a:pt x="1984" y="1458"/>
                </a:lnTo>
                <a:lnTo>
                  <a:pt x="1984" y="1458"/>
                </a:lnTo>
                <a:close/>
                <a:moveTo>
                  <a:pt x="450" y="1382"/>
                </a:moveTo>
                <a:lnTo>
                  <a:pt x="1984" y="1386"/>
                </a:lnTo>
                <a:lnTo>
                  <a:pt x="1984" y="1386"/>
                </a:lnTo>
                <a:lnTo>
                  <a:pt x="2030" y="1380"/>
                </a:lnTo>
                <a:lnTo>
                  <a:pt x="2074" y="1368"/>
                </a:lnTo>
                <a:lnTo>
                  <a:pt x="2118" y="1354"/>
                </a:lnTo>
                <a:lnTo>
                  <a:pt x="2158" y="1336"/>
                </a:lnTo>
                <a:lnTo>
                  <a:pt x="2198" y="1314"/>
                </a:lnTo>
                <a:lnTo>
                  <a:pt x="2234" y="1290"/>
                </a:lnTo>
                <a:lnTo>
                  <a:pt x="2268" y="1262"/>
                </a:lnTo>
                <a:lnTo>
                  <a:pt x="2300" y="1230"/>
                </a:lnTo>
                <a:lnTo>
                  <a:pt x="2328" y="1196"/>
                </a:lnTo>
                <a:lnTo>
                  <a:pt x="2354" y="1160"/>
                </a:lnTo>
                <a:lnTo>
                  <a:pt x="2376" y="1122"/>
                </a:lnTo>
                <a:lnTo>
                  <a:pt x="2396" y="1080"/>
                </a:lnTo>
                <a:lnTo>
                  <a:pt x="2410" y="1038"/>
                </a:lnTo>
                <a:lnTo>
                  <a:pt x="2420" y="994"/>
                </a:lnTo>
                <a:lnTo>
                  <a:pt x="2428" y="950"/>
                </a:lnTo>
                <a:lnTo>
                  <a:pt x="2430" y="904"/>
                </a:lnTo>
                <a:lnTo>
                  <a:pt x="2430" y="904"/>
                </a:lnTo>
                <a:lnTo>
                  <a:pt x="2428" y="878"/>
                </a:lnTo>
                <a:lnTo>
                  <a:pt x="2428" y="854"/>
                </a:lnTo>
                <a:lnTo>
                  <a:pt x="2424" y="830"/>
                </a:lnTo>
                <a:lnTo>
                  <a:pt x="2420" y="806"/>
                </a:lnTo>
                <a:lnTo>
                  <a:pt x="2414" y="782"/>
                </a:lnTo>
                <a:lnTo>
                  <a:pt x="2408" y="758"/>
                </a:lnTo>
                <a:lnTo>
                  <a:pt x="2392" y="714"/>
                </a:lnTo>
                <a:lnTo>
                  <a:pt x="2370" y="672"/>
                </a:lnTo>
                <a:lnTo>
                  <a:pt x="2346" y="632"/>
                </a:lnTo>
                <a:lnTo>
                  <a:pt x="2318" y="594"/>
                </a:lnTo>
                <a:lnTo>
                  <a:pt x="2286" y="560"/>
                </a:lnTo>
                <a:lnTo>
                  <a:pt x="2252" y="528"/>
                </a:lnTo>
                <a:lnTo>
                  <a:pt x="2214" y="500"/>
                </a:lnTo>
                <a:lnTo>
                  <a:pt x="2174" y="476"/>
                </a:lnTo>
                <a:lnTo>
                  <a:pt x="2132" y="456"/>
                </a:lnTo>
                <a:lnTo>
                  <a:pt x="2088" y="438"/>
                </a:lnTo>
                <a:lnTo>
                  <a:pt x="2064" y="432"/>
                </a:lnTo>
                <a:lnTo>
                  <a:pt x="2042" y="426"/>
                </a:lnTo>
                <a:lnTo>
                  <a:pt x="2018" y="422"/>
                </a:lnTo>
                <a:lnTo>
                  <a:pt x="1992" y="420"/>
                </a:lnTo>
                <a:lnTo>
                  <a:pt x="1968" y="418"/>
                </a:lnTo>
                <a:lnTo>
                  <a:pt x="1944" y="416"/>
                </a:lnTo>
                <a:lnTo>
                  <a:pt x="1944" y="416"/>
                </a:lnTo>
                <a:lnTo>
                  <a:pt x="1904" y="418"/>
                </a:lnTo>
                <a:lnTo>
                  <a:pt x="1866" y="424"/>
                </a:lnTo>
                <a:lnTo>
                  <a:pt x="1826" y="432"/>
                </a:lnTo>
                <a:lnTo>
                  <a:pt x="1786" y="446"/>
                </a:lnTo>
                <a:lnTo>
                  <a:pt x="1786" y="446"/>
                </a:lnTo>
                <a:lnTo>
                  <a:pt x="1778" y="448"/>
                </a:lnTo>
                <a:lnTo>
                  <a:pt x="1772" y="448"/>
                </a:lnTo>
                <a:lnTo>
                  <a:pt x="1764" y="446"/>
                </a:lnTo>
                <a:lnTo>
                  <a:pt x="1758" y="444"/>
                </a:lnTo>
                <a:lnTo>
                  <a:pt x="1758" y="444"/>
                </a:lnTo>
                <a:lnTo>
                  <a:pt x="1752" y="440"/>
                </a:lnTo>
                <a:lnTo>
                  <a:pt x="1746" y="434"/>
                </a:lnTo>
                <a:lnTo>
                  <a:pt x="1742" y="430"/>
                </a:lnTo>
                <a:lnTo>
                  <a:pt x="1740" y="422"/>
                </a:lnTo>
                <a:lnTo>
                  <a:pt x="1740" y="422"/>
                </a:lnTo>
                <a:lnTo>
                  <a:pt x="1726" y="384"/>
                </a:lnTo>
                <a:lnTo>
                  <a:pt x="1708" y="348"/>
                </a:lnTo>
                <a:lnTo>
                  <a:pt x="1690" y="312"/>
                </a:lnTo>
                <a:lnTo>
                  <a:pt x="1668" y="280"/>
                </a:lnTo>
                <a:lnTo>
                  <a:pt x="1644" y="248"/>
                </a:lnTo>
                <a:lnTo>
                  <a:pt x="1618" y="220"/>
                </a:lnTo>
                <a:lnTo>
                  <a:pt x="1588" y="194"/>
                </a:lnTo>
                <a:lnTo>
                  <a:pt x="1558" y="168"/>
                </a:lnTo>
                <a:lnTo>
                  <a:pt x="1526" y="148"/>
                </a:lnTo>
                <a:lnTo>
                  <a:pt x="1492" y="128"/>
                </a:lnTo>
                <a:lnTo>
                  <a:pt x="1458" y="112"/>
                </a:lnTo>
                <a:lnTo>
                  <a:pt x="1422" y="98"/>
                </a:lnTo>
                <a:lnTo>
                  <a:pt x="1384" y="86"/>
                </a:lnTo>
                <a:lnTo>
                  <a:pt x="1344" y="78"/>
                </a:lnTo>
                <a:lnTo>
                  <a:pt x="1304" y="74"/>
                </a:lnTo>
                <a:lnTo>
                  <a:pt x="1264" y="72"/>
                </a:lnTo>
                <a:lnTo>
                  <a:pt x="1264" y="72"/>
                </a:lnTo>
                <a:lnTo>
                  <a:pt x="1216" y="74"/>
                </a:lnTo>
                <a:lnTo>
                  <a:pt x="1170" y="82"/>
                </a:lnTo>
                <a:lnTo>
                  <a:pt x="1126" y="92"/>
                </a:lnTo>
                <a:lnTo>
                  <a:pt x="1082" y="106"/>
                </a:lnTo>
                <a:lnTo>
                  <a:pt x="1042" y="126"/>
                </a:lnTo>
                <a:lnTo>
                  <a:pt x="1002" y="148"/>
                </a:lnTo>
                <a:lnTo>
                  <a:pt x="964" y="172"/>
                </a:lnTo>
                <a:lnTo>
                  <a:pt x="930" y="202"/>
                </a:lnTo>
                <a:lnTo>
                  <a:pt x="898" y="234"/>
                </a:lnTo>
                <a:lnTo>
                  <a:pt x="870" y="268"/>
                </a:lnTo>
                <a:lnTo>
                  <a:pt x="844" y="306"/>
                </a:lnTo>
                <a:lnTo>
                  <a:pt x="822" y="344"/>
                </a:lnTo>
                <a:lnTo>
                  <a:pt x="802" y="386"/>
                </a:lnTo>
                <a:lnTo>
                  <a:pt x="788" y="430"/>
                </a:lnTo>
                <a:lnTo>
                  <a:pt x="776" y="476"/>
                </a:lnTo>
                <a:lnTo>
                  <a:pt x="770" y="524"/>
                </a:lnTo>
                <a:lnTo>
                  <a:pt x="770" y="524"/>
                </a:lnTo>
                <a:lnTo>
                  <a:pt x="768" y="532"/>
                </a:lnTo>
                <a:lnTo>
                  <a:pt x="764" y="540"/>
                </a:lnTo>
                <a:lnTo>
                  <a:pt x="758" y="546"/>
                </a:lnTo>
                <a:lnTo>
                  <a:pt x="750" y="552"/>
                </a:lnTo>
                <a:lnTo>
                  <a:pt x="750" y="552"/>
                </a:lnTo>
                <a:lnTo>
                  <a:pt x="742" y="556"/>
                </a:lnTo>
                <a:lnTo>
                  <a:pt x="734" y="556"/>
                </a:lnTo>
                <a:lnTo>
                  <a:pt x="726" y="556"/>
                </a:lnTo>
                <a:lnTo>
                  <a:pt x="718" y="552"/>
                </a:lnTo>
                <a:lnTo>
                  <a:pt x="718" y="552"/>
                </a:lnTo>
                <a:lnTo>
                  <a:pt x="692" y="540"/>
                </a:lnTo>
                <a:lnTo>
                  <a:pt x="668" y="530"/>
                </a:lnTo>
                <a:lnTo>
                  <a:pt x="642" y="522"/>
                </a:lnTo>
                <a:lnTo>
                  <a:pt x="618" y="514"/>
                </a:lnTo>
                <a:lnTo>
                  <a:pt x="592" y="510"/>
                </a:lnTo>
                <a:lnTo>
                  <a:pt x="566" y="506"/>
                </a:lnTo>
                <a:lnTo>
                  <a:pt x="542" y="502"/>
                </a:lnTo>
                <a:lnTo>
                  <a:pt x="516" y="502"/>
                </a:lnTo>
                <a:lnTo>
                  <a:pt x="516" y="502"/>
                </a:lnTo>
                <a:lnTo>
                  <a:pt x="470" y="504"/>
                </a:lnTo>
                <a:lnTo>
                  <a:pt x="426" y="512"/>
                </a:lnTo>
                <a:lnTo>
                  <a:pt x="384" y="522"/>
                </a:lnTo>
                <a:lnTo>
                  <a:pt x="344" y="536"/>
                </a:lnTo>
                <a:lnTo>
                  <a:pt x="304" y="556"/>
                </a:lnTo>
                <a:lnTo>
                  <a:pt x="268" y="578"/>
                </a:lnTo>
                <a:lnTo>
                  <a:pt x="234" y="604"/>
                </a:lnTo>
                <a:lnTo>
                  <a:pt x="202" y="632"/>
                </a:lnTo>
                <a:lnTo>
                  <a:pt x="174" y="664"/>
                </a:lnTo>
                <a:lnTo>
                  <a:pt x="148" y="698"/>
                </a:lnTo>
                <a:lnTo>
                  <a:pt x="126" y="734"/>
                </a:lnTo>
                <a:lnTo>
                  <a:pt x="106" y="774"/>
                </a:lnTo>
                <a:lnTo>
                  <a:pt x="92" y="814"/>
                </a:lnTo>
                <a:lnTo>
                  <a:pt x="80" y="856"/>
                </a:lnTo>
                <a:lnTo>
                  <a:pt x="74" y="900"/>
                </a:lnTo>
                <a:lnTo>
                  <a:pt x="72" y="946"/>
                </a:lnTo>
                <a:lnTo>
                  <a:pt x="72" y="946"/>
                </a:lnTo>
                <a:lnTo>
                  <a:pt x="74" y="986"/>
                </a:lnTo>
                <a:lnTo>
                  <a:pt x="80" y="1026"/>
                </a:lnTo>
                <a:lnTo>
                  <a:pt x="88" y="1064"/>
                </a:lnTo>
                <a:lnTo>
                  <a:pt x="100" y="1102"/>
                </a:lnTo>
                <a:lnTo>
                  <a:pt x="116" y="1136"/>
                </a:lnTo>
                <a:lnTo>
                  <a:pt x="134" y="1170"/>
                </a:lnTo>
                <a:lnTo>
                  <a:pt x="156" y="1204"/>
                </a:lnTo>
                <a:lnTo>
                  <a:pt x="180" y="1234"/>
                </a:lnTo>
                <a:lnTo>
                  <a:pt x="206" y="1262"/>
                </a:lnTo>
                <a:lnTo>
                  <a:pt x="236" y="1288"/>
                </a:lnTo>
                <a:lnTo>
                  <a:pt x="266" y="1310"/>
                </a:lnTo>
                <a:lnTo>
                  <a:pt x="300" y="1332"/>
                </a:lnTo>
                <a:lnTo>
                  <a:pt x="334" y="1348"/>
                </a:lnTo>
                <a:lnTo>
                  <a:pt x="372" y="1364"/>
                </a:lnTo>
                <a:lnTo>
                  <a:pt x="410" y="1374"/>
                </a:lnTo>
                <a:lnTo>
                  <a:pt x="450" y="1382"/>
                </a:lnTo>
                <a:lnTo>
                  <a:pt x="450" y="1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08E09E-0793-4462-9271-AE75818C9EE3}"/>
              </a:ext>
            </a:extLst>
          </p:cNvPr>
          <p:cNvGrpSpPr/>
          <p:nvPr/>
        </p:nvGrpSpPr>
        <p:grpSpPr>
          <a:xfrm>
            <a:off x="2911231" y="5349434"/>
            <a:ext cx="550978" cy="539618"/>
            <a:chOff x="10342563" y="5048250"/>
            <a:chExt cx="3695700" cy="3619500"/>
          </a:xfrm>
          <a:solidFill>
            <a:schemeClr val="bg1"/>
          </a:solidFill>
        </p:grpSpPr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34367935-B7DC-47A4-B526-DA1B6F037B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7063" y="5048250"/>
              <a:ext cx="3251200" cy="654050"/>
            </a:xfrm>
            <a:custGeom>
              <a:avLst/>
              <a:gdLst>
                <a:gd name="T0" fmla="*/ 42 w 2048"/>
                <a:gd name="T1" fmla="*/ 412 h 412"/>
                <a:gd name="T2" fmla="*/ 34 w 2048"/>
                <a:gd name="T3" fmla="*/ 412 h 412"/>
                <a:gd name="T4" fmla="*/ 18 w 2048"/>
                <a:gd name="T5" fmla="*/ 404 h 412"/>
                <a:gd name="T6" fmla="*/ 6 w 2048"/>
                <a:gd name="T7" fmla="*/ 394 h 412"/>
                <a:gd name="T8" fmla="*/ 0 w 2048"/>
                <a:gd name="T9" fmla="*/ 378 h 412"/>
                <a:gd name="T10" fmla="*/ 0 w 2048"/>
                <a:gd name="T11" fmla="*/ 128 h 412"/>
                <a:gd name="T12" fmla="*/ 0 w 2048"/>
                <a:gd name="T13" fmla="*/ 116 h 412"/>
                <a:gd name="T14" fmla="*/ 4 w 2048"/>
                <a:gd name="T15" fmla="*/ 90 h 412"/>
                <a:gd name="T16" fmla="*/ 14 w 2048"/>
                <a:gd name="T17" fmla="*/ 68 h 412"/>
                <a:gd name="T18" fmla="*/ 38 w 2048"/>
                <a:gd name="T19" fmla="*/ 38 h 412"/>
                <a:gd name="T20" fmla="*/ 66 w 2048"/>
                <a:gd name="T21" fmla="*/ 16 h 412"/>
                <a:gd name="T22" fmla="*/ 90 w 2048"/>
                <a:gd name="T23" fmla="*/ 6 h 412"/>
                <a:gd name="T24" fmla="*/ 116 w 2048"/>
                <a:gd name="T25" fmla="*/ 0 h 412"/>
                <a:gd name="T26" fmla="*/ 1918 w 2048"/>
                <a:gd name="T27" fmla="*/ 0 h 412"/>
                <a:gd name="T28" fmla="*/ 1932 w 2048"/>
                <a:gd name="T29" fmla="*/ 0 h 412"/>
                <a:gd name="T30" fmla="*/ 1956 w 2048"/>
                <a:gd name="T31" fmla="*/ 6 h 412"/>
                <a:gd name="T32" fmla="*/ 1980 w 2048"/>
                <a:gd name="T33" fmla="*/ 16 h 412"/>
                <a:gd name="T34" fmla="*/ 2010 w 2048"/>
                <a:gd name="T35" fmla="*/ 38 h 412"/>
                <a:gd name="T36" fmla="*/ 2032 w 2048"/>
                <a:gd name="T37" fmla="*/ 68 h 412"/>
                <a:gd name="T38" fmla="*/ 2042 w 2048"/>
                <a:gd name="T39" fmla="*/ 90 h 412"/>
                <a:gd name="T40" fmla="*/ 2046 w 2048"/>
                <a:gd name="T41" fmla="*/ 116 h 412"/>
                <a:gd name="T42" fmla="*/ 2048 w 2048"/>
                <a:gd name="T43" fmla="*/ 370 h 412"/>
                <a:gd name="T44" fmla="*/ 2046 w 2048"/>
                <a:gd name="T45" fmla="*/ 378 h 412"/>
                <a:gd name="T46" fmla="*/ 2040 w 2048"/>
                <a:gd name="T47" fmla="*/ 394 h 412"/>
                <a:gd name="T48" fmla="*/ 2028 w 2048"/>
                <a:gd name="T49" fmla="*/ 404 h 412"/>
                <a:gd name="T50" fmla="*/ 2012 w 2048"/>
                <a:gd name="T51" fmla="*/ 412 h 412"/>
                <a:gd name="T52" fmla="*/ 2004 w 2048"/>
                <a:gd name="T53" fmla="*/ 412 h 412"/>
                <a:gd name="T54" fmla="*/ 1962 w 2048"/>
                <a:gd name="T55" fmla="*/ 326 h 412"/>
                <a:gd name="T56" fmla="*/ 1962 w 2048"/>
                <a:gd name="T57" fmla="*/ 128 h 412"/>
                <a:gd name="T58" fmla="*/ 1958 w 2048"/>
                <a:gd name="T59" fmla="*/ 112 h 412"/>
                <a:gd name="T60" fmla="*/ 1948 w 2048"/>
                <a:gd name="T61" fmla="*/ 98 h 412"/>
                <a:gd name="T62" fmla="*/ 1934 w 2048"/>
                <a:gd name="T63" fmla="*/ 88 h 412"/>
                <a:gd name="T64" fmla="*/ 1918 w 2048"/>
                <a:gd name="T65" fmla="*/ 86 h 412"/>
                <a:gd name="T66" fmla="*/ 128 w 2048"/>
                <a:gd name="T67" fmla="*/ 86 h 412"/>
                <a:gd name="T68" fmla="*/ 112 w 2048"/>
                <a:gd name="T69" fmla="*/ 88 h 412"/>
                <a:gd name="T70" fmla="*/ 98 w 2048"/>
                <a:gd name="T71" fmla="*/ 98 h 412"/>
                <a:gd name="T72" fmla="*/ 88 w 2048"/>
                <a:gd name="T73" fmla="*/ 112 h 412"/>
                <a:gd name="T74" fmla="*/ 84 w 2048"/>
                <a:gd name="T75" fmla="*/ 12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8" h="412">
                  <a:moveTo>
                    <a:pt x="2004" y="412"/>
                  </a:moveTo>
                  <a:lnTo>
                    <a:pt x="42" y="412"/>
                  </a:lnTo>
                  <a:lnTo>
                    <a:pt x="42" y="412"/>
                  </a:lnTo>
                  <a:lnTo>
                    <a:pt x="34" y="412"/>
                  </a:lnTo>
                  <a:lnTo>
                    <a:pt x="26" y="408"/>
                  </a:lnTo>
                  <a:lnTo>
                    <a:pt x="18" y="404"/>
                  </a:lnTo>
                  <a:lnTo>
                    <a:pt x="12" y="400"/>
                  </a:lnTo>
                  <a:lnTo>
                    <a:pt x="6" y="394"/>
                  </a:lnTo>
                  <a:lnTo>
                    <a:pt x="2" y="386"/>
                  </a:lnTo>
                  <a:lnTo>
                    <a:pt x="0" y="378"/>
                  </a:lnTo>
                  <a:lnTo>
                    <a:pt x="0" y="370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2" y="102"/>
                  </a:lnTo>
                  <a:lnTo>
                    <a:pt x="4" y="90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2" y="56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6" y="0"/>
                  </a:lnTo>
                  <a:lnTo>
                    <a:pt x="128" y="0"/>
                  </a:lnTo>
                  <a:lnTo>
                    <a:pt x="1918" y="0"/>
                  </a:lnTo>
                  <a:lnTo>
                    <a:pt x="1918" y="0"/>
                  </a:lnTo>
                  <a:lnTo>
                    <a:pt x="1932" y="0"/>
                  </a:lnTo>
                  <a:lnTo>
                    <a:pt x="1944" y="2"/>
                  </a:lnTo>
                  <a:lnTo>
                    <a:pt x="1956" y="6"/>
                  </a:lnTo>
                  <a:lnTo>
                    <a:pt x="1968" y="10"/>
                  </a:lnTo>
                  <a:lnTo>
                    <a:pt x="1980" y="16"/>
                  </a:lnTo>
                  <a:lnTo>
                    <a:pt x="1990" y="22"/>
                  </a:lnTo>
                  <a:lnTo>
                    <a:pt x="2010" y="38"/>
                  </a:lnTo>
                  <a:lnTo>
                    <a:pt x="2024" y="56"/>
                  </a:lnTo>
                  <a:lnTo>
                    <a:pt x="2032" y="68"/>
                  </a:lnTo>
                  <a:lnTo>
                    <a:pt x="2036" y="78"/>
                  </a:lnTo>
                  <a:lnTo>
                    <a:pt x="2042" y="90"/>
                  </a:lnTo>
                  <a:lnTo>
                    <a:pt x="2044" y="102"/>
                  </a:lnTo>
                  <a:lnTo>
                    <a:pt x="2046" y="116"/>
                  </a:lnTo>
                  <a:lnTo>
                    <a:pt x="2048" y="128"/>
                  </a:lnTo>
                  <a:lnTo>
                    <a:pt x="2048" y="370"/>
                  </a:lnTo>
                  <a:lnTo>
                    <a:pt x="2048" y="370"/>
                  </a:lnTo>
                  <a:lnTo>
                    <a:pt x="2046" y="378"/>
                  </a:lnTo>
                  <a:lnTo>
                    <a:pt x="2044" y="386"/>
                  </a:lnTo>
                  <a:lnTo>
                    <a:pt x="2040" y="394"/>
                  </a:lnTo>
                  <a:lnTo>
                    <a:pt x="2034" y="400"/>
                  </a:lnTo>
                  <a:lnTo>
                    <a:pt x="2028" y="404"/>
                  </a:lnTo>
                  <a:lnTo>
                    <a:pt x="2020" y="408"/>
                  </a:lnTo>
                  <a:lnTo>
                    <a:pt x="2012" y="412"/>
                  </a:lnTo>
                  <a:lnTo>
                    <a:pt x="2004" y="412"/>
                  </a:lnTo>
                  <a:lnTo>
                    <a:pt x="2004" y="412"/>
                  </a:lnTo>
                  <a:close/>
                  <a:moveTo>
                    <a:pt x="84" y="326"/>
                  </a:moveTo>
                  <a:lnTo>
                    <a:pt x="1962" y="326"/>
                  </a:lnTo>
                  <a:lnTo>
                    <a:pt x="1962" y="128"/>
                  </a:lnTo>
                  <a:lnTo>
                    <a:pt x="1962" y="128"/>
                  </a:lnTo>
                  <a:lnTo>
                    <a:pt x="1960" y="120"/>
                  </a:lnTo>
                  <a:lnTo>
                    <a:pt x="1958" y="112"/>
                  </a:lnTo>
                  <a:lnTo>
                    <a:pt x="1954" y="104"/>
                  </a:lnTo>
                  <a:lnTo>
                    <a:pt x="1948" y="98"/>
                  </a:lnTo>
                  <a:lnTo>
                    <a:pt x="1942" y="92"/>
                  </a:lnTo>
                  <a:lnTo>
                    <a:pt x="1934" y="88"/>
                  </a:lnTo>
                  <a:lnTo>
                    <a:pt x="1926" y="86"/>
                  </a:lnTo>
                  <a:lnTo>
                    <a:pt x="1918" y="86"/>
                  </a:lnTo>
                  <a:lnTo>
                    <a:pt x="128" y="86"/>
                  </a:lnTo>
                  <a:lnTo>
                    <a:pt x="128" y="86"/>
                  </a:lnTo>
                  <a:lnTo>
                    <a:pt x="120" y="86"/>
                  </a:lnTo>
                  <a:lnTo>
                    <a:pt x="112" y="88"/>
                  </a:lnTo>
                  <a:lnTo>
                    <a:pt x="104" y="92"/>
                  </a:lnTo>
                  <a:lnTo>
                    <a:pt x="98" y="98"/>
                  </a:lnTo>
                  <a:lnTo>
                    <a:pt x="92" y="104"/>
                  </a:lnTo>
                  <a:lnTo>
                    <a:pt x="88" y="112"/>
                  </a:lnTo>
                  <a:lnTo>
                    <a:pt x="86" y="120"/>
                  </a:lnTo>
                  <a:lnTo>
                    <a:pt x="84" y="128"/>
                  </a:lnTo>
                  <a:lnTo>
                    <a:pt x="84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3DAF1AE4-CE0B-419E-8885-52498E4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2363" y="5565775"/>
              <a:ext cx="2755900" cy="2511425"/>
            </a:xfrm>
            <a:custGeom>
              <a:avLst/>
              <a:gdLst>
                <a:gd name="T0" fmla="*/ 1692 w 1736"/>
                <a:gd name="T1" fmla="*/ 1582 h 1582"/>
                <a:gd name="T2" fmla="*/ 44 w 1736"/>
                <a:gd name="T3" fmla="*/ 1582 h 1582"/>
                <a:gd name="T4" fmla="*/ 44 w 1736"/>
                <a:gd name="T5" fmla="*/ 1582 h 1582"/>
                <a:gd name="T6" fmla="*/ 34 w 1736"/>
                <a:gd name="T7" fmla="*/ 1580 h 1582"/>
                <a:gd name="T8" fmla="*/ 26 w 1736"/>
                <a:gd name="T9" fmla="*/ 1578 h 1582"/>
                <a:gd name="T10" fmla="*/ 20 w 1736"/>
                <a:gd name="T11" fmla="*/ 1574 h 1582"/>
                <a:gd name="T12" fmla="*/ 14 w 1736"/>
                <a:gd name="T13" fmla="*/ 1568 h 1582"/>
                <a:gd name="T14" fmla="*/ 8 w 1736"/>
                <a:gd name="T15" fmla="*/ 1562 h 1582"/>
                <a:gd name="T16" fmla="*/ 4 w 1736"/>
                <a:gd name="T17" fmla="*/ 1556 h 1582"/>
                <a:gd name="T18" fmla="*/ 2 w 1736"/>
                <a:gd name="T19" fmla="*/ 1546 h 1582"/>
                <a:gd name="T20" fmla="*/ 0 w 1736"/>
                <a:gd name="T21" fmla="*/ 1538 h 1582"/>
                <a:gd name="T22" fmla="*/ 0 w 1736"/>
                <a:gd name="T23" fmla="*/ 1538 h 1582"/>
                <a:gd name="T24" fmla="*/ 2 w 1736"/>
                <a:gd name="T25" fmla="*/ 1530 h 1582"/>
                <a:gd name="T26" fmla="*/ 4 w 1736"/>
                <a:gd name="T27" fmla="*/ 1522 h 1582"/>
                <a:gd name="T28" fmla="*/ 8 w 1736"/>
                <a:gd name="T29" fmla="*/ 1514 h 1582"/>
                <a:gd name="T30" fmla="*/ 14 w 1736"/>
                <a:gd name="T31" fmla="*/ 1508 h 1582"/>
                <a:gd name="T32" fmla="*/ 20 w 1736"/>
                <a:gd name="T33" fmla="*/ 1502 h 1582"/>
                <a:gd name="T34" fmla="*/ 26 w 1736"/>
                <a:gd name="T35" fmla="*/ 1498 h 1582"/>
                <a:gd name="T36" fmla="*/ 34 w 1736"/>
                <a:gd name="T37" fmla="*/ 1496 h 1582"/>
                <a:gd name="T38" fmla="*/ 44 w 1736"/>
                <a:gd name="T39" fmla="*/ 1496 h 1582"/>
                <a:gd name="T40" fmla="*/ 1650 w 1736"/>
                <a:gd name="T41" fmla="*/ 1496 h 1582"/>
                <a:gd name="T42" fmla="*/ 1650 w 1736"/>
                <a:gd name="T43" fmla="*/ 44 h 1582"/>
                <a:gd name="T44" fmla="*/ 1650 w 1736"/>
                <a:gd name="T45" fmla="*/ 44 h 1582"/>
                <a:gd name="T46" fmla="*/ 1650 w 1736"/>
                <a:gd name="T47" fmla="*/ 34 h 1582"/>
                <a:gd name="T48" fmla="*/ 1652 w 1736"/>
                <a:gd name="T49" fmla="*/ 26 h 1582"/>
                <a:gd name="T50" fmla="*/ 1656 w 1736"/>
                <a:gd name="T51" fmla="*/ 20 h 1582"/>
                <a:gd name="T52" fmla="*/ 1662 w 1736"/>
                <a:gd name="T53" fmla="*/ 14 h 1582"/>
                <a:gd name="T54" fmla="*/ 1668 w 1736"/>
                <a:gd name="T55" fmla="*/ 8 h 1582"/>
                <a:gd name="T56" fmla="*/ 1676 w 1736"/>
                <a:gd name="T57" fmla="*/ 4 h 1582"/>
                <a:gd name="T58" fmla="*/ 1684 w 1736"/>
                <a:gd name="T59" fmla="*/ 2 h 1582"/>
                <a:gd name="T60" fmla="*/ 1692 w 1736"/>
                <a:gd name="T61" fmla="*/ 0 h 1582"/>
                <a:gd name="T62" fmla="*/ 1692 w 1736"/>
                <a:gd name="T63" fmla="*/ 0 h 1582"/>
                <a:gd name="T64" fmla="*/ 1700 w 1736"/>
                <a:gd name="T65" fmla="*/ 2 h 1582"/>
                <a:gd name="T66" fmla="*/ 1708 w 1736"/>
                <a:gd name="T67" fmla="*/ 4 h 1582"/>
                <a:gd name="T68" fmla="*/ 1716 w 1736"/>
                <a:gd name="T69" fmla="*/ 8 h 1582"/>
                <a:gd name="T70" fmla="*/ 1722 w 1736"/>
                <a:gd name="T71" fmla="*/ 14 h 1582"/>
                <a:gd name="T72" fmla="*/ 1728 w 1736"/>
                <a:gd name="T73" fmla="*/ 20 h 1582"/>
                <a:gd name="T74" fmla="*/ 1732 w 1736"/>
                <a:gd name="T75" fmla="*/ 26 h 1582"/>
                <a:gd name="T76" fmla="*/ 1734 w 1736"/>
                <a:gd name="T77" fmla="*/ 34 h 1582"/>
                <a:gd name="T78" fmla="*/ 1736 w 1736"/>
                <a:gd name="T79" fmla="*/ 44 h 1582"/>
                <a:gd name="T80" fmla="*/ 1736 w 1736"/>
                <a:gd name="T81" fmla="*/ 1538 h 1582"/>
                <a:gd name="T82" fmla="*/ 1736 w 1736"/>
                <a:gd name="T83" fmla="*/ 1538 h 1582"/>
                <a:gd name="T84" fmla="*/ 1734 w 1736"/>
                <a:gd name="T85" fmla="*/ 1546 h 1582"/>
                <a:gd name="T86" fmla="*/ 1732 w 1736"/>
                <a:gd name="T87" fmla="*/ 1556 h 1582"/>
                <a:gd name="T88" fmla="*/ 1728 w 1736"/>
                <a:gd name="T89" fmla="*/ 1562 h 1582"/>
                <a:gd name="T90" fmla="*/ 1722 w 1736"/>
                <a:gd name="T91" fmla="*/ 1568 h 1582"/>
                <a:gd name="T92" fmla="*/ 1716 w 1736"/>
                <a:gd name="T93" fmla="*/ 1574 h 1582"/>
                <a:gd name="T94" fmla="*/ 1708 w 1736"/>
                <a:gd name="T95" fmla="*/ 1578 h 1582"/>
                <a:gd name="T96" fmla="*/ 1700 w 1736"/>
                <a:gd name="T97" fmla="*/ 1580 h 1582"/>
                <a:gd name="T98" fmla="*/ 1692 w 1736"/>
                <a:gd name="T99" fmla="*/ 1582 h 1582"/>
                <a:gd name="T100" fmla="*/ 1692 w 1736"/>
                <a:gd name="T101" fmla="*/ 1582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6" h="1582">
                  <a:moveTo>
                    <a:pt x="1692" y="1582"/>
                  </a:moveTo>
                  <a:lnTo>
                    <a:pt x="44" y="1582"/>
                  </a:lnTo>
                  <a:lnTo>
                    <a:pt x="44" y="1582"/>
                  </a:lnTo>
                  <a:lnTo>
                    <a:pt x="34" y="1580"/>
                  </a:lnTo>
                  <a:lnTo>
                    <a:pt x="26" y="1578"/>
                  </a:lnTo>
                  <a:lnTo>
                    <a:pt x="20" y="1574"/>
                  </a:lnTo>
                  <a:lnTo>
                    <a:pt x="14" y="1568"/>
                  </a:lnTo>
                  <a:lnTo>
                    <a:pt x="8" y="1562"/>
                  </a:lnTo>
                  <a:lnTo>
                    <a:pt x="4" y="1556"/>
                  </a:lnTo>
                  <a:lnTo>
                    <a:pt x="2" y="1546"/>
                  </a:lnTo>
                  <a:lnTo>
                    <a:pt x="0" y="1538"/>
                  </a:lnTo>
                  <a:lnTo>
                    <a:pt x="0" y="1538"/>
                  </a:lnTo>
                  <a:lnTo>
                    <a:pt x="2" y="1530"/>
                  </a:lnTo>
                  <a:lnTo>
                    <a:pt x="4" y="1522"/>
                  </a:lnTo>
                  <a:lnTo>
                    <a:pt x="8" y="1514"/>
                  </a:lnTo>
                  <a:lnTo>
                    <a:pt x="14" y="1508"/>
                  </a:lnTo>
                  <a:lnTo>
                    <a:pt x="20" y="1502"/>
                  </a:lnTo>
                  <a:lnTo>
                    <a:pt x="26" y="1498"/>
                  </a:lnTo>
                  <a:lnTo>
                    <a:pt x="34" y="1496"/>
                  </a:lnTo>
                  <a:lnTo>
                    <a:pt x="44" y="1496"/>
                  </a:lnTo>
                  <a:lnTo>
                    <a:pt x="1650" y="1496"/>
                  </a:lnTo>
                  <a:lnTo>
                    <a:pt x="1650" y="44"/>
                  </a:lnTo>
                  <a:lnTo>
                    <a:pt x="1650" y="44"/>
                  </a:lnTo>
                  <a:lnTo>
                    <a:pt x="1650" y="34"/>
                  </a:lnTo>
                  <a:lnTo>
                    <a:pt x="1652" y="26"/>
                  </a:lnTo>
                  <a:lnTo>
                    <a:pt x="1656" y="20"/>
                  </a:lnTo>
                  <a:lnTo>
                    <a:pt x="1662" y="14"/>
                  </a:lnTo>
                  <a:lnTo>
                    <a:pt x="1668" y="8"/>
                  </a:lnTo>
                  <a:lnTo>
                    <a:pt x="1676" y="4"/>
                  </a:lnTo>
                  <a:lnTo>
                    <a:pt x="1684" y="2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700" y="2"/>
                  </a:lnTo>
                  <a:lnTo>
                    <a:pt x="1708" y="4"/>
                  </a:lnTo>
                  <a:lnTo>
                    <a:pt x="1716" y="8"/>
                  </a:lnTo>
                  <a:lnTo>
                    <a:pt x="1722" y="14"/>
                  </a:lnTo>
                  <a:lnTo>
                    <a:pt x="1728" y="20"/>
                  </a:lnTo>
                  <a:lnTo>
                    <a:pt x="1732" y="26"/>
                  </a:lnTo>
                  <a:lnTo>
                    <a:pt x="1734" y="34"/>
                  </a:lnTo>
                  <a:lnTo>
                    <a:pt x="1736" y="44"/>
                  </a:lnTo>
                  <a:lnTo>
                    <a:pt x="1736" y="1538"/>
                  </a:lnTo>
                  <a:lnTo>
                    <a:pt x="1736" y="1538"/>
                  </a:lnTo>
                  <a:lnTo>
                    <a:pt x="1734" y="1546"/>
                  </a:lnTo>
                  <a:lnTo>
                    <a:pt x="1732" y="1556"/>
                  </a:lnTo>
                  <a:lnTo>
                    <a:pt x="1728" y="1562"/>
                  </a:lnTo>
                  <a:lnTo>
                    <a:pt x="1722" y="1568"/>
                  </a:lnTo>
                  <a:lnTo>
                    <a:pt x="1716" y="1574"/>
                  </a:lnTo>
                  <a:lnTo>
                    <a:pt x="1708" y="1578"/>
                  </a:lnTo>
                  <a:lnTo>
                    <a:pt x="1700" y="1580"/>
                  </a:lnTo>
                  <a:lnTo>
                    <a:pt x="1692" y="1582"/>
                  </a:lnTo>
                  <a:lnTo>
                    <a:pt x="1692" y="15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0E485461-EDBE-42A7-9F5F-B79C516D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5565775"/>
              <a:ext cx="133350" cy="2311400"/>
            </a:xfrm>
            <a:custGeom>
              <a:avLst/>
              <a:gdLst>
                <a:gd name="T0" fmla="*/ 42 w 84"/>
                <a:gd name="T1" fmla="*/ 1456 h 1456"/>
                <a:gd name="T2" fmla="*/ 42 w 84"/>
                <a:gd name="T3" fmla="*/ 1456 h 1456"/>
                <a:gd name="T4" fmla="*/ 34 w 84"/>
                <a:gd name="T5" fmla="*/ 1456 h 1456"/>
                <a:gd name="T6" fmla="*/ 26 w 84"/>
                <a:gd name="T7" fmla="*/ 1452 h 1456"/>
                <a:gd name="T8" fmla="*/ 18 w 84"/>
                <a:gd name="T9" fmla="*/ 1448 h 1456"/>
                <a:gd name="T10" fmla="*/ 12 w 84"/>
                <a:gd name="T11" fmla="*/ 1444 h 1456"/>
                <a:gd name="T12" fmla="*/ 6 w 84"/>
                <a:gd name="T13" fmla="*/ 1438 h 1456"/>
                <a:gd name="T14" fmla="*/ 2 w 84"/>
                <a:gd name="T15" fmla="*/ 1430 h 1456"/>
                <a:gd name="T16" fmla="*/ 0 w 84"/>
                <a:gd name="T17" fmla="*/ 1422 h 1456"/>
                <a:gd name="T18" fmla="*/ 0 w 84"/>
                <a:gd name="T19" fmla="*/ 1414 h 1456"/>
                <a:gd name="T20" fmla="*/ 0 w 84"/>
                <a:gd name="T21" fmla="*/ 44 h 1456"/>
                <a:gd name="T22" fmla="*/ 0 w 84"/>
                <a:gd name="T23" fmla="*/ 44 h 1456"/>
                <a:gd name="T24" fmla="*/ 0 w 84"/>
                <a:gd name="T25" fmla="*/ 34 h 1456"/>
                <a:gd name="T26" fmla="*/ 2 w 84"/>
                <a:gd name="T27" fmla="*/ 26 h 1456"/>
                <a:gd name="T28" fmla="*/ 6 w 84"/>
                <a:gd name="T29" fmla="*/ 20 h 1456"/>
                <a:gd name="T30" fmla="*/ 12 w 84"/>
                <a:gd name="T31" fmla="*/ 14 h 1456"/>
                <a:gd name="T32" fmla="*/ 18 w 84"/>
                <a:gd name="T33" fmla="*/ 8 h 1456"/>
                <a:gd name="T34" fmla="*/ 26 w 84"/>
                <a:gd name="T35" fmla="*/ 4 h 1456"/>
                <a:gd name="T36" fmla="*/ 34 w 84"/>
                <a:gd name="T37" fmla="*/ 2 h 1456"/>
                <a:gd name="T38" fmla="*/ 42 w 84"/>
                <a:gd name="T39" fmla="*/ 0 h 1456"/>
                <a:gd name="T40" fmla="*/ 42 w 84"/>
                <a:gd name="T41" fmla="*/ 0 h 1456"/>
                <a:gd name="T42" fmla="*/ 50 w 84"/>
                <a:gd name="T43" fmla="*/ 2 h 1456"/>
                <a:gd name="T44" fmla="*/ 58 w 84"/>
                <a:gd name="T45" fmla="*/ 4 h 1456"/>
                <a:gd name="T46" fmla="*/ 66 w 84"/>
                <a:gd name="T47" fmla="*/ 8 h 1456"/>
                <a:gd name="T48" fmla="*/ 72 w 84"/>
                <a:gd name="T49" fmla="*/ 14 h 1456"/>
                <a:gd name="T50" fmla="*/ 78 w 84"/>
                <a:gd name="T51" fmla="*/ 20 h 1456"/>
                <a:gd name="T52" fmla="*/ 82 w 84"/>
                <a:gd name="T53" fmla="*/ 26 h 1456"/>
                <a:gd name="T54" fmla="*/ 84 w 84"/>
                <a:gd name="T55" fmla="*/ 34 h 1456"/>
                <a:gd name="T56" fmla="*/ 84 w 84"/>
                <a:gd name="T57" fmla="*/ 44 h 1456"/>
                <a:gd name="T58" fmla="*/ 84 w 84"/>
                <a:gd name="T59" fmla="*/ 1414 h 1456"/>
                <a:gd name="T60" fmla="*/ 84 w 84"/>
                <a:gd name="T61" fmla="*/ 1414 h 1456"/>
                <a:gd name="T62" fmla="*/ 84 w 84"/>
                <a:gd name="T63" fmla="*/ 1422 h 1456"/>
                <a:gd name="T64" fmla="*/ 82 w 84"/>
                <a:gd name="T65" fmla="*/ 1430 h 1456"/>
                <a:gd name="T66" fmla="*/ 78 w 84"/>
                <a:gd name="T67" fmla="*/ 1438 h 1456"/>
                <a:gd name="T68" fmla="*/ 72 w 84"/>
                <a:gd name="T69" fmla="*/ 1444 h 1456"/>
                <a:gd name="T70" fmla="*/ 66 w 84"/>
                <a:gd name="T71" fmla="*/ 1448 h 1456"/>
                <a:gd name="T72" fmla="*/ 58 w 84"/>
                <a:gd name="T73" fmla="*/ 1452 h 1456"/>
                <a:gd name="T74" fmla="*/ 50 w 84"/>
                <a:gd name="T75" fmla="*/ 1456 h 1456"/>
                <a:gd name="T76" fmla="*/ 42 w 84"/>
                <a:gd name="T77" fmla="*/ 1456 h 1456"/>
                <a:gd name="T78" fmla="*/ 42 w 84"/>
                <a:gd name="T79" fmla="*/ 1456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" h="1456">
                  <a:moveTo>
                    <a:pt x="42" y="1456"/>
                  </a:moveTo>
                  <a:lnTo>
                    <a:pt x="42" y="1456"/>
                  </a:lnTo>
                  <a:lnTo>
                    <a:pt x="34" y="1456"/>
                  </a:lnTo>
                  <a:lnTo>
                    <a:pt x="26" y="1452"/>
                  </a:lnTo>
                  <a:lnTo>
                    <a:pt x="18" y="1448"/>
                  </a:lnTo>
                  <a:lnTo>
                    <a:pt x="12" y="1444"/>
                  </a:lnTo>
                  <a:lnTo>
                    <a:pt x="6" y="1438"/>
                  </a:lnTo>
                  <a:lnTo>
                    <a:pt x="2" y="1430"/>
                  </a:lnTo>
                  <a:lnTo>
                    <a:pt x="0" y="1422"/>
                  </a:lnTo>
                  <a:lnTo>
                    <a:pt x="0" y="141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58" y="4"/>
                  </a:lnTo>
                  <a:lnTo>
                    <a:pt x="66" y="8"/>
                  </a:lnTo>
                  <a:lnTo>
                    <a:pt x="72" y="14"/>
                  </a:lnTo>
                  <a:lnTo>
                    <a:pt x="78" y="20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4" y="44"/>
                  </a:lnTo>
                  <a:lnTo>
                    <a:pt x="84" y="1414"/>
                  </a:lnTo>
                  <a:lnTo>
                    <a:pt x="84" y="1414"/>
                  </a:lnTo>
                  <a:lnTo>
                    <a:pt x="84" y="1422"/>
                  </a:lnTo>
                  <a:lnTo>
                    <a:pt x="82" y="1430"/>
                  </a:lnTo>
                  <a:lnTo>
                    <a:pt x="78" y="1438"/>
                  </a:lnTo>
                  <a:lnTo>
                    <a:pt x="72" y="1444"/>
                  </a:lnTo>
                  <a:lnTo>
                    <a:pt x="66" y="1448"/>
                  </a:lnTo>
                  <a:lnTo>
                    <a:pt x="58" y="1452"/>
                  </a:lnTo>
                  <a:lnTo>
                    <a:pt x="50" y="1456"/>
                  </a:lnTo>
                  <a:lnTo>
                    <a:pt x="42" y="1456"/>
                  </a:lnTo>
                  <a:lnTo>
                    <a:pt x="42" y="14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059AF95B-9DF9-4E94-A532-87875EAE8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2363" y="6159500"/>
              <a:ext cx="1676400" cy="136525"/>
            </a:xfrm>
            <a:custGeom>
              <a:avLst/>
              <a:gdLst>
                <a:gd name="T0" fmla="*/ 1014 w 1056"/>
                <a:gd name="T1" fmla="*/ 86 h 86"/>
                <a:gd name="T2" fmla="*/ 44 w 1056"/>
                <a:gd name="T3" fmla="*/ 86 h 86"/>
                <a:gd name="T4" fmla="*/ 44 w 1056"/>
                <a:gd name="T5" fmla="*/ 86 h 86"/>
                <a:gd name="T6" fmla="*/ 34 w 1056"/>
                <a:gd name="T7" fmla="*/ 86 h 86"/>
                <a:gd name="T8" fmla="*/ 26 w 1056"/>
                <a:gd name="T9" fmla="*/ 82 h 86"/>
                <a:gd name="T10" fmla="*/ 20 w 1056"/>
                <a:gd name="T11" fmla="*/ 78 h 86"/>
                <a:gd name="T12" fmla="*/ 14 w 1056"/>
                <a:gd name="T13" fmla="*/ 74 h 86"/>
                <a:gd name="T14" fmla="*/ 8 w 1056"/>
                <a:gd name="T15" fmla="*/ 68 h 86"/>
                <a:gd name="T16" fmla="*/ 4 w 1056"/>
                <a:gd name="T17" fmla="*/ 60 h 86"/>
                <a:gd name="T18" fmla="*/ 2 w 1056"/>
                <a:gd name="T19" fmla="*/ 52 h 86"/>
                <a:gd name="T20" fmla="*/ 0 w 1056"/>
                <a:gd name="T21" fmla="*/ 44 h 86"/>
                <a:gd name="T22" fmla="*/ 0 w 1056"/>
                <a:gd name="T23" fmla="*/ 44 h 86"/>
                <a:gd name="T24" fmla="*/ 2 w 1056"/>
                <a:gd name="T25" fmla="*/ 34 h 86"/>
                <a:gd name="T26" fmla="*/ 4 w 1056"/>
                <a:gd name="T27" fmla="*/ 26 h 86"/>
                <a:gd name="T28" fmla="*/ 8 w 1056"/>
                <a:gd name="T29" fmla="*/ 20 h 86"/>
                <a:gd name="T30" fmla="*/ 14 w 1056"/>
                <a:gd name="T31" fmla="*/ 12 h 86"/>
                <a:gd name="T32" fmla="*/ 20 w 1056"/>
                <a:gd name="T33" fmla="*/ 8 h 86"/>
                <a:gd name="T34" fmla="*/ 26 w 1056"/>
                <a:gd name="T35" fmla="*/ 4 h 86"/>
                <a:gd name="T36" fmla="*/ 34 w 1056"/>
                <a:gd name="T37" fmla="*/ 2 h 86"/>
                <a:gd name="T38" fmla="*/ 44 w 1056"/>
                <a:gd name="T39" fmla="*/ 0 h 86"/>
                <a:gd name="T40" fmla="*/ 1014 w 1056"/>
                <a:gd name="T41" fmla="*/ 0 h 86"/>
                <a:gd name="T42" fmla="*/ 1014 w 1056"/>
                <a:gd name="T43" fmla="*/ 0 h 86"/>
                <a:gd name="T44" fmla="*/ 1022 w 1056"/>
                <a:gd name="T45" fmla="*/ 2 h 86"/>
                <a:gd name="T46" fmla="*/ 1030 w 1056"/>
                <a:gd name="T47" fmla="*/ 4 h 86"/>
                <a:gd name="T48" fmla="*/ 1038 w 1056"/>
                <a:gd name="T49" fmla="*/ 8 h 86"/>
                <a:gd name="T50" fmla="*/ 1044 w 1056"/>
                <a:gd name="T51" fmla="*/ 12 h 86"/>
                <a:gd name="T52" fmla="*/ 1050 w 1056"/>
                <a:gd name="T53" fmla="*/ 20 h 86"/>
                <a:gd name="T54" fmla="*/ 1054 w 1056"/>
                <a:gd name="T55" fmla="*/ 26 h 86"/>
                <a:gd name="T56" fmla="*/ 1056 w 1056"/>
                <a:gd name="T57" fmla="*/ 34 h 86"/>
                <a:gd name="T58" fmla="*/ 1056 w 1056"/>
                <a:gd name="T59" fmla="*/ 44 h 86"/>
                <a:gd name="T60" fmla="*/ 1056 w 1056"/>
                <a:gd name="T61" fmla="*/ 44 h 86"/>
                <a:gd name="T62" fmla="*/ 1056 w 1056"/>
                <a:gd name="T63" fmla="*/ 52 h 86"/>
                <a:gd name="T64" fmla="*/ 1054 w 1056"/>
                <a:gd name="T65" fmla="*/ 60 h 86"/>
                <a:gd name="T66" fmla="*/ 1050 w 1056"/>
                <a:gd name="T67" fmla="*/ 68 h 86"/>
                <a:gd name="T68" fmla="*/ 1044 w 1056"/>
                <a:gd name="T69" fmla="*/ 74 h 86"/>
                <a:gd name="T70" fmla="*/ 1038 w 1056"/>
                <a:gd name="T71" fmla="*/ 78 h 86"/>
                <a:gd name="T72" fmla="*/ 1030 w 1056"/>
                <a:gd name="T73" fmla="*/ 82 h 86"/>
                <a:gd name="T74" fmla="*/ 1022 w 1056"/>
                <a:gd name="T75" fmla="*/ 86 h 86"/>
                <a:gd name="T76" fmla="*/ 1014 w 1056"/>
                <a:gd name="T77" fmla="*/ 86 h 86"/>
                <a:gd name="T78" fmla="*/ 1014 w 105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6" h="86">
                  <a:moveTo>
                    <a:pt x="1014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6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2" y="2"/>
                  </a:lnTo>
                  <a:lnTo>
                    <a:pt x="1030" y="4"/>
                  </a:lnTo>
                  <a:lnTo>
                    <a:pt x="1038" y="8"/>
                  </a:lnTo>
                  <a:lnTo>
                    <a:pt x="1044" y="12"/>
                  </a:lnTo>
                  <a:lnTo>
                    <a:pt x="1050" y="20"/>
                  </a:lnTo>
                  <a:lnTo>
                    <a:pt x="1054" y="26"/>
                  </a:lnTo>
                  <a:lnTo>
                    <a:pt x="1056" y="34"/>
                  </a:lnTo>
                  <a:lnTo>
                    <a:pt x="1056" y="44"/>
                  </a:lnTo>
                  <a:lnTo>
                    <a:pt x="1056" y="44"/>
                  </a:lnTo>
                  <a:lnTo>
                    <a:pt x="1056" y="52"/>
                  </a:lnTo>
                  <a:lnTo>
                    <a:pt x="1054" y="60"/>
                  </a:lnTo>
                  <a:lnTo>
                    <a:pt x="1050" y="68"/>
                  </a:lnTo>
                  <a:lnTo>
                    <a:pt x="1044" y="74"/>
                  </a:lnTo>
                  <a:lnTo>
                    <a:pt x="1038" y="78"/>
                  </a:lnTo>
                  <a:lnTo>
                    <a:pt x="1030" y="82"/>
                  </a:lnTo>
                  <a:lnTo>
                    <a:pt x="1022" y="86"/>
                  </a:lnTo>
                  <a:lnTo>
                    <a:pt x="1014" y="86"/>
                  </a:lnTo>
                  <a:lnTo>
                    <a:pt x="101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08760BB8-619B-406F-A3A6-67AB055F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2913" y="6159500"/>
              <a:ext cx="358775" cy="136525"/>
            </a:xfrm>
            <a:custGeom>
              <a:avLst/>
              <a:gdLst>
                <a:gd name="T0" fmla="*/ 182 w 226"/>
                <a:gd name="T1" fmla="*/ 86 h 86"/>
                <a:gd name="T2" fmla="*/ 44 w 226"/>
                <a:gd name="T3" fmla="*/ 86 h 86"/>
                <a:gd name="T4" fmla="*/ 44 w 226"/>
                <a:gd name="T5" fmla="*/ 86 h 86"/>
                <a:gd name="T6" fmla="*/ 34 w 226"/>
                <a:gd name="T7" fmla="*/ 86 h 86"/>
                <a:gd name="T8" fmla="*/ 26 w 226"/>
                <a:gd name="T9" fmla="*/ 82 h 86"/>
                <a:gd name="T10" fmla="*/ 20 w 226"/>
                <a:gd name="T11" fmla="*/ 78 h 86"/>
                <a:gd name="T12" fmla="*/ 14 w 226"/>
                <a:gd name="T13" fmla="*/ 74 h 86"/>
                <a:gd name="T14" fmla="*/ 8 w 226"/>
                <a:gd name="T15" fmla="*/ 68 h 86"/>
                <a:gd name="T16" fmla="*/ 4 w 226"/>
                <a:gd name="T17" fmla="*/ 60 h 86"/>
                <a:gd name="T18" fmla="*/ 2 w 226"/>
                <a:gd name="T19" fmla="*/ 52 h 86"/>
                <a:gd name="T20" fmla="*/ 0 w 226"/>
                <a:gd name="T21" fmla="*/ 44 h 86"/>
                <a:gd name="T22" fmla="*/ 0 w 226"/>
                <a:gd name="T23" fmla="*/ 44 h 86"/>
                <a:gd name="T24" fmla="*/ 2 w 226"/>
                <a:gd name="T25" fmla="*/ 34 h 86"/>
                <a:gd name="T26" fmla="*/ 4 w 226"/>
                <a:gd name="T27" fmla="*/ 26 h 86"/>
                <a:gd name="T28" fmla="*/ 8 w 226"/>
                <a:gd name="T29" fmla="*/ 20 h 86"/>
                <a:gd name="T30" fmla="*/ 14 w 226"/>
                <a:gd name="T31" fmla="*/ 12 h 86"/>
                <a:gd name="T32" fmla="*/ 20 w 226"/>
                <a:gd name="T33" fmla="*/ 8 h 86"/>
                <a:gd name="T34" fmla="*/ 26 w 226"/>
                <a:gd name="T35" fmla="*/ 4 h 86"/>
                <a:gd name="T36" fmla="*/ 34 w 226"/>
                <a:gd name="T37" fmla="*/ 2 h 86"/>
                <a:gd name="T38" fmla="*/ 44 w 226"/>
                <a:gd name="T39" fmla="*/ 0 h 86"/>
                <a:gd name="T40" fmla="*/ 182 w 226"/>
                <a:gd name="T41" fmla="*/ 0 h 86"/>
                <a:gd name="T42" fmla="*/ 182 w 226"/>
                <a:gd name="T43" fmla="*/ 0 h 86"/>
                <a:gd name="T44" fmla="*/ 192 w 226"/>
                <a:gd name="T45" fmla="*/ 2 h 86"/>
                <a:gd name="T46" fmla="*/ 200 w 226"/>
                <a:gd name="T47" fmla="*/ 4 h 86"/>
                <a:gd name="T48" fmla="*/ 206 w 226"/>
                <a:gd name="T49" fmla="*/ 8 h 86"/>
                <a:gd name="T50" fmla="*/ 214 w 226"/>
                <a:gd name="T51" fmla="*/ 12 h 86"/>
                <a:gd name="T52" fmla="*/ 218 w 226"/>
                <a:gd name="T53" fmla="*/ 20 h 86"/>
                <a:gd name="T54" fmla="*/ 222 w 226"/>
                <a:gd name="T55" fmla="*/ 26 h 86"/>
                <a:gd name="T56" fmla="*/ 224 w 226"/>
                <a:gd name="T57" fmla="*/ 34 h 86"/>
                <a:gd name="T58" fmla="*/ 226 w 226"/>
                <a:gd name="T59" fmla="*/ 44 h 86"/>
                <a:gd name="T60" fmla="*/ 226 w 226"/>
                <a:gd name="T61" fmla="*/ 44 h 86"/>
                <a:gd name="T62" fmla="*/ 224 w 226"/>
                <a:gd name="T63" fmla="*/ 52 h 86"/>
                <a:gd name="T64" fmla="*/ 222 w 226"/>
                <a:gd name="T65" fmla="*/ 60 h 86"/>
                <a:gd name="T66" fmla="*/ 218 w 226"/>
                <a:gd name="T67" fmla="*/ 68 h 86"/>
                <a:gd name="T68" fmla="*/ 214 w 226"/>
                <a:gd name="T69" fmla="*/ 74 h 86"/>
                <a:gd name="T70" fmla="*/ 206 w 226"/>
                <a:gd name="T71" fmla="*/ 78 h 86"/>
                <a:gd name="T72" fmla="*/ 200 w 226"/>
                <a:gd name="T73" fmla="*/ 82 h 86"/>
                <a:gd name="T74" fmla="*/ 192 w 226"/>
                <a:gd name="T75" fmla="*/ 86 h 86"/>
                <a:gd name="T76" fmla="*/ 182 w 226"/>
                <a:gd name="T77" fmla="*/ 86 h 86"/>
                <a:gd name="T78" fmla="*/ 182 w 22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86">
                  <a:moveTo>
                    <a:pt x="182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6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6" y="8"/>
                  </a:lnTo>
                  <a:lnTo>
                    <a:pt x="214" y="12"/>
                  </a:lnTo>
                  <a:lnTo>
                    <a:pt x="218" y="20"/>
                  </a:lnTo>
                  <a:lnTo>
                    <a:pt x="222" y="26"/>
                  </a:lnTo>
                  <a:lnTo>
                    <a:pt x="224" y="34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4" y="52"/>
                  </a:lnTo>
                  <a:lnTo>
                    <a:pt x="222" y="60"/>
                  </a:lnTo>
                  <a:lnTo>
                    <a:pt x="218" y="68"/>
                  </a:lnTo>
                  <a:lnTo>
                    <a:pt x="214" y="74"/>
                  </a:lnTo>
                  <a:lnTo>
                    <a:pt x="206" y="78"/>
                  </a:lnTo>
                  <a:lnTo>
                    <a:pt x="200" y="82"/>
                  </a:lnTo>
                  <a:lnTo>
                    <a:pt x="192" y="86"/>
                  </a:lnTo>
                  <a:lnTo>
                    <a:pt x="182" y="86"/>
                  </a:lnTo>
                  <a:lnTo>
                    <a:pt x="18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6" name="Freeform 10">
              <a:extLst>
                <a:ext uri="{FF2B5EF4-FFF2-40B4-BE49-F238E27FC236}">
                  <a16:creationId xmlns:a16="http://schemas.microsoft.com/office/drawing/2014/main" id="{73D05194-2C22-44FF-B2EA-7FCCEF1E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2363" y="6530975"/>
              <a:ext cx="1676400" cy="136525"/>
            </a:xfrm>
            <a:custGeom>
              <a:avLst/>
              <a:gdLst>
                <a:gd name="T0" fmla="*/ 1014 w 1056"/>
                <a:gd name="T1" fmla="*/ 86 h 86"/>
                <a:gd name="T2" fmla="*/ 44 w 1056"/>
                <a:gd name="T3" fmla="*/ 86 h 86"/>
                <a:gd name="T4" fmla="*/ 44 w 1056"/>
                <a:gd name="T5" fmla="*/ 86 h 86"/>
                <a:gd name="T6" fmla="*/ 34 w 1056"/>
                <a:gd name="T7" fmla="*/ 84 h 86"/>
                <a:gd name="T8" fmla="*/ 26 w 1056"/>
                <a:gd name="T9" fmla="*/ 82 h 86"/>
                <a:gd name="T10" fmla="*/ 20 w 1056"/>
                <a:gd name="T11" fmla="*/ 78 h 86"/>
                <a:gd name="T12" fmla="*/ 14 w 1056"/>
                <a:gd name="T13" fmla="*/ 74 h 86"/>
                <a:gd name="T14" fmla="*/ 8 w 1056"/>
                <a:gd name="T15" fmla="*/ 66 h 86"/>
                <a:gd name="T16" fmla="*/ 4 w 1056"/>
                <a:gd name="T17" fmla="*/ 60 h 86"/>
                <a:gd name="T18" fmla="*/ 2 w 1056"/>
                <a:gd name="T19" fmla="*/ 52 h 86"/>
                <a:gd name="T20" fmla="*/ 0 w 1056"/>
                <a:gd name="T21" fmla="*/ 42 h 86"/>
                <a:gd name="T22" fmla="*/ 0 w 1056"/>
                <a:gd name="T23" fmla="*/ 42 h 86"/>
                <a:gd name="T24" fmla="*/ 2 w 1056"/>
                <a:gd name="T25" fmla="*/ 34 h 86"/>
                <a:gd name="T26" fmla="*/ 4 w 1056"/>
                <a:gd name="T27" fmla="*/ 26 h 86"/>
                <a:gd name="T28" fmla="*/ 8 w 1056"/>
                <a:gd name="T29" fmla="*/ 18 h 86"/>
                <a:gd name="T30" fmla="*/ 14 w 1056"/>
                <a:gd name="T31" fmla="*/ 12 h 86"/>
                <a:gd name="T32" fmla="*/ 20 w 1056"/>
                <a:gd name="T33" fmla="*/ 8 h 86"/>
                <a:gd name="T34" fmla="*/ 26 w 1056"/>
                <a:gd name="T35" fmla="*/ 4 h 86"/>
                <a:gd name="T36" fmla="*/ 34 w 1056"/>
                <a:gd name="T37" fmla="*/ 0 h 86"/>
                <a:gd name="T38" fmla="*/ 44 w 1056"/>
                <a:gd name="T39" fmla="*/ 0 h 86"/>
                <a:gd name="T40" fmla="*/ 1014 w 1056"/>
                <a:gd name="T41" fmla="*/ 0 h 86"/>
                <a:gd name="T42" fmla="*/ 1014 w 1056"/>
                <a:gd name="T43" fmla="*/ 0 h 86"/>
                <a:gd name="T44" fmla="*/ 1022 w 1056"/>
                <a:gd name="T45" fmla="*/ 0 h 86"/>
                <a:gd name="T46" fmla="*/ 1030 w 1056"/>
                <a:gd name="T47" fmla="*/ 4 h 86"/>
                <a:gd name="T48" fmla="*/ 1038 w 1056"/>
                <a:gd name="T49" fmla="*/ 8 h 86"/>
                <a:gd name="T50" fmla="*/ 1044 w 1056"/>
                <a:gd name="T51" fmla="*/ 12 h 86"/>
                <a:gd name="T52" fmla="*/ 1050 w 1056"/>
                <a:gd name="T53" fmla="*/ 18 h 86"/>
                <a:gd name="T54" fmla="*/ 1054 w 1056"/>
                <a:gd name="T55" fmla="*/ 26 h 86"/>
                <a:gd name="T56" fmla="*/ 1056 w 1056"/>
                <a:gd name="T57" fmla="*/ 34 h 86"/>
                <a:gd name="T58" fmla="*/ 1056 w 1056"/>
                <a:gd name="T59" fmla="*/ 42 h 86"/>
                <a:gd name="T60" fmla="*/ 1056 w 1056"/>
                <a:gd name="T61" fmla="*/ 42 h 86"/>
                <a:gd name="T62" fmla="*/ 1056 w 1056"/>
                <a:gd name="T63" fmla="*/ 52 h 86"/>
                <a:gd name="T64" fmla="*/ 1054 w 1056"/>
                <a:gd name="T65" fmla="*/ 60 h 86"/>
                <a:gd name="T66" fmla="*/ 1050 w 1056"/>
                <a:gd name="T67" fmla="*/ 66 h 86"/>
                <a:gd name="T68" fmla="*/ 1044 w 1056"/>
                <a:gd name="T69" fmla="*/ 74 h 86"/>
                <a:gd name="T70" fmla="*/ 1038 w 1056"/>
                <a:gd name="T71" fmla="*/ 78 h 86"/>
                <a:gd name="T72" fmla="*/ 1030 w 1056"/>
                <a:gd name="T73" fmla="*/ 82 h 86"/>
                <a:gd name="T74" fmla="*/ 1022 w 1056"/>
                <a:gd name="T75" fmla="*/ 84 h 86"/>
                <a:gd name="T76" fmla="*/ 1014 w 1056"/>
                <a:gd name="T77" fmla="*/ 86 h 86"/>
                <a:gd name="T78" fmla="*/ 1014 w 105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6" h="86">
                  <a:moveTo>
                    <a:pt x="1014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8" y="66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2" y="0"/>
                  </a:lnTo>
                  <a:lnTo>
                    <a:pt x="1030" y="4"/>
                  </a:lnTo>
                  <a:lnTo>
                    <a:pt x="1038" y="8"/>
                  </a:lnTo>
                  <a:lnTo>
                    <a:pt x="1044" y="12"/>
                  </a:lnTo>
                  <a:lnTo>
                    <a:pt x="1050" y="18"/>
                  </a:lnTo>
                  <a:lnTo>
                    <a:pt x="1054" y="26"/>
                  </a:lnTo>
                  <a:lnTo>
                    <a:pt x="1056" y="34"/>
                  </a:lnTo>
                  <a:lnTo>
                    <a:pt x="1056" y="42"/>
                  </a:lnTo>
                  <a:lnTo>
                    <a:pt x="1056" y="42"/>
                  </a:lnTo>
                  <a:lnTo>
                    <a:pt x="1056" y="52"/>
                  </a:lnTo>
                  <a:lnTo>
                    <a:pt x="1054" y="60"/>
                  </a:lnTo>
                  <a:lnTo>
                    <a:pt x="1050" y="66"/>
                  </a:lnTo>
                  <a:lnTo>
                    <a:pt x="1044" y="74"/>
                  </a:lnTo>
                  <a:lnTo>
                    <a:pt x="1038" y="78"/>
                  </a:lnTo>
                  <a:lnTo>
                    <a:pt x="1030" y="82"/>
                  </a:lnTo>
                  <a:lnTo>
                    <a:pt x="1022" y="84"/>
                  </a:lnTo>
                  <a:lnTo>
                    <a:pt x="1014" y="86"/>
                  </a:lnTo>
                  <a:lnTo>
                    <a:pt x="101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4D7E8096-9D84-4887-9E44-2A17E777C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2913" y="6530975"/>
              <a:ext cx="358775" cy="136525"/>
            </a:xfrm>
            <a:custGeom>
              <a:avLst/>
              <a:gdLst>
                <a:gd name="T0" fmla="*/ 182 w 226"/>
                <a:gd name="T1" fmla="*/ 86 h 86"/>
                <a:gd name="T2" fmla="*/ 44 w 226"/>
                <a:gd name="T3" fmla="*/ 86 h 86"/>
                <a:gd name="T4" fmla="*/ 44 w 226"/>
                <a:gd name="T5" fmla="*/ 86 h 86"/>
                <a:gd name="T6" fmla="*/ 34 w 226"/>
                <a:gd name="T7" fmla="*/ 84 h 86"/>
                <a:gd name="T8" fmla="*/ 26 w 226"/>
                <a:gd name="T9" fmla="*/ 82 h 86"/>
                <a:gd name="T10" fmla="*/ 20 w 226"/>
                <a:gd name="T11" fmla="*/ 78 h 86"/>
                <a:gd name="T12" fmla="*/ 14 w 226"/>
                <a:gd name="T13" fmla="*/ 74 h 86"/>
                <a:gd name="T14" fmla="*/ 8 w 226"/>
                <a:gd name="T15" fmla="*/ 66 h 86"/>
                <a:gd name="T16" fmla="*/ 4 w 226"/>
                <a:gd name="T17" fmla="*/ 60 h 86"/>
                <a:gd name="T18" fmla="*/ 2 w 226"/>
                <a:gd name="T19" fmla="*/ 52 h 86"/>
                <a:gd name="T20" fmla="*/ 0 w 226"/>
                <a:gd name="T21" fmla="*/ 42 h 86"/>
                <a:gd name="T22" fmla="*/ 0 w 226"/>
                <a:gd name="T23" fmla="*/ 42 h 86"/>
                <a:gd name="T24" fmla="*/ 2 w 226"/>
                <a:gd name="T25" fmla="*/ 34 h 86"/>
                <a:gd name="T26" fmla="*/ 4 w 226"/>
                <a:gd name="T27" fmla="*/ 26 h 86"/>
                <a:gd name="T28" fmla="*/ 8 w 226"/>
                <a:gd name="T29" fmla="*/ 18 h 86"/>
                <a:gd name="T30" fmla="*/ 14 w 226"/>
                <a:gd name="T31" fmla="*/ 12 h 86"/>
                <a:gd name="T32" fmla="*/ 20 w 226"/>
                <a:gd name="T33" fmla="*/ 8 h 86"/>
                <a:gd name="T34" fmla="*/ 26 w 226"/>
                <a:gd name="T35" fmla="*/ 4 h 86"/>
                <a:gd name="T36" fmla="*/ 34 w 226"/>
                <a:gd name="T37" fmla="*/ 0 h 86"/>
                <a:gd name="T38" fmla="*/ 44 w 226"/>
                <a:gd name="T39" fmla="*/ 0 h 86"/>
                <a:gd name="T40" fmla="*/ 182 w 226"/>
                <a:gd name="T41" fmla="*/ 0 h 86"/>
                <a:gd name="T42" fmla="*/ 182 w 226"/>
                <a:gd name="T43" fmla="*/ 0 h 86"/>
                <a:gd name="T44" fmla="*/ 192 w 226"/>
                <a:gd name="T45" fmla="*/ 0 h 86"/>
                <a:gd name="T46" fmla="*/ 200 w 226"/>
                <a:gd name="T47" fmla="*/ 4 h 86"/>
                <a:gd name="T48" fmla="*/ 206 w 226"/>
                <a:gd name="T49" fmla="*/ 8 h 86"/>
                <a:gd name="T50" fmla="*/ 214 w 226"/>
                <a:gd name="T51" fmla="*/ 12 h 86"/>
                <a:gd name="T52" fmla="*/ 218 w 226"/>
                <a:gd name="T53" fmla="*/ 18 h 86"/>
                <a:gd name="T54" fmla="*/ 222 w 226"/>
                <a:gd name="T55" fmla="*/ 26 h 86"/>
                <a:gd name="T56" fmla="*/ 224 w 226"/>
                <a:gd name="T57" fmla="*/ 34 h 86"/>
                <a:gd name="T58" fmla="*/ 226 w 226"/>
                <a:gd name="T59" fmla="*/ 42 h 86"/>
                <a:gd name="T60" fmla="*/ 226 w 226"/>
                <a:gd name="T61" fmla="*/ 42 h 86"/>
                <a:gd name="T62" fmla="*/ 224 w 226"/>
                <a:gd name="T63" fmla="*/ 52 h 86"/>
                <a:gd name="T64" fmla="*/ 222 w 226"/>
                <a:gd name="T65" fmla="*/ 60 h 86"/>
                <a:gd name="T66" fmla="*/ 218 w 226"/>
                <a:gd name="T67" fmla="*/ 66 h 86"/>
                <a:gd name="T68" fmla="*/ 214 w 226"/>
                <a:gd name="T69" fmla="*/ 74 h 86"/>
                <a:gd name="T70" fmla="*/ 206 w 226"/>
                <a:gd name="T71" fmla="*/ 78 h 86"/>
                <a:gd name="T72" fmla="*/ 200 w 226"/>
                <a:gd name="T73" fmla="*/ 82 h 86"/>
                <a:gd name="T74" fmla="*/ 192 w 226"/>
                <a:gd name="T75" fmla="*/ 84 h 86"/>
                <a:gd name="T76" fmla="*/ 182 w 226"/>
                <a:gd name="T77" fmla="*/ 86 h 86"/>
                <a:gd name="T78" fmla="*/ 182 w 22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86">
                  <a:moveTo>
                    <a:pt x="182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8" y="66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200" y="4"/>
                  </a:lnTo>
                  <a:lnTo>
                    <a:pt x="206" y="8"/>
                  </a:lnTo>
                  <a:lnTo>
                    <a:pt x="214" y="12"/>
                  </a:lnTo>
                  <a:lnTo>
                    <a:pt x="218" y="18"/>
                  </a:lnTo>
                  <a:lnTo>
                    <a:pt x="222" y="26"/>
                  </a:lnTo>
                  <a:lnTo>
                    <a:pt x="224" y="34"/>
                  </a:lnTo>
                  <a:lnTo>
                    <a:pt x="226" y="42"/>
                  </a:lnTo>
                  <a:lnTo>
                    <a:pt x="226" y="42"/>
                  </a:lnTo>
                  <a:lnTo>
                    <a:pt x="224" y="52"/>
                  </a:lnTo>
                  <a:lnTo>
                    <a:pt x="222" y="60"/>
                  </a:lnTo>
                  <a:lnTo>
                    <a:pt x="218" y="66"/>
                  </a:lnTo>
                  <a:lnTo>
                    <a:pt x="214" y="74"/>
                  </a:lnTo>
                  <a:lnTo>
                    <a:pt x="206" y="78"/>
                  </a:lnTo>
                  <a:lnTo>
                    <a:pt x="200" y="82"/>
                  </a:lnTo>
                  <a:lnTo>
                    <a:pt x="192" y="84"/>
                  </a:lnTo>
                  <a:lnTo>
                    <a:pt x="182" y="86"/>
                  </a:lnTo>
                  <a:lnTo>
                    <a:pt x="18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E8727724-8E6C-4D9B-9B33-A9457C058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2363" y="6902450"/>
              <a:ext cx="1676400" cy="136525"/>
            </a:xfrm>
            <a:custGeom>
              <a:avLst/>
              <a:gdLst>
                <a:gd name="T0" fmla="*/ 1014 w 1056"/>
                <a:gd name="T1" fmla="*/ 86 h 86"/>
                <a:gd name="T2" fmla="*/ 44 w 1056"/>
                <a:gd name="T3" fmla="*/ 86 h 86"/>
                <a:gd name="T4" fmla="*/ 44 w 1056"/>
                <a:gd name="T5" fmla="*/ 86 h 86"/>
                <a:gd name="T6" fmla="*/ 34 w 1056"/>
                <a:gd name="T7" fmla="*/ 84 h 86"/>
                <a:gd name="T8" fmla="*/ 26 w 1056"/>
                <a:gd name="T9" fmla="*/ 82 h 86"/>
                <a:gd name="T10" fmla="*/ 20 w 1056"/>
                <a:gd name="T11" fmla="*/ 78 h 86"/>
                <a:gd name="T12" fmla="*/ 14 w 1056"/>
                <a:gd name="T13" fmla="*/ 72 h 86"/>
                <a:gd name="T14" fmla="*/ 8 w 1056"/>
                <a:gd name="T15" fmla="*/ 66 h 86"/>
                <a:gd name="T16" fmla="*/ 4 w 1056"/>
                <a:gd name="T17" fmla="*/ 58 h 86"/>
                <a:gd name="T18" fmla="*/ 2 w 1056"/>
                <a:gd name="T19" fmla="*/ 50 h 86"/>
                <a:gd name="T20" fmla="*/ 0 w 1056"/>
                <a:gd name="T21" fmla="*/ 42 h 86"/>
                <a:gd name="T22" fmla="*/ 0 w 1056"/>
                <a:gd name="T23" fmla="*/ 42 h 86"/>
                <a:gd name="T24" fmla="*/ 2 w 1056"/>
                <a:gd name="T25" fmla="*/ 34 h 86"/>
                <a:gd name="T26" fmla="*/ 4 w 1056"/>
                <a:gd name="T27" fmla="*/ 26 h 86"/>
                <a:gd name="T28" fmla="*/ 8 w 1056"/>
                <a:gd name="T29" fmla="*/ 18 h 86"/>
                <a:gd name="T30" fmla="*/ 14 w 1056"/>
                <a:gd name="T31" fmla="*/ 12 h 86"/>
                <a:gd name="T32" fmla="*/ 20 w 1056"/>
                <a:gd name="T33" fmla="*/ 6 h 86"/>
                <a:gd name="T34" fmla="*/ 26 w 1056"/>
                <a:gd name="T35" fmla="*/ 2 h 86"/>
                <a:gd name="T36" fmla="*/ 34 w 1056"/>
                <a:gd name="T37" fmla="*/ 0 h 86"/>
                <a:gd name="T38" fmla="*/ 44 w 1056"/>
                <a:gd name="T39" fmla="*/ 0 h 86"/>
                <a:gd name="T40" fmla="*/ 1014 w 1056"/>
                <a:gd name="T41" fmla="*/ 0 h 86"/>
                <a:gd name="T42" fmla="*/ 1014 w 1056"/>
                <a:gd name="T43" fmla="*/ 0 h 86"/>
                <a:gd name="T44" fmla="*/ 1022 w 1056"/>
                <a:gd name="T45" fmla="*/ 0 h 86"/>
                <a:gd name="T46" fmla="*/ 1030 w 1056"/>
                <a:gd name="T47" fmla="*/ 2 h 86"/>
                <a:gd name="T48" fmla="*/ 1038 w 1056"/>
                <a:gd name="T49" fmla="*/ 6 h 86"/>
                <a:gd name="T50" fmla="*/ 1044 w 1056"/>
                <a:gd name="T51" fmla="*/ 12 h 86"/>
                <a:gd name="T52" fmla="*/ 1050 w 1056"/>
                <a:gd name="T53" fmla="*/ 18 h 86"/>
                <a:gd name="T54" fmla="*/ 1054 w 1056"/>
                <a:gd name="T55" fmla="*/ 26 h 86"/>
                <a:gd name="T56" fmla="*/ 1056 w 1056"/>
                <a:gd name="T57" fmla="*/ 34 h 86"/>
                <a:gd name="T58" fmla="*/ 1056 w 1056"/>
                <a:gd name="T59" fmla="*/ 42 h 86"/>
                <a:gd name="T60" fmla="*/ 1056 w 1056"/>
                <a:gd name="T61" fmla="*/ 42 h 86"/>
                <a:gd name="T62" fmla="*/ 1056 w 1056"/>
                <a:gd name="T63" fmla="*/ 50 h 86"/>
                <a:gd name="T64" fmla="*/ 1054 w 1056"/>
                <a:gd name="T65" fmla="*/ 58 h 86"/>
                <a:gd name="T66" fmla="*/ 1050 w 1056"/>
                <a:gd name="T67" fmla="*/ 66 h 86"/>
                <a:gd name="T68" fmla="*/ 1044 w 1056"/>
                <a:gd name="T69" fmla="*/ 72 h 86"/>
                <a:gd name="T70" fmla="*/ 1038 w 1056"/>
                <a:gd name="T71" fmla="*/ 78 h 86"/>
                <a:gd name="T72" fmla="*/ 1030 w 1056"/>
                <a:gd name="T73" fmla="*/ 82 h 86"/>
                <a:gd name="T74" fmla="*/ 1022 w 1056"/>
                <a:gd name="T75" fmla="*/ 84 h 86"/>
                <a:gd name="T76" fmla="*/ 1014 w 1056"/>
                <a:gd name="T77" fmla="*/ 86 h 86"/>
                <a:gd name="T78" fmla="*/ 1014 w 105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6" h="86">
                  <a:moveTo>
                    <a:pt x="1014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2"/>
                  </a:lnTo>
                  <a:lnTo>
                    <a:pt x="8" y="66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2" y="0"/>
                  </a:lnTo>
                  <a:lnTo>
                    <a:pt x="1030" y="2"/>
                  </a:lnTo>
                  <a:lnTo>
                    <a:pt x="1038" y="6"/>
                  </a:lnTo>
                  <a:lnTo>
                    <a:pt x="1044" y="12"/>
                  </a:lnTo>
                  <a:lnTo>
                    <a:pt x="1050" y="18"/>
                  </a:lnTo>
                  <a:lnTo>
                    <a:pt x="1054" y="26"/>
                  </a:lnTo>
                  <a:lnTo>
                    <a:pt x="1056" y="34"/>
                  </a:lnTo>
                  <a:lnTo>
                    <a:pt x="1056" y="42"/>
                  </a:lnTo>
                  <a:lnTo>
                    <a:pt x="1056" y="42"/>
                  </a:lnTo>
                  <a:lnTo>
                    <a:pt x="1056" y="50"/>
                  </a:lnTo>
                  <a:lnTo>
                    <a:pt x="1054" y="58"/>
                  </a:lnTo>
                  <a:lnTo>
                    <a:pt x="1050" y="66"/>
                  </a:lnTo>
                  <a:lnTo>
                    <a:pt x="1044" y="72"/>
                  </a:lnTo>
                  <a:lnTo>
                    <a:pt x="1038" y="78"/>
                  </a:lnTo>
                  <a:lnTo>
                    <a:pt x="1030" y="82"/>
                  </a:lnTo>
                  <a:lnTo>
                    <a:pt x="1022" y="84"/>
                  </a:lnTo>
                  <a:lnTo>
                    <a:pt x="1014" y="86"/>
                  </a:lnTo>
                  <a:lnTo>
                    <a:pt x="101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8731B104-3263-4F57-B485-2146A196C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2913" y="6902450"/>
              <a:ext cx="358775" cy="136525"/>
            </a:xfrm>
            <a:custGeom>
              <a:avLst/>
              <a:gdLst>
                <a:gd name="T0" fmla="*/ 182 w 226"/>
                <a:gd name="T1" fmla="*/ 86 h 86"/>
                <a:gd name="T2" fmla="*/ 44 w 226"/>
                <a:gd name="T3" fmla="*/ 86 h 86"/>
                <a:gd name="T4" fmla="*/ 44 w 226"/>
                <a:gd name="T5" fmla="*/ 86 h 86"/>
                <a:gd name="T6" fmla="*/ 34 w 226"/>
                <a:gd name="T7" fmla="*/ 84 h 86"/>
                <a:gd name="T8" fmla="*/ 26 w 226"/>
                <a:gd name="T9" fmla="*/ 82 h 86"/>
                <a:gd name="T10" fmla="*/ 20 w 226"/>
                <a:gd name="T11" fmla="*/ 78 h 86"/>
                <a:gd name="T12" fmla="*/ 14 w 226"/>
                <a:gd name="T13" fmla="*/ 72 h 86"/>
                <a:gd name="T14" fmla="*/ 8 w 226"/>
                <a:gd name="T15" fmla="*/ 66 h 86"/>
                <a:gd name="T16" fmla="*/ 4 w 226"/>
                <a:gd name="T17" fmla="*/ 58 h 86"/>
                <a:gd name="T18" fmla="*/ 2 w 226"/>
                <a:gd name="T19" fmla="*/ 50 h 86"/>
                <a:gd name="T20" fmla="*/ 0 w 226"/>
                <a:gd name="T21" fmla="*/ 42 h 86"/>
                <a:gd name="T22" fmla="*/ 0 w 226"/>
                <a:gd name="T23" fmla="*/ 42 h 86"/>
                <a:gd name="T24" fmla="*/ 2 w 226"/>
                <a:gd name="T25" fmla="*/ 34 h 86"/>
                <a:gd name="T26" fmla="*/ 4 w 226"/>
                <a:gd name="T27" fmla="*/ 26 h 86"/>
                <a:gd name="T28" fmla="*/ 8 w 226"/>
                <a:gd name="T29" fmla="*/ 18 h 86"/>
                <a:gd name="T30" fmla="*/ 14 w 226"/>
                <a:gd name="T31" fmla="*/ 12 h 86"/>
                <a:gd name="T32" fmla="*/ 20 w 226"/>
                <a:gd name="T33" fmla="*/ 6 h 86"/>
                <a:gd name="T34" fmla="*/ 26 w 226"/>
                <a:gd name="T35" fmla="*/ 2 h 86"/>
                <a:gd name="T36" fmla="*/ 34 w 226"/>
                <a:gd name="T37" fmla="*/ 0 h 86"/>
                <a:gd name="T38" fmla="*/ 44 w 226"/>
                <a:gd name="T39" fmla="*/ 0 h 86"/>
                <a:gd name="T40" fmla="*/ 182 w 226"/>
                <a:gd name="T41" fmla="*/ 0 h 86"/>
                <a:gd name="T42" fmla="*/ 182 w 226"/>
                <a:gd name="T43" fmla="*/ 0 h 86"/>
                <a:gd name="T44" fmla="*/ 192 w 226"/>
                <a:gd name="T45" fmla="*/ 0 h 86"/>
                <a:gd name="T46" fmla="*/ 200 w 226"/>
                <a:gd name="T47" fmla="*/ 2 h 86"/>
                <a:gd name="T48" fmla="*/ 206 w 226"/>
                <a:gd name="T49" fmla="*/ 6 h 86"/>
                <a:gd name="T50" fmla="*/ 214 w 226"/>
                <a:gd name="T51" fmla="*/ 12 h 86"/>
                <a:gd name="T52" fmla="*/ 218 w 226"/>
                <a:gd name="T53" fmla="*/ 18 h 86"/>
                <a:gd name="T54" fmla="*/ 222 w 226"/>
                <a:gd name="T55" fmla="*/ 26 h 86"/>
                <a:gd name="T56" fmla="*/ 224 w 226"/>
                <a:gd name="T57" fmla="*/ 34 h 86"/>
                <a:gd name="T58" fmla="*/ 226 w 226"/>
                <a:gd name="T59" fmla="*/ 42 h 86"/>
                <a:gd name="T60" fmla="*/ 226 w 226"/>
                <a:gd name="T61" fmla="*/ 42 h 86"/>
                <a:gd name="T62" fmla="*/ 224 w 226"/>
                <a:gd name="T63" fmla="*/ 50 h 86"/>
                <a:gd name="T64" fmla="*/ 222 w 226"/>
                <a:gd name="T65" fmla="*/ 58 h 86"/>
                <a:gd name="T66" fmla="*/ 218 w 226"/>
                <a:gd name="T67" fmla="*/ 66 h 86"/>
                <a:gd name="T68" fmla="*/ 214 w 226"/>
                <a:gd name="T69" fmla="*/ 72 h 86"/>
                <a:gd name="T70" fmla="*/ 206 w 226"/>
                <a:gd name="T71" fmla="*/ 78 h 86"/>
                <a:gd name="T72" fmla="*/ 200 w 226"/>
                <a:gd name="T73" fmla="*/ 82 h 86"/>
                <a:gd name="T74" fmla="*/ 192 w 226"/>
                <a:gd name="T75" fmla="*/ 84 h 86"/>
                <a:gd name="T76" fmla="*/ 182 w 226"/>
                <a:gd name="T77" fmla="*/ 86 h 86"/>
                <a:gd name="T78" fmla="*/ 182 w 22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86">
                  <a:moveTo>
                    <a:pt x="182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20" y="78"/>
                  </a:lnTo>
                  <a:lnTo>
                    <a:pt x="14" y="72"/>
                  </a:lnTo>
                  <a:lnTo>
                    <a:pt x="8" y="66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200" y="2"/>
                  </a:lnTo>
                  <a:lnTo>
                    <a:pt x="206" y="6"/>
                  </a:lnTo>
                  <a:lnTo>
                    <a:pt x="214" y="12"/>
                  </a:lnTo>
                  <a:lnTo>
                    <a:pt x="218" y="18"/>
                  </a:lnTo>
                  <a:lnTo>
                    <a:pt x="222" y="26"/>
                  </a:lnTo>
                  <a:lnTo>
                    <a:pt x="224" y="34"/>
                  </a:lnTo>
                  <a:lnTo>
                    <a:pt x="226" y="42"/>
                  </a:lnTo>
                  <a:lnTo>
                    <a:pt x="226" y="42"/>
                  </a:lnTo>
                  <a:lnTo>
                    <a:pt x="224" y="50"/>
                  </a:lnTo>
                  <a:lnTo>
                    <a:pt x="222" y="58"/>
                  </a:lnTo>
                  <a:lnTo>
                    <a:pt x="218" y="66"/>
                  </a:lnTo>
                  <a:lnTo>
                    <a:pt x="214" y="72"/>
                  </a:lnTo>
                  <a:lnTo>
                    <a:pt x="206" y="78"/>
                  </a:lnTo>
                  <a:lnTo>
                    <a:pt x="200" y="82"/>
                  </a:lnTo>
                  <a:lnTo>
                    <a:pt x="192" y="84"/>
                  </a:lnTo>
                  <a:lnTo>
                    <a:pt x="182" y="86"/>
                  </a:lnTo>
                  <a:lnTo>
                    <a:pt x="18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E4F23883-9310-4A86-9054-B3FB49384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0063" y="7270750"/>
              <a:ext cx="1028700" cy="136525"/>
            </a:xfrm>
            <a:custGeom>
              <a:avLst/>
              <a:gdLst>
                <a:gd name="T0" fmla="*/ 606 w 648"/>
                <a:gd name="T1" fmla="*/ 86 h 86"/>
                <a:gd name="T2" fmla="*/ 44 w 648"/>
                <a:gd name="T3" fmla="*/ 86 h 86"/>
                <a:gd name="T4" fmla="*/ 44 w 648"/>
                <a:gd name="T5" fmla="*/ 86 h 86"/>
                <a:gd name="T6" fmla="*/ 36 w 648"/>
                <a:gd name="T7" fmla="*/ 86 h 86"/>
                <a:gd name="T8" fmla="*/ 28 w 648"/>
                <a:gd name="T9" fmla="*/ 84 h 86"/>
                <a:gd name="T10" fmla="*/ 20 w 648"/>
                <a:gd name="T11" fmla="*/ 80 h 86"/>
                <a:gd name="T12" fmla="*/ 14 w 648"/>
                <a:gd name="T13" fmla="*/ 74 h 86"/>
                <a:gd name="T14" fmla="*/ 8 w 648"/>
                <a:gd name="T15" fmla="*/ 68 h 86"/>
                <a:gd name="T16" fmla="*/ 4 w 648"/>
                <a:gd name="T17" fmla="*/ 60 h 86"/>
                <a:gd name="T18" fmla="*/ 2 w 648"/>
                <a:gd name="T19" fmla="*/ 52 h 86"/>
                <a:gd name="T20" fmla="*/ 0 w 648"/>
                <a:gd name="T21" fmla="*/ 44 h 86"/>
                <a:gd name="T22" fmla="*/ 0 w 648"/>
                <a:gd name="T23" fmla="*/ 44 h 86"/>
                <a:gd name="T24" fmla="*/ 2 w 648"/>
                <a:gd name="T25" fmla="*/ 36 h 86"/>
                <a:gd name="T26" fmla="*/ 4 w 648"/>
                <a:gd name="T27" fmla="*/ 28 h 86"/>
                <a:gd name="T28" fmla="*/ 8 w 648"/>
                <a:gd name="T29" fmla="*/ 20 h 86"/>
                <a:gd name="T30" fmla="*/ 14 w 648"/>
                <a:gd name="T31" fmla="*/ 14 h 86"/>
                <a:gd name="T32" fmla="*/ 20 w 648"/>
                <a:gd name="T33" fmla="*/ 8 h 86"/>
                <a:gd name="T34" fmla="*/ 28 w 648"/>
                <a:gd name="T35" fmla="*/ 4 h 86"/>
                <a:gd name="T36" fmla="*/ 36 w 648"/>
                <a:gd name="T37" fmla="*/ 2 h 86"/>
                <a:gd name="T38" fmla="*/ 44 w 648"/>
                <a:gd name="T39" fmla="*/ 0 h 86"/>
                <a:gd name="T40" fmla="*/ 606 w 648"/>
                <a:gd name="T41" fmla="*/ 0 h 86"/>
                <a:gd name="T42" fmla="*/ 606 w 648"/>
                <a:gd name="T43" fmla="*/ 0 h 86"/>
                <a:gd name="T44" fmla="*/ 614 w 648"/>
                <a:gd name="T45" fmla="*/ 2 h 86"/>
                <a:gd name="T46" fmla="*/ 622 w 648"/>
                <a:gd name="T47" fmla="*/ 4 h 86"/>
                <a:gd name="T48" fmla="*/ 630 w 648"/>
                <a:gd name="T49" fmla="*/ 8 h 86"/>
                <a:gd name="T50" fmla="*/ 636 w 648"/>
                <a:gd name="T51" fmla="*/ 14 h 86"/>
                <a:gd name="T52" fmla="*/ 642 w 648"/>
                <a:gd name="T53" fmla="*/ 20 h 86"/>
                <a:gd name="T54" fmla="*/ 646 w 648"/>
                <a:gd name="T55" fmla="*/ 28 h 86"/>
                <a:gd name="T56" fmla="*/ 648 w 648"/>
                <a:gd name="T57" fmla="*/ 36 h 86"/>
                <a:gd name="T58" fmla="*/ 648 w 648"/>
                <a:gd name="T59" fmla="*/ 44 h 86"/>
                <a:gd name="T60" fmla="*/ 648 w 648"/>
                <a:gd name="T61" fmla="*/ 44 h 86"/>
                <a:gd name="T62" fmla="*/ 648 w 648"/>
                <a:gd name="T63" fmla="*/ 52 h 86"/>
                <a:gd name="T64" fmla="*/ 646 w 648"/>
                <a:gd name="T65" fmla="*/ 60 h 86"/>
                <a:gd name="T66" fmla="*/ 642 w 648"/>
                <a:gd name="T67" fmla="*/ 68 h 86"/>
                <a:gd name="T68" fmla="*/ 636 w 648"/>
                <a:gd name="T69" fmla="*/ 74 h 86"/>
                <a:gd name="T70" fmla="*/ 630 w 648"/>
                <a:gd name="T71" fmla="*/ 80 h 86"/>
                <a:gd name="T72" fmla="*/ 622 w 648"/>
                <a:gd name="T73" fmla="*/ 84 h 86"/>
                <a:gd name="T74" fmla="*/ 614 w 648"/>
                <a:gd name="T75" fmla="*/ 86 h 86"/>
                <a:gd name="T76" fmla="*/ 606 w 648"/>
                <a:gd name="T77" fmla="*/ 86 h 86"/>
                <a:gd name="T78" fmla="*/ 606 w 648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8" h="86">
                  <a:moveTo>
                    <a:pt x="606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6" y="86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14" y="2"/>
                  </a:lnTo>
                  <a:lnTo>
                    <a:pt x="622" y="4"/>
                  </a:lnTo>
                  <a:lnTo>
                    <a:pt x="630" y="8"/>
                  </a:lnTo>
                  <a:lnTo>
                    <a:pt x="636" y="14"/>
                  </a:lnTo>
                  <a:lnTo>
                    <a:pt x="642" y="20"/>
                  </a:lnTo>
                  <a:lnTo>
                    <a:pt x="646" y="28"/>
                  </a:lnTo>
                  <a:lnTo>
                    <a:pt x="648" y="36"/>
                  </a:lnTo>
                  <a:lnTo>
                    <a:pt x="648" y="44"/>
                  </a:lnTo>
                  <a:lnTo>
                    <a:pt x="648" y="44"/>
                  </a:lnTo>
                  <a:lnTo>
                    <a:pt x="648" y="52"/>
                  </a:lnTo>
                  <a:lnTo>
                    <a:pt x="646" y="60"/>
                  </a:lnTo>
                  <a:lnTo>
                    <a:pt x="642" y="68"/>
                  </a:lnTo>
                  <a:lnTo>
                    <a:pt x="636" y="74"/>
                  </a:lnTo>
                  <a:lnTo>
                    <a:pt x="630" y="80"/>
                  </a:lnTo>
                  <a:lnTo>
                    <a:pt x="622" y="84"/>
                  </a:lnTo>
                  <a:lnTo>
                    <a:pt x="614" y="86"/>
                  </a:lnTo>
                  <a:lnTo>
                    <a:pt x="606" y="86"/>
                  </a:lnTo>
                  <a:lnTo>
                    <a:pt x="606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FB849FB4-73F1-479C-9CE7-F91513D8E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2913" y="7270750"/>
              <a:ext cx="358775" cy="136525"/>
            </a:xfrm>
            <a:custGeom>
              <a:avLst/>
              <a:gdLst>
                <a:gd name="T0" fmla="*/ 182 w 226"/>
                <a:gd name="T1" fmla="*/ 86 h 86"/>
                <a:gd name="T2" fmla="*/ 44 w 226"/>
                <a:gd name="T3" fmla="*/ 86 h 86"/>
                <a:gd name="T4" fmla="*/ 44 w 226"/>
                <a:gd name="T5" fmla="*/ 86 h 86"/>
                <a:gd name="T6" fmla="*/ 34 w 226"/>
                <a:gd name="T7" fmla="*/ 86 h 86"/>
                <a:gd name="T8" fmla="*/ 26 w 226"/>
                <a:gd name="T9" fmla="*/ 84 h 86"/>
                <a:gd name="T10" fmla="*/ 20 w 226"/>
                <a:gd name="T11" fmla="*/ 80 h 86"/>
                <a:gd name="T12" fmla="*/ 14 w 226"/>
                <a:gd name="T13" fmla="*/ 74 h 86"/>
                <a:gd name="T14" fmla="*/ 8 w 226"/>
                <a:gd name="T15" fmla="*/ 68 h 86"/>
                <a:gd name="T16" fmla="*/ 4 w 226"/>
                <a:gd name="T17" fmla="*/ 60 h 86"/>
                <a:gd name="T18" fmla="*/ 2 w 226"/>
                <a:gd name="T19" fmla="*/ 52 h 86"/>
                <a:gd name="T20" fmla="*/ 0 w 226"/>
                <a:gd name="T21" fmla="*/ 44 h 86"/>
                <a:gd name="T22" fmla="*/ 0 w 226"/>
                <a:gd name="T23" fmla="*/ 44 h 86"/>
                <a:gd name="T24" fmla="*/ 2 w 226"/>
                <a:gd name="T25" fmla="*/ 36 h 86"/>
                <a:gd name="T26" fmla="*/ 4 w 226"/>
                <a:gd name="T27" fmla="*/ 28 h 86"/>
                <a:gd name="T28" fmla="*/ 8 w 226"/>
                <a:gd name="T29" fmla="*/ 20 h 86"/>
                <a:gd name="T30" fmla="*/ 14 w 226"/>
                <a:gd name="T31" fmla="*/ 14 h 86"/>
                <a:gd name="T32" fmla="*/ 20 w 226"/>
                <a:gd name="T33" fmla="*/ 8 h 86"/>
                <a:gd name="T34" fmla="*/ 26 w 226"/>
                <a:gd name="T35" fmla="*/ 4 h 86"/>
                <a:gd name="T36" fmla="*/ 34 w 226"/>
                <a:gd name="T37" fmla="*/ 2 h 86"/>
                <a:gd name="T38" fmla="*/ 44 w 226"/>
                <a:gd name="T39" fmla="*/ 0 h 86"/>
                <a:gd name="T40" fmla="*/ 182 w 226"/>
                <a:gd name="T41" fmla="*/ 0 h 86"/>
                <a:gd name="T42" fmla="*/ 182 w 226"/>
                <a:gd name="T43" fmla="*/ 0 h 86"/>
                <a:gd name="T44" fmla="*/ 192 w 226"/>
                <a:gd name="T45" fmla="*/ 2 h 86"/>
                <a:gd name="T46" fmla="*/ 200 w 226"/>
                <a:gd name="T47" fmla="*/ 4 h 86"/>
                <a:gd name="T48" fmla="*/ 206 w 226"/>
                <a:gd name="T49" fmla="*/ 8 h 86"/>
                <a:gd name="T50" fmla="*/ 214 w 226"/>
                <a:gd name="T51" fmla="*/ 14 h 86"/>
                <a:gd name="T52" fmla="*/ 218 w 226"/>
                <a:gd name="T53" fmla="*/ 20 h 86"/>
                <a:gd name="T54" fmla="*/ 222 w 226"/>
                <a:gd name="T55" fmla="*/ 28 h 86"/>
                <a:gd name="T56" fmla="*/ 224 w 226"/>
                <a:gd name="T57" fmla="*/ 36 h 86"/>
                <a:gd name="T58" fmla="*/ 226 w 226"/>
                <a:gd name="T59" fmla="*/ 44 h 86"/>
                <a:gd name="T60" fmla="*/ 226 w 226"/>
                <a:gd name="T61" fmla="*/ 44 h 86"/>
                <a:gd name="T62" fmla="*/ 224 w 226"/>
                <a:gd name="T63" fmla="*/ 52 h 86"/>
                <a:gd name="T64" fmla="*/ 222 w 226"/>
                <a:gd name="T65" fmla="*/ 60 h 86"/>
                <a:gd name="T66" fmla="*/ 218 w 226"/>
                <a:gd name="T67" fmla="*/ 68 h 86"/>
                <a:gd name="T68" fmla="*/ 214 w 226"/>
                <a:gd name="T69" fmla="*/ 74 h 86"/>
                <a:gd name="T70" fmla="*/ 206 w 226"/>
                <a:gd name="T71" fmla="*/ 80 h 86"/>
                <a:gd name="T72" fmla="*/ 200 w 226"/>
                <a:gd name="T73" fmla="*/ 84 h 86"/>
                <a:gd name="T74" fmla="*/ 192 w 226"/>
                <a:gd name="T75" fmla="*/ 86 h 86"/>
                <a:gd name="T76" fmla="*/ 182 w 226"/>
                <a:gd name="T77" fmla="*/ 86 h 86"/>
                <a:gd name="T78" fmla="*/ 182 w 22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6" h="86">
                  <a:moveTo>
                    <a:pt x="182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4" y="86"/>
                  </a:lnTo>
                  <a:lnTo>
                    <a:pt x="26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6" y="8"/>
                  </a:lnTo>
                  <a:lnTo>
                    <a:pt x="214" y="14"/>
                  </a:lnTo>
                  <a:lnTo>
                    <a:pt x="218" y="20"/>
                  </a:lnTo>
                  <a:lnTo>
                    <a:pt x="222" y="28"/>
                  </a:lnTo>
                  <a:lnTo>
                    <a:pt x="224" y="36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4" y="52"/>
                  </a:lnTo>
                  <a:lnTo>
                    <a:pt x="222" y="60"/>
                  </a:lnTo>
                  <a:lnTo>
                    <a:pt x="218" y="68"/>
                  </a:lnTo>
                  <a:lnTo>
                    <a:pt x="214" y="74"/>
                  </a:lnTo>
                  <a:lnTo>
                    <a:pt x="206" y="80"/>
                  </a:lnTo>
                  <a:lnTo>
                    <a:pt x="200" y="84"/>
                  </a:lnTo>
                  <a:lnTo>
                    <a:pt x="192" y="86"/>
                  </a:lnTo>
                  <a:lnTo>
                    <a:pt x="182" y="86"/>
                  </a:lnTo>
                  <a:lnTo>
                    <a:pt x="18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7E96230D-9D98-407B-8689-8253879D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7813" y="6823075"/>
              <a:ext cx="1749425" cy="1749425"/>
            </a:xfrm>
            <a:custGeom>
              <a:avLst/>
              <a:gdLst>
                <a:gd name="T0" fmla="*/ 248 w 1102"/>
                <a:gd name="T1" fmla="*/ 1102 h 1102"/>
                <a:gd name="T2" fmla="*/ 248 w 1102"/>
                <a:gd name="T3" fmla="*/ 1102 h 1102"/>
                <a:gd name="T4" fmla="*/ 240 w 1102"/>
                <a:gd name="T5" fmla="*/ 1100 h 1102"/>
                <a:gd name="T6" fmla="*/ 232 w 1102"/>
                <a:gd name="T7" fmla="*/ 1098 h 1102"/>
                <a:gd name="T8" fmla="*/ 224 w 1102"/>
                <a:gd name="T9" fmla="*/ 1094 h 1102"/>
                <a:gd name="T10" fmla="*/ 218 w 1102"/>
                <a:gd name="T11" fmla="*/ 1088 h 1102"/>
                <a:gd name="T12" fmla="*/ 218 w 1102"/>
                <a:gd name="T13" fmla="*/ 1088 h 1102"/>
                <a:gd name="T14" fmla="*/ 212 w 1102"/>
                <a:gd name="T15" fmla="*/ 1082 h 1102"/>
                <a:gd name="T16" fmla="*/ 208 w 1102"/>
                <a:gd name="T17" fmla="*/ 1074 h 1102"/>
                <a:gd name="T18" fmla="*/ 206 w 1102"/>
                <a:gd name="T19" fmla="*/ 1066 h 1102"/>
                <a:gd name="T20" fmla="*/ 206 w 1102"/>
                <a:gd name="T21" fmla="*/ 1058 h 1102"/>
                <a:gd name="T22" fmla="*/ 206 w 1102"/>
                <a:gd name="T23" fmla="*/ 1050 h 1102"/>
                <a:gd name="T24" fmla="*/ 208 w 1102"/>
                <a:gd name="T25" fmla="*/ 1042 h 1102"/>
                <a:gd name="T26" fmla="*/ 212 w 1102"/>
                <a:gd name="T27" fmla="*/ 1034 h 1102"/>
                <a:gd name="T28" fmla="*/ 218 w 1102"/>
                <a:gd name="T29" fmla="*/ 1028 h 1102"/>
                <a:gd name="T30" fmla="*/ 946 w 1102"/>
                <a:gd name="T31" fmla="*/ 300 h 1102"/>
                <a:gd name="T32" fmla="*/ 998 w 1102"/>
                <a:gd name="T33" fmla="*/ 104 h 1102"/>
                <a:gd name="T34" fmla="*/ 802 w 1102"/>
                <a:gd name="T35" fmla="*/ 156 h 1102"/>
                <a:gd name="T36" fmla="*/ 74 w 1102"/>
                <a:gd name="T37" fmla="*/ 884 h 1102"/>
                <a:gd name="T38" fmla="*/ 74 w 1102"/>
                <a:gd name="T39" fmla="*/ 884 h 1102"/>
                <a:gd name="T40" fmla="*/ 68 w 1102"/>
                <a:gd name="T41" fmla="*/ 890 h 1102"/>
                <a:gd name="T42" fmla="*/ 60 w 1102"/>
                <a:gd name="T43" fmla="*/ 894 h 1102"/>
                <a:gd name="T44" fmla="*/ 52 w 1102"/>
                <a:gd name="T45" fmla="*/ 896 h 1102"/>
                <a:gd name="T46" fmla="*/ 44 w 1102"/>
                <a:gd name="T47" fmla="*/ 896 h 1102"/>
                <a:gd name="T48" fmla="*/ 36 w 1102"/>
                <a:gd name="T49" fmla="*/ 896 h 1102"/>
                <a:gd name="T50" fmla="*/ 28 w 1102"/>
                <a:gd name="T51" fmla="*/ 894 h 1102"/>
                <a:gd name="T52" fmla="*/ 20 w 1102"/>
                <a:gd name="T53" fmla="*/ 890 h 1102"/>
                <a:gd name="T54" fmla="*/ 14 w 1102"/>
                <a:gd name="T55" fmla="*/ 884 h 1102"/>
                <a:gd name="T56" fmla="*/ 14 w 1102"/>
                <a:gd name="T57" fmla="*/ 884 h 1102"/>
                <a:gd name="T58" fmla="*/ 8 w 1102"/>
                <a:gd name="T59" fmla="*/ 876 h 1102"/>
                <a:gd name="T60" fmla="*/ 4 w 1102"/>
                <a:gd name="T61" fmla="*/ 870 h 1102"/>
                <a:gd name="T62" fmla="*/ 2 w 1102"/>
                <a:gd name="T63" fmla="*/ 862 h 1102"/>
                <a:gd name="T64" fmla="*/ 0 w 1102"/>
                <a:gd name="T65" fmla="*/ 854 h 1102"/>
                <a:gd name="T66" fmla="*/ 2 w 1102"/>
                <a:gd name="T67" fmla="*/ 846 h 1102"/>
                <a:gd name="T68" fmla="*/ 4 w 1102"/>
                <a:gd name="T69" fmla="*/ 838 h 1102"/>
                <a:gd name="T70" fmla="*/ 8 w 1102"/>
                <a:gd name="T71" fmla="*/ 830 h 1102"/>
                <a:gd name="T72" fmla="*/ 14 w 1102"/>
                <a:gd name="T73" fmla="*/ 822 h 1102"/>
                <a:gd name="T74" fmla="*/ 748 w 1102"/>
                <a:gd name="T75" fmla="*/ 88 h 1102"/>
                <a:gd name="T76" fmla="*/ 748 w 1102"/>
                <a:gd name="T77" fmla="*/ 88 h 1102"/>
                <a:gd name="T78" fmla="*/ 758 w 1102"/>
                <a:gd name="T79" fmla="*/ 80 h 1102"/>
                <a:gd name="T80" fmla="*/ 768 w 1102"/>
                <a:gd name="T81" fmla="*/ 76 h 1102"/>
                <a:gd name="T82" fmla="*/ 1048 w 1102"/>
                <a:gd name="T83" fmla="*/ 2 h 1102"/>
                <a:gd name="T84" fmla="*/ 1048 w 1102"/>
                <a:gd name="T85" fmla="*/ 2 h 1102"/>
                <a:gd name="T86" fmla="*/ 1058 w 1102"/>
                <a:gd name="T87" fmla="*/ 0 h 1102"/>
                <a:gd name="T88" fmla="*/ 1070 w 1102"/>
                <a:gd name="T89" fmla="*/ 2 h 1102"/>
                <a:gd name="T90" fmla="*/ 1080 w 1102"/>
                <a:gd name="T91" fmla="*/ 6 h 1102"/>
                <a:gd name="T92" fmla="*/ 1090 w 1102"/>
                <a:gd name="T93" fmla="*/ 12 h 1102"/>
                <a:gd name="T94" fmla="*/ 1090 w 1102"/>
                <a:gd name="T95" fmla="*/ 12 h 1102"/>
                <a:gd name="T96" fmla="*/ 1096 w 1102"/>
                <a:gd name="T97" fmla="*/ 22 h 1102"/>
                <a:gd name="T98" fmla="*/ 1100 w 1102"/>
                <a:gd name="T99" fmla="*/ 32 h 1102"/>
                <a:gd name="T100" fmla="*/ 1102 w 1102"/>
                <a:gd name="T101" fmla="*/ 42 h 1102"/>
                <a:gd name="T102" fmla="*/ 1100 w 1102"/>
                <a:gd name="T103" fmla="*/ 54 h 1102"/>
                <a:gd name="T104" fmla="*/ 1026 w 1102"/>
                <a:gd name="T105" fmla="*/ 334 h 1102"/>
                <a:gd name="T106" fmla="*/ 1026 w 1102"/>
                <a:gd name="T107" fmla="*/ 334 h 1102"/>
                <a:gd name="T108" fmla="*/ 1020 w 1102"/>
                <a:gd name="T109" fmla="*/ 344 h 1102"/>
                <a:gd name="T110" fmla="*/ 1014 w 1102"/>
                <a:gd name="T111" fmla="*/ 354 h 1102"/>
                <a:gd name="T112" fmla="*/ 278 w 1102"/>
                <a:gd name="T113" fmla="*/ 1088 h 1102"/>
                <a:gd name="T114" fmla="*/ 278 w 1102"/>
                <a:gd name="T115" fmla="*/ 1088 h 1102"/>
                <a:gd name="T116" fmla="*/ 272 w 1102"/>
                <a:gd name="T117" fmla="*/ 1094 h 1102"/>
                <a:gd name="T118" fmla="*/ 264 w 1102"/>
                <a:gd name="T119" fmla="*/ 1098 h 1102"/>
                <a:gd name="T120" fmla="*/ 256 w 1102"/>
                <a:gd name="T121" fmla="*/ 1100 h 1102"/>
                <a:gd name="T122" fmla="*/ 248 w 1102"/>
                <a:gd name="T123" fmla="*/ 1102 h 1102"/>
                <a:gd name="T124" fmla="*/ 248 w 1102"/>
                <a:gd name="T125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2" h="1102">
                  <a:moveTo>
                    <a:pt x="248" y="1102"/>
                  </a:moveTo>
                  <a:lnTo>
                    <a:pt x="248" y="1102"/>
                  </a:lnTo>
                  <a:lnTo>
                    <a:pt x="240" y="1100"/>
                  </a:lnTo>
                  <a:lnTo>
                    <a:pt x="232" y="1098"/>
                  </a:lnTo>
                  <a:lnTo>
                    <a:pt x="224" y="1094"/>
                  </a:lnTo>
                  <a:lnTo>
                    <a:pt x="218" y="1088"/>
                  </a:lnTo>
                  <a:lnTo>
                    <a:pt x="218" y="1088"/>
                  </a:lnTo>
                  <a:lnTo>
                    <a:pt x="212" y="1082"/>
                  </a:lnTo>
                  <a:lnTo>
                    <a:pt x="208" y="1074"/>
                  </a:lnTo>
                  <a:lnTo>
                    <a:pt x="206" y="1066"/>
                  </a:lnTo>
                  <a:lnTo>
                    <a:pt x="206" y="1058"/>
                  </a:lnTo>
                  <a:lnTo>
                    <a:pt x="206" y="1050"/>
                  </a:lnTo>
                  <a:lnTo>
                    <a:pt x="208" y="1042"/>
                  </a:lnTo>
                  <a:lnTo>
                    <a:pt x="212" y="1034"/>
                  </a:lnTo>
                  <a:lnTo>
                    <a:pt x="218" y="1028"/>
                  </a:lnTo>
                  <a:lnTo>
                    <a:pt x="946" y="300"/>
                  </a:lnTo>
                  <a:lnTo>
                    <a:pt x="998" y="104"/>
                  </a:lnTo>
                  <a:lnTo>
                    <a:pt x="802" y="156"/>
                  </a:lnTo>
                  <a:lnTo>
                    <a:pt x="74" y="884"/>
                  </a:lnTo>
                  <a:lnTo>
                    <a:pt x="74" y="884"/>
                  </a:lnTo>
                  <a:lnTo>
                    <a:pt x="68" y="890"/>
                  </a:lnTo>
                  <a:lnTo>
                    <a:pt x="60" y="894"/>
                  </a:lnTo>
                  <a:lnTo>
                    <a:pt x="52" y="896"/>
                  </a:lnTo>
                  <a:lnTo>
                    <a:pt x="44" y="896"/>
                  </a:lnTo>
                  <a:lnTo>
                    <a:pt x="36" y="896"/>
                  </a:lnTo>
                  <a:lnTo>
                    <a:pt x="28" y="894"/>
                  </a:lnTo>
                  <a:lnTo>
                    <a:pt x="20" y="890"/>
                  </a:lnTo>
                  <a:lnTo>
                    <a:pt x="14" y="884"/>
                  </a:lnTo>
                  <a:lnTo>
                    <a:pt x="14" y="884"/>
                  </a:lnTo>
                  <a:lnTo>
                    <a:pt x="8" y="876"/>
                  </a:lnTo>
                  <a:lnTo>
                    <a:pt x="4" y="870"/>
                  </a:lnTo>
                  <a:lnTo>
                    <a:pt x="2" y="862"/>
                  </a:lnTo>
                  <a:lnTo>
                    <a:pt x="0" y="854"/>
                  </a:lnTo>
                  <a:lnTo>
                    <a:pt x="2" y="846"/>
                  </a:lnTo>
                  <a:lnTo>
                    <a:pt x="4" y="838"/>
                  </a:lnTo>
                  <a:lnTo>
                    <a:pt x="8" y="830"/>
                  </a:lnTo>
                  <a:lnTo>
                    <a:pt x="14" y="822"/>
                  </a:lnTo>
                  <a:lnTo>
                    <a:pt x="748" y="88"/>
                  </a:lnTo>
                  <a:lnTo>
                    <a:pt x="748" y="88"/>
                  </a:lnTo>
                  <a:lnTo>
                    <a:pt x="758" y="80"/>
                  </a:lnTo>
                  <a:lnTo>
                    <a:pt x="768" y="76"/>
                  </a:lnTo>
                  <a:lnTo>
                    <a:pt x="1048" y="2"/>
                  </a:lnTo>
                  <a:lnTo>
                    <a:pt x="1048" y="2"/>
                  </a:lnTo>
                  <a:lnTo>
                    <a:pt x="1058" y="0"/>
                  </a:lnTo>
                  <a:lnTo>
                    <a:pt x="1070" y="2"/>
                  </a:lnTo>
                  <a:lnTo>
                    <a:pt x="1080" y="6"/>
                  </a:lnTo>
                  <a:lnTo>
                    <a:pt x="1090" y="12"/>
                  </a:lnTo>
                  <a:lnTo>
                    <a:pt x="1090" y="12"/>
                  </a:lnTo>
                  <a:lnTo>
                    <a:pt x="1096" y="22"/>
                  </a:lnTo>
                  <a:lnTo>
                    <a:pt x="1100" y="32"/>
                  </a:lnTo>
                  <a:lnTo>
                    <a:pt x="1102" y="42"/>
                  </a:lnTo>
                  <a:lnTo>
                    <a:pt x="1100" y="54"/>
                  </a:lnTo>
                  <a:lnTo>
                    <a:pt x="1026" y="334"/>
                  </a:lnTo>
                  <a:lnTo>
                    <a:pt x="1026" y="334"/>
                  </a:lnTo>
                  <a:lnTo>
                    <a:pt x="1020" y="344"/>
                  </a:lnTo>
                  <a:lnTo>
                    <a:pt x="1014" y="354"/>
                  </a:lnTo>
                  <a:lnTo>
                    <a:pt x="278" y="1088"/>
                  </a:lnTo>
                  <a:lnTo>
                    <a:pt x="278" y="1088"/>
                  </a:lnTo>
                  <a:lnTo>
                    <a:pt x="272" y="1094"/>
                  </a:lnTo>
                  <a:lnTo>
                    <a:pt x="264" y="1098"/>
                  </a:lnTo>
                  <a:lnTo>
                    <a:pt x="256" y="1100"/>
                  </a:lnTo>
                  <a:lnTo>
                    <a:pt x="248" y="1102"/>
                  </a:lnTo>
                  <a:lnTo>
                    <a:pt x="248" y="1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79B50C7D-A075-40CE-977D-DDE2E8AD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563" y="8089900"/>
              <a:ext cx="577850" cy="577850"/>
            </a:xfrm>
            <a:custGeom>
              <a:avLst/>
              <a:gdLst>
                <a:gd name="T0" fmla="*/ 364 w 364"/>
                <a:gd name="T1" fmla="*/ 266 h 364"/>
                <a:gd name="T2" fmla="*/ 364 w 364"/>
                <a:gd name="T3" fmla="*/ 266 h 364"/>
                <a:gd name="T4" fmla="*/ 328 w 364"/>
                <a:gd name="T5" fmla="*/ 300 h 364"/>
                <a:gd name="T6" fmla="*/ 328 w 364"/>
                <a:gd name="T7" fmla="*/ 300 h 364"/>
                <a:gd name="T8" fmla="*/ 314 w 364"/>
                <a:gd name="T9" fmla="*/ 314 h 364"/>
                <a:gd name="T10" fmla="*/ 296 w 364"/>
                <a:gd name="T11" fmla="*/ 326 h 364"/>
                <a:gd name="T12" fmla="*/ 280 w 364"/>
                <a:gd name="T13" fmla="*/ 338 h 364"/>
                <a:gd name="T14" fmla="*/ 262 w 364"/>
                <a:gd name="T15" fmla="*/ 346 h 364"/>
                <a:gd name="T16" fmla="*/ 244 w 364"/>
                <a:gd name="T17" fmla="*/ 354 h 364"/>
                <a:gd name="T18" fmla="*/ 224 w 364"/>
                <a:gd name="T19" fmla="*/ 358 h 364"/>
                <a:gd name="T20" fmla="*/ 206 w 364"/>
                <a:gd name="T21" fmla="*/ 362 h 364"/>
                <a:gd name="T22" fmla="*/ 188 w 364"/>
                <a:gd name="T23" fmla="*/ 364 h 364"/>
                <a:gd name="T24" fmla="*/ 168 w 364"/>
                <a:gd name="T25" fmla="*/ 364 h 364"/>
                <a:gd name="T26" fmla="*/ 150 w 364"/>
                <a:gd name="T27" fmla="*/ 362 h 364"/>
                <a:gd name="T28" fmla="*/ 132 w 364"/>
                <a:gd name="T29" fmla="*/ 358 h 364"/>
                <a:gd name="T30" fmla="*/ 114 w 364"/>
                <a:gd name="T31" fmla="*/ 354 h 364"/>
                <a:gd name="T32" fmla="*/ 96 w 364"/>
                <a:gd name="T33" fmla="*/ 346 h 364"/>
                <a:gd name="T34" fmla="*/ 80 w 364"/>
                <a:gd name="T35" fmla="*/ 336 h 364"/>
                <a:gd name="T36" fmla="*/ 66 w 364"/>
                <a:gd name="T37" fmla="*/ 326 h 364"/>
                <a:gd name="T38" fmla="*/ 50 w 364"/>
                <a:gd name="T39" fmla="*/ 312 h 364"/>
                <a:gd name="T40" fmla="*/ 50 w 364"/>
                <a:gd name="T41" fmla="*/ 312 h 364"/>
                <a:gd name="T42" fmla="*/ 38 w 364"/>
                <a:gd name="T43" fmla="*/ 298 h 364"/>
                <a:gd name="T44" fmla="*/ 28 w 364"/>
                <a:gd name="T45" fmla="*/ 284 h 364"/>
                <a:gd name="T46" fmla="*/ 18 w 364"/>
                <a:gd name="T47" fmla="*/ 266 h 364"/>
                <a:gd name="T48" fmla="*/ 10 w 364"/>
                <a:gd name="T49" fmla="*/ 250 h 364"/>
                <a:gd name="T50" fmla="*/ 6 w 364"/>
                <a:gd name="T51" fmla="*/ 232 h 364"/>
                <a:gd name="T52" fmla="*/ 2 w 364"/>
                <a:gd name="T53" fmla="*/ 214 h 364"/>
                <a:gd name="T54" fmla="*/ 0 w 364"/>
                <a:gd name="T55" fmla="*/ 196 h 364"/>
                <a:gd name="T56" fmla="*/ 0 w 364"/>
                <a:gd name="T57" fmla="*/ 176 h 364"/>
                <a:gd name="T58" fmla="*/ 2 w 364"/>
                <a:gd name="T59" fmla="*/ 158 h 364"/>
                <a:gd name="T60" fmla="*/ 4 w 364"/>
                <a:gd name="T61" fmla="*/ 138 h 364"/>
                <a:gd name="T62" fmla="*/ 10 w 364"/>
                <a:gd name="T63" fmla="*/ 120 h 364"/>
                <a:gd name="T64" fmla="*/ 18 w 364"/>
                <a:gd name="T65" fmla="*/ 102 h 364"/>
                <a:gd name="T66" fmla="*/ 26 w 364"/>
                <a:gd name="T67" fmla="*/ 84 h 364"/>
                <a:gd name="T68" fmla="*/ 36 w 364"/>
                <a:gd name="T69" fmla="*/ 66 h 364"/>
                <a:gd name="T70" fmla="*/ 50 w 364"/>
                <a:gd name="T71" fmla="*/ 50 h 364"/>
                <a:gd name="T72" fmla="*/ 64 w 364"/>
                <a:gd name="T73" fmla="*/ 34 h 364"/>
                <a:gd name="T74" fmla="*/ 64 w 364"/>
                <a:gd name="T75" fmla="*/ 34 h 364"/>
                <a:gd name="T76" fmla="*/ 98 w 364"/>
                <a:gd name="T77" fmla="*/ 0 h 364"/>
                <a:gd name="T78" fmla="*/ 364 w 364"/>
                <a:gd name="T79" fmla="*/ 266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4" h="364">
                  <a:moveTo>
                    <a:pt x="364" y="266"/>
                  </a:moveTo>
                  <a:lnTo>
                    <a:pt x="364" y="266"/>
                  </a:lnTo>
                  <a:lnTo>
                    <a:pt x="328" y="300"/>
                  </a:lnTo>
                  <a:lnTo>
                    <a:pt x="328" y="300"/>
                  </a:lnTo>
                  <a:lnTo>
                    <a:pt x="314" y="314"/>
                  </a:lnTo>
                  <a:lnTo>
                    <a:pt x="296" y="326"/>
                  </a:lnTo>
                  <a:lnTo>
                    <a:pt x="280" y="338"/>
                  </a:lnTo>
                  <a:lnTo>
                    <a:pt x="262" y="346"/>
                  </a:lnTo>
                  <a:lnTo>
                    <a:pt x="244" y="354"/>
                  </a:lnTo>
                  <a:lnTo>
                    <a:pt x="224" y="358"/>
                  </a:lnTo>
                  <a:lnTo>
                    <a:pt x="206" y="362"/>
                  </a:lnTo>
                  <a:lnTo>
                    <a:pt x="188" y="364"/>
                  </a:lnTo>
                  <a:lnTo>
                    <a:pt x="168" y="364"/>
                  </a:lnTo>
                  <a:lnTo>
                    <a:pt x="150" y="362"/>
                  </a:lnTo>
                  <a:lnTo>
                    <a:pt x="132" y="358"/>
                  </a:lnTo>
                  <a:lnTo>
                    <a:pt x="114" y="354"/>
                  </a:lnTo>
                  <a:lnTo>
                    <a:pt x="96" y="346"/>
                  </a:lnTo>
                  <a:lnTo>
                    <a:pt x="80" y="336"/>
                  </a:lnTo>
                  <a:lnTo>
                    <a:pt x="66" y="326"/>
                  </a:lnTo>
                  <a:lnTo>
                    <a:pt x="50" y="312"/>
                  </a:lnTo>
                  <a:lnTo>
                    <a:pt x="50" y="312"/>
                  </a:lnTo>
                  <a:lnTo>
                    <a:pt x="38" y="298"/>
                  </a:lnTo>
                  <a:lnTo>
                    <a:pt x="28" y="284"/>
                  </a:lnTo>
                  <a:lnTo>
                    <a:pt x="18" y="266"/>
                  </a:lnTo>
                  <a:lnTo>
                    <a:pt x="10" y="250"/>
                  </a:lnTo>
                  <a:lnTo>
                    <a:pt x="6" y="232"/>
                  </a:lnTo>
                  <a:lnTo>
                    <a:pt x="2" y="214"/>
                  </a:lnTo>
                  <a:lnTo>
                    <a:pt x="0" y="196"/>
                  </a:lnTo>
                  <a:lnTo>
                    <a:pt x="0" y="176"/>
                  </a:lnTo>
                  <a:lnTo>
                    <a:pt x="2" y="158"/>
                  </a:lnTo>
                  <a:lnTo>
                    <a:pt x="4" y="138"/>
                  </a:lnTo>
                  <a:lnTo>
                    <a:pt x="10" y="120"/>
                  </a:lnTo>
                  <a:lnTo>
                    <a:pt x="18" y="102"/>
                  </a:lnTo>
                  <a:lnTo>
                    <a:pt x="26" y="84"/>
                  </a:lnTo>
                  <a:lnTo>
                    <a:pt x="36" y="66"/>
                  </a:lnTo>
                  <a:lnTo>
                    <a:pt x="50" y="50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98" y="0"/>
                  </a:lnTo>
                  <a:lnTo>
                    <a:pt x="364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3EC2B5B6-91AC-48CC-B81C-566C039A0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3363" y="6918325"/>
              <a:ext cx="428625" cy="428625"/>
            </a:xfrm>
            <a:custGeom>
              <a:avLst/>
              <a:gdLst>
                <a:gd name="T0" fmla="*/ 0 w 270"/>
                <a:gd name="T1" fmla="*/ 64 h 270"/>
                <a:gd name="T2" fmla="*/ 204 w 270"/>
                <a:gd name="T3" fmla="*/ 270 h 270"/>
                <a:gd name="T4" fmla="*/ 270 w 270"/>
                <a:gd name="T5" fmla="*/ 0 h 270"/>
                <a:gd name="T6" fmla="*/ 0 w 270"/>
                <a:gd name="T7" fmla="*/ 6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" h="270">
                  <a:moveTo>
                    <a:pt x="0" y="64"/>
                  </a:moveTo>
                  <a:lnTo>
                    <a:pt x="204" y="270"/>
                  </a:lnTo>
                  <a:lnTo>
                    <a:pt x="270" y="0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E09D555-D3C0-4736-B02D-37D3340513F8}"/>
              </a:ext>
            </a:extLst>
          </p:cNvPr>
          <p:cNvSpPr txBox="1"/>
          <p:nvPr/>
        </p:nvSpPr>
        <p:spPr>
          <a:xfrm>
            <a:off x="2346807" y="5920286"/>
            <a:ext cx="17330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Ongoing management </a:t>
            </a:r>
          </a:p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and optimization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437694B-27F3-4284-8021-5C3169643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39D98DD-0E40-4C6B-802E-CDA4CC990E35}"/>
              </a:ext>
            </a:extLst>
          </p:cNvPr>
          <p:cNvCxnSpPr>
            <a:cxnSpLocks/>
          </p:cNvCxnSpPr>
          <p:nvPr/>
        </p:nvCxnSpPr>
        <p:spPr>
          <a:xfrm>
            <a:off x="1082729" y="2816362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BEEC3A6-B0B9-4244-AB2C-BA7A61E883BD}"/>
              </a:ext>
            </a:extLst>
          </p:cNvPr>
          <p:cNvSpPr txBox="1"/>
          <p:nvPr/>
        </p:nvSpPr>
        <p:spPr>
          <a:xfrm>
            <a:off x="5910203" y="6166445"/>
            <a:ext cx="64085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Reduce Risk | Quick ROI | Reduced TCO | Simplified 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" y="224"/>
            <a:ext cx="12191207" cy="6857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397" y="-21707"/>
            <a:ext cx="12191207" cy="69146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397" y="6968"/>
            <a:ext cx="12191207" cy="695230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8808E-EED6-4A18-8A4D-9F8648E5E6FE}"/>
              </a:ext>
            </a:extLst>
          </p:cNvPr>
          <p:cNvSpPr/>
          <p:nvPr/>
        </p:nvSpPr>
        <p:spPr>
          <a:xfrm>
            <a:off x="4172269" y="3052889"/>
            <a:ext cx="2367973" cy="168283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0" bIns="161990" rtlCol="0" anchor="b"/>
          <a:lstStyle/>
          <a:p>
            <a:pPr marL="228589" indent="-228589" defTabSz="914355">
              <a:buFont typeface="Arial" panose="020B0604020202020204" pitchFamily="34" charset="0"/>
              <a:buChar char="•"/>
              <a:defRPr/>
            </a:pPr>
            <a:endParaRPr lang="en-US" sz="115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E90E3A-A87E-4FE1-8247-1C2AD318E93E}"/>
              </a:ext>
            </a:extLst>
          </p:cNvPr>
          <p:cNvSpPr txBox="1"/>
          <p:nvPr/>
        </p:nvSpPr>
        <p:spPr>
          <a:xfrm>
            <a:off x="6929743" y="1501003"/>
            <a:ext cx="18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en-CA">
                <a:solidFill>
                  <a:prstClr val="black"/>
                </a:solidFill>
                <a:latin typeface="Arial"/>
                <a:ea typeface="SimHei"/>
                <a:cs typeface="Arial Unicode MS"/>
              </a:rPr>
              <a:t>100+ Professionals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7BA7A-63D4-4D8D-88A0-074F6B8DCD4C}"/>
              </a:ext>
            </a:extLst>
          </p:cNvPr>
          <p:cNvSpPr txBox="1"/>
          <p:nvPr/>
        </p:nvSpPr>
        <p:spPr>
          <a:xfrm>
            <a:off x="9779623" y="1501003"/>
            <a:ext cx="190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en-CA">
                <a:solidFill>
                  <a:prstClr val="black"/>
                </a:solidFill>
                <a:latin typeface="Arial"/>
                <a:ea typeface="SimHei"/>
                <a:cs typeface="Arial Unicode MS"/>
              </a:rPr>
              <a:t>300,000+ Images Daily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9C4BA4-5F3D-4C70-A884-F1FBAD203CE3}"/>
              </a:ext>
            </a:extLst>
          </p:cNvPr>
          <p:cNvSpPr/>
          <p:nvPr/>
        </p:nvSpPr>
        <p:spPr>
          <a:xfrm>
            <a:off x="6539862" y="3052889"/>
            <a:ext cx="2777241" cy="33125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0" rIns="161990" bIns="161990" rtlCol="0" anchor="b"/>
          <a:lstStyle/>
          <a:p>
            <a:pPr marL="171442" indent="-171442">
              <a:buFont typeface="Arial" panose="020B0604020202020204" pitchFamily="34" charset="0"/>
              <a:buChar char="•"/>
              <a:defRPr/>
            </a:pPr>
            <a:endParaRPr lang="en-US" sz="115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5C7704-590C-47F8-9BF9-4DE925A4C2FF}"/>
              </a:ext>
            </a:extLst>
          </p:cNvPr>
          <p:cNvSpPr/>
          <p:nvPr/>
        </p:nvSpPr>
        <p:spPr>
          <a:xfrm>
            <a:off x="9316686" y="3049714"/>
            <a:ext cx="2367973" cy="32270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0" bIns="161990" rtlCol="0" anchor="b"/>
          <a:lstStyle/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15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Product Management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15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Release Management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150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Application Security Compliance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en-IN" sz="115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endParaRPr lang="en-US" sz="1150">
              <a:solidFill>
                <a:prstClr val="white"/>
              </a:solidFill>
              <a:latin typeface="Calibri" panose="020F0502020204030204" pitchFamily="34" charset="0"/>
              <a:ea typeface="SimHei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D3CD338-AD83-4A5C-AEC3-AB7C19794564}"/>
              </a:ext>
            </a:extLst>
          </p:cNvPr>
          <p:cNvSpPr/>
          <p:nvPr/>
        </p:nvSpPr>
        <p:spPr>
          <a:xfrm>
            <a:off x="9946764" y="3371768"/>
            <a:ext cx="1545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Cloud engineering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844758-C0FF-4F36-8A56-9FA0192B3577}"/>
              </a:ext>
            </a:extLst>
          </p:cNvPr>
          <p:cNvGrpSpPr/>
          <p:nvPr/>
        </p:nvGrpSpPr>
        <p:grpSpPr>
          <a:xfrm>
            <a:off x="6719849" y="3330901"/>
            <a:ext cx="350529" cy="350529"/>
            <a:chOff x="25434925" y="4105275"/>
            <a:chExt cx="3940175" cy="3940175"/>
          </a:xfrm>
          <a:solidFill>
            <a:schemeClr val="bg1"/>
          </a:solidFill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F39AB3E9-35C9-48F2-A579-C1E6F947D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25" y="6035675"/>
              <a:ext cx="3873500" cy="139700"/>
            </a:xfrm>
            <a:custGeom>
              <a:avLst/>
              <a:gdLst>
                <a:gd name="T0" fmla="*/ 2398 w 2440"/>
                <a:gd name="T1" fmla="*/ 88 h 88"/>
                <a:gd name="T2" fmla="*/ 44 w 2440"/>
                <a:gd name="T3" fmla="*/ 88 h 88"/>
                <a:gd name="T4" fmla="*/ 44 w 2440"/>
                <a:gd name="T5" fmla="*/ 88 h 88"/>
                <a:gd name="T6" fmla="*/ 36 w 2440"/>
                <a:gd name="T7" fmla="*/ 86 h 88"/>
                <a:gd name="T8" fmla="*/ 28 w 2440"/>
                <a:gd name="T9" fmla="*/ 84 h 88"/>
                <a:gd name="T10" fmla="*/ 20 w 2440"/>
                <a:gd name="T11" fmla="*/ 80 h 88"/>
                <a:gd name="T12" fmla="*/ 14 w 2440"/>
                <a:gd name="T13" fmla="*/ 76 h 88"/>
                <a:gd name="T14" fmla="*/ 8 w 2440"/>
                <a:gd name="T15" fmla="*/ 68 h 88"/>
                <a:gd name="T16" fmla="*/ 4 w 2440"/>
                <a:gd name="T17" fmla="*/ 62 h 88"/>
                <a:gd name="T18" fmla="*/ 2 w 2440"/>
                <a:gd name="T19" fmla="*/ 54 h 88"/>
                <a:gd name="T20" fmla="*/ 0 w 2440"/>
                <a:gd name="T21" fmla="*/ 44 h 88"/>
                <a:gd name="T22" fmla="*/ 0 w 2440"/>
                <a:gd name="T23" fmla="*/ 44 h 88"/>
                <a:gd name="T24" fmla="*/ 2 w 2440"/>
                <a:gd name="T25" fmla="*/ 36 h 88"/>
                <a:gd name="T26" fmla="*/ 4 w 2440"/>
                <a:gd name="T27" fmla="*/ 28 h 88"/>
                <a:gd name="T28" fmla="*/ 8 w 2440"/>
                <a:gd name="T29" fmla="*/ 20 h 88"/>
                <a:gd name="T30" fmla="*/ 14 w 2440"/>
                <a:gd name="T31" fmla="*/ 14 h 88"/>
                <a:gd name="T32" fmla="*/ 20 w 2440"/>
                <a:gd name="T33" fmla="*/ 8 h 88"/>
                <a:gd name="T34" fmla="*/ 28 w 2440"/>
                <a:gd name="T35" fmla="*/ 4 h 88"/>
                <a:gd name="T36" fmla="*/ 36 w 2440"/>
                <a:gd name="T37" fmla="*/ 2 h 88"/>
                <a:gd name="T38" fmla="*/ 44 w 2440"/>
                <a:gd name="T39" fmla="*/ 0 h 88"/>
                <a:gd name="T40" fmla="*/ 2398 w 2440"/>
                <a:gd name="T41" fmla="*/ 0 h 88"/>
                <a:gd name="T42" fmla="*/ 2398 w 2440"/>
                <a:gd name="T43" fmla="*/ 0 h 88"/>
                <a:gd name="T44" fmla="*/ 2406 w 2440"/>
                <a:gd name="T45" fmla="*/ 2 h 88"/>
                <a:gd name="T46" fmla="*/ 2414 w 2440"/>
                <a:gd name="T47" fmla="*/ 4 h 88"/>
                <a:gd name="T48" fmla="*/ 2422 w 2440"/>
                <a:gd name="T49" fmla="*/ 8 h 88"/>
                <a:gd name="T50" fmla="*/ 2428 w 2440"/>
                <a:gd name="T51" fmla="*/ 14 h 88"/>
                <a:gd name="T52" fmla="*/ 2434 w 2440"/>
                <a:gd name="T53" fmla="*/ 20 h 88"/>
                <a:gd name="T54" fmla="*/ 2438 w 2440"/>
                <a:gd name="T55" fmla="*/ 28 h 88"/>
                <a:gd name="T56" fmla="*/ 2440 w 2440"/>
                <a:gd name="T57" fmla="*/ 36 h 88"/>
                <a:gd name="T58" fmla="*/ 2440 w 2440"/>
                <a:gd name="T59" fmla="*/ 44 h 88"/>
                <a:gd name="T60" fmla="*/ 2440 w 2440"/>
                <a:gd name="T61" fmla="*/ 44 h 88"/>
                <a:gd name="T62" fmla="*/ 2440 w 2440"/>
                <a:gd name="T63" fmla="*/ 54 h 88"/>
                <a:gd name="T64" fmla="*/ 2438 w 2440"/>
                <a:gd name="T65" fmla="*/ 62 h 88"/>
                <a:gd name="T66" fmla="*/ 2434 w 2440"/>
                <a:gd name="T67" fmla="*/ 68 h 88"/>
                <a:gd name="T68" fmla="*/ 2428 w 2440"/>
                <a:gd name="T69" fmla="*/ 76 h 88"/>
                <a:gd name="T70" fmla="*/ 2422 w 2440"/>
                <a:gd name="T71" fmla="*/ 80 h 88"/>
                <a:gd name="T72" fmla="*/ 2414 w 2440"/>
                <a:gd name="T73" fmla="*/ 84 h 88"/>
                <a:gd name="T74" fmla="*/ 2406 w 2440"/>
                <a:gd name="T75" fmla="*/ 86 h 88"/>
                <a:gd name="T76" fmla="*/ 2398 w 2440"/>
                <a:gd name="T77" fmla="*/ 88 h 88"/>
                <a:gd name="T78" fmla="*/ 2398 w 2440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40" h="88">
                  <a:moveTo>
                    <a:pt x="2398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2398" y="0"/>
                  </a:lnTo>
                  <a:lnTo>
                    <a:pt x="2398" y="0"/>
                  </a:lnTo>
                  <a:lnTo>
                    <a:pt x="2406" y="2"/>
                  </a:lnTo>
                  <a:lnTo>
                    <a:pt x="2414" y="4"/>
                  </a:lnTo>
                  <a:lnTo>
                    <a:pt x="2422" y="8"/>
                  </a:lnTo>
                  <a:lnTo>
                    <a:pt x="2428" y="14"/>
                  </a:lnTo>
                  <a:lnTo>
                    <a:pt x="2434" y="20"/>
                  </a:lnTo>
                  <a:lnTo>
                    <a:pt x="2438" y="28"/>
                  </a:lnTo>
                  <a:lnTo>
                    <a:pt x="2440" y="36"/>
                  </a:lnTo>
                  <a:lnTo>
                    <a:pt x="2440" y="44"/>
                  </a:lnTo>
                  <a:lnTo>
                    <a:pt x="2440" y="44"/>
                  </a:lnTo>
                  <a:lnTo>
                    <a:pt x="2440" y="54"/>
                  </a:lnTo>
                  <a:lnTo>
                    <a:pt x="2438" y="62"/>
                  </a:lnTo>
                  <a:lnTo>
                    <a:pt x="2434" y="68"/>
                  </a:lnTo>
                  <a:lnTo>
                    <a:pt x="2428" y="76"/>
                  </a:lnTo>
                  <a:lnTo>
                    <a:pt x="2422" y="80"/>
                  </a:lnTo>
                  <a:lnTo>
                    <a:pt x="2414" y="84"/>
                  </a:lnTo>
                  <a:lnTo>
                    <a:pt x="2406" y="86"/>
                  </a:lnTo>
                  <a:lnTo>
                    <a:pt x="2398" y="88"/>
                  </a:lnTo>
                  <a:lnTo>
                    <a:pt x="239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4680520-4FE7-4A87-AC71-9846BF86F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3550" y="4791075"/>
              <a:ext cx="3044825" cy="139700"/>
            </a:xfrm>
            <a:custGeom>
              <a:avLst/>
              <a:gdLst>
                <a:gd name="T0" fmla="*/ 1874 w 1918"/>
                <a:gd name="T1" fmla="*/ 88 h 88"/>
                <a:gd name="T2" fmla="*/ 44 w 1918"/>
                <a:gd name="T3" fmla="*/ 88 h 88"/>
                <a:gd name="T4" fmla="*/ 44 w 1918"/>
                <a:gd name="T5" fmla="*/ 88 h 88"/>
                <a:gd name="T6" fmla="*/ 36 w 1918"/>
                <a:gd name="T7" fmla="*/ 86 h 88"/>
                <a:gd name="T8" fmla="*/ 26 w 1918"/>
                <a:gd name="T9" fmla="*/ 84 h 88"/>
                <a:gd name="T10" fmla="*/ 20 w 1918"/>
                <a:gd name="T11" fmla="*/ 80 h 88"/>
                <a:gd name="T12" fmla="*/ 14 w 1918"/>
                <a:gd name="T13" fmla="*/ 74 h 88"/>
                <a:gd name="T14" fmla="*/ 8 w 1918"/>
                <a:gd name="T15" fmla="*/ 68 h 88"/>
                <a:gd name="T16" fmla="*/ 4 w 1918"/>
                <a:gd name="T17" fmla="*/ 62 h 88"/>
                <a:gd name="T18" fmla="*/ 2 w 1918"/>
                <a:gd name="T19" fmla="*/ 52 h 88"/>
                <a:gd name="T20" fmla="*/ 0 w 1918"/>
                <a:gd name="T21" fmla="*/ 44 h 88"/>
                <a:gd name="T22" fmla="*/ 0 w 1918"/>
                <a:gd name="T23" fmla="*/ 44 h 88"/>
                <a:gd name="T24" fmla="*/ 2 w 1918"/>
                <a:gd name="T25" fmla="*/ 36 h 88"/>
                <a:gd name="T26" fmla="*/ 4 w 1918"/>
                <a:gd name="T27" fmla="*/ 28 h 88"/>
                <a:gd name="T28" fmla="*/ 8 w 1918"/>
                <a:gd name="T29" fmla="*/ 20 h 88"/>
                <a:gd name="T30" fmla="*/ 14 w 1918"/>
                <a:gd name="T31" fmla="*/ 14 h 88"/>
                <a:gd name="T32" fmla="*/ 20 w 1918"/>
                <a:gd name="T33" fmla="*/ 8 h 88"/>
                <a:gd name="T34" fmla="*/ 26 w 1918"/>
                <a:gd name="T35" fmla="*/ 4 h 88"/>
                <a:gd name="T36" fmla="*/ 36 w 1918"/>
                <a:gd name="T37" fmla="*/ 2 h 88"/>
                <a:gd name="T38" fmla="*/ 44 w 1918"/>
                <a:gd name="T39" fmla="*/ 0 h 88"/>
                <a:gd name="T40" fmla="*/ 1874 w 1918"/>
                <a:gd name="T41" fmla="*/ 0 h 88"/>
                <a:gd name="T42" fmla="*/ 1874 w 1918"/>
                <a:gd name="T43" fmla="*/ 0 h 88"/>
                <a:gd name="T44" fmla="*/ 1882 w 1918"/>
                <a:gd name="T45" fmla="*/ 2 h 88"/>
                <a:gd name="T46" fmla="*/ 1890 w 1918"/>
                <a:gd name="T47" fmla="*/ 4 h 88"/>
                <a:gd name="T48" fmla="*/ 1898 w 1918"/>
                <a:gd name="T49" fmla="*/ 8 h 88"/>
                <a:gd name="T50" fmla="*/ 1904 w 1918"/>
                <a:gd name="T51" fmla="*/ 14 h 88"/>
                <a:gd name="T52" fmla="*/ 1910 w 1918"/>
                <a:gd name="T53" fmla="*/ 20 h 88"/>
                <a:gd name="T54" fmla="*/ 1914 w 1918"/>
                <a:gd name="T55" fmla="*/ 28 h 88"/>
                <a:gd name="T56" fmla="*/ 1916 w 1918"/>
                <a:gd name="T57" fmla="*/ 36 h 88"/>
                <a:gd name="T58" fmla="*/ 1918 w 1918"/>
                <a:gd name="T59" fmla="*/ 44 h 88"/>
                <a:gd name="T60" fmla="*/ 1918 w 1918"/>
                <a:gd name="T61" fmla="*/ 44 h 88"/>
                <a:gd name="T62" fmla="*/ 1916 w 1918"/>
                <a:gd name="T63" fmla="*/ 52 h 88"/>
                <a:gd name="T64" fmla="*/ 1914 w 1918"/>
                <a:gd name="T65" fmla="*/ 62 h 88"/>
                <a:gd name="T66" fmla="*/ 1910 w 1918"/>
                <a:gd name="T67" fmla="*/ 68 h 88"/>
                <a:gd name="T68" fmla="*/ 1904 w 1918"/>
                <a:gd name="T69" fmla="*/ 74 h 88"/>
                <a:gd name="T70" fmla="*/ 1898 w 1918"/>
                <a:gd name="T71" fmla="*/ 80 h 88"/>
                <a:gd name="T72" fmla="*/ 1890 w 1918"/>
                <a:gd name="T73" fmla="*/ 84 h 88"/>
                <a:gd name="T74" fmla="*/ 1882 w 1918"/>
                <a:gd name="T75" fmla="*/ 86 h 88"/>
                <a:gd name="T76" fmla="*/ 1874 w 1918"/>
                <a:gd name="T77" fmla="*/ 88 h 88"/>
                <a:gd name="T78" fmla="*/ 1874 w 1918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18" h="88">
                  <a:moveTo>
                    <a:pt x="1874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6"/>
                  </a:lnTo>
                  <a:lnTo>
                    <a:pt x="26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1874" y="0"/>
                  </a:lnTo>
                  <a:lnTo>
                    <a:pt x="1874" y="0"/>
                  </a:lnTo>
                  <a:lnTo>
                    <a:pt x="1882" y="2"/>
                  </a:lnTo>
                  <a:lnTo>
                    <a:pt x="1890" y="4"/>
                  </a:lnTo>
                  <a:lnTo>
                    <a:pt x="1898" y="8"/>
                  </a:lnTo>
                  <a:lnTo>
                    <a:pt x="1904" y="14"/>
                  </a:lnTo>
                  <a:lnTo>
                    <a:pt x="1910" y="20"/>
                  </a:lnTo>
                  <a:lnTo>
                    <a:pt x="1914" y="28"/>
                  </a:lnTo>
                  <a:lnTo>
                    <a:pt x="1916" y="36"/>
                  </a:lnTo>
                  <a:lnTo>
                    <a:pt x="1918" y="44"/>
                  </a:lnTo>
                  <a:lnTo>
                    <a:pt x="1918" y="44"/>
                  </a:lnTo>
                  <a:lnTo>
                    <a:pt x="1916" y="52"/>
                  </a:lnTo>
                  <a:lnTo>
                    <a:pt x="1914" y="62"/>
                  </a:lnTo>
                  <a:lnTo>
                    <a:pt x="1910" y="68"/>
                  </a:lnTo>
                  <a:lnTo>
                    <a:pt x="1904" y="74"/>
                  </a:lnTo>
                  <a:lnTo>
                    <a:pt x="1898" y="80"/>
                  </a:lnTo>
                  <a:lnTo>
                    <a:pt x="1890" y="84"/>
                  </a:lnTo>
                  <a:lnTo>
                    <a:pt x="1882" y="86"/>
                  </a:lnTo>
                  <a:lnTo>
                    <a:pt x="1874" y="88"/>
                  </a:lnTo>
                  <a:lnTo>
                    <a:pt x="1874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1C6DF87C-722A-43E7-8D22-89A9E3FCC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3875" y="7280275"/>
              <a:ext cx="2959100" cy="139700"/>
            </a:xfrm>
            <a:custGeom>
              <a:avLst/>
              <a:gdLst>
                <a:gd name="T0" fmla="*/ 1822 w 1864"/>
                <a:gd name="T1" fmla="*/ 88 h 88"/>
                <a:gd name="T2" fmla="*/ 42 w 1864"/>
                <a:gd name="T3" fmla="*/ 88 h 88"/>
                <a:gd name="T4" fmla="*/ 42 w 1864"/>
                <a:gd name="T5" fmla="*/ 88 h 88"/>
                <a:gd name="T6" fmla="*/ 34 w 1864"/>
                <a:gd name="T7" fmla="*/ 88 h 88"/>
                <a:gd name="T8" fmla="*/ 26 w 1864"/>
                <a:gd name="T9" fmla="*/ 84 h 88"/>
                <a:gd name="T10" fmla="*/ 18 w 1864"/>
                <a:gd name="T11" fmla="*/ 80 h 88"/>
                <a:gd name="T12" fmla="*/ 12 w 1864"/>
                <a:gd name="T13" fmla="*/ 76 h 88"/>
                <a:gd name="T14" fmla="*/ 6 w 1864"/>
                <a:gd name="T15" fmla="*/ 68 h 88"/>
                <a:gd name="T16" fmla="*/ 2 w 1864"/>
                <a:gd name="T17" fmla="*/ 62 h 88"/>
                <a:gd name="T18" fmla="*/ 0 w 1864"/>
                <a:gd name="T19" fmla="*/ 54 h 88"/>
                <a:gd name="T20" fmla="*/ 0 w 1864"/>
                <a:gd name="T21" fmla="*/ 44 h 88"/>
                <a:gd name="T22" fmla="*/ 0 w 1864"/>
                <a:gd name="T23" fmla="*/ 44 h 88"/>
                <a:gd name="T24" fmla="*/ 0 w 1864"/>
                <a:gd name="T25" fmla="*/ 36 h 88"/>
                <a:gd name="T26" fmla="*/ 2 w 1864"/>
                <a:gd name="T27" fmla="*/ 28 h 88"/>
                <a:gd name="T28" fmla="*/ 6 w 1864"/>
                <a:gd name="T29" fmla="*/ 20 h 88"/>
                <a:gd name="T30" fmla="*/ 12 w 1864"/>
                <a:gd name="T31" fmla="*/ 14 h 88"/>
                <a:gd name="T32" fmla="*/ 18 w 1864"/>
                <a:gd name="T33" fmla="*/ 8 h 88"/>
                <a:gd name="T34" fmla="*/ 26 w 1864"/>
                <a:gd name="T35" fmla="*/ 4 h 88"/>
                <a:gd name="T36" fmla="*/ 34 w 1864"/>
                <a:gd name="T37" fmla="*/ 2 h 88"/>
                <a:gd name="T38" fmla="*/ 42 w 1864"/>
                <a:gd name="T39" fmla="*/ 0 h 88"/>
                <a:gd name="T40" fmla="*/ 1822 w 1864"/>
                <a:gd name="T41" fmla="*/ 0 h 88"/>
                <a:gd name="T42" fmla="*/ 1822 w 1864"/>
                <a:gd name="T43" fmla="*/ 0 h 88"/>
                <a:gd name="T44" fmla="*/ 1830 w 1864"/>
                <a:gd name="T45" fmla="*/ 2 h 88"/>
                <a:gd name="T46" fmla="*/ 1838 w 1864"/>
                <a:gd name="T47" fmla="*/ 4 h 88"/>
                <a:gd name="T48" fmla="*/ 1846 w 1864"/>
                <a:gd name="T49" fmla="*/ 8 h 88"/>
                <a:gd name="T50" fmla="*/ 1852 w 1864"/>
                <a:gd name="T51" fmla="*/ 14 h 88"/>
                <a:gd name="T52" fmla="*/ 1858 w 1864"/>
                <a:gd name="T53" fmla="*/ 20 h 88"/>
                <a:gd name="T54" fmla="*/ 1862 w 1864"/>
                <a:gd name="T55" fmla="*/ 28 h 88"/>
                <a:gd name="T56" fmla="*/ 1864 w 1864"/>
                <a:gd name="T57" fmla="*/ 36 h 88"/>
                <a:gd name="T58" fmla="*/ 1864 w 1864"/>
                <a:gd name="T59" fmla="*/ 44 h 88"/>
                <a:gd name="T60" fmla="*/ 1864 w 1864"/>
                <a:gd name="T61" fmla="*/ 44 h 88"/>
                <a:gd name="T62" fmla="*/ 1864 w 1864"/>
                <a:gd name="T63" fmla="*/ 54 h 88"/>
                <a:gd name="T64" fmla="*/ 1862 w 1864"/>
                <a:gd name="T65" fmla="*/ 62 h 88"/>
                <a:gd name="T66" fmla="*/ 1858 w 1864"/>
                <a:gd name="T67" fmla="*/ 68 h 88"/>
                <a:gd name="T68" fmla="*/ 1852 w 1864"/>
                <a:gd name="T69" fmla="*/ 76 h 88"/>
                <a:gd name="T70" fmla="*/ 1846 w 1864"/>
                <a:gd name="T71" fmla="*/ 80 h 88"/>
                <a:gd name="T72" fmla="*/ 1838 w 1864"/>
                <a:gd name="T73" fmla="*/ 84 h 88"/>
                <a:gd name="T74" fmla="*/ 1830 w 1864"/>
                <a:gd name="T75" fmla="*/ 88 h 88"/>
                <a:gd name="T76" fmla="*/ 1822 w 1864"/>
                <a:gd name="T77" fmla="*/ 88 h 88"/>
                <a:gd name="T78" fmla="*/ 1822 w 1864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64" h="88">
                  <a:moveTo>
                    <a:pt x="1822" y="88"/>
                  </a:moveTo>
                  <a:lnTo>
                    <a:pt x="42" y="88"/>
                  </a:lnTo>
                  <a:lnTo>
                    <a:pt x="42" y="88"/>
                  </a:lnTo>
                  <a:lnTo>
                    <a:pt x="34" y="88"/>
                  </a:lnTo>
                  <a:lnTo>
                    <a:pt x="26" y="84"/>
                  </a:lnTo>
                  <a:lnTo>
                    <a:pt x="18" y="80"/>
                  </a:lnTo>
                  <a:lnTo>
                    <a:pt x="12" y="76"/>
                  </a:lnTo>
                  <a:lnTo>
                    <a:pt x="6" y="68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1822" y="0"/>
                  </a:lnTo>
                  <a:lnTo>
                    <a:pt x="1822" y="0"/>
                  </a:lnTo>
                  <a:lnTo>
                    <a:pt x="1830" y="2"/>
                  </a:lnTo>
                  <a:lnTo>
                    <a:pt x="1838" y="4"/>
                  </a:lnTo>
                  <a:lnTo>
                    <a:pt x="1846" y="8"/>
                  </a:lnTo>
                  <a:lnTo>
                    <a:pt x="1852" y="14"/>
                  </a:lnTo>
                  <a:lnTo>
                    <a:pt x="1858" y="20"/>
                  </a:lnTo>
                  <a:lnTo>
                    <a:pt x="1862" y="28"/>
                  </a:lnTo>
                  <a:lnTo>
                    <a:pt x="1864" y="36"/>
                  </a:lnTo>
                  <a:lnTo>
                    <a:pt x="1864" y="44"/>
                  </a:lnTo>
                  <a:lnTo>
                    <a:pt x="1864" y="44"/>
                  </a:lnTo>
                  <a:lnTo>
                    <a:pt x="1864" y="54"/>
                  </a:lnTo>
                  <a:lnTo>
                    <a:pt x="1862" y="62"/>
                  </a:lnTo>
                  <a:lnTo>
                    <a:pt x="1858" y="68"/>
                  </a:lnTo>
                  <a:lnTo>
                    <a:pt x="1852" y="76"/>
                  </a:lnTo>
                  <a:lnTo>
                    <a:pt x="1846" y="80"/>
                  </a:lnTo>
                  <a:lnTo>
                    <a:pt x="1838" y="84"/>
                  </a:lnTo>
                  <a:lnTo>
                    <a:pt x="1830" y="88"/>
                  </a:lnTo>
                  <a:lnTo>
                    <a:pt x="1822" y="88"/>
                  </a:lnTo>
                  <a:lnTo>
                    <a:pt x="182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7783F58-4F47-4211-ACFD-DFD71B360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50" y="4187825"/>
              <a:ext cx="1066800" cy="3775075"/>
            </a:xfrm>
            <a:custGeom>
              <a:avLst/>
              <a:gdLst>
                <a:gd name="T0" fmla="*/ 34 w 672"/>
                <a:gd name="T1" fmla="*/ 2378 h 2378"/>
                <a:gd name="T2" fmla="*/ 8 w 672"/>
                <a:gd name="T3" fmla="*/ 2362 h 2378"/>
                <a:gd name="T4" fmla="*/ 0 w 672"/>
                <a:gd name="T5" fmla="*/ 2346 h 2378"/>
                <a:gd name="T6" fmla="*/ 2 w 672"/>
                <a:gd name="T7" fmla="*/ 2322 h 2378"/>
                <a:gd name="T8" fmla="*/ 16 w 672"/>
                <a:gd name="T9" fmla="*/ 2300 h 2378"/>
                <a:gd name="T10" fmla="*/ 84 w 672"/>
                <a:gd name="T11" fmla="*/ 2242 h 2378"/>
                <a:gd name="T12" fmla="*/ 180 w 672"/>
                <a:gd name="T13" fmla="*/ 2150 h 2378"/>
                <a:gd name="T14" fmla="*/ 266 w 672"/>
                <a:gd name="T15" fmla="*/ 2050 h 2378"/>
                <a:gd name="T16" fmla="*/ 342 w 672"/>
                <a:gd name="T17" fmla="*/ 1942 h 2378"/>
                <a:gd name="T18" fmla="*/ 410 w 672"/>
                <a:gd name="T19" fmla="*/ 1832 h 2378"/>
                <a:gd name="T20" fmla="*/ 466 w 672"/>
                <a:gd name="T21" fmla="*/ 1716 h 2378"/>
                <a:gd name="T22" fmla="*/ 512 w 672"/>
                <a:gd name="T23" fmla="*/ 1594 h 2378"/>
                <a:gd name="T24" fmla="*/ 548 w 672"/>
                <a:gd name="T25" fmla="*/ 1472 h 2378"/>
                <a:gd name="T26" fmla="*/ 572 w 672"/>
                <a:gd name="T27" fmla="*/ 1346 h 2378"/>
                <a:gd name="T28" fmla="*/ 584 w 672"/>
                <a:gd name="T29" fmla="*/ 1218 h 2378"/>
                <a:gd name="T30" fmla="*/ 584 w 672"/>
                <a:gd name="T31" fmla="*/ 1090 h 2378"/>
                <a:gd name="T32" fmla="*/ 568 w 672"/>
                <a:gd name="T33" fmla="*/ 936 h 2378"/>
                <a:gd name="T34" fmla="*/ 514 w 672"/>
                <a:gd name="T35" fmla="*/ 718 h 2378"/>
                <a:gd name="T36" fmla="*/ 422 w 672"/>
                <a:gd name="T37" fmla="*/ 514 h 2378"/>
                <a:gd name="T38" fmla="*/ 298 w 672"/>
                <a:gd name="T39" fmla="*/ 330 h 2378"/>
                <a:gd name="T40" fmla="*/ 140 w 672"/>
                <a:gd name="T41" fmla="*/ 170 h 2378"/>
                <a:gd name="T42" fmla="*/ 18 w 672"/>
                <a:gd name="T43" fmla="*/ 78 h 2378"/>
                <a:gd name="T44" fmla="*/ 2 w 672"/>
                <a:gd name="T45" fmla="*/ 60 h 2378"/>
                <a:gd name="T46" fmla="*/ 0 w 672"/>
                <a:gd name="T47" fmla="*/ 34 h 2378"/>
                <a:gd name="T48" fmla="*/ 6 w 672"/>
                <a:gd name="T49" fmla="*/ 18 h 2378"/>
                <a:gd name="T50" fmla="*/ 26 w 672"/>
                <a:gd name="T51" fmla="*/ 2 h 2378"/>
                <a:gd name="T52" fmla="*/ 52 w 672"/>
                <a:gd name="T53" fmla="*/ 0 h 2378"/>
                <a:gd name="T54" fmla="*/ 68 w 672"/>
                <a:gd name="T55" fmla="*/ 6 h 2378"/>
                <a:gd name="T56" fmla="*/ 196 w 672"/>
                <a:gd name="T57" fmla="*/ 104 h 2378"/>
                <a:gd name="T58" fmla="*/ 364 w 672"/>
                <a:gd name="T59" fmla="*/ 276 h 2378"/>
                <a:gd name="T60" fmla="*/ 498 w 672"/>
                <a:gd name="T61" fmla="*/ 472 h 2378"/>
                <a:gd name="T62" fmla="*/ 596 w 672"/>
                <a:gd name="T63" fmla="*/ 688 h 2378"/>
                <a:gd name="T64" fmla="*/ 654 w 672"/>
                <a:gd name="T65" fmla="*/ 922 h 2378"/>
                <a:gd name="T66" fmla="*/ 672 w 672"/>
                <a:gd name="T67" fmla="*/ 1086 h 2378"/>
                <a:gd name="T68" fmla="*/ 670 w 672"/>
                <a:gd name="T69" fmla="*/ 1218 h 2378"/>
                <a:gd name="T70" fmla="*/ 658 w 672"/>
                <a:gd name="T71" fmla="*/ 1350 h 2378"/>
                <a:gd name="T72" fmla="*/ 636 w 672"/>
                <a:gd name="T73" fmla="*/ 1480 h 2378"/>
                <a:gd name="T74" fmla="*/ 600 w 672"/>
                <a:gd name="T75" fmla="*/ 1608 h 2378"/>
                <a:gd name="T76" fmla="*/ 554 w 672"/>
                <a:gd name="T77" fmla="*/ 1734 h 2378"/>
                <a:gd name="T78" fmla="*/ 516 w 672"/>
                <a:gd name="T79" fmla="*/ 1818 h 2378"/>
                <a:gd name="T80" fmla="*/ 448 w 672"/>
                <a:gd name="T81" fmla="*/ 1942 h 2378"/>
                <a:gd name="T82" fmla="*/ 368 w 672"/>
                <a:gd name="T83" fmla="*/ 2060 h 2378"/>
                <a:gd name="T84" fmla="*/ 280 w 672"/>
                <a:gd name="T85" fmla="*/ 2170 h 2378"/>
                <a:gd name="T86" fmla="*/ 180 w 672"/>
                <a:gd name="T87" fmla="*/ 2274 h 2378"/>
                <a:gd name="T88" fmla="*/ 70 w 672"/>
                <a:gd name="T89" fmla="*/ 2368 h 2378"/>
                <a:gd name="T90" fmla="*/ 58 w 672"/>
                <a:gd name="T91" fmla="*/ 2376 h 2378"/>
                <a:gd name="T92" fmla="*/ 42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42" y="2378"/>
                  </a:moveTo>
                  <a:lnTo>
                    <a:pt x="42" y="2378"/>
                  </a:lnTo>
                  <a:lnTo>
                    <a:pt x="34" y="2378"/>
                  </a:lnTo>
                  <a:lnTo>
                    <a:pt x="24" y="2374"/>
                  </a:lnTo>
                  <a:lnTo>
                    <a:pt x="16" y="2370"/>
                  </a:lnTo>
                  <a:lnTo>
                    <a:pt x="8" y="2362"/>
                  </a:lnTo>
                  <a:lnTo>
                    <a:pt x="8" y="2362"/>
                  </a:lnTo>
                  <a:lnTo>
                    <a:pt x="4" y="2354"/>
                  </a:lnTo>
                  <a:lnTo>
                    <a:pt x="0" y="2346"/>
                  </a:lnTo>
                  <a:lnTo>
                    <a:pt x="0" y="2338"/>
                  </a:lnTo>
                  <a:lnTo>
                    <a:pt x="0" y="2330"/>
                  </a:lnTo>
                  <a:lnTo>
                    <a:pt x="2" y="2322"/>
                  </a:lnTo>
                  <a:lnTo>
                    <a:pt x="4" y="2314"/>
                  </a:lnTo>
                  <a:lnTo>
                    <a:pt x="10" y="2306"/>
                  </a:lnTo>
                  <a:lnTo>
                    <a:pt x="16" y="2300"/>
                  </a:lnTo>
                  <a:lnTo>
                    <a:pt x="16" y="2300"/>
                  </a:lnTo>
                  <a:lnTo>
                    <a:pt x="50" y="2272"/>
                  </a:lnTo>
                  <a:lnTo>
                    <a:pt x="84" y="2242"/>
                  </a:lnTo>
                  <a:lnTo>
                    <a:pt x="118" y="2212"/>
                  </a:lnTo>
                  <a:lnTo>
                    <a:pt x="148" y="2182"/>
                  </a:lnTo>
                  <a:lnTo>
                    <a:pt x="180" y="2150"/>
                  </a:lnTo>
                  <a:lnTo>
                    <a:pt x="210" y="2116"/>
                  </a:lnTo>
                  <a:lnTo>
                    <a:pt x="238" y="2084"/>
                  </a:lnTo>
                  <a:lnTo>
                    <a:pt x="266" y="2050"/>
                  </a:lnTo>
                  <a:lnTo>
                    <a:pt x="292" y="2014"/>
                  </a:lnTo>
                  <a:lnTo>
                    <a:pt x="318" y="1978"/>
                  </a:lnTo>
                  <a:lnTo>
                    <a:pt x="342" y="1942"/>
                  </a:lnTo>
                  <a:lnTo>
                    <a:pt x="366" y="1906"/>
                  </a:lnTo>
                  <a:lnTo>
                    <a:pt x="388" y="1868"/>
                  </a:lnTo>
                  <a:lnTo>
                    <a:pt x="410" y="1832"/>
                  </a:lnTo>
                  <a:lnTo>
                    <a:pt x="430" y="1792"/>
                  </a:lnTo>
                  <a:lnTo>
                    <a:pt x="448" y="1754"/>
                  </a:lnTo>
                  <a:lnTo>
                    <a:pt x="466" y="1716"/>
                  </a:lnTo>
                  <a:lnTo>
                    <a:pt x="482" y="1676"/>
                  </a:lnTo>
                  <a:lnTo>
                    <a:pt x="498" y="1636"/>
                  </a:lnTo>
                  <a:lnTo>
                    <a:pt x="512" y="1594"/>
                  </a:lnTo>
                  <a:lnTo>
                    <a:pt x="526" y="1554"/>
                  </a:lnTo>
                  <a:lnTo>
                    <a:pt x="536" y="1514"/>
                  </a:lnTo>
                  <a:lnTo>
                    <a:pt x="548" y="1472"/>
                  </a:lnTo>
                  <a:lnTo>
                    <a:pt x="556" y="1430"/>
                  </a:lnTo>
                  <a:lnTo>
                    <a:pt x="564" y="1388"/>
                  </a:lnTo>
                  <a:lnTo>
                    <a:pt x="572" y="1346"/>
                  </a:lnTo>
                  <a:lnTo>
                    <a:pt x="576" y="1304"/>
                  </a:lnTo>
                  <a:lnTo>
                    <a:pt x="580" y="1262"/>
                  </a:lnTo>
                  <a:lnTo>
                    <a:pt x="584" y="1218"/>
                  </a:lnTo>
                  <a:lnTo>
                    <a:pt x="586" y="1176"/>
                  </a:lnTo>
                  <a:lnTo>
                    <a:pt x="586" y="1134"/>
                  </a:lnTo>
                  <a:lnTo>
                    <a:pt x="584" y="1090"/>
                  </a:lnTo>
                  <a:lnTo>
                    <a:pt x="584" y="1090"/>
                  </a:lnTo>
                  <a:lnTo>
                    <a:pt x="578" y="1012"/>
                  </a:lnTo>
                  <a:lnTo>
                    <a:pt x="568" y="936"/>
                  </a:lnTo>
                  <a:lnTo>
                    <a:pt x="554" y="862"/>
                  </a:lnTo>
                  <a:lnTo>
                    <a:pt x="536" y="790"/>
                  </a:lnTo>
                  <a:lnTo>
                    <a:pt x="514" y="718"/>
                  </a:lnTo>
                  <a:lnTo>
                    <a:pt x="488" y="648"/>
                  </a:lnTo>
                  <a:lnTo>
                    <a:pt x="456" y="580"/>
                  </a:lnTo>
                  <a:lnTo>
                    <a:pt x="422" y="514"/>
                  </a:lnTo>
                  <a:lnTo>
                    <a:pt x="384" y="450"/>
                  </a:lnTo>
                  <a:lnTo>
                    <a:pt x="342" y="390"/>
                  </a:lnTo>
                  <a:lnTo>
                    <a:pt x="298" y="330"/>
                  </a:lnTo>
                  <a:lnTo>
                    <a:pt x="248" y="274"/>
                  </a:lnTo>
                  <a:lnTo>
                    <a:pt x="196" y="222"/>
                  </a:lnTo>
                  <a:lnTo>
                    <a:pt x="140" y="170"/>
                  </a:lnTo>
                  <a:lnTo>
                    <a:pt x="82" y="124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0" y="2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100" y="30"/>
                  </a:lnTo>
                  <a:lnTo>
                    <a:pt x="134" y="54"/>
                  </a:lnTo>
                  <a:lnTo>
                    <a:pt x="196" y="104"/>
                  </a:lnTo>
                  <a:lnTo>
                    <a:pt x="256" y="158"/>
                  </a:lnTo>
                  <a:lnTo>
                    <a:pt x="312" y="216"/>
                  </a:lnTo>
                  <a:lnTo>
                    <a:pt x="364" y="276"/>
                  </a:lnTo>
                  <a:lnTo>
                    <a:pt x="414" y="338"/>
                  </a:lnTo>
                  <a:lnTo>
                    <a:pt x="458" y="404"/>
                  </a:lnTo>
                  <a:lnTo>
                    <a:pt x="498" y="472"/>
                  </a:lnTo>
                  <a:lnTo>
                    <a:pt x="536" y="542"/>
                  </a:lnTo>
                  <a:lnTo>
                    <a:pt x="568" y="614"/>
                  </a:lnTo>
                  <a:lnTo>
                    <a:pt x="596" y="688"/>
                  </a:lnTo>
                  <a:lnTo>
                    <a:pt x="620" y="764"/>
                  </a:lnTo>
                  <a:lnTo>
                    <a:pt x="640" y="842"/>
                  </a:lnTo>
                  <a:lnTo>
                    <a:pt x="654" y="922"/>
                  </a:lnTo>
                  <a:lnTo>
                    <a:pt x="666" y="1004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130"/>
                  </a:lnTo>
                  <a:lnTo>
                    <a:pt x="672" y="1174"/>
                  </a:lnTo>
                  <a:lnTo>
                    <a:pt x="670" y="1218"/>
                  </a:lnTo>
                  <a:lnTo>
                    <a:pt x="668" y="1262"/>
                  </a:lnTo>
                  <a:lnTo>
                    <a:pt x="664" y="1306"/>
                  </a:lnTo>
                  <a:lnTo>
                    <a:pt x="658" y="1350"/>
                  </a:lnTo>
                  <a:lnTo>
                    <a:pt x="652" y="1394"/>
                  </a:lnTo>
                  <a:lnTo>
                    <a:pt x="644" y="1436"/>
                  </a:lnTo>
                  <a:lnTo>
                    <a:pt x="636" y="1480"/>
                  </a:lnTo>
                  <a:lnTo>
                    <a:pt x="624" y="1524"/>
                  </a:lnTo>
                  <a:lnTo>
                    <a:pt x="612" y="1566"/>
                  </a:lnTo>
                  <a:lnTo>
                    <a:pt x="600" y="1608"/>
                  </a:lnTo>
                  <a:lnTo>
                    <a:pt x="586" y="1650"/>
                  </a:lnTo>
                  <a:lnTo>
                    <a:pt x="570" y="1692"/>
                  </a:lnTo>
                  <a:lnTo>
                    <a:pt x="554" y="1734"/>
                  </a:lnTo>
                  <a:lnTo>
                    <a:pt x="536" y="1774"/>
                  </a:lnTo>
                  <a:lnTo>
                    <a:pt x="536" y="1774"/>
                  </a:lnTo>
                  <a:lnTo>
                    <a:pt x="516" y="1818"/>
                  </a:lnTo>
                  <a:lnTo>
                    <a:pt x="494" y="1860"/>
                  </a:lnTo>
                  <a:lnTo>
                    <a:pt x="472" y="1902"/>
                  </a:lnTo>
                  <a:lnTo>
                    <a:pt x="448" y="1942"/>
                  </a:lnTo>
                  <a:lnTo>
                    <a:pt x="422" y="1982"/>
                  </a:lnTo>
                  <a:lnTo>
                    <a:pt x="396" y="2022"/>
                  </a:lnTo>
                  <a:lnTo>
                    <a:pt x="368" y="2060"/>
                  </a:lnTo>
                  <a:lnTo>
                    <a:pt x="340" y="2098"/>
                  </a:lnTo>
                  <a:lnTo>
                    <a:pt x="310" y="2134"/>
                  </a:lnTo>
                  <a:lnTo>
                    <a:pt x="280" y="2170"/>
                  </a:lnTo>
                  <a:lnTo>
                    <a:pt x="248" y="2206"/>
                  </a:lnTo>
                  <a:lnTo>
                    <a:pt x="214" y="2240"/>
                  </a:lnTo>
                  <a:lnTo>
                    <a:pt x="180" y="2274"/>
                  </a:lnTo>
                  <a:lnTo>
                    <a:pt x="144" y="2306"/>
                  </a:lnTo>
                  <a:lnTo>
                    <a:pt x="108" y="2338"/>
                  </a:lnTo>
                  <a:lnTo>
                    <a:pt x="70" y="2368"/>
                  </a:lnTo>
                  <a:lnTo>
                    <a:pt x="70" y="2368"/>
                  </a:lnTo>
                  <a:lnTo>
                    <a:pt x="64" y="2374"/>
                  </a:lnTo>
                  <a:lnTo>
                    <a:pt x="58" y="2376"/>
                  </a:lnTo>
                  <a:lnTo>
                    <a:pt x="50" y="2378"/>
                  </a:lnTo>
                  <a:lnTo>
                    <a:pt x="42" y="2378"/>
                  </a:lnTo>
                  <a:lnTo>
                    <a:pt x="42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7420731E-7301-47AA-903F-CECCCE317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6475" y="4187825"/>
              <a:ext cx="1066800" cy="3775075"/>
            </a:xfrm>
            <a:custGeom>
              <a:avLst/>
              <a:gdLst>
                <a:gd name="T0" fmla="*/ 622 w 672"/>
                <a:gd name="T1" fmla="*/ 2378 h 2378"/>
                <a:gd name="T2" fmla="*/ 602 w 672"/>
                <a:gd name="T3" fmla="*/ 2368 h 2378"/>
                <a:gd name="T4" fmla="*/ 528 w 672"/>
                <a:gd name="T5" fmla="*/ 2306 h 2378"/>
                <a:gd name="T6" fmla="*/ 424 w 672"/>
                <a:gd name="T7" fmla="*/ 2206 h 2378"/>
                <a:gd name="T8" fmla="*/ 332 w 672"/>
                <a:gd name="T9" fmla="*/ 2098 h 2378"/>
                <a:gd name="T10" fmla="*/ 250 w 672"/>
                <a:gd name="T11" fmla="*/ 1982 h 2378"/>
                <a:gd name="T12" fmla="*/ 178 w 672"/>
                <a:gd name="T13" fmla="*/ 1860 h 2378"/>
                <a:gd name="T14" fmla="*/ 136 w 672"/>
                <a:gd name="T15" fmla="*/ 1774 h 2378"/>
                <a:gd name="T16" fmla="*/ 86 w 672"/>
                <a:gd name="T17" fmla="*/ 1650 h 2378"/>
                <a:gd name="T18" fmla="*/ 48 w 672"/>
                <a:gd name="T19" fmla="*/ 1524 h 2378"/>
                <a:gd name="T20" fmla="*/ 20 w 672"/>
                <a:gd name="T21" fmla="*/ 1394 h 2378"/>
                <a:gd name="T22" fmla="*/ 4 w 672"/>
                <a:gd name="T23" fmla="*/ 1262 h 2378"/>
                <a:gd name="T24" fmla="*/ 0 w 672"/>
                <a:gd name="T25" fmla="*/ 1130 h 2378"/>
                <a:gd name="T26" fmla="*/ 6 w 672"/>
                <a:gd name="T27" fmla="*/ 1004 h 2378"/>
                <a:gd name="T28" fmla="*/ 52 w 672"/>
                <a:gd name="T29" fmla="*/ 764 h 2378"/>
                <a:gd name="T30" fmla="*/ 136 w 672"/>
                <a:gd name="T31" fmla="*/ 542 h 2378"/>
                <a:gd name="T32" fmla="*/ 258 w 672"/>
                <a:gd name="T33" fmla="*/ 338 h 2378"/>
                <a:gd name="T34" fmla="*/ 416 w 672"/>
                <a:gd name="T35" fmla="*/ 158 h 2378"/>
                <a:gd name="T36" fmla="*/ 570 w 672"/>
                <a:gd name="T37" fmla="*/ 30 h 2378"/>
                <a:gd name="T38" fmla="*/ 612 w 672"/>
                <a:gd name="T39" fmla="*/ 2 h 2378"/>
                <a:gd name="T40" fmla="*/ 638 w 672"/>
                <a:gd name="T41" fmla="*/ 0 h 2378"/>
                <a:gd name="T42" fmla="*/ 660 w 672"/>
                <a:gd name="T43" fmla="*/ 12 h 2378"/>
                <a:gd name="T44" fmla="*/ 670 w 672"/>
                <a:gd name="T45" fmla="*/ 26 h 2378"/>
                <a:gd name="T46" fmla="*/ 672 w 672"/>
                <a:gd name="T47" fmla="*/ 52 h 2378"/>
                <a:gd name="T48" fmla="*/ 660 w 672"/>
                <a:gd name="T49" fmla="*/ 74 h 2378"/>
                <a:gd name="T50" fmla="*/ 590 w 672"/>
                <a:gd name="T51" fmla="*/ 124 h 2378"/>
                <a:gd name="T52" fmla="*/ 424 w 672"/>
                <a:gd name="T53" fmla="*/ 274 h 2378"/>
                <a:gd name="T54" fmla="*/ 288 w 672"/>
                <a:gd name="T55" fmla="*/ 450 h 2378"/>
                <a:gd name="T56" fmla="*/ 184 w 672"/>
                <a:gd name="T57" fmla="*/ 648 h 2378"/>
                <a:gd name="T58" fmla="*/ 118 w 672"/>
                <a:gd name="T59" fmla="*/ 862 h 2378"/>
                <a:gd name="T60" fmla="*/ 88 w 672"/>
                <a:gd name="T61" fmla="*/ 1090 h 2378"/>
                <a:gd name="T62" fmla="*/ 86 w 672"/>
                <a:gd name="T63" fmla="*/ 1176 h 2378"/>
                <a:gd name="T64" fmla="*/ 96 w 672"/>
                <a:gd name="T65" fmla="*/ 1304 h 2378"/>
                <a:gd name="T66" fmla="*/ 116 w 672"/>
                <a:gd name="T67" fmla="*/ 1430 h 2378"/>
                <a:gd name="T68" fmla="*/ 146 w 672"/>
                <a:gd name="T69" fmla="*/ 1554 h 2378"/>
                <a:gd name="T70" fmla="*/ 190 w 672"/>
                <a:gd name="T71" fmla="*/ 1676 h 2378"/>
                <a:gd name="T72" fmla="*/ 242 w 672"/>
                <a:gd name="T73" fmla="*/ 1792 h 2378"/>
                <a:gd name="T74" fmla="*/ 306 w 672"/>
                <a:gd name="T75" fmla="*/ 1906 h 2378"/>
                <a:gd name="T76" fmla="*/ 380 w 672"/>
                <a:gd name="T77" fmla="*/ 2014 h 2378"/>
                <a:gd name="T78" fmla="*/ 462 w 672"/>
                <a:gd name="T79" fmla="*/ 2116 h 2378"/>
                <a:gd name="T80" fmla="*/ 554 w 672"/>
                <a:gd name="T81" fmla="*/ 2212 h 2378"/>
                <a:gd name="T82" fmla="*/ 656 w 672"/>
                <a:gd name="T83" fmla="*/ 2300 h 2378"/>
                <a:gd name="T84" fmla="*/ 668 w 672"/>
                <a:gd name="T85" fmla="*/ 2314 h 2378"/>
                <a:gd name="T86" fmla="*/ 672 w 672"/>
                <a:gd name="T87" fmla="*/ 2338 h 2378"/>
                <a:gd name="T88" fmla="*/ 662 w 672"/>
                <a:gd name="T89" fmla="*/ 2362 h 2378"/>
                <a:gd name="T90" fmla="*/ 648 w 672"/>
                <a:gd name="T91" fmla="*/ 2374 h 2378"/>
                <a:gd name="T92" fmla="*/ 628 w 672"/>
                <a:gd name="T93" fmla="*/ 2378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2" h="2378">
                  <a:moveTo>
                    <a:pt x="628" y="2378"/>
                  </a:moveTo>
                  <a:lnTo>
                    <a:pt x="628" y="2378"/>
                  </a:lnTo>
                  <a:lnTo>
                    <a:pt x="622" y="2378"/>
                  </a:lnTo>
                  <a:lnTo>
                    <a:pt x="614" y="2376"/>
                  </a:lnTo>
                  <a:lnTo>
                    <a:pt x="608" y="2374"/>
                  </a:lnTo>
                  <a:lnTo>
                    <a:pt x="602" y="2368"/>
                  </a:lnTo>
                  <a:lnTo>
                    <a:pt x="602" y="2368"/>
                  </a:lnTo>
                  <a:lnTo>
                    <a:pt x="564" y="2338"/>
                  </a:lnTo>
                  <a:lnTo>
                    <a:pt x="528" y="2306"/>
                  </a:lnTo>
                  <a:lnTo>
                    <a:pt x="492" y="2274"/>
                  </a:lnTo>
                  <a:lnTo>
                    <a:pt x="458" y="2240"/>
                  </a:lnTo>
                  <a:lnTo>
                    <a:pt x="424" y="2206"/>
                  </a:lnTo>
                  <a:lnTo>
                    <a:pt x="392" y="2170"/>
                  </a:lnTo>
                  <a:lnTo>
                    <a:pt x="362" y="2134"/>
                  </a:lnTo>
                  <a:lnTo>
                    <a:pt x="332" y="2098"/>
                  </a:lnTo>
                  <a:lnTo>
                    <a:pt x="302" y="2060"/>
                  </a:lnTo>
                  <a:lnTo>
                    <a:pt x="276" y="2022"/>
                  </a:lnTo>
                  <a:lnTo>
                    <a:pt x="250" y="1982"/>
                  </a:lnTo>
                  <a:lnTo>
                    <a:pt x="224" y="1942"/>
                  </a:lnTo>
                  <a:lnTo>
                    <a:pt x="200" y="1902"/>
                  </a:lnTo>
                  <a:lnTo>
                    <a:pt x="178" y="1860"/>
                  </a:lnTo>
                  <a:lnTo>
                    <a:pt x="156" y="1818"/>
                  </a:lnTo>
                  <a:lnTo>
                    <a:pt x="136" y="1774"/>
                  </a:lnTo>
                  <a:lnTo>
                    <a:pt x="136" y="1774"/>
                  </a:lnTo>
                  <a:lnTo>
                    <a:pt x="118" y="1734"/>
                  </a:lnTo>
                  <a:lnTo>
                    <a:pt x="102" y="1692"/>
                  </a:lnTo>
                  <a:lnTo>
                    <a:pt x="86" y="1650"/>
                  </a:lnTo>
                  <a:lnTo>
                    <a:pt x="72" y="1608"/>
                  </a:lnTo>
                  <a:lnTo>
                    <a:pt x="58" y="1566"/>
                  </a:lnTo>
                  <a:lnTo>
                    <a:pt x="48" y="1524"/>
                  </a:lnTo>
                  <a:lnTo>
                    <a:pt x="36" y="1480"/>
                  </a:lnTo>
                  <a:lnTo>
                    <a:pt x="28" y="1436"/>
                  </a:lnTo>
                  <a:lnTo>
                    <a:pt x="20" y="1394"/>
                  </a:lnTo>
                  <a:lnTo>
                    <a:pt x="14" y="1350"/>
                  </a:lnTo>
                  <a:lnTo>
                    <a:pt x="8" y="1306"/>
                  </a:lnTo>
                  <a:lnTo>
                    <a:pt x="4" y="1262"/>
                  </a:lnTo>
                  <a:lnTo>
                    <a:pt x="0" y="1218"/>
                  </a:lnTo>
                  <a:lnTo>
                    <a:pt x="0" y="1174"/>
                  </a:lnTo>
                  <a:lnTo>
                    <a:pt x="0" y="1130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6" y="1004"/>
                  </a:lnTo>
                  <a:lnTo>
                    <a:pt x="18" y="922"/>
                  </a:lnTo>
                  <a:lnTo>
                    <a:pt x="32" y="842"/>
                  </a:lnTo>
                  <a:lnTo>
                    <a:pt x="52" y="764"/>
                  </a:lnTo>
                  <a:lnTo>
                    <a:pt x="76" y="688"/>
                  </a:lnTo>
                  <a:lnTo>
                    <a:pt x="104" y="614"/>
                  </a:lnTo>
                  <a:lnTo>
                    <a:pt x="136" y="542"/>
                  </a:lnTo>
                  <a:lnTo>
                    <a:pt x="174" y="472"/>
                  </a:lnTo>
                  <a:lnTo>
                    <a:pt x="214" y="404"/>
                  </a:lnTo>
                  <a:lnTo>
                    <a:pt x="258" y="338"/>
                  </a:lnTo>
                  <a:lnTo>
                    <a:pt x="306" y="276"/>
                  </a:lnTo>
                  <a:lnTo>
                    <a:pt x="360" y="216"/>
                  </a:lnTo>
                  <a:lnTo>
                    <a:pt x="416" y="158"/>
                  </a:lnTo>
                  <a:lnTo>
                    <a:pt x="474" y="104"/>
                  </a:lnTo>
                  <a:lnTo>
                    <a:pt x="538" y="54"/>
                  </a:lnTo>
                  <a:lnTo>
                    <a:pt x="570" y="30"/>
                  </a:lnTo>
                  <a:lnTo>
                    <a:pt x="604" y="6"/>
                  </a:lnTo>
                  <a:lnTo>
                    <a:pt x="604" y="6"/>
                  </a:lnTo>
                  <a:lnTo>
                    <a:pt x="612" y="2"/>
                  </a:lnTo>
                  <a:lnTo>
                    <a:pt x="620" y="0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46" y="2"/>
                  </a:lnTo>
                  <a:lnTo>
                    <a:pt x="652" y="6"/>
                  </a:lnTo>
                  <a:lnTo>
                    <a:pt x="660" y="12"/>
                  </a:lnTo>
                  <a:lnTo>
                    <a:pt x="666" y="18"/>
                  </a:lnTo>
                  <a:lnTo>
                    <a:pt x="666" y="18"/>
                  </a:lnTo>
                  <a:lnTo>
                    <a:pt x="670" y="26"/>
                  </a:lnTo>
                  <a:lnTo>
                    <a:pt x="672" y="34"/>
                  </a:lnTo>
                  <a:lnTo>
                    <a:pt x="672" y="42"/>
                  </a:lnTo>
                  <a:lnTo>
                    <a:pt x="672" y="52"/>
                  </a:lnTo>
                  <a:lnTo>
                    <a:pt x="670" y="60"/>
                  </a:lnTo>
                  <a:lnTo>
                    <a:pt x="666" y="66"/>
                  </a:lnTo>
                  <a:lnTo>
                    <a:pt x="660" y="74"/>
                  </a:lnTo>
                  <a:lnTo>
                    <a:pt x="654" y="78"/>
                  </a:lnTo>
                  <a:lnTo>
                    <a:pt x="654" y="78"/>
                  </a:lnTo>
                  <a:lnTo>
                    <a:pt x="590" y="124"/>
                  </a:lnTo>
                  <a:lnTo>
                    <a:pt x="532" y="170"/>
                  </a:lnTo>
                  <a:lnTo>
                    <a:pt x="476" y="222"/>
                  </a:lnTo>
                  <a:lnTo>
                    <a:pt x="424" y="274"/>
                  </a:lnTo>
                  <a:lnTo>
                    <a:pt x="374" y="330"/>
                  </a:lnTo>
                  <a:lnTo>
                    <a:pt x="328" y="390"/>
                  </a:lnTo>
                  <a:lnTo>
                    <a:pt x="288" y="450"/>
                  </a:lnTo>
                  <a:lnTo>
                    <a:pt x="250" y="514"/>
                  </a:lnTo>
                  <a:lnTo>
                    <a:pt x="214" y="580"/>
                  </a:lnTo>
                  <a:lnTo>
                    <a:pt x="184" y="648"/>
                  </a:lnTo>
                  <a:lnTo>
                    <a:pt x="158" y="718"/>
                  </a:lnTo>
                  <a:lnTo>
                    <a:pt x="136" y="790"/>
                  </a:lnTo>
                  <a:lnTo>
                    <a:pt x="118" y="862"/>
                  </a:lnTo>
                  <a:lnTo>
                    <a:pt x="104" y="936"/>
                  </a:lnTo>
                  <a:lnTo>
                    <a:pt x="94" y="1012"/>
                  </a:lnTo>
                  <a:lnTo>
                    <a:pt x="88" y="1090"/>
                  </a:lnTo>
                  <a:lnTo>
                    <a:pt x="88" y="1090"/>
                  </a:lnTo>
                  <a:lnTo>
                    <a:pt x="86" y="1134"/>
                  </a:lnTo>
                  <a:lnTo>
                    <a:pt x="86" y="1176"/>
                  </a:lnTo>
                  <a:lnTo>
                    <a:pt x="88" y="1218"/>
                  </a:lnTo>
                  <a:lnTo>
                    <a:pt x="92" y="1262"/>
                  </a:lnTo>
                  <a:lnTo>
                    <a:pt x="96" y="1304"/>
                  </a:lnTo>
                  <a:lnTo>
                    <a:pt x="100" y="1346"/>
                  </a:lnTo>
                  <a:lnTo>
                    <a:pt x="108" y="1388"/>
                  </a:lnTo>
                  <a:lnTo>
                    <a:pt x="116" y="1430"/>
                  </a:lnTo>
                  <a:lnTo>
                    <a:pt x="124" y="1472"/>
                  </a:lnTo>
                  <a:lnTo>
                    <a:pt x="136" y="1514"/>
                  </a:lnTo>
                  <a:lnTo>
                    <a:pt x="146" y="1554"/>
                  </a:lnTo>
                  <a:lnTo>
                    <a:pt x="160" y="1594"/>
                  </a:lnTo>
                  <a:lnTo>
                    <a:pt x="174" y="1636"/>
                  </a:lnTo>
                  <a:lnTo>
                    <a:pt x="190" y="1676"/>
                  </a:lnTo>
                  <a:lnTo>
                    <a:pt x="206" y="1716"/>
                  </a:lnTo>
                  <a:lnTo>
                    <a:pt x="224" y="1754"/>
                  </a:lnTo>
                  <a:lnTo>
                    <a:pt x="242" y="1792"/>
                  </a:lnTo>
                  <a:lnTo>
                    <a:pt x="262" y="1832"/>
                  </a:lnTo>
                  <a:lnTo>
                    <a:pt x="284" y="1868"/>
                  </a:lnTo>
                  <a:lnTo>
                    <a:pt x="306" y="1906"/>
                  </a:lnTo>
                  <a:lnTo>
                    <a:pt x="330" y="1942"/>
                  </a:lnTo>
                  <a:lnTo>
                    <a:pt x="354" y="1978"/>
                  </a:lnTo>
                  <a:lnTo>
                    <a:pt x="380" y="2014"/>
                  </a:lnTo>
                  <a:lnTo>
                    <a:pt x="406" y="2050"/>
                  </a:lnTo>
                  <a:lnTo>
                    <a:pt x="434" y="2084"/>
                  </a:lnTo>
                  <a:lnTo>
                    <a:pt x="462" y="2116"/>
                  </a:lnTo>
                  <a:lnTo>
                    <a:pt x="492" y="2150"/>
                  </a:lnTo>
                  <a:lnTo>
                    <a:pt x="522" y="2182"/>
                  </a:lnTo>
                  <a:lnTo>
                    <a:pt x="554" y="2212"/>
                  </a:lnTo>
                  <a:lnTo>
                    <a:pt x="588" y="2242"/>
                  </a:lnTo>
                  <a:lnTo>
                    <a:pt x="622" y="2272"/>
                  </a:lnTo>
                  <a:lnTo>
                    <a:pt x="656" y="2300"/>
                  </a:lnTo>
                  <a:lnTo>
                    <a:pt x="656" y="2300"/>
                  </a:lnTo>
                  <a:lnTo>
                    <a:pt x="662" y="2306"/>
                  </a:lnTo>
                  <a:lnTo>
                    <a:pt x="668" y="2314"/>
                  </a:lnTo>
                  <a:lnTo>
                    <a:pt x="670" y="2322"/>
                  </a:lnTo>
                  <a:lnTo>
                    <a:pt x="672" y="2330"/>
                  </a:lnTo>
                  <a:lnTo>
                    <a:pt x="672" y="2338"/>
                  </a:lnTo>
                  <a:lnTo>
                    <a:pt x="670" y="2346"/>
                  </a:lnTo>
                  <a:lnTo>
                    <a:pt x="668" y="2354"/>
                  </a:lnTo>
                  <a:lnTo>
                    <a:pt x="662" y="2362"/>
                  </a:lnTo>
                  <a:lnTo>
                    <a:pt x="662" y="2362"/>
                  </a:lnTo>
                  <a:lnTo>
                    <a:pt x="656" y="2370"/>
                  </a:lnTo>
                  <a:lnTo>
                    <a:pt x="648" y="2374"/>
                  </a:lnTo>
                  <a:lnTo>
                    <a:pt x="638" y="2378"/>
                  </a:lnTo>
                  <a:lnTo>
                    <a:pt x="628" y="2378"/>
                  </a:lnTo>
                  <a:lnTo>
                    <a:pt x="628" y="2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DBF41285-ABBA-422C-A56D-EF8D0ED060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34925" y="4105275"/>
              <a:ext cx="3940175" cy="3940175"/>
            </a:xfrm>
            <a:custGeom>
              <a:avLst/>
              <a:gdLst>
                <a:gd name="T0" fmla="*/ 1052 w 2482"/>
                <a:gd name="T1" fmla="*/ 2468 h 2482"/>
                <a:gd name="T2" fmla="*/ 758 w 2482"/>
                <a:gd name="T3" fmla="*/ 2384 h 2482"/>
                <a:gd name="T4" fmla="*/ 498 w 2482"/>
                <a:gd name="T5" fmla="*/ 2236 h 2482"/>
                <a:gd name="T6" fmla="*/ 284 w 2482"/>
                <a:gd name="T7" fmla="*/ 2030 h 2482"/>
                <a:gd name="T8" fmla="*/ 122 w 2482"/>
                <a:gd name="T9" fmla="*/ 1778 h 2482"/>
                <a:gd name="T10" fmla="*/ 24 w 2482"/>
                <a:gd name="T11" fmla="*/ 1490 h 2482"/>
                <a:gd name="T12" fmla="*/ 0 w 2482"/>
                <a:gd name="T13" fmla="*/ 1240 h 2482"/>
                <a:gd name="T14" fmla="*/ 38 w 2482"/>
                <a:gd name="T15" fmla="*/ 930 h 2482"/>
                <a:gd name="T16" fmla="*/ 150 w 2482"/>
                <a:gd name="T17" fmla="*/ 650 h 2482"/>
                <a:gd name="T18" fmla="*/ 322 w 2482"/>
                <a:gd name="T19" fmla="*/ 406 h 2482"/>
                <a:gd name="T20" fmla="*/ 548 w 2482"/>
                <a:gd name="T21" fmla="*/ 212 h 2482"/>
                <a:gd name="T22" fmla="*/ 814 w 2482"/>
                <a:gd name="T23" fmla="*/ 74 h 2482"/>
                <a:gd name="T24" fmla="*/ 1114 w 2482"/>
                <a:gd name="T25" fmla="*/ 6 h 2482"/>
                <a:gd name="T26" fmla="*/ 1368 w 2482"/>
                <a:gd name="T27" fmla="*/ 6 h 2482"/>
                <a:gd name="T28" fmla="*/ 1668 w 2482"/>
                <a:gd name="T29" fmla="*/ 74 h 2482"/>
                <a:gd name="T30" fmla="*/ 1934 w 2482"/>
                <a:gd name="T31" fmla="*/ 212 h 2482"/>
                <a:gd name="T32" fmla="*/ 2160 w 2482"/>
                <a:gd name="T33" fmla="*/ 406 h 2482"/>
                <a:gd name="T34" fmla="*/ 2332 w 2482"/>
                <a:gd name="T35" fmla="*/ 650 h 2482"/>
                <a:gd name="T36" fmla="*/ 2444 w 2482"/>
                <a:gd name="T37" fmla="*/ 930 h 2482"/>
                <a:gd name="T38" fmla="*/ 2482 w 2482"/>
                <a:gd name="T39" fmla="*/ 1240 h 2482"/>
                <a:gd name="T40" fmla="*/ 2458 w 2482"/>
                <a:gd name="T41" fmla="*/ 1490 h 2482"/>
                <a:gd name="T42" fmla="*/ 2360 w 2482"/>
                <a:gd name="T43" fmla="*/ 1778 h 2482"/>
                <a:gd name="T44" fmla="*/ 2198 w 2482"/>
                <a:gd name="T45" fmla="*/ 2030 h 2482"/>
                <a:gd name="T46" fmla="*/ 1984 w 2482"/>
                <a:gd name="T47" fmla="*/ 2236 h 2482"/>
                <a:gd name="T48" fmla="*/ 1724 w 2482"/>
                <a:gd name="T49" fmla="*/ 2384 h 2482"/>
                <a:gd name="T50" fmla="*/ 1430 w 2482"/>
                <a:gd name="T51" fmla="*/ 2468 h 2482"/>
                <a:gd name="T52" fmla="*/ 1240 w 2482"/>
                <a:gd name="T53" fmla="*/ 86 h 2482"/>
                <a:gd name="T54" fmla="*/ 1008 w 2482"/>
                <a:gd name="T55" fmla="*/ 110 h 2482"/>
                <a:gd name="T56" fmla="*/ 740 w 2482"/>
                <a:gd name="T57" fmla="*/ 200 h 2482"/>
                <a:gd name="T58" fmla="*/ 506 w 2482"/>
                <a:gd name="T59" fmla="*/ 350 h 2482"/>
                <a:gd name="T60" fmla="*/ 316 w 2482"/>
                <a:gd name="T61" fmla="*/ 550 h 2482"/>
                <a:gd name="T62" fmla="*/ 178 w 2482"/>
                <a:gd name="T63" fmla="*/ 792 h 2482"/>
                <a:gd name="T64" fmla="*/ 100 w 2482"/>
                <a:gd name="T65" fmla="*/ 1066 h 2482"/>
                <a:gd name="T66" fmla="*/ 88 w 2482"/>
                <a:gd name="T67" fmla="*/ 1300 h 2482"/>
                <a:gd name="T68" fmla="*/ 138 w 2482"/>
                <a:gd name="T69" fmla="*/ 1584 h 2482"/>
                <a:gd name="T70" fmla="*/ 254 w 2482"/>
                <a:gd name="T71" fmla="*/ 1838 h 2482"/>
                <a:gd name="T72" fmla="*/ 424 w 2482"/>
                <a:gd name="T73" fmla="*/ 2056 h 2482"/>
                <a:gd name="T74" fmla="*/ 642 w 2482"/>
                <a:gd name="T75" fmla="*/ 2228 h 2482"/>
                <a:gd name="T76" fmla="*/ 898 w 2482"/>
                <a:gd name="T77" fmla="*/ 2344 h 2482"/>
                <a:gd name="T78" fmla="*/ 1182 w 2482"/>
                <a:gd name="T79" fmla="*/ 2394 h 2482"/>
                <a:gd name="T80" fmla="*/ 1416 w 2482"/>
                <a:gd name="T81" fmla="*/ 2382 h 2482"/>
                <a:gd name="T82" fmla="*/ 1690 w 2482"/>
                <a:gd name="T83" fmla="*/ 2304 h 2482"/>
                <a:gd name="T84" fmla="*/ 1932 w 2482"/>
                <a:gd name="T85" fmla="*/ 2166 h 2482"/>
                <a:gd name="T86" fmla="*/ 2132 w 2482"/>
                <a:gd name="T87" fmla="*/ 1974 h 2482"/>
                <a:gd name="T88" fmla="*/ 2282 w 2482"/>
                <a:gd name="T89" fmla="*/ 1740 h 2482"/>
                <a:gd name="T90" fmla="*/ 2372 w 2482"/>
                <a:gd name="T91" fmla="*/ 1474 h 2482"/>
                <a:gd name="T92" fmla="*/ 2396 w 2482"/>
                <a:gd name="T93" fmla="*/ 1240 h 2482"/>
                <a:gd name="T94" fmla="*/ 2360 w 2482"/>
                <a:gd name="T95" fmla="*/ 952 h 2482"/>
                <a:gd name="T96" fmla="*/ 2256 w 2482"/>
                <a:gd name="T97" fmla="*/ 690 h 2482"/>
                <a:gd name="T98" fmla="*/ 2096 w 2482"/>
                <a:gd name="T99" fmla="*/ 464 h 2482"/>
                <a:gd name="T100" fmla="*/ 1886 w 2482"/>
                <a:gd name="T101" fmla="*/ 284 h 2482"/>
                <a:gd name="T102" fmla="*/ 1638 w 2482"/>
                <a:gd name="T103" fmla="*/ 156 h 2482"/>
                <a:gd name="T104" fmla="*/ 1358 w 2482"/>
                <a:gd name="T105" fmla="*/ 9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82" h="2482">
                  <a:moveTo>
                    <a:pt x="1240" y="2482"/>
                  </a:moveTo>
                  <a:lnTo>
                    <a:pt x="1240" y="2482"/>
                  </a:lnTo>
                  <a:lnTo>
                    <a:pt x="1178" y="2480"/>
                  </a:lnTo>
                  <a:lnTo>
                    <a:pt x="1114" y="2476"/>
                  </a:lnTo>
                  <a:lnTo>
                    <a:pt x="1052" y="2468"/>
                  </a:lnTo>
                  <a:lnTo>
                    <a:pt x="990" y="2458"/>
                  </a:lnTo>
                  <a:lnTo>
                    <a:pt x="930" y="2444"/>
                  </a:lnTo>
                  <a:lnTo>
                    <a:pt x="872" y="2426"/>
                  </a:lnTo>
                  <a:lnTo>
                    <a:pt x="814" y="2406"/>
                  </a:lnTo>
                  <a:lnTo>
                    <a:pt x="758" y="2384"/>
                  </a:lnTo>
                  <a:lnTo>
                    <a:pt x="704" y="2360"/>
                  </a:lnTo>
                  <a:lnTo>
                    <a:pt x="650" y="2332"/>
                  </a:lnTo>
                  <a:lnTo>
                    <a:pt x="598" y="2302"/>
                  </a:lnTo>
                  <a:lnTo>
                    <a:pt x="548" y="2270"/>
                  </a:lnTo>
                  <a:lnTo>
                    <a:pt x="498" y="2236"/>
                  </a:lnTo>
                  <a:lnTo>
                    <a:pt x="452" y="2198"/>
                  </a:lnTo>
                  <a:lnTo>
                    <a:pt x="406" y="2160"/>
                  </a:lnTo>
                  <a:lnTo>
                    <a:pt x="364" y="2118"/>
                  </a:lnTo>
                  <a:lnTo>
                    <a:pt x="322" y="2076"/>
                  </a:lnTo>
                  <a:lnTo>
                    <a:pt x="284" y="2030"/>
                  </a:lnTo>
                  <a:lnTo>
                    <a:pt x="246" y="1984"/>
                  </a:lnTo>
                  <a:lnTo>
                    <a:pt x="212" y="1934"/>
                  </a:lnTo>
                  <a:lnTo>
                    <a:pt x="180" y="1884"/>
                  </a:lnTo>
                  <a:lnTo>
                    <a:pt x="150" y="1832"/>
                  </a:lnTo>
                  <a:lnTo>
                    <a:pt x="122" y="1778"/>
                  </a:lnTo>
                  <a:lnTo>
                    <a:pt x="96" y="1724"/>
                  </a:lnTo>
                  <a:lnTo>
                    <a:pt x="74" y="1668"/>
                  </a:lnTo>
                  <a:lnTo>
                    <a:pt x="56" y="1610"/>
                  </a:lnTo>
                  <a:lnTo>
                    <a:pt x="38" y="1550"/>
                  </a:lnTo>
                  <a:lnTo>
                    <a:pt x="24" y="1490"/>
                  </a:lnTo>
                  <a:lnTo>
                    <a:pt x="14" y="1430"/>
                  </a:lnTo>
                  <a:lnTo>
                    <a:pt x="6" y="1368"/>
                  </a:lnTo>
                  <a:lnTo>
                    <a:pt x="0" y="1304"/>
                  </a:lnTo>
                  <a:lnTo>
                    <a:pt x="0" y="1240"/>
                  </a:lnTo>
                  <a:lnTo>
                    <a:pt x="0" y="1240"/>
                  </a:lnTo>
                  <a:lnTo>
                    <a:pt x="0" y="1176"/>
                  </a:lnTo>
                  <a:lnTo>
                    <a:pt x="6" y="1114"/>
                  </a:lnTo>
                  <a:lnTo>
                    <a:pt x="14" y="1052"/>
                  </a:lnTo>
                  <a:lnTo>
                    <a:pt x="24" y="990"/>
                  </a:lnTo>
                  <a:lnTo>
                    <a:pt x="38" y="930"/>
                  </a:lnTo>
                  <a:lnTo>
                    <a:pt x="56" y="872"/>
                  </a:lnTo>
                  <a:lnTo>
                    <a:pt x="74" y="814"/>
                  </a:lnTo>
                  <a:lnTo>
                    <a:pt x="96" y="758"/>
                  </a:lnTo>
                  <a:lnTo>
                    <a:pt x="122" y="702"/>
                  </a:lnTo>
                  <a:lnTo>
                    <a:pt x="150" y="650"/>
                  </a:lnTo>
                  <a:lnTo>
                    <a:pt x="180" y="598"/>
                  </a:lnTo>
                  <a:lnTo>
                    <a:pt x="212" y="546"/>
                  </a:lnTo>
                  <a:lnTo>
                    <a:pt x="246" y="498"/>
                  </a:lnTo>
                  <a:lnTo>
                    <a:pt x="284" y="452"/>
                  </a:lnTo>
                  <a:lnTo>
                    <a:pt x="322" y="406"/>
                  </a:lnTo>
                  <a:lnTo>
                    <a:pt x="364" y="364"/>
                  </a:lnTo>
                  <a:lnTo>
                    <a:pt x="406" y="322"/>
                  </a:lnTo>
                  <a:lnTo>
                    <a:pt x="452" y="282"/>
                  </a:lnTo>
                  <a:lnTo>
                    <a:pt x="498" y="246"/>
                  </a:lnTo>
                  <a:lnTo>
                    <a:pt x="548" y="212"/>
                  </a:lnTo>
                  <a:lnTo>
                    <a:pt x="598" y="180"/>
                  </a:lnTo>
                  <a:lnTo>
                    <a:pt x="650" y="150"/>
                  </a:lnTo>
                  <a:lnTo>
                    <a:pt x="704" y="122"/>
                  </a:lnTo>
                  <a:lnTo>
                    <a:pt x="758" y="96"/>
                  </a:lnTo>
                  <a:lnTo>
                    <a:pt x="814" y="74"/>
                  </a:lnTo>
                  <a:lnTo>
                    <a:pt x="872" y="54"/>
                  </a:lnTo>
                  <a:lnTo>
                    <a:pt x="930" y="38"/>
                  </a:lnTo>
                  <a:lnTo>
                    <a:pt x="990" y="24"/>
                  </a:lnTo>
                  <a:lnTo>
                    <a:pt x="1052" y="14"/>
                  </a:lnTo>
                  <a:lnTo>
                    <a:pt x="1114" y="6"/>
                  </a:lnTo>
                  <a:lnTo>
                    <a:pt x="1178" y="0"/>
                  </a:lnTo>
                  <a:lnTo>
                    <a:pt x="1240" y="0"/>
                  </a:lnTo>
                  <a:lnTo>
                    <a:pt x="1240" y="0"/>
                  </a:lnTo>
                  <a:lnTo>
                    <a:pt x="1304" y="0"/>
                  </a:lnTo>
                  <a:lnTo>
                    <a:pt x="1368" y="6"/>
                  </a:lnTo>
                  <a:lnTo>
                    <a:pt x="1430" y="14"/>
                  </a:lnTo>
                  <a:lnTo>
                    <a:pt x="1490" y="24"/>
                  </a:lnTo>
                  <a:lnTo>
                    <a:pt x="1550" y="38"/>
                  </a:lnTo>
                  <a:lnTo>
                    <a:pt x="1610" y="54"/>
                  </a:lnTo>
                  <a:lnTo>
                    <a:pt x="1668" y="74"/>
                  </a:lnTo>
                  <a:lnTo>
                    <a:pt x="1724" y="96"/>
                  </a:lnTo>
                  <a:lnTo>
                    <a:pt x="1778" y="122"/>
                  </a:lnTo>
                  <a:lnTo>
                    <a:pt x="1832" y="150"/>
                  </a:lnTo>
                  <a:lnTo>
                    <a:pt x="1884" y="180"/>
                  </a:lnTo>
                  <a:lnTo>
                    <a:pt x="1934" y="212"/>
                  </a:lnTo>
                  <a:lnTo>
                    <a:pt x="1984" y="246"/>
                  </a:lnTo>
                  <a:lnTo>
                    <a:pt x="2030" y="282"/>
                  </a:lnTo>
                  <a:lnTo>
                    <a:pt x="2076" y="322"/>
                  </a:lnTo>
                  <a:lnTo>
                    <a:pt x="2118" y="364"/>
                  </a:lnTo>
                  <a:lnTo>
                    <a:pt x="2160" y="406"/>
                  </a:lnTo>
                  <a:lnTo>
                    <a:pt x="2198" y="452"/>
                  </a:lnTo>
                  <a:lnTo>
                    <a:pt x="2236" y="498"/>
                  </a:lnTo>
                  <a:lnTo>
                    <a:pt x="2270" y="546"/>
                  </a:lnTo>
                  <a:lnTo>
                    <a:pt x="2302" y="598"/>
                  </a:lnTo>
                  <a:lnTo>
                    <a:pt x="2332" y="650"/>
                  </a:lnTo>
                  <a:lnTo>
                    <a:pt x="2360" y="702"/>
                  </a:lnTo>
                  <a:lnTo>
                    <a:pt x="2384" y="758"/>
                  </a:lnTo>
                  <a:lnTo>
                    <a:pt x="2408" y="814"/>
                  </a:lnTo>
                  <a:lnTo>
                    <a:pt x="2426" y="872"/>
                  </a:lnTo>
                  <a:lnTo>
                    <a:pt x="2444" y="930"/>
                  </a:lnTo>
                  <a:lnTo>
                    <a:pt x="2458" y="990"/>
                  </a:lnTo>
                  <a:lnTo>
                    <a:pt x="2468" y="1052"/>
                  </a:lnTo>
                  <a:lnTo>
                    <a:pt x="2476" y="1114"/>
                  </a:lnTo>
                  <a:lnTo>
                    <a:pt x="2480" y="1176"/>
                  </a:lnTo>
                  <a:lnTo>
                    <a:pt x="2482" y="1240"/>
                  </a:lnTo>
                  <a:lnTo>
                    <a:pt x="2482" y="1240"/>
                  </a:lnTo>
                  <a:lnTo>
                    <a:pt x="2480" y="1304"/>
                  </a:lnTo>
                  <a:lnTo>
                    <a:pt x="2476" y="1368"/>
                  </a:lnTo>
                  <a:lnTo>
                    <a:pt x="2468" y="1430"/>
                  </a:lnTo>
                  <a:lnTo>
                    <a:pt x="2458" y="1490"/>
                  </a:lnTo>
                  <a:lnTo>
                    <a:pt x="2444" y="1550"/>
                  </a:lnTo>
                  <a:lnTo>
                    <a:pt x="2426" y="1610"/>
                  </a:lnTo>
                  <a:lnTo>
                    <a:pt x="2408" y="1668"/>
                  </a:lnTo>
                  <a:lnTo>
                    <a:pt x="2384" y="1724"/>
                  </a:lnTo>
                  <a:lnTo>
                    <a:pt x="2360" y="1778"/>
                  </a:lnTo>
                  <a:lnTo>
                    <a:pt x="2332" y="1832"/>
                  </a:lnTo>
                  <a:lnTo>
                    <a:pt x="2302" y="1884"/>
                  </a:lnTo>
                  <a:lnTo>
                    <a:pt x="2270" y="1934"/>
                  </a:lnTo>
                  <a:lnTo>
                    <a:pt x="2236" y="1984"/>
                  </a:lnTo>
                  <a:lnTo>
                    <a:pt x="2198" y="2030"/>
                  </a:lnTo>
                  <a:lnTo>
                    <a:pt x="2160" y="2076"/>
                  </a:lnTo>
                  <a:lnTo>
                    <a:pt x="2118" y="2118"/>
                  </a:lnTo>
                  <a:lnTo>
                    <a:pt x="2076" y="2160"/>
                  </a:lnTo>
                  <a:lnTo>
                    <a:pt x="2030" y="2198"/>
                  </a:lnTo>
                  <a:lnTo>
                    <a:pt x="1984" y="2236"/>
                  </a:lnTo>
                  <a:lnTo>
                    <a:pt x="1934" y="2270"/>
                  </a:lnTo>
                  <a:lnTo>
                    <a:pt x="1884" y="2302"/>
                  </a:lnTo>
                  <a:lnTo>
                    <a:pt x="1832" y="2332"/>
                  </a:lnTo>
                  <a:lnTo>
                    <a:pt x="1778" y="2360"/>
                  </a:lnTo>
                  <a:lnTo>
                    <a:pt x="1724" y="2384"/>
                  </a:lnTo>
                  <a:lnTo>
                    <a:pt x="1668" y="2406"/>
                  </a:lnTo>
                  <a:lnTo>
                    <a:pt x="1610" y="2426"/>
                  </a:lnTo>
                  <a:lnTo>
                    <a:pt x="1550" y="2444"/>
                  </a:lnTo>
                  <a:lnTo>
                    <a:pt x="1490" y="2458"/>
                  </a:lnTo>
                  <a:lnTo>
                    <a:pt x="1430" y="2468"/>
                  </a:lnTo>
                  <a:lnTo>
                    <a:pt x="1368" y="2476"/>
                  </a:lnTo>
                  <a:lnTo>
                    <a:pt x="1304" y="2480"/>
                  </a:lnTo>
                  <a:lnTo>
                    <a:pt x="1240" y="2482"/>
                  </a:lnTo>
                  <a:lnTo>
                    <a:pt x="1240" y="2482"/>
                  </a:lnTo>
                  <a:close/>
                  <a:moveTo>
                    <a:pt x="1240" y="86"/>
                  </a:moveTo>
                  <a:lnTo>
                    <a:pt x="1240" y="86"/>
                  </a:lnTo>
                  <a:lnTo>
                    <a:pt x="1182" y="88"/>
                  </a:lnTo>
                  <a:lnTo>
                    <a:pt x="1124" y="92"/>
                  </a:lnTo>
                  <a:lnTo>
                    <a:pt x="1066" y="100"/>
                  </a:lnTo>
                  <a:lnTo>
                    <a:pt x="1008" y="110"/>
                  </a:lnTo>
                  <a:lnTo>
                    <a:pt x="952" y="122"/>
                  </a:lnTo>
                  <a:lnTo>
                    <a:pt x="898" y="138"/>
                  </a:lnTo>
                  <a:lnTo>
                    <a:pt x="844" y="156"/>
                  </a:lnTo>
                  <a:lnTo>
                    <a:pt x="792" y="178"/>
                  </a:lnTo>
                  <a:lnTo>
                    <a:pt x="740" y="200"/>
                  </a:lnTo>
                  <a:lnTo>
                    <a:pt x="692" y="226"/>
                  </a:lnTo>
                  <a:lnTo>
                    <a:pt x="642" y="254"/>
                  </a:lnTo>
                  <a:lnTo>
                    <a:pt x="596" y="284"/>
                  </a:lnTo>
                  <a:lnTo>
                    <a:pt x="550" y="316"/>
                  </a:lnTo>
                  <a:lnTo>
                    <a:pt x="506" y="350"/>
                  </a:lnTo>
                  <a:lnTo>
                    <a:pt x="466" y="386"/>
                  </a:lnTo>
                  <a:lnTo>
                    <a:pt x="424" y="424"/>
                  </a:lnTo>
                  <a:lnTo>
                    <a:pt x="386" y="464"/>
                  </a:lnTo>
                  <a:lnTo>
                    <a:pt x="350" y="506"/>
                  </a:lnTo>
                  <a:lnTo>
                    <a:pt x="316" y="550"/>
                  </a:lnTo>
                  <a:lnTo>
                    <a:pt x="284" y="596"/>
                  </a:lnTo>
                  <a:lnTo>
                    <a:pt x="254" y="642"/>
                  </a:lnTo>
                  <a:lnTo>
                    <a:pt x="226" y="690"/>
                  </a:lnTo>
                  <a:lnTo>
                    <a:pt x="200" y="740"/>
                  </a:lnTo>
                  <a:lnTo>
                    <a:pt x="178" y="792"/>
                  </a:lnTo>
                  <a:lnTo>
                    <a:pt x="156" y="844"/>
                  </a:lnTo>
                  <a:lnTo>
                    <a:pt x="138" y="898"/>
                  </a:lnTo>
                  <a:lnTo>
                    <a:pt x="122" y="952"/>
                  </a:lnTo>
                  <a:lnTo>
                    <a:pt x="110" y="1008"/>
                  </a:lnTo>
                  <a:lnTo>
                    <a:pt x="100" y="1066"/>
                  </a:lnTo>
                  <a:lnTo>
                    <a:pt x="92" y="1122"/>
                  </a:lnTo>
                  <a:lnTo>
                    <a:pt x="88" y="1182"/>
                  </a:lnTo>
                  <a:lnTo>
                    <a:pt x="86" y="1240"/>
                  </a:lnTo>
                  <a:lnTo>
                    <a:pt x="86" y="1240"/>
                  </a:lnTo>
                  <a:lnTo>
                    <a:pt x="88" y="1300"/>
                  </a:lnTo>
                  <a:lnTo>
                    <a:pt x="92" y="1358"/>
                  </a:lnTo>
                  <a:lnTo>
                    <a:pt x="100" y="1416"/>
                  </a:lnTo>
                  <a:lnTo>
                    <a:pt x="110" y="1474"/>
                  </a:lnTo>
                  <a:lnTo>
                    <a:pt x="122" y="1528"/>
                  </a:lnTo>
                  <a:lnTo>
                    <a:pt x="138" y="1584"/>
                  </a:lnTo>
                  <a:lnTo>
                    <a:pt x="156" y="1638"/>
                  </a:lnTo>
                  <a:lnTo>
                    <a:pt x="178" y="1690"/>
                  </a:lnTo>
                  <a:lnTo>
                    <a:pt x="200" y="1740"/>
                  </a:lnTo>
                  <a:lnTo>
                    <a:pt x="226" y="1790"/>
                  </a:lnTo>
                  <a:lnTo>
                    <a:pt x="254" y="1838"/>
                  </a:lnTo>
                  <a:lnTo>
                    <a:pt x="284" y="1886"/>
                  </a:lnTo>
                  <a:lnTo>
                    <a:pt x="316" y="1932"/>
                  </a:lnTo>
                  <a:lnTo>
                    <a:pt x="350" y="1974"/>
                  </a:lnTo>
                  <a:lnTo>
                    <a:pt x="386" y="2016"/>
                  </a:lnTo>
                  <a:lnTo>
                    <a:pt x="424" y="2056"/>
                  </a:lnTo>
                  <a:lnTo>
                    <a:pt x="466" y="2094"/>
                  </a:lnTo>
                  <a:lnTo>
                    <a:pt x="506" y="2132"/>
                  </a:lnTo>
                  <a:lnTo>
                    <a:pt x="550" y="2166"/>
                  </a:lnTo>
                  <a:lnTo>
                    <a:pt x="596" y="2198"/>
                  </a:lnTo>
                  <a:lnTo>
                    <a:pt x="642" y="2228"/>
                  </a:lnTo>
                  <a:lnTo>
                    <a:pt x="692" y="2256"/>
                  </a:lnTo>
                  <a:lnTo>
                    <a:pt x="740" y="2282"/>
                  </a:lnTo>
                  <a:lnTo>
                    <a:pt x="792" y="2304"/>
                  </a:lnTo>
                  <a:lnTo>
                    <a:pt x="844" y="2326"/>
                  </a:lnTo>
                  <a:lnTo>
                    <a:pt x="898" y="2344"/>
                  </a:lnTo>
                  <a:lnTo>
                    <a:pt x="952" y="2358"/>
                  </a:lnTo>
                  <a:lnTo>
                    <a:pt x="1008" y="2372"/>
                  </a:lnTo>
                  <a:lnTo>
                    <a:pt x="1066" y="2382"/>
                  </a:lnTo>
                  <a:lnTo>
                    <a:pt x="1124" y="2390"/>
                  </a:lnTo>
                  <a:lnTo>
                    <a:pt x="1182" y="2394"/>
                  </a:lnTo>
                  <a:lnTo>
                    <a:pt x="1240" y="2396"/>
                  </a:lnTo>
                  <a:lnTo>
                    <a:pt x="1240" y="2396"/>
                  </a:lnTo>
                  <a:lnTo>
                    <a:pt x="1300" y="2394"/>
                  </a:lnTo>
                  <a:lnTo>
                    <a:pt x="1358" y="2390"/>
                  </a:lnTo>
                  <a:lnTo>
                    <a:pt x="1416" y="2382"/>
                  </a:lnTo>
                  <a:lnTo>
                    <a:pt x="1474" y="2372"/>
                  </a:lnTo>
                  <a:lnTo>
                    <a:pt x="1530" y="2358"/>
                  </a:lnTo>
                  <a:lnTo>
                    <a:pt x="1584" y="2344"/>
                  </a:lnTo>
                  <a:lnTo>
                    <a:pt x="1638" y="2326"/>
                  </a:lnTo>
                  <a:lnTo>
                    <a:pt x="1690" y="2304"/>
                  </a:lnTo>
                  <a:lnTo>
                    <a:pt x="1740" y="2282"/>
                  </a:lnTo>
                  <a:lnTo>
                    <a:pt x="1790" y="2256"/>
                  </a:lnTo>
                  <a:lnTo>
                    <a:pt x="1840" y="2228"/>
                  </a:lnTo>
                  <a:lnTo>
                    <a:pt x="1886" y="2198"/>
                  </a:lnTo>
                  <a:lnTo>
                    <a:pt x="1932" y="2166"/>
                  </a:lnTo>
                  <a:lnTo>
                    <a:pt x="1974" y="2132"/>
                  </a:lnTo>
                  <a:lnTo>
                    <a:pt x="2016" y="2094"/>
                  </a:lnTo>
                  <a:lnTo>
                    <a:pt x="2056" y="2056"/>
                  </a:lnTo>
                  <a:lnTo>
                    <a:pt x="2096" y="2016"/>
                  </a:lnTo>
                  <a:lnTo>
                    <a:pt x="2132" y="1974"/>
                  </a:lnTo>
                  <a:lnTo>
                    <a:pt x="2166" y="1932"/>
                  </a:lnTo>
                  <a:lnTo>
                    <a:pt x="2198" y="1886"/>
                  </a:lnTo>
                  <a:lnTo>
                    <a:pt x="2228" y="1838"/>
                  </a:lnTo>
                  <a:lnTo>
                    <a:pt x="2256" y="1790"/>
                  </a:lnTo>
                  <a:lnTo>
                    <a:pt x="2282" y="1740"/>
                  </a:lnTo>
                  <a:lnTo>
                    <a:pt x="2304" y="1690"/>
                  </a:lnTo>
                  <a:lnTo>
                    <a:pt x="2326" y="1638"/>
                  </a:lnTo>
                  <a:lnTo>
                    <a:pt x="2344" y="1584"/>
                  </a:lnTo>
                  <a:lnTo>
                    <a:pt x="2360" y="1528"/>
                  </a:lnTo>
                  <a:lnTo>
                    <a:pt x="2372" y="1474"/>
                  </a:lnTo>
                  <a:lnTo>
                    <a:pt x="2382" y="1416"/>
                  </a:lnTo>
                  <a:lnTo>
                    <a:pt x="2390" y="1358"/>
                  </a:lnTo>
                  <a:lnTo>
                    <a:pt x="2394" y="1300"/>
                  </a:lnTo>
                  <a:lnTo>
                    <a:pt x="2396" y="1240"/>
                  </a:lnTo>
                  <a:lnTo>
                    <a:pt x="2396" y="1240"/>
                  </a:lnTo>
                  <a:lnTo>
                    <a:pt x="2394" y="1182"/>
                  </a:lnTo>
                  <a:lnTo>
                    <a:pt x="2390" y="1122"/>
                  </a:lnTo>
                  <a:lnTo>
                    <a:pt x="2382" y="1066"/>
                  </a:lnTo>
                  <a:lnTo>
                    <a:pt x="2372" y="1008"/>
                  </a:lnTo>
                  <a:lnTo>
                    <a:pt x="2360" y="952"/>
                  </a:lnTo>
                  <a:lnTo>
                    <a:pt x="2344" y="898"/>
                  </a:lnTo>
                  <a:lnTo>
                    <a:pt x="2326" y="844"/>
                  </a:lnTo>
                  <a:lnTo>
                    <a:pt x="2304" y="792"/>
                  </a:lnTo>
                  <a:lnTo>
                    <a:pt x="2282" y="740"/>
                  </a:lnTo>
                  <a:lnTo>
                    <a:pt x="2256" y="690"/>
                  </a:lnTo>
                  <a:lnTo>
                    <a:pt x="2228" y="642"/>
                  </a:lnTo>
                  <a:lnTo>
                    <a:pt x="2198" y="596"/>
                  </a:lnTo>
                  <a:lnTo>
                    <a:pt x="2166" y="550"/>
                  </a:lnTo>
                  <a:lnTo>
                    <a:pt x="2132" y="506"/>
                  </a:lnTo>
                  <a:lnTo>
                    <a:pt x="2096" y="464"/>
                  </a:lnTo>
                  <a:lnTo>
                    <a:pt x="2056" y="424"/>
                  </a:lnTo>
                  <a:lnTo>
                    <a:pt x="2016" y="386"/>
                  </a:lnTo>
                  <a:lnTo>
                    <a:pt x="1974" y="350"/>
                  </a:lnTo>
                  <a:lnTo>
                    <a:pt x="1932" y="316"/>
                  </a:lnTo>
                  <a:lnTo>
                    <a:pt x="1886" y="284"/>
                  </a:lnTo>
                  <a:lnTo>
                    <a:pt x="1840" y="254"/>
                  </a:lnTo>
                  <a:lnTo>
                    <a:pt x="1790" y="226"/>
                  </a:lnTo>
                  <a:lnTo>
                    <a:pt x="1740" y="200"/>
                  </a:lnTo>
                  <a:lnTo>
                    <a:pt x="1690" y="178"/>
                  </a:lnTo>
                  <a:lnTo>
                    <a:pt x="1638" y="156"/>
                  </a:lnTo>
                  <a:lnTo>
                    <a:pt x="1584" y="138"/>
                  </a:lnTo>
                  <a:lnTo>
                    <a:pt x="1530" y="122"/>
                  </a:lnTo>
                  <a:lnTo>
                    <a:pt x="1474" y="110"/>
                  </a:lnTo>
                  <a:lnTo>
                    <a:pt x="1416" y="100"/>
                  </a:lnTo>
                  <a:lnTo>
                    <a:pt x="1358" y="92"/>
                  </a:lnTo>
                  <a:lnTo>
                    <a:pt x="1300" y="88"/>
                  </a:lnTo>
                  <a:lnTo>
                    <a:pt x="1240" y="86"/>
                  </a:lnTo>
                  <a:lnTo>
                    <a:pt x="1240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345A40C-F357-46ED-9E45-BE984621EB53}"/>
              </a:ext>
            </a:extLst>
          </p:cNvPr>
          <p:cNvSpPr/>
          <p:nvPr/>
        </p:nvSpPr>
        <p:spPr>
          <a:xfrm>
            <a:off x="7186031" y="3279469"/>
            <a:ext cx="13610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>
              <a:defRPr/>
            </a:pP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Global customer </a:t>
            </a:r>
            <a:b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service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10A9A47-7369-4367-AFB7-BE87707B8B0B}"/>
              </a:ext>
            </a:extLst>
          </p:cNvPr>
          <p:cNvGrpSpPr/>
          <p:nvPr/>
        </p:nvGrpSpPr>
        <p:grpSpPr>
          <a:xfrm>
            <a:off x="4338476" y="3308277"/>
            <a:ext cx="361678" cy="289342"/>
            <a:chOff x="-4632325" y="6581775"/>
            <a:chExt cx="2024062" cy="1619251"/>
          </a:xfrm>
          <a:solidFill>
            <a:schemeClr val="bg1"/>
          </a:solidFill>
        </p:grpSpPr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D5575B4F-FB3D-4046-BDEA-8D1E5469E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0838" y="6581775"/>
              <a:ext cx="1552575" cy="1417638"/>
            </a:xfrm>
            <a:custGeom>
              <a:avLst/>
              <a:gdLst>
                <a:gd name="T0" fmla="*/ 955 w 978"/>
                <a:gd name="T1" fmla="*/ 893 h 893"/>
                <a:gd name="T2" fmla="*/ 340 w 978"/>
                <a:gd name="T3" fmla="*/ 893 h 893"/>
                <a:gd name="T4" fmla="*/ 340 w 978"/>
                <a:gd name="T5" fmla="*/ 847 h 893"/>
                <a:gd name="T6" fmla="*/ 931 w 978"/>
                <a:gd name="T7" fmla="*/ 847 h 893"/>
                <a:gd name="T8" fmla="*/ 931 w 978"/>
                <a:gd name="T9" fmla="*/ 47 h 893"/>
                <a:gd name="T10" fmla="*/ 45 w 978"/>
                <a:gd name="T11" fmla="*/ 47 h 893"/>
                <a:gd name="T12" fmla="*/ 45 w 978"/>
                <a:gd name="T13" fmla="*/ 214 h 893"/>
                <a:gd name="T14" fmla="*/ 0 w 978"/>
                <a:gd name="T15" fmla="*/ 214 h 893"/>
                <a:gd name="T16" fmla="*/ 0 w 978"/>
                <a:gd name="T17" fmla="*/ 23 h 893"/>
                <a:gd name="T18" fmla="*/ 0 w 978"/>
                <a:gd name="T19" fmla="*/ 23 h 893"/>
                <a:gd name="T20" fmla="*/ 1 w 978"/>
                <a:gd name="T21" fmla="*/ 18 h 893"/>
                <a:gd name="T22" fmla="*/ 2 w 978"/>
                <a:gd name="T23" fmla="*/ 14 h 893"/>
                <a:gd name="T24" fmla="*/ 4 w 978"/>
                <a:gd name="T25" fmla="*/ 10 h 893"/>
                <a:gd name="T26" fmla="*/ 7 w 978"/>
                <a:gd name="T27" fmla="*/ 7 h 893"/>
                <a:gd name="T28" fmla="*/ 10 w 978"/>
                <a:gd name="T29" fmla="*/ 4 h 893"/>
                <a:gd name="T30" fmla="*/ 14 w 978"/>
                <a:gd name="T31" fmla="*/ 2 h 893"/>
                <a:gd name="T32" fmla="*/ 18 w 978"/>
                <a:gd name="T33" fmla="*/ 1 h 893"/>
                <a:gd name="T34" fmla="*/ 23 w 978"/>
                <a:gd name="T35" fmla="*/ 0 h 893"/>
                <a:gd name="T36" fmla="*/ 955 w 978"/>
                <a:gd name="T37" fmla="*/ 0 h 893"/>
                <a:gd name="T38" fmla="*/ 955 w 978"/>
                <a:gd name="T39" fmla="*/ 0 h 893"/>
                <a:gd name="T40" fmla="*/ 960 w 978"/>
                <a:gd name="T41" fmla="*/ 1 h 893"/>
                <a:gd name="T42" fmla="*/ 964 w 978"/>
                <a:gd name="T43" fmla="*/ 2 h 893"/>
                <a:gd name="T44" fmla="*/ 968 w 978"/>
                <a:gd name="T45" fmla="*/ 4 h 893"/>
                <a:gd name="T46" fmla="*/ 971 w 978"/>
                <a:gd name="T47" fmla="*/ 7 h 893"/>
                <a:gd name="T48" fmla="*/ 974 w 978"/>
                <a:gd name="T49" fmla="*/ 10 h 893"/>
                <a:gd name="T50" fmla="*/ 976 w 978"/>
                <a:gd name="T51" fmla="*/ 14 h 893"/>
                <a:gd name="T52" fmla="*/ 977 w 978"/>
                <a:gd name="T53" fmla="*/ 18 h 893"/>
                <a:gd name="T54" fmla="*/ 978 w 978"/>
                <a:gd name="T55" fmla="*/ 23 h 893"/>
                <a:gd name="T56" fmla="*/ 978 w 978"/>
                <a:gd name="T57" fmla="*/ 871 h 893"/>
                <a:gd name="T58" fmla="*/ 978 w 978"/>
                <a:gd name="T59" fmla="*/ 871 h 893"/>
                <a:gd name="T60" fmla="*/ 977 w 978"/>
                <a:gd name="T61" fmla="*/ 875 h 893"/>
                <a:gd name="T62" fmla="*/ 976 w 978"/>
                <a:gd name="T63" fmla="*/ 879 h 893"/>
                <a:gd name="T64" fmla="*/ 974 w 978"/>
                <a:gd name="T65" fmla="*/ 883 h 893"/>
                <a:gd name="T66" fmla="*/ 971 w 978"/>
                <a:gd name="T67" fmla="*/ 887 h 893"/>
                <a:gd name="T68" fmla="*/ 968 w 978"/>
                <a:gd name="T69" fmla="*/ 889 h 893"/>
                <a:gd name="T70" fmla="*/ 964 w 978"/>
                <a:gd name="T71" fmla="*/ 892 h 893"/>
                <a:gd name="T72" fmla="*/ 960 w 978"/>
                <a:gd name="T73" fmla="*/ 893 h 893"/>
                <a:gd name="T74" fmla="*/ 955 w 978"/>
                <a:gd name="T75" fmla="*/ 893 h 893"/>
                <a:gd name="T76" fmla="*/ 955 w 978"/>
                <a:gd name="T77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8" h="893">
                  <a:moveTo>
                    <a:pt x="955" y="893"/>
                  </a:moveTo>
                  <a:lnTo>
                    <a:pt x="340" y="893"/>
                  </a:lnTo>
                  <a:lnTo>
                    <a:pt x="340" y="847"/>
                  </a:lnTo>
                  <a:lnTo>
                    <a:pt x="931" y="847"/>
                  </a:lnTo>
                  <a:lnTo>
                    <a:pt x="931" y="47"/>
                  </a:lnTo>
                  <a:lnTo>
                    <a:pt x="45" y="47"/>
                  </a:lnTo>
                  <a:lnTo>
                    <a:pt x="45" y="214"/>
                  </a:lnTo>
                  <a:lnTo>
                    <a:pt x="0" y="21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60" y="1"/>
                  </a:lnTo>
                  <a:lnTo>
                    <a:pt x="964" y="2"/>
                  </a:lnTo>
                  <a:lnTo>
                    <a:pt x="968" y="4"/>
                  </a:lnTo>
                  <a:lnTo>
                    <a:pt x="971" y="7"/>
                  </a:lnTo>
                  <a:lnTo>
                    <a:pt x="974" y="10"/>
                  </a:lnTo>
                  <a:lnTo>
                    <a:pt x="976" y="14"/>
                  </a:lnTo>
                  <a:lnTo>
                    <a:pt x="977" y="18"/>
                  </a:lnTo>
                  <a:lnTo>
                    <a:pt x="978" y="23"/>
                  </a:lnTo>
                  <a:lnTo>
                    <a:pt x="978" y="871"/>
                  </a:lnTo>
                  <a:lnTo>
                    <a:pt x="978" y="871"/>
                  </a:lnTo>
                  <a:lnTo>
                    <a:pt x="977" y="875"/>
                  </a:lnTo>
                  <a:lnTo>
                    <a:pt x="976" y="879"/>
                  </a:lnTo>
                  <a:lnTo>
                    <a:pt x="974" y="883"/>
                  </a:lnTo>
                  <a:lnTo>
                    <a:pt x="971" y="887"/>
                  </a:lnTo>
                  <a:lnTo>
                    <a:pt x="968" y="889"/>
                  </a:lnTo>
                  <a:lnTo>
                    <a:pt x="964" y="892"/>
                  </a:lnTo>
                  <a:lnTo>
                    <a:pt x="960" y="893"/>
                  </a:lnTo>
                  <a:lnTo>
                    <a:pt x="955" y="893"/>
                  </a:lnTo>
                  <a:lnTo>
                    <a:pt x="955" y="8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05EA9249-E903-44EA-8637-2A5567293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38650" y="6884988"/>
              <a:ext cx="744537" cy="744538"/>
            </a:xfrm>
            <a:custGeom>
              <a:avLst/>
              <a:gdLst>
                <a:gd name="T0" fmla="*/ 222 w 469"/>
                <a:gd name="T1" fmla="*/ 469 h 469"/>
                <a:gd name="T2" fmla="*/ 164 w 469"/>
                <a:gd name="T3" fmla="*/ 459 h 469"/>
                <a:gd name="T4" fmla="*/ 104 w 469"/>
                <a:gd name="T5" fmla="*/ 430 h 469"/>
                <a:gd name="T6" fmla="*/ 54 w 469"/>
                <a:gd name="T7" fmla="*/ 384 h 469"/>
                <a:gd name="T8" fmla="*/ 18 w 469"/>
                <a:gd name="T9" fmla="*/ 326 h 469"/>
                <a:gd name="T10" fmla="*/ 1 w 469"/>
                <a:gd name="T11" fmla="*/ 259 h 469"/>
                <a:gd name="T12" fmla="*/ 0 w 469"/>
                <a:gd name="T13" fmla="*/ 235 h 469"/>
                <a:gd name="T14" fmla="*/ 4 w 469"/>
                <a:gd name="T15" fmla="*/ 187 h 469"/>
                <a:gd name="T16" fmla="*/ 28 w 469"/>
                <a:gd name="T17" fmla="*/ 123 h 469"/>
                <a:gd name="T18" fmla="*/ 69 w 469"/>
                <a:gd name="T19" fmla="*/ 69 h 469"/>
                <a:gd name="T20" fmla="*/ 123 w 469"/>
                <a:gd name="T21" fmla="*/ 28 h 469"/>
                <a:gd name="T22" fmla="*/ 187 w 469"/>
                <a:gd name="T23" fmla="*/ 5 h 469"/>
                <a:gd name="T24" fmla="*/ 235 w 469"/>
                <a:gd name="T25" fmla="*/ 0 h 469"/>
                <a:gd name="T26" fmla="*/ 258 w 469"/>
                <a:gd name="T27" fmla="*/ 1 h 469"/>
                <a:gd name="T28" fmla="*/ 326 w 469"/>
                <a:gd name="T29" fmla="*/ 18 h 469"/>
                <a:gd name="T30" fmla="*/ 384 w 469"/>
                <a:gd name="T31" fmla="*/ 54 h 469"/>
                <a:gd name="T32" fmla="*/ 429 w 469"/>
                <a:gd name="T33" fmla="*/ 104 h 469"/>
                <a:gd name="T34" fmla="*/ 458 w 469"/>
                <a:gd name="T35" fmla="*/ 165 h 469"/>
                <a:gd name="T36" fmla="*/ 469 w 469"/>
                <a:gd name="T37" fmla="*/ 222 h 469"/>
                <a:gd name="T38" fmla="*/ 469 w 469"/>
                <a:gd name="T39" fmla="*/ 247 h 469"/>
                <a:gd name="T40" fmla="*/ 458 w 469"/>
                <a:gd name="T41" fmla="*/ 305 h 469"/>
                <a:gd name="T42" fmla="*/ 429 w 469"/>
                <a:gd name="T43" fmla="*/ 366 h 469"/>
                <a:gd name="T44" fmla="*/ 384 w 469"/>
                <a:gd name="T45" fmla="*/ 416 h 469"/>
                <a:gd name="T46" fmla="*/ 326 w 469"/>
                <a:gd name="T47" fmla="*/ 451 h 469"/>
                <a:gd name="T48" fmla="*/ 258 w 469"/>
                <a:gd name="T49" fmla="*/ 468 h 469"/>
                <a:gd name="T50" fmla="*/ 235 w 469"/>
                <a:gd name="T51" fmla="*/ 469 h 469"/>
                <a:gd name="T52" fmla="*/ 215 w 469"/>
                <a:gd name="T53" fmla="*/ 47 h 469"/>
                <a:gd name="T54" fmla="*/ 161 w 469"/>
                <a:gd name="T55" fmla="*/ 61 h 469"/>
                <a:gd name="T56" fmla="*/ 115 w 469"/>
                <a:gd name="T57" fmla="*/ 89 h 469"/>
                <a:gd name="T58" fmla="*/ 78 w 469"/>
                <a:gd name="T59" fmla="*/ 129 h 469"/>
                <a:gd name="T60" fmla="*/ 54 w 469"/>
                <a:gd name="T61" fmla="*/ 179 h 469"/>
                <a:gd name="T62" fmla="*/ 46 w 469"/>
                <a:gd name="T63" fmla="*/ 235 h 469"/>
                <a:gd name="T64" fmla="*/ 50 w 469"/>
                <a:gd name="T65" fmla="*/ 272 h 469"/>
                <a:gd name="T66" fmla="*/ 68 w 469"/>
                <a:gd name="T67" fmla="*/ 324 h 469"/>
                <a:gd name="T68" fmla="*/ 102 w 469"/>
                <a:gd name="T69" fmla="*/ 368 h 469"/>
                <a:gd name="T70" fmla="*/ 144 w 469"/>
                <a:gd name="T71" fmla="*/ 400 h 469"/>
                <a:gd name="T72" fmla="*/ 196 w 469"/>
                <a:gd name="T73" fmla="*/ 420 h 469"/>
                <a:gd name="T74" fmla="*/ 235 w 469"/>
                <a:gd name="T75" fmla="*/ 424 h 469"/>
                <a:gd name="T76" fmla="*/ 290 w 469"/>
                <a:gd name="T77" fmla="*/ 414 h 469"/>
                <a:gd name="T78" fmla="*/ 340 w 469"/>
                <a:gd name="T79" fmla="*/ 391 h 469"/>
                <a:gd name="T80" fmla="*/ 380 w 469"/>
                <a:gd name="T81" fmla="*/ 355 h 469"/>
                <a:gd name="T82" fmla="*/ 408 w 469"/>
                <a:gd name="T83" fmla="*/ 308 h 469"/>
                <a:gd name="T84" fmla="*/ 423 w 469"/>
                <a:gd name="T85" fmla="*/ 254 h 469"/>
                <a:gd name="T86" fmla="*/ 423 w 469"/>
                <a:gd name="T87" fmla="*/ 215 h 469"/>
                <a:gd name="T88" fmla="*/ 408 w 469"/>
                <a:gd name="T89" fmla="*/ 162 h 469"/>
                <a:gd name="T90" fmla="*/ 380 w 469"/>
                <a:gd name="T91" fmla="*/ 115 h 469"/>
                <a:gd name="T92" fmla="*/ 340 w 469"/>
                <a:gd name="T93" fmla="*/ 78 h 469"/>
                <a:gd name="T94" fmla="*/ 290 w 469"/>
                <a:gd name="T95" fmla="*/ 55 h 469"/>
                <a:gd name="T96" fmla="*/ 235 w 469"/>
                <a:gd name="T97" fmla="*/ 4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9" h="469">
                  <a:moveTo>
                    <a:pt x="235" y="469"/>
                  </a:moveTo>
                  <a:lnTo>
                    <a:pt x="235" y="469"/>
                  </a:lnTo>
                  <a:lnTo>
                    <a:pt x="222" y="469"/>
                  </a:lnTo>
                  <a:lnTo>
                    <a:pt x="210" y="468"/>
                  </a:lnTo>
                  <a:lnTo>
                    <a:pt x="187" y="464"/>
                  </a:lnTo>
                  <a:lnTo>
                    <a:pt x="164" y="459"/>
                  </a:lnTo>
                  <a:lnTo>
                    <a:pt x="143" y="451"/>
                  </a:lnTo>
                  <a:lnTo>
                    <a:pt x="123" y="441"/>
                  </a:lnTo>
                  <a:lnTo>
                    <a:pt x="104" y="430"/>
                  </a:lnTo>
                  <a:lnTo>
                    <a:pt x="85" y="416"/>
                  </a:lnTo>
                  <a:lnTo>
                    <a:pt x="69" y="400"/>
                  </a:lnTo>
                  <a:lnTo>
                    <a:pt x="54" y="384"/>
                  </a:lnTo>
                  <a:lnTo>
                    <a:pt x="40" y="366"/>
                  </a:lnTo>
                  <a:lnTo>
                    <a:pt x="28" y="346"/>
                  </a:lnTo>
                  <a:lnTo>
                    <a:pt x="18" y="326"/>
                  </a:lnTo>
                  <a:lnTo>
                    <a:pt x="10" y="305"/>
                  </a:lnTo>
                  <a:lnTo>
                    <a:pt x="4" y="281"/>
                  </a:lnTo>
                  <a:lnTo>
                    <a:pt x="1" y="259"/>
                  </a:lnTo>
                  <a:lnTo>
                    <a:pt x="0" y="247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" y="210"/>
                  </a:lnTo>
                  <a:lnTo>
                    <a:pt x="4" y="187"/>
                  </a:lnTo>
                  <a:lnTo>
                    <a:pt x="10" y="165"/>
                  </a:lnTo>
                  <a:lnTo>
                    <a:pt x="18" y="143"/>
                  </a:lnTo>
                  <a:lnTo>
                    <a:pt x="28" y="123"/>
                  </a:lnTo>
                  <a:lnTo>
                    <a:pt x="40" y="104"/>
                  </a:lnTo>
                  <a:lnTo>
                    <a:pt x="54" y="85"/>
                  </a:lnTo>
                  <a:lnTo>
                    <a:pt x="69" y="69"/>
                  </a:lnTo>
                  <a:lnTo>
                    <a:pt x="85" y="54"/>
                  </a:lnTo>
                  <a:lnTo>
                    <a:pt x="104" y="40"/>
                  </a:lnTo>
                  <a:lnTo>
                    <a:pt x="123" y="28"/>
                  </a:lnTo>
                  <a:lnTo>
                    <a:pt x="143" y="18"/>
                  </a:lnTo>
                  <a:lnTo>
                    <a:pt x="164" y="10"/>
                  </a:lnTo>
                  <a:lnTo>
                    <a:pt x="187" y="5"/>
                  </a:lnTo>
                  <a:lnTo>
                    <a:pt x="210" y="1"/>
                  </a:lnTo>
                  <a:lnTo>
                    <a:pt x="222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47" y="0"/>
                  </a:lnTo>
                  <a:lnTo>
                    <a:pt x="258" y="1"/>
                  </a:lnTo>
                  <a:lnTo>
                    <a:pt x="281" y="5"/>
                  </a:lnTo>
                  <a:lnTo>
                    <a:pt x="304" y="10"/>
                  </a:lnTo>
                  <a:lnTo>
                    <a:pt x="326" y="18"/>
                  </a:lnTo>
                  <a:lnTo>
                    <a:pt x="346" y="28"/>
                  </a:lnTo>
                  <a:lnTo>
                    <a:pt x="366" y="40"/>
                  </a:lnTo>
                  <a:lnTo>
                    <a:pt x="384" y="54"/>
                  </a:lnTo>
                  <a:lnTo>
                    <a:pt x="400" y="69"/>
                  </a:lnTo>
                  <a:lnTo>
                    <a:pt x="415" y="85"/>
                  </a:lnTo>
                  <a:lnTo>
                    <a:pt x="429" y="104"/>
                  </a:lnTo>
                  <a:lnTo>
                    <a:pt x="441" y="123"/>
                  </a:lnTo>
                  <a:lnTo>
                    <a:pt x="451" y="143"/>
                  </a:lnTo>
                  <a:lnTo>
                    <a:pt x="458" y="165"/>
                  </a:lnTo>
                  <a:lnTo>
                    <a:pt x="464" y="187"/>
                  </a:lnTo>
                  <a:lnTo>
                    <a:pt x="468" y="210"/>
                  </a:lnTo>
                  <a:lnTo>
                    <a:pt x="469" y="222"/>
                  </a:lnTo>
                  <a:lnTo>
                    <a:pt x="469" y="235"/>
                  </a:lnTo>
                  <a:lnTo>
                    <a:pt x="469" y="235"/>
                  </a:lnTo>
                  <a:lnTo>
                    <a:pt x="469" y="247"/>
                  </a:lnTo>
                  <a:lnTo>
                    <a:pt x="468" y="259"/>
                  </a:lnTo>
                  <a:lnTo>
                    <a:pt x="464" y="281"/>
                  </a:lnTo>
                  <a:lnTo>
                    <a:pt x="458" y="305"/>
                  </a:lnTo>
                  <a:lnTo>
                    <a:pt x="451" y="326"/>
                  </a:lnTo>
                  <a:lnTo>
                    <a:pt x="441" y="346"/>
                  </a:lnTo>
                  <a:lnTo>
                    <a:pt x="429" y="366"/>
                  </a:lnTo>
                  <a:lnTo>
                    <a:pt x="415" y="384"/>
                  </a:lnTo>
                  <a:lnTo>
                    <a:pt x="400" y="400"/>
                  </a:lnTo>
                  <a:lnTo>
                    <a:pt x="384" y="416"/>
                  </a:lnTo>
                  <a:lnTo>
                    <a:pt x="366" y="430"/>
                  </a:lnTo>
                  <a:lnTo>
                    <a:pt x="346" y="441"/>
                  </a:lnTo>
                  <a:lnTo>
                    <a:pt x="326" y="451"/>
                  </a:lnTo>
                  <a:lnTo>
                    <a:pt x="304" y="459"/>
                  </a:lnTo>
                  <a:lnTo>
                    <a:pt x="281" y="464"/>
                  </a:lnTo>
                  <a:lnTo>
                    <a:pt x="258" y="468"/>
                  </a:lnTo>
                  <a:lnTo>
                    <a:pt x="247" y="469"/>
                  </a:lnTo>
                  <a:lnTo>
                    <a:pt x="235" y="469"/>
                  </a:lnTo>
                  <a:lnTo>
                    <a:pt x="235" y="469"/>
                  </a:lnTo>
                  <a:close/>
                  <a:moveTo>
                    <a:pt x="235" y="46"/>
                  </a:moveTo>
                  <a:lnTo>
                    <a:pt x="235" y="46"/>
                  </a:lnTo>
                  <a:lnTo>
                    <a:pt x="215" y="47"/>
                  </a:lnTo>
                  <a:lnTo>
                    <a:pt x="196" y="50"/>
                  </a:lnTo>
                  <a:lnTo>
                    <a:pt x="179" y="55"/>
                  </a:lnTo>
                  <a:lnTo>
                    <a:pt x="161" y="61"/>
                  </a:lnTo>
                  <a:lnTo>
                    <a:pt x="144" y="69"/>
                  </a:lnTo>
                  <a:lnTo>
                    <a:pt x="129" y="78"/>
                  </a:lnTo>
                  <a:lnTo>
                    <a:pt x="115" y="89"/>
                  </a:lnTo>
                  <a:lnTo>
                    <a:pt x="102" y="102"/>
                  </a:lnTo>
                  <a:lnTo>
                    <a:pt x="89" y="115"/>
                  </a:lnTo>
                  <a:lnTo>
                    <a:pt x="78" y="129"/>
                  </a:lnTo>
                  <a:lnTo>
                    <a:pt x="68" y="144"/>
                  </a:lnTo>
                  <a:lnTo>
                    <a:pt x="61" y="162"/>
                  </a:lnTo>
                  <a:lnTo>
                    <a:pt x="54" y="179"/>
                  </a:lnTo>
                  <a:lnTo>
                    <a:pt x="50" y="197"/>
                  </a:lnTo>
                  <a:lnTo>
                    <a:pt x="47" y="215"/>
                  </a:lnTo>
                  <a:lnTo>
                    <a:pt x="46" y="235"/>
                  </a:lnTo>
                  <a:lnTo>
                    <a:pt x="46" y="235"/>
                  </a:lnTo>
                  <a:lnTo>
                    <a:pt x="47" y="254"/>
                  </a:lnTo>
                  <a:lnTo>
                    <a:pt x="50" y="272"/>
                  </a:lnTo>
                  <a:lnTo>
                    <a:pt x="54" y="291"/>
                  </a:lnTo>
                  <a:lnTo>
                    <a:pt x="61" y="308"/>
                  </a:lnTo>
                  <a:lnTo>
                    <a:pt x="68" y="324"/>
                  </a:lnTo>
                  <a:lnTo>
                    <a:pt x="78" y="340"/>
                  </a:lnTo>
                  <a:lnTo>
                    <a:pt x="89" y="355"/>
                  </a:lnTo>
                  <a:lnTo>
                    <a:pt x="102" y="368"/>
                  </a:lnTo>
                  <a:lnTo>
                    <a:pt x="115" y="380"/>
                  </a:lnTo>
                  <a:lnTo>
                    <a:pt x="129" y="391"/>
                  </a:lnTo>
                  <a:lnTo>
                    <a:pt x="144" y="400"/>
                  </a:lnTo>
                  <a:lnTo>
                    <a:pt x="161" y="408"/>
                  </a:lnTo>
                  <a:lnTo>
                    <a:pt x="179" y="414"/>
                  </a:lnTo>
                  <a:lnTo>
                    <a:pt x="196" y="420"/>
                  </a:lnTo>
                  <a:lnTo>
                    <a:pt x="215" y="423"/>
                  </a:lnTo>
                  <a:lnTo>
                    <a:pt x="235" y="424"/>
                  </a:lnTo>
                  <a:lnTo>
                    <a:pt x="235" y="424"/>
                  </a:lnTo>
                  <a:lnTo>
                    <a:pt x="254" y="423"/>
                  </a:lnTo>
                  <a:lnTo>
                    <a:pt x="272" y="420"/>
                  </a:lnTo>
                  <a:lnTo>
                    <a:pt x="290" y="414"/>
                  </a:lnTo>
                  <a:lnTo>
                    <a:pt x="308" y="408"/>
                  </a:lnTo>
                  <a:lnTo>
                    <a:pt x="324" y="400"/>
                  </a:lnTo>
                  <a:lnTo>
                    <a:pt x="340" y="391"/>
                  </a:lnTo>
                  <a:lnTo>
                    <a:pt x="354" y="380"/>
                  </a:lnTo>
                  <a:lnTo>
                    <a:pt x="368" y="368"/>
                  </a:lnTo>
                  <a:lnTo>
                    <a:pt x="380" y="355"/>
                  </a:lnTo>
                  <a:lnTo>
                    <a:pt x="391" y="340"/>
                  </a:lnTo>
                  <a:lnTo>
                    <a:pt x="400" y="324"/>
                  </a:lnTo>
                  <a:lnTo>
                    <a:pt x="408" y="308"/>
                  </a:lnTo>
                  <a:lnTo>
                    <a:pt x="414" y="291"/>
                  </a:lnTo>
                  <a:lnTo>
                    <a:pt x="419" y="272"/>
                  </a:lnTo>
                  <a:lnTo>
                    <a:pt x="423" y="254"/>
                  </a:lnTo>
                  <a:lnTo>
                    <a:pt x="424" y="235"/>
                  </a:lnTo>
                  <a:lnTo>
                    <a:pt x="424" y="235"/>
                  </a:lnTo>
                  <a:lnTo>
                    <a:pt x="423" y="215"/>
                  </a:lnTo>
                  <a:lnTo>
                    <a:pt x="419" y="197"/>
                  </a:lnTo>
                  <a:lnTo>
                    <a:pt x="414" y="179"/>
                  </a:lnTo>
                  <a:lnTo>
                    <a:pt x="408" y="162"/>
                  </a:lnTo>
                  <a:lnTo>
                    <a:pt x="400" y="144"/>
                  </a:lnTo>
                  <a:lnTo>
                    <a:pt x="391" y="129"/>
                  </a:lnTo>
                  <a:lnTo>
                    <a:pt x="380" y="115"/>
                  </a:lnTo>
                  <a:lnTo>
                    <a:pt x="368" y="102"/>
                  </a:lnTo>
                  <a:lnTo>
                    <a:pt x="354" y="89"/>
                  </a:lnTo>
                  <a:lnTo>
                    <a:pt x="340" y="78"/>
                  </a:lnTo>
                  <a:lnTo>
                    <a:pt x="324" y="69"/>
                  </a:lnTo>
                  <a:lnTo>
                    <a:pt x="308" y="61"/>
                  </a:lnTo>
                  <a:lnTo>
                    <a:pt x="290" y="55"/>
                  </a:lnTo>
                  <a:lnTo>
                    <a:pt x="272" y="50"/>
                  </a:lnTo>
                  <a:lnTo>
                    <a:pt x="254" y="47"/>
                  </a:lnTo>
                  <a:lnTo>
                    <a:pt x="235" y="46"/>
                  </a:lnTo>
                  <a:lnTo>
                    <a:pt x="235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ADFF8FD8-8FAD-4636-B164-FF3BEAB1C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32325" y="7513638"/>
              <a:ext cx="1082675" cy="687388"/>
            </a:xfrm>
            <a:custGeom>
              <a:avLst/>
              <a:gdLst>
                <a:gd name="T0" fmla="*/ 23 w 682"/>
                <a:gd name="T1" fmla="*/ 433 h 433"/>
                <a:gd name="T2" fmla="*/ 18 w 682"/>
                <a:gd name="T3" fmla="*/ 433 h 433"/>
                <a:gd name="T4" fmla="*/ 10 w 682"/>
                <a:gd name="T5" fmla="*/ 430 h 433"/>
                <a:gd name="T6" fmla="*/ 4 w 682"/>
                <a:gd name="T7" fmla="*/ 423 h 433"/>
                <a:gd name="T8" fmla="*/ 1 w 682"/>
                <a:gd name="T9" fmla="*/ 415 h 433"/>
                <a:gd name="T10" fmla="*/ 0 w 682"/>
                <a:gd name="T11" fmla="*/ 324 h 433"/>
                <a:gd name="T12" fmla="*/ 1 w 682"/>
                <a:gd name="T13" fmla="*/ 298 h 433"/>
                <a:gd name="T14" fmla="*/ 10 w 682"/>
                <a:gd name="T15" fmla="*/ 246 h 433"/>
                <a:gd name="T16" fmla="*/ 27 w 682"/>
                <a:gd name="T17" fmla="*/ 197 h 433"/>
                <a:gd name="T18" fmla="*/ 52 w 682"/>
                <a:gd name="T19" fmla="*/ 151 h 433"/>
                <a:gd name="T20" fmla="*/ 83 w 682"/>
                <a:gd name="T21" fmla="*/ 108 h 433"/>
                <a:gd name="T22" fmla="*/ 121 w 682"/>
                <a:gd name="T23" fmla="*/ 70 h 433"/>
                <a:gd name="T24" fmla="*/ 164 w 682"/>
                <a:gd name="T25" fmla="*/ 38 h 433"/>
                <a:gd name="T26" fmla="*/ 212 w 682"/>
                <a:gd name="T27" fmla="*/ 12 h 433"/>
                <a:gd name="T28" fmla="*/ 238 w 682"/>
                <a:gd name="T29" fmla="*/ 2 h 433"/>
                <a:gd name="T30" fmla="*/ 246 w 682"/>
                <a:gd name="T31" fmla="*/ 0 h 433"/>
                <a:gd name="T32" fmla="*/ 253 w 682"/>
                <a:gd name="T33" fmla="*/ 2 h 433"/>
                <a:gd name="T34" fmla="*/ 260 w 682"/>
                <a:gd name="T35" fmla="*/ 5 h 433"/>
                <a:gd name="T36" fmla="*/ 265 w 682"/>
                <a:gd name="T37" fmla="*/ 11 h 433"/>
                <a:gd name="T38" fmla="*/ 439 w 682"/>
                <a:gd name="T39" fmla="*/ 11 h 433"/>
                <a:gd name="T40" fmla="*/ 441 w 682"/>
                <a:gd name="T41" fmla="*/ 8 h 433"/>
                <a:gd name="T42" fmla="*/ 450 w 682"/>
                <a:gd name="T43" fmla="*/ 3 h 433"/>
                <a:gd name="T44" fmla="*/ 461 w 682"/>
                <a:gd name="T45" fmla="*/ 2 h 433"/>
                <a:gd name="T46" fmla="*/ 465 w 682"/>
                <a:gd name="T47" fmla="*/ 3 h 433"/>
                <a:gd name="T48" fmla="*/ 513 w 682"/>
                <a:gd name="T49" fmla="*/ 24 h 433"/>
                <a:gd name="T50" fmla="*/ 556 w 682"/>
                <a:gd name="T51" fmla="*/ 50 h 433"/>
                <a:gd name="T52" fmla="*/ 592 w 682"/>
                <a:gd name="T53" fmla="*/ 83 h 433"/>
                <a:gd name="T54" fmla="*/ 624 w 682"/>
                <a:gd name="T55" fmla="*/ 120 h 433"/>
                <a:gd name="T56" fmla="*/ 648 w 682"/>
                <a:gd name="T57" fmla="*/ 164 h 433"/>
                <a:gd name="T58" fmla="*/ 666 w 682"/>
                <a:gd name="T59" fmla="*/ 211 h 433"/>
                <a:gd name="T60" fmla="*/ 678 w 682"/>
                <a:gd name="T61" fmla="*/ 261 h 433"/>
                <a:gd name="T62" fmla="*/ 682 w 682"/>
                <a:gd name="T63" fmla="*/ 315 h 433"/>
                <a:gd name="T64" fmla="*/ 682 w 682"/>
                <a:gd name="T65" fmla="*/ 411 h 433"/>
                <a:gd name="T66" fmla="*/ 680 w 682"/>
                <a:gd name="T67" fmla="*/ 420 h 433"/>
                <a:gd name="T68" fmla="*/ 675 w 682"/>
                <a:gd name="T69" fmla="*/ 427 h 433"/>
                <a:gd name="T70" fmla="*/ 667 w 682"/>
                <a:gd name="T71" fmla="*/ 432 h 433"/>
                <a:gd name="T72" fmla="*/ 658 w 682"/>
                <a:gd name="T73" fmla="*/ 433 h 433"/>
                <a:gd name="T74" fmla="*/ 47 w 682"/>
                <a:gd name="T75" fmla="*/ 387 h 433"/>
                <a:gd name="T76" fmla="*/ 636 w 682"/>
                <a:gd name="T77" fmla="*/ 315 h 433"/>
                <a:gd name="T78" fmla="*/ 635 w 682"/>
                <a:gd name="T79" fmla="*/ 293 h 433"/>
                <a:gd name="T80" fmla="*/ 629 w 682"/>
                <a:gd name="T81" fmla="*/ 249 h 433"/>
                <a:gd name="T82" fmla="*/ 618 w 682"/>
                <a:gd name="T83" fmla="*/ 209 h 433"/>
                <a:gd name="T84" fmla="*/ 600 w 682"/>
                <a:gd name="T85" fmla="*/ 172 h 433"/>
                <a:gd name="T86" fmla="*/ 579 w 682"/>
                <a:gd name="T87" fmla="*/ 137 h 433"/>
                <a:gd name="T88" fmla="*/ 553 w 682"/>
                <a:gd name="T89" fmla="*/ 108 h 433"/>
                <a:gd name="T90" fmla="*/ 521 w 682"/>
                <a:gd name="T91" fmla="*/ 83 h 433"/>
                <a:gd name="T92" fmla="*/ 486 w 682"/>
                <a:gd name="T93" fmla="*/ 61 h 433"/>
                <a:gd name="T94" fmla="*/ 368 w 682"/>
                <a:gd name="T95" fmla="*/ 199 h 433"/>
                <a:gd name="T96" fmla="*/ 364 w 682"/>
                <a:gd name="T97" fmla="*/ 203 h 433"/>
                <a:gd name="T98" fmla="*/ 355 w 682"/>
                <a:gd name="T99" fmla="*/ 208 h 433"/>
                <a:gd name="T100" fmla="*/ 348 w 682"/>
                <a:gd name="T101" fmla="*/ 209 h 433"/>
                <a:gd name="T102" fmla="*/ 337 w 682"/>
                <a:gd name="T103" fmla="*/ 206 h 433"/>
                <a:gd name="T104" fmla="*/ 329 w 682"/>
                <a:gd name="T105" fmla="*/ 198 h 433"/>
                <a:gd name="T106" fmla="*/ 236 w 682"/>
                <a:gd name="T107" fmla="*/ 52 h 433"/>
                <a:gd name="T108" fmla="*/ 196 w 682"/>
                <a:gd name="T109" fmla="*/ 72 h 433"/>
                <a:gd name="T110" fmla="*/ 160 w 682"/>
                <a:gd name="T111" fmla="*/ 98 h 433"/>
                <a:gd name="T112" fmla="*/ 127 w 682"/>
                <a:gd name="T113" fmla="*/ 128 h 433"/>
                <a:gd name="T114" fmla="*/ 100 w 682"/>
                <a:gd name="T115" fmla="*/ 163 h 433"/>
                <a:gd name="T116" fmla="*/ 77 w 682"/>
                <a:gd name="T117" fmla="*/ 199 h 433"/>
                <a:gd name="T118" fmla="*/ 60 w 682"/>
                <a:gd name="T119" fmla="*/ 239 h 433"/>
                <a:gd name="T120" fmla="*/ 50 w 682"/>
                <a:gd name="T121" fmla="*/ 281 h 433"/>
                <a:gd name="T122" fmla="*/ 47 w 682"/>
                <a:gd name="T123" fmla="*/ 324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2" h="433">
                  <a:moveTo>
                    <a:pt x="658" y="433"/>
                  </a:moveTo>
                  <a:lnTo>
                    <a:pt x="23" y="433"/>
                  </a:lnTo>
                  <a:lnTo>
                    <a:pt x="23" y="433"/>
                  </a:lnTo>
                  <a:lnTo>
                    <a:pt x="18" y="433"/>
                  </a:lnTo>
                  <a:lnTo>
                    <a:pt x="14" y="432"/>
                  </a:lnTo>
                  <a:lnTo>
                    <a:pt x="10" y="430"/>
                  </a:lnTo>
                  <a:lnTo>
                    <a:pt x="7" y="427"/>
                  </a:lnTo>
                  <a:lnTo>
                    <a:pt x="4" y="423"/>
                  </a:lnTo>
                  <a:lnTo>
                    <a:pt x="2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1" y="298"/>
                  </a:lnTo>
                  <a:lnTo>
                    <a:pt x="5" y="271"/>
                  </a:lnTo>
                  <a:lnTo>
                    <a:pt x="10" y="246"/>
                  </a:lnTo>
                  <a:lnTo>
                    <a:pt x="18" y="222"/>
                  </a:lnTo>
                  <a:lnTo>
                    <a:pt x="27" y="197"/>
                  </a:lnTo>
                  <a:lnTo>
                    <a:pt x="39" y="173"/>
                  </a:lnTo>
                  <a:lnTo>
                    <a:pt x="52" y="151"/>
                  </a:lnTo>
                  <a:lnTo>
                    <a:pt x="67" y="129"/>
                  </a:lnTo>
                  <a:lnTo>
                    <a:pt x="83" y="108"/>
                  </a:lnTo>
                  <a:lnTo>
                    <a:pt x="102" y="89"/>
                  </a:lnTo>
                  <a:lnTo>
                    <a:pt x="121" y="70"/>
                  </a:lnTo>
                  <a:lnTo>
                    <a:pt x="142" y="53"/>
                  </a:lnTo>
                  <a:lnTo>
                    <a:pt x="164" y="38"/>
                  </a:lnTo>
                  <a:lnTo>
                    <a:pt x="188" y="25"/>
                  </a:lnTo>
                  <a:lnTo>
                    <a:pt x="212" y="12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42" y="1"/>
                  </a:lnTo>
                  <a:lnTo>
                    <a:pt x="246" y="0"/>
                  </a:lnTo>
                  <a:lnTo>
                    <a:pt x="249" y="1"/>
                  </a:lnTo>
                  <a:lnTo>
                    <a:pt x="253" y="2"/>
                  </a:lnTo>
                  <a:lnTo>
                    <a:pt x="256" y="3"/>
                  </a:lnTo>
                  <a:lnTo>
                    <a:pt x="260" y="5"/>
                  </a:lnTo>
                  <a:lnTo>
                    <a:pt x="262" y="8"/>
                  </a:lnTo>
                  <a:lnTo>
                    <a:pt x="265" y="11"/>
                  </a:lnTo>
                  <a:lnTo>
                    <a:pt x="349" y="144"/>
                  </a:lnTo>
                  <a:lnTo>
                    <a:pt x="439" y="11"/>
                  </a:lnTo>
                  <a:lnTo>
                    <a:pt x="439" y="11"/>
                  </a:lnTo>
                  <a:lnTo>
                    <a:pt x="441" y="8"/>
                  </a:lnTo>
                  <a:lnTo>
                    <a:pt x="444" y="6"/>
                  </a:lnTo>
                  <a:lnTo>
                    <a:pt x="450" y="3"/>
                  </a:lnTo>
                  <a:lnTo>
                    <a:pt x="458" y="1"/>
                  </a:lnTo>
                  <a:lnTo>
                    <a:pt x="461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90" y="12"/>
                  </a:lnTo>
                  <a:lnTo>
                    <a:pt x="513" y="24"/>
                  </a:lnTo>
                  <a:lnTo>
                    <a:pt x="534" y="36"/>
                  </a:lnTo>
                  <a:lnTo>
                    <a:pt x="556" y="50"/>
                  </a:lnTo>
                  <a:lnTo>
                    <a:pt x="575" y="65"/>
                  </a:lnTo>
                  <a:lnTo>
                    <a:pt x="592" y="83"/>
                  </a:lnTo>
                  <a:lnTo>
                    <a:pt x="609" y="101"/>
                  </a:lnTo>
                  <a:lnTo>
                    <a:pt x="624" y="120"/>
                  </a:lnTo>
                  <a:lnTo>
                    <a:pt x="637" y="141"/>
                  </a:lnTo>
                  <a:lnTo>
                    <a:pt x="648" y="164"/>
                  </a:lnTo>
                  <a:lnTo>
                    <a:pt x="658" y="186"/>
                  </a:lnTo>
                  <a:lnTo>
                    <a:pt x="666" y="211"/>
                  </a:lnTo>
                  <a:lnTo>
                    <a:pt x="674" y="235"/>
                  </a:lnTo>
                  <a:lnTo>
                    <a:pt x="678" y="261"/>
                  </a:lnTo>
                  <a:lnTo>
                    <a:pt x="681" y="288"/>
                  </a:lnTo>
                  <a:lnTo>
                    <a:pt x="682" y="315"/>
                  </a:lnTo>
                  <a:lnTo>
                    <a:pt x="682" y="411"/>
                  </a:lnTo>
                  <a:lnTo>
                    <a:pt x="682" y="411"/>
                  </a:lnTo>
                  <a:lnTo>
                    <a:pt x="682" y="415"/>
                  </a:lnTo>
                  <a:lnTo>
                    <a:pt x="680" y="420"/>
                  </a:lnTo>
                  <a:lnTo>
                    <a:pt x="678" y="423"/>
                  </a:lnTo>
                  <a:lnTo>
                    <a:pt x="675" y="427"/>
                  </a:lnTo>
                  <a:lnTo>
                    <a:pt x="672" y="430"/>
                  </a:lnTo>
                  <a:lnTo>
                    <a:pt x="667" y="432"/>
                  </a:lnTo>
                  <a:lnTo>
                    <a:pt x="663" y="433"/>
                  </a:lnTo>
                  <a:lnTo>
                    <a:pt x="658" y="433"/>
                  </a:lnTo>
                  <a:lnTo>
                    <a:pt x="658" y="433"/>
                  </a:lnTo>
                  <a:close/>
                  <a:moveTo>
                    <a:pt x="47" y="387"/>
                  </a:moveTo>
                  <a:lnTo>
                    <a:pt x="636" y="387"/>
                  </a:lnTo>
                  <a:lnTo>
                    <a:pt x="636" y="315"/>
                  </a:lnTo>
                  <a:lnTo>
                    <a:pt x="636" y="315"/>
                  </a:lnTo>
                  <a:lnTo>
                    <a:pt x="635" y="293"/>
                  </a:lnTo>
                  <a:lnTo>
                    <a:pt x="633" y="270"/>
                  </a:lnTo>
                  <a:lnTo>
                    <a:pt x="629" y="249"/>
                  </a:lnTo>
                  <a:lnTo>
                    <a:pt x="624" y="229"/>
                  </a:lnTo>
                  <a:lnTo>
                    <a:pt x="618" y="209"/>
                  </a:lnTo>
                  <a:lnTo>
                    <a:pt x="610" y="190"/>
                  </a:lnTo>
                  <a:lnTo>
                    <a:pt x="600" y="172"/>
                  </a:lnTo>
                  <a:lnTo>
                    <a:pt x="590" y="155"/>
                  </a:lnTo>
                  <a:lnTo>
                    <a:pt x="579" y="137"/>
                  </a:lnTo>
                  <a:lnTo>
                    <a:pt x="566" y="122"/>
                  </a:lnTo>
                  <a:lnTo>
                    <a:pt x="553" y="108"/>
                  </a:lnTo>
                  <a:lnTo>
                    <a:pt x="537" y="95"/>
                  </a:lnTo>
                  <a:lnTo>
                    <a:pt x="521" y="83"/>
                  </a:lnTo>
                  <a:lnTo>
                    <a:pt x="504" y="71"/>
                  </a:lnTo>
                  <a:lnTo>
                    <a:pt x="486" y="61"/>
                  </a:lnTo>
                  <a:lnTo>
                    <a:pt x="466" y="52"/>
                  </a:lnTo>
                  <a:lnTo>
                    <a:pt x="368" y="199"/>
                  </a:lnTo>
                  <a:lnTo>
                    <a:pt x="368" y="199"/>
                  </a:lnTo>
                  <a:lnTo>
                    <a:pt x="364" y="203"/>
                  </a:lnTo>
                  <a:lnTo>
                    <a:pt x="360" y="206"/>
                  </a:lnTo>
                  <a:lnTo>
                    <a:pt x="355" y="208"/>
                  </a:lnTo>
                  <a:lnTo>
                    <a:pt x="348" y="209"/>
                  </a:lnTo>
                  <a:lnTo>
                    <a:pt x="348" y="209"/>
                  </a:lnTo>
                  <a:lnTo>
                    <a:pt x="342" y="208"/>
                  </a:lnTo>
                  <a:lnTo>
                    <a:pt x="337" y="206"/>
                  </a:lnTo>
                  <a:lnTo>
                    <a:pt x="333" y="202"/>
                  </a:lnTo>
                  <a:lnTo>
                    <a:pt x="329" y="198"/>
                  </a:lnTo>
                  <a:lnTo>
                    <a:pt x="236" y="52"/>
                  </a:lnTo>
                  <a:lnTo>
                    <a:pt x="236" y="52"/>
                  </a:lnTo>
                  <a:lnTo>
                    <a:pt x="215" y="61"/>
                  </a:lnTo>
                  <a:lnTo>
                    <a:pt x="196" y="72"/>
                  </a:lnTo>
                  <a:lnTo>
                    <a:pt x="177" y="85"/>
                  </a:lnTo>
                  <a:lnTo>
                    <a:pt x="160" y="98"/>
                  </a:lnTo>
                  <a:lnTo>
                    <a:pt x="142" y="113"/>
                  </a:lnTo>
                  <a:lnTo>
                    <a:pt x="127" y="128"/>
                  </a:lnTo>
                  <a:lnTo>
                    <a:pt x="112" y="144"/>
                  </a:lnTo>
                  <a:lnTo>
                    <a:pt x="100" y="163"/>
                  </a:lnTo>
                  <a:lnTo>
                    <a:pt x="87" y="181"/>
                  </a:lnTo>
                  <a:lnTo>
                    <a:pt x="77" y="199"/>
                  </a:lnTo>
                  <a:lnTo>
                    <a:pt x="68" y="220"/>
                  </a:lnTo>
                  <a:lnTo>
                    <a:pt x="60" y="239"/>
                  </a:lnTo>
                  <a:lnTo>
                    <a:pt x="54" y="260"/>
                  </a:lnTo>
                  <a:lnTo>
                    <a:pt x="50" y="281"/>
                  </a:lnTo>
                  <a:lnTo>
                    <a:pt x="48" y="302"/>
                  </a:lnTo>
                  <a:lnTo>
                    <a:pt x="47" y="324"/>
                  </a:lnTo>
                  <a:lnTo>
                    <a:pt x="47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912FC361-97B7-4CDC-8F8A-A79794C5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6816725"/>
              <a:ext cx="609600" cy="73025"/>
            </a:xfrm>
            <a:custGeom>
              <a:avLst/>
              <a:gdLst>
                <a:gd name="T0" fmla="*/ 362 w 384"/>
                <a:gd name="T1" fmla="*/ 46 h 46"/>
                <a:gd name="T2" fmla="*/ 23 w 384"/>
                <a:gd name="T3" fmla="*/ 46 h 46"/>
                <a:gd name="T4" fmla="*/ 23 w 384"/>
                <a:gd name="T5" fmla="*/ 46 h 46"/>
                <a:gd name="T6" fmla="*/ 19 w 384"/>
                <a:gd name="T7" fmla="*/ 46 h 46"/>
                <a:gd name="T8" fmla="*/ 14 w 384"/>
                <a:gd name="T9" fmla="*/ 45 h 46"/>
                <a:gd name="T10" fmla="*/ 10 w 384"/>
                <a:gd name="T11" fmla="*/ 43 h 46"/>
                <a:gd name="T12" fmla="*/ 6 w 384"/>
                <a:gd name="T13" fmla="*/ 40 h 46"/>
                <a:gd name="T14" fmla="*/ 3 w 384"/>
                <a:gd name="T15" fmla="*/ 36 h 46"/>
                <a:gd name="T16" fmla="*/ 1 w 384"/>
                <a:gd name="T17" fmla="*/ 33 h 46"/>
                <a:gd name="T18" fmla="*/ 0 w 384"/>
                <a:gd name="T19" fmla="*/ 28 h 46"/>
                <a:gd name="T20" fmla="*/ 0 w 384"/>
                <a:gd name="T21" fmla="*/ 24 h 46"/>
                <a:gd name="T22" fmla="*/ 0 w 384"/>
                <a:gd name="T23" fmla="*/ 24 h 46"/>
                <a:gd name="T24" fmla="*/ 0 w 384"/>
                <a:gd name="T25" fmla="*/ 19 h 46"/>
                <a:gd name="T26" fmla="*/ 1 w 384"/>
                <a:gd name="T27" fmla="*/ 15 h 46"/>
                <a:gd name="T28" fmla="*/ 3 w 384"/>
                <a:gd name="T29" fmla="*/ 10 h 46"/>
                <a:gd name="T30" fmla="*/ 6 w 384"/>
                <a:gd name="T31" fmla="*/ 7 h 46"/>
                <a:gd name="T32" fmla="*/ 10 w 384"/>
                <a:gd name="T33" fmla="*/ 4 h 46"/>
                <a:gd name="T34" fmla="*/ 14 w 384"/>
                <a:gd name="T35" fmla="*/ 2 h 46"/>
                <a:gd name="T36" fmla="*/ 19 w 384"/>
                <a:gd name="T37" fmla="*/ 1 h 46"/>
                <a:gd name="T38" fmla="*/ 23 w 384"/>
                <a:gd name="T39" fmla="*/ 0 h 46"/>
                <a:gd name="T40" fmla="*/ 362 w 384"/>
                <a:gd name="T41" fmla="*/ 0 h 46"/>
                <a:gd name="T42" fmla="*/ 362 w 384"/>
                <a:gd name="T43" fmla="*/ 0 h 46"/>
                <a:gd name="T44" fmla="*/ 366 w 384"/>
                <a:gd name="T45" fmla="*/ 1 h 46"/>
                <a:gd name="T46" fmla="*/ 371 w 384"/>
                <a:gd name="T47" fmla="*/ 2 h 46"/>
                <a:gd name="T48" fmla="*/ 374 w 384"/>
                <a:gd name="T49" fmla="*/ 4 h 46"/>
                <a:gd name="T50" fmla="*/ 378 w 384"/>
                <a:gd name="T51" fmla="*/ 7 h 46"/>
                <a:gd name="T52" fmla="*/ 380 w 384"/>
                <a:gd name="T53" fmla="*/ 10 h 46"/>
                <a:gd name="T54" fmla="*/ 383 w 384"/>
                <a:gd name="T55" fmla="*/ 15 h 46"/>
                <a:gd name="T56" fmla="*/ 384 w 384"/>
                <a:gd name="T57" fmla="*/ 19 h 46"/>
                <a:gd name="T58" fmla="*/ 384 w 384"/>
                <a:gd name="T59" fmla="*/ 24 h 46"/>
                <a:gd name="T60" fmla="*/ 384 w 384"/>
                <a:gd name="T61" fmla="*/ 24 h 46"/>
                <a:gd name="T62" fmla="*/ 384 w 384"/>
                <a:gd name="T63" fmla="*/ 28 h 46"/>
                <a:gd name="T64" fmla="*/ 383 w 384"/>
                <a:gd name="T65" fmla="*/ 33 h 46"/>
                <a:gd name="T66" fmla="*/ 380 w 384"/>
                <a:gd name="T67" fmla="*/ 36 h 46"/>
                <a:gd name="T68" fmla="*/ 378 w 384"/>
                <a:gd name="T69" fmla="*/ 40 h 46"/>
                <a:gd name="T70" fmla="*/ 374 w 384"/>
                <a:gd name="T71" fmla="*/ 43 h 46"/>
                <a:gd name="T72" fmla="*/ 371 w 384"/>
                <a:gd name="T73" fmla="*/ 45 h 46"/>
                <a:gd name="T74" fmla="*/ 366 w 384"/>
                <a:gd name="T75" fmla="*/ 46 h 46"/>
                <a:gd name="T76" fmla="*/ 362 w 384"/>
                <a:gd name="T77" fmla="*/ 46 h 46"/>
                <a:gd name="T78" fmla="*/ 362 w 384"/>
                <a:gd name="T7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4" h="46">
                  <a:moveTo>
                    <a:pt x="362" y="46"/>
                  </a:moveTo>
                  <a:lnTo>
                    <a:pt x="23" y="46"/>
                  </a:lnTo>
                  <a:lnTo>
                    <a:pt x="23" y="46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6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6" y="1"/>
                  </a:lnTo>
                  <a:lnTo>
                    <a:pt x="371" y="2"/>
                  </a:lnTo>
                  <a:lnTo>
                    <a:pt x="374" y="4"/>
                  </a:lnTo>
                  <a:lnTo>
                    <a:pt x="378" y="7"/>
                  </a:lnTo>
                  <a:lnTo>
                    <a:pt x="380" y="10"/>
                  </a:lnTo>
                  <a:lnTo>
                    <a:pt x="383" y="15"/>
                  </a:lnTo>
                  <a:lnTo>
                    <a:pt x="384" y="19"/>
                  </a:lnTo>
                  <a:lnTo>
                    <a:pt x="384" y="24"/>
                  </a:lnTo>
                  <a:lnTo>
                    <a:pt x="384" y="24"/>
                  </a:lnTo>
                  <a:lnTo>
                    <a:pt x="384" y="28"/>
                  </a:lnTo>
                  <a:lnTo>
                    <a:pt x="383" y="33"/>
                  </a:lnTo>
                  <a:lnTo>
                    <a:pt x="380" y="36"/>
                  </a:lnTo>
                  <a:lnTo>
                    <a:pt x="378" y="40"/>
                  </a:lnTo>
                  <a:lnTo>
                    <a:pt x="374" y="43"/>
                  </a:lnTo>
                  <a:lnTo>
                    <a:pt x="371" y="45"/>
                  </a:lnTo>
                  <a:lnTo>
                    <a:pt x="366" y="46"/>
                  </a:lnTo>
                  <a:lnTo>
                    <a:pt x="362" y="46"/>
                  </a:lnTo>
                  <a:lnTo>
                    <a:pt x="36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C9B2704F-2D5B-4786-9059-3B3A4D044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7018338"/>
              <a:ext cx="746125" cy="74613"/>
            </a:xfrm>
            <a:custGeom>
              <a:avLst/>
              <a:gdLst>
                <a:gd name="T0" fmla="*/ 446 w 470"/>
                <a:gd name="T1" fmla="*/ 47 h 47"/>
                <a:gd name="T2" fmla="*/ 23 w 470"/>
                <a:gd name="T3" fmla="*/ 47 h 47"/>
                <a:gd name="T4" fmla="*/ 23 w 470"/>
                <a:gd name="T5" fmla="*/ 47 h 47"/>
                <a:gd name="T6" fmla="*/ 19 w 470"/>
                <a:gd name="T7" fmla="*/ 46 h 47"/>
                <a:gd name="T8" fmla="*/ 14 w 470"/>
                <a:gd name="T9" fmla="*/ 45 h 47"/>
                <a:gd name="T10" fmla="*/ 10 w 470"/>
                <a:gd name="T11" fmla="*/ 43 h 47"/>
                <a:gd name="T12" fmla="*/ 6 w 470"/>
                <a:gd name="T13" fmla="*/ 40 h 47"/>
                <a:gd name="T14" fmla="*/ 3 w 470"/>
                <a:gd name="T15" fmla="*/ 37 h 47"/>
                <a:gd name="T16" fmla="*/ 1 w 470"/>
                <a:gd name="T17" fmla="*/ 33 h 47"/>
                <a:gd name="T18" fmla="*/ 0 w 470"/>
                <a:gd name="T19" fmla="*/ 28 h 47"/>
                <a:gd name="T20" fmla="*/ 0 w 470"/>
                <a:gd name="T21" fmla="*/ 24 h 47"/>
                <a:gd name="T22" fmla="*/ 0 w 470"/>
                <a:gd name="T23" fmla="*/ 24 h 47"/>
                <a:gd name="T24" fmla="*/ 0 w 470"/>
                <a:gd name="T25" fmla="*/ 19 h 47"/>
                <a:gd name="T26" fmla="*/ 1 w 470"/>
                <a:gd name="T27" fmla="*/ 15 h 47"/>
                <a:gd name="T28" fmla="*/ 3 w 470"/>
                <a:gd name="T29" fmla="*/ 10 h 47"/>
                <a:gd name="T30" fmla="*/ 6 w 470"/>
                <a:gd name="T31" fmla="*/ 7 h 47"/>
                <a:gd name="T32" fmla="*/ 10 w 470"/>
                <a:gd name="T33" fmla="*/ 4 h 47"/>
                <a:gd name="T34" fmla="*/ 14 w 470"/>
                <a:gd name="T35" fmla="*/ 2 h 47"/>
                <a:gd name="T36" fmla="*/ 19 w 470"/>
                <a:gd name="T37" fmla="*/ 1 h 47"/>
                <a:gd name="T38" fmla="*/ 23 w 470"/>
                <a:gd name="T39" fmla="*/ 0 h 47"/>
                <a:gd name="T40" fmla="*/ 446 w 470"/>
                <a:gd name="T41" fmla="*/ 0 h 47"/>
                <a:gd name="T42" fmla="*/ 446 w 470"/>
                <a:gd name="T43" fmla="*/ 0 h 47"/>
                <a:gd name="T44" fmla="*/ 451 w 470"/>
                <a:gd name="T45" fmla="*/ 1 h 47"/>
                <a:gd name="T46" fmla="*/ 455 w 470"/>
                <a:gd name="T47" fmla="*/ 2 h 47"/>
                <a:gd name="T48" fmla="*/ 460 w 470"/>
                <a:gd name="T49" fmla="*/ 4 h 47"/>
                <a:gd name="T50" fmla="*/ 463 w 470"/>
                <a:gd name="T51" fmla="*/ 7 h 47"/>
                <a:gd name="T52" fmla="*/ 466 w 470"/>
                <a:gd name="T53" fmla="*/ 10 h 47"/>
                <a:gd name="T54" fmla="*/ 468 w 470"/>
                <a:gd name="T55" fmla="*/ 15 h 47"/>
                <a:gd name="T56" fmla="*/ 469 w 470"/>
                <a:gd name="T57" fmla="*/ 19 h 47"/>
                <a:gd name="T58" fmla="*/ 470 w 470"/>
                <a:gd name="T59" fmla="*/ 24 h 47"/>
                <a:gd name="T60" fmla="*/ 470 w 470"/>
                <a:gd name="T61" fmla="*/ 24 h 47"/>
                <a:gd name="T62" fmla="*/ 469 w 470"/>
                <a:gd name="T63" fmla="*/ 28 h 47"/>
                <a:gd name="T64" fmla="*/ 468 w 470"/>
                <a:gd name="T65" fmla="*/ 33 h 47"/>
                <a:gd name="T66" fmla="*/ 466 w 470"/>
                <a:gd name="T67" fmla="*/ 37 h 47"/>
                <a:gd name="T68" fmla="*/ 463 w 470"/>
                <a:gd name="T69" fmla="*/ 40 h 47"/>
                <a:gd name="T70" fmla="*/ 460 w 470"/>
                <a:gd name="T71" fmla="*/ 43 h 47"/>
                <a:gd name="T72" fmla="*/ 455 w 470"/>
                <a:gd name="T73" fmla="*/ 45 h 47"/>
                <a:gd name="T74" fmla="*/ 451 w 470"/>
                <a:gd name="T75" fmla="*/ 46 h 47"/>
                <a:gd name="T76" fmla="*/ 446 w 470"/>
                <a:gd name="T77" fmla="*/ 47 h 47"/>
                <a:gd name="T78" fmla="*/ 446 w 470"/>
                <a:gd name="T7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47">
                  <a:moveTo>
                    <a:pt x="446" y="47"/>
                  </a:moveTo>
                  <a:lnTo>
                    <a:pt x="23" y="47"/>
                  </a:lnTo>
                  <a:lnTo>
                    <a:pt x="23" y="47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51" y="1"/>
                  </a:lnTo>
                  <a:lnTo>
                    <a:pt x="455" y="2"/>
                  </a:lnTo>
                  <a:lnTo>
                    <a:pt x="460" y="4"/>
                  </a:lnTo>
                  <a:lnTo>
                    <a:pt x="463" y="7"/>
                  </a:lnTo>
                  <a:lnTo>
                    <a:pt x="466" y="10"/>
                  </a:lnTo>
                  <a:lnTo>
                    <a:pt x="468" y="15"/>
                  </a:lnTo>
                  <a:lnTo>
                    <a:pt x="469" y="19"/>
                  </a:lnTo>
                  <a:lnTo>
                    <a:pt x="470" y="24"/>
                  </a:lnTo>
                  <a:lnTo>
                    <a:pt x="470" y="24"/>
                  </a:lnTo>
                  <a:lnTo>
                    <a:pt x="469" y="28"/>
                  </a:lnTo>
                  <a:lnTo>
                    <a:pt x="468" y="33"/>
                  </a:lnTo>
                  <a:lnTo>
                    <a:pt x="466" y="37"/>
                  </a:lnTo>
                  <a:lnTo>
                    <a:pt x="463" y="40"/>
                  </a:lnTo>
                  <a:lnTo>
                    <a:pt x="460" y="43"/>
                  </a:lnTo>
                  <a:lnTo>
                    <a:pt x="455" y="45"/>
                  </a:lnTo>
                  <a:lnTo>
                    <a:pt x="451" y="46"/>
                  </a:lnTo>
                  <a:lnTo>
                    <a:pt x="446" y="47"/>
                  </a:lnTo>
                  <a:lnTo>
                    <a:pt x="44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F43B385-532F-457E-BBFD-2041EAE3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89338" y="7219950"/>
              <a:ext cx="746125" cy="74613"/>
            </a:xfrm>
            <a:custGeom>
              <a:avLst/>
              <a:gdLst>
                <a:gd name="T0" fmla="*/ 446 w 470"/>
                <a:gd name="T1" fmla="*/ 47 h 47"/>
                <a:gd name="T2" fmla="*/ 23 w 470"/>
                <a:gd name="T3" fmla="*/ 47 h 47"/>
                <a:gd name="T4" fmla="*/ 23 w 470"/>
                <a:gd name="T5" fmla="*/ 47 h 47"/>
                <a:gd name="T6" fmla="*/ 19 w 470"/>
                <a:gd name="T7" fmla="*/ 46 h 47"/>
                <a:gd name="T8" fmla="*/ 14 w 470"/>
                <a:gd name="T9" fmla="*/ 45 h 47"/>
                <a:gd name="T10" fmla="*/ 10 w 470"/>
                <a:gd name="T11" fmla="*/ 43 h 47"/>
                <a:gd name="T12" fmla="*/ 6 w 470"/>
                <a:gd name="T13" fmla="*/ 40 h 47"/>
                <a:gd name="T14" fmla="*/ 3 w 470"/>
                <a:gd name="T15" fmla="*/ 37 h 47"/>
                <a:gd name="T16" fmla="*/ 1 w 470"/>
                <a:gd name="T17" fmla="*/ 33 h 47"/>
                <a:gd name="T18" fmla="*/ 0 w 470"/>
                <a:gd name="T19" fmla="*/ 29 h 47"/>
                <a:gd name="T20" fmla="*/ 0 w 470"/>
                <a:gd name="T21" fmla="*/ 24 h 47"/>
                <a:gd name="T22" fmla="*/ 0 w 470"/>
                <a:gd name="T23" fmla="*/ 24 h 47"/>
                <a:gd name="T24" fmla="*/ 0 w 470"/>
                <a:gd name="T25" fmla="*/ 19 h 47"/>
                <a:gd name="T26" fmla="*/ 1 w 470"/>
                <a:gd name="T27" fmla="*/ 15 h 47"/>
                <a:gd name="T28" fmla="*/ 3 w 470"/>
                <a:gd name="T29" fmla="*/ 10 h 47"/>
                <a:gd name="T30" fmla="*/ 6 w 470"/>
                <a:gd name="T31" fmla="*/ 7 h 47"/>
                <a:gd name="T32" fmla="*/ 10 w 470"/>
                <a:gd name="T33" fmla="*/ 4 h 47"/>
                <a:gd name="T34" fmla="*/ 14 w 470"/>
                <a:gd name="T35" fmla="*/ 2 h 47"/>
                <a:gd name="T36" fmla="*/ 19 w 470"/>
                <a:gd name="T37" fmla="*/ 1 h 47"/>
                <a:gd name="T38" fmla="*/ 23 w 470"/>
                <a:gd name="T39" fmla="*/ 0 h 47"/>
                <a:gd name="T40" fmla="*/ 446 w 470"/>
                <a:gd name="T41" fmla="*/ 0 h 47"/>
                <a:gd name="T42" fmla="*/ 446 w 470"/>
                <a:gd name="T43" fmla="*/ 0 h 47"/>
                <a:gd name="T44" fmla="*/ 451 w 470"/>
                <a:gd name="T45" fmla="*/ 1 h 47"/>
                <a:gd name="T46" fmla="*/ 455 w 470"/>
                <a:gd name="T47" fmla="*/ 2 h 47"/>
                <a:gd name="T48" fmla="*/ 460 w 470"/>
                <a:gd name="T49" fmla="*/ 4 h 47"/>
                <a:gd name="T50" fmla="*/ 463 w 470"/>
                <a:gd name="T51" fmla="*/ 7 h 47"/>
                <a:gd name="T52" fmla="*/ 466 w 470"/>
                <a:gd name="T53" fmla="*/ 10 h 47"/>
                <a:gd name="T54" fmla="*/ 468 w 470"/>
                <a:gd name="T55" fmla="*/ 15 h 47"/>
                <a:gd name="T56" fmla="*/ 469 w 470"/>
                <a:gd name="T57" fmla="*/ 19 h 47"/>
                <a:gd name="T58" fmla="*/ 470 w 470"/>
                <a:gd name="T59" fmla="*/ 24 h 47"/>
                <a:gd name="T60" fmla="*/ 470 w 470"/>
                <a:gd name="T61" fmla="*/ 24 h 47"/>
                <a:gd name="T62" fmla="*/ 469 w 470"/>
                <a:gd name="T63" fmla="*/ 29 h 47"/>
                <a:gd name="T64" fmla="*/ 468 w 470"/>
                <a:gd name="T65" fmla="*/ 33 h 47"/>
                <a:gd name="T66" fmla="*/ 466 w 470"/>
                <a:gd name="T67" fmla="*/ 37 h 47"/>
                <a:gd name="T68" fmla="*/ 463 w 470"/>
                <a:gd name="T69" fmla="*/ 40 h 47"/>
                <a:gd name="T70" fmla="*/ 460 w 470"/>
                <a:gd name="T71" fmla="*/ 43 h 47"/>
                <a:gd name="T72" fmla="*/ 455 w 470"/>
                <a:gd name="T73" fmla="*/ 45 h 47"/>
                <a:gd name="T74" fmla="*/ 451 w 470"/>
                <a:gd name="T75" fmla="*/ 46 h 47"/>
                <a:gd name="T76" fmla="*/ 446 w 470"/>
                <a:gd name="T77" fmla="*/ 47 h 47"/>
                <a:gd name="T78" fmla="*/ 446 w 470"/>
                <a:gd name="T7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47">
                  <a:moveTo>
                    <a:pt x="446" y="47"/>
                  </a:moveTo>
                  <a:lnTo>
                    <a:pt x="23" y="47"/>
                  </a:lnTo>
                  <a:lnTo>
                    <a:pt x="23" y="47"/>
                  </a:lnTo>
                  <a:lnTo>
                    <a:pt x="19" y="46"/>
                  </a:lnTo>
                  <a:lnTo>
                    <a:pt x="14" y="45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51" y="1"/>
                  </a:lnTo>
                  <a:lnTo>
                    <a:pt x="455" y="2"/>
                  </a:lnTo>
                  <a:lnTo>
                    <a:pt x="460" y="4"/>
                  </a:lnTo>
                  <a:lnTo>
                    <a:pt x="463" y="7"/>
                  </a:lnTo>
                  <a:lnTo>
                    <a:pt x="466" y="10"/>
                  </a:lnTo>
                  <a:lnTo>
                    <a:pt x="468" y="15"/>
                  </a:lnTo>
                  <a:lnTo>
                    <a:pt x="469" y="19"/>
                  </a:lnTo>
                  <a:lnTo>
                    <a:pt x="470" y="24"/>
                  </a:lnTo>
                  <a:lnTo>
                    <a:pt x="470" y="24"/>
                  </a:lnTo>
                  <a:lnTo>
                    <a:pt x="469" y="29"/>
                  </a:lnTo>
                  <a:lnTo>
                    <a:pt x="468" y="33"/>
                  </a:lnTo>
                  <a:lnTo>
                    <a:pt x="466" y="37"/>
                  </a:lnTo>
                  <a:lnTo>
                    <a:pt x="463" y="40"/>
                  </a:lnTo>
                  <a:lnTo>
                    <a:pt x="460" y="43"/>
                  </a:lnTo>
                  <a:lnTo>
                    <a:pt x="455" y="45"/>
                  </a:lnTo>
                  <a:lnTo>
                    <a:pt x="451" y="46"/>
                  </a:lnTo>
                  <a:lnTo>
                    <a:pt x="446" y="47"/>
                  </a:lnTo>
                  <a:lnTo>
                    <a:pt x="44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D74CD287-F159-4EF0-8C0B-F2E20FBB9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76650" y="7437438"/>
              <a:ext cx="312737" cy="312738"/>
            </a:xfrm>
            <a:custGeom>
              <a:avLst/>
              <a:gdLst>
                <a:gd name="T0" fmla="*/ 24 w 197"/>
                <a:gd name="T1" fmla="*/ 197 h 197"/>
                <a:gd name="T2" fmla="*/ 24 w 197"/>
                <a:gd name="T3" fmla="*/ 197 h 197"/>
                <a:gd name="T4" fmla="*/ 20 w 197"/>
                <a:gd name="T5" fmla="*/ 196 h 197"/>
                <a:gd name="T6" fmla="*/ 15 w 197"/>
                <a:gd name="T7" fmla="*/ 195 h 197"/>
                <a:gd name="T8" fmla="*/ 11 w 197"/>
                <a:gd name="T9" fmla="*/ 192 h 197"/>
                <a:gd name="T10" fmla="*/ 8 w 197"/>
                <a:gd name="T11" fmla="*/ 189 h 197"/>
                <a:gd name="T12" fmla="*/ 8 w 197"/>
                <a:gd name="T13" fmla="*/ 189 h 197"/>
                <a:gd name="T14" fmla="*/ 5 w 197"/>
                <a:gd name="T15" fmla="*/ 186 h 197"/>
                <a:gd name="T16" fmla="*/ 2 w 197"/>
                <a:gd name="T17" fmla="*/ 182 h 197"/>
                <a:gd name="T18" fmla="*/ 1 w 197"/>
                <a:gd name="T19" fmla="*/ 177 h 197"/>
                <a:gd name="T20" fmla="*/ 0 w 197"/>
                <a:gd name="T21" fmla="*/ 173 h 197"/>
                <a:gd name="T22" fmla="*/ 1 w 197"/>
                <a:gd name="T23" fmla="*/ 169 h 197"/>
                <a:gd name="T24" fmla="*/ 2 w 197"/>
                <a:gd name="T25" fmla="*/ 165 h 197"/>
                <a:gd name="T26" fmla="*/ 5 w 197"/>
                <a:gd name="T27" fmla="*/ 161 h 197"/>
                <a:gd name="T28" fmla="*/ 8 w 197"/>
                <a:gd name="T29" fmla="*/ 157 h 197"/>
                <a:gd name="T30" fmla="*/ 157 w 197"/>
                <a:gd name="T31" fmla="*/ 8 h 197"/>
                <a:gd name="T32" fmla="*/ 157 w 197"/>
                <a:gd name="T33" fmla="*/ 8 h 197"/>
                <a:gd name="T34" fmla="*/ 161 w 197"/>
                <a:gd name="T35" fmla="*/ 5 h 197"/>
                <a:gd name="T36" fmla="*/ 165 w 197"/>
                <a:gd name="T37" fmla="*/ 2 h 197"/>
                <a:gd name="T38" fmla="*/ 169 w 197"/>
                <a:gd name="T39" fmla="*/ 0 h 197"/>
                <a:gd name="T40" fmla="*/ 173 w 197"/>
                <a:gd name="T41" fmla="*/ 0 h 197"/>
                <a:gd name="T42" fmla="*/ 178 w 197"/>
                <a:gd name="T43" fmla="*/ 0 h 197"/>
                <a:gd name="T44" fmla="*/ 182 w 197"/>
                <a:gd name="T45" fmla="*/ 2 h 197"/>
                <a:gd name="T46" fmla="*/ 186 w 197"/>
                <a:gd name="T47" fmla="*/ 5 h 197"/>
                <a:gd name="T48" fmla="*/ 189 w 197"/>
                <a:gd name="T49" fmla="*/ 8 h 197"/>
                <a:gd name="T50" fmla="*/ 189 w 197"/>
                <a:gd name="T51" fmla="*/ 8 h 197"/>
                <a:gd name="T52" fmla="*/ 192 w 197"/>
                <a:gd name="T53" fmla="*/ 11 h 197"/>
                <a:gd name="T54" fmla="*/ 194 w 197"/>
                <a:gd name="T55" fmla="*/ 15 h 197"/>
                <a:gd name="T56" fmla="*/ 196 w 197"/>
                <a:gd name="T57" fmla="*/ 19 h 197"/>
                <a:gd name="T58" fmla="*/ 197 w 197"/>
                <a:gd name="T59" fmla="*/ 24 h 197"/>
                <a:gd name="T60" fmla="*/ 196 w 197"/>
                <a:gd name="T61" fmla="*/ 28 h 197"/>
                <a:gd name="T62" fmla="*/ 194 w 197"/>
                <a:gd name="T63" fmla="*/ 32 h 197"/>
                <a:gd name="T64" fmla="*/ 192 w 197"/>
                <a:gd name="T65" fmla="*/ 36 h 197"/>
                <a:gd name="T66" fmla="*/ 189 w 197"/>
                <a:gd name="T67" fmla="*/ 40 h 197"/>
                <a:gd name="T68" fmla="*/ 40 w 197"/>
                <a:gd name="T69" fmla="*/ 189 h 197"/>
                <a:gd name="T70" fmla="*/ 40 w 197"/>
                <a:gd name="T71" fmla="*/ 189 h 197"/>
                <a:gd name="T72" fmla="*/ 36 w 197"/>
                <a:gd name="T73" fmla="*/ 192 h 197"/>
                <a:gd name="T74" fmla="*/ 32 w 197"/>
                <a:gd name="T75" fmla="*/ 195 h 197"/>
                <a:gd name="T76" fmla="*/ 28 w 197"/>
                <a:gd name="T77" fmla="*/ 196 h 197"/>
                <a:gd name="T78" fmla="*/ 24 w 197"/>
                <a:gd name="T79" fmla="*/ 197 h 197"/>
                <a:gd name="T80" fmla="*/ 24 w 197"/>
                <a:gd name="T8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197">
                  <a:moveTo>
                    <a:pt x="24" y="197"/>
                  </a:moveTo>
                  <a:lnTo>
                    <a:pt x="24" y="197"/>
                  </a:lnTo>
                  <a:lnTo>
                    <a:pt x="20" y="196"/>
                  </a:lnTo>
                  <a:lnTo>
                    <a:pt x="15" y="195"/>
                  </a:lnTo>
                  <a:lnTo>
                    <a:pt x="11" y="192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5" y="186"/>
                  </a:lnTo>
                  <a:lnTo>
                    <a:pt x="2" y="182"/>
                  </a:lnTo>
                  <a:lnTo>
                    <a:pt x="1" y="177"/>
                  </a:lnTo>
                  <a:lnTo>
                    <a:pt x="0" y="173"/>
                  </a:lnTo>
                  <a:lnTo>
                    <a:pt x="1" y="169"/>
                  </a:lnTo>
                  <a:lnTo>
                    <a:pt x="2" y="165"/>
                  </a:lnTo>
                  <a:lnTo>
                    <a:pt x="5" y="161"/>
                  </a:lnTo>
                  <a:lnTo>
                    <a:pt x="8" y="157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61" y="5"/>
                  </a:lnTo>
                  <a:lnTo>
                    <a:pt x="165" y="2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8" y="0"/>
                  </a:lnTo>
                  <a:lnTo>
                    <a:pt x="182" y="2"/>
                  </a:lnTo>
                  <a:lnTo>
                    <a:pt x="186" y="5"/>
                  </a:lnTo>
                  <a:lnTo>
                    <a:pt x="189" y="8"/>
                  </a:lnTo>
                  <a:lnTo>
                    <a:pt x="189" y="8"/>
                  </a:lnTo>
                  <a:lnTo>
                    <a:pt x="192" y="11"/>
                  </a:lnTo>
                  <a:lnTo>
                    <a:pt x="194" y="15"/>
                  </a:lnTo>
                  <a:lnTo>
                    <a:pt x="196" y="19"/>
                  </a:lnTo>
                  <a:lnTo>
                    <a:pt x="197" y="24"/>
                  </a:lnTo>
                  <a:lnTo>
                    <a:pt x="196" y="28"/>
                  </a:lnTo>
                  <a:lnTo>
                    <a:pt x="194" y="32"/>
                  </a:lnTo>
                  <a:lnTo>
                    <a:pt x="192" y="36"/>
                  </a:lnTo>
                  <a:lnTo>
                    <a:pt x="189" y="40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36" y="192"/>
                  </a:lnTo>
                  <a:lnTo>
                    <a:pt x="32" y="195"/>
                  </a:lnTo>
                  <a:lnTo>
                    <a:pt x="28" y="196"/>
                  </a:lnTo>
                  <a:lnTo>
                    <a:pt x="24" y="197"/>
                  </a:lnTo>
                  <a:lnTo>
                    <a:pt x="24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51209BC-655E-441A-89DC-B9C75BDFBF15}"/>
              </a:ext>
            </a:extLst>
          </p:cNvPr>
          <p:cNvSpPr/>
          <p:nvPr/>
        </p:nvSpPr>
        <p:spPr>
          <a:xfrm>
            <a:off x="9927304" y="4911251"/>
            <a:ext cx="10998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>
              <a:defRPr/>
            </a:pP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Incident </a:t>
            </a:r>
            <a:b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7A9FA6D-1986-49C3-B7E5-70DDE918E3B3}"/>
              </a:ext>
            </a:extLst>
          </p:cNvPr>
          <p:cNvSpPr/>
          <p:nvPr/>
        </p:nvSpPr>
        <p:spPr>
          <a:xfrm>
            <a:off x="7184640" y="5003316"/>
            <a:ext cx="174643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Cloud operations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2FE59ED-BC79-4AB7-8104-4BF01318C2E5}"/>
              </a:ext>
            </a:extLst>
          </p:cNvPr>
          <p:cNvSpPr/>
          <p:nvPr/>
        </p:nvSpPr>
        <p:spPr>
          <a:xfrm>
            <a:off x="4749368" y="4901726"/>
            <a:ext cx="10998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Program </a:t>
            </a:r>
            <a:b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</a:br>
            <a:r>
              <a:rPr lang="en-IN" sz="1300" b="1">
                <a:solidFill>
                  <a:prstClr val="white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management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3BBA17-F2A1-4224-8C69-8F4344A5603E}"/>
              </a:ext>
            </a:extLst>
          </p:cNvPr>
          <p:cNvGrpSpPr/>
          <p:nvPr/>
        </p:nvGrpSpPr>
        <p:grpSpPr>
          <a:xfrm>
            <a:off x="6670339" y="4966009"/>
            <a:ext cx="509275" cy="296859"/>
            <a:chOff x="20955000" y="2179638"/>
            <a:chExt cx="4940300" cy="2879725"/>
          </a:xfrm>
          <a:solidFill>
            <a:schemeClr val="bg1"/>
          </a:solidFill>
        </p:grpSpPr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CA8F95D7-5B08-4B7A-8EF8-D36D310F3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5200" y="3148013"/>
              <a:ext cx="381000" cy="657225"/>
            </a:xfrm>
            <a:custGeom>
              <a:avLst/>
              <a:gdLst>
                <a:gd name="T0" fmla="*/ 46 w 240"/>
                <a:gd name="T1" fmla="*/ 414 h 414"/>
                <a:gd name="T2" fmla="*/ 46 w 240"/>
                <a:gd name="T3" fmla="*/ 414 h 414"/>
                <a:gd name="T4" fmla="*/ 38 w 240"/>
                <a:gd name="T5" fmla="*/ 412 h 414"/>
                <a:gd name="T6" fmla="*/ 30 w 240"/>
                <a:gd name="T7" fmla="*/ 410 h 414"/>
                <a:gd name="T8" fmla="*/ 22 w 240"/>
                <a:gd name="T9" fmla="*/ 406 h 414"/>
                <a:gd name="T10" fmla="*/ 16 w 240"/>
                <a:gd name="T11" fmla="*/ 402 h 414"/>
                <a:gd name="T12" fmla="*/ 16 w 240"/>
                <a:gd name="T13" fmla="*/ 402 h 414"/>
                <a:gd name="T14" fmla="*/ 10 w 240"/>
                <a:gd name="T15" fmla="*/ 394 h 414"/>
                <a:gd name="T16" fmla="*/ 4 w 240"/>
                <a:gd name="T17" fmla="*/ 386 h 414"/>
                <a:gd name="T18" fmla="*/ 2 w 240"/>
                <a:gd name="T19" fmla="*/ 378 h 414"/>
                <a:gd name="T20" fmla="*/ 0 w 240"/>
                <a:gd name="T21" fmla="*/ 370 h 414"/>
                <a:gd name="T22" fmla="*/ 2 w 240"/>
                <a:gd name="T23" fmla="*/ 362 h 414"/>
                <a:gd name="T24" fmla="*/ 4 w 240"/>
                <a:gd name="T25" fmla="*/ 354 h 414"/>
                <a:gd name="T26" fmla="*/ 8 w 240"/>
                <a:gd name="T27" fmla="*/ 346 h 414"/>
                <a:gd name="T28" fmla="*/ 12 w 240"/>
                <a:gd name="T29" fmla="*/ 338 h 414"/>
                <a:gd name="T30" fmla="*/ 134 w 240"/>
                <a:gd name="T31" fmla="*/ 208 h 414"/>
                <a:gd name="T32" fmla="*/ 12 w 240"/>
                <a:gd name="T33" fmla="*/ 76 h 414"/>
                <a:gd name="T34" fmla="*/ 12 w 240"/>
                <a:gd name="T35" fmla="*/ 76 h 414"/>
                <a:gd name="T36" fmla="*/ 8 w 240"/>
                <a:gd name="T37" fmla="*/ 68 h 414"/>
                <a:gd name="T38" fmla="*/ 4 w 240"/>
                <a:gd name="T39" fmla="*/ 62 h 414"/>
                <a:gd name="T40" fmla="*/ 2 w 240"/>
                <a:gd name="T41" fmla="*/ 52 h 414"/>
                <a:gd name="T42" fmla="*/ 0 w 240"/>
                <a:gd name="T43" fmla="*/ 44 h 414"/>
                <a:gd name="T44" fmla="*/ 2 w 240"/>
                <a:gd name="T45" fmla="*/ 36 h 414"/>
                <a:gd name="T46" fmla="*/ 4 w 240"/>
                <a:gd name="T47" fmla="*/ 28 h 414"/>
                <a:gd name="T48" fmla="*/ 10 w 240"/>
                <a:gd name="T49" fmla="*/ 20 h 414"/>
                <a:gd name="T50" fmla="*/ 16 w 240"/>
                <a:gd name="T51" fmla="*/ 12 h 414"/>
                <a:gd name="T52" fmla="*/ 16 w 240"/>
                <a:gd name="T53" fmla="*/ 12 h 414"/>
                <a:gd name="T54" fmla="*/ 22 w 240"/>
                <a:gd name="T55" fmla="*/ 8 h 414"/>
                <a:gd name="T56" fmla="*/ 30 w 240"/>
                <a:gd name="T57" fmla="*/ 4 h 414"/>
                <a:gd name="T58" fmla="*/ 38 w 240"/>
                <a:gd name="T59" fmla="*/ 2 h 414"/>
                <a:gd name="T60" fmla="*/ 48 w 240"/>
                <a:gd name="T61" fmla="*/ 0 h 414"/>
                <a:gd name="T62" fmla="*/ 56 w 240"/>
                <a:gd name="T63" fmla="*/ 2 h 414"/>
                <a:gd name="T64" fmla="*/ 64 w 240"/>
                <a:gd name="T65" fmla="*/ 4 h 414"/>
                <a:gd name="T66" fmla="*/ 72 w 240"/>
                <a:gd name="T67" fmla="*/ 10 h 414"/>
                <a:gd name="T68" fmla="*/ 78 w 240"/>
                <a:gd name="T69" fmla="*/ 16 h 414"/>
                <a:gd name="T70" fmla="*/ 228 w 240"/>
                <a:gd name="T71" fmla="*/ 176 h 414"/>
                <a:gd name="T72" fmla="*/ 228 w 240"/>
                <a:gd name="T73" fmla="*/ 176 h 414"/>
                <a:gd name="T74" fmla="*/ 234 w 240"/>
                <a:gd name="T75" fmla="*/ 184 h 414"/>
                <a:gd name="T76" fmla="*/ 238 w 240"/>
                <a:gd name="T77" fmla="*/ 190 h 414"/>
                <a:gd name="T78" fmla="*/ 240 w 240"/>
                <a:gd name="T79" fmla="*/ 198 h 414"/>
                <a:gd name="T80" fmla="*/ 240 w 240"/>
                <a:gd name="T81" fmla="*/ 208 h 414"/>
                <a:gd name="T82" fmla="*/ 240 w 240"/>
                <a:gd name="T83" fmla="*/ 216 h 414"/>
                <a:gd name="T84" fmla="*/ 238 w 240"/>
                <a:gd name="T85" fmla="*/ 224 h 414"/>
                <a:gd name="T86" fmla="*/ 234 w 240"/>
                <a:gd name="T87" fmla="*/ 230 h 414"/>
                <a:gd name="T88" fmla="*/ 228 w 240"/>
                <a:gd name="T89" fmla="*/ 238 h 414"/>
                <a:gd name="T90" fmla="*/ 78 w 240"/>
                <a:gd name="T91" fmla="*/ 398 h 414"/>
                <a:gd name="T92" fmla="*/ 78 w 240"/>
                <a:gd name="T93" fmla="*/ 398 h 414"/>
                <a:gd name="T94" fmla="*/ 72 w 240"/>
                <a:gd name="T95" fmla="*/ 406 h 414"/>
                <a:gd name="T96" fmla="*/ 64 w 240"/>
                <a:gd name="T97" fmla="*/ 410 h 414"/>
                <a:gd name="T98" fmla="*/ 54 w 240"/>
                <a:gd name="T99" fmla="*/ 412 h 414"/>
                <a:gd name="T100" fmla="*/ 46 w 240"/>
                <a:gd name="T101" fmla="*/ 414 h 414"/>
                <a:gd name="T102" fmla="*/ 46 w 240"/>
                <a:gd name="T103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414">
                  <a:moveTo>
                    <a:pt x="46" y="414"/>
                  </a:moveTo>
                  <a:lnTo>
                    <a:pt x="46" y="414"/>
                  </a:lnTo>
                  <a:lnTo>
                    <a:pt x="38" y="412"/>
                  </a:lnTo>
                  <a:lnTo>
                    <a:pt x="30" y="410"/>
                  </a:lnTo>
                  <a:lnTo>
                    <a:pt x="22" y="406"/>
                  </a:lnTo>
                  <a:lnTo>
                    <a:pt x="16" y="402"/>
                  </a:lnTo>
                  <a:lnTo>
                    <a:pt x="16" y="402"/>
                  </a:lnTo>
                  <a:lnTo>
                    <a:pt x="10" y="394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0"/>
                  </a:lnTo>
                  <a:lnTo>
                    <a:pt x="2" y="362"/>
                  </a:lnTo>
                  <a:lnTo>
                    <a:pt x="4" y="354"/>
                  </a:lnTo>
                  <a:lnTo>
                    <a:pt x="8" y="346"/>
                  </a:lnTo>
                  <a:lnTo>
                    <a:pt x="12" y="338"/>
                  </a:lnTo>
                  <a:lnTo>
                    <a:pt x="134" y="20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78" y="16"/>
                  </a:lnTo>
                  <a:lnTo>
                    <a:pt x="228" y="176"/>
                  </a:lnTo>
                  <a:lnTo>
                    <a:pt x="228" y="176"/>
                  </a:lnTo>
                  <a:lnTo>
                    <a:pt x="234" y="184"/>
                  </a:lnTo>
                  <a:lnTo>
                    <a:pt x="238" y="190"/>
                  </a:lnTo>
                  <a:lnTo>
                    <a:pt x="240" y="198"/>
                  </a:lnTo>
                  <a:lnTo>
                    <a:pt x="240" y="208"/>
                  </a:lnTo>
                  <a:lnTo>
                    <a:pt x="240" y="216"/>
                  </a:lnTo>
                  <a:lnTo>
                    <a:pt x="238" y="224"/>
                  </a:lnTo>
                  <a:lnTo>
                    <a:pt x="234" y="230"/>
                  </a:lnTo>
                  <a:lnTo>
                    <a:pt x="228" y="23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2" y="406"/>
                  </a:lnTo>
                  <a:lnTo>
                    <a:pt x="64" y="410"/>
                  </a:lnTo>
                  <a:lnTo>
                    <a:pt x="54" y="412"/>
                  </a:lnTo>
                  <a:lnTo>
                    <a:pt x="46" y="414"/>
                  </a:lnTo>
                  <a:lnTo>
                    <a:pt x="46" y="4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0AFBD6CD-7B5B-4492-A335-3417A54D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5825" y="3405188"/>
              <a:ext cx="1657350" cy="768350"/>
            </a:xfrm>
            <a:custGeom>
              <a:avLst/>
              <a:gdLst>
                <a:gd name="T0" fmla="*/ 44 w 1044"/>
                <a:gd name="T1" fmla="*/ 484 h 484"/>
                <a:gd name="T2" fmla="*/ 26 w 1044"/>
                <a:gd name="T3" fmla="*/ 480 h 484"/>
                <a:gd name="T4" fmla="*/ 12 w 1044"/>
                <a:gd name="T5" fmla="*/ 470 h 484"/>
                <a:gd name="T6" fmla="*/ 2 w 1044"/>
                <a:gd name="T7" fmla="*/ 456 h 484"/>
                <a:gd name="T8" fmla="*/ 0 w 1044"/>
                <a:gd name="T9" fmla="*/ 438 h 484"/>
                <a:gd name="T10" fmla="*/ 2 w 1044"/>
                <a:gd name="T11" fmla="*/ 394 h 484"/>
                <a:gd name="T12" fmla="*/ 20 w 1044"/>
                <a:gd name="T13" fmla="*/ 308 h 484"/>
                <a:gd name="T14" fmla="*/ 52 w 1044"/>
                <a:gd name="T15" fmla="*/ 230 h 484"/>
                <a:gd name="T16" fmla="*/ 100 w 1044"/>
                <a:gd name="T17" fmla="*/ 160 h 484"/>
                <a:gd name="T18" fmla="*/ 160 w 1044"/>
                <a:gd name="T19" fmla="*/ 100 h 484"/>
                <a:gd name="T20" fmla="*/ 228 w 1044"/>
                <a:gd name="T21" fmla="*/ 54 h 484"/>
                <a:gd name="T22" fmla="*/ 308 w 1044"/>
                <a:gd name="T23" fmla="*/ 20 h 484"/>
                <a:gd name="T24" fmla="*/ 392 w 1044"/>
                <a:gd name="T25" fmla="*/ 2 h 484"/>
                <a:gd name="T26" fmla="*/ 1000 w 1044"/>
                <a:gd name="T27" fmla="*/ 0 h 484"/>
                <a:gd name="T28" fmla="*/ 1008 w 1044"/>
                <a:gd name="T29" fmla="*/ 2 h 484"/>
                <a:gd name="T30" fmla="*/ 1024 w 1044"/>
                <a:gd name="T31" fmla="*/ 8 h 484"/>
                <a:gd name="T32" fmla="*/ 1036 w 1044"/>
                <a:gd name="T33" fmla="*/ 20 h 484"/>
                <a:gd name="T34" fmla="*/ 1044 w 1044"/>
                <a:gd name="T35" fmla="*/ 36 h 484"/>
                <a:gd name="T36" fmla="*/ 1044 w 1044"/>
                <a:gd name="T37" fmla="*/ 46 h 484"/>
                <a:gd name="T38" fmla="*/ 1040 w 1044"/>
                <a:gd name="T39" fmla="*/ 62 h 484"/>
                <a:gd name="T40" fmla="*/ 1032 w 1044"/>
                <a:gd name="T41" fmla="*/ 76 h 484"/>
                <a:gd name="T42" fmla="*/ 1016 w 1044"/>
                <a:gd name="T43" fmla="*/ 86 h 484"/>
                <a:gd name="T44" fmla="*/ 1000 w 1044"/>
                <a:gd name="T45" fmla="*/ 90 h 484"/>
                <a:gd name="T46" fmla="*/ 438 w 1044"/>
                <a:gd name="T47" fmla="*/ 90 h 484"/>
                <a:gd name="T48" fmla="*/ 368 w 1044"/>
                <a:gd name="T49" fmla="*/ 98 h 484"/>
                <a:gd name="T50" fmla="*/ 302 w 1044"/>
                <a:gd name="T51" fmla="*/ 118 h 484"/>
                <a:gd name="T52" fmla="*/ 242 w 1044"/>
                <a:gd name="T53" fmla="*/ 150 h 484"/>
                <a:gd name="T54" fmla="*/ 192 w 1044"/>
                <a:gd name="T55" fmla="*/ 192 h 484"/>
                <a:gd name="T56" fmla="*/ 148 w 1044"/>
                <a:gd name="T57" fmla="*/ 244 h 484"/>
                <a:gd name="T58" fmla="*/ 116 w 1044"/>
                <a:gd name="T59" fmla="*/ 302 h 484"/>
                <a:gd name="T60" fmla="*/ 96 w 1044"/>
                <a:gd name="T61" fmla="*/ 368 h 484"/>
                <a:gd name="T62" fmla="*/ 90 w 1044"/>
                <a:gd name="T63" fmla="*/ 438 h 484"/>
                <a:gd name="T64" fmla="*/ 88 w 1044"/>
                <a:gd name="T65" fmla="*/ 448 h 484"/>
                <a:gd name="T66" fmla="*/ 82 w 1044"/>
                <a:gd name="T67" fmla="*/ 464 h 484"/>
                <a:gd name="T68" fmla="*/ 70 w 1044"/>
                <a:gd name="T69" fmla="*/ 476 h 484"/>
                <a:gd name="T70" fmla="*/ 54 w 1044"/>
                <a:gd name="T71" fmla="*/ 482 h 484"/>
                <a:gd name="T72" fmla="*/ 44 w 1044"/>
                <a:gd name="T73" fmla="*/ 48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4" h="484">
                  <a:moveTo>
                    <a:pt x="44" y="484"/>
                  </a:moveTo>
                  <a:lnTo>
                    <a:pt x="44" y="484"/>
                  </a:lnTo>
                  <a:lnTo>
                    <a:pt x="36" y="482"/>
                  </a:lnTo>
                  <a:lnTo>
                    <a:pt x="26" y="480"/>
                  </a:lnTo>
                  <a:lnTo>
                    <a:pt x="20" y="476"/>
                  </a:lnTo>
                  <a:lnTo>
                    <a:pt x="12" y="470"/>
                  </a:lnTo>
                  <a:lnTo>
                    <a:pt x="8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394"/>
                  </a:lnTo>
                  <a:lnTo>
                    <a:pt x="8" y="350"/>
                  </a:lnTo>
                  <a:lnTo>
                    <a:pt x="20" y="308"/>
                  </a:lnTo>
                  <a:lnTo>
                    <a:pt x="34" y="268"/>
                  </a:lnTo>
                  <a:lnTo>
                    <a:pt x="52" y="230"/>
                  </a:lnTo>
                  <a:lnTo>
                    <a:pt x="74" y="194"/>
                  </a:lnTo>
                  <a:lnTo>
                    <a:pt x="100" y="160"/>
                  </a:lnTo>
                  <a:lnTo>
                    <a:pt x="128" y="128"/>
                  </a:lnTo>
                  <a:lnTo>
                    <a:pt x="160" y="100"/>
                  </a:lnTo>
                  <a:lnTo>
                    <a:pt x="192" y="76"/>
                  </a:lnTo>
                  <a:lnTo>
                    <a:pt x="228" y="54"/>
                  </a:lnTo>
                  <a:lnTo>
                    <a:pt x="268" y="34"/>
                  </a:lnTo>
                  <a:lnTo>
                    <a:pt x="308" y="20"/>
                  </a:lnTo>
                  <a:lnTo>
                    <a:pt x="350" y="10"/>
                  </a:lnTo>
                  <a:lnTo>
                    <a:pt x="392" y="2"/>
                  </a:lnTo>
                  <a:lnTo>
                    <a:pt x="438" y="0"/>
                  </a:lnTo>
                  <a:lnTo>
                    <a:pt x="1000" y="0"/>
                  </a:lnTo>
                  <a:lnTo>
                    <a:pt x="1000" y="0"/>
                  </a:lnTo>
                  <a:lnTo>
                    <a:pt x="1008" y="2"/>
                  </a:lnTo>
                  <a:lnTo>
                    <a:pt x="1016" y="4"/>
                  </a:lnTo>
                  <a:lnTo>
                    <a:pt x="1024" y="8"/>
                  </a:lnTo>
                  <a:lnTo>
                    <a:pt x="1032" y="14"/>
                  </a:lnTo>
                  <a:lnTo>
                    <a:pt x="1036" y="20"/>
                  </a:lnTo>
                  <a:lnTo>
                    <a:pt x="1040" y="28"/>
                  </a:lnTo>
                  <a:lnTo>
                    <a:pt x="1044" y="36"/>
                  </a:lnTo>
                  <a:lnTo>
                    <a:pt x="1044" y="46"/>
                  </a:lnTo>
                  <a:lnTo>
                    <a:pt x="1044" y="46"/>
                  </a:lnTo>
                  <a:lnTo>
                    <a:pt x="1044" y="54"/>
                  </a:lnTo>
                  <a:lnTo>
                    <a:pt x="1040" y="62"/>
                  </a:lnTo>
                  <a:lnTo>
                    <a:pt x="1036" y="70"/>
                  </a:lnTo>
                  <a:lnTo>
                    <a:pt x="1032" y="76"/>
                  </a:lnTo>
                  <a:lnTo>
                    <a:pt x="1024" y="82"/>
                  </a:lnTo>
                  <a:lnTo>
                    <a:pt x="1016" y="86"/>
                  </a:lnTo>
                  <a:lnTo>
                    <a:pt x="1008" y="90"/>
                  </a:lnTo>
                  <a:lnTo>
                    <a:pt x="1000" y="90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02" y="92"/>
                  </a:lnTo>
                  <a:lnTo>
                    <a:pt x="368" y="98"/>
                  </a:lnTo>
                  <a:lnTo>
                    <a:pt x="334" y="106"/>
                  </a:lnTo>
                  <a:lnTo>
                    <a:pt x="302" y="118"/>
                  </a:lnTo>
                  <a:lnTo>
                    <a:pt x="272" y="132"/>
                  </a:lnTo>
                  <a:lnTo>
                    <a:pt x="242" y="150"/>
                  </a:lnTo>
                  <a:lnTo>
                    <a:pt x="216" y="170"/>
                  </a:lnTo>
                  <a:lnTo>
                    <a:pt x="192" y="192"/>
                  </a:lnTo>
                  <a:lnTo>
                    <a:pt x="168" y="216"/>
                  </a:lnTo>
                  <a:lnTo>
                    <a:pt x="148" y="244"/>
                  </a:lnTo>
                  <a:lnTo>
                    <a:pt x="132" y="272"/>
                  </a:lnTo>
                  <a:lnTo>
                    <a:pt x="116" y="302"/>
                  </a:lnTo>
                  <a:lnTo>
                    <a:pt x="104" y="334"/>
                  </a:lnTo>
                  <a:lnTo>
                    <a:pt x="96" y="368"/>
                  </a:lnTo>
                  <a:lnTo>
                    <a:pt x="90" y="402"/>
                  </a:lnTo>
                  <a:lnTo>
                    <a:pt x="90" y="438"/>
                  </a:lnTo>
                  <a:lnTo>
                    <a:pt x="90" y="438"/>
                  </a:lnTo>
                  <a:lnTo>
                    <a:pt x="88" y="448"/>
                  </a:lnTo>
                  <a:lnTo>
                    <a:pt x="86" y="456"/>
                  </a:lnTo>
                  <a:lnTo>
                    <a:pt x="82" y="464"/>
                  </a:lnTo>
                  <a:lnTo>
                    <a:pt x="76" y="470"/>
                  </a:lnTo>
                  <a:lnTo>
                    <a:pt x="70" y="476"/>
                  </a:lnTo>
                  <a:lnTo>
                    <a:pt x="62" y="480"/>
                  </a:lnTo>
                  <a:lnTo>
                    <a:pt x="54" y="482"/>
                  </a:lnTo>
                  <a:lnTo>
                    <a:pt x="44" y="484"/>
                  </a:lnTo>
                  <a:lnTo>
                    <a:pt x="44" y="4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EB8A1758-6E5B-4767-9AB7-7403619AE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3625" y="4005263"/>
              <a:ext cx="381000" cy="654050"/>
            </a:xfrm>
            <a:custGeom>
              <a:avLst/>
              <a:gdLst>
                <a:gd name="T0" fmla="*/ 194 w 240"/>
                <a:gd name="T1" fmla="*/ 412 h 412"/>
                <a:gd name="T2" fmla="*/ 194 w 240"/>
                <a:gd name="T3" fmla="*/ 412 h 412"/>
                <a:gd name="T4" fmla="*/ 186 w 240"/>
                <a:gd name="T5" fmla="*/ 412 h 412"/>
                <a:gd name="T6" fmla="*/ 176 w 240"/>
                <a:gd name="T7" fmla="*/ 408 h 412"/>
                <a:gd name="T8" fmla="*/ 168 w 240"/>
                <a:gd name="T9" fmla="*/ 404 h 412"/>
                <a:gd name="T10" fmla="*/ 162 w 240"/>
                <a:gd name="T11" fmla="*/ 398 h 412"/>
                <a:gd name="T12" fmla="*/ 12 w 240"/>
                <a:gd name="T13" fmla="*/ 236 h 412"/>
                <a:gd name="T14" fmla="*/ 12 w 240"/>
                <a:gd name="T15" fmla="*/ 236 h 412"/>
                <a:gd name="T16" fmla="*/ 6 w 240"/>
                <a:gd name="T17" fmla="*/ 230 h 412"/>
                <a:gd name="T18" fmla="*/ 2 w 240"/>
                <a:gd name="T19" fmla="*/ 222 h 412"/>
                <a:gd name="T20" fmla="*/ 0 w 240"/>
                <a:gd name="T21" fmla="*/ 214 h 412"/>
                <a:gd name="T22" fmla="*/ 0 w 240"/>
                <a:gd name="T23" fmla="*/ 206 h 412"/>
                <a:gd name="T24" fmla="*/ 0 w 240"/>
                <a:gd name="T25" fmla="*/ 198 h 412"/>
                <a:gd name="T26" fmla="*/ 2 w 240"/>
                <a:gd name="T27" fmla="*/ 190 h 412"/>
                <a:gd name="T28" fmla="*/ 6 w 240"/>
                <a:gd name="T29" fmla="*/ 182 h 412"/>
                <a:gd name="T30" fmla="*/ 12 w 240"/>
                <a:gd name="T31" fmla="*/ 176 h 412"/>
                <a:gd name="T32" fmla="*/ 162 w 240"/>
                <a:gd name="T33" fmla="*/ 14 h 412"/>
                <a:gd name="T34" fmla="*/ 162 w 240"/>
                <a:gd name="T35" fmla="*/ 14 h 412"/>
                <a:gd name="T36" fmla="*/ 168 w 240"/>
                <a:gd name="T37" fmla="*/ 8 h 412"/>
                <a:gd name="T38" fmla="*/ 176 w 240"/>
                <a:gd name="T39" fmla="*/ 4 h 412"/>
                <a:gd name="T40" fmla="*/ 184 w 240"/>
                <a:gd name="T41" fmla="*/ 0 h 412"/>
                <a:gd name="T42" fmla="*/ 192 w 240"/>
                <a:gd name="T43" fmla="*/ 0 h 412"/>
                <a:gd name="T44" fmla="*/ 202 w 240"/>
                <a:gd name="T45" fmla="*/ 0 h 412"/>
                <a:gd name="T46" fmla="*/ 210 w 240"/>
                <a:gd name="T47" fmla="*/ 2 h 412"/>
                <a:gd name="T48" fmla="*/ 218 w 240"/>
                <a:gd name="T49" fmla="*/ 6 h 412"/>
                <a:gd name="T50" fmla="*/ 224 w 240"/>
                <a:gd name="T51" fmla="*/ 12 h 412"/>
                <a:gd name="T52" fmla="*/ 224 w 240"/>
                <a:gd name="T53" fmla="*/ 12 h 412"/>
                <a:gd name="T54" fmla="*/ 230 w 240"/>
                <a:gd name="T55" fmla="*/ 18 h 412"/>
                <a:gd name="T56" fmla="*/ 236 w 240"/>
                <a:gd name="T57" fmla="*/ 26 h 412"/>
                <a:gd name="T58" fmla="*/ 238 w 240"/>
                <a:gd name="T59" fmla="*/ 34 h 412"/>
                <a:gd name="T60" fmla="*/ 240 w 240"/>
                <a:gd name="T61" fmla="*/ 42 h 412"/>
                <a:gd name="T62" fmla="*/ 238 w 240"/>
                <a:gd name="T63" fmla="*/ 52 h 412"/>
                <a:gd name="T64" fmla="*/ 236 w 240"/>
                <a:gd name="T65" fmla="*/ 60 h 412"/>
                <a:gd name="T66" fmla="*/ 232 w 240"/>
                <a:gd name="T67" fmla="*/ 68 h 412"/>
                <a:gd name="T68" fmla="*/ 228 w 240"/>
                <a:gd name="T69" fmla="*/ 74 h 412"/>
                <a:gd name="T70" fmla="*/ 106 w 240"/>
                <a:gd name="T71" fmla="*/ 206 h 412"/>
                <a:gd name="T72" fmla="*/ 228 w 240"/>
                <a:gd name="T73" fmla="*/ 336 h 412"/>
                <a:gd name="T74" fmla="*/ 228 w 240"/>
                <a:gd name="T75" fmla="*/ 336 h 412"/>
                <a:gd name="T76" fmla="*/ 232 w 240"/>
                <a:gd name="T77" fmla="*/ 344 h 412"/>
                <a:gd name="T78" fmla="*/ 236 w 240"/>
                <a:gd name="T79" fmla="*/ 352 h 412"/>
                <a:gd name="T80" fmla="*/ 238 w 240"/>
                <a:gd name="T81" fmla="*/ 360 h 412"/>
                <a:gd name="T82" fmla="*/ 240 w 240"/>
                <a:gd name="T83" fmla="*/ 368 h 412"/>
                <a:gd name="T84" fmla="*/ 238 w 240"/>
                <a:gd name="T85" fmla="*/ 378 h 412"/>
                <a:gd name="T86" fmla="*/ 236 w 240"/>
                <a:gd name="T87" fmla="*/ 386 h 412"/>
                <a:gd name="T88" fmla="*/ 230 w 240"/>
                <a:gd name="T89" fmla="*/ 394 h 412"/>
                <a:gd name="T90" fmla="*/ 224 w 240"/>
                <a:gd name="T91" fmla="*/ 400 h 412"/>
                <a:gd name="T92" fmla="*/ 224 w 240"/>
                <a:gd name="T93" fmla="*/ 400 h 412"/>
                <a:gd name="T94" fmla="*/ 218 w 240"/>
                <a:gd name="T95" fmla="*/ 406 h 412"/>
                <a:gd name="T96" fmla="*/ 210 w 240"/>
                <a:gd name="T97" fmla="*/ 410 h 412"/>
                <a:gd name="T98" fmla="*/ 202 w 240"/>
                <a:gd name="T99" fmla="*/ 412 h 412"/>
                <a:gd name="T100" fmla="*/ 194 w 240"/>
                <a:gd name="T101" fmla="*/ 412 h 412"/>
                <a:gd name="T102" fmla="*/ 194 w 240"/>
                <a:gd name="T103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412">
                  <a:moveTo>
                    <a:pt x="194" y="412"/>
                  </a:moveTo>
                  <a:lnTo>
                    <a:pt x="194" y="412"/>
                  </a:lnTo>
                  <a:lnTo>
                    <a:pt x="186" y="412"/>
                  </a:lnTo>
                  <a:lnTo>
                    <a:pt x="176" y="408"/>
                  </a:lnTo>
                  <a:lnTo>
                    <a:pt x="168" y="404"/>
                  </a:lnTo>
                  <a:lnTo>
                    <a:pt x="162" y="398"/>
                  </a:lnTo>
                  <a:lnTo>
                    <a:pt x="12" y="236"/>
                  </a:lnTo>
                  <a:lnTo>
                    <a:pt x="12" y="236"/>
                  </a:lnTo>
                  <a:lnTo>
                    <a:pt x="6" y="230"/>
                  </a:lnTo>
                  <a:lnTo>
                    <a:pt x="2" y="222"/>
                  </a:lnTo>
                  <a:lnTo>
                    <a:pt x="0" y="214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6" y="182"/>
                  </a:lnTo>
                  <a:lnTo>
                    <a:pt x="12" y="176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6" y="4"/>
                  </a:lnTo>
                  <a:lnTo>
                    <a:pt x="184" y="0"/>
                  </a:lnTo>
                  <a:lnTo>
                    <a:pt x="192" y="0"/>
                  </a:lnTo>
                  <a:lnTo>
                    <a:pt x="202" y="0"/>
                  </a:lnTo>
                  <a:lnTo>
                    <a:pt x="210" y="2"/>
                  </a:lnTo>
                  <a:lnTo>
                    <a:pt x="218" y="6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30" y="18"/>
                  </a:lnTo>
                  <a:lnTo>
                    <a:pt x="236" y="26"/>
                  </a:lnTo>
                  <a:lnTo>
                    <a:pt x="238" y="34"/>
                  </a:lnTo>
                  <a:lnTo>
                    <a:pt x="240" y="42"/>
                  </a:lnTo>
                  <a:lnTo>
                    <a:pt x="238" y="52"/>
                  </a:lnTo>
                  <a:lnTo>
                    <a:pt x="236" y="60"/>
                  </a:lnTo>
                  <a:lnTo>
                    <a:pt x="232" y="68"/>
                  </a:lnTo>
                  <a:lnTo>
                    <a:pt x="228" y="74"/>
                  </a:lnTo>
                  <a:lnTo>
                    <a:pt x="106" y="206"/>
                  </a:lnTo>
                  <a:lnTo>
                    <a:pt x="228" y="336"/>
                  </a:lnTo>
                  <a:lnTo>
                    <a:pt x="228" y="336"/>
                  </a:lnTo>
                  <a:lnTo>
                    <a:pt x="232" y="344"/>
                  </a:lnTo>
                  <a:lnTo>
                    <a:pt x="236" y="352"/>
                  </a:lnTo>
                  <a:lnTo>
                    <a:pt x="238" y="360"/>
                  </a:lnTo>
                  <a:lnTo>
                    <a:pt x="240" y="368"/>
                  </a:lnTo>
                  <a:lnTo>
                    <a:pt x="238" y="378"/>
                  </a:lnTo>
                  <a:lnTo>
                    <a:pt x="236" y="386"/>
                  </a:lnTo>
                  <a:lnTo>
                    <a:pt x="230" y="394"/>
                  </a:lnTo>
                  <a:lnTo>
                    <a:pt x="224" y="400"/>
                  </a:lnTo>
                  <a:lnTo>
                    <a:pt x="224" y="400"/>
                  </a:lnTo>
                  <a:lnTo>
                    <a:pt x="218" y="406"/>
                  </a:lnTo>
                  <a:lnTo>
                    <a:pt x="210" y="410"/>
                  </a:lnTo>
                  <a:lnTo>
                    <a:pt x="202" y="412"/>
                  </a:lnTo>
                  <a:lnTo>
                    <a:pt x="194" y="412"/>
                  </a:lnTo>
                  <a:lnTo>
                    <a:pt x="194" y="4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B12B8AD0-70B3-4222-B4AE-9A6B9B4B6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7600" y="3636963"/>
              <a:ext cx="1666875" cy="765175"/>
            </a:xfrm>
            <a:custGeom>
              <a:avLst/>
              <a:gdLst>
                <a:gd name="T0" fmla="*/ 46 w 1050"/>
                <a:gd name="T1" fmla="*/ 482 h 482"/>
                <a:gd name="T2" fmla="*/ 36 w 1050"/>
                <a:gd name="T3" fmla="*/ 482 h 482"/>
                <a:gd name="T4" fmla="*/ 20 w 1050"/>
                <a:gd name="T5" fmla="*/ 476 h 482"/>
                <a:gd name="T6" fmla="*/ 8 w 1050"/>
                <a:gd name="T7" fmla="*/ 462 h 482"/>
                <a:gd name="T8" fmla="*/ 2 w 1050"/>
                <a:gd name="T9" fmla="*/ 446 h 482"/>
                <a:gd name="T10" fmla="*/ 0 w 1050"/>
                <a:gd name="T11" fmla="*/ 438 h 482"/>
                <a:gd name="T12" fmla="*/ 4 w 1050"/>
                <a:gd name="T13" fmla="*/ 420 h 482"/>
                <a:gd name="T14" fmla="*/ 14 w 1050"/>
                <a:gd name="T15" fmla="*/ 406 h 482"/>
                <a:gd name="T16" fmla="*/ 28 w 1050"/>
                <a:gd name="T17" fmla="*/ 396 h 482"/>
                <a:gd name="T18" fmla="*/ 46 w 1050"/>
                <a:gd name="T19" fmla="*/ 392 h 482"/>
                <a:gd name="T20" fmla="*/ 618 w 1050"/>
                <a:gd name="T21" fmla="*/ 392 h 482"/>
                <a:gd name="T22" fmla="*/ 688 w 1050"/>
                <a:gd name="T23" fmla="*/ 386 h 482"/>
                <a:gd name="T24" fmla="*/ 752 w 1050"/>
                <a:gd name="T25" fmla="*/ 366 h 482"/>
                <a:gd name="T26" fmla="*/ 810 w 1050"/>
                <a:gd name="T27" fmla="*/ 334 h 482"/>
                <a:gd name="T28" fmla="*/ 862 w 1050"/>
                <a:gd name="T29" fmla="*/ 292 h 482"/>
                <a:gd name="T30" fmla="*/ 902 w 1050"/>
                <a:gd name="T31" fmla="*/ 240 h 482"/>
                <a:gd name="T32" fmla="*/ 934 w 1050"/>
                <a:gd name="T33" fmla="*/ 182 h 482"/>
                <a:gd name="T34" fmla="*/ 954 w 1050"/>
                <a:gd name="T35" fmla="*/ 116 h 482"/>
                <a:gd name="T36" fmla="*/ 960 w 1050"/>
                <a:gd name="T37" fmla="*/ 44 h 482"/>
                <a:gd name="T38" fmla="*/ 962 w 1050"/>
                <a:gd name="T39" fmla="*/ 36 h 482"/>
                <a:gd name="T40" fmla="*/ 968 w 1050"/>
                <a:gd name="T41" fmla="*/ 20 h 482"/>
                <a:gd name="T42" fmla="*/ 980 w 1050"/>
                <a:gd name="T43" fmla="*/ 8 h 482"/>
                <a:gd name="T44" fmla="*/ 996 w 1050"/>
                <a:gd name="T45" fmla="*/ 2 h 482"/>
                <a:gd name="T46" fmla="*/ 1006 w 1050"/>
                <a:gd name="T47" fmla="*/ 0 h 482"/>
                <a:gd name="T48" fmla="*/ 1022 w 1050"/>
                <a:gd name="T49" fmla="*/ 4 h 482"/>
                <a:gd name="T50" fmla="*/ 1038 w 1050"/>
                <a:gd name="T51" fmla="*/ 14 h 482"/>
                <a:gd name="T52" fmla="*/ 1046 w 1050"/>
                <a:gd name="T53" fmla="*/ 28 h 482"/>
                <a:gd name="T54" fmla="*/ 1050 w 1050"/>
                <a:gd name="T55" fmla="*/ 44 h 482"/>
                <a:gd name="T56" fmla="*/ 1048 w 1050"/>
                <a:gd name="T57" fmla="*/ 88 h 482"/>
                <a:gd name="T58" fmla="*/ 1032 w 1050"/>
                <a:gd name="T59" fmla="*/ 172 h 482"/>
                <a:gd name="T60" fmla="*/ 1000 w 1050"/>
                <a:gd name="T61" fmla="*/ 252 h 482"/>
                <a:gd name="T62" fmla="*/ 954 w 1050"/>
                <a:gd name="T63" fmla="*/ 322 h 482"/>
                <a:gd name="T64" fmla="*/ 926 w 1050"/>
                <a:gd name="T65" fmla="*/ 354 h 482"/>
                <a:gd name="T66" fmla="*/ 860 w 1050"/>
                <a:gd name="T67" fmla="*/ 410 h 482"/>
                <a:gd name="T68" fmla="*/ 786 w 1050"/>
                <a:gd name="T69" fmla="*/ 450 h 482"/>
                <a:gd name="T70" fmla="*/ 704 w 1050"/>
                <a:gd name="T71" fmla="*/ 474 h 482"/>
                <a:gd name="T72" fmla="*/ 618 w 1050"/>
                <a:gd name="T73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50" h="482">
                  <a:moveTo>
                    <a:pt x="618" y="482"/>
                  </a:moveTo>
                  <a:lnTo>
                    <a:pt x="46" y="482"/>
                  </a:lnTo>
                  <a:lnTo>
                    <a:pt x="46" y="482"/>
                  </a:lnTo>
                  <a:lnTo>
                    <a:pt x="36" y="482"/>
                  </a:lnTo>
                  <a:lnTo>
                    <a:pt x="28" y="480"/>
                  </a:lnTo>
                  <a:lnTo>
                    <a:pt x="20" y="476"/>
                  </a:lnTo>
                  <a:lnTo>
                    <a:pt x="14" y="470"/>
                  </a:lnTo>
                  <a:lnTo>
                    <a:pt x="8" y="462"/>
                  </a:lnTo>
                  <a:lnTo>
                    <a:pt x="4" y="456"/>
                  </a:lnTo>
                  <a:lnTo>
                    <a:pt x="2" y="446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28"/>
                  </a:lnTo>
                  <a:lnTo>
                    <a:pt x="4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20" y="400"/>
                  </a:lnTo>
                  <a:lnTo>
                    <a:pt x="28" y="396"/>
                  </a:lnTo>
                  <a:lnTo>
                    <a:pt x="36" y="394"/>
                  </a:lnTo>
                  <a:lnTo>
                    <a:pt x="46" y="392"/>
                  </a:lnTo>
                  <a:lnTo>
                    <a:pt x="618" y="392"/>
                  </a:lnTo>
                  <a:lnTo>
                    <a:pt x="618" y="392"/>
                  </a:lnTo>
                  <a:lnTo>
                    <a:pt x="654" y="392"/>
                  </a:lnTo>
                  <a:lnTo>
                    <a:pt x="688" y="386"/>
                  </a:lnTo>
                  <a:lnTo>
                    <a:pt x="722" y="378"/>
                  </a:lnTo>
                  <a:lnTo>
                    <a:pt x="752" y="366"/>
                  </a:lnTo>
                  <a:lnTo>
                    <a:pt x="782" y="352"/>
                  </a:lnTo>
                  <a:lnTo>
                    <a:pt x="810" y="334"/>
                  </a:lnTo>
                  <a:lnTo>
                    <a:pt x="838" y="314"/>
                  </a:lnTo>
                  <a:lnTo>
                    <a:pt x="862" y="292"/>
                  </a:lnTo>
                  <a:lnTo>
                    <a:pt x="884" y="268"/>
                  </a:lnTo>
                  <a:lnTo>
                    <a:pt x="902" y="240"/>
                  </a:lnTo>
                  <a:lnTo>
                    <a:pt x="920" y="212"/>
                  </a:lnTo>
                  <a:lnTo>
                    <a:pt x="934" y="182"/>
                  </a:lnTo>
                  <a:lnTo>
                    <a:pt x="946" y="150"/>
                  </a:lnTo>
                  <a:lnTo>
                    <a:pt x="954" y="116"/>
                  </a:lnTo>
                  <a:lnTo>
                    <a:pt x="958" y="82"/>
                  </a:lnTo>
                  <a:lnTo>
                    <a:pt x="960" y="44"/>
                  </a:lnTo>
                  <a:lnTo>
                    <a:pt x="960" y="44"/>
                  </a:lnTo>
                  <a:lnTo>
                    <a:pt x="962" y="36"/>
                  </a:lnTo>
                  <a:lnTo>
                    <a:pt x="964" y="28"/>
                  </a:lnTo>
                  <a:lnTo>
                    <a:pt x="968" y="20"/>
                  </a:lnTo>
                  <a:lnTo>
                    <a:pt x="974" y="14"/>
                  </a:lnTo>
                  <a:lnTo>
                    <a:pt x="980" y="8"/>
                  </a:lnTo>
                  <a:lnTo>
                    <a:pt x="988" y="4"/>
                  </a:lnTo>
                  <a:lnTo>
                    <a:pt x="996" y="2"/>
                  </a:lnTo>
                  <a:lnTo>
                    <a:pt x="1006" y="0"/>
                  </a:lnTo>
                  <a:lnTo>
                    <a:pt x="1006" y="0"/>
                  </a:lnTo>
                  <a:lnTo>
                    <a:pt x="1014" y="2"/>
                  </a:lnTo>
                  <a:lnTo>
                    <a:pt x="1022" y="4"/>
                  </a:lnTo>
                  <a:lnTo>
                    <a:pt x="1030" y="8"/>
                  </a:lnTo>
                  <a:lnTo>
                    <a:pt x="1038" y="14"/>
                  </a:lnTo>
                  <a:lnTo>
                    <a:pt x="1042" y="20"/>
                  </a:lnTo>
                  <a:lnTo>
                    <a:pt x="1046" y="28"/>
                  </a:lnTo>
                  <a:lnTo>
                    <a:pt x="1050" y="36"/>
                  </a:lnTo>
                  <a:lnTo>
                    <a:pt x="1050" y="44"/>
                  </a:lnTo>
                  <a:lnTo>
                    <a:pt x="1050" y="44"/>
                  </a:lnTo>
                  <a:lnTo>
                    <a:pt x="1048" y="88"/>
                  </a:lnTo>
                  <a:lnTo>
                    <a:pt x="1042" y="132"/>
                  </a:lnTo>
                  <a:lnTo>
                    <a:pt x="1032" y="172"/>
                  </a:lnTo>
                  <a:lnTo>
                    <a:pt x="1018" y="212"/>
                  </a:lnTo>
                  <a:lnTo>
                    <a:pt x="1000" y="252"/>
                  </a:lnTo>
                  <a:lnTo>
                    <a:pt x="978" y="288"/>
                  </a:lnTo>
                  <a:lnTo>
                    <a:pt x="954" y="322"/>
                  </a:lnTo>
                  <a:lnTo>
                    <a:pt x="926" y="354"/>
                  </a:lnTo>
                  <a:lnTo>
                    <a:pt x="926" y="354"/>
                  </a:lnTo>
                  <a:lnTo>
                    <a:pt x="894" y="384"/>
                  </a:lnTo>
                  <a:lnTo>
                    <a:pt x="860" y="410"/>
                  </a:lnTo>
                  <a:lnTo>
                    <a:pt x="824" y="432"/>
                  </a:lnTo>
                  <a:lnTo>
                    <a:pt x="786" y="450"/>
                  </a:lnTo>
                  <a:lnTo>
                    <a:pt x="746" y="464"/>
                  </a:lnTo>
                  <a:lnTo>
                    <a:pt x="704" y="474"/>
                  </a:lnTo>
                  <a:lnTo>
                    <a:pt x="662" y="480"/>
                  </a:lnTo>
                  <a:lnTo>
                    <a:pt x="618" y="482"/>
                  </a:lnTo>
                  <a:lnTo>
                    <a:pt x="618" y="4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4B240E4A-C774-49A1-B075-BC7BD4027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5000" y="2179638"/>
              <a:ext cx="4940300" cy="2879725"/>
            </a:xfrm>
            <a:custGeom>
              <a:avLst/>
              <a:gdLst>
                <a:gd name="T0" fmla="*/ 550 w 3112"/>
                <a:gd name="T1" fmla="*/ 1810 h 1814"/>
                <a:gd name="T2" fmla="*/ 360 w 3112"/>
                <a:gd name="T3" fmla="*/ 1752 h 1814"/>
                <a:gd name="T4" fmla="*/ 198 w 3112"/>
                <a:gd name="T5" fmla="*/ 1638 h 1814"/>
                <a:gd name="T6" fmla="*/ 90 w 3112"/>
                <a:gd name="T7" fmla="*/ 1504 h 1814"/>
                <a:gd name="T8" fmla="*/ 16 w 3112"/>
                <a:gd name="T9" fmla="*/ 1320 h 1814"/>
                <a:gd name="T10" fmla="*/ 0 w 3112"/>
                <a:gd name="T11" fmla="*/ 1144 h 1814"/>
                <a:gd name="T12" fmla="*/ 50 w 3112"/>
                <a:gd name="T13" fmla="*/ 928 h 1814"/>
                <a:gd name="T14" fmla="*/ 166 w 3112"/>
                <a:gd name="T15" fmla="*/ 746 h 1814"/>
                <a:gd name="T16" fmla="*/ 336 w 3112"/>
                <a:gd name="T17" fmla="*/ 612 h 1814"/>
                <a:gd name="T18" fmla="*/ 544 w 3112"/>
                <a:gd name="T19" fmla="*/ 542 h 1814"/>
                <a:gd name="T20" fmla="*/ 730 w 3112"/>
                <a:gd name="T21" fmla="*/ 542 h 1814"/>
                <a:gd name="T22" fmla="*/ 882 w 3112"/>
                <a:gd name="T23" fmla="*/ 550 h 1814"/>
                <a:gd name="T24" fmla="*/ 962 w 3112"/>
                <a:gd name="T25" fmla="*/ 350 h 1814"/>
                <a:gd name="T26" fmla="*/ 1096 w 3112"/>
                <a:gd name="T27" fmla="*/ 186 h 1814"/>
                <a:gd name="T28" fmla="*/ 1270 w 3112"/>
                <a:gd name="T29" fmla="*/ 68 h 1814"/>
                <a:gd name="T30" fmla="*/ 1478 w 3112"/>
                <a:gd name="T31" fmla="*/ 6 h 1814"/>
                <a:gd name="T32" fmla="*/ 1734 w 3112"/>
                <a:gd name="T33" fmla="*/ 18 h 1814"/>
                <a:gd name="T34" fmla="*/ 2056 w 3112"/>
                <a:gd name="T35" fmla="*/ 192 h 1814"/>
                <a:gd name="T36" fmla="*/ 2234 w 3112"/>
                <a:gd name="T37" fmla="*/ 456 h 1814"/>
                <a:gd name="T38" fmla="*/ 2488 w 3112"/>
                <a:gd name="T39" fmla="*/ 432 h 1814"/>
                <a:gd name="T40" fmla="*/ 2718 w 3112"/>
                <a:gd name="T41" fmla="*/ 498 h 1814"/>
                <a:gd name="T42" fmla="*/ 2908 w 3112"/>
                <a:gd name="T43" fmla="*/ 632 h 1814"/>
                <a:gd name="T44" fmla="*/ 3044 w 3112"/>
                <a:gd name="T45" fmla="*/ 822 h 1814"/>
                <a:gd name="T46" fmla="*/ 3108 w 3112"/>
                <a:gd name="T47" fmla="*/ 1052 h 1814"/>
                <a:gd name="T48" fmla="*/ 3100 w 3112"/>
                <a:gd name="T49" fmla="*/ 1254 h 1814"/>
                <a:gd name="T50" fmla="*/ 3022 w 3112"/>
                <a:gd name="T51" fmla="*/ 1464 h 1814"/>
                <a:gd name="T52" fmla="*/ 2904 w 3112"/>
                <a:gd name="T53" fmla="*/ 1618 h 1814"/>
                <a:gd name="T54" fmla="*/ 2720 w 3112"/>
                <a:gd name="T55" fmla="*/ 1746 h 1814"/>
                <a:gd name="T56" fmla="*/ 2506 w 3112"/>
                <a:gd name="T57" fmla="*/ 1810 h 1814"/>
                <a:gd name="T58" fmla="*/ 2468 w 3112"/>
                <a:gd name="T59" fmla="*/ 1724 h 1814"/>
                <a:gd name="T60" fmla="*/ 2660 w 3112"/>
                <a:gd name="T61" fmla="*/ 1674 h 1814"/>
                <a:gd name="T62" fmla="*/ 2822 w 3112"/>
                <a:gd name="T63" fmla="*/ 1570 h 1814"/>
                <a:gd name="T64" fmla="*/ 2944 w 3112"/>
                <a:gd name="T65" fmla="*/ 1420 h 1814"/>
                <a:gd name="T66" fmla="*/ 3012 w 3112"/>
                <a:gd name="T67" fmla="*/ 1238 h 1814"/>
                <a:gd name="T68" fmla="*/ 3020 w 3112"/>
                <a:gd name="T69" fmla="*/ 1062 h 1814"/>
                <a:gd name="T70" fmla="*/ 2964 w 3112"/>
                <a:gd name="T71" fmla="*/ 862 h 1814"/>
                <a:gd name="T72" fmla="*/ 2846 w 3112"/>
                <a:gd name="T73" fmla="*/ 696 h 1814"/>
                <a:gd name="T74" fmla="*/ 2680 w 3112"/>
                <a:gd name="T75" fmla="*/ 578 h 1814"/>
                <a:gd name="T76" fmla="*/ 2480 w 3112"/>
                <a:gd name="T77" fmla="*/ 522 h 1814"/>
                <a:gd name="T78" fmla="*/ 2222 w 3112"/>
                <a:gd name="T79" fmla="*/ 554 h 1814"/>
                <a:gd name="T80" fmla="*/ 2178 w 3112"/>
                <a:gd name="T81" fmla="*/ 548 h 1814"/>
                <a:gd name="T82" fmla="*/ 2102 w 3112"/>
                <a:gd name="T83" fmla="*/ 388 h 1814"/>
                <a:gd name="T84" fmla="*/ 1858 w 3112"/>
                <a:gd name="T85" fmla="*/ 160 h 1814"/>
                <a:gd name="T86" fmla="*/ 1572 w 3112"/>
                <a:gd name="T87" fmla="*/ 90 h 1814"/>
                <a:gd name="T88" fmla="*/ 1374 w 3112"/>
                <a:gd name="T89" fmla="*/ 122 h 1814"/>
                <a:gd name="T90" fmla="*/ 1200 w 3112"/>
                <a:gd name="T91" fmla="*/ 216 h 1814"/>
                <a:gd name="T92" fmla="*/ 1066 w 3112"/>
                <a:gd name="T93" fmla="*/ 356 h 1814"/>
                <a:gd name="T94" fmla="*/ 980 w 3112"/>
                <a:gd name="T95" fmla="*/ 536 h 1814"/>
                <a:gd name="T96" fmla="*/ 950 w 3112"/>
                <a:gd name="T97" fmla="*/ 672 h 1814"/>
                <a:gd name="T98" fmla="*/ 892 w 3112"/>
                <a:gd name="T99" fmla="*/ 688 h 1814"/>
                <a:gd name="T100" fmla="*/ 704 w 3112"/>
                <a:gd name="T101" fmla="*/ 628 h 1814"/>
                <a:gd name="T102" fmla="*/ 530 w 3112"/>
                <a:gd name="T103" fmla="*/ 636 h 1814"/>
                <a:gd name="T104" fmla="*/ 356 w 3112"/>
                <a:gd name="T105" fmla="*/ 704 h 1814"/>
                <a:gd name="T106" fmla="*/ 216 w 3112"/>
                <a:gd name="T107" fmla="*/ 826 h 1814"/>
                <a:gd name="T108" fmla="*/ 122 w 3112"/>
                <a:gd name="T109" fmla="*/ 988 h 1814"/>
                <a:gd name="T110" fmla="*/ 88 w 3112"/>
                <a:gd name="T111" fmla="*/ 1176 h 1814"/>
                <a:gd name="T112" fmla="*/ 166 w 3112"/>
                <a:gd name="T113" fmla="*/ 1456 h 1814"/>
                <a:gd name="T114" fmla="*/ 416 w 3112"/>
                <a:gd name="T115" fmla="*/ 1678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12" h="1814">
                  <a:moveTo>
                    <a:pt x="2470" y="1814"/>
                  </a:moveTo>
                  <a:lnTo>
                    <a:pt x="2470" y="1814"/>
                  </a:lnTo>
                  <a:lnTo>
                    <a:pt x="2470" y="1814"/>
                  </a:lnTo>
                  <a:lnTo>
                    <a:pt x="556" y="1810"/>
                  </a:lnTo>
                  <a:lnTo>
                    <a:pt x="556" y="1810"/>
                  </a:lnTo>
                  <a:lnTo>
                    <a:pt x="550" y="1810"/>
                  </a:lnTo>
                  <a:lnTo>
                    <a:pt x="550" y="1810"/>
                  </a:lnTo>
                  <a:lnTo>
                    <a:pt x="520" y="1804"/>
                  </a:lnTo>
                  <a:lnTo>
                    <a:pt x="494" y="1798"/>
                  </a:lnTo>
                  <a:lnTo>
                    <a:pt x="466" y="1792"/>
                  </a:lnTo>
                  <a:lnTo>
                    <a:pt x="438" y="1784"/>
                  </a:lnTo>
                  <a:lnTo>
                    <a:pt x="412" y="1774"/>
                  </a:lnTo>
                  <a:lnTo>
                    <a:pt x="386" y="1764"/>
                  </a:lnTo>
                  <a:lnTo>
                    <a:pt x="360" y="1752"/>
                  </a:lnTo>
                  <a:lnTo>
                    <a:pt x="334" y="1738"/>
                  </a:lnTo>
                  <a:lnTo>
                    <a:pt x="310" y="1724"/>
                  </a:lnTo>
                  <a:lnTo>
                    <a:pt x="286" y="1710"/>
                  </a:lnTo>
                  <a:lnTo>
                    <a:pt x="262" y="1694"/>
                  </a:lnTo>
                  <a:lnTo>
                    <a:pt x="240" y="1676"/>
                  </a:lnTo>
                  <a:lnTo>
                    <a:pt x="218" y="1658"/>
                  </a:lnTo>
                  <a:lnTo>
                    <a:pt x="198" y="1638"/>
                  </a:lnTo>
                  <a:lnTo>
                    <a:pt x="178" y="1618"/>
                  </a:lnTo>
                  <a:lnTo>
                    <a:pt x="158" y="1598"/>
                  </a:lnTo>
                  <a:lnTo>
                    <a:pt x="158" y="1598"/>
                  </a:lnTo>
                  <a:lnTo>
                    <a:pt x="140" y="1576"/>
                  </a:lnTo>
                  <a:lnTo>
                    <a:pt x="122" y="1552"/>
                  </a:lnTo>
                  <a:lnTo>
                    <a:pt x="106" y="1528"/>
                  </a:lnTo>
                  <a:lnTo>
                    <a:pt x="90" y="1504"/>
                  </a:lnTo>
                  <a:lnTo>
                    <a:pt x="76" y="1480"/>
                  </a:lnTo>
                  <a:lnTo>
                    <a:pt x="62" y="1454"/>
                  </a:lnTo>
                  <a:lnTo>
                    <a:pt x="50" y="1428"/>
                  </a:lnTo>
                  <a:lnTo>
                    <a:pt x="40" y="1402"/>
                  </a:lnTo>
                  <a:lnTo>
                    <a:pt x="30" y="1374"/>
                  </a:lnTo>
                  <a:lnTo>
                    <a:pt x="22" y="1348"/>
                  </a:lnTo>
                  <a:lnTo>
                    <a:pt x="16" y="1320"/>
                  </a:lnTo>
                  <a:lnTo>
                    <a:pt x="10" y="1292"/>
                  </a:lnTo>
                  <a:lnTo>
                    <a:pt x="4" y="1264"/>
                  </a:lnTo>
                  <a:lnTo>
                    <a:pt x="2" y="1234"/>
                  </a:lnTo>
                  <a:lnTo>
                    <a:pt x="0" y="1206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0" y="1144"/>
                  </a:lnTo>
                  <a:lnTo>
                    <a:pt x="2" y="1112"/>
                  </a:lnTo>
                  <a:lnTo>
                    <a:pt x="6" y="1080"/>
                  </a:lnTo>
                  <a:lnTo>
                    <a:pt x="12" y="1048"/>
                  </a:lnTo>
                  <a:lnTo>
                    <a:pt x="20" y="1016"/>
                  </a:lnTo>
                  <a:lnTo>
                    <a:pt x="28" y="986"/>
                  </a:lnTo>
                  <a:lnTo>
                    <a:pt x="38" y="956"/>
                  </a:lnTo>
                  <a:lnTo>
                    <a:pt x="50" y="928"/>
                  </a:lnTo>
                  <a:lnTo>
                    <a:pt x="62" y="898"/>
                  </a:lnTo>
                  <a:lnTo>
                    <a:pt x="76" y="872"/>
                  </a:lnTo>
                  <a:lnTo>
                    <a:pt x="92" y="844"/>
                  </a:lnTo>
                  <a:lnTo>
                    <a:pt x="108" y="818"/>
                  </a:lnTo>
                  <a:lnTo>
                    <a:pt x="126" y="794"/>
                  </a:lnTo>
                  <a:lnTo>
                    <a:pt x="146" y="768"/>
                  </a:lnTo>
                  <a:lnTo>
                    <a:pt x="166" y="746"/>
                  </a:lnTo>
                  <a:lnTo>
                    <a:pt x="188" y="724"/>
                  </a:lnTo>
                  <a:lnTo>
                    <a:pt x="210" y="702"/>
                  </a:lnTo>
                  <a:lnTo>
                    <a:pt x="234" y="682"/>
                  </a:lnTo>
                  <a:lnTo>
                    <a:pt x="258" y="662"/>
                  </a:lnTo>
                  <a:lnTo>
                    <a:pt x="282" y="644"/>
                  </a:lnTo>
                  <a:lnTo>
                    <a:pt x="308" y="628"/>
                  </a:lnTo>
                  <a:lnTo>
                    <a:pt x="336" y="612"/>
                  </a:lnTo>
                  <a:lnTo>
                    <a:pt x="364" y="598"/>
                  </a:lnTo>
                  <a:lnTo>
                    <a:pt x="392" y="586"/>
                  </a:lnTo>
                  <a:lnTo>
                    <a:pt x="420" y="574"/>
                  </a:lnTo>
                  <a:lnTo>
                    <a:pt x="450" y="564"/>
                  </a:lnTo>
                  <a:lnTo>
                    <a:pt x="480" y="556"/>
                  </a:lnTo>
                  <a:lnTo>
                    <a:pt x="512" y="548"/>
                  </a:lnTo>
                  <a:lnTo>
                    <a:pt x="544" y="542"/>
                  </a:lnTo>
                  <a:lnTo>
                    <a:pt x="576" y="538"/>
                  </a:lnTo>
                  <a:lnTo>
                    <a:pt x="608" y="536"/>
                  </a:lnTo>
                  <a:lnTo>
                    <a:pt x="642" y="534"/>
                  </a:lnTo>
                  <a:lnTo>
                    <a:pt x="642" y="534"/>
                  </a:lnTo>
                  <a:lnTo>
                    <a:pt x="672" y="536"/>
                  </a:lnTo>
                  <a:lnTo>
                    <a:pt x="700" y="538"/>
                  </a:lnTo>
                  <a:lnTo>
                    <a:pt x="730" y="542"/>
                  </a:lnTo>
                  <a:lnTo>
                    <a:pt x="760" y="546"/>
                  </a:lnTo>
                  <a:lnTo>
                    <a:pt x="790" y="554"/>
                  </a:lnTo>
                  <a:lnTo>
                    <a:pt x="818" y="562"/>
                  </a:lnTo>
                  <a:lnTo>
                    <a:pt x="848" y="570"/>
                  </a:lnTo>
                  <a:lnTo>
                    <a:pt x="876" y="582"/>
                  </a:lnTo>
                  <a:lnTo>
                    <a:pt x="876" y="582"/>
                  </a:lnTo>
                  <a:lnTo>
                    <a:pt x="882" y="550"/>
                  </a:lnTo>
                  <a:lnTo>
                    <a:pt x="890" y="520"/>
                  </a:lnTo>
                  <a:lnTo>
                    <a:pt x="900" y="490"/>
                  </a:lnTo>
                  <a:lnTo>
                    <a:pt x="910" y="460"/>
                  </a:lnTo>
                  <a:lnTo>
                    <a:pt x="922" y="432"/>
                  </a:lnTo>
                  <a:lnTo>
                    <a:pt x="934" y="404"/>
                  </a:lnTo>
                  <a:lnTo>
                    <a:pt x="948" y="376"/>
                  </a:lnTo>
                  <a:lnTo>
                    <a:pt x="962" y="350"/>
                  </a:lnTo>
                  <a:lnTo>
                    <a:pt x="978" y="324"/>
                  </a:lnTo>
                  <a:lnTo>
                    <a:pt x="996" y="298"/>
                  </a:lnTo>
                  <a:lnTo>
                    <a:pt x="1014" y="274"/>
                  </a:lnTo>
                  <a:lnTo>
                    <a:pt x="1034" y="250"/>
                  </a:lnTo>
                  <a:lnTo>
                    <a:pt x="1054" y="228"/>
                  </a:lnTo>
                  <a:lnTo>
                    <a:pt x="1074" y="206"/>
                  </a:lnTo>
                  <a:lnTo>
                    <a:pt x="1096" y="186"/>
                  </a:lnTo>
                  <a:lnTo>
                    <a:pt x="1118" y="166"/>
                  </a:lnTo>
                  <a:lnTo>
                    <a:pt x="1142" y="146"/>
                  </a:lnTo>
                  <a:lnTo>
                    <a:pt x="1166" y="128"/>
                  </a:lnTo>
                  <a:lnTo>
                    <a:pt x="1192" y="112"/>
                  </a:lnTo>
                  <a:lnTo>
                    <a:pt x="1218" y="96"/>
                  </a:lnTo>
                  <a:lnTo>
                    <a:pt x="1244" y="82"/>
                  </a:lnTo>
                  <a:lnTo>
                    <a:pt x="1270" y="68"/>
                  </a:lnTo>
                  <a:lnTo>
                    <a:pt x="1298" y="56"/>
                  </a:lnTo>
                  <a:lnTo>
                    <a:pt x="1328" y="44"/>
                  </a:lnTo>
                  <a:lnTo>
                    <a:pt x="1356" y="34"/>
                  </a:lnTo>
                  <a:lnTo>
                    <a:pt x="1386" y="26"/>
                  </a:lnTo>
                  <a:lnTo>
                    <a:pt x="1416" y="18"/>
                  </a:lnTo>
                  <a:lnTo>
                    <a:pt x="1446" y="12"/>
                  </a:lnTo>
                  <a:lnTo>
                    <a:pt x="1478" y="6"/>
                  </a:lnTo>
                  <a:lnTo>
                    <a:pt x="1508" y="4"/>
                  </a:lnTo>
                  <a:lnTo>
                    <a:pt x="1540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628" y="2"/>
                  </a:lnTo>
                  <a:lnTo>
                    <a:pt x="1682" y="8"/>
                  </a:lnTo>
                  <a:lnTo>
                    <a:pt x="1734" y="18"/>
                  </a:lnTo>
                  <a:lnTo>
                    <a:pt x="1786" y="32"/>
                  </a:lnTo>
                  <a:lnTo>
                    <a:pt x="1836" y="50"/>
                  </a:lnTo>
                  <a:lnTo>
                    <a:pt x="1884" y="72"/>
                  </a:lnTo>
                  <a:lnTo>
                    <a:pt x="1930" y="96"/>
                  </a:lnTo>
                  <a:lnTo>
                    <a:pt x="1974" y="126"/>
                  </a:lnTo>
                  <a:lnTo>
                    <a:pt x="2016" y="156"/>
                  </a:lnTo>
                  <a:lnTo>
                    <a:pt x="2056" y="192"/>
                  </a:lnTo>
                  <a:lnTo>
                    <a:pt x="2094" y="228"/>
                  </a:lnTo>
                  <a:lnTo>
                    <a:pt x="2128" y="270"/>
                  </a:lnTo>
                  <a:lnTo>
                    <a:pt x="2160" y="312"/>
                  </a:lnTo>
                  <a:lnTo>
                    <a:pt x="2188" y="358"/>
                  </a:lnTo>
                  <a:lnTo>
                    <a:pt x="2212" y="406"/>
                  </a:lnTo>
                  <a:lnTo>
                    <a:pt x="2234" y="456"/>
                  </a:lnTo>
                  <a:lnTo>
                    <a:pt x="2234" y="456"/>
                  </a:lnTo>
                  <a:lnTo>
                    <a:pt x="2280" y="444"/>
                  </a:lnTo>
                  <a:lnTo>
                    <a:pt x="2326" y="436"/>
                  </a:lnTo>
                  <a:lnTo>
                    <a:pt x="2372" y="430"/>
                  </a:lnTo>
                  <a:lnTo>
                    <a:pt x="2418" y="428"/>
                  </a:lnTo>
                  <a:lnTo>
                    <a:pt x="2418" y="428"/>
                  </a:lnTo>
                  <a:lnTo>
                    <a:pt x="2454" y="430"/>
                  </a:lnTo>
                  <a:lnTo>
                    <a:pt x="2488" y="432"/>
                  </a:lnTo>
                  <a:lnTo>
                    <a:pt x="2524" y="436"/>
                  </a:lnTo>
                  <a:lnTo>
                    <a:pt x="2558" y="444"/>
                  </a:lnTo>
                  <a:lnTo>
                    <a:pt x="2592" y="450"/>
                  </a:lnTo>
                  <a:lnTo>
                    <a:pt x="2624" y="460"/>
                  </a:lnTo>
                  <a:lnTo>
                    <a:pt x="2656" y="472"/>
                  </a:lnTo>
                  <a:lnTo>
                    <a:pt x="2688" y="484"/>
                  </a:lnTo>
                  <a:lnTo>
                    <a:pt x="2718" y="498"/>
                  </a:lnTo>
                  <a:lnTo>
                    <a:pt x="2748" y="512"/>
                  </a:lnTo>
                  <a:lnTo>
                    <a:pt x="2778" y="530"/>
                  </a:lnTo>
                  <a:lnTo>
                    <a:pt x="2806" y="548"/>
                  </a:lnTo>
                  <a:lnTo>
                    <a:pt x="2834" y="568"/>
                  </a:lnTo>
                  <a:lnTo>
                    <a:pt x="2860" y="588"/>
                  </a:lnTo>
                  <a:lnTo>
                    <a:pt x="2884" y="610"/>
                  </a:lnTo>
                  <a:lnTo>
                    <a:pt x="2908" y="632"/>
                  </a:lnTo>
                  <a:lnTo>
                    <a:pt x="2932" y="656"/>
                  </a:lnTo>
                  <a:lnTo>
                    <a:pt x="2954" y="682"/>
                  </a:lnTo>
                  <a:lnTo>
                    <a:pt x="2974" y="708"/>
                  </a:lnTo>
                  <a:lnTo>
                    <a:pt x="2994" y="736"/>
                  </a:lnTo>
                  <a:lnTo>
                    <a:pt x="3012" y="764"/>
                  </a:lnTo>
                  <a:lnTo>
                    <a:pt x="3028" y="792"/>
                  </a:lnTo>
                  <a:lnTo>
                    <a:pt x="3044" y="822"/>
                  </a:lnTo>
                  <a:lnTo>
                    <a:pt x="3058" y="854"/>
                  </a:lnTo>
                  <a:lnTo>
                    <a:pt x="3070" y="886"/>
                  </a:lnTo>
                  <a:lnTo>
                    <a:pt x="3082" y="918"/>
                  </a:lnTo>
                  <a:lnTo>
                    <a:pt x="3090" y="950"/>
                  </a:lnTo>
                  <a:lnTo>
                    <a:pt x="3098" y="984"/>
                  </a:lnTo>
                  <a:lnTo>
                    <a:pt x="3104" y="1018"/>
                  </a:lnTo>
                  <a:lnTo>
                    <a:pt x="3108" y="1052"/>
                  </a:lnTo>
                  <a:lnTo>
                    <a:pt x="3112" y="1088"/>
                  </a:lnTo>
                  <a:lnTo>
                    <a:pt x="3112" y="1124"/>
                  </a:lnTo>
                  <a:lnTo>
                    <a:pt x="3112" y="1124"/>
                  </a:lnTo>
                  <a:lnTo>
                    <a:pt x="3112" y="1156"/>
                  </a:lnTo>
                  <a:lnTo>
                    <a:pt x="3110" y="1190"/>
                  </a:lnTo>
                  <a:lnTo>
                    <a:pt x="3106" y="1222"/>
                  </a:lnTo>
                  <a:lnTo>
                    <a:pt x="3100" y="1254"/>
                  </a:lnTo>
                  <a:lnTo>
                    <a:pt x="3094" y="1286"/>
                  </a:lnTo>
                  <a:lnTo>
                    <a:pt x="3086" y="1316"/>
                  </a:lnTo>
                  <a:lnTo>
                    <a:pt x="3076" y="1346"/>
                  </a:lnTo>
                  <a:lnTo>
                    <a:pt x="3064" y="1378"/>
                  </a:lnTo>
                  <a:lnTo>
                    <a:pt x="3052" y="1406"/>
                  </a:lnTo>
                  <a:lnTo>
                    <a:pt x="3038" y="1436"/>
                  </a:lnTo>
                  <a:lnTo>
                    <a:pt x="3022" y="1464"/>
                  </a:lnTo>
                  <a:lnTo>
                    <a:pt x="3006" y="1492"/>
                  </a:lnTo>
                  <a:lnTo>
                    <a:pt x="2988" y="1518"/>
                  </a:lnTo>
                  <a:lnTo>
                    <a:pt x="2970" y="1546"/>
                  </a:lnTo>
                  <a:lnTo>
                    <a:pt x="2948" y="1570"/>
                  </a:lnTo>
                  <a:lnTo>
                    <a:pt x="2926" y="1594"/>
                  </a:lnTo>
                  <a:lnTo>
                    <a:pt x="2926" y="1594"/>
                  </a:lnTo>
                  <a:lnTo>
                    <a:pt x="2904" y="1618"/>
                  </a:lnTo>
                  <a:lnTo>
                    <a:pt x="2880" y="1640"/>
                  </a:lnTo>
                  <a:lnTo>
                    <a:pt x="2856" y="1662"/>
                  </a:lnTo>
                  <a:lnTo>
                    <a:pt x="2830" y="1680"/>
                  </a:lnTo>
                  <a:lnTo>
                    <a:pt x="2804" y="1700"/>
                  </a:lnTo>
                  <a:lnTo>
                    <a:pt x="2776" y="1716"/>
                  </a:lnTo>
                  <a:lnTo>
                    <a:pt x="2748" y="1732"/>
                  </a:lnTo>
                  <a:lnTo>
                    <a:pt x="2720" y="1746"/>
                  </a:lnTo>
                  <a:lnTo>
                    <a:pt x="2692" y="1760"/>
                  </a:lnTo>
                  <a:lnTo>
                    <a:pt x="2662" y="1772"/>
                  </a:lnTo>
                  <a:lnTo>
                    <a:pt x="2632" y="1782"/>
                  </a:lnTo>
                  <a:lnTo>
                    <a:pt x="2600" y="1792"/>
                  </a:lnTo>
                  <a:lnTo>
                    <a:pt x="2570" y="1798"/>
                  </a:lnTo>
                  <a:lnTo>
                    <a:pt x="2538" y="1806"/>
                  </a:lnTo>
                  <a:lnTo>
                    <a:pt x="2506" y="1810"/>
                  </a:lnTo>
                  <a:lnTo>
                    <a:pt x="2472" y="1814"/>
                  </a:lnTo>
                  <a:lnTo>
                    <a:pt x="2472" y="1814"/>
                  </a:lnTo>
                  <a:lnTo>
                    <a:pt x="2470" y="1814"/>
                  </a:lnTo>
                  <a:lnTo>
                    <a:pt x="2470" y="1814"/>
                  </a:lnTo>
                  <a:close/>
                  <a:moveTo>
                    <a:pt x="558" y="1720"/>
                  </a:moveTo>
                  <a:lnTo>
                    <a:pt x="2468" y="1724"/>
                  </a:lnTo>
                  <a:lnTo>
                    <a:pt x="2468" y="1724"/>
                  </a:lnTo>
                  <a:lnTo>
                    <a:pt x="2496" y="1720"/>
                  </a:lnTo>
                  <a:lnTo>
                    <a:pt x="2526" y="1716"/>
                  </a:lnTo>
                  <a:lnTo>
                    <a:pt x="2554" y="1710"/>
                  </a:lnTo>
                  <a:lnTo>
                    <a:pt x="2580" y="1704"/>
                  </a:lnTo>
                  <a:lnTo>
                    <a:pt x="2608" y="1696"/>
                  </a:lnTo>
                  <a:lnTo>
                    <a:pt x="2634" y="1686"/>
                  </a:lnTo>
                  <a:lnTo>
                    <a:pt x="2660" y="1674"/>
                  </a:lnTo>
                  <a:lnTo>
                    <a:pt x="2686" y="1662"/>
                  </a:lnTo>
                  <a:lnTo>
                    <a:pt x="2710" y="1650"/>
                  </a:lnTo>
                  <a:lnTo>
                    <a:pt x="2734" y="1636"/>
                  </a:lnTo>
                  <a:lnTo>
                    <a:pt x="2758" y="1620"/>
                  </a:lnTo>
                  <a:lnTo>
                    <a:pt x="2780" y="1604"/>
                  </a:lnTo>
                  <a:lnTo>
                    <a:pt x="2802" y="1588"/>
                  </a:lnTo>
                  <a:lnTo>
                    <a:pt x="2822" y="1570"/>
                  </a:lnTo>
                  <a:lnTo>
                    <a:pt x="2842" y="1550"/>
                  </a:lnTo>
                  <a:lnTo>
                    <a:pt x="2862" y="1530"/>
                  </a:lnTo>
                  <a:lnTo>
                    <a:pt x="2880" y="1510"/>
                  </a:lnTo>
                  <a:lnTo>
                    <a:pt x="2898" y="1488"/>
                  </a:lnTo>
                  <a:lnTo>
                    <a:pt x="2914" y="1466"/>
                  </a:lnTo>
                  <a:lnTo>
                    <a:pt x="2930" y="1444"/>
                  </a:lnTo>
                  <a:lnTo>
                    <a:pt x="2944" y="1420"/>
                  </a:lnTo>
                  <a:lnTo>
                    <a:pt x="2956" y="1396"/>
                  </a:lnTo>
                  <a:lnTo>
                    <a:pt x="2968" y="1370"/>
                  </a:lnTo>
                  <a:lnTo>
                    <a:pt x="2980" y="1346"/>
                  </a:lnTo>
                  <a:lnTo>
                    <a:pt x="2990" y="1320"/>
                  </a:lnTo>
                  <a:lnTo>
                    <a:pt x="2998" y="1292"/>
                  </a:lnTo>
                  <a:lnTo>
                    <a:pt x="3006" y="1266"/>
                  </a:lnTo>
                  <a:lnTo>
                    <a:pt x="3012" y="1238"/>
                  </a:lnTo>
                  <a:lnTo>
                    <a:pt x="3016" y="1210"/>
                  </a:lnTo>
                  <a:lnTo>
                    <a:pt x="3020" y="1182"/>
                  </a:lnTo>
                  <a:lnTo>
                    <a:pt x="3022" y="1152"/>
                  </a:lnTo>
                  <a:lnTo>
                    <a:pt x="3022" y="1124"/>
                  </a:lnTo>
                  <a:lnTo>
                    <a:pt x="3022" y="1124"/>
                  </a:lnTo>
                  <a:lnTo>
                    <a:pt x="3022" y="1092"/>
                  </a:lnTo>
                  <a:lnTo>
                    <a:pt x="3020" y="1062"/>
                  </a:lnTo>
                  <a:lnTo>
                    <a:pt x="3016" y="1032"/>
                  </a:lnTo>
                  <a:lnTo>
                    <a:pt x="3010" y="1002"/>
                  </a:lnTo>
                  <a:lnTo>
                    <a:pt x="3004" y="972"/>
                  </a:lnTo>
                  <a:lnTo>
                    <a:pt x="2996" y="944"/>
                  </a:lnTo>
                  <a:lnTo>
                    <a:pt x="2986" y="916"/>
                  </a:lnTo>
                  <a:lnTo>
                    <a:pt x="2976" y="888"/>
                  </a:lnTo>
                  <a:lnTo>
                    <a:pt x="2964" y="862"/>
                  </a:lnTo>
                  <a:lnTo>
                    <a:pt x="2950" y="836"/>
                  </a:lnTo>
                  <a:lnTo>
                    <a:pt x="2936" y="810"/>
                  </a:lnTo>
                  <a:lnTo>
                    <a:pt x="2920" y="786"/>
                  </a:lnTo>
                  <a:lnTo>
                    <a:pt x="2902" y="762"/>
                  </a:lnTo>
                  <a:lnTo>
                    <a:pt x="2884" y="740"/>
                  </a:lnTo>
                  <a:lnTo>
                    <a:pt x="2866" y="718"/>
                  </a:lnTo>
                  <a:lnTo>
                    <a:pt x="2846" y="696"/>
                  </a:lnTo>
                  <a:lnTo>
                    <a:pt x="2824" y="676"/>
                  </a:lnTo>
                  <a:lnTo>
                    <a:pt x="2802" y="658"/>
                  </a:lnTo>
                  <a:lnTo>
                    <a:pt x="2780" y="640"/>
                  </a:lnTo>
                  <a:lnTo>
                    <a:pt x="2756" y="622"/>
                  </a:lnTo>
                  <a:lnTo>
                    <a:pt x="2732" y="606"/>
                  </a:lnTo>
                  <a:lnTo>
                    <a:pt x="2706" y="592"/>
                  </a:lnTo>
                  <a:lnTo>
                    <a:pt x="2680" y="578"/>
                  </a:lnTo>
                  <a:lnTo>
                    <a:pt x="2652" y="566"/>
                  </a:lnTo>
                  <a:lnTo>
                    <a:pt x="2626" y="556"/>
                  </a:lnTo>
                  <a:lnTo>
                    <a:pt x="2598" y="546"/>
                  </a:lnTo>
                  <a:lnTo>
                    <a:pt x="2568" y="538"/>
                  </a:lnTo>
                  <a:lnTo>
                    <a:pt x="2540" y="532"/>
                  </a:lnTo>
                  <a:lnTo>
                    <a:pt x="2510" y="526"/>
                  </a:lnTo>
                  <a:lnTo>
                    <a:pt x="2480" y="522"/>
                  </a:lnTo>
                  <a:lnTo>
                    <a:pt x="2448" y="520"/>
                  </a:lnTo>
                  <a:lnTo>
                    <a:pt x="2418" y="518"/>
                  </a:lnTo>
                  <a:lnTo>
                    <a:pt x="2418" y="518"/>
                  </a:lnTo>
                  <a:lnTo>
                    <a:pt x="2370" y="520"/>
                  </a:lnTo>
                  <a:lnTo>
                    <a:pt x="2322" y="528"/>
                  </a:lnTo>
                  <a:lnTo>
                    <a:pt x="2272" y="538"/>
                  </a:lnTo>
                  <a:lnTo>
                    <a:pt x="2222" y="554"/>
                  </a:lnTo>
                  <a:lnTo>
                    <a:pt x="2222" y="554"/>
                  </a:lnTo>
                  <a:lnTo>
                    <a:pt x="2212" y="556"/>
                  </a:lnTo>
                  <a:lnTo>
                    <a:pt x="2204" y="556"/>
                  </a:lnTo>
                  <a:lnTo>
                    <a:pt x="2194" y="556"/>
                  </a:lnTo>
                  <a:lnTo>
                    <a:pt x="2186" y="552"/>
                  </a:lnTo>
                  <a:lnTo>
                    <a:pt x="2186" y="552"/>
                  </a:lnTo>
                  <a:lnTo>
                    <a:pt x="2178" y="548"/>
                  </a:lnTo>
                  <a:lnTo>
                    <a:pt x="2172" y="542"/>
                  </a:lnTo>
                  <a:lnTo>
                    <a:pt x="2168" y="534"/>
                  </a:lnTo>
                  <a:lnTo>
                    <a:pt x="2164" y="526"/>
                  </a:lnTo>
                  <a:lnTo>
                    <a:pt x="2164" y="526"/>
                  </a:lnTo>
                  <a:lnTo>
                    <a:pt x="2146" y="478"/>
                  </a:lnTo>
                  <a:lnTo>
                    <a:pt x="2126" y="432"/>
                  </a:lnTo>
                  <a:lnTo>
                    <a:pt x="2102" y="388"/>
                  </a:lnTo>
                  <a:lnTo>
                    <a:pt x="2074" y="348"/>
                  </a:lnTo>
                  <a:lnTo>
                    <a:pt x="2044" y="310"/>
                  </a:lnTo>
                  <a:lnTo>
                    <a:pt x="2012" y="274"/>
                  </a:lnTo>
                  <a:lnTo>
                    <a:pt x="1976" y="240"/>
                  </a:lnTo>
                  <a:lnTo>
                    <a:pt x="1938" y="210"/>
                  </a:lnTo>
                  <a:lnTo>
                    <a:pt x="1898" y="184"/>
                  </a:lnTo>
                  <a:lnTo>
                    <a:pt x="1858" y="160"/>
                  </a:lnTo>
                  <a:lnTo>
                    <a:pt x="1814" y="138"/>
                  </a:lnTo>
                  <a:lnTo>
                    <a:pt x="1768" y="122"/>
                  </a:lnTo>
                  <a:lnTo>
                    <a:pt x="1720" y="108"/>
                  </a:lnTo>
                  <a:lnTo>
                    <a:pt x="1672" y="98"/>
                  </a:lnTo>
                  <a:lnTo>
                    <a:pt x="1624" y="92"/>
                  </a:lnTo>
                  <a:lnTo>
                    <a:pt x="1572" y="90"/>
                  </a:lnTo>
                  <a:lnTo>
                    <a:pt x="1572" y="90"/>
                  </a:lnTo>
                  <a:lnTo>
                    <a:pt x="1544" y="90"/>
                  </a:lnTo>
                  <a:lnTo>
                    <a:pt x="1514" y="92"/>
                  </a:lnTo>
                  <a:lnTo>
                    <a:pt x="1484" y="96"/>
                  </a:lnTo>
                  <a:lnTo>
                    <a:pt x="1456" y="100"/>
                  </a:lnTo>
                  <a:lnTo>
                    <a:pt x="1428" y="108"/>
                  </a:lnTo>
                  <a:lnTo>
                    <a:pt x="1400" y="114"/>
                  </a:lnTo>
                  <a:lnTo>
                    <a:pt x="1374" y="122"/>
                  </a:lnTo>
                  <a:lnTo>
                    <a:pt x="1346" y="132"/>
                  </a:lnTo>
                  <a:lnTo>
                    <a:pt x="1320" y="144"/>
                  </a:lnTo>
                  <a:lnTo>
                    <a:pt x="1294" y="156"/>
                  </a:lnTo>
                  <a:lnTo>
                    <a:pt x="1270" y="168"/>
                  </a:lnTo>
                  <a:lnTo>
                    <a:pt x="1246" y="184"/>
                  </a:lnTo>
                  <a:lnTo>
                    <a:pt x="1222" y="198"/>
                  </a:lnTo>
                  <a:lnTo>
                    <a:pt x="1200" y="216"/>
                  </a:lnTo>
                  <a:lnTo>
                    <a:pt x="1178" y="232"/>
                  </a:lnTo>
                  <a:lnTo>
                    <a:pt x="1158" y="250"/>
                  </a:lnTo>
                  <a:lnTo>
                    <a:pt x="1136" y="270"/>
                  </a:lnTo>
                  <a:lnTo>
                    <a:pt x="1118" y="290"/>
                  </a:lnTo>
                  <a:lnTo>
                    <a:pt x="1100" y="312"/>
                  </a:lnTo>
                  <a:lnTo>
                    <a:pt x="1082" y="334"/>
                  </a:lnTo>
                  <a:lnTo>
                    <a:pt x="1066" y="356"/>
                  </a:lnTo>
                  <a:lnTo>
                    <a:pt x="1050" y="380"/>
                  </a:lnTo>
                  <a:lnTo>
                    <a:pt x="1036" y="404"/>
                  </a:lnTo>
                  <a:lnTo>
                    <a:pt x="1022" y="428"/>
                  </a:lnTo>
                  <a:lnTo>
                    <a:pt x="1010" y="454"/>
                  </a:lnTo>
                  <a:lnTo>
                    <a:pt x="998" y="482"/>
                  </a:lnTo>
                  <a:lnTo>
                    <a:pt x="988" y="508"/>
                  </a:lnTo>
                  <a:lnTo>
                    <a:pt x="980" y="536"/>
                  </a:lnTo>
                  <a:lnTo>
                    <a:pt x="972" y="564"/>
                  </a:lnTo>
                  <a:lnTo>
                    <a:pt x="966" y="592"/>
                  </a:lnTo>
                  <a:lnTo>
                    <a:pt x="960" y="622"/>
                  </a:lnTo>
                  <a:lnTo>
                    <a:pt x="958" y="652"/>
                  </a:lnTo>
                  <a:lnTo>
                    <a:pt x="958" y="652"/>
                  </a:lnTo>
                  <a:lnTo>
                    <a:pt x="954" y="662"/>
                  </a:lnTo>
                  <a:lnTo>
                    <a:pt x="950" y="672"/>
                  </a:lnTo>
                  <a:lnTo>
                    <a:pt x="942" y="680"/>
                  </a:lnTo>
                  <a:lnTo>
                    <a:pt x="934" y="686"/>
                  </a:lnTo>
                  <a:lnTo>
                    <a:pt x="934" y="686"/>
                  </a:lnTo>
                  <a:lnTo>
                    <a:pt x="924" y="690"/>
                  </a:lnTo>
                  <a:lnTo>
                    <a:pt x="914" y="692"/>
                  </a:lnTo>
                  <a:lnTo>
                    <a:pt x="902" y="692"/>
                  </a:lnTo>
                  <a:lnTo>
                    <a:pt x="892" y="688"/>
                  </a:lnTo>
                  <a:lnTo>
                    <a:pt x="892" y="688"/>
                  </a:lnTo>
                  <a:lnTo>
                    <a:pt x="862" y="672"/>
                  </a:lnTo>
                  <a:lnTo>
                    <a:pt x="830" y="660"/>
                  </a:lnTo>
                  <a:lnTo>
                    <a:pt x="800" y="650"/>
                  </a:lnTo>
                  <a:lnTo>
                    <a:pt x="768" y="640"/>
                  </a:lnTo>
                  <a:lnTo>
                    <a:pt x="736" y="634"/>
                  </a:lnTo>
                  <a:lnTo>
                    <a:pt x="704" y="628"/>
                  </a:lnTo>
                  <a:lnTo>
                    <a:pt x="674" y="626"/>
                  </a:lnTo>
                  <a:lnTo>
                    <a:pt x="642" y="624"/>
                  </a:lnTo>
                  <a:lnTo>
                    <a:pt x="642" y="624"/>
                  </a:lnTo>
                  <a:lnTo>
                    <a:pt x="612" y="626"/>
                  </a:lnTo>
                  <a:lnTo>
                    <a:pt x="584" y="628"/>
                  </a:lnTo>
                  <a:lnTo>
                    <a:pt x="558" y="632"/>
                  </a:lnTo>
                  <a:lnTo>
                    <a:pt x="530" y="636"/>
                  </a:lnTo>
                  <a:lnTo>
                    <a:pt x="504" y="642"/>
                  </a:lnTo>
                  <a:lnTo>
                    <a:pt x="478" y="650"/>
                  </a:lnTo>
                  <a:lnTo>
                    <a:pt x="452" y="658"/>
                  </a:lnTo>
                  <a:lnTo>
                    <a:pt x="426" y="668"/>
                  </a:lnTo>
                  <a:lnTo>
                    <a:pt x="402" y="680"/>
                  </a:lnTo>
                  <a:lnTo>
                    <a:pt x="378" y="692"/>
                  </a:lnTo>
                  <a:lnTo>
                    <a:pt x="356" y="704"/>
                  </a:lnTo>
                  <a:lnTo>
                    <a:pt x="332" y="720"/>
                  </a:lnTo>
                  <a:lnTo>
                    <a:pt x="310" y="734"/>
                  </a:lnTo>
                  <a:lnTo>
                    <a:pt x="290" y="750"/>
                  </a:lnTo>
                  <a:lnTo>
                    <a:pt x="270" y="768"/>
                  </a:lnTo>
                  <a:lnTo>
                    <a:pt x="250" y="786"/>
                  </a:lnTo>
                  <a:lnTo>
                    <a:pt x="232" y="806"/>
                  </a:lnTo>
                  <a:lnTo>
                    <a:pt x="216" y="826"/>
                  </a:lnTo>
                  <a:lnTo>
                    <a:pt x="198" y="846"/>
                  </a:lnTo>
                  <a:lnTo>
                    <a:pt x="184" y="868"/>
                  </a:lnTo>
                  <a:lnTo>
                    <a:pt x="168" y="890"/>
                  </a:lnTo>
                  <a:lnTo>
                    <a:pt x="156" y="914"/>
                  </a:lnTo>
                  <a:lnTo>
                    <a:pt x="144" y="938"/>
                  </a:lnTo>
                  <a:lnTo>
                    <a:pt x="132" y="962"/>
                  </a:lnTo>
                  <a:lnTo>
                    <a:pt x="122" y="988"/>
                  </a:lnTo>
                  <a:lnTo>
                    <a:pt x="114" y="1012"/>
                  </a:lnTo>
                  <a:lnTo>
                    <a:pt x="106" y="1040"/>
                  </a:lnTo>
                  <a:lnTo>
                    <a:pt x="100" y="1066"/>
                  </a:lnTo>
                  <a:lnTo>
                    <a:pt x="96" y="1092"/>
                  </a:lnTo>
                  <a:lnTo>
                    <a:pt x="92" y="1120"/>
                  </a:lnTo>
                  <a:lnTo>
                    <a:pt x="90" y="1148"/>
                  </a:lnTo>
                  <a:lnTo>
                    <a:pt x="88" y="1176"/>
                  </a:lnTo>
                  <a:lnTo>
                    <a:pt x="88" y="1176"/>
                  </a:lnTo>
                  <a:lnTo>
                    <a:pt x="92" y="1228"/>
                  </a:lnTo>
                  <a:lnTo>
                    <a:pt x="98" y="1276"/>
                  </a:lnTo>
                  <a:lnTo>
                    <a:pt x="110" y="1324"/>
                  </a:lnTo>
                  <a:lnTo>
                    <a:pt x="124" y="1370"/>
                  </a:lnTo>
                  <a:lnTo>
                    <a:pt x="144" y="1414"/>
                  </a:lnTo>
                  <a:lnTo>
                    <a:pt x="166" y="1456"/>
                  </a:lnTo>
                  <a:lnTo>
                    <a:pt x="194" y="1498"/>
                  </a:lnTo>
                  <a:lnTo>
                    <a:pt x="224" y="1534"/>
                  </a:lnTo>
                  <a:lnTo>
                    <a:pt x="256" y="1570"/>
                  </a:lnTo>
                  <a:lnTo>
                    <a:pt x="292" y="1602"/>
                  </a:lnTo>
                  <a:lnTo>
                    <a:pt x="332" y="1630"/>
                  </a:lnTo>
                  <a:lnTo>
                    <a:pt x="372" y="1656"/>
                  </a:lnTo>
                  <a:lnTo>
                    <a:pt x="416" y="1678"/>
                  </a:lnTo>
                  <a:lnTo>
                    <a:pt x="462" y="1696"/>
                  </a:lnTo>
                  <a:lnTo>
                    <a:pt x="510" y="1710"/>
                  </a:lnTo>
                  <a:lnTo>
                    <a:pt x="558" y="1720"/>
                  </a:lnTo>
                  <a:lnTo>
                    <a:pt x="558" y="17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FE267F-ACD4-47DE-87A7-42CCBADDE307}"/>
              </a:ext>
            </a:extLst>
          </p:cNvPr>
          <p:cNvGrpSpPr/>
          <p:nvPr/>
        </p:nvGrpSpPr>
        <p:grpSpPr>
          <a:xfrm>
            <a:off x="9412459" y="3320357"/>
            <a:ext cx="506491" cy="295047"/>
            <a:chOff x="15339128" y="290521"/>
            <a:chExt cx="4616450" cy="2689225"/>
          </a:xfrm>
          <a:solidFill>
            <a:schemeClr val="bg1"/>
          </a:solidFill>
        </p:grpSpPr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BD23491-E868-40B2-996C-2E85731B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853" y="2236796"/>
              <a:ext cx="133350" cy="254000"/>
            </a:xfrm>
            <a:custGeom>
              <a:avLst/>
              <a:gdLst>
                <a:gd name="T0" fmla="*/ 42 w 84"/>
                <a:gd name="T1" fmla="*/ 160 h 160"/>
                <a:gd name="T2" fmla="*/ 42 w 84"/>
                <a:gd name="T3" fmla="*/ 160 h 160"/>
                <a:gd name="T4" fmla="*/ 34 w 84"/>
                <a:gd name="T5" fmla="*/ 160 h 160"/>
                <a:gd name="T6" fmla="*/ 26 w 84"/>
                <a:gd name="T7" fmla="*/ 156 h 160"/>
                <a:gd name="T8" fmla="*/ 20 w 84"/>
                <a:gd name="T9" fmla="*/ 152 h 160"/>
                <a:gd name="T10" fmla="*/ 12 w 84"/>
                <a:gd name="T11" fmla="*/ 148 h 160"/>
                <a:gd name="T12" fmla="*/ 8 w 84"/>
                <a:gd name="T13" fmla="*/ 142 h 160"/>
                <a:gd name="T14" fmla="*/ 4 w 84"/>
                <a:gd name="T15" fmla="*/ 134 h 160"/>
                <a:gd name="T16" fmla="*/ 2 w 84"/>
                <a:gd name="T17" fmla="*/ 126 h 160"/>
                <a:gd name="T18" fmla="*/ 0 w 84"/>
                <a:gd name="T19" fmla="*/ 118 h 160"/>
                <a:gd name="T20" fmla="*/ 0 w 84"/>
                <a:gd name="T21" fmla="*/ 42 h 160"/>
                <a:gd name="T22" fmla="*/ 0 w 84"/>
                <a:gd name="T23" fmla="*/ 42 h 160"/>
                <a:gd name="T24" fmla="*/ 2 w 84"/>
                <a:gd name="T25" fmla="*/ 32 h 160"/>
                <a:gd name="T26" fmla="*/ 4 w 84"/>
                <a:gd name="T27" fmla="*/ 24 h 160"/>
                <a:gd name="T28" fmla="*/ 8 w 84"/>
                <a:gd name="T29" fmla="*/ 18 h 160"/>
                <a:gd name="T30" fmla="*/ 12 w 84"/>
                <a:gd name="T31" fmla="*/ 12 h 160"/>
                <a:gd name="T32" fmla="*/ 20 w 84"/>
                <a:gd name="T33" fmla="*/ 6 h 160"/>
                <a:gd name="T34" fmla="*/ 26 w 84"/>
                <a:gd name="T35" fmla="*/ 2 h 160"/>
                <a:gd name="T36" fmla="*/ 34 w 84"/>
                <a:gd name="T37" fmla="*/ 0 h 160"/>
                <a:gd name="T38" fmla="*/ 42 w 84"/>
                <a:gd name="T39" fmla="*/ 0 h 160"/>
                <a:gd name="T40" fmla="*/ 42 w 84"/>
                <a:gd name="T41" fmla="*/ 0 h 160"/>
                <a:gd name="T42" fmla="*/ 52 w 84"/>
                <a:gd name="T43" fmla="*/ 0 h 160"/>
                <a:gd name="T44" fmla="*/ 58 w 84"/>
                <a:gd name="T45" fmla="*/ 2 h 160"/>
                <a:gd name="T46" fmla="*/ 66 w 84"/>
                <a:gd name="T47" fmla="*/ 6 h 160"/>
                <a:gd name="T48" fmla="*/ 72 w 84"/>
                <a:gd name="T49" fmla="*/ 12 h 160"/>
                <a:gd name="T50" fmla="*/ 78 w 84"/>
                <a:gd name="T51" fmla="*/ 18 h 160"/>
                <a:gd name="T52" fmla="*/ 82 w 84"/>
                <a:gd name="T53" fmla="*/ 24 h 160"/>
                <a:gd name="T54" fmla="*/ 84 w 84"/>
                <a:gd name="T55" fmla="*/ 32 h 160"/>
                <a:gd name="T56" fmla="*/ 84 w 84"/>
                <a:gd name="T57" fmla="*/ 42 h 160"/>
                <a:gd name="T58" fmla="*/ 84 w 84"/>
                <a:gd name="T59" fmla="*/ 118 h 160"/>
                <a:gd name="T60" fmla="*/ 84 w 84"/>
                <a:gd name="T61" fmla="*/ 118 h 160"/>
                <a:gd name="T62" fmla="*/ 84 w 84"/>
                <a:gd name="T63" fmla="*/ 126 h 160"/>
                <a:gd name="T64" fmla="*/ 82 w 84"/>
                <a:gd name="T65" fmla="*/ 134 h 160"/>
                <a:gd name="T66" fmla="*/ 78 w 84"/>
                <a:gd name="T67" fmla="*/ 142 h 160"/>
                <a:gd name="T68" fmla="*/ 72 w 84"/>
                <a:gd name="T69" fmla="*/ 148 h 160"/>
                <a:gd name="T70" fmla="*/ 66 w 84"/>
                <a:gd name="T71" fmla="*/ 152 h 160"/>
                <a:gd name="T72" fmla="*/ 58 w 84"/>
                <a:gd name="T73" fmla="*/ 156 h 160"/>
                <a:gd name="T74" fmla="*/ 52 w 84"/>
                <a:gd name="T75" fmla="*/ 160 h 160"/>
                <a:gd name="T76" fmla="*/ 42 w 84"/>
                <a:gd name="T77" fmla="*/ 160 h 160"/>
                <a:gd name="T78" fmla="*/ 42 w 84"/>
                <a:gd name="T7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" h="160">
                  <a:moveTo>
                    <a:pt x="42" y="160"/>
                  </a:moveTo>
                  <a:lnTo>
                    <a:pt x="42" y="160"/>
                  </a:lnTo>
                  <a:lnTo>
                    <a:pt x="34" y="160"/>
                  </a:lnTo>
                  <a:lnTo>
                    <a:pt x="26" y="156"/>
                  </a:lnTo>
                  <a:lnTo>
                    <a:pt x="20" y="152"/>
                  </a:lnTo>
                  <a:lnTo>
                    <a:pt x="12" y="148"/>
                  </a:lnTo>
                  <a:lnTo>
                    <a:pt x="8" y="142"/>
                  </a:lnTo>
                  <a:lnTo>
                    <a:pt x="4" y="134"/>
                  </a:lnTo>
                  <a:lnTo>
                    <a:pt x="2" y="126"/>
                  </a:lnTo>
                  <a:lnTo>
                    <a:pt x="0" y="11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58" y="2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82" y="24"/>
                  </a:lnTo>
                  <a:lnTo>
                    <a:pt x="84" y="32"/>
                  </a:lnTo>
                  <a:lnTo>
                    <a:pt x="84" y="42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4" y="126"/>
                  </a:lnTo>
                  <a:lnTo>
                    <a:pt x="82" y="134"/>
                  </a:lnTo>
                  <a:lnTo>
                    <a:pt x="78" y="142"/>
                  </a:lnTo>
                  <a:lnTo>
                    <a:pt x="72" y="148"/>
                  </a:lnTo>
                  <a:lnTo>
                    <a:pt x="66" y="152"/>
                  </a:lnTo>
                  <a:lnTo>
                    <a:pt x="58" y="156"/>
                  </a:lnTo>
                  <a:lnTo>
                    <a:pt x="52" y="160"/>
                  </a:lnTo>
                  <a:lnTo>
                    <a:pt x="42" y="160"/>
                  </a:lnTo>
                  <a:lnTo>
                    <a:pt x="42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F50554A5-A483-4FD9-A773-FF4DFE2D0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853" y="1357321"/>
              <a:ext cx="133350" cy="263525"/>
            </a:xfrm>
            <a:custGeom>
              <a:avLst/>
              <a:gdLst>
                <a:gd name="T0" fmla="*/ 42 w 84"/>
                <a:gd name="T1" fmla="*/ 166 h 166"/>
                <a:gd name="T2" fmla="*/ 42 w 84"/>
                <a:gd name="T3" fmla="*/ 166 h 166"/>
                <a:gd name="T4" fmla="*/ 34 w 84"/>
                <a:gd name="T5" fmla="*/ 164 h 166"/>
                <a:gd name="T6" fmla="*/ 26 w 84"/>
                <a:gd name="T7" fmla="*/ 162 h 166"/>
                <a:gd name="T8" fmla="*/ 20 w 84"/>
                <a:gd name="T9" fmla="*/ 158 h 166"/>
                <a:gd name="T10" fmla="*/ 12 w 84"/>
                <a:gd name="T11" fmla="*/ 152 h 166"/>
                <a:gd name="T12" fmla="*/ 8 w 84"/>
                <a:gd name="T13" fmla="*/ 146 h 166"/>
                <a:gd name="T14" fmla="*/ 4 w 84"/>
                <a:gd name="T15" fmla="*/ 140 h 166"/>
                <a:gd name="T16" fmla="*/ 2 w 84"/>
                <a:gd name="T17" fmla="*/ 132 h 166"/>
                <a:gd name="T18" fmla="*/ 0 w 84"/>
                <a:gd name="T19" fmla="*/ 124 h 166"/>
                <a:gd name="T20" fmla="*/ 0 w 84"/>
                <a:gd name="T21" fmla="*/ 42 h 166"/>
                <a:gd name="T22" fmla="*/ 0 w 84"/>
                <a:gd name="T23" fmla="*/ 42 h 166"/>
                <a:gd name="T24" fmla="*/ 2 w 84"/>
                <a:gd name="T25" fmla="*/ 34 h 166"/>
                <a:gd name="T26" fmla="*/ 4 w 84"/>
                <a:gd name="T27" fmla="*/ 26 h 166"/>
                <a:gd name="T28" fmla="*/ 8 w 84"/>
                <a:gd name="T29" fmla="*/ 20 h 166"/>
                <a:gd name="T30" fmla="*/ 12 w 84"/>
                <a:gd name="T31" fmla="*/ 14 h 166"/>
                <a:gd name="T32" fmla="*/ 20 w 84"/>
                <a:gd name="T33" fmla="*/ 8 h 166"/>
                <a:gd name="T34" fmla="*/ 26 w 84"/>
                <a:gd name="T35" fmla="*/ 4 h 166"/>
                <a:gd name="T36" fmla="*/ 34 w 84"/>
                <a:gd name="T37" fmla="*/ 2 h 166"/>
                <a:gd name="T38" fmla="*/ 42 w 84"/>
                <a:gd name="T39" fmla="*/ 0 h 166"/>
                <a:gd name="T40" fmla="*/ 42 w 84"/>
                <a:gd name="T41" fmla="*/ 0 h 166"/>
                <a:gd name="T42" fmla="*/ 52 w 84"/>
                <a:gd name="T43" fmla="*/ 2 h 166"/>
                <a:gd name="T44" fmla="*/ 58 w 84"/>
                <a:gd name="T45" fmla="*/ 4 h 166"/>
                <a:gd name="T46" fmla="*/ 66 w 84"/>
                <a:gd name="T47" fmla="*/ 8 h 166"/>
                <a:gd name="T48" fmla="*/ 72 w 84"/>
                <a:gd name="T49" fmla="*/ 14 h 166"/>
                <a:gd name="T50" fmla="*/ 78 w 84"/>
                <a:gd name="T51" fmla="*/ 20 h 166"/>
                <a:gd name="T52" fmla="*/ 82 w 84"/>
                <a:gd name="T53" fmla="*/ 26 h 166"/>
                <a:gd name="T54" fmla="*/ 84 w 84"/>
                <a:gd name="T55" fmla="*/ 34 h 166"/>
                <a:gd name="T56" fmla="*/ 84 w 84"/>
                <a:gd name="T57" fmla="*/ 42 h 166"/>
                <a:gd name="T58" fmla="*/ 84 w 84"/>
                <a:gd name="T59" fmla="*/ 124 h 166"/>
                <a:gd name="T60" fmla="*/ 84 w 84"/>
                <a:gd name="T61" fmla="*/ 124 h 166"/>
                <a:gd name="T62" fmla="*/ 84 w 84"/>
                <a:gd name="T63" fmla="*/ 132 h 166"/>
                <a:gd name="T64" fmla="*/ 82 w 84"/>
                <a:gd name="T65" fmla="*/ 140 h 166"/>
                <a:gd name="T66" fmla="*/ 78 w 84"/>
                <a:gd name="T67" fmla="*/ 146 h 166"/>
                <a:gd name="T68" fmla="*/ 72 w 84"/>
                <a:gd name="T69" fmla="*/ 152 h 166"/>
                <a:gd name="T70" fmla="*/ 66 w 84"/>
                <a:gd name="T71" fmla="*/ 158 h 166"/>
                <a:gd name="T72" fmla="*/ 58 w 84"/>
                <a:gd name="T73" fmla="*/ 162 h 166"/>
                <a:gd name="T74" fmla="*/ 52 w 84"/>
                <a:gd name="T75" fmla="*/ 164 h 166"/>
                <a:gd name="T76" fmla="*/ 42 w 84"/>
                <a:gd name="T77" fmla="*/ 166 h 166"/>
                <a:gd name="T78" fmla="*/ 42 w 84"/>
                <a:gd name="T7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" h="166">
                  <a:moveTo>
                    <a:pt x="42" y="166"/>
                  </a:moveTo>
                  <a:lnTo>
                    <a:pt x="42" y="166"/>
                  </a:lnTo>
                  <a:lnTo>
                    <a:pt x="34" y="164"/>
                  </a:lnTo>
                  <a:lnTo>
                    <a:pt x="26" y="162"/>
                  </a:lnTo>
                  <a:lnTo>
                    <a:pt x="20" y="158"/>
                  </a:lnTo>
                  <a:lnTo>
                    <a:pt x="12" y="152"/>
                  </a:lnTo>
                  <a:lnTo>
                    <a:pt x="8" y="146"/>
                  </a:lnTo>
                  <a:lnTo>
                    <a:pt x="4" y="140"/>
                  </a:lnTo>
                  <a:lnTo>
                    <a:pt x="2" y="132"/>
                  </a:lnTo>
                  <a:lnTo>
                    <a:pt x="0" y="12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2" y="2"/>
                  </a:lnTo>
                  <a:lnTo>
                    <a:pt x="58" y="4"/>
                  </a:lnTo>
                  <a:lnTo>
                    <a:pt x="66" y="8"/>
                  </a:lnTo>
                  <a:lnTo>
                    <a:pt x="72" y="14"/>
                  </a:lnTo>
                  <a:lnTo>
                    <a:pt x="78" y="20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4" y="42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32"/>
                  </a:lnTo>
                  <a:lnTo>
                    <a:pt x="82" y="140"/>
                  </a:lnTo>
                  <a:lnTo>
                    <a:pt x="78" y="146"/>
                  </a:lnTo>
                  <a:lnTo>
                    <a:pt x="72" y="152"/>
                  </a:lnTo>
                  <a:lnTo>
                    <a:pt x="66" y="158"/>
                  </a:lnTo>
                  <a:lnTo>
                    <a:pt x="58" y="162"/>
                  </a:lnTo>
                  <a:lnTo>
                    <a:pt x="52" y="164"/>
                  </a:lnTo>
                  <a:lnTo>
                    <a:pt x="42" y="166"/>
                  </a:lnTo>
                  <a:lnTo>
                    <a:pt x="42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9B0F2B5-DBC5-4F16-8922-B0E187DE6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8503" y="1862146"/>
              <a:ext cx="254000" cy="133350"/>
            </a:xfrm>
            <a:custGeom>
              <a:avLst/>
              <a:gdLst>
                <a:gd name="T0" fmla="*/ 118 w 160"/>
                <a:gd name="T1" fmla="*/ 84 h 84"/>
                <a:gd name="T2" fmla="*/ 42 w 160"/>
                <a:gd name="T3" fmla="*/ 84 h 84"/>
                <a:gd name="T4" fmla="*/ 42 w 160"/>
                <a:gd name="T5" fmla="*/ 84 h 84"/>
                <a:gd name="T6" fmla="*/ 34 w 160"/>
                <a:gd name="T7" fmla="*/ 82 h 84"/>
                <a:gd name="T8" fmla="*/ 26 w 160"/>
                <a:gd name="T9" fmla="*/ 80 h 84"/>
                <a:gd name="T10" fmla="*/ 20 w 160"/>
                <a:gd name="T11" fmla="*/ 76 h 84"/>
                <a:gd name="T12" fmla="*/ 12 w 160"/>
                <a:gd name="T13" fmla="*/ 70 h 84"/>
                <a:gd name="T14" fmla="*/ 8 w 160"/>
                <a:gd name="T15" fmla="*/ 64 h 84"/>
                <a:gd name="T16" fmla="*/ 4 w 160"/>
                <a:gd name="T17" fmla="*/ 58 h 84"/>
                <a:gd name="T18" fmla="*/ 2 w 160"/>
                <a:gd name="T19" fmla="*/ 50 h 84"/>
                <a:gd name="T20" fmla="*/ 0 w 160"/>
                <a:gd name="T21" fmla="*/ 42 h 84"/>
                <a:gd name="T22" fmla="*/ 0 w 160"/>
                <a:gd name="T23" fmla="*/ 42 h 84"/>
                <a:gd name="T24" fmla="*/ 2 w 160"/>
                <a:gd name="T25" fmla="*/ 32 h 84"/>
                <a:gd name="T26" fmla="*/ 4 w 160"/>
                <a:gd name="T27" fmla="*/ 24 h 84"/>
                <a:gd name="T28" fmla="*/ 8 w 160"/>
                <a:gd name="T29" fmla="*/ 18 h 84"/>
                <a:gd name="T30" fmla="*/ 12 w 160"/>
                <a:gd name="T31" fmla="*/ 12 h 84"/>
                <a:gd name="T32" fmla="*/ 20 w 160"/>
                <a:gd name="T33" fmla="*/ 6 h 84"/>
                <a:gd name="T34" fmla="*/ 26 w 160"/>
                <a:gd name="T35" fmla="*/ 2 h 84"/>
                <a:gd name="T36" fmla="*/ 34 w 160"/>
                <a:gd name="T37" fmla="*/ 0 h 84"/>
                <a:gd name="T38" fmla="*/ 42 w 160"/>
                <a:gd name="T39" fmla="*/ 0 h 84"/>
                <a:gd name="T40" fmla="*/ 118 w 160"/>
                <a:gd name="T41" fmla="*/ 0 h 84"/>
                <a:gd name="T42" fmla="*/ 118 w 160"/>
                <a:gd name="T43" fmla="*/ 0 h 84"/>
                <a:gd name="T44" fmla="*/ 126 w 160"/>
                <a:gd name="T45" fmla="*/ 0 h 84"/>
                <a:gd name="T46" fmla="*/ 134 w 160"/>
                <a:gd name="T47" fmla="*/ 2 h 84"/>
                <a:gd name="T48" fmla="*/ 142 w 160"/>
                <a:gd name="T49" fmla="*/ 6 h 84"/>
                <a:gd name="T50" fmla="*/ 148 w 160"/>
                <a:gd name="T51" fmla="*/ 12 h 84"/>
                <a:gd name="T52" fmla="*/ 152 w 160"/>
                <a:gd name="T53" fmla="*/ 18 h 84"/>
                <a:gd name="T54" fmla="*/ 156 w 160"/>
                <a:gd name="T55" fmla="*/ 24 h 84"/>
                <a:gd name="T56" fmla="*/ 160 w 160"/>
                <a:gd name="T57" fmla="*/ 32 h 84"/>
                <a:gd name="T58" fmla="*/ 160 w 160"/>
                <a:gd name="T59" fmla="*/ 42 h 84"/>
                <a:gd name="T60" fmla="*/ 160 w 160"/>
                <a:gd name="T61" fmla="*/ 42 h 84"/>
                <a:gd name="T62" fmla="*/ 160 w 160"/>
                <a:gd name="T63" fmla="*/ 50 h 84"/>
                <a:gd name="T64" fmla="*/ 156 w 160"/>
                <a:gd name="T65" fmla="*/ 58 h 84"/>
                <a:gd name="T66" fmla="*/ 152 w 160"/>
                <a:gd name="T67" fmla="*/ 64 h 84"/>
                <a:gd name="T68" fmla="*/ 148 w 160"/>
                <a:gd name="T69" fmla="*/ 70 h 84"/>
                <a:gd name="T70" fmla="*/ 142 w 160"/>
                <a:gd name="T71" fmla="*/ 76 h 84"/>
                <a:gd name="T72" fmla="*/ 134 w 160"/>
                <a:gd name="T73" fmla="*/ 80 h 84"/>
                <a:gd name="T74" fmla="*/ 126 w 160"/>
                <a:gd name="T75" fmla="*/ 82 h 84"/>
                <a:gd name="T76" fmla="*/ 118 w 160"/>
                <a:gd name="T77" fmla="*/ 84 h 84"/>
                <a:gd name="T78" fmla="*/ 118 w 160"/>
                <a:gd name="T7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84">
                  <a:moveTo>
                    <a:pt x="118" y="84"/>
                  </a:moveTo>
                  <a:lnTo>
                    <a:pt x="42" y="84"/>
                  </a:lnTo>
                  <a:lnTo>
                    <a:pt x="42" y="84"/>
                  </a:lnTo>
                  <a:lnTo>
                    <a:pt x="34" y="82"/>
                  </a:lnTo>
                  <a:lnTo>
                    <a:pt x="26" y="80"/>
                  </a:lnTo>
                  <a:lnTo>
                    <a:pt x="20" y="76"/>
                  </a:lnTo>
                  <a:lnTo>
                    <a:pt x="12" y="70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4" y="2"/>
                  </a:lnTo>
                  <a:lnTo>
                    <a:pt x="142" y="6"/>
                  </a:lnTo>
                  <a:lnTo>
                    <a:pt x="148" y="12"/>
                  </a:lnTo>
                  <a:lnTo>
                    <a:pt x="152" y="18"/>
                  </a:lnTo>
                  <a:lnTo>
                    <a:pt x="156" y="24"/>
                  </a:lnTo>
                  <a:lnTo>
                    <a:pt x="160" y="32"/>
                  </a:lnTo>
                  <a:lnTo>
                    <a:pt x="160" y="42"/>
                  </a:lnTo>
                  <a:lnTo>
                    <a:pt x="160" y="42"/>
                  </a:lnTo>
                  <a:lnTo>
                    <a:pt x="160" y="50"/>
                  </a:lnTo>
                  <a:lnTo>
                    <a:pt x="156" y="58"/>
                  </a:lnTo>
                  <a:lnTo>
                    <a:pt x="152" y="64"/>
                  </a:lnTo>
                  <a:lnTo>
                    <a:pt x="148" y="70"/>
                  </a:lnTo>
                  <a:lnTo>
                    <a:pt x="142" y="76"/>
                  </a:lnTo>
                  <a:lnTo>
                    <a:pt x="134" y="80"/>
                  </a:lnTo>
                  <a:lnTo>
                    <a:pt x="126" y="82"/>
                  </a:lnTo>
                  <a:lnTo>
                    <a:pt x="118" y="84"/>
                  </a:lnTo>
                  <a:lnTo>
                    <a:pt x="11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F7ADF3E8-77DE-4FB4-9583-289F24A4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9028" y="1862146"/>
              <a:ext cx="263525" cy="133350"/>
            </a:xfrm>
            <a:custGeom>
              <a:avLst/>
              <a:gdLst>
                <a:gd name="T0" fmla="*/ 124 w 166"/>
                <a:gd name="T1" fmla="*/ 84 h 84"/>
                <a:gd name="T2" fmla="*/ 42 w 166"/>
                <a:gd name="T3" fmla="*/ 84 h 84"/>
                <a:gd name="T4" fmla="*/ 42 w 166"/>
                <a:gd name="T5" fmla="*/ 84 h 84"/>
                <a:gd name="T6" fmla="*/ 34 w 166"/>
                <a:gd name="T7" fmla="*/ 82 h 84"/>
                <a:gd name="T8" fmla="*/ 26 w 166"/>
                <a:gd name="T9" fmla="*/ 80 h 84"/>
                <a:gd name="T10" fmla="*/ 20 w 166"/>
                <a:gd name="T11" fmla="*/ 76 h 84"/>
                <a:gd name="T12" fmla="*/ 14 w 166"/>
                <a:gd name="T13" fmla="*/ 70 h 84"/>
                <a:gd name="T14" fmla="*/ 8 w 166"/>
                <a:gd name="T15" fmla="*/ 64 h 84"/>
                <a:gd name="T16" fmla="*/ 4 w 166"/>
                <a:gd name="T17" fmla="*/ 58 h 84"/>
                <a:gd name="T18" fmla="*/ 2 w 166"/>
                <a:gd name="T19" fmla="*/ 50 h 84"/>
                <a:gd name="T20" fmla="*/ 0 w 166"/>
                <a:gd name="T21" fmla="*/ 42 h 84"/>
                <a:gd name="T22" fmla="*/ 0 w 166"/>
                <a:gd name="T23" fmla="*/ 42 h 84"/>
                <a:gd name="T24" fmla="*/ 2 w 166"/>
                <a:gd name="T25" fmla="*/ 32 h 84"/>
                <a:gd name="T26" fmla="*/ 4 w 166"/>
                <a:gd name="T27" fmla="*/ 24 h 84"/>
                <a:gd name="T28" fmla="*/ 8 w 166"/>
                <a:gd name="T29" fmla="*/ 18 h 84"/>
                <a:gd name="T30" fmla="*/ 14 w 166"/>
                <a:gd name="T31" fmla="*/ 12 h 84"/>
                <a:gd name="T32" fmla="*/ 20 w 166"/>
                <a:gd name="T33" fmla="*/ 6 h 84"/>
                <a:gd name="T34" fmla="*/ 26 w 166"/>
                <a:gd name="T35" fmla="*/ 2 h 84"/>
                <a:gd name="T36" fmla="*/ 34 w 166"/>
                <a:gd name="T37" fmla="*/ 0 h 84"/>
                <a:gd name="T38" fmla="*/ 42 w 166"/>
                <a:gd name="T39" fmla="*/ 0 h 84"/>
                <a:gd name="T40" fmla="*/ 124 w 166"/>
                <a:gd name="T41" fmla="*/ 0 h 84"/>
                <a:gd name="T42" fmla="*/ 124 w 166"/>
                <a:gd name="T43" fmla="*/ 0 h 84"/>
                <a:gd name="T44" fmla="*/ 134 w 166"/>
                <a:gd name="T45" fmla="*/ 0 h 84"/>
                <a:gd name="T46" fmla="*/ 142 w 166"/>
                <a:gd name="T47" fmla="*/ 2 h 84"/>
                <a:gd name="T48" fmla="*/ 148 w 166"/>
                <a:gd name="T49" fmla="*/ 6 h 84"/>
                <a:gd name="T50" fmla="*/ 154 w 166"/>
                <a:gd name="T51" fmla="*/ 12 h 84"/>
                <a:gd name="T52" fmla="*/ 160 w 166"/>
                <a:gd name="T53" fmla="*/ 18 h 84"/>
                <a:gd name="T54" fmla="*/ 164 w 166"/>
                <a:gd name="T55" fmla="*/ 24 h 84"/>
                <a:gd name="T56" fmla="*/ 166 w 166"/>
                <a:gd name="T57" fmla="*/ 32 h 84"/>
                <a:gd name="T58" fmla="*/ 166 w 166"/>
                <a:gd name="T59" fmla="*/ 42 h 84"/>
                <a:gd name="T60" fmla="*/ 166 w 166"/>
                <a:gd name="T61" fmla="*/ 42 h 84"/>
                <a:gd name="T62" fmla="*/ 166 w 166"/>
                <a:gd name="T63" fmla="*/ 50 h 84"/>
                <a:gd name="T64" fmla="*/ 164 w 166"/>
                <a:gd name="T65" fmla="*/ 58 h 84"/>
                <a:gd name="T66" fmla="*/ 160 w 166"/>
                <a:gd name="T67" fmla="*/ 64 h 84"/>
                <a:gd name="T68" fmla="*/ 154 w 166"/>
                <a:gd name="T69" fmla="*/ 70 h 84"/>
                <a:gd name="T70" fmla="*/ 148 w 166"/>
                <a:gd name="T71" fmla="*/ 76 h 84"/>
                <a:gd name="T72" fmla="*/ 142 w 166"/>
                <a:gd name="T73" fmla="*/ 80 h 84"/>
                <a:gd name="T74" fmla="*/ 134 w 166"/>
                <a:gd name="T75" fmla="*/ 82 h 84"/>
                <a:gd name="T76" fmla="*/ 124 w 166"/>
                <a:gd name="T77" fmla="*/ 84 h 84"/>
                <a:gd name="T78" fmla="*/ 124 w 166"/>
                <a:gd name="T7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84">
                  <a:moveTo>
                    <a:pt x="124" y="84"/>
                  </a:moveTo>
                  <a:lnTo>
                    <a:pt x="42" y="84"/>
                  </a:lnTo>
                  <a:lnTo>
                    <a:pt x="42" y="84"/>
                  </a:lnTo>
                  <a:lnTo>
                    <a:pt x="34" y="82"/>
                  </a:lnTo>
                  <a:lnTo>
                    <a:pt x="26" y="80"/>
                  </a:lnTo>
                  <a:lnTo>
                    <a:pt x="20" y="76"/>
                  </a:lnTo>
                  <a:lnTo>
                    <a:pt x="14" y="70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2" y="2"/>
                  </a:lnTo>
                  <a:lnTo>
                    <a:pt x="148" y="6"/>
                  </a:lnTo>
                  <a:lnTo>
                    <a:pt x="154" y="12"/>
                  </a:lnTo>
                  <a:lnTo>
                    <a:pt x="160" y="18"/>
                  </a:lnTo>
                  <a:lnTo>
                    <a:pt x="164" y="24"/>
                  </a:lnTo>
                  <a:lnTo>
                    <a:pt x="166" y="32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50"/>
                  </a:lnTo>
                  <a:lnTo>
                    <a:pt x="164" y="58"/>
                  </a:lnTo>
                  <a:lnTo>
                    <a:pt x="160" y="64"/>
                  </a:lnTo>
                  <a:lnTo>
                    <a:pt x="154" y="70"/>
                  </a:lnTo>
                  <a:lnTo>
                    <a:pt x="148" y="76"/>
                  </a:lnTo>
                  <a:lnTo>
                    <a:pt x="142" y="80"/>
                  </a:lnTo>
                  <a:lnTo>
                    <a:pt x="134" y="82"/>
                  </a:lnTo>
                  <a:lnTo>
                    <a:pt x="124" y="84"/>
                  </a:lnTo>
                  <a:lnTo>
                    <a:pt x="12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AAF61DAC-4294-4310-B5BF-F3CF4548E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0553" y="2125671"/>
              <a:ext cx="219075" cy="222250"/>
            </a:xfrm>
            <a:custGeom>
              <a:avLst/>
              <a:gdLst>
                <a:gd name="T0" fmla="*/ 96 w 138"/>
                <a:gd name="T1" fmla="*/ 140 h 140"/>
                <a:gd name="T2" fmla="*/ 96 w 138"/>
                <a:gd name="T3" fmla="*/ 140 h 140"/>
                <a:gd name="T4" fmla="*/ 88 w 138"/>
                <a:gd name="T5" fmla="*/ 138 h 140"/>
                <a:gd name="T6" fmla="*/ 82 w 138"/>
                <a:gd name="T7" fmla="*/ 136 h 140"/>
                <a:gd name="T8" fmla="*/ 74 w 138"/>
                <a:gd name="T9" fmla="*/ 132 h 140"/>
                <a:gd name="T10" fmla="*/ 68 w 138"/>
                <a:gd name="T11" fmla="*/ 128 h 140"/>
                <a:gd name="T12" fmla="*/ 12 w 138"/>
                <a:gd name="T13" fmla="*/ 72 h 140"/>
                <a:gd name="T14" fmla="*/ 12 w 138"/>
                <a:gd name="T15" fmla="*/ 72 h 140"/>
                <a:gd name="T16" fmla="*/ 6 w 138"/>
                <a:gd name="T17" fmla="*/ 64 h 140"/>
                <a:gd name="T18" fmla="*/ 2 w 138"/>
                <a:gd name="T19" fmla="*/ 58 h 140"/>
                <a:gd name="T20" fmla="*/ 0 w 138"/>
                <a:gd name="T21" fmla="*/ 50 h 140"/>
                <a:gd name="T22" fmla="*/ 0 w 138"/>
                <a:gd name="T23" fmla="*/ 42 h 140"/>
                <a:gd name="T24" fmla="*/ 0 w 138"/>
                <a:gd name="T25" fmla="*/ 34 h 140"/>
                <a:gd name="T26" fmla="*/ 2 w 138"/>
                <a:gd name="T27" fmla="*/ 26 h 140"/>
                <a:gd name="T28" fmla="*/ 6 w 138"/>
                <a:gd name="T29" fmla="*/ 18 h 140"/>
                <a:gd name="T30" fmla="*/ 12 w 138"/>
                <a:gd name="T31" fmla="*/ 12 h 140"/>
                <a:gd name="T32" fmla="*/ 12 w 138"/>
                <a:gd name="T33" fmla="*/ 12 h 140"/>
                <a:gd name="T34" fmla="*/ 18 w 138"/>
                <a:gd name="T35" fmla="*/ 6 h 140"/>
                <a:gd name="T36" fmla="*/ 26 w 138"/>
                <a:gd name="T37" fmla="*/ 2 h 140"/>
                <a:gd name="T38" fmla="*/ 34 w 138"/>
                <a:gd name="T39" fmla="*/ 0 h 140"/>
                <a:gd name="T40" fmla="*/ 42 w 138"/>
                <a:gd name="T41" fmla="*/ 0 h 140"/>
                <a:gd name="T42" fmla="*/ 50 w 138"/>
                <a:gd name="T43" fmla="*/ 0 h 140"/>
                <a:gd name="T44" fmla="*/ 58 w 138"/>
                <a:gd name="T45" fmla="*/ 2 h 140"/>
                <a:gd name="T46" fmla="*/ 64 w 138"/>
                <a:gd name="T47" fmla="*/ 6 h 140"/>
                <a:gd name="T48" fmla="*/ 70 w 138"/>
                <a:gd name="T49" fmla="*/ 12 h 140"/>
                <a:gd name="T50" fmla="*/ 126 w 138"/>
                <a:gd name="T51" fmla="*/ 68 h 140"/>
                <a:gd name="T52" fmla="*/ 126 w 138"/>
                <a:gd name="T53" fmla="*/ 68 h 140"/>
                <a:gd name="T54" fmla="*/ 132 w 138"/>
                <a:gd name="T55" fmla="*/ 74 h 140"/>
                <a:gd name="T56" fmla="*/ 136 w 138"/>
                <a:gd name="T57" fmla="*/ 82 h 140"/>
                <a:gd name="T58" fmla="*/ 138 w 138"/>
                <a:gd name="T59" fmla="*/ 90 h 140"/>
                <a:gd name="T60" fmla="*/ 138 w 138"/>
                <a:gd name="T61" fmla="*/ 98 h 140"/>
                <a:gd name="T62" fmla="*/ 138 w 138"/>
                <a:gd name="T63" fmla="*/ 106 h 140"/>
                <a:gd name="T64" fmla="*/ 136 w 138"/>
                <a:gd name="T65" fmla="*/ 114 h 140"/>
                <a:gd name="T66" fmla="*/ 132 w 138"/>
                <a:gd name="T67" fmla="*/ 120 h 140"/>
                <a:gd name="T68" fmla="*/ 126 w 138"/>
                <a:gd name="T69" fmla="*/ 128 h 140"/>
                <a:gd name="T70" fmla="*/ 126 w 138"/>
                <a:gd name="T71" fmla="*/ 128 h 140"/>
                <a:gd name="T72" fmla="*/ 120 w 138"/>
                <a:gd name="T73" fmla="*/ 132 h 140"/>
                <a:gd name="T74" fmla="*/ 112 w 138"/>
                <a:gd name="T75" fmla="*/ 136 h 140"/>
                <a:gd name="T76" fmla="*/ 104 w 138"/>
                <a:gd name="T77" fmla="*/ 138 h 140"/>
                <a:gd name="T78" fmla="*/ 96 w 138"/>
                <a:gd name="T79" fmla="*/ 140 h 140"/>
                <a:gd name="T80" fmla="*/ 96 w 138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40">
                  <a:moveTo>
                    <a:pt x="96" y="140"/>
                  </a:moveTo>
                  <a:lnTo>
                    <a:pt x="96" y="140"/>
                  </a:lnTo>
                  <a:lnTo>
                    <a:pt x="88" y="138"/>
                  </a:lnTo>
                  <a:lnTo>
                    <a:pt x="82" y="136"/>
                  </a:lnTo>
                  <a:lnTo>
                    <a:pt x="74" y="132"/>
                  </a:lnTo>
                  <a:lnTo>
                    <a:pt x="68" y="12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6" y="64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64" y="6"/>
                  </a:lnTo>
                  <a:lnTo>
                    <a:pt x="70" y="12"/>
                  </a:lnTo>
                  <a:lnTo>
                    <a:pt x="126" y="68"/>
                  </a:lnTo>
                  <a:lnTo>
                    <a:pt x="126" y="68"/>
                  </a:lnTo>
                  <a:lnTo>
                    <a:pt x="132" y="74"/>
                  </a:lnTo>
                  <a:lnTo>
                    <a:pt x="136" y="82"/>
                  </a:lnTo>
                  <a:lnTo>
                    <a:pt x="138" y="90"/>
                  </a:lnTo>
                  <a:lnTo>
                    <a:pt x="138" y="98"/>
                  </a:lnTo>
                  <a:lnTo>
                    <a:pt x="138" y="106"/>
                  </a:lnTo>
                  <a:lnTo>
                    <a:pt x="136" y="114"/>
                  </a:lnTo>
                  <a:lnTo>
                    <a:pt x="132" y="120"/>
                  </a:lnTo>
                  <a:lnTo>
                    <a:pt x="126" y="128"/>
                  </a:lnTo>
                  <a:lnTo>
                    <a:pt x="126" y="128"/>
                  </a:lnTo>
                  <a:lnTo>
                    <a:pt x="120" y="132"/>
                  </a:lnTo>
                  <a:lnTo>
                    <a:pt x="112" y="136"/>
                  </a:lnTo>
                  <a:lnTo>
                    <a:pt x="104" y="138"/>
                  </a:lnTo>
                  <a:lnTo>
                    <a:pt x="96" y="140"/>
                  </a:lnTo>
                  <a:lnTo>
                    <a:pt x="96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CDE34F81-119F-4368-A74A-4DEC72A98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1428" y="1506546"/>
              <a:ext cx="222250" cy="222250"/>
            </a:xfrm>
            <a:custGeom>
              <a:avLst/>
              <a:gdLst>
                <a:gd name="T0" fmla="*/ 98 w 140"/>
                <a:gd name="T1" fmla="*/ 140 h 140"/>
                <a:gd name="T2" fmla="*/ 98 w 140"/>
                <a:gd name="T3" fmla="*/ 140 h 140"/>
                <a:gd name="T4" fmla="*/ 90 w 140"/>
                <a:gd name="T5" fmla="*/ 140 h 140"/>
                <a:gd name="T6" fmla="*/ 82 w 140"/>
                <a:gd name="T7" fmla="*/ 138 h 140"/>
                <a:gd name="T8" fmla="*/ 74 w 140"/>
                <a:gd name="T9" fmla="*/ 134 h 140"/>
                <a:gd name="T10" fmla="*/ 68 w 140"/>
                <a:gd name="T11" fmla="*/ 128 h 140"/>
                <a:gd name="T12" fmla="*/ 12 w 140"/>
                <a:gd name="T13" fmla="*/ 72 h 140"/>
                <a:gd name="T14" fmla="*/ 12 w 140"/>
                <a:gd name="T15" fmla="*/ 72 h 140"/>
                <a:gd name="T16" fmla="*/ 8 w 140"/>
                <a:gd name="T17" fmla="*/ 66 h 140"/>
                <a:gd name="T18" fmla="*/ 4 w 140"/>
                <a:gd name="T19" fmla="*/ 58 h 140"/>
                <a:gd name="T20" fmla="*/ 0 w 140"/>
                <a:gd name="T21" fmla="*/ 50 h 140"/>
                <a:gd name="T22" fmla="*/ 0 w 140"/>
                <a:gd name="T23" fmla="*/ 42 h 140"/>
                <a:gd name="T24" fmla="*/ 0 w 140"/>
                <a:gd name="T25" fmla="*/ 34 h 140"/>
                <a:gd name="T26" fmla="*/ 4 w 140"/>
                <a:gd name="T27" fmla="*/ 26 h 140"/>
                <a:gd name="T28" fmla="*/ 8 w 140"/>
                <a:gd name="T29" fmla="*/ 20 h 140"/>
                <a:gd name="T30" fmla="*/ 12 w 140"/>
                <a:gd name="T31" fmla="*/ 14 h 140"/>
                <a:gd name="T32" fmla="*/ 12 w 140"/>
                <a:gd name="T33" fmla="*/ 14 h 140"/>
                <a:gd name="T34" fmla="*/ 20 w 140"/>
                <a:gd name="T35" fmla="*/ 8 h 140"/>
                <a:gd name="T36" fmla="*/ 26 w 140"/>
                <a:gd name="T37" fmla="*/ 4 h 140"/>
                <a:gd name="T38" fmla="*/ 34 w 140"/>
                <a:gd name="T39" fmla="*/ 2 h 140"/>
                <a:gd name="T40" fmla="*/ 42 w 140"/>
                <a:gd name="T41" fmla="*/ 0 h 140"/>
                <a:gd name="T42" fmla="*/ 50 w 140"/>
                <a:gd name="T43" fmla="*/ 2 h 140"/>
                <a:gd name="T44" fmla="*/ 58 w 140"/>
                <a:gd name="T45" fmla="*/ 4 h 140"/>
                <a:gd name="T46" fmla="*/ 66 w 140"/>
                <a:gd name="T47" fmla="*/ 8 h 140"/>
                <a:gd name="T48" fmla="*/ 72 w 140"/>
                <a:gd name="T49" fmla="*/ 12 h 140"/>
                <a:gd name="T50" fmla="*/ 128 w 140"/>
                <a:gd name="T51" fmla="*/ 68 h 140"/>
                <a:gd name="T52" fmla="*/ 128 w 140"/>
                <a:gd name="T53" fmla="*/ 68 h 140"/>
                <a:gd name="T54" fmla="*/ 134 w 140"/>
                <a:gd name="T55" fmla="*/ 76 h 140"/>
                <a:gd name="T56" fmla="*/ 136 w 140"/>
                <a:gd name="T57" fmla="*/ 82 h 140"/>
                <a:gd name="T58" fmla="*/ 140 w 140"/>
                <a:gd name="T59" fmla="*/ 90 h 140"/>
                <a:gd name="T60" fmla="*/ 140 w 140"/>
                <a:gd name="T61" fmla="*/ 98 h 140"/>
                <a:gd name="T62" fmla="*/ 140 w 140"/>
                <a:gd name="T63" fmla="*/ 106 h 140"/>
                <a:gd name="T64" fmla="*/ 136 w 140"/>
                <a:gd name="T65" fmla="*/ 114 h 140"/>
                <a:gd name="T66" fmla="*/ 134 w 140"/>
                <a:gd name="T67" fmla="*/ 122 h 140"/>
                <a:gd name="T68" fmla="*/ 128 w 140"/>
                <a:gd name="T69" fmla="*/ 128 h 140"/>
                <a:gd name="T70" fmla="*/ 128 w 140"/>
                <a:gd name="T71" fmla="*/ 128 h 140"/>
                <a:gd name="T72" fmla="*/ 122 w 140"/>
                <a:gd name="T73" fmla="*/ 134 h 140"/>
                <a:gd name="T74" fmla="*/ 114 w 140"/>
                <a:gd name="T75" fmla="*/ 138 h 140"/>
                <a:gd name="T76" fmla="*/ 106 w 140"/>
                <a:gd name="T77" fmla="*/ 140 h 140"/>
                <a:gd name="T78" fmla="*/ 98 w 140"/>
                <a:gd name="T79" fmla="*/ 140 h 140"/>
                <a:gd name="T80" fmla="*/ 98 w 140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0">
                  <a:moveTo>
                    <a:pt x="98" y="140"/>
                  </a:moveTo>
                  <a:lnTo>
                    <a:pt x="98" y="140"/>
                  </a:lnTo>
                  <a:lnTo>
                    <a:pt x="90" y="140"/>
                  </a:lnTo>
                  <a:lnTo>
                    <a:pt x="82" y="138"/>
                  </a:lnTo>
                  <a:lnTo>
                    <a:pt x="74" y="134"/>
                  </a:lnTo>
                  <a:lnTo>
                    <a:pt x="68" y="12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4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58" y="4"/>
                  </a:lnTo>
                  <a:lnTo>
                    <a:pt x="66" y="8"/>
                  </a:lnTo>
                  <a:lnTo>
                    <a:pt x="72" y="12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34" y="76"/>
                  </a:lnTo>
                  <a:lnTo>
                    <a:pt x="136" y="82"/>
                  </a:lnTo>
                  <a:lnTo>
                    <a:pt x="140" y="90"/>
                  </a:lnTo>
                  <a:lnTo>
                    <a:pt x="140" y="98"/>
                  </a:lnTo>
                  <a:lnTo>
                    <a:pt x="140" y="106"/>
                  </a:lnTo>
                  <a:lnTo>
                    <a:pt x="136" y="114"/>
                  </a:lnTo>
                  <a:lnTo>
                    <a:pt x="134" y="12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22" y="134"/>
                  </a:lnTo>
                  <a:lnTo>
                    <a:pt x="114" y="138"/>
                  </a:lnTo>
                  <a:lnTo>
                    <a:pt x="106" y="140"/>
                  </a:lnTo>
                  <a:lnTo>
                    <a:pt x="98" y="140"/>
                  </a:lnTo>
                  <a:lnTo>
                    <a:pt x="98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7CFB26DE-792D-401A-A39A-F7C70A016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0553" y="1506546"/>
              <a:ext cx="219075" cy="222250"/>
            </a:xfrm>
            <a:custGeom>
              <a:avLst/>
              <a:gdLst>
                <a:gd name="T0" fmla="*/ 42 w 138"/>
                <a:gd name="T1" fmla="*/ 140 h 140"/>
                <a:gd name="T2" fmla="*/ 42 w 138"/>
                <a:gd name="T3" fmla="*/ 140 h 140"/>
                <a:gd name="T4" fmla="*/ 34 w 138"/>
                <a:gd name="T5" fmla="*/ 140 h 140"/>
                <a:gd name="T6" fmla="*/ 26 w 138"/>
                <a:gd name="T7" fmla="*/ 138 h 140"/>
                <a:gd name="T8" fmla="*/ 18 w 138"/>
                <a:gd name="T9" fmla="*/ 134 h 140"/>
                <a:gd name="T10" fmla="*/ 12 w 138"/>
                <a:gd name="T11" fmla="*/ 128 h 140"/>
                <a:gd name="T12" fmla="*/ 12 w 138"/>
                <a:gd name="T13" fmla="*/ 128 h 140"/>
                <a:gd name="T14" fmla="*/ 6 w 138"/>
                <a:gd name="T15" fmla="*/ 122 h 140"/>
                <a:gd name="T16" fmla="*/ 2 w 138"/>
                <a:gd name="T17" fmla="*/ 114 h 140"/>
                <a:gd name="T18" fmla="*/ 0 w 138"/>
                <a:gd name="T19" fmla="*/ 106 h 140"/>
                <a:gd name="T20" fmla="*/ 0 w 138"/>
                <a:gd name="T21" fmla="*/ 98 h 140"/>
                <a:gd name="T22" fmla="*/ 0 w 138"/>
                <a:gd name="T23" fmla="*/ 90 h 140"/>
                <a:gd name="T24" fmla="*/ 2 w 138"/>
                <a:gd name="T25" fmla="*/ 82 h 140"/>
                <a:gd name="T26" fmla="*/ 6 w 138"/>
                <a:gd name="T27" fmla="*/ 76 h 140"/>
                <a:gd name="T28" fmla="*/ 12 w 138"/>
                <a:gd name="T29" fmla="*/ 68 h 140"/>
                <a:gd name="T30" fmla="*/ 68 w 138"/>
                <a:gd name="T31" fmla="*/ 12 h 140"/>
                <a:gd name="T32" fmla="*/ 68 w 138"/>
                <a:gd name="T33" fmla="*/ 12 h 140"/>
                <a:gd name="T34" fmla="*/ 74 w 138"/>
                <a:gd name="T35" fmla="*/ 8 h 140"/>
                <a:gd name="T36" fmla="*/ 82 w 138"/>
                <a:gd name="T37" fmla="*/ 4 h 140"/>
                <a:gd name="T38" fmla="*/ 88 w 138"/>
                <a:gd name="T39" fmla="*/ 2 h 140"/>
                <a:gd name="T40" fmla="*/ 96 w 138"/>
                <a:gd name="T41" fmla="*/ 0 h 140"/>
                <a:gd name="T42" fmla="*/ 104 w 138"/>
                <a:gd name="T43" fmla="*/ 2 h 140"/>
                <a:gd name="T44" fmla="*/ 112 w 138"/>
                <a:gd name="T45" fmla="*/ 4 h 140"/>
                <a:gd name="T46" fmla="*/ 120 w 138"/>
                <a:gd name="T47" fmla="*/ 8 h 140"/>
                <a:gd name="T48" fmla="*/ 126 w 138"/>
                <a:gd name="T49" fmla="*/ 14 h 140"/>
                <a:gd name="T50" fmla="*/ 126 w 138"/>
                <a:gd name="T51" fmla="*/ 14 h 140"/>
                <a:gd name="T52" fmla="*/ 132 w 138"/>
                <a:gd name="T53" fmla="*/ 20 h 140"/>
                <a:gd name="T54" fmla="*/ 136 w 138"/>
                <a:gd name="T55" fmla="*/ 26 h 140"/>
                <a:gd name="T56" fmla="*/ 138 w 138"/>
                <a:gd name="T57" fmla="*/ 34 h 140"/>
                <a:gd name="T58" fmla="*/ 138 w 138"/>
                <a:gd name="T59" fmla="*/ 42 h 140"/>
                <a:gd name="T60" fmla="*/ 138 w 138"/>
                <a:gd name="T61" fmla="*/ 50 h 140"/>
                <a:gd name="T62" fmla="*/ 136 w 138"/>
                <a:gd name="T63" fmla="*/ 58 h 140"/>
                <a:gd name="T64" fmla="*/ 132 w 138"/>
                <a:gd name="T65" fmla="*/ 66 h 140"/>
                <a:gd name="T66" fmla="*/ 126 w 138"/>
                <a:gd name="T67" fmla="*/ 72 h 140"/>
                <a:gd name="T68" fmla="*/ 70 w 138"/>
                <a:gd name="T69" fmla="*/ 128 h 140"/>
                <a:gd name="T70" fmla="*/ 70 w 138"/>
                <a:gd name="T71" fmla="*/ 128 h 140"/>
                <a:gd name="T72" fmla="*/ 64 w 138"/>
                <a:gd name="T73" fmla="*/ 134 h 140"/>
                <a:gd name="T74" fmla="*/ 58 w 138"/>
                <a:gd name="T75" fmla="*/ 138 h 140"/>
                <a:gd name="T76" fmla="*/ 50 w 138"/>
                <a:gd name="T77" fmla="*/ 140 h 140"/>
                <a:gd name="T78" fmla="*/ 42 w 138"/>
                <a:gd name="T79" fmla="*/ 140 h 140"/>
                <a:gd name="T80" fmla="*/ 42 w 138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40">
                  <a:moveTo>
                    <a:pt x="42" y="140"/>
                  </a:moveTo>
                  <a:lnTo>
                    <a:pt x="42" y="140"/>
                  </a:lnTo>
                  <a:lnTo>
                    <a:pt x="34" y="140"/>
                  </a:lnTo>
                  <a:lnTo>
                    <a:pt x="26" y="138"/>
                  </a:lnTo>
                  <a:lnTo>
                    <a:pt x="18" y="134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6" y="122"/>
                  </a:lnTo>
                  <a:lnTo>
                    <a:pt x="2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90"/>
                  </a:lnTo>
                  <a:lnTo>
                    <a:pt x="2" y="82"/>
                  </a:lnTo>
                  <a:lnTo>
                    <a:pt x="6" y="76"/>
                  </a:lnTo>
                  <a:lnTo>
                    <a:pt x="12" y="6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4" y="8"/>
                  </a:lnTo>
                  <a:lnTo>
                    <a:pt x="82" y="4"/>
                  </a:lnTo>
                  <a:lnTo>
                    <a:pt x="88" y="2"/>
                  </a:lnTo>
                  <a:lnTo>
                    <a:pt x="96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8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32" y="20"/>
                  </a:lnTo>
                  <a:lnTo>
                    <a:pt x="136" y="26"/>
                  </a:lnTo>
                  <a:lnTo>
                    <a:pt x="138" y="34"/>
                  </a:lnTo>
                  <a:lnTo>
                    <a:pt x="138" y="42"/>
                  </a:lnTo>
                  <a:lnTo>
                    <a:pt x="138" y="50"/>
                  </a:lnTo>
                  <a:lnTo>
                    <a:pt x="136" y="58"/>
                  </a:lnTo>
                  <a:lnTo>
                    <a:pt x="132" y="66"/>
                  </a:lnTo>
                  <a:lnTo>
                    <a:pt x="126" y="72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64" y="134"/>
                  </a:lnTo>
                  <a:lnTo>
                    <a:pt x="58" y="138"/>
                  </a:lnTo>
                  <a:lnTo>
                    <a:pt x="50" y="140"/>
                  </a:lnTo>
                  <a:lnTo>
                    <a:pt x="42" y="140"/>
                  </a:lnTo>
                  <a:lnTo>
                    <a:pt x="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C59A3ED0-6063-4054-A610-138A12E87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1428" y="2125671"/>
              <a:ext cx="222250" cy="222250"/>
            </a:xfrm>
            <a:custGeom>
              <a:avLst/>
              <a:gdLst>
                <a:gd name="T0" fmla="*/ 42 w 140"/>
                <a:gd name="T1" fmla="*/ 140 h 140"/>
                <a:gd name="T2" fmla="*/ 42 w 140"/>
                <a:gd name="T3" fmla="*/ 140 h 140"/>
                <a:gd name="T4" fmla="*/ 34 w 140"/>
                <a:gd name="T5" fmla="*/ 138 h 140"/>
                <a:gd name="T6" fmla="*/ 26 w 140"/>
                <a:gd name="T7" fmla="*/ 136 h 140"/>
                <a:gd name="T8" fmla="*/ 20 w 140"/>
                <a:gd name="T9" fmla="*/ 132 h 140"/>
                <a:gd name="T10" fmla="*/ 12 w 140"/>
                <a:gd name="T11" fmla="*/ 128 h 140"/>
                <a:gd name="T12" fmla="*/ 12 w 140"/>
                <a:gd name="T13" fmla="*/ 128 h 140"/>
                <a:gd name="T14" fmla="*/ 8 w 140"/>
                <a:gd name="T15" fmla="*/ 120 h 140"/>
                <a:gd name="T16" fmla="*/ 4 w 140"/>
                <a:gd name="T17" fmla="*/ 114 h 140"/>
                <a:gd name="T18" fmla="*/ 0 w 140"/>
                <a:gd name="T19" fmla="*/ 106 h 140"/>
                <a:gd name="T20" fmla="*/ 0 w 140"/>
                <a:gd name="T21" fmla="*/ 98 h 140"/>
                <a:gd name="T22" fmla="*/ 0 w 140"/>
                <a:gd name="T23" fmla="*/ 90 h 140"/>
                <a:gd name="T24" fmla="*/ 4 w 140"/>
                <a:gd name="T25" fmla="*/ 82 h 140"/>
                <a:gd name="T26" fmla="*/ 8 w 140"/>
                <a:gd name="T27" fmla="*/ 74 h 140"/>
                <a:gd name="T28" fmla="*/ 12 w 140"/>
                <a:gd name="T29" fmla="*/ 68 h 140"/>
                <a:gd name="T30" fmla="*/ 68 w 140"/>
                <a:gd name="T31" fmla="*/ 12 h 140"/>
                <a:gd name="T32" fmla="*/ 68 w 140"/>
                <a:gd name="T33" fmla="*/ 12 h 140"/>
                <a:gd name="T34" fmla="*/ 74 w 140"/>
                <a:gd name="T35" fmla="*/ 6 h 140"/>
                <a:gd name="T36" fmla="*/ 82 w 140"/>
                <a:gd name="T37" fmla="*/ 4 h 140"/>
                <a:gd name="T38" fmla="*/ 90 w 140"/>
                <a:gd name="T39" fmla="*/ 0 h 140"/>
                <a:gd name="T40" fmla="*/ 98 w 140"/>
                <a:gd name="T41" fmla="*/ 0 h 140"/>
                <a:gd name="T42" fmla="*/ 106 w 140"/>
                <a:gd name="T43" fmla="*/ 0 h 140"/>
                <a:gd name="T44" fmla="*/ 114 w 140"/>
                <a:gd name="T45" fmla="*/ 4 h 140"/>
                <a:gd name="T46" fmla="*/ 120 w 140"/>
                <a:gd name="T47" fmla="*/ 6 h 140"/>
                <a:gd name="T48" fmla="*/ 128 w 140"/>
                <a:gd name="T49" fmla="*/ 12 h 140"/>
                <a:gd name="T50" fmla="*/ 128 w 140"/>
                <a:gd name="T51" fmla="*/ 12 h 140"/>
                <a:gd name="T52" fmla="*/ 132 w 140"/>
                <a:gd name="T53" fmla="*/ 18 h 140"/>
                <a:gd name="T54" fmla="*/ 136 w 140"/>
                <a:gd name="T55" fmla="*/ 26 h 140"/>
                <a:gd name="T56" fmla="*/ 140 w 140"/>
                <a:gd name="T57" fmla="*/ 34 h 140"/>
                <a:gd name="T58" fmla="*/ 140 w 140"/>
                <a:gd name="T59" fmla="*/ 42 h 140"/>
                <a:gd name="T60" fmla="*/ 140 w 140"/>
                <a:gd name="T61" fmla="*/ 50 h 140"/>
                <a:gd name="T62" fmla="*/ 136 w 140"/>
                <a:gd name="T63" fmla="*/ 58 h 140"/>
                <a:gd name="T64" fmla="*/ 132 w 140"/>
                <a:gd name="T65" fmla="*/ 64 h 140"/>
                <a:gd name="T66" fmla="*/ 128 w 140"/>
                <a:gd name="T67" fmla="*/ 72 h 140"/>
                <a:gd name="T68" fmla="*/ 72 w 140"/>
                <a:gd name="T69" fmla="*/ 128 h 140"/>
                <a:gd name="T70" fmla="*/ 72 w 140"/>
                <a:gd name="T71" fmla="*/ 128 h 140"/>
                <a:gd name="T72" fmla="*/ 66 w 140"/>
                <a:gd name="T73" fmla="*/ 132 h 140"/>
                <a:gd name="T74" fmla="*/ 58 w 140"/>
                <a:gd name="T75" fmla="*/ 136 h 140"/>
                <a:gd name="T76" fmla="*/ 50 w 140"/>
                <a:gd name="T77" fmla="*/ 138 h 140"/>
                <a:gd name="T78" fmla="*/ 42 w 140"/>
                <a:gd name="T79" fmla="*/ 140 h 140"/>
                <a:gd name="T80" fmla="*/ 42 w 140"/>
                <a:gd name="T8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0">
                  <a:moveTo>
                    <a:pt x="42" y="140"/>
                  </a:moveTo>
                  <a:lnTo>
                    <a:pt x="42" y="140"/>
                  </a:lnTo>
                  <a:lnTo>
                    <a:pt x="34" y="138"/>
                  </a:lnTo>
                  <a:lnTo>
                    <a:pt x="26" y="136"/>
                  </a:lnTo>
                  <a:lnTo>
                    <a:pt x="20" y="132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0"/>
                  </a:lnTo>
                  <a:lnTo>
                    <a:pt x="4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90"/>
                  </a:lnTo>
                  <a:lnTo>
                    <a:pt x="4" y="82"/>
                  </a:lnTo>
                  <a:lnTo>
                    <a:pt x="8" y="74"/>
                  </a:lnTo>
                  <a:lnTo>
                    <a:pt x="12" y="6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4" y="6"/>
                  </a:lnTo>
                  <a:lnTo>
                    <a:pt x="82" y="4"/>
                  </a:lnTo>
                  <a:lnTo>
                    <a:pt x="90" y="0"/>
                  </a:lnTo>
                  <a:lnTo>
                    <a:pt x="98" y="0"/>
                  </a:lnTo>
                  <a:lnTo>
                    <a:pt x="106" y="0"/>
                  </a:lnTo>
                  <a:lnTo>
                    <a:pt x="114" y="4"/>
                  </a:lnTo>
                  <a:lnTo>
                    <a:pt x="120" y="6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32" y="18"/>
                  </a:lnTo>
                  <a:lnTo>
                    <a:pt x="136" y="26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40" y="50"/>
                  </a:lnTo>
                  <a:lnTo>
                    <a:pt x="136" y="58"/>
                  </a:lnTo>
                  <a:lnTo>
                    <a:pt x="132" y="64"/>
                  </a:lnTo>
                  <a:lnTo>
                    <a:pt x="128" y="72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50" y="138"/>
                  </a:lnTo>
                  <a:lnTo>
                    <a:pt x="42" y="140"/>
                  </a:lnTo>
                  <a:lnTo>
                    <a:pt x="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544E1252-EE84-4702-AE18-572E932A5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09203" y="1487496"/>
              <a:ext cx="882650" cy="882650"/>
            </a:xfrm>
            <a:custGeom>
              <a:avLst/>
              <a:gdLst>
                <a:gd name="T0" fmla="*/ 250 w 556"/>
                <a:gd name="T1" fmla="*/ 554 h 556"/>
                <a:gd name="T2" fmla="*/ 170 w 556"/>
                <a:gd name="T3" fmla="*/ 534 h 556"/>
                <a:gd name="T4" fmla="*/ 102 w 556"/>
                <a:gd name="T5" fmla="*/ 492 h 556"/>
                <a:gd name="T6" fmla="*/ 48 w 556"/>
                <a:gd name="T7" fmla="*/ 432 h 556"/>
                <a:gd name="T8" fmla="*/ 14 w 556"/>
                <a:gd name="T9" fmla="*/ 360 h 556"/>
                <a:gd name="T10" fmla="*/ 0 w 556"/>
                <a:gd name="T11" fmla="*/ 278 h 556"/>
                <a:gd name="T12" fmla="*/ 6 w 556"/>
                <a:gd name="T13" fmla="*/ 222 h 556"/>
                <a:gd name="T14" fmla="*/ 34 w 556"/>
                <a:gd name="T15" fmla="*/ 144 h 556"/>
                <a:gd name="T16" fmla="*/ 82 w 556"/>
                <a:gd name="T17" fmla="*/ 80 h 556"/>
                <a:gd name="T18" fmla="*/ 146 w 556"/>
                <a:gd name="T19" fmla="*/ 32 h 556"/>
                <a:gd name="T20" fmla="*/ 222 w 556"/>
                <a:gd name="T21" fmla="*/ 4 h 556"/>
                <a:gd name="T22" fmla="*/ 278 w 556"/>
                <a:gd name="T23" fmla="*/ 0 h 556"/>
                <a:gd name="T24" fmla="*/ 362 w 556"/>
                <a:gd name="T25" fmla="*/ 12 h 556"/>
                <a:gd name="T26" fmla="*/ 434 w 556"/>
                <a:gd name="T27" fmla="*/ 46 h 556"/>
                <a:gd name="T28" fmla="*/ 492 w 556"/>
                <a:gd name="T29" fmla="*/ 100 h 556"/>
                <a:gd name="T30" fmla="*/ 534 w 556"/>
                <a:gd name="T31" fmla="*/ 170 h 556"/>
                <a:gd name="T32" fmla="*/ 556 w 556"/>
                <a:gd name="T33" fmla="*/ 248 h 556"/>
                <a:gd name="T34" fmla="*/ 556 w 556"/>
                <a:gd name="T35" fmla="*/ 306 h 556"/>
                <a:gd name="T36" fmla="*/ 534 w 556"/>
                <a:gd name="T37" fmla="*/ 386 h 556"/>
                <a:gd name="T38" fmla="*/ 492 w 556"/>
                <a:gd name="T39" fmla="*/ 454 h 556"/>
                <a:gd name="T40" fmla="*/ 434 w 556"/>
                <a:gd name="T41" fmla="*/ 508 h 556"/>
                <a:gd name="T42" fmla="*/ 362 w 556"/>
                <a:gd name="T43" fmla="*/ 542 h 556"/>
                <a:gd name="T44" fmla="*/ 278 w 556"/>
                <a:gd name="T45" fmla="*/ 556 h 556"/>
                <a:gd name="T46" fmla="*/ 278 w 556"/>
                <a:gd name="T47" fmla="*/ 84 h 556"/>
                <a:gd name="T48" fmla="*/ 222 w 556"/>
                <a:gd name="T49" fmla="*/ 92 h 556"/>
                <a:gd name="T50" fmla="*/ 170 w 556"/>
                <a:gd name="T51" fmla="*/ 116 h 556"/>
                <a:gd name="T52" fmla="*/ 128 w 556"/>
                <a:gd name="T53" fmla="*/ 154 h 556"/>
                <a:gd name="T54" fmla="*/ 100 w 556"/>
                <a:gd name="T55" fmla="*/ 202 h 556"/>
                <a:gd name="T56" fmla="*/ 86 w 556"/>
                <a:gd name="T57" fmla="*/ 258 h 556"/>
                <a:gd name="T58" fmla="*/ 86 w 556"/>
                <a:gd name="T59" fmla="*/ 298 h 556"/>
                <a:gd name="T60" fmla="*/ 100 w 556"/>
                <a:gd name="T61" fmla="*/ 352 h 556"/>
                <a:gd name="T62" fmla="*/ 128 w 556"/>
                <a:gd name="T63" fmla="*/ 400 h 556"/>
                <a:gd name="T64" fmla="*/ 170 w 556"/>
                <a:gd name="T65" fmla="*/ 438 h 556"/>
                <a:gd name="T66" fmla="*/ 222 w 556"/>
                <a:gd name="T67" fmla="*/ 462 h 556"/>
                <a:gd name="T68" fmla="*/ 278 w 556"/>
                <a:gd name="T69" fmla="*/ 472 h 556"/>
                <a:gd name="T70" fmla="*/ 318 w 556"/>
                <a:gd name="T71" fmla="*/ 468 h 556"/>
                <a:gd name="T72" fmla="*/ 372 w 556"/>
                <a:gd name="T73" fmla="*/ 448 h 556"/>
                <a:gd name="T74" fmla="*/ 416 w 556"/>
                <a:gd name="T75" fmla="*/ 414 h 556"/>
                <a:gd name="T76" fmla="*/ 450 w 556"/>
                <a:gd name="T77" fmla="*/ 370 h 556"/>
                <a:gd name="T78" fmla="*/ 468 w 556"/>
                <a:gd name="T79" fmla="*/ 316 h 556"/>
                <a:gd name="T80" fmla="*/ 472 w 556"/>
                <a:gd name="T81" fmla="*/ 278 h 556"/>
                <a:gd name="T82" fmla="*/ 464 w 556"/>
                <a:gd name="T83" fmla="*/ 220 h 556"/>
                <a:gd name="T84" fmla="*/ 440 w 556"/>
                <a:gd name="T85" fmla="*/ 168 h 556"/>
                <a:gd name="T86" fmla="*/ 402 w 556"/>
                <a:gd name="T87" fmla="*/ 128 h 556"/>
                <a:gd name="T88" fmla="*/ 354 w 556"/>
                <a:gd name="T89" fmla="*/ 98 h 556"/>
                <a:gd name="T90" fmla="*/ 298 w 556"/>
                <a:gd name="T91" fmla="*/ 8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6" h="556">
                  <a:moveTo>
                    <a:pt x="278" y="556"/>
                  </a:moveTo>
                  <a:lnTo>
                    <a:pt x="278" y="556"/>
                  </a:lnTo>
                  <a:lnTo>
                    <a:pt x="250" y="554"/>
                  </a:lnTo>
                  <a:lnTo>
                    <a:pt x="222" y="550"/>
                  </a:lnTo>
                  <a:lnTo>
                    <a:pt x="196" y="542"/>
                  </a:lnTo>
                  <a:lnTo>
                    <a:pt x="170" y="534"/>
                  </a:lnTo>
                  <a:lnTo>
                    <a:pt x="146" y="522"/>
                  </a:lnTo>
                  <a:lnTo>
                    <a:pt x="124" y="508"/>
                  </a:lnTo>
                  <a:lnTo>
                    <a:pt x="102" y="492"/>
                  </a:lnTo>
                  <a:lnTo>
                    <a:pt x="82" y="474"/>
                  </a:lnTo>
                  <a:lnTo>
                    <a:pt x="64" y="454"/>
                  </a:lnTo>
                  <a:lnTo>
                    <a:pt x="48" y="432"/>
                  </a:lnTo>
                  <a:lnTo>
                    <a:pt x="34" y="410"/>
                  </a:lnTo>
                  <a:lnTo>
                    <a:pt x="22" y="386"/>
                  </a:lnTo>
                  <a:lnTo>
                    <a:pt x="14" y="360"/>
                  </a:lnTo>
                  <a:lnTo>
                    <a:pt x="6" y="334"/>
                  </a:lnTo>
                  <a:lnTo>
                    <a:pt x="2" y="306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" y="248"/>
                  </a:lnTo>
                  <a:lnTo>
                    <a:pt x="6" y="222"/>
                  </a:lnTo>
                  <a:lnTo>
                    <a:pt x="14" y="194"/>
                  </a:lnTo>
                  <a:lnTo>
                    <a:pt x="22" y="170"/>
                  </a:lnTo>
                  <a:lnTo>
                    <a:pt x="34" y="144"/>
                  </a:lnTo>
                  <a:lnTo>
                    <a:pt x="48" y="122"/>
                  </a:lnTo>
                  <a:lnTo>
                    <a:pt x="64" y="100"/>
                  </a:lnTo>
                  <a:lnTo>
                    <a:pt x="82" y="80"/>
                  </a:lnTo>
                  <a:lnTo>
                    <a:pt x="102" y="62"/>
                  </a:lnTo>
                  <a:lnTo>
                    <a:pt x="124" y="46"/>
                  </a:lnTo>
                  <a:lnTo>
                    <a:pt x="146" y="32"/>
                  </a:lnTo>
                  <a:lnTo>
                    <a:pt x="170" y="22"/>
                  </a:lnTo>
                  <a:lnTo>
                    <a:pt x="196" y="12"/>
                  </a:lnTo>
                  <a:lnTo>
                    <a:pt x="222" y="4"/>
                  </a:lnTo>
                  <a:lnTo>
                    <a:pt x="250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306" y="0"/>
                  </a:lnTo>
                  <a:lnTo>
                    <a:pt x="334" y="4"/>
                  </a:lnTo>
                  <a:lnTo>
                    <a:pt x="362" y="12"/>
                  </a:lnTo>
                  <a:lnTo>
                    <a:pt x="386" y="22"/>
                  </a:lnTo>
                  <a:lnTo>
                    <a:pt x="410" y="32"/>
                  </a:lnTo>
                  <a:lnTo>
                    <a:pt x="434" y="46"/>
                  </a:lnTo>
                  <a:lnTo>
                    <a:pt x="456" y="62"/>
                  </a:lnTo>
                  <a:lnTo>
                    <a:pt x="476" y="80"/>
                  </a:lnTo>
                  <a:lnTo>
                    <a:pt x="492" y="100"/>
                  </a:lnTo>
                  <a:lnTo>
                    <a:pt x="508" y="122"/>
                  </a:lnTo>
                  <a:lnTo>
                    <a:pt x="522" y="144"/>
                  </a:lnTo>
                  <a:lnTo>
                    <a:pt x="534" y="170"/>
                  </a:lnTo>
                  <a:lnTo>
                    <a:pt x="544" y="194"/>
                  </a:lnTo>
                  <a:lnTo>
                    <a:pt x="550" y="222"/>
                  </a:lnTo>
                  <a:lnTo>
                    <a:pt x="556" y="248"/>
                  </a:lnTo>
                  <a:lnTo>
                    <a:pt x="556" y="278"/>
                  </a:lnTo>
                  <a:lnTo>
                    <a:pt x="556" y="278"/>
                  </a:lnTo>
                  <a:lnTo>
                    <a:pt x="556" y="306"/>
                  </a:lnTo>
                  <a:lnTo>
                    <a:pt x="550" y="334"/>
                  </a:lnTo>
                  <a:lnTo>
                    <a:pt x="544" y="360"/>
                  </a:lnTo>
                  <a:lnTo>
                    <a:pt x="534" y="386"/>
                  </a:lnTo>
                  <a:lnTo>
                    <a:pt x="522" y="410"/>
                  </a:lnTo>
                  <a:lnTo>
                    <a:pt x="508" y="432"/>
                  </a:lnTo>
                  <a:lnTo>
                    <a:pt x="492" y="454"/>
                  </a:lnTo>
                  <a:lnTo>
                    <a:pt x="476" y="474"/>
                  </a:lnTo>
                  <a:lnTo>
                    <a:pt x="456" y="492"/>
                  </a:lnTo>
                  <a:lnTo>
                    <a:pt x="434" y="508"/>
                  </a:lnTo>
                  <a:lnTo>
                    <a:pt x="410" y="522"/>
                  </a:lnTo>
                  <a:lnTo>
                    <a:pt x="386" y="534"/>
                  </a:lnTo>
                  <a:lnTo>
                    <a:pt x="362" y="542"/>
                  </a:lnTo>
                  <a:lnTo>
                    <a:pt x="334" y="550"/>
                  </a:lnTo>
                  <a:lnTo>
                    <a:pt x="306" y="554"/>
                  </a:lnTo>
                  <a:lnTo>
                    <a:pt x="278" y="556"/>
                  </a:lnTo>
                  <a:lnTo>
                    <a:pt x="278" y="556"/>
                  </a:lnTo>
                  <a:close/>
                  <a:moveTo>
                    <a:pt x="278" y="84"/>
                  </a:moveTo>
                  <a:lnTo>
                    <a:pt x="278" y="84"/>
                  </a:lnTo>
                  <a:lnTo>
                    <a:pt x="258" y="84"/>
                  </a:lnTo>
                  <a:lnTo>
                    <a:pt x="240" y="88"/>
                  </a:lnTo>
                  <a:lnTo>
                    <a:pt x="222" y="92"/>
                  </a:lnTo>
                  <a:lnTo>
                    <a:pt x="204" y="98"/>
                  </a:lnTo>
                  <a:lnTo>
                    <a:pt x="186" y="106"/>
                  </a:lnTo>
                  <a:lnTo>
                    <a:pt x="170" y="116"/>
                  </a:lnTo>
                  <a:lnTo>
                    <a:pt x="156" y="128"/>
                  </a:lnTo>
                  <a:lnTo>
                    <a:pt x="142" y="140"/>
                  </a:lnTo>
                  <a:lnTo>
                    <a:pt x="128" y="154"/>
                  </a:lnTo>
                  <a:lnTo>
                    <a:pt x="118" y="168"/>
                  </a:lnTo>
                  <a:lnTo>
                    <a:pt x="108" y="184"/>
                  </a:lnTo>
                  <a:lnTo>
                    <a:pt x="100" y="202"/>
                  </a:lnTo>
                  <a:lnTo>
                    <a:pt x="94" y="220"/>
                  </a:lnTo>
                  <a:lnTo>
                    <a:pt x="88" y="238"/>
                  </a:lnTo>
                  <a:lnTo>
                    <a:pt x="86" y="258"/>
                  </a:lnTo>
                  <a:lnTo>
                    <a:pt x="84" y="278"/>
                  </a:lnTo>
                  <a:lnTo>
                    <a:pt x="84" y="278"/>
                  </a:lnTo>
                  <a:lnTo>
                    <a:pt x="86" y="298"/>
                  </a:lnTo>
                  <a:lnTo>
                    <a:pt x="88" y="316"/>
                  </a:lnTo>
                  <a:lnTo>
                    <a:pt x="94" y="334"/>
                  </a:lnTo>
                  <a:lnTo>
                    <a:pt x="100" y="352"/>
                  </a:lnTo>
                  <a:lnTo>
                    <a:pt x="108" y="370"/>
                  </a:lnTo>
                  <a:lnTo>
                    <a:pt x="118" y="386"/>
                  </a:lnTo>
                  <a:lnTo>
                    <a:pt x="128" y="400"/>
                  </a:lnTo>
                  <a:lnTo>
                    <a:pt x="142" y="414"/>
                  </a:lnTo>
                  <a:lnTo>
                    <a:pt x="156" y="426"/>
                  </a:lnTo>
                  <a:lnTo>
                    <a:pt x="170" y="438"/>
                  </a:lnTo>
                  <a:lnTo>
                    <a:pt x="186" y="448"/>
                  </a:lnTo>
                  <a:lnTo>
                    <a:pt x="204" y="456"/>
                  </a:lnTo>
                  <a:lnTo>
                    <a:pt x="222" y="462"/>
                  </a:lnTo>
                  <a:lnTo>
                    <a:pt x="240" y="468"/>
                  </a:lnTo>
                  <a:lnTo>
                    <a:pt x="258" y="470"/>
                  </a:lnTo>
                  <a:lnTo>
                    <a:pt x="278" y="472"/>
                  </a:lnTo>
                  <a:lnTo>
                    <a:pt x="278" y="472"/>
                  </a:lnTo>
                  <a:lnTo>
                    <a:pt x="298" y="470"/>
                  </a:lnTo>
                  <a:lnTo>
                    <a:pt x="318" y="468"/>
                  </a:lnTo>
                  <a:lnTo>
                    <a:pt x="336" y="462"/>
                  </a:lnTo>
                  <a:lnTo>
                    <a:pt x="354" y="456"/>
                  </a:lnTo>
                  <a:lnTo>
                    <a:pt x="372" y="448"/>
                  </a:lnTo>
                  <a:lnTo>
                    <a:pt x="388" y="438"/>
                  </a:lnTo>
                  <a:lnTo>
                    <a:pt x="402" y="426"/>
                  </a:lnTo>
                  <a:lnTo>
                    <a:pt x="416" y="414"/>
                  </a:lnTo>
                  <a:lnTo>
                    <a:pt x="428" y="400"/>
                  </a:lnTo>
                  <a:lnTo>
                    <a:pt x="440" y="386"/>
                  </a:lnTo>
                  <a:lnTo>
                    <a:pt x="450" y="370"/>
                  </a:lnTo>
                  <a:lnTo>
                    <a:pt x="458" y="352"/>
                  </a:lnTo>
                  <a:lnTo>
                    <a:pt x="464" y="334"/>
                  </a:lnTo>
                  <a:lnTo>
                    <a:pt x="468" y="316"/>
                  </a:lnTo>
                  <a:lnTo>
                    <a:pt x="472" y="298"/>
                  </a:lnTo>
                  <a:lnTo>
                    <a:pt x="472" y="278"/>
                  </a:lnTo>
                  <a:lnTo>
                    <a:pt x="472" y="278"/>
                  </a:lnTo>
                  <a:lnTo>
                    <a:pt x="472" y="258"/>
                  </a:lnTo>
                  <a:lnTo>
                    <a:pt x="468" y="238"/>
                  </a:lnTo>
                  <a:lnTo>
                    <a:pt x="464" y="220"/>
                  </a:lnTo>
                  <a:lnTo>
                    <a:pt x="458" y="202"/>
                  </a:lnTo>
                  <a:lnTo>
                    <a:pt x="450" y="184"/>
                  </a:lnTo>
                  <a:lnTo>
                    <a:pt x="440" y="168"/>
                  </a:lnTo>
                  <a:lnTo>
                    <a:pt x="428" y="154"/>
                  </a:lnTo>
                  <a:lnTo>
                    <a:pt x="416" y="140"/>
                  </a:lnTo>
                  <a:lnTo>
                    <a:pt x="402" y="128"/>
                  </a:lnTo>
                  <a:lnTo>
                    <a:pt x="388" y="116"/>
                  </a:lnTo>
                  <a:lnTo>
                    <a:pt x="372" y="106"/>
                  </a:lnTo>
                  <a:lnTo>
                    <a:pt x="354" y="98"/>
                  </a:lnTo>
                  <a:lnTo>
                    <a:pt x="336" y="92"/>
                  </a:lnTo>
                  <a:lnTo>
                    <a:pt x="318" y="88"/>
                  </a:lnTo>
                  <a:lnTo>
                    <a:pt x="298" y="84"/>
                  </a:lnTo>
                  <a:lnTo>
                    <a:pt x="278" y="84"/>
                  </a:lnTo>
                  <a:lnTo>
                    <a:pt x="27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61461BA9-ACC9-442A-B85E-E185B3AFA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39128" y="290521"/>
              <a:ext cx="4616450" cy="2689225"/>
            </a:xfrm>
            <a:custGeom>
              <a:avLst/>
              <a:gdLst>
                <a:gd name="T0" fmla="*/ 514 w 2908"/>
                <a:gd name="T1" fmla="*/ 1690 h 1694"/>
                <a:gd name="T2" fmla="*/ 268 w 2908"/>
                <a:gd name="T3" fmla="*/ 1596 h 1694"/>
                <a:gd name="T4" fmla="*/ 114 w 2908"/>
                <a:gd name="T5" fmla="*/ 1450 h 1694"/>
                <a:gd name="T6" fmla="*/ 20 w 2908"/>
                <a:gd name="T7" fmla="*/ 1258 h 1694"/>
                <a:gd name="T8" fmla="*/ 0 w 2908"/>
                <a:gd name="T9" fmla="*/ 1100 h 1694"/>
                <a:gd name="T10" fmla="*/ 18 w 2908"/>
                <a:gd name="T11" fmla="*/ 950 h 1694"/>
                <a:gd name="T12" fmla="*/ 86 w 2908"/>
                <a:gd name="T13" fmla="*/ 788 h 1694"/>
                <a:gd name="T14" fmla="*/ 196 w 2908"/>
                <a:gd name="T15" fmla="*/ 656 h 1694"/>
                <a:gd name="T16" fmla="*/ 340 w 2908"/>
                <a:gd name="T17" fmla="*/ 558 h 1694"/>
                <a:gd name="T18" fmla="*/ 508 w 2908"/>
                <a:gd name="T19" fmla="*/ 506 h 1694"/>
                <a:gd name="T20" fmla="*/ 654 w 2908"/>
                <a:gd name="T21" fmla="*/ 502 h 1694"/>
                <a:gd name="T22" fmla="*/ 818 w 2908"/>
                <a:gd name="T23" fmla="*/ 542 h 1694"/>
                <a:gd name="T24" fmla="*/ 860 w 2908"/>
                <a:gd name="T25" fmla="*/ 402 h 1694"/>
                <a:gd name="T26" fmla="*/ 948 w 2908"/>
                <a:gd name="T27" fmla="*/ 256 h 1694"/>
                <a:gd name="T28" fmla="*/ 1066 w 2908"/>
                <a:gd name="T29" fmla="*/ 136 h 1694"/>
                <a:gd name="T30" fmla="*/ 1214 w 2908"/>
                <a:gd name="T31" fmla="*/ 52 h 1694"/>
                <a:gd name="T32" fmla="*/ 1380 w 2908"/>
                <a:gd name="T33" fmla="*/ 6 h 1694"/>
                <a:gd name="T34" fmla="*/ 1572 w 2908"/>
                <a:gd name="T35" fmla="*/ 8 h 1694"/>
                <a:gd name="T36" fmla="*/ 1844 w 2908"/>
                <a:gd name="T37" fmla="*/ 116 h 1694"/>
                <a:gd name="T38" fmla="*/ 2044 w 2908"/>
                <a:gd name="T39" fmla="*/ 334 h 1694"/>
                <a:gd name="T40" fmla="*/ 2216 w 2908"/>
                <a:gd name="T41" fmla="*/ 402 h 1694"/>
                <a:gd name="T42" fmla="*/ 2390 w 2908"/>
                <a:gd name="T43" fmla="*/ 414 h 1694"/>
                <a:gd name="T44" fmla="*/ 2568 w 2908"/>
                <a:gd name="T45" fmla="*/ 478 h 1694"/>
                <a:gd name="T46" fmla="*/ 2718 w 2908"/>
                <a:gd name="T47" fmla="*/ 590 h 1694"/>
                <a:gd name="T48" fmla="*/ 2830 w 2908"/>
                <a:gd name="T49" fmla="*/ 740 h 1694"/>
                <a:gd name="T50" fmla="*/ 2894 w 2908"/>
                <a:gd name="T51" fmla="*/ 918 h 1694"/>
                <a:gd name="T52" fmla="*/ 2908 w 2908"/>
                <a:gd name="T53" fmla="*/ 1080 h 1694"/>
                <a:gd name="T54" fmla="*/ 2874 w 2908"/>
                <a:gd name="T55" fmla="*/ 1258 h 1694"/>
                <a:gd name="T56" fmla="*/ 2792 w 2908"/>
                <a:gd name="T57" fmla="*/ 1418 h 1694"/>
                <a:gd name="T58" fmla="*/ 2690 w 2908"/>
                <a:gd name="T59" fmla="*/ 1532 h 1694"/>
                <a:gd name="T60" fmla="*/ 2542 w 2908"/>
                <a:gd name="T61" fmla="*/ 1632 h 1694"/>
                <a:gd name="T62" fmla="*/ 2370 w 2908"/>
                <a:gd name="T63" fmla="*/ 1686 h 1694"/>
                <a:gd name="T64" fmla="*/ 522 w 2908"/>
                <a:gd name="T65" fmla="*/ 1606 h 1694"/>
                <a:gd name="T66" fmla="*/ 2412 w 2908"/>
                <a:gd name="T67" fmla="*/ 1590 h 1694"/>
                <a:gd name="T68" fmla="*/ 2598 w 2908"/>
                <a:gd name="T69" fmla="*/ 1498 h 1694"/>
                <a:gd name="T70" fmla="*/ 2774 w 2908"/>
                <a:gd name="T71" fmla="*/ 1280 h 1694"/>
                <a:gd name="T72" fmla="*/ 2818 w 2908"/>
                <a:gd name="T73" fmla="*/ 1130 h 1694"/>
                <a:gd name="T74" fmla="*/ 2822 w 2908"/>
                <a:gd name="T75" fmla="*/ 992 h 1694"/>
                <a:gd name="T76" fmla="*/ 2780 w 2908"/>
                <a:gd name="T77" fmla="*/ 830 h 1694"/>
                <a:gd name="T78" fmla="*/ 2694 w 2908"/>
                <a:gd name="T79" fmla="*/ 690 h 1694"/>
                <a:gd name="T80" fmla="*/ 2574 w 2908"/>
                <a:gd name="T81" fmla="*/ 580 h 1694"/>
                <a:gd name="T82" fmla="*/ 2426 w 2908"/>
                <a:gd name="T83" fmla="*/ 510 h 1694"/>
                <a:gd name="T84" fmla="*/ 2258 w 2908"/>
                <a:gd name="T85" fmla="*/ 484 h 1694"/>
                <a:gd name="T86" fmla="*/ 2076 w 2908"/>
                <a:gd name="T87" fmla="*/ 518 h 1694"/>
                <a:gd name="T88" fmla="*/ 2036 w 2908"/>
                <a:gd name="T89" fmla="*/ 510 h 1694"/>
                <a:gd name="T90" fmla="*/ 1986 w 2908"/>
                <a:gd name="T91" fmla="*/ 404 h 1694"/>
                <a:gd name="T92" fmla="*/ 1812 w 2908"/>
                <a:gd name="T93" fmla="*/ 196 h 1694"/>
                <a:gd name="T94" fmla="*/ 1562 w 2908"/>
                <a:gd name="T95" fmla="*/ 92 h 1694"/>
                <a:gd name="T96" fmla="*/ 1388 w 2908"/>
                <a:gd name="T97" fmla="*/ 90 h 1694"/>
                <a:gd name="T98" fmla="*/ 1234 w 2908"/>
                <a:gd name="T99" fmla="*/ 134 h 1694"/>
                <a:gd name="T100" fmla="*/ 1010 w 2908"/>
                <a:gd name="T101" fmla="*/ 310 h 1694"/>
                <a:gd name="T102" fmla="*/ 924 w 2908"/>
                <a:gd name="T103" fmla="*/ 474 h 1694"/>
                <a:gd name="T104" fmla="*/ 894 w 2908"/>
                <a:gd name="T105" fmla="*/ 608 h 1694"/>
                <a:gd name="T106" fmla="*/ 862 w 2908"/>
                <a:gd name="T107" fmla="*/ 644 h 1694"/>
                <a:gd name="T108" fmla="*/ 776 w 2908"/>
                <a:gd name="T109" fmla="*/ 616 h 1694"/>
                <a:gd name="T110" fmla="*/ 600 w 2908"/>
                <a:gd name="T111" fmla="*/ 584 h 1694"/>
                <a:gd name="T112" fmla="*/ 470 w 2908"/>
                <a:gd name="T113" fmla="*/ 600 h 1694"/>
                <a:gd name="T114" fmla="*/ 332 w 2908"/>
                <a:gd name="T115" fmla="*/ 658 h 1694"/>
                <a:gd name="T116" fmla="*/ 158 w 2908"/>
                <a:gd name="T117" fmla="*/ 832 h 1694"/>
                <a:gd name="T118" fmla="*/ 100 w 2908"/>
                <a:gd name="T119" fmla="*/ 970 h 1694"/>
                <a:gd name="T120" fmla="*/ 82 w 2908"/>
                <a:gd name="T121" fmla="*/ 1100 h 1694"/>
                <a:gd name="T122" fmla="*/ 156 w 2908"/>
                <a:gd name="T123" fmla="*/ 1360 h 1694"/>
                <a:gd name="T124" fmla="*/ 348 w 2908"/>
                <a:gd name="T125" fmla="*/ 1548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8" h="1694">
                  <a:moveTo>
                    <a:pt x="2306" y="1694"/>
                  </a:moveTo>
                  <a:lnTo>
                    <a:pt x="2306" y="1694"/>
                  </a:lnTo>
                  <a:lnTo>
                    <a:pt x="2306" y="1694"/>
                  </a:lnTo>
                  <a:lnTo>
                    <a:pt x="518" y="1690"/>
                  </a:lnTo>
                  <a:lnTo>
                    <a:pt x="518" y="1690"/>
                  </a:lnTo>
                  <a:lnTo>
                    <a:pt x="514" y="1690"/>
                  </a:lnTo>
                  <a:lnTo>
                    <a:pt x="514" y="1690"/>
                  </a:lnTo>
                  <a:lnTo>
                    <a:pt x="460" y="1680"/>
                  </a:lnTo>
                  <a:lnTo>
                    <a:pt x="410" y="1666"/>
                  </a:lnTo>
                  <a:lnTo>
                    <a:pt x="360" y="1646"/>
                  </a:lnTo>
                  <a:lnTo>
                    <a:pt x="312" y="1624"/>
                  </a:lnTo>
                  <a:lnTo>
                    <a:pt x="268" y="1596"/>
                  </a:lnTo>
                  <a:lnTo>
                    <a:pt x="224" y="1566"/>
                  </a:lnTo>
                  <a:lnTo>
                    <a:pt x="184" y="1530"/>
                  </a:lnTo>
                  <a:lnTo>
                    <a:pt x="148" y="1492"/>
                  </a:lnTo>
                  <a:lnTo>
                    <a:pt x="148" y="1492"/>
                  </a:lnTo>
                  <a:lnTo>
                    <a:pt x="130" y="1472"/>
                  </a:lnTo>
                  <a:lnTo>
                    <a:pt x="114" y="1450"/>
                  </a:lnTo>
                  <a:lnTo>
                    <a:pt x="98" y="1428"/>
                  </a:lnTo>
                  <a:lnTo>
                    <a:pt x="84" y="1406"/>
                  </a:lnTo>
                  <a:lnTo>
                    <a:pt x="70" y="1382"/>
                  </a:lnTo>
                  <a:lnTo>
                    <a:pt x="58" y="1358"/>
                  </a:lnTo>
                  <a:lnTo>
                    <a:pt x="38" y="1310"/>
                  </a:lnTo>
                  <a:lnTo>
                    <a:pt x="20" y="1258"/>
                  </a:lnTo>
                  <a:lnTo>
                    <a:pt x="14" y="1232"/>
                  </a:lnTo>
                  <a:lnTo>
                    <a:pt x="8" y="1206"/>
                  </a:lnTo>
                  <a:lnTo>
                    <a:pt x="4" y="1180"/>
                  </a:lnTo>
                  <a:lnTo>
                    <a:pt x="2" y="1154"/>
                  </a:lnTo>
                  <a:lnTo>
                    <a:pt x="0" y="1126"/>
                  </a:lnTo>
                  <a:lnTo>
                    <a:pt x="0" y="1100"/>
                  </a:lnTo>
                  <a:lnTo>
                    <a:pt x="0" y="1100"/>
                  </a:lnTo>
                  <a:lnTo>
                    <a:pt x="0" y="1068"/>
                  </a:lnTo>
                  <a:lnTo>
                    <a:pt x="2" y="1038"/>
                  </a:lnTo>
                  <a:lnTo>
                    <a:pt x="6" y="1008"/>
                  </a:lnTo>
                  <a:lnTo>
                    <a:pt x="12" y="978"/>
                  </a:lnTo>
                  <a:lnTo>
                    <a:pt x="18" y="950"/>
                  </a:lnTo>
                  <a:lnTo>
                    <a:pt x="26" y="920"/>
                  </a:lnTo>
                  <a:lnTo>
                    <a:pt x="36" y="894"/>
                  </a:lnTo>
                  <a:lnTo>
                    <a:pt x="46" y="866"/>
                  </a:lnTo>
                  <a:lnTo>
                    <a:pt x="58" y="840"/>
                  </a:lnTo>
                  <a:lnTo>
                    <a:pt x="72" y="814"/>
                  </a:lnTo>
                  <a:lnTo>
                    <a:pt x="86" y="788"/>
                  </a:lnTo>
                  <a:lnTo>
                    <a:pt x="102" y="764"/>
                  </a:lnTo>
                  <a:lnTo>
                    <a:pt x="118" y="740"/>
                  </a:lnTo>
                  <a:lnTo>
                    <a:pt x="136" y="718"/>
                  </a:lnTo>
                  <a:lnTo>
                    <a:pt x="156" y="696"/>
                  </a:lnTo>
                  <a:lnTo>
                    <a:pt x="176" y="676"/>
                  </a:lnTo>
                  <a:lnTo>
                    <a:pt x="196" y="656"/>
                  </a:lnTo>
                  <a:lnTo>
                    <a:pt x="218" y="636"/>
                  </a:lnTo>
                  <a:lnTo>
                    <a:pt x="240" y="618"/>
                  </a:lnTo>
                  <a:lnTo>
                    <a:pt x="264" y="602"/>
                  </a:lnTo>
                  <a:lnTo>
                    <a:pt x="288" y="586"/>
                  </a:lnTo>
                  <a:lnTo>
                    <a:pt x="314" y="572"/>
                  </a:lnTo>
                  <a:lnTo>
                    <a:pt x="340" y="558"/>
                  </a:lnTo>
                  <a:lnTo>
                    <a:pt x="366" y="546"/>
                  </a:lnTo>
                  <a:lnTo>
                    <a:pt x="392" y="536"/>
                  </a:lnTo>
                  <a:lnTo>
                    <a:pt x="420" y="526"/>
                  </a:lnTo>
                  <a:lnTo>
                    <a:pt x="450" y="518"/>
                  </a:lnTo>
                  <a:lnTo>
                    <a:pt x="478" y="512"/>
                  </a:lnTo>
                  <a:lnTo>
                    <a:pt x="508" y="506"/>
                  </a:lnTo>
                  <a:lnTo>
                    <a:pt x="538" y="502"/>
                  </a:lnTo>
                  <a:lnTo>
                    <a:pt x="568" y="500"/>
                  </a:lnTo>
                  <a:lnTo>
                    <a:pt x="600" y="500"/>
                  </a:lnTo>
                  <a:lnTo>
                    <a:pt x="600" y="500"/>
                  </a:lnTo>
                  <a:lnTo>
                    <a:pt x="626" y="500"/>
                  </a:lnTo>
                  <a:lnTo>
                    <a:pt x="654" y="502"/>
                  </a:lnTo>
                  <a:lnTo>
                    <a:pt x="682" y="506"/>
                  </a:lnTo>
                  <a:lnTo>
                    <a:pt x="710" y="510"/>
                  </a:lnTo>
                  <a:lnTo>
                    <a:pt x="738" y="516"/>
                  </a:lnTo>
                  <a:lnTo>
                    <a:pt x="764" y="524"/>
                  </a:lnTo>
                  <a:lnTo>
                    <a:pt x="792" y="532"/>
                  </a:lnTo>
                  <a:lnTo>
                    <a:pt x="818" y="542"/>
                  </a:lnTo>
                  <a:lnTo>
                    <a:pt x="818" y="542"/>
                  </a:lnTo>
                  <a:lnTo>
                    <a:pt x="824" y="514"/>
                  </a:lnTo>
                  <a:lnTo>
                    <a:pt x="832" y="486"/>
                  </a:lnTo>
                  <a:lnTo>
                    <a:pt x="840" y="458"/>
                  </a:lnTo>
                  <a:lnTo>
                    <a:pt x="850" y="430"/>
                  </a:lnTo>
                  <a:lnTo>
                    <a:pt x="860" y="402"/>
                  </a:lnTo>
                  <a:lnTo>
                    <a:pt x="872" y="376"/>
                  </a:lnTo>
                  <a:lnTo>
                    <a:pt x="886" y="350"/>
                  </a:lnTo>
                  <a:lnTo>
                    <a:pt x="900" y="326"/>
                  </a:lnTo>
                  <a:lnTo>
                    <a:pt x="914" y="302"/>
                  </a:lnTo>
                  <a:lnTo>
                    <a:pt x="930" y="278"/>
                  </a:lnTo>
                  <a:lnTo>
                    <a:pt x="948" y="256"/>
                  </a:lnTo>
                  <a:lnTo>
                    <a:pt x="966" y="234"/>
                  </a:lnTo>
                  <a:lnTo>
                    <a:pt x="984" y="212"/>
                  </a:lnTo>
                  <a:lnTo>
                    <a:pt x="1004" y="192"/>
                  </a:lnTo>
                  <a:lnTo>
                    <a:pt x="1024" y="172"/>
                  </a:lnTo>
                  <a:lnTo>
                    <a:pt x="1044" y="154"/>
                  </a:lnTo>
                  <a:lnTo>
                    <a:pt x="1066" y="136"/>
                  </a:lnTo>
                  <a:lnTo>
                    <a:pt x="1090" y="120"/>
                  </a:lnTo>
                  <a:lnTo>
                    <a:pt x="1114" y="104"/>
                  </a:lnTo>
                  <a:lnTo>
                    <a:pt x="1138" y="88"/>
                  </a:lnTo>
                  <a:lnTo>
                    <a:pt x="1162" y="76"/>
                  </a:lnTo>
                  <a:lnTo>
                    <a:pt x="1188" y="62"/>
                  </a:lnTo>
                  <a:lnTo>
                    <a:pt x="1214" y="52"/>
                  </a:lnTo>
                  <a:lnTo>
                    <a:pt x="1240" y="40"/>
                  </a:lnTo>
                  <a:lnTo>
                    <a:pt x="1268" y="32"/>
                  </a:lnTo>
                  <a:lnTo>
                    <a:pt x="1294" y="24"/>
                  </a:lnTo>
                  <a:lnTo>
                    <a:pt x="1322" y="16"/>
                  </a:lnTo>
                  <a:lnTo>
                    <a:pt x="1352" y="10"/>
                  </a:lnTo>
                  <a:lnTo>
                    <a:pt x="1380" y="6"/>
                  </a:lnTo>
                  <a:lnTo>
                    <a:pt x="1410" y="2"/>
                  </a:lnTo>
                  <a:lnTo>
                    <a:pt x="144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520" y="2"/>
                  </a:lnTo>
                  <a:lnTo>
                    <a:pt x="1572" y="8"/>
                  </a:lnTo>
                  <a:lnTo>
                    <a:pt x="1620" y="18"/>
                  </a:lnTo>
                  <a:lnTo>
                    <a:pt x="1668" y="30"/>
                  </a:lnTo>
                  <a:lnTo>
                    <a:pt x="1716" y="46"/>
                  </a:lnTo>
                  <a:lnTo>
                    <a:pt x="1760" y="66"/>
                  </a:lnTo>
                  <a:lnTo>
                    <a:pt x="1804" y="90"/>
                  </a:lnTo>
                  <a:lnTo>
                    <a:pt x="1844" y="116"/>
                  </a:lnTo>
                  <a:lnTo>
                    <a:pt x="1884" y="146"/>
                  </a:lnTo>
                  <a:lnTo>
                    <a:pt x="1922" y="178"/>
                  </a:lnTo>
                  <a:lnTo>
                    <a:pt x="1956" y="214"/>
                  </a:lnTo>
                  <a:lnTo>
                    <a:pt x="1988" y="250"/>
                  </a:lnTo>
                  <a:lnTo>
                    <a:pt x="2018" y="292"/>
                  </a:lnTo>
                  <a:lnTo>
                    <a:pt x="2044" y="334"/>
                  </a:lnTo>
                  <a:lnTo>
                    <a:pt x="2068" y="378"/>
                  </a:lnTo>
                  <a:lnTo>
                    <a:pt x="2088" y="426"/>
                  </a:lnTo>
                  <a:lnTo>
                    <a:pt x="2088" y="426"/>
                  </a:lnTo>
                  <a:lnTo>
                    <a:pt x="2130" y="414"/>
                  </a:lnTo>
                  <a:lnTo>
                    <a:pt x="2174" y="406"/>
                  </a:lnTo>
                  <a:lnTo>
                    <a:pt x="2216" y="402"/>
                  </a:lnTo>
                  <a:lnTo>
                    <a:pt x="2258" y="400"/>
                  </a:lnTo>
                  <a:lnTo>
                    <a:pt x="2258" y="400"/>
                  </a:lnTo>
                  <a:lnTo>
                    <a:pt x="2292" y="402"/>
                  </a:lnTo>
                  <a:lnTo>
                    <a:pt x="2324" y="404"/>
                  </a:lnTo>
                  <a:lnTo>
                    <a:pt x="2358" y="408"/>
                  </a:lnTo>
                  <a:lnTo>
                    <a:pt x="2390" y="414"/>
                  </a:lnTo>
                  <a:lnTo>
                    <a:pt x="2420" y="420"/>
                  </a:lnTo>
                  <a:lnTo>
                    <a:pt x="2452" y="430"/>
                  </a:lnTo>
                  <a:lnTo>
                    <a:pt x="2482" y="440"/>
                  </a:lnTo>
                  <a:lnTo>
                    <a:pt x="2512" y="452"/>
                  </a:lnTo>
                  <a:lnTo>
                    <a:pt x="2540" y="464"/>
                  </a:lnTo>
                  <a:lnTo>
                    <a:pt x="2568" y="478"/>
                  </a:lnTo>
                  <a:lnTo>
                    <a:pt x="2596" y="494"/>
                  </a:lnTo>
                  <a:lnTo>
                    <a:pt x="2622" y="512"/>
                  </a:lnTo>
                  <a:lnTo>
                    <a:pt x="2646" y="530"/>
                  </a:lnTo>
                  <a:lnTo>
                    <a:pt x="2672" y="548"/>
                  </a:lnTo>
                  <a:lnTo>
                    <a:pt x="2694" y="570"/>
                  </a:lnTo>
                  <a:lnTo>
                    <a:pt x="2718" y="590"/>
                  </a:lnTo>
                  <a:lnTo>
                    <a:pt x="2740" y="614"/>
                  </a:lnTo>
                  <a:lnTo>
                    <a:pt x="2760" y="636"/>
                  </a:lnTo>
                  <a:lnTo>
                    <a:pt x="2778" y="662"/>
                  </a:lnTo>
                  <a:lnTo>
                    <a:pt x="2796" y="686"/>
                  </a:lnTo>
                  <a:lnTo>
                    <a:pt x="2814" y="714"/>
                  </a:lnTo>
                  <a:lnTo>
                    <a:pt x="2830" y="740"/>
                  </a:lnTo>
                  <a:lnTo>
                    <a:pt x="2844" y="768"/>
                  </a:lnTo>
                  <a:lnTo>
                    <a:pt x="2856" y="798"/>
                  </a:lnTo>
                  <a:lnTo>
                    <a:pt x="2868" y="826"/>
                  </a:lnTo>
                  <a:lnTo>
                    <a:pt x="2878" y="856"/>
                  </a:lnTo>
                  <a:lnTo>
                    <a:pt x="2888" y="888"/>
                  </a:lnTo>
                  <a:lnTo>
                    <a:pt x="2894" y="918"/>
                  </a:lnTo>
                  <a:lnTo>
                    <a:pt x="2900" y="950"/>
                  </a:lnTo>
                  <a:lnTo>
                    <a:pt x="2904" y="984"/>
                  </a:lnTo>
                  <a:lnTo>
                    <a:pt x="2908" y="1016"/>
                  </a:lnTo>
                  <a:lnTo>
                    <a:pt x="2908" y="1050"/>
                  </a:lnTo>
                  <a:lnTo>
                    <a:pt x="2908" y="1050"/>
                  </a:lnTo>
                  <a:lnTo>
                    <a:pt x="2908" y="1080"/>
                  </a:lnTo>
                  <a:lnTo>
                    <a:pt x="2906" y="1110"/>
                  </a:lnTo>
                  <a:lnTo>
                    <a:pt x="2902" y="1140"/>
                  </a:lnTo>
                  <a:lnTo>
                    <a:pt x="2896" y="1170"/>
                  </a:lnTo>
                  <a:lnTo>
                    <a:pt x="2890" y="1200"/>
                  </a:lnTo>
                  <a:lnTo>
                    <a:pt x="2882" y="1230"/>
                  </a:lnTo>
                  <a:lnTo>
                    <a:pt x="2874" y="1258"/>
                  </a:lnTo>
                  <a:lnTo>
                    <a:pt x="2864" y="1286"/>
                  </a:lnTo>
                  <a:lnTo>
                    <a:pt x="2852" y="1314"/>
                  </a:lnTo>
                  <a:lnTo>
                    <a:pt x="2838" y="1342"/>
                  </a:lnTo>
                  <a:lnTo>
                    <a:pt x="2824" y="1368"/>
                  </a:lnTo>
                  <a:lnTo>
                    <a:pt x="2808" y="1394"/>
                  </a:lnTo>
                  <a:lnTo>
                    <a:pt x="2792" y="1418"/>
                  </a:lnTo>
                  <a:lnTo>
                    <a:pt x="2774" y="1444"/>
                  </a:lnTo>
                  <a:lnTo>
                    <a:pt x="2754" y="1466"/>
                  </a:lnTo>
                  <a:lnTo>
                    <a:pt x="2734" y="1490"/>
                  </a:lnTo>
                  <a:lnTo>
                    <a:pt x="2734" y="1490"/>
                  </a:lnTo>
                  <a:lnTo>
                    <a:pt x="2712" y="1512"/>
                  </a:lnTo>
                  <a:lnTo>
                    <a:pt x="2690" y="1532"/>
                  </a:lnTo>
                  <a:lnTo>
                    <a:pt x="2668" y="1552"/>
                  </a:lnTo>
                  <a:lnTo>
                    <a:pt x="2644" y="1570"/>
                  </a:lnTo>
                  <a:lnTo>
                    <a:pt x="2620" y="1586"/>
                  </a:lnTo>
                  <a:lnTo>
                    <a:pt x="2594" y="1602"/>
                  </a:lnTo>
                  <a:lnTo>
                    <a:pt x="2568" y="1618"/>
                  </a:lnTo>
                  <a:lnTo>
                    <a:pt x="2542" y="1632"/>
                  </a:lnTo>
                  <a:lnTo>
                    <a:pt x="2514" y="1644"/>
                  </a:lnTo>
                  <a:lnTo>
                    <a:pt x="2486" y="1654"/>
                  </a:lnTo>
                  <a:lnTo>
                    <a:pt x="2458" y="1664"/>
                  </a:lnTo>
                  <a:lnTo>
                    <a:pt x="2430" y="1674"/>
                  </a:lnTo>
                  <a:lnTo>
                    <a:pt x="2400" y="1680"/>
                  </a:lnTo>
                  <a:lnTo>
                    <a:pt x="2370" y="1686"/>
                  </a:lnTo>
                  <a:lnTo>
                    <a:pt x="2340" y="1690"/>
                  </a:lnTo>
                  <a:lnTo>
                    <a:pt x="2310" y="1694"/>
                  </a:lnTo>
                  <a:lnTo>
                    <a:pt x="2310" y="1694"/>
                  </a:lnTo>
                  <a:lnTo>
                    <a:pt x="2306" y="1694"/>
                  </a:lnTo>
                  <a:lnTo>
                    <a:pt x="2306" y="1694"/>
                  </a:lnTo>
                  <a:close/>
                  <a:moveTo>
                    <a:pt x="522" y="1606"/>
                  </a:moveTo>
                  <a:lnTo>
                    <a:pt x="2306" y="1610"/>
                  </a:lnTo>
                  <a:lnTo>
                    <a:pt x="2306" y="1610"/>
                  </a:lnTo>
                  <a:lnTo>
                    <a:pt x="2332" y="1608"/>
                  </a:lnTo>
                  <a:lnTo>
                    <a:pt x="2360" y="1602"/>
                  </a:lnTo>
                  <a:lnTo>
                    <a:pt x="2386" y="1598"/>
                  </a:lnTo>
                  <a:lnTo>
                    <a:pt x="2412" y="1590"/>
                  </a:lnTo>
                  <a:lnTo>
                    <a:pt x="2436" y="1584"/>
                  </a:lnTo>
                  <a:lnTo>
                    <a:pt x="2462" y="1574"/>
                  </a:lnTo>
                  <a:lnTo>
                    <a:pt x="2486" y="1564"/>
                  </a:lnTo>
                  <a:lnTo>
                    <a:pt x="2510" y="1554"/>
                  </a:lnTo>
                  <a:lnTo>
                    <a:pt x="2554" y="1528"/>
                  </a:lnTo>
                  <a:lnTo>
                    <a:pt x="2598" y="1498"/>
                  </a:lnTo>
                  <a:lnTo>
                    <a:pt x="2638" y="1466"/>
                  </a:lnTo>
                  <a:lnTo>
                    <a:pt x="2674" y="1430"/>
                  </a:lnTo>
                  <a:lnTo>
                    <a:pt x="2708" y="1390"/>
                  </a:lnTo>
                  <a:lnTo>
                    <a:pt x="2736" y="1348"/>
                  </a:lnTo>
                  <a:lnTo>
                    <a:pt x="2762" y="1304"/>
                  </a:lnTo>
                  <a:lnTo>
                    <a:pt x="2774" y="1280"/>
                  </a:lnTo>
                  <a:lnTo>
                    <a:pt x="2784" y="1256"/>
                  </a:lnTo>
                  <a:lnTo>
                    <a:pt x="2794" y="1232"/>
                  </a:lnTo>
                  <a:lnTo>
                    <a:pt x="2802" y="1208"/>
                  </a:lnTo>
                  <a:lnTo>
                    <a:pt x="2808" y="1182"/>
                  </a:lnTo>
                  <a:lnTo>
                    <a:pt x="2814" y="1156"/>
                  </a:lnTo>
                  <a:lnTo>
                    <a:pt x="2818" y="1130"/>
                  </a:lnTo>
                  <a:lnTo>
                    <a:pt x="2822" y="1104"/>
                  </a:lnTo>
                  <a:lnTo>
                    <a:pt x="2824" y="1076"/>
                  </a:lnTo>
                  <a:lnTo>
                    <a:pt x="2824" y="1050"/>
                  </a:lnTo>
                  <a:lnTo>
                    <a:pt x="2824" y="1050"/>
                  </a:lnTo>
                  <a:lnTo>
                    <a:pt x="2824" y="1020"/>
                  </a:lnTo>
                  <a:lnTo>
                    <a:pt x="2822" y="992"/>
                  </a:lnTo>
                  <a:lnTo>
                    <a:pt x="2818" y="964"/>
                  </a:lnTo>
                  <a:lnTo>
                    <a:pt x="2812" y="936"/>
                  </a:lnTo>
                  <a:lnTo>
                    <a:pt x="2806" y="908"/>
                  </a:lnTo>
                  <a:lnTo>
                    <a:pt x="2798" y="882"/>
                  </a:lnTo>
                  <a:lnTo>
                    <a:pt x="2790" y="856"/>
                  </a:lnTo>
                  <a:lnTo>
                    <a:pt x="2780" y="830"/>
                  </a:lnTo>
                  <a:lnTo>
                    <a:pt x="2768" y="804"/>
                  </a:lnTo>
                  <a:lnTo>
                    <a:pt x="2756" y="780"/>
                  </a:lnTo>
                  <a:lnTo>
                    <a:pt x="2742" y="756"/>
                  </a:lnTo>
                  <a:lnTo>
                    <a:pt x="2728" y="734"/>
                  </a:lnTo>
                  <a:lnTo>
                    <a:pt x="2712" y="712"/>
                  </a:lnTo>
                  <a:lnTo>
                    <a:pt x="2694" y="690"/>
                  </a:lnTo>
                  <a:lnTo>
                    <a:pt x="2678" y="670"/>
                  </a:lnTo>
                  <a:lnTo>
                    <a:pt x="2658" y="650"/>
                  </a:lnTo>
                  <a:lnTo>
                    <a:pt x="2638" y="632"/>
                  </a:lnTo>
                  <a:lnTo>
                    <a:pt x="2618" y="614"/>
                  </a:lnTo>
                  <a:lnTo>
                    <a:pt x="2596" y="596"/>
                  </a:lnTo>
                  <a:lnTo>
                    <a:pt x="2574" y="580"/>
                  </a:lnTo>
                  <a:lnTo>
                    <a:pt x="2552" y="566"/>
                  </a:lnTo>
                  <a:lnTo>
                    <a:pt x="2528" y="552"/>
                  </a:lnTo>
                  <a:lnTo>
                    <a:pt x="2504" y="540"/>
                  </a:lnTo>
                  <a:lnTo>
                    <a:pt x="2478" y="528"/>
                  </a:lnTo>
                  <a:lnTo>
                    <a:pt x="2452" y="518"/>
                  </a:lnTo>
                  <a:lnTo>
                    <a:pt x="2426" y="510"/>
                  </a:lnTo>
                  <a:lnTo>
                    <a:pt x="2400" y="502"/>
                  </a:lnTo>
                  <a:lnTo>
                    <a:pt x="2372" y="496"/>
                  </a:lnTo>
                  <a:lnTo>
                    <a:pt x="2344" y="490"/>
                  </a:lnTo>
                  <a:lnTo>
                    <a:pt x="2316" y="488"/>
                  </a:lnTo>
                  <a:lnTo>
                    <a:pt x="2288" y="484"/>
                  </a:lnTo>
                  <a:lnTo>
                    <a:pt x="2258" y="484"/>
                  </a:lnTo>
                  <a:lnTo>
                    <a:pt x="2258" y="484"/>
                  </a:lnTo>
                  <a:lnTo>
                    <a:pt x="2214" y="486"/>
                  </a:lnTo>
                  <a:lnTo>
                    <a:pt x="2168" y="492"/>
                  </a:lnTo>
                  <a:lnTo>
                    <a:pt x="2122" y="502"/>
                  </a:lnTo>
                  <a:lnTo>
                    <a:pt x="2076" y="518"/>
                  </a:lnTo>
                  <a:lnTo>
                    <a:pt x="2076" y="518"/>
                  </a:lnTo>
                  <a:lnTo>
                    <a:pt x="2066" y="520"/>
                  </a:lnTo>
                  <a:lnTo>
                    <a:pt x="2058" y="520"/>
                  </a:lnTo>
                  <a:lnTo>
                    <a:pt x="2050" y="518"/>
                  </a:lnTo>
                  <a:lnTo>
                    <a:pt x="2042" y="516"/>
                  </a:lnTo>
                  <a:lnTo>
                    <a:pt x="2042" y="516"/>
                  </a:lnTo>
                  <a:lnTo>
                    <a:pt x="2036" y="510"/>
                  </a:lnTo>
                  <a:lnTo>
                    <a:pt x="2030" y="506"/>
                  </a:lnTo>
                  <a:lnTo>
                    <a:pt x="2024" y="498"/>
                  </a:lnTo>
                  <a:lnTo>
                    <a:pt x="2022" y="490"/>
                  </a:lnTo>
                  <a:lnTo>
                    <a:pt x="2022" y="490"/>
                  </a:lnTo>
                  <a:lnTo>
                    <a:pt x="2006" y="446"/>
                  </a:lnTo>
                  <a:lnTo>
                    <a:pt x="1986" y="404"/>
                  </a:lnTo>
                  <a:lnTo>
                    <a:pt x="1964" y="362"/>
                  </a:lnTo>
                  <a:lnTo>
                    <a:pt x="1938" y="324"/>
                  </a:lnTo>
                  <a:lnTo>
                    <a:pt x="1910" y="288"/>
                  </a:lnTo>
                  <a:lnTo>
                    <a:pt x="1880" y="254"/>
                  </a:lnTo>
                  <a:lnTo>
                    <a:pt x="1846" y="224"/>
                  </a:lnTo>
                  <a:lnTo>
                    <a:pt x="1812" y="196"/>
                  </a:lnTo>
                  <a:lnTo>
                    <a:pt x="1774" y="170"/>
                  </a:lnTo>
                  <a:lnTo>
                    <a:pt x="1734" y="148"/>
                  </a:lnTo>
                  <a:lnTo>
                    <a:pt x="1694" y="128"/>
                  </a:lnTo>
                  <a:lnTo>
                    <a:pt x="1652" y="112"/>
                  </a:lnTo>
                  <a:lnTo>
                    <a:pt x="1608" y="100"/>
                  </a:lnTo>
                  <a:lnTo>
                    <a:pt x="1562" y="92"/>
                  </a:lnTo>
                  <a:lnTo>
                    <a:pt x="1516" y="86"/>
                  </a:lnTo>
                  <a:lnTo>
                    <a:pt x="1470" y="84"/>
                  </a:lnTo>
                  <a:lnTo>
                    <a:pt x="1470" y="84"/>
                  </a:lnTo>
                  <a:lnTo>
                    <a:pt x="1442" y="84"/>
                  </a:lnTo>
                  <a:lnTo>
                    <a:pt x="1414" y="86"/>
                  </a:lnTo>
                  <a:lnTo>
                    <a:pt x="1388" y="90"/>
                  </a:lnTo>
                  <a:lnTo>
                    <a:pt x="1360" y="94"/>
                  </a:lnTo>
                  <a:lnTo>
                    <a:pt x="1334" y="100"/>
                  </a:lnTo>
                  <a:lnTo>
                    <a:pt x="1308" y="106"/>
                  </a:lnTo>
                  <a:lnTo>
                    <a:pt x="1282" y="114"/>
                  </a:lnTo>
                  <a:lnTo>
                    <a:pt x="1258" y="124"/>
                  </a:lnTo>
                  <a:lnTo>
                    <a:pt x="1234" y="134"/>
                  </a:lnTo>
                  <a:lnTo>
                    <a:pt x="1210" y="146"/>
                  </a:lnTo>
                  <a:lnTo>
                    <a:pt x="1164" y="170"/>
                  </a:lnTo>
                  <a:lnTo>
                    <a:pt x="1122" y="200"/>
                  </a:lnTo>
                  <a:lnTo>
                    <a:pt x="1080" y="234"/>
                  </a:lnTo>
                  <a:lnTo>
                    <a:pt x="1044" y="270"/>
                  </a:lnTo>
                  <a:lnTo>
                    <a:pt x="1010" y="310"/>
                  </a:lnTo>
                  <a:lnTo>
                    <a:pt x="980" y="354"/>
                  </a:lnTo>
                  <a:lnTo>
                    <a:pt x="968" y="376"/>
                  </a:lnTo>
                  <a:lnTo>
                    <a:pt x="954" y="400"/>
                  </a:lnTo>
                  <a:lnTo>
                    <a:pt x="944" y="424"/>
                  </a:lnTo>
                  <a:lnTo>
                    <a:pt x="932" y="448"/>
                  </a:lnTo>
                  <a:lnTo>
                    <a:pt x="924" y="474"/>
                  </a:lnTo>
                  <a:lnTo>
                    <a:pt x="916" y="500"/>
                  </a:lnTo>
                  <a:lnTo>
                    <a:pt x="908" y="526"/>
                  </a:lnTo>
                  <a:lnTo>
                    <a:pt x="902" y="554"/>
                  </a:lnTo>
                  <a:lnTo>
                    <a:pt x="898" y="580"/>
                  </a:lnTo>
                  <a:lnTo>
                    <a:pt x="894" y="608"/>
                  </a:lnTo>
                  <a:lnTo>
                    <a:pt x="894" y="608"/>
                  </a:lnTo>
                  <a:lnTo>
                    <a:pt x="892" y="618"/>
                  </a:lnTo>
                  <a:lnTo>
                    <a:pt x="888" y="628"/>
                  </a:lnTo>
                  <a:lnTo>
                    <a:pt x="880" y="636"/>
                  </a:lnTo>
                  <a:lnTo>
                    <a:pt x="872" y="642"/>
                  </a:lnTo>
                  <a:lnTo>
                    <a:pt x="872" y="642"/>
                  </a:lnTo>
                  <a:lnTo>
                    <a:pt x="862" y="644"/>
                  </a:lnTo>
                  <a:lnTo>
                    <a:pt x="852" y="646"/>
                  </a:lnTo>
                  <a:lnTo>
                    <a:pt x="842" y="646"/>
                  </a:lnTo>
                  <a:lnTo>
                    <a:pt x="834" y="642"/>
                  </a:lnTo>
                  <a:lnTo>
                    <a:pt x="834" y="642"/>
                  </a:lnTo>
                  <a:lnTo>
                    <a:pt x="804" y="628"/>
                  </a:lnTo>
                  <a:lnTo>
                    <a:pt x="776" y="616"/>
                  </a:lnTo>
                  <a:lnTo>
                    <a:pt x="746" y="606"/>
                  </a:lnTo>
                  <a:lnTo>
                    <a:pt x="718" y="598"/>
                  </a:lnTo>
                  <a:lnTo>
                    <a:pt x="688" y="592"/>
                  </a:lnTo>
                  <a:lnTo>
                    <a:pt x="658" y="586"/>
                  </a:lnTo>
                  <a:lnTo>
                    <a:pt x="628" y="584"/>
                  </a:lnTo>
                  <a:lnTo>
                    <a:pt x="600" y="584"/>
                  </a:lnTo>
                  <a:lnTo>
                    <a:pt x="600" y="584"/>
                  </a:lnTo>
                  <a:lnTo>
                    <a:pt x="572" y="584"/>
                  </a:lnTo>
                  <a:lnTo>
                    <a:pt x="546" y="586"/>
                  </a:lnTo>
                  <a:lnTo>
                    <a:pt x="520" y="590"/>
                  </a:lnTo>
                  <a:lnTo>
                    <a:pt x="496" y="594"/>
                  </a:lnTo>
                  <a:lnTo>
                    <a:pt x="470" y="600"/>
                  </a:lnTo>
                  <a:lnTo>
                    <a:pt x="446" y="606"/>
                  </a:lnTo>
                  <a:lnTo>
                    <a:pt x="422" y="614"/>
                  </a:lnTo>
                  <a:lnTo>
                    <a:pt x="398" y="624"/>
                  </a:lnTo>
                  <a:lnTo>
                    <a:pt x="376" y="634"/>
                  </a:lnTo>
                  <a:lnTo>
                    <a:pt x="354" y="646"/>
                  </a:lnTo>
                  <a:lnTo>
                    <a:pt x="332" y="658"/>
                  </a:lnTo>
                  <a:lnTo>
                    <a:pt x="310" y="672"/>
                  </a:lnTo>
                  <a:lnTo>
                    <a:pt x="270" y="702"/>
                  </a:lnTo>
                  <a:lnTo>
                    <a:pt x="234" y="734"/>
                  </a:lnTo>
                  <a:lnTo>
                    <a:pt x="200" y="772"/>
                  </a:lnTo>
                  <a:lnTo>
                    <a:pt x="172" y="810"/>
                  </a:lnTo>
                  <a:lnTo>
                    <a:pt x="158" y="832"/>
                  </a:lnTo>
                  <a:lnTo>
                    <a:pt x="146" y="854"/>
                  </a:lnTo>
                  <a:lnTo>
                    <a:pt x="134" y="876"/>
                  </a:lnTo>
                  <a:lnTo>
                    <a:pt x="124" y="898"/>
                  </a:lnTo>
                  <a:lnTo>
                    <a:pt x="114" y="922"/>
                  </a:lnTo>
                  <a:lnTo>
                    <a:pt x="106" y="946"/>
                  </a:lnTo>
                  <a:lnTo>
                    <a:pt x="100" y="970"/>
                  </a:lnTo>
                  <a:lnTo>
                    <a:pt x="94" y="996"/>
                  </a:lnTo>
                  <a:lnTo>
                    <a:pt x="88" y="1020"/>
                  </a:lnTo>
                  <a:lnTo>
                    <a:pt x="86" y="1046"/>
                  </a:lnTo>
                  <a:lnTo>
                    <a:pt x="84" y="1072"/>
                  </a:lnTo>
                  <a:lnTo>
                    <a:pt x="82" y="1100"/>
                  </a:lnTo>
                  <a:lnTo>
                    <a:pt x="82" y="1100"/>
                  </a:lnTo>
                  <a:lnTo>
                    <a:pt x="86" y="1146"/>
                  </a:lnTo>
                  <a:lnTo>
                    <a:pt x="92" y="1192"/>
                  </a:lnTo>
                  <a:lnTo>
                    <a:pt x="102" y="1236"/>
                  </a:lnTo>
                  <a:lnTo>
                    <a:pt x="116" y="1280"/>
                  </a:lnTo>
                  <a:lnTo>
                    <a:pt x="134" y="1322"/>
                  </a:lnTo>
                  <a:lnTo>
                    <a:pt x="156" y="1360"/>
                  </a:lnTo>
                  <a:lnTo>
                    <a:pt x="180" y="1398"/>
                  </a:lnTo>
                  <a:lnTo>
                    <a:pt x="208" y="1434"/>
                  </a:lnTo>
                  <a:lnTo>
                    <a:pt x="240" y="1466"/>
                  </a:lnTo>
                  <a:lnTo>
                    <a:pt x="274" y="1496"/>
                  </a:lnTo>
                  <a:lnTo>
                    <a:pt x="310" y="1524"/>
                  </a:lnTo>
                  <a:lnTo>
                    <a:pt x="348" y="1548"/>
                  </a:lnTo>
                  <a:lnTo>
                    <a:pt x="388" y="1568"/>
                  </a:lnTo>
                  <a:lnTo>
                    <a:pt x="432" y="1584"/>
                  </a:lnTo>
                  <a:lnTo>
                    <a:pt x="476" y="1598"/>
                  </a:lnTo>
                  <a:lnTo>
                    <a:pt x="522" y="1606"/>
                  </a:lnTo>
                  <a:lnTo>
                    <a:pt x="522" y="16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4624DA-8CE5-4A4B-9D53-D488D9D0A7B5}"/>
              </a:ext>
            </a:extLst>
          </p:cNvPr>
          <p:cNvGrpSpPr/>
          <p:nvPr/>
        </p:nvGrpSpPr>
        <p:grpSpPr>
          <a:xfrm>
            <a:off x="9479639" y="4948839"/>
            <a:ext cx="276644" cy="352849"/>
            <a:chOff x="22363113" y="1355725"/>
            <a:chExt cx="1901825" cy="2425700"/>
          </a:xfrm>
          <a:solidFill>
            <a:schemeClr val="bg1"/>
          </a:solidFill>
        </p:grpSpPr>
        <p:sp>
          <p:nvSpPr>
            <p:cNvPr id="87" name="Freeform 64">
              <a:extLst>
                <a:ext uri="{FF2B5EF4-FFF2-40B4-BE49-F238E27FC236}">
                  <a16:creationId xmlns:a16="http://schemas.microsoft.com/office/drawing/2014/main" id="{52CC3089-9A98-4286-8730-000B82EC9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3113" y="1355725"/>
              <a:ext cx="1863725" cy="2425700"/>
            </a:xfrm>
            <a:custGeom>
              <a:avLst/>
              <a:gdLst>
                <a:gd name="T0" fmla="*/ 662 w 1174"/>
                <a:gd name="T1" fmla="*/ 1528 h 1528"/>
                <a:gd name="T2" fmla="*/ 32 w 1174"/>
                <a:gd name="T3" fmla="*/ 1528 h 1528"/>
                <a:gd name="T4" fmla="*/ 32 w 1174"/>
                <a:gd name="T5" fmla="*/ 1528 h 1528"/>
                <a:gd name="T6" fmla="*/ 26 w 1174"/>
                <a:gd name="T7" fmla="*/ 1526 h 1528"/>
                <a:gd name="T8" fmla="*/ 20 w 1174"/>
                <a:gd name="T9" fmla="*/ 1524 h 1528"/>
                <a:gd name="T10" fmla="*/ 10 w 1174"/>
                <a:gd name="T11" fmla="*/ 1518 h 1528"/>
                <a:gd name="T12" fmla="*/ 2 w 1174"/>
                <a:gd name="T13" fmla="*/ 1508 h 1528"/>
                <a:gd name="T14" fmla="*/ 0 w 1174"/>
                <a:gd name="T15" fmla="*/ 1502 h 1528"/>
                <a:gd name="T16" fmla="*/ 0 w 1174"/>
                <a:gd name="T17" fmla="*/ 1496 h 1528"/>
                <a:gd name="T18" fmla="*/ 0 w 1174"/>
                <a:gd name="T19" fmla="*/ 384 h 1528"/>
                <a:gd name="T20" fmla="*/ 0 w 1174"/>
                <a:gd name="T21" fmla="*/ 384 h 1528"/>
                <a:gd name="T22" fmla="*/ 2 w 1174"/>
                <a:gd name="T23" fmla="*/ 372 h 1528"/>
                <a:gd name="T24" fmla="*/ 8 w 1174"/>
                <a:gd name="T25" fmla="*/ 362 h 1528"/>
                <a:gd name="T26" fmla="*/ 342 w 1174"/>
                <a:gd name="T27" fmla="*/ 10 h 1528"/>
                <a:gd name="T28" fmla="*/ 342 w 1174"/>
                <a:gd name="T29" fmla="*/ 10 h 1528"/>
                <a:gd name="T30" fmla="*/ 348 w 1174"/>
                <a:gd name="T31" fmla="*/ 6 h 1528"/>
                <a:gd name="T32" fmla="*/ 354 w 1174"/>
                <a:gd name="T33" fmla="*/ 2 h 1528"/>
                <a:gd name="T34" fmla="*/ 360 w 1174"/>
                <a:gd name="T35" fmla="*/ 2 h 1528"/>
                <a:gd name="T36" fmla="*/ 366 w 1174"/>
                <a:gd name="T37" fmla="*/ 0 h 1528"/>
                <a:gd name="T38" fmla="*/ 1142 w 1174"/>
                <a:gd name="T39" fmla="*/ 0 h 1528"/>
                <a:gd name="T40" fmla="*/ 1142 w 1174"/>
                <a:gd name="T41" fmla="*/ 0 h 1528"/>
                <a:gd name="T42" fmla="*/ 1148 w 1174"/>
                <a:gd name="T43" fmla="*/ 2 h 1528"/>
                <a:gd name="T44" fmla="*/ 1154 w 1174"/>
                <a:gd name="T45" fmla="*/ 2 h 1528"/>
                <a:gd name="T46" fmla="*/ 1164 w 1174"/>
                <a:gd name="T47" fmla="*/ 10 h 1528"/>
                <a:gd name="T48" fmla="*/ 1172 w 1174"/>
                <a:gd name="T49" fmla="*/ 20 h 1528"/>
                <a:gd name="T50" fmla="*/ 1174 w 1174"/>
                <a:gd name="T51" fmla="*/ 26 h 1528"/>
                <a:gd name="T52" fmla="*/ 1174 w 1174"/>
                <a:gd name="T53" fmla="*/ 32 h 1528"/>
                <a:gd name="T54" fmla="*/ 1174 w 1174"/>
                <a:gd name="T55" fmla="*/ 966 h 1528"/>
                <a:gd name="T56" fmla="*/ 1174 w 1174"/>
                <a:gd name="T57" fmla="*/ 966 h 1528"/>
                <a:gd name="T58" fmla="*/ 1174 w 1174"/>
                <a:gd name="T59" fmla="*/ 972 h 1528"/>
                <a:gd name="T60" fmla="*/ 1172 w 1174"/>
                <a:gd name="T61" fmla="*/ 978 h 1528"/>
                <a:gd name="T62" fmla="*/ 1164 w 1174"/>
                <a:gd name="T63" fmla="*/ 988 h 1528"/>
                <a:gd name="T64" fmla="*/ 1154 w 1174"/>
                <a:gd name="T65" fmla="*/ 994 h 1528"/>
                <a:gd name="T66" fmla="*/ 1148 w 1174"/>
                <a:gd name="T67" fmla="*/ 996 h 1528"/>
                <a:gd name="T68" fmla="*/ 1142 w 1174"/>
                <a:gd name="T69" fmla="*/ 998 h 1528"/>
                <a:gd name="T70" fmla="*/ 1142 w 1174"/>
                <a:gd name="T71" fmla="*/ 998 h 1528"/>
                <a:gd name="T72" fmla="*/ 1136 w 1174"/>
                <a:gd name="T73" fmla="*/ 996 h 1528"/>
                <a:gd name="T74" fmla="*/ 1130 w 1174"/>
                <a:gd name="T75" fmla="*/ 994 h 1528"/>
                <a:gd name="T76" fmla="*/ 1120 w 1174"/>
                <a:gd name="T77" fmla="*/ 988 h 1528"/>
                <a:gd name="T78" fmla="*/ 1114 w 1174"/>
                <a:gd name="T79" fmla="*/ 978 h 1528"/>
                <a:gd name="T80" fmla="*/ 1112 w 1174"/>
                <a:gd name="T81" fmla="*/ 972 h 1528"/>
                <a:gd name="T82" fmla="*/ 1110 w 1174"/>
                <a:gd name="T83" fmla="*/ 966 h 1528"/>
                <a:gd name="T84" fmla="*/ 1110 w 1174"/>
                <a:gd name="T85" fmla="*/ 64 h 1528"/>
                <a:gd name="T86" fmla="*/ 380 w 1174"/>
                <a:gd name="T87" fmla="*/ 64 h 1528"/>
                <a:gd name="T88" fmla="*/ 64 w 1174"/>
                <a:gd name="T89" fmla="*/ 396 h 1528"/>
                <a:gd name="T90" fmla="*/ 64 w 1174"/>
                <a:gd name="T91" fmla="*/ 1464 h 1528"/>
                <a:gd name="T92" fmla="*/ 662 w 1174"/>
                <a:gd name="T93" fmla="*/ 1464 h 1528"/>
                <a:gd name="T94" fmla="*/ 662 w 1174"/>
                <a:gd name="T95" fmla="*/ 1464 h 1528"/>
                <a:gd name="T96" fmla="*/ 670 w 1174"/>
                <a:gd name="T97" fmla="*/ 1464 h 1528"/>
                <a:gd name="T98" fmla="*/ 674 w 1174"/>
                <a:gd name="T99" fmla="*/ 1466 h 1528"/>
                <a:gd name="T100" fmla="*/ 684 w 1174"/>
                <a:gd name="T101" fmla="*/ 1474 h 1528"/>
                <a:gd name="T102" fmla="*/ 692 w 1174"/>
                <a:gd name="T103" fmla="*/ 1484 h 1528"/>
                <a:gd name="T104" fmla="*/ 694 w 1174"/>
                <a:gd name="T105" fmla="*/ 1490 h 1528"/>
                <a:gd name="T106" fmla="*/ 694 w 1174"/>
                <a:gd name="T107" fmla="*/ 1496 h 1528"/>
                <a:gd name="T108" fmla="*/ 694 w 1174"/>
                <a:gd name="T109" fmla="*/ 1496 h 1528"/>
                <a:gd name="T110" fmla="*/ 694 w 1174"/>
                <a:gd name="T111" fmla="*/ 1502 h 1528"/>
                <a:gd name="T112" fmla="*/ 692 w 1174"/>
                <a:gd name="T113" fmla="*/ 1508 h 1528"/>
                <a:gd name="T114" fmla="*/ 684 w 1174"/>
                <a:gd name="T115" fmla="*/ 1518 h 1528"/>
                <a:gd name="T116" fmla="*/ 674 w 1174"/>
                <a:gd name="T117" fmla="*/ 1524 h 1528"/>
                <a:gd name="T118" fmla="*/ 670 w 1174"/>
                <a:gd name="T119" fmla="*/ 1526 h 1528"/>
                <a:gd name="T120" fmla="*/ 662 w 1174"/>
                <a:gd name="T121" fmla="*/ 1528 h 1528"/>
                <a:gd name="T122" fmla="*/ 662 w 1174"/>
                <a:gd name="T123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4" h="1528">
                  <a:moveTo>
                    <a:pt x="662" y="1528"/>
                  </a:moveTo>
                  <a:lnTo>
                    <a:pt x="32" y="1528"/>
                  </a:lnTo>
                  <a:lnTo>
                    <a:pt x="32" y="1528"/>
                  </a:lnTo>
                  <a:lnTo>
                    <a:pt x="26" y="1526"/>
                  </a:lnTo>
                  <a:lnTo>
                    <a:pt x="20" y="1524"/>
                  </a:lnTo>
                  <a:lnTo>
                    <a:pt x="10" y="1518"/>
                  </a:lnTo>
                  <a:lnTo>
                    <a:pt x="2" y="1508"/>
                  </a:lnTo>
                  <a:lnTo>
                    <a:pt x="0" y="1502"/>
                  </a:lnTo>
                  <a:lnTo>
                    <a:pt x="0" y="149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" y="372"/>
                  </a:lnTo>
                  <a:lnTo>
                    <a:pt x="8" y="362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8" y="6"/>
                  </a:lnTo>
                  <a:lnTo>
                    <a:pt x="354" y="2"/>
                  </a:lnTo>
                  <a:lnTo>
                    <a:pt x="360" y="2"/>
                  </a:lnTo>
                  <a:lnTo>
                    <a:pt x="366" y="0"/>
                  </a:lnTo>
                  <a:lnTo>
                    <a:pt x="1142" y="0"/>
                  </a:lnTo>
                  <a:lnTo>
                    <a:pt x="1142" y="0"/>
                  </a:lnTo>
                  <a:lnTo>
                    <a:pt x="1148" y="2"/>
                  </a:lnTo>
                  <a:lnTo>
                    <a:pt x="1154" y="2"/>
                  </a:lnTo>
                  <a:lnTo>
                    <a:pt x="1164" y="10"/>
                  </a:lnTo>
                  <a:lnTo>
                    <a:pt x="1172" y="20"/>
                  </a:lnTo>
                  <a:lnTo>
                    <a:pt x="1174" y="26"/>
                  </a:lnTo>
                  <a:lnTo>
                    <a:pt x="1174" y="32"/>
                  </a:lnTo>
                  <a:lnTo>
                    <a:pt x="1174" y="966"/>
                  </a:lnTo>
                  <a:lnTo>
                    <a:pt x="1174" y="966"/>
                  </a:lnTo>
                  <a:lnTo>
                    <a:pt x="1174" y="972"/>
                  </a:lnTo>
                  <a:lnTo>
                    <a:pt x="1172" y="978"/>
                  </a:lnTo>
                  <a:lnTo>
                    <a:pt x="1164" y="988"/>
                  </a:lnTo>
                  <a:lnTo>
                    <a:pt x="1154" y="994"/>
                  </a:lnTo>
                  <a:lnTo>
                    <a:pt x="1148" y="996"/>
                  </a:lnTo>
                  <a:lnTo>
                    <a:pt x="1142" y="998"/>
                  </a:lnTo>
                  <a:lnTo>
                    <a:pt x="1142" y="998"/>
                  </a:lnTo>
                  <a:lnTo>
                    <a:pt x="1136" y="996"/>
                  </a:lnTo>
                  <a:lnTo>
                    <a:pt x="1130" y="994"/>
                  </a:lnTo>
                  <a:lnTo>
                    <a:pt x="1120" y="988"/>
                  </a:lnTo>
                  <a:lnTo>
                    <a:pt x="1114" y="978"/>
                  </a:lnTo>
                  <a:lnTo>
                    <a:pt x="1112" y="972"/>
                  </a:lnTo>
                  <a:lnTo>
                    <a:pt x="1110" y="966"/>
                  </a:lnTo>
                  <a:lnTo>
                    <a:pt x="1110" y="64"/>
                  </a:lnTo>
                  <a:lnTo>
                    <a:pt x="380" y="64"/>
                  </a:lnTo>
                  <a:lnTo>
                    <a:pt x="64" y="396"/>
                  </a:lnTo>
                  <a:lnTo>
                    <a:pt x="64" y="1464"/>
                  </a:lnTo>
                  <a:lnTo>
                    <a:pt x="662" y="1464"/>
                  </a:lnTo>
                  <a:lnTo>
                    <a:pt x="662" y="1464"/>
                  </a:lnTo>
                  <a:lnTo>
                    <a:pt x="670" y="1464"/>
                  </a:lnTo>
                  <a:lnTo>
                    <a:pt x="674" y="1466"/>
                  </a:lnTo>
                  <a:lnTo>
                    <a:pt x="684" y="1474"/>
                  </a:lnTo>
                  <a:lnTo>
                    <a:pt x="692" y="1484"/>
                  </a:lnTo>
                  <a:lnTo>
                    <a:pt x="694" y="1490"/>
                  </a:lnTo>
                  <a:lnTo>
                    <a:pt x="694" y="1496"/>
                  </a:lnTo>
                  <a:lnTo>
                    <a:pt x="694" y="1496"/>
                  </a:lnTo>
                  <a:lnTo>
                    <a:pt x="694" y="1502"/>
                  </a:lnTo>
                  <a:lnTo>
                    <a:pt x="692" y="1508"/>
                  </a:lnTo>
                  <a:lnTo>
                    <a:pt x="684" y="1518"/>
                  </a:lnTo>
                  <a:lnTo>
                    <a:pt x="674" y="1524"/>
                  </a:lnTo>
                  <a:lnTo>
                    <a:pt x="670" y="1526"/>
                  </a:lnTo>
                  <a:lnTo>
                    <a:pt x="662" y="1528"/>
                  </a:lnTo>
                  <a:lnTo>
                    <a:pt x="662" y="15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8" name="Freeform 65">
              <a:extLst>
                <a:ext uri="{FF2B5EF4-FFF2-40B4-BE49-F238E27FC236}">
                  <a16:creationId xmlns:a16="http://schemas.microsoft.com/office/drawing/2014/main" id="{8DB55316-F174-4C65-8054-C1066846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4388" y="1397000"/>
              <a:ext cx="619125" cy="619125"/>
            </a:xfrm>
            <a:custGeom>
              <a:avLst/>
              <a:gdLst>
                <a:gd name="T0" fmla="*/ 360 w 390"/>
                <a:gd name="T1" fmla="*/ 390 h 390"/>
                <a:gd name="T2" fmla="*/ 32 w 390"/>
                <a:gd name="T3" fmla="*/ 390 h 390"/>
                <a:gd name="T4" fmla="*/ 32 w 390"/>
                <a:gd name="T5" fmla="*/ 390 h 390"/>
                <a:gd name="T6" fmla="*/ 24 w 390"/>
                <a:gd name="T7" fmla="*/ 390 h 390"/>
                <a:gd name="T8" fmla="*/ 18 w 390"/>
                <a:gd name="T9" fmla="*/ 388 h 390"/>
                <a:gd name="T10" fmla="*/ 8 w 390"/>
                <a:gd name="T11" fmla="*/ 382 h 390"/>
                <a:gd name="T12" fmla="*/ 2 w 390"/>
                <a:gd name="T13" fmla="*/ 372 h 390"/>
                <a:gd name="T14" fmla="*/ 0 w 390"/>
                <a:gd name="T15" fmla="*/ 366 h 390"/>
                <a:gd name="T16" fmla="*/ 0 w 390"/>
                <a:gd name="T17" fmla="*/ 360 h 390"/>
                <a:gd name="T18" fmla="*/ 0 w 390"/>
                <a:gd name="T19" fmla="*/ 360 h 390"/>
                <a:gd name="T20" fmla="*/ 0 w 390"/>
                <a:gd name="T21" fmla="*/ 352 h 390"/>
                <a:gd name="T22" fmla="*/ 2 w 390"/>
                <a:gd name="T23" fmla="*/ 346 h 390"/>
                <a:gd name="T24" fmla="*/ 8 w 390"/>
                <a:gd name="T25" fmla="*/ 336 h 390"/>
                <a:gd name="T26" fmla="*/ 18 w 390"/>
                <a:gd name="T27" fmla="*/ 330 h 390"/>
                <a:gd name="T28" fmla="*/ 24 w 390"/>
                <a:gd name="T29" fmla="*/ 328 h 390"/>
                <a:gd name="T30" fmla="*/ 32 w 390"/>
                <a:gd name="T31" fmla="*/ 328 h 390"/>
                <a:gd name="T32" fmla="*/ 328 w 390"/>
                <a:gd name="T33" fmla="*/ 328 h 390"/>
                <a:gd name="T34" fmla="*/ 328 w 390"/>
                <a:gd name="T35" fmla="*/ 32 h 390"/>
                <a:gd name="T36" fmla="*/ 328 w 390"/>
                <a:gd name="T37" fmla="*/ 32 h 390"/>
                <a:gd name="T38" fmla="*/ 328 w 390"/>
                <a:gd name="T39" fmla="*/ 24 h 390"/>
                <a:gd name="T40" fmla="*/ 330 w 390"/>
                <a:gd name="T41" fmla="*/ 18 h 390"/>
                <a:gd name="T42" fmla="*/ 336 w 390"/>
                <a:gd name="T43" fmla="*/ 8 h 390"/>
                <a:gd name="T44" fmla="*/ 346 w 390"/>
                <a:gd name="T45" fmla="*/ 2 h 390"/>
                <a:gd name="T46" fmla="*/ 352 w 390"/>
                <a:gd name="T47" fmla="*/ 0 h 390"/>
                <a:gd name="T48" fmla="*/ 360 w 390"/>
                <a:gd name="T49" fmla="*/ 0 h 390"/>
                <a:gd name="T50" fmla="*/ 360 w 390"/>
                <a:gd name="T51" fmla="*/ 0 h 390"/>
                <a:gd name="T52" fmla="*/ 366 w 390"/>
                <a:gd name="T53" fmla="*/ 0 h 390"/>
                <a:gd name="T54" fmla="*/ 372 w 390"/>
                <a:gd name="T55" fmla="*/ 2 h 390"/>
                <a:gd name="T56" fmla="*/ 382 w 390"/>
                <a:gd name="T57" fmla="*/ 8 h 390"/>
                <a:gd name="T58" fmla="*/ 388 w 390"/>
                <a:gd name="T59" fmla="*/ 18 h 390"/>
                <a:gd name="T60" fmla="*/ 390 w 390"/>
                <a:gd name="T61" fmla="*/ 24 h 390"/>
                <a:gd name="T62" fmla="*/ 390 w 390"/>
                <a:gd name="T63" fmla="*/ 32 h 390"/>
                <a:gd name="T64" fmla="*/ 390 w 390"/>
                <a:gd name="T65" fmla="*/ 360 h 390"/>
                <a:gd name="T66" fmla="*/ 390 w 390"/>
                <a:gd name="T67" fmla="*/ 360 h 390"/>
                <a:gd name="T68" fmla="*/ 390 w 390"/>
                <a:gd name="T69" fmla="*/ 366 h 390"/>
                <a:gd name="T70" fmla="*/ 388 w 390"/>
                <a:gd name="T71" fmla="*/ 372 h 390"/>
                <a:gd name="T72" fmla="*/ 382 w 390"/>
                <a:gd name="T73" fmla="*/ 382 h 390"/>
                <a:gd name="T74" fmla="*/ 372 w 390"/>
                <a:gd name="T75" fmla="*/ 388 h 390"/>
                <a:gd name="T76" fmla="*/ 366 w 390"/>
                <a:gd name="T77" fmla="*/ 390 h 390"/>
                <a:gd name="T78" fmla="*/ 360 w 390"/>
                <a:gd name="T79" fmla="*/ 390 h 390"/>
                <a:gd name="T80" fmla="*/ 360 w 390"/>
                <a:gd name="T81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0" h="390">
                  <a:moveTo>
                    <a:pt x="360" y="390"/>
                  </a:moveTo>
                  <a:lnTo>
                    <a:pt x="32" y="390"/>
                  </a:lnTo>
                  <a:lnTo>
                    <a:pt x="32" y="390"/>
                  </a:lnTo>
                  <a:lnTo>
                    <a:pt x="24" y="390"/>
                  </a:lnTo>
                  <a:lnTo>
                    <a:pt x="18" y="388"/>
                  </a:lnTo>
                  <a:lnTo>
                    <a:pt x="8" y="382"/>
                  </a:lnTo>
                  <a:lnTo>
                    <a:pt x="2" y="372"/>
                  </a:lnTo>
                  <a:lnTo>
                    <a:pt x="0" y="366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8" y="336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32" y="328"/>
                  </a:lnTo>
                  <a:lnTo>
                    <a:pt x="328" y="328"/>
                  </a:lnTo>
                  <a:lnTo>
                    <a:pt x="328" y="32"/>
                  </a:lnTo>
                  <a:lnTo>
                    <a:pt x="328" y="32"/>
                  </a:lnTo>
                  <a:lnTo>
                    <a:pt x="328" y="24"/>
                  </a:lnTo>
                  <a:lnTo>
                    <a:pt x="330" y="18"/>
                  </a:lnTo>
                  <a:lnTo>
                    <a:pt x="336" y="8"/>
                  </a:lnTo>
                  <a:lnTo>
                    <a:pt x="346" y="2"/>
                  </a:lnTo>
                  <a:lnTo>
                    <a:pt x="35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2"/>
                  </a:lnTo>
                  <a:lnTo>
                    <a:pt x="382" y="8"/>
                  </a:lnTo>
                  <a:lnTo>
                    <a:pt x="388" y="18"/>
                  </a:lnTo>
                  <a:lnTo>
                    <a:pt x="390" y="24"/>
                  </a:lnTo>
                  <a:lnTo>
                    <a:pt x="390" y="32"/>
                  </a:lnTo>
                  <a:lnTo>
                    <a:pt x="390" y="360"/>
                  </a:lnTo>
                  <a:lnTo>
                    <a:pt x="390" y="360"/>
                  </a:lnTo>
                  <a:lnTo>
                    <a:pt x="390" y="366"/>
                  </a:lnTo>
                  <a:lnTo>
                    <a:pt x="388" y="372"/>
                  </a:lnTo>
                  <a:lnTo>
                    <a:pt x="382" y="382"/>
                  </a:lnTo>
                  <a:lnTo>
                    <a:pt x="372" y="388"/>
                  </a:lnTo>
                  <a:lnTo>
                    <a:pt x="366" y="390"/>
                  </a:lnTo>
                  <a:lnTo>
                    <a:pt x="360" y="390"/>
                  </a:lnTo>
                  <a:lnTo>
                    <a:pt x="360" y="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89" name="Freeform 66">
              <a:extLst>
                <a:ext uri="{FF2B5EF4-FFF2-40B4-BE49-F238E27FC236}">
                  <a16:creationId xmlns:a16="http://schemas.microsoft.com/office/drawing/2014/main" id="{C34559FB-60B5-4F63-9E4C-F7E72DAB1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7113" y="3079750"/>
              <a:ext cx="98425" cy="660400"/>
            </a:xfrm>
            <a:custGeom>
              <a:avLst/>
              <a:gdLst>
                <a:gd name="T0" fmla="*/ 30 w 62"/>
                <a:gd name="T1" fmla="*/ 416 h 416"/>
                <a:gd name="T2" fmla="*/ 30 w 62"/>
                <a:gd name="T3" fmla="*/ 416 h 416"/>
                <a:gd name="T4" fmla="*/ 24 w 62"/>
                <a:gd name="T5" fmla="*/ 416 h 416"/>
                <a:gd name="T6" fmla="*/ 18 w 62"/>
                <a:gd name="T7" fmla="*/ 414 h 416"/>
                <a:gd name="T8" fmla="*/ 8 w 62"/>
                <a:gd name="T9" fmla="*/ 406 h 416"/>
                <a:gd name="T10" fmla="*/ 2 w 62"/>
                <a:gd name="T11" fmla="*/ 396 h 416"/>
                <a:gd name="T12" fmla="*/ 0 w 62"/>
                <a:gd name="T13" fmla="*/ 390 h 416"/>
                <a:gd name="T14" fmla="*/ 0 w 62"/>
                <a:gd name="T15" fmla="*/ 384 h 416"/>
                <a:gd name="T16" fmla="*/ 0 w 62"/>
                <a:gd name="T17" fmla="*/ 32 h 416"/>
                <a:gd name="T18" fmla="*/ 0 w 62"/>
                <a:gd name="T19" fmla="*/ 32 h 416"/>
                <a:gd name="T20" fmla="*/ 0 w 62"/>
                <a:gd name="T21" fmla="*/ 24 h 416"/>
                <a:gd name="T22" fmla="*/ 2 w 62"/>
                <a:gd name="T23" fmla="*/ 18 h 416"/>
                <a:gd name="T24" fmla="*/ 8 w 62"/>
                <a:gd name="T25" fmla="*/ 8 h 416"/>
                <a:gd name="T26" fmla="*/ 18 w 62"/>
                <a:gd name="T27" fmla="*/ 2 h 416"/>
                <a:gd name="T28" fmla="*/ 24 w 62"/>
                <a:gd name="T29" fmla="*/ 0 h 416"/>
                <a:gd name="T30" fmla="*/ 30 w 62"/>
                <a:gd name="T31" fmla="*/ 0 h 416"/>
                <a:gd name="T32" fmla="*/ 30 w 62"/>
                <a:gd name="T33" fmla="*/ 0 h 416"/>
                <a:gd name="T34" fmla="*/ 38 w 62"/>
                <a:gd name="T35" fmla="*/ 0 h 416"/>
                <a:gd name="T36" fmla="*/ 42 w 62"/>
                <a:gd name="T37" fmla="*/ 2 h 416"/>
                <a:gd name="T38" fmla="*/ 54 w 62"/>
                <a:gd name="T39" fmla="*/ 8 h 416"/>
                <a:gd name="T40" fmla="*/ 60 w 62"/>
                <a:gd name="T41" fmla="*/ 18 h 416"/>
                <a:gd name="T42" fmla="*/ 62 w 62"/>
                <a:gd name="T43" fmla="*/ 24 h 416"/>
                <a:gd name="T44" fmla="*/ 62 w 62"/>
                <a:gd name="T45" fmla="*/ 32 h 416"/>
                <a:gd name="T46" fmla="*/ 62 w 62"/>
                <a:gd name="T47" fmla="*/ 384 h 416"/>
                <a:gd name="T48" fmla="*/ 62 w 62"/>
                <a:gd name="T49" fmla="*/ 384 h 416"/>
                <a:gd name="T50" fmla="*/ 62 w 62"/>
                <a:gd name="T51" fmla="*/ 390 h 416"/>
                <a:gd name="T52" fmla="*/ 60 w 62"/>
                <a:gd name="T53" fmla="*/ 396 h 416"/>
                <a:gd name="T54" fmla="*/ 54 w 62"/>
                <a:gd name="T55" fmla="*/ 406 h 416"/>
                <a:gd name="T56" fmla="*/ 42 w 62"/>
                <a:gd name="T57" fmla="*/ 414 h 416"/>
                <a:gd name="T58" fmla="*/ 38 w 62"/>
                <a:gd name="T59" fmla="*/ 416 h 416"/>
                <a:gd name="T60" fmla="*/ 30 w 62"/>
                <a:gd name="T61" fmla="*/ 416 h 416"/>
                <a:gd name="T62" fmla="*/ 30 w 62"/>
                <a:gd name="T63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" h="416">
                  <a:moveTo>
                    <a:pt x="30" y="416"/>
                  </a:moveTo>
                  <a:lnTo>
                    <a:pt x="30" y="416"/>
                  </a:lnTo>
                  <a:lnTo>
                    <a:pt x="24" y="416"/>
                  </a:lnTo>
                  <a:lnTo>
                    <a:pt x="18" y="414"/>
                  </a:lnTo>
                  <a:lnTo>
                    <a:pt x="8" y="406"/>
                  </a:lnTo>
                  <a:lnTo>
                    <a:pt x="2" y="396"/>
                  </a:lnTo>
                  <a:lnTo>
                    <a:pt x="0" y="390"/>
                  </a:lnTo>
                  <a:lnTo>
                    <a:pt x="0" y="38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54" y="8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2"/>
                  </a:lnTo>
                  <a:lnTo>
                    <a:pt x="62" y="384"/>
                  </a:lnTo>
                  <a:lnTo>
                    <a:pt x="62" y="384"/>
                  </a:lnTo>
                  <a:lnTo>
                    <a:pt x="62" y="390"/>
                  </a:lnTo>
                  <a:lnTo>
                    <a:pt x="60" y="396"/>
                  </a:lnTo>
                  <a:lnTo>
                    <a:pt x="54" y="406"/>
                  </a:lnTo>
                  <a:lnTo>
                    <a:pt x="42" y="414"/>
                  </a:lnTo>
                  <a:lnTo>
                    <a:pt x="38" y="416"/>
                  </a:lnTo>
                  <a:lnTo>
                    <a:pt x="30" y="416"/>
                  </a:lnTo>
                  <a:lnTo>
                    <a:pt x="30" y="4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0" name="Freeform 67">
              <a:extLst>
                <a:ext uri="{FF2B5EF4-FFF2-40B4-BE49-F238E27FC236}">
                  <a16:creationId xmlns:a16="http://schemas.microsoft.com/office/drawing/2014/main" id="{14EBA9DB-1E00-454D-92BC-2C3FD1279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538" y="3359150"/>
              <a:ext cx="660400" cy="101600"/>
            </a:xfrm>
            <a:custGeom>
              <a:avLst/>
              <a:gdLst>
                <a:gd name="T0" fmla="*/ 386 w 416"/>
                <a:gd name="T1" fmla="*/ 64 h 64"/>
                <a:gd name="T2" fmla="*/ 32 w 416"/>
                <a:gd name="T3" fmla="*/ 64 h 64"/>
                <a:gd name="T4" fmla="*/ 32 w 416"/>
                <a:gd name="T5" fmla="*/ 64 h 64"/>
                <a:gd name="T6" fmla="*/ 26 w 416"/>
                <a:gd name="T7" fmla="*/ 62 h 64"/>
                <a:gd name="T8" fmla="*/ 20 w 416"/>
                <a:gd name="T9" fmla="*/ 60 h 64"/>
                <a:gd name="T10" fmla="*/ 10 w 416"/>
                <a:gd name="T11" fmla="*/ 54 h 64"/>
                <a:gd name="T12" fmla="*/ 4 w 416"/>
                <a:gd name="T13" fmla="*/ 44 h 64"/>
                <a:gd name="T14" fmla="*/ 2 w 416"/>
                <a:gd name="T15" fmla="*/ 38 h 64"/>
                <a:gd name="T16" fmla="*/ 0 w 416"/>
                <a:gd name="T17" fmla="*/ 32 h 64"/>
                <a:gd name="T18" fmla="*/ 0 w 416"/>
                <a:gd name="T19" fmla="*/ 32 h 64"/>
                <a:gd name="T20" fmla="*/ 2 w 416"/>
                <a:gd name="T21" fmla="*/ 26 h 64"/>
                <a:gd name="T22" fmla="*/ 4 w 416"/>
                <a:gd name="T23" fmla="*/ 20 h 64"/>
                <a:gd name="T24" fmla="*/ 10 w 416"/>
                <a:gd name="T25" fmla="*/ 10 h 64"/>
                <a:gd name="T26" fmla="*/ 20 w 416"/>
                <a:gd name="T27" fmla="*/ 2 h 64"/>
                <a:gd name="T28" fmla="*/ 26 w 416"/>
                <a:gd name="T29" fmla="*/ 0 h 64"/>
                <a:gd name="T30" fmla="*/ 32 w 416"/>
                <a:gd name="T31" fmla="*/ 0 h 64"/>
                <a:gd name="T32" fmla="*/ 386 w 416"/>
                <a:gd name="T33" fmla="*/ 0 h 64"/>
                <a:gd name="T34" fmla="*/ 386 w 416"/>
                <a:gd name="T35" fmla="*/ 0 h 64"/>
                <a:gd name="T36" fmla="*/ 392 w 416"/>
                <a:gd name="T37" fmla="*/ 0 h 64"/>
                <a:gd name="T38" fmla="*/ 398 w 416"/>
                <a:gd name="T39" fmla="*/ 2 h 64"/>
                <a:gd name="T40" fmla="*/ 408 w 416"/>
                <a:gd name="T41" fmla="*/ 10 h 64"/>
                <a:gd name="T42" fmla="*/ 414 w 416"/>
                <a:gd name="T43" fmla="*/ 20 h 64"/>
                <a:gd name="T44" fmla="*/ 416 w 416"/>
                <a:gd name="T45" fmla="*/ 26 h 64"/>
                <a:gd name="T46" fmla="*/ 416 w 416"/>
                <a:gd name="T47" fmla="*/ 32 h 64"/>
                <a:gd name="T48" fmla="*/ 416 w 416"/>
                <a:gd name="T49" fmla="*/ 32 h 64"/>
                <a:gd name="T50" fmla="*/ 416 w 416"/>
                <a:gd name="T51" fmla="*/ 38 h 64"/>
                <a:gd name="T52" fmla="*/ 414 w 416"/>
                <a:gd name="T53" fmla="*/ 44 h 64"/>
                <a:gd name="T54" fmla="*/ 408 w 416"/>
                <a:gd name="T55" fmla="*/ 54 h 64"/>
                <a:gd name="T56" fmla="*/ 398 w 416"/>
                <a:gd name="T57" fmla="*/ 60 h 64"/>
                <a:gd name="T58" fmla="*/ 392 w 416"/>
                <a:gd name="T59" fmla="*/ 62 h 64"/>
                <a:gd name="T60" fmla="*/ 386 w 416"/>
                <a:gd name="T61" fmla="*/ 64 h 64"/>
                <a:gd name="T62" fmla="*/ 386 w 416"/>
                <a:gd name="T6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6" h="64">
                  <a:moveTo>
                    <a:pt x="386" y="64"/>
                  </a:moveTo>
                  <a:lnTo>
                    <a:pt x="32" y="64"/>
                  </a:lnTo>
                  <a:lnTo>
                    <a:pt x="32" y="64"/>
                  </a:lnTo>
                  <a:lnTo>
                    <a:pt x="26" y="62"/>
                  </a:lnTo>
                  <a:lnTo>
                    <a:pt x="20" y="60"/>
                  </a:lnTo>
                  <a:lnTo>
                    <a:pt x="10" y="54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92" y="0"/>
                  </a:lnTo>
                  <a:lnTo>
                    <a:pt x="398" y="2"/>
                  </a:lnTo>
                  <a:lnTo>
                    <a:pt x="408" y="10"/>
                  </a:lnTo>
                  <a:lnTo>
                    <a:pt x="414" y="20"/>
                  </a:lnTo>
                  <a:lnTo>
                    <a:pt x="416" y="26"/>
                  </a:lnTo>
                  <a:lnTo>
                    <a:pt x="416" y="32"/>
                  </a:lnTo>
                  <a:lnTo>
                    <a:pt x="416" y="32"/>
                  </a:lnTo>
                  <a:lnTo>
                    <a:pt x="416" y="38"/>
                  </a:lnTo>
                  <a:lnTo>
                    <a:pt x="414" y="44"/>
                  </a:lnTo>
                  <a:lnTo>
                    <a:pt x="408" y="54"/>
                  </a:lnTo>
                  <a:lnTo>
                    <a:pt x="398" y="60"/>
                  </a:lnTo>
                  <a:lnTo>
                    <a:pt x="392" y="62"/>
                  </a:lnTo>
                  <a:lnTo>
                    <a:pt x="386" y="64"/>
                  </a:lnTo>
                  <a:lnTo>
                    <a:pt x="38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2077536-6F25-4D4E-8A43-0F3E05410C5F}"/>
              </a:ext>
            </a:extLst>
          </p:cNvPr>
          <p:cNvGrpSpPr/>
          <p:nvPr/>
        </p:nvGrpSpPr>
        <p:grpSpPr>
          <a:xfrm>
            <a:off x="4386097" y="4980189"/>
            <a:ext cx="272427" cy="326296"/>
            <a:chOff x="-1017588" y="5130800"/>
            <a:chExt cx="2809876" cy="3365500"/>
          </a:xfrm>
          <a:solidFill>
            <a:schemeClr val="bg1"/>
          </a:solidFill>
        </p:grpSpPr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0ADE26F1-1955-4D9D-8C82-AFF0228AF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213" y="6689725"/>
              <a:ext cx="1139825" cy="1473200"/>
            </a:xfrm>
            <a:custGeom>
              <a:avLst/>
              <a:gdLst>
                <a:gd name="T0" fmla="*/ 674 w 718"/>
                <a:gd name="T1" fmla="*/ 928 h 928"/>
                <a:gd name="T2" fmla="*/ 44 w 718"/>
                <a:gd name="T3" fmla="*/ 928 h 928"/>
                <a:gd name="T4" fmla="*/ 44 w 718"/>
                <a:gd name="T5" fmla="*/ 928 h 928"/>
                <a:gd name="T6" fmla="*/ 34 w 718"/>
                <a:gd name="T7" fmla="*/ 928 h 928"/>
                <a:gd name="T8" fmla="*/ 26 w 718"/>
                <a:gd name="T9" fmla="*/ 924 h 928"/>
                <a:gd name="T10" fmla="*/ 18 w 718"/>
                <a:gd name="T11" fmla="*/ 920 h 928"/>
                <a:gd name="T12" fmla="*/ 12 w 718"/>
                <a:gd name="T13" fmla="*/ 916 h 928"/>
                <a:gd name="T14" fmla="*/ 6 w 718"/>
                <a:gd name="T15" fmla="*/ 910 h 928"/>
                <a:gd name="T16" fmla="*/ 2 w 718"/>
                <a:gd name="T17" fmla="*/ 902 h 928"/>
                <a:gd name="T18" fmla="*/ 0 w 718"/>
                <a:gd name="T19" fmla="*/ 894 h 928"/>
                <a:gd name="T20" fmla="*/ 0 w 718"/>
                <a:gd name="T21" fmla="*/ 884 h 928"/>
                <a:gd name="T22" fmla="*/ 0 w 718"/>
                <a:gd name="T23" fmla="*/ 194 h 928"/>
                <a:gd name="T24" fmla="*/ 0 w 718"/>
                <a:gd name="T25" fmla="*/ 194 h 928"/>
                <a:gd name="T26" fmla="*/ 2 w 718"/>
                <a:gd name="T27" fmla="*/ 180 h 928"/>
                <a:gd name="T28" fmla="*/ 8 w 718"/>
                <a:gd name="T29" fmla="*/ 168 h 928"/>
                <a:gd name="T30" fmla="*/ 122 w 718"/>
                <a:gd name="T31" fmla="*/ 16 h 928"/>
                <a:gd name="T32" fmla="*/ 122 w 718"/>
                <a:gd name="T33" fmla="*/ 16 h 928"/>
                <a:gd name="T34" fmla="*/ 130 w 718"/>
                <a:gd name="T35" fmla="*/ 10 h 928"/>
                <a:gd name="T36" fmla="*/ 138 w 718"/>
                <a:gd name="T37" fmla="*/ 4 h 928"/>
                <a:gd name="T38" fmla="*/ 148 w 718"/>
                <a:gd name="T39" fmla="*/ 0 h 928"/>
                <a:gd name="T40" fmla="*/ 158 w 718"/>
                <a:gd name="T41" fmla="*/ 0 h 928"/>
                <a:gd name="T42" fmla="*/ 674 w 718"/>
                <a:gd name="T43" fmla="*/ 0 h 928"/>
                <a:gd name="T44" fmla="*/ 674 w 718"/>
                <a:gd name="T45" fmla="*/ 0 h 928"/>
                <a:gd name="T46" fmla="*/ 684 w 718"/>
                <a:gd name="T47" fmla="*/ 0 h 928"/>
                <a:gd name="T48" fmla="*/ 692 w 718"/>
                <a:gd name="T49" fmla="*/ 2 h 928"/>
                <a:gd name="T50" fmla="*/ 700 w 718"/>
                <a:gd name="T51" fmla="*/ 6 h 928"/>
                <a:gd name="T52" fmla="*/ 706 w 718"/>
                <a:gd name="T53" fmla="*/ 12 h 928"/>
                <a:gd name="T54" fmla="*/ 710 w 718"/>
                <a:gd name="T55" fmla="*/ 18 h 928"/>
                <a:gd name="T56" fmla="*/ 714 w 718"/>
                <a:gd name="T57" fmla="*/ 26 h 928"/>
                <a:gd name="T58" fmla="*/ 718 w 718"/>
                <a:gd name="T59" fmla="*/ 34 h 928"/>
                <a:gd name="T60" fmla="*/ 718 w 718"/>
                <a:gd name="T61" fmla="*/ 42 h 928"/>
                <a:gd name="T62" fmla="*/ 718 w 718"/>
                <a:gd name="T63" fmla="*/ 884 h 928"/>
                <a:gd name="T64" fmla="*/ 718 w 718"/>
                <a:gd name="T65" fmla="*/ 884 h 928"/>
                <a:gd name="T66" fmla="*/ 718 w 718"/>
                <a:gd name="T67" fmla="*/ 894 h 928"/>
                <a:gd name="T68" fmla="*/ 714 w 718"/>
                <a:gd name="T69" fmla="*/ 902 h 928"/>
                <a:gd name="T70" fmla="*/ 710 w 718"/>
                <a:gd name="T71" fmla="*/ 910 h 928"/>
                <a:gd name="T72" fmla="*/ 706 w 718"/>
                <a:gd name="T73" fmla="*/ 916 h 928"/>
                <a:gd name="T74" fmla="*/ 700 w 718"/>
                <a:gd name="T75" fmla="*/ 920 h 928"/>
                <a:gd name="T76" fmla="*/ 692 w 718"/>
                <a:gd name="T77" fmla="*/ 924 h 928"/>
                <a:gd name="T78" fmla="*/ 684 w 718"/>
                <a:gd name="T79" fmla="*/ 928 h 928"/>
                <a:gd name="T80" fmla="*/ 674 w 718"/>
                <a:gd name="T81" fmla="*/ 928 h 928"/>
                <a:gd name="T82" fmla="*/ 674 w 718"/>
                <a:gd name="T83" fmla="*/ 928 h 928"/>
                <a:gd name="T84" fmla="*/ 88 w 718"/>
                <a:gd name="T85" fmla="*/ 840 h 928"/>
                <a:gd name="T86" fmla="*/ 630 w 718"/>
                <a:gd name="T87" fmla="*/ 840 h 928"/>
                <a:gd name="T88" fmla="*/ 630 w 718"/>
                <a:gd name="T89" fmla="*/ 86 h 928"/>
                <a:gd name="T90" fmla="*/ 180 w 718"/>
                <a:gd name="T91" fmla="*/ 86 h 928"/>
                <a:gd name="T92" fmla="*/ 88 w 718"/>
                <a:gd name="T93" fmla="*/ 210 h 928"/>
                <a:gd name="T94" fmla="*/ 88 w 718"/>
                <a:gd name="T95" fmla="*/ 84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8" h="928">
                  <a:moveTo>
                    <a:pt x="674" y="928"/>
                  </a:moveTo>
                  <a:lnTo>
                    <a:pt x="44" y="928"/>
                  </a:lnTo>
                  <a:lnTo>
                    <a:pt x="44" y="928"/>
                  </a:lnTo>
                  <a:lnTo>
                    <a:pt x="34" y="928"/>
                  </a:lnTo>
                  <a:lnTo>
                    <a:pt x="26" y="924"/>
                  </a:lnTo>
                  <a:lnTo>
                    <a:pt x="18" y="920"/>
                  </a:lnTo>
                  <a:lnTo>
                    <a:pt x="12" y="916"/>
                  </a:lnTo>
                  <a:lnTo>
                    <a:pt x="6" y="910"/>
                  </a:lnTo>
                  <a:lnTo>
                    <a:pt x="2" y="902"/>
                  </a:lnTo>
                  <a:lnTo>
                    <a:pt x="0" y="894"/>
                  </a:lnTo>
                  <a:lnTo>
                    <a:pt x="0" y="884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2" y="180"/>
                  </a:lnTo>
                  <a:lnTo>
                    <a:pt x="8" y="168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30" y="10"/>
                  </a:lnTo>
                  <a:lnTo>
                    <a:pt x="138" y="4"/>
                  </a:lnTo>
                  <a:lnTo>
                    <a:pt x="148" y="0"/>
                  </a:lnTo>
                  <a:lnTo>
                    <a:pt x="158" y="0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84" y="0"/>
                  </a:lnTo>
                  <a:lnTo>
                    <a:pt x="692" y="2"/>
                  </a:lnTo>
                  <a:lnTo>
                    <a:pt x="700" y="6"/>
                  </a:lnTo>
                  <a:lnTo>
                    <a:pt x="706" y="12"/>
                  </a:lnTo>
                  <a:lnTo>
                    <a:pt x="710" y="18"/>
                  </a:lnTo>
                  <a:lnTo>
                    <a:pt x="714" y="26"/>
                  </a:lnTo>
                  <a:lnTo>
                    <a:pt x="718" y="34"/>
                  </a:lnTo>
                  <a:lnTo>
                    <a:pt x="718" y="42"/>
                  </a:lnTo>
                  <a:lnTo>
                    <a:pt x="718" y="884"/>
                  </a:lnTo>
                  <a:lnTo>
                    <a:pt x="718" y="884"/>
                  </a:lnTo>
                  <a:lnTo>
                    <a:pt x="718" y="894"/>
                  </a:lnTo>
                  <a:lnTo>
                    <a:pt x="714" y="902"/>
                  </a:lnTo>
                  <a:lnTo>
                    <a:pt x="710" y="910"/>
                  </a:lnTo>
                  <a:lnTo>
                    <a:pt x="706" y="916"/>
                  </a:lnTo>
                  <a:lnTo>
                    <a:pt x="700" y="920"/>
                  </a:lnTo>
                  <a:lnTo>
                    <a:pt x="692" y="924"/>
                  </a:lnTo>
                  <a:lnTo>
                    <a:pt x="684" y="928"/>
                  </a:lnTo>
                  <a:lnTo>
                    <a:pt x="674" y="928"/>
                  </a:lnTo>
                  <a:lnTo>
                    <a:pt x="674" y="928"/>
                  </a:lnTo>
                  <a:close/>
                  <a:moveTo>
                    <a:pt x="88" y="840"/>
                  </a:moveTo>
                  <a:lnTo>
                    <a:pt x="630" y="840"/>
                  </a:lnTo>
                  <a:lnTo>
                    <a:pt x="630" y="86"/>
                  </a:lnTo>
                  <a:lnTo>
                    <a:pt x="180" y="86"/>
                  </a:lnTo>
                  <a:lnTo>
                    <a:pt x="88" y="210"/>
                  </a:lnTo>
                  <a:lnTo>
                    <a:pt x="88" y="8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536E2000-93CF-4138-8A79-797F52148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8" y="6743700"/>
              <a:ext cx="307975" cy="307975"/>
            </a:xfrm>
            <a:custGeom>
              <a:avLst/>
              <a:gdLst>
                <a:gd name="T0" fmla="*/ 150 w 194"/>
                <a:gd name="T1" fmla="*/ 194 h 194"/>
                <a:gd name="T2" fmla="*/ 44 w 194"/>
                <a:gd name="T3" fmla="*/ 194 h 194"/>
                <a:gd name="T4" fmla="*/ 44 w 194"/>
                <a:gd name="T5" fmla="*/ 194 h 194"/>
                <a:gd name="T6" fmla="*/ 36 w 194"/>
                <a:gd name="T7" fmla="*/ 192 h 194"/>
                <a:gd name="T8" fmla="*/ 28 w 194"/>
                <a:gd name="T9" fmla="*/ 190 h 194"/>
                <a:gd name="T10" fmla="*/ 20 w 194"/>
                <a:gd name="T11" fmla="*/ 186 h 194"/>
                <a:gd name="T12" fmla="*/ 14 w 194"/>
                <a:gd name="T13" fmla="*/ 180 h 194"/>
                <a:gd name="T14" fmla="*/ 8 w 194"/>
                <a:gd name="T15" fmla="*/ 174 h 194"/>
                <a:gd name="T16" fmla="*/ 4 w 194"/>
                <a:gd name="T17" fmla="*/ 166 h 194"/>
                <a:gd name="T18" fmla="*/ 2 w 194"/>
                <a:gd name="T19" fmla="*/ 158 h 194"/>
                <a:gd name="T20" fmla="*/ 0 w 194"/>
                <a:gd name="T21" fmla="*/ 150 h 194"/>
                <a:gd name="T22" fmla="*/ 0 w 194"/>
                <a:gd name="T23" fmla="*/ 150 h 194"/>
                <a:gd name="T24" fmla="*/ 2 w 194"/>
                <a:gd name="T25" fmla="*/ 140 h 194"/>
                <a:gd name="T26" fmla="*/ 4 w 194"/>
                <a:gd name="T27" fmla="*/ 132 h 194"/>
                <a:gd name="T28" fmla="*/ 8 w 194"/>
                <a:gd name="T29" fmla="*/ 124 h 194"/>
                <a:gd name="T30" fmla="*/ 14 w 194"/>
                <a:gd name="T31" fmla="*/ 118 h 194"/>
                <a:gd name="T32" fmla="*/ 20 w 194"/>
                <a:gd name="T33" fmla="*/ 112 h 194"/>
                <a:gd name="T34" fmla="*/ 28 w 194"/>
                <a:gd name="T35" fmla="*/ 108 h 194"/>
                <a:gd name="T36" fmla="*/ 36 w 194"/>
                <a:gd name="T37" fmla="*/ 106 h 194"/>
                <a:gd name="T38" fmla="*/ 44 w 194"/>
                <a:gd name="T39" fmla="*/ 106 h 194"/>
                <a:gd name="T40" fmla="*/ 106 w 194"/>
                <a:gd name="T41" fmla="*/ 106 h 194"/>
                <a:gd name="T42" fmla="*/ 106 w 194"/>
                <a:gd name="T43" fmla="*/ 44 h 194"/>
                <a:gd name="T44" fmla="*/ 106 w 194"/>
                <a:gd name="T45" fmla="*/ 44 h 194"/>
                <a:gd name="T46" fmla="*/ 106 w 194"/>
                <a:gd name="T47" fmla="*/ 36 h 194"/>
                <a:gd name="T48" fmla="*/ 110 w 194"/>
                <a:gd name="T49" fmla="*/ 26 h 194"/>
                <a:gd name="T50" fmla="*/ 114 w 194"/>
                <a:gd name="T51" fmla="*/ 20 h 194"/>
                <a:gd name="T52" fmla="*/ 118 w 194"/>
                <a:gd name="T53" fmla="*/ 14 h 194"/>
                <a:gd name="T54" fmla="*/ 126 w 194"/>
                <a:gd name="T55" fmla="*/ 8 h 194"/>
                <a:gd name="T56" fmla="*/ 132 w 194"/>
                <a:gd name="T57" fmla="*/ 4 h 194"/>
                <a:gd name="T58" fmla="*/ 140 w 194"/>
                <a:gd name="T59" fmla="*/ 2 h 194"/>
                <a:gd name="T60" fmla="*/ 150 w 194"/>
                <a:gd name="T61" fmla="*/ 0 h 194"/>
                <a:gd name="T62" fmla="*/ 150 w 194"/>
                <a:gd name="T63" fmla="*/ 0 h 194"/>
                <a:gd name="T64" fmla="*/ 158 w 194"/>
                <a:gd name="T65" fmla="*/ 2 h 194"/>
                <a:gd name="T66" fmla="*/ 166 w 194"/>
                <a:gd name="T67" fmla="*/ 4 h 194"/>
                <a:gd name="T68" fmla="*/ 174 w 194"/>
                <a:gd name="T69" fmla="*/ 8 h 194"/>
                <a:gd name="T70" fmla="*/ 180 w 194"/>
                <a:gd name="T71" fmla="*/ 14 h 194"/>
                <a:gd name="T72" fmla="*/ 186 w 194"/>
                <a:gd name="T73" fmla="*/ 20 h 194"/>
                <a:gd name="T74" fmla="*/ 190 w 194"/>
                <a:gd name="T75" fmla="*/ 26 h 194"/>
                <a:gd name="T76" fmla="*/ 192 w 194"/>
                <a:gd name="T77" fmla="*/ 36 h 194"/>
                <a:gd name="T78" fmla="*/ 194 w 194"/>
                <a:gd name="T79" fmla="*/ 44 h 194"/>
                <a:gd name="T80" fmla="*/ 194 w 194"/>
                <a:gd name="T81" fmla="*/ 150 h 194"/>
                <a:gd name="T82" fmla="*/ 194 w 194"/>
                <a:gd name="T83" fmla="*/ 150 h 194"/>
                <a:gd name="T84" fmla="*/ 192 w 194"/>
                <a:gd name="T85" fmla="*/ 158 h 194"/>
                <a:gd name="T86" fmla="*/ 190 w 194"/>
                <a:gd name="T87" fmla="*/ 166 h 194"/>
                <a:gd name="T88" fmla="*/ 186 w 194"/>
                <a:gd name="T89" fmla="*/ 174 h 194"/>
                <a:gd name="T90" fmla="*/ 180 w 194"/>
                <a:gd name="T91" fmla="*/ 180 h 194"/>
                <a:gd name="T92" fmla="*/ 174 w 194"/>
                <a:gd name="T93" fmla="*/ 186 h 194"/>
                <a:gd name="T94" fmla="*/ 166 w 194"/>
                <a:gd name="T95" fmla="*/ 190 h 194"/>
                <a:gd name="T96" fmla="*/ 158 w 194"/>
                <a:gd name="T97" fmla="*/ 192 h 194"/>
                <a:gd name="T98" fmla="*/ 150 w 194"/>
                <a:gd name="T99" fmla="*/ 194 h 194"/>
                <a:gd name="T100" fmla="*/ 150 w 194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4" h="194">
                  <a:moveTo>
                    <a:pt x="150" y="194"/>
                  </a:moveTo>
                  <a:lnTo>
                    <a:pt x="44" y="194"/>
                  </a:lnTo>
                  <a:lnTo>
                    <a:pt x="44" y="194"/>
                  </a:lnTo>
                  <a:lnTo>
                    <a:pt x="36" y="192"/>
                  </a:lnTo>
                  <a:lnTo>
                    <a:pt x="28" y="190"/>
                  </a:lnTo>
                  <a:lnTo>
                    <a:pt x="20" y="186"/>
                  </a:lnTo>
                  <a:lnTo>
                    <a:pt x="14" y="180"/>
                  </a:lnTo>
                  <a:lnTo>
                    <a:pt x="8" y="174"/>
                  </a:lnTo>
                  <a:lnTo>
                    <a:pt x="4" y="166"/>
                  </a:lnTo>
                  <a:lnTo>
                    <a:pt x="2" y="15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40"/>
                  </a:lnTo>
                  <a:lnTo>
                    <a:pt x="4" y="132"/>
                  </a:lnTo>
                  <a:lnTo>
                    <a:pt x="8" y="124"/>
                  </a:lnTo>
                  <a:lnTo>
                    <a:pt x="14" y="118"/>
                  </a:lnTo>
                  <a:lnTo>
                    <a:pt x="20" y="112"/>
                  </a:lnTo>
                  <a:lnTo>
                    <a:pt x="28" y="108"/>
                  </a:lnTo>
                  <a:lnTo>
                    <a:pt x="36" y="106"/>
                  </a:lnTo>
                  <a:lnTo>
                    <a:pt x="44" y="106"/>
                  </a:lnTo>
                  <a:lnTo>
                    <a:pt x="106" y="106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36"/>
                  </a:lnTo>
                  <a:lnTo>
                    <a:pt x="110" y="26"/>
                  </a:lnTo>
                  <a:lnTo>
                    <a:pt x="114" y="20"/>
                  </a:lnTo>
                  <a:lnTo>
                    <a:pt x="118" y="14"/>
                  </a:lnTo>
                  <a:lnTo>
                    <a:pt x="126" y="8"/>
                  </a:lnTo>
                  <a:lnTo>
                    <a:pt x="132" y="4"/>
                  </a:lnTo>
                  <a:lnTo>
                    <a:pt x="140" y="2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8" y="2"/>
                  </a:lnTo>
                  <a:lnTo>
                    <a:pt x="166" y="4"/>
                  </a:lnTo>
                  <a:lnTo>
                    <a:pt x="174" y="8"/>
                  </a:lnTo>
                  <a:lnTo>
                    <a:pt x="180" y="14"/>
                  </a:lnTo>
                  <a:lnTo>
                    <a:pt x="186" y="20"/>
                  </a:lnTo>
                  <a:lnTo>
                    <a:pt x="190" y="26"/>
                  </a:lnTo>
                  <a:lnTo>
                    <a:pt x="192" y="36"/>
                  </a:lnTo>
                  <a:lnTo>
                    <a:pt x="194" y="44"/>
                  </a:lnTo>
                  <a:lnTo>
                    <a:pt x="194" y="150"/>
                  </a:lnTo>
                  <a:lnTo>
                    <a:pt x="194" y="150"/>
                  </a:lnTo>
                  <a:lnTo>
                    <a:pt x="192" y="158"/>
                  </a:lnTo>
                  <a:lnTo>
                    <a:pt x="190" y="166"/>
                  </a:lnTo>
                  <a:lnTo>
                    <a:pt x="186" y="174"/>
                  </a:lnTo>
                  <a:lnTo>
                    <a:pt x="180" y="180"/>
                  </a:lnTo>
                  <a:lnTo>
                    <a:pt x="174" y="186"/>
                  </a:lnTo>
                  <a:lnTo>
                    <a:pt x="166" y="190"/>
                  </a:lnTo>
                  <a:lnTo>
                    <a:pt x="158" y="192"/>
                  </a:lnTo>
                  <a:lnTo>
                    <a:pt x="150" y="194"/>
                  </a:lnTo>
                  <a:lnTo>
                    <a:pt x="150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BFDA048A-D507-4444-8D83-61AB0782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6464300"/>
              <a:ext cx="1028700" cy="1476375"/>
            </a:xfrm>
            <a:custGeom>
              <a:avLst/>
              <a:gdLst>
                <a:gd name="T0" fmla="*/ 500 w 648"/>
                <a:gd name="T1" fmla="*/ 930 h 930"/>
                <a:gd name="T2" fmla="*/ 490 w 648"/>
                <a:gd name="T3" fmla="*/ 930 h 930"/>
                <a:gd name="T4" fmla="*/ 476 w 648"/>
                <a:gd name="T5" fmla="*/ 922 h 930"/>
                <a:gd name="T6" fmla="*/ 464 w 648"/>
                <a:gd name="T7" fmla="*/ 910 h 930"/>
                <a:gd name="T8" fmla="*/ 456 w 648"/>
                <a:gd name="T9" fmla="*/ 896 h 930"/>
                <a:gd name="T10" fmla="*/ 456 w 648"/>
                <a:gd name="T11" fmla="*/ 886 h 930"/>
                <a:gd name="T12" fmla="*/ 460 w 648"/>
                <a:gd name="T13" fmla="*/ 870 h 930"/>
                <a:gd name="T14" fmla="*/ 468 w 648"/>
                <a:gd name="T15" fmla="*/ 856 h 930"/>
                <a:gd name="T16" fmla="*/ 482 w 648"/>
                <a:gd name="T17" fmla="*/ 846 h 930"/>
                <a:gd name="T18" fmla="*/ 500 w 648"/>
                <a:gd name="T19" fmla="*/ 842 h 930"/>
                <a:gd name="T20" fmla="*/ 562 w 648"/>
                <a:gd name="T21" fmla="*/ 88 h 930"/>
                <a:gd name="T22" fmla="*/ 88 w 648"/>
                <a:gd name="T23" fmla="*/ 150 h 930"/>
                <a:gd name="T24" fmla="*/ 86 w 648"/>
                <a:gd name="T25" fmla="*/ 158 h 930"/>
                <a:gd name="T26" fmla="*/ 80 w 648"/>
                <a:gd name="T27" fmla="*/ 174 h 930"/>
                <a:gd name="T28" fmla="*/ 68 w 648"/>
                <a:gd name="T29" fmla="*/ 186 h 930"/>
                <a:gd name="T30" fmla="*/ 52 w 648"/>
                <a:gd name="T31" fmla="*/ 192 h 930"/>
                <a:gd name="T32" fmla="*/ 44 w 648"/>
                <a:gd name="T33" fmla="*/ 194 h 930"/>
                <a:gd name="T34" fmla="*/ 26 w 648"/>
                <a:gd name="T35" fmla="*/ 190 h 930"/>
                <a:gd name="T36" fmla="*/ 12 w 648"/>
                <a:gd name="T37" fmla="*/ 180 h 930"/>
                <a:gd name="T38" fmla="*/ 4 w 648"/>
                <a:gd name="T39" fmla="*/ 166 h 930"/>
                <a:gd name="T40" fmla="*/ 0 w 648"/>
                <a:gd name="T41" fmla="*/ 150 h 930"/>
                <a:gd name="T42" fmla="*/ 0 w 648"/>
                <a:gd name="T43" fmla="*/ 44 h 930"/>
                <a:gd name="T44" fmla="*/ 4 w 648"/>
                <a:gd name="T45" fmla="*/ 28 h 930"/>
                <a:gd name="T46" fmla="*/ 12 w 648"/>
                <a:gd name="T47" fmla="*/ 14 h 930"/>
                <a:gd name="T48" fmla="*/ 26 w 648"/>
                <a:gd name="T49" fmla="*/ 4 h 930"/>
                <a:gd name="T50" fmla="*/ 44 w 648"/>
                <a:gd name="T51" fmla="*/ 0 h 930"/>
                <a:gd name="T52" fmla="*/ 604 w 648"/>
                <a:gd name="T53" fmla="*/ 0 h 930"/>
                <a:gd name="T54" fmla="*/ 622 w 648"/>
                <a:gd name="T55" fmla="*/ 4 h 930"/>
                <a:gd name="T56" fmla="*/ 636 w 648"/>
                <a:gd name="T57" fmla="*/ 14 h 930"/>
                <a:gd name="T58" fmla="*/ 646 w 648"/>
                <a:gd name="T59" fmla="*/ 28 h 930"/>
                <a:gd name="T60" fmla="*/ 648 w 648"/>
                <a:gd name="T61" fmla="*/ 44 h 930"/>
                <a:gd name="T62" fmla="*/ 648 w 648"/>
                <a:gd name="T63" fmla="*/ 886 h 930"/>
                <a:gd name="T64" fmla="*/ 646 w 648"/>
                <a:gd name="T65" fmla="*/ 904 h 930"/>
                <a:gd name="T66" fmla="*/ 636 w 648"/>
                <a:gd name="T67" fmla="*/ 918 h 930"/>
                <a:gd name="T68" fmla="*/ 622 w 648"/>
                <a:gd name="T69" fmla="*/ 926 h 930"/>
                <a:gd name="T70" fmla="*/ 604 w 648"/>
                <a:gd name="T71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8" h="930">
                  <a:moveTo>
                    <a:pt x="604" y="930"/>
                  </a:moveTo>
                  <a:lnTo>
                    <a:pt x="500" y="930"/>
                  </a:lnTo>
                  <a:lnTo>
                    <a:pt x="500" y="930"/>
                  </a:lnTo>
                  <a:lnTo>
                    <a:pt x="490" y="930"/>
                  </a:lnTo>
                  <a:lnTo>
                    <a:pt x="482" y="926"/>
                  </a:lnTo>
                  <a:lnTo>
                    <a:pt x="476" y="922"/>
                  </a:lnTo>
                  <a:lnTo>
                    <a:pt x="468" y="918"/>
                  </a:lnTo>
                  <a:lnTo>
                    <a:pt x="464" y="910"/>
                  </a:lnTo>
                  <a:lnTo>
                    <a:pt x="460" y="904"/>
                  </a:lnTo>
                  <a:lnTo>
                    <a:pt x="456" y="896"/>
                  </a:lnTo>
                  <a:lnTo>
                    <a:pt x="456" y="886"/>
                  </a:lnTo>
                  <a:lnTo>
                    <a:pt x="456" y="886"/>
                  </a:lnTo>
                  <a:lnTo>
                    <a:pt x="456" y="878"/>
                  </a:lnTo>
                  <a:lnTo>
                    <a:pt x="460" y="870"/>
                  </a:lnTo>
                  <a:lnTo>
                    <a:pt x="464" y="862"/>
                  </a:lnTo>
                  <a:lnTo>
                    <a:pt x="468" y="856"/>
                  </a:lnTo>
                  <a:lnTo>
                    <a:pt x="476" y="850"/>
                  </a:lnTo>
                  <a:lnTo>
                    <a:pt x="482" y="846"/>
                  </a:lnTo>
                  <a:lnTo>
                    <a:pt x="490" y="844"/>
                  </a:lnTo>
                  <a:lnTo>
                    <a:pt x="500" y="842"/>
                  </a:lnTo>
                  <a:lnTo>
                    <a:pt x="562" y="842"/>
                  </a:lnTo>
                  <a:lnTo>
                    <a:pt x="562" y="88"/>
                  </a:lnTo>
                  <a:lnTo>
                    <a:pt x="88" y="88"/>
                  </a:lnTo>
                  <a:lnTo>
                    <a:pt x="88" y="150"/>
                  </a:lnTo>
                  <a:lnTo>
                    <a:pt x="88" y="150"/>
                  </a:lnTo>
                  <a:lnTo>
                    <a:pt x="86" y="158"/>
                  </a:lnTo>
                  <a:lnTo>
                    <a:pt x="84" y="166"/>
                  </a:lnTo>
                  <a:lnTo>
                    <a:pt x="80" y="174"/>
                  </a:lnTo>
                  <a:lnTo>
                    <a:pt x="74" y="180"/>
                  </a:lnTo>
                  <a:lnTo>
                    <a:pt x="68" y="186"/>
                  </a:lnTo>
                  <a:lnTo>
                    <a:pt x="60" y="190"/>
                  </a:lnTo>
                  <a:lnTo>
                    <a:pt x="52" y="192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4" y="192"/>
                  </a:lnTo>
                  <a:lnTo>
                    <a:pt x="26" y="190"/>
                  </a:lnTo>
                  <a:lnTo>
                    <a:pt x="20" y="186"/>
                  </a:lnTo>
                  <a:lnTo>
                    <a:pt x="12" y="180"/>
                  </a:lnTo>
                  <a:lnTo>
                    <a:pt x="8" y="174"/>
                  </a:lnTo>
                  <a:lnTo>
                    <a:pt x="4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14" y="2"/>
                  </a:lnTo>
                  <a:lnTo>
                    <a:pt x="622" y="4"/>
                  </a:lnTo>
                  <a:lnTo>
                    <a:pt x="630" y="8"/>
                  </a:lnTo>
                  <a:lnTo>
                    <a:pt x="636" y="14"/>
                  </a:lnTo>
                  <a:lnTo>
                    <a:pt x="642" y="20"/>
                  </a:lnTo>
                  <a:lnTo>
                    <a:pt x="646" y="28"/>
                  </a:lnTo>
                  <a:lnTo>
                    <a:pt x="648" y="36"/>
                  </a:lnTo>
                  <a:lnTo>
                    <a:pt x="648" y="44"/>
                  </a:lnTo>
                  <a:lnTo>
                    <a:pt x="648" y="886"/>
                  </a:lnTo>
                  <a:lnTo>
                    <a:pt x="648" y="886"/>
                  </a:lnTo>
                  <a:lnTo>
                    <a:pt x="648" y="896"/>
                  </a:lnTo>
                  <a:lnTo>
                    <a:pt x="646" y="904"/>
                  </a:lnTo>
                  <a:lnTo>
                    <a:pt x="642" y="910"/>
                  </a:lnTo>
                  <a:lnTo>
                    <a:pt x="636" y="918"/>
                  </a:lnTo>
                  <a:lnTo>
                    <a:pt x="630" y="922"/>
                  </a:lnTo>
                  <a:lnTo>
                    <a:pt x="622" y="926"/>
                  </a:lnTo>
                  <a:lnTo>
                    <a:pt x="614" y="930"/>
                  </a:lnTo>
                  <a:lnTo>
                    <a:pt x="604" y="930"/>
                  </a:lnTo>
                  <a:lnTo>
                    <a:pt x="604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F48BB3DE-52D1-45E3-B7FB-49E14BFB6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7588" y="5130800"/>
              <a:ext cx="2587626" cy="3365500"/>
            </a:xfrm>
            <a:custGeom>
              <a:avLst/>
              <a:gdLst>
                <a:gd name="T0" fmla="*/ 44 w 1630"/>
                <a:gd name="T1" fmla="*/ 2120 h 2120"/>
                <a:gd name="T2" fmla="*/ 34 w 1630"/>
                <a:gd name="T3" fmla="*/ 2120 h 2120"/>
                <a:gd name="T4" fmla="*/ 20 w 1630"/>
                <a:gd name="T5" fmla="*/ 2114 h 2120"/>
                <a:gd name="T6" fmla="*/ 8 w 1630"/>
                <a:gd name="T7" fmla="*/ 2102 h 2120"/>
                <a:gd name="T8" fmla="*/ 0 w 1630"/>
                <a:gd name="T9" fmla="*/ 2086 h 2120"/>
                <a:gd name="T10" fmla="*/ 0 w 1630"/>
                <a:gd name="T11" fmla="*/ 532 h 2120"/>
                <a:gd name="T12" fmla="*/ 0 w 1630"/>
                <a:gd name="T13" fmla="*/ 524 h 2120"/>
                <a:gd name="T14" fmla="*/ 6 w 1630"/>
                <a:gd name="T15" fmla="*/ 508 h 2120"/>
                <a:gd name="T16" fmla="*/ 476 w 1630"/>
                <a:gd name="T17" fmla="*/ 12 h 2120"/>
                <a:gd name="T18" fmla="*/ 482 w 1630"/>
                <a:gd name="T19" fmla="*/ 8 h 2120"/>
                <a:gd name="T20" fmla="*/ 498 w 1630"/>
                <a:gd name="T21" fmla="*/ 0 h 2120"/>
                <a:gd name="T22" fmla="*/ 1586 w 1630"/>
                <a:gd name="T23" fmla="*/ 0 h 2120"/>
                <a:gd name="T24" fmla="*/ 1596 w 1630"/>
                <a:gd name="T25" fmla="*/ 0 h 2120"/>
                <a:gd name="T26" fmla="*/ 1612 w 1630"/>
                <a:gd name="T27" fmla="*/ 6 h 2120"/>
                <a:gd name="T28" fmla="*/ 1622 w 1630"/>
                <a:gd name="T29" fmla="*/ 18 h 2120"/>
                <a:gd name="T30" fmla="*/ 1630 w 1630"/>
                <a:gd name="T31" fmla="*/ 34 h 2120"/>
                <a:gd name="T32" fmla="*/ 1630 w 1630"/>
                <a:gd name="T33" fmla="*/ 640 h 2120"/>
                <a:gd name="T34" fmla="*/ 1630 w 1630"/>
                <a:gd name="T35" fmla="*/ 648 h 2120"/>
                <a:gd name="T36" fmla="*/ 1622 w 1630"/>
                <a:gd name="T37" fmla="*/ 664 h 2120"/>
                <a:gd name="T38" fmla="*/ 1612 w 1630"/>
                <a:gd name="T39" fmla="*/ 676 h 2120"/>
                <a:gd name="T40" fmla="*/ 1596 w 1630"/>
                <a:gd name="T41" fmla="*/ 682 h 2120"/>
                <a:gd name="T42" fmla="*/ 1586 w 1630"/>
                <a:gd name="T43" fmla="*/ 684 h 2120"/>
                <a:gd name="T44" fmla="*/ 1570 w 1630"/>
                <a:gd name="T45" fmla="*/ 680 h 2120"/>
                <a:gd name="T46" fmla="*/ 1556 w 1630"/>
                <a:gd name="T47" fmla="*/ 670 h 2120"/>
                <a:gd name="T48" fmla="*/ 1546 w 1630"/>
                <a:gd name="T49" fmla="*/ 656 h 2120"/>
                <a:gd name="T50" fmla="*/ 1542 w 1630"/>
                <a:gd name="T51" fmla="*/ 640 h 2120"/>
                <a:gd name="T52" fmla="*/ 526 w 1630"/>
                <a:gd name="T53" fmla="*/ 86 h 2120"/>
                <a:gd name="T54" fmla="*/ 88 w 1630"/>
                <a:gd name="T55" fmla="*/ 2034 h 2120"/>
                <a:gd name="T56" fmla="*/ 920 w 1630"/>
                <a:gd name="T57" fmla="*/ 2034 h 2120"/>
                <a:gd name="T58" fmla="*/ 938 w 1630"/>
                <a:gd name="T59" fmla="*/ 2036 h 2120"/>
                <a:gd name="T60" fmla="*/ 952 w 1630"/>
                <a:gd name="T61" fmla="*/ 2046 h 2120"/>
                <a:gd name="T62" fmla="*/ 960 w 1630"/>
                <a:gd name="T63" fmla="*/ 2060 h 2120"/>
                <a:gd name="T64" fmla="*/ 964 w 1630"/>
                <a:gd name="T65" fmla="*/ 2078 h 2120"/>
                <a:gd name="T66" fmla="*/ 964 w 1630"/>
                <a:gd name="T67" fmla="*/ 2086 h 2120"/>
                <a:gd name="T68" fmla="*/ 956 w 1630"/>
                <a:gd name="T69" fmla="*/ 2102 h 2120"/>
                <a:gd name="T70" fmla="*/ 944 w 1630"/>
                <a:gd name="T71" fmla="*/ 2114 h 2120"/>
                <a:gd name="T72" fmla="*/ 930 w 1630"/>
                <a:gd name="T73" fmla="*/ 2120 h 2120"/>
                <a:gd name="T74" fmla="*/ 920 w 1630"/>
                <a:gd name="T75" fmla="*/ 212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0" h="2120">
                  <a:moveTo>
                    <a:pt x="920" y="2120"/>
                  </a:moveTo>
                  <a:lnTo>
                    <a:pt x="44" y="2120"/>
                  </a:lnTo>
                  <a:lnTo>
                    <a:pt x="44" y="2120"/>
                  </a:lnTo>
                  <a:lnTo>
                    <a:pt x="34" y="2120"/>
                  </a:lnTo>
                  <a:lnTo>
                    <a:pt x="26" y="2118"/>
                  </a:lnTo>
                  <a:lnTo>
                    <a:pt x="20" y="2114"/>
                  </a:lnTo>
                  <a:lnTo>
                    <a:pt x="12" y="2108"/>
                  </a:lnTo>
                  <a:lnTo>
                    <a:pt x="8" y="2102"/>
                  </a:lnTo>
                  <a:lnTo>
                    <a:pt x="4" y="2094"/>
                  </a:lnTo>
                  <a:lnTo>
                    <a:pt x="0" y="2086"/>
                  </a:lnTo>
                  <a:lnTo>
                    <a:pt x="0" y="2078"/>
                  </a:lnTo>
                  <a:lnTo>
                    <a:pt x="0" y="532"/>
                  </a:lnTo>
                  <a:lnTo>
                    <a:pt x="0" y="532"/>
                  </a:lnTo>
                  <a:lnTo>
                    <a:pt x="0" y="524"/>
                  </a:lnTo>
                  <a:lnTo>
                    <a:pt x="2" y="516"/>
                  </a:lnTo>
                  <a:lnTo>
                    <a:pt x="6" y="508"/>
                  </a:lnTo>
                  <a:lnTo>
                    <a:pt x="12" y="502"/>
                  </a:lnTo>
                  <a:lnTo>
                    <a:pt x="476" y="12"/>
                  </a:lnTo>
                  <a:lnTo>
                    <a:pt x="476" y="12"/>
                  </a:lnTo>
                  <a:lnTo>
                    <a:pt x="482" y="8"/>
                  </a:lnTo>
                  <a:lnTo>
                    <a:pt x="490" y="2"/>
                  </a:lnTo>
                  <a:lnTo>
                    <a:pt x="498" y="0"/>
                  </a:lnTo>
                  <a:lnTo>
                    <a:pt x="508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596" y="0"/>
                  </a:lnTo>
                  <a:lnTo>
                    <a:pt x="1604" y="2"/>
                  </a:lnTo>
                  <a:lnTo>
                    <a:pt x="1612" y="6"/>
                  </a:lnTo>
                  <a:lnTo>
                    <a:pt x="1618" y="12"/>
                  </a:lnTo>
                  <a:lnTo>
                    <a:pt x="1622" y="18"/>
                  </a:lnTo>
                  <a:lnTo>
                    <a:pt x="1626" y="26"/>
                  </a:lnTo>
                  <a:lnTo>
                    <a:pt x="1630" y="34"/>
                  </a:lnTo>
                  <a:lnTo>
                    <a:pt x="1630" y="44"/>
                  </a:lnTo>
                  <a:lnTo>
                    <a:pt x="1630" y="640"/>
                  </a:lnTo>
                  <a:lnTo>
                    <a:pt x="1630" y="640"/>
                  </a:lnTo>
                  <a:lnTo>
                    <a:pt x="1630" y="648"/>
                  </a:lnTo>
                  <a:lnTo>
                    <a:pt x="1626" y="656"/>
                  </a:lnTo>
                  <a:lnTo>
                    <a:pt x="1622" y="664"/>
                  </a:lnTo>
                  <a:lnTo>
                    <a:pt x="1618" y="670"/>
                  </a:lnTo>
                  <a:lnTo>
                    <a:pt x="1612" y="676"/>
                  </a:lnTo>
                  <a:lnTo>
                    <a:pt x="1604" y="680"/>
                  </a:lnTo>
                  <a:lnTo>
                    <a:pt x="1596" y="682"/>
                  </a:lnTo>
                  <a:lnTo>
                    <a:pt x="1586" y="684"/>
                  </a:lnTo>
                  <a:lnTo>
                    <a:pt x="1586" y="684"/>
                  </a:lnTo>
                  <a:lnTo>
                    <a:pt x="1578" y="682"/>
                  </a:lnTo>
                  <a:lnTo>
                    <a:pt x="1570" y="680"/>
                  </a:lnTo>
                  <a:lnTo>
                    <a:pt x="1562" y="676"/>
                  </a:lnTo>
                  <a:lnTo>
                    <a:pt x="1556" y="670"/>
                  </a:lnTo>
                  <a:lnTo>
                    <a:pt x="1550" y="664"/>
                  </a:lnTo>
                  <a:lnTo>
                    <a:pt x="1546" y="656"/>
                  </a:lnTo>
                  <a:lnTo>
                    <a:pt x="1544" y="648"/>
                  </a:lnTo>
                  <a:lnTo>
                    <a:pt x="1542" y="640"/>
                  </a:lnTo>
                  <a:lnTo>
                    <a:pt x="1542" y="86"/>
                  </a:lnTo>
                  <a:lnTo>
                    <a:pt x="526" y="86"/>
                  </a:lnTo>
                  <a:lnTo>
                    <a:pt x="88" y="550"/>
                  </a:lnTo>
                  <a:lnTo>
                    <a:pt x="88" y="2034"/>
                  </a:lnTo>
                  <a:lnTo>
                    <a:pt x="920" y="2034"/>
                  </a:lnTo>
                  <a:lnTo>
                    <a:pt x="920" y="2034"/>
                  </a:lnTo>
                  <a:lnTo>
                    <a:pt x="930" y="2034"/>
                  </a:lnTo>
                  <a:lnTo>
                    <a:pt x="938" y="2036"/>
                  </a:lnTo>
                  <a:lnTo>
                    <a:pt x="944" y="2040"/>
                  </a:lnTo>
                  <a:lnTo>
                    <a:pt x="952" y="2046"/>
                  </a:lnTo>
                  <a:lnTo>
                    <a:pt x="956" y="2052"/>
                  </a:lnTo>
                  <a:lnTo>
                    <a:pt x="960" y="2060"/>
                  </a:lnTo>
                  <a:lnTo>
                    <a:pt x="964" y="2068"/>
                  </a:lnTo>
                  <a:lnTo>
                    <a:pt x="964" y="2078"/>
                  </a:lnTo>
                  <a:lnTo>
                    <a:pt x="964" y="2078"/>
                  </a:lnTo>
                  <a:lnTo>
                    <a:pt x="964" y="2086"/>
                  </a:lnTo>
                  <a:lnTo>
                    <a:pt x="960" y="2094"/>
                  </a:lnTo>
                  <a:lnTo>
                    <a:pt x="956" y="2102"/>
                  </a:lnTo>
                  <a:lnTo>
                    <a:pt x="952" y="2108"/>
                  </a:lnTo>
                  <a:lnTo>
                    <a:pt x="944" y="2114"/>
                  </a:lnTo>
                  <a:lnTo>
                    <a:pt x="938" y="2118"/>
                  </a:lnTo>
                  <a:lnTo>
                    <a:pt x="930" y="2120"/>
                  </a:lnTo>
                  <a:lnTo>
                    <a:pt x="920" y="2120"/>
                  </a:lnTo>
                  <a:lnTo>
                    <a:pt x="920" y="2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03AE9DED-3DCC-420D-AB39-012158C29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613" y="5184775"/>
              <a:ext cx="863600" cy="863600"/>
            </a:xfrm>
            <a:custGeom>
              <a:avLst/>
              <a:gdLst>
                <a:gd name="T0" fmla="*/ 500 w 544"/>
                <a:gd name="T1" fmla="*/ 544 h 544"/>
                <a:gd name="T2" fmla="*/ 44 w 544"/>
                <a:gd name="T3" fmla="*/ 544 h 544"/>
                <a:gd name="T4" fmla="*/ 44 w 544"/>
                <a:gd name="T5" fmla="*/ 544 h 544"/>
                <a:gd name="T6" fmla="*/ 36 w 544"/>
                <a:gd name="T7" fmla="*/ 542 h 544"/>
                <a:gd name="T8" fmla="*/ 28 w 544"/>
                <a:gd name="T9" fmla="*/ 540 h 544"/>
                <a:gd name="T10" fmla="*/ 20 w 544"/>
                <a:gd name="T11" fmla="*/ 536 h 544"/>
                <a:gd name="T12" fmla="*/ 14 w 544"/>
                <a:gd name="T13" fmla="*/ 530 h 544"/>
                <a:gd name="T14" fmla="*/ 8 w 544"/>
                <a:gd name="T15" fmla="*/ 524 h 544"/>
                <a:gd name="T16" fmla="*/ 4 w 544"/>
                <a:gd name="T17" fmla="*/ 518 h 544"/>
                <a:gd name="T18" fmla="*/ 2 w 544"/>
                <a:gd name="T19" fmla="*/ 508 h 544"/>
                <a:gd name="T20" fmla="*/ 0 w 544"/>
                <a:gd name="T21" fmla="*/ 500 h 544"/>
                <a:gd name="T22" fmla="*/ 0 w 544"/>
                <a:gd name="T23" fmla="*/ 500 h 544"/>
                <a:gd name="T24" fmla="*/ 2 w 544"/>
                <a:gd name="T25" fmla="*/ 492 h 544"/>
                <a:gd name="T26" fmla="*/ 4 w 544"/>
                <a:gd name="T27" fmla="*/ 482 h 544"/>
                <a:gd name="T28" fmla="*/ 8 w 544"/>
                <a:gd name="T29" fmla="*/ 476 h 544"/>
                <a:gd name="T30" fmla="*/ 14 w 544"/>
                <a:gd name="T31" fmla="*/ 470 h 544"/>
                <a:gd name="T32" fmla="*/ 20 w 544"/>
                <a:gd name="T33" fmla="*/ 464 h 544"/>
                <a:gd name="T34" fmla="*/ 28 w 544"/>
                <a:gd name="T35" fmla="*/ 460 h 544"/>
                <a:gd name="T36" fmla="*/ 36 w 544"/>
                <a:gd name="T37" fmla="*/ 458 h 544"/>
                <a:gd name="T38" fmla="*/ 44 w 544"/>
                <a:gd name="T39" fmla="*/ 456 h 544"/>
                <a:gd name="T40" fmla="*/ 456 w 544"/>
                <a:gd name="T41" fmla="*/ 456 h 544"/>
                <a:gd name="T42" fmla="*/ 456 w 544"/>
                <a:gd name="T43" fmla="*/ 44 h 544"/>
                <a:gd name="T44" fmla="*/ 456 w 544"/>
                <a:gd name="T45" fmla="*/ 44 h 544"/>
                <a:gd name="T46" fmla="*/ 458 w 544"/>
                <a:gd name="T47" fmla="*/ 36 h 544"/>
                <a:gd name="T48" fmla="*/ 460 w 544"/>
                <a:gd name="T49" fmla="*/ 28 h 544"/>
                <a:gd name="T50" fmla="*/ 464 w 544"/>
                <a:gd name="T51" fmla="*/ 20 h 544"/>
                <a:gd name="T52" fmla="*/ 470 w 544"/>
                <a:gd name="T53" fmla="*/ 14 h 544"/>
                <a:gd name="T54" fmla="*/ 476 w 544"/>
                <a:gd name="T55" fmla="*/ 8 h 544"/>
                <a:gd name="T56" fmla="*/ 484 w 544"/>
                <a:gd name="T57" fmla="*/ 4 h 544"/>
                <a:gd name="T58" fmla="*/ 492 w 544"/>
                <a:gd name="T59" fmla="*/ 2 h 544"/>
                <a:gd name="T60" fmla="*/ 500 w 544"/>
                <a:gd name="T61" fmla="*/ 0 h 544"/>
                <a:gd name="T62" fmla="*/ 500 w 544"/>
                <a:gd name="T63" fmla="*/ 0 h 544"/>
                <a:gd name="T64" fmla="*/ 510 w 544"/>
                <a:gd name="T65" fmla="*/ 2 h 544"/>
                <a:gd name="T66" fmla="*/ 518 w 544"/>
                <a:gd name="T67" fmla="*/ 4 h 544"/>
                <a:gd name="T68" fmla="*/ 524 w 544"/>
                <a:gd name="T69" fmla="*/ 8 h 544"/>
                <a:gd name="T70" fmla="*/ 532 w 544"/>
                <a:gd name="T71" fmla="*/ 14 h 544"/>
                <a:gd name="T72" fmla="*/ 536 w 544"/>
                <a:gd name="T73" fmla="*/ 20 h 544"/>
                <a:gd name="T74" fmla="*/ 540 w 544"/>
                <a:gd name="T75" fmla="*/ 28 h 544"/>
                <a:gd name="T76" fmla="*/ 544 w 544"/>
                <a:gd name="T77" fmla="*/ 36 h 544"/>
                <a:gd name="T78" fmla="*/ 544 w 544"/>
                <a:gd name="T79" fmla="*/ 44 h 544"/>
                <a:gd name="T80" fmla="*/ 544 w 544"/>
                <a:gd name="T81" fmla="*/ 500 h 544"/>
                <a:gd name="T82" fmla="*/ 544 w 544"/>
                <a:gd name="T83" fmla="*/ 500 h 544"/>
                <a:gd name="T84" fmla="*/ 544 w 544"/>
                <a:gd name="T85" fmla="*/ 508 h 544"/>
                <a:gd name="T86" fmla="*/ 540 w 544"/>
                <a:gd name="T87" fmla="*/ 518 h 544"/>
                <a:gd name="T88" fmla="*/ 536 w 544"/>
                <a:gd name="T89" fmla="*/ 524 h 544"/>
                <a:gd name="T90" fmla="*/ 532 w 544"/>
                <a:gd name="T91" fmla="*/ 530 h 544"/>
                <a:gd name="T92" fmla="*/ 524 w 544"/>
                <a:gd name="T93" fmla="*/ 536 h 544"/>
                <a:gd name="T94" fmla="*/ 518 w 544"/>
                <a:gd name="T95" fmla="*/ 540 h 544"/>
                <a:gd name="T96" fmla="*/ 510 w 544"/>
                <a:gd name="T97" fmla="*/ 542 h 544"/>
                <a:gd name="T98" fmla="*/ 500 w 544"/>
                <a:gd name="T99" fmla="*/ 544 h 544"/>
                <a:gd name="T100" fmla="*/ 500 w 544"/>
                <a:gd name="T101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4" h="544">
                  <a:moveTo>
                    <a:pt x="500" y="544"/>
                  </a:moveTo>
                  <a:lnTo>
                    <a:pt x="44" y="544"/>
                  </a:lnTo>
                  <a:lnTo>
                    <a:pt x="44" y="544"/>
                  </a:lnTo>
                  <a:lnTo>
                    <a:pt x="36" y="542"/>
                  </a:lnTo>
                  <a:lnTo>
                    <a:pt x="28" y="540"/>
                  </a:lnTo>
                  <a:lnTo>
                    <a:pt x="20" y="536"/>
                  </a:lnTo>
                  <a:lnTo>
                    <a:pt x="14" y="530"/>
                  </a:lnTo>
                  <a:lnTo>
                    <a:pt x="8" y="524"/>
                  </a:lnTo>
                  <a:lnTo>
                    <a:pt x="4" y="518"/>
                  </a:lnTo>
                  <a:lnTo>
                    <a:pt x="2" y="508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2" y="492"/>
                  </a:lnTo>
                  <a:lnTo>
                    <a:pt x="4" y="482"/>
                  </a:lnTo>
                  <a:lnTo>
                    <a:pt x="8" y="476"/>
                  </a:lnTo>
                  <a:lnTo>
                    <a:pt x="14" y="470"/>
                  </a:lnTo>
                  <a:lnTo>
                    <a:pt x="20" y="464"/>
                  </a:lnTo>
                  <a:lnTo>
                    <a:pt x="28" y="460"/>
                  </a:lnTo>
                  <a:lnTo>
                    <a:pt x="36" y="458"/>
                  </a:lnTo>
                  <a:lnTo>
                    <a:pt x="44" y="456"/>
                  </a:lnTo>
                  <a:lnTo>
                    <a:pt x="456" y="456"/>
                  </a:lnTo>
                  <a:lnTo>
                    <a:pt x="456" y="44"/>
                  </a:lnTo>
                  <a:lnTo>
                    <a:pt x="456" y="44"/>
                  </a:lnTo>
                  <a:lnTo>
                    <a:pt x="458" y="36"/>
                  </a:lnTo>
                  <a:lnTo>
                    <a:pt x="460" y="28"/>
                  </a:lnTo>
                  <a:lnTo>
                    <a:pt x="464" y="20"/>
                  </a:lnTo>
                  <a:lnTo>
                    <a:pt x="470" y="14"/>
                  </a:lnTo>
                  <a:lnTo>
                    <a:pt x="476" y="8"/>
                  </a:lnTo>
                  <a:lnTo>
                    <a:pt x="484" y="4"/>
                  </a:lnTo>
                  <a:lnTo>
                    <a:pt x="492" y="2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510" y="2"/>
                  </a:lnTo>
                  <a:lnTo>
                    <a:pt x="518" y="4"/>
                  </a:lnTo>
                  <a:lnTo>
                    <a:pt x="524" y="8"/>
                  </a:lnTo>
                  <a:lnTo>
                    <a:pt x="532" y="14"/>
                  </a:lnTo>
                  <a:lnTo>
                    <a:pt x="536" y="20"/>
                  </a:lnTo>
                  <a:lnTo>
                    <a:pt x="540" y="28"/>
                  </a:lnTo>
                  <a:lnTo>
                    <a:pt x="544" y="36"/>
                  </a:lnTo>
                  <a:lnTo>
                    <a:pt x="544" y="44"/>
                  </a:lnTo>
                  <a:lnTo>
                    <a:pt x="544" y="500"/>
                  </a:lnTo>
                  <a:lnTo>
                    <a:pt x="544" y="500"/>
                  </a:lnTo>
                  <a:lnTo>
                    <a:pt x="544" y="508"/>
                  </a:lnTo>
                  <a:lnTo>
                    <a:pt x="540" y="518"/>
                  </a:lnTo>
                  <a:lnTo>
                    <a:pt x="536" y="524"/>
                  </a:lnTo>
                  <a:lnTo>
                    <a:pt x="532" y="530"/>
                  </a:lnTo>
                  <a:lnTo>
                    <a:pt x="524" y="536"/>
                  </a:lnTo>
                  <a:lnTo>
                    <a:pt x="518" y="540"/>
                  </a:lnTo>
                  <a:lnTo>
                    <a:pt x="510" y="542"/>
                  </a:lnTo>
                  <a:lnTo>
                    <a:pt x="500" y="544"/>
                  </a:lnTo>
                  <a:lnTo>
                    <a:pt x="500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7" tIns="22859" rIns="45717" bIns="22859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IN" sz="900">
                <a:solidFill>
                  <a:prstClr val="black"/>
                </a:solidFill>
                <a:latin typeface="Arial"/>
                <a:ea typeface="SimHei"/>
                <a:cs typeface="Arial Unicode MS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A1FC2B-63F6-4BEA-82AF-C3B17C54E3A3}"/>
              </a:ext>
            </a:extLst>
          </p:cNvPr>
          <p:cNvCxnSpPr/>
          <p:nvPr/>
        </p:nvCxnSpPr>
        <p:spPr>
          <a:xfrm>
            <a:off x="8980174" y="1501003"/>
            <a:ext cx="0" cy="586804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9FCBA4D8-294A-4709-8E06-460C326D6DF6}"/>
              </a:ext>
            </a:extLst>
          </p:cNvPr>
          <p:cNvSpPr/>
          <p:nvPr/>
        </p:nvSpPr>
        <p:spPr>
          <a:xfrm>
            <a:off x="537500" y="3175836"/>
            <a:ext cx="5302225" cy="33400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0" bIns="161990" rtlCol="0" anchor="b"/>
          <a:lstStyle/>
          <a:p>
            <a:pPr marL="228589" indent="-228589" defTabSz="914355">
              <a:buFont typeface="Arial" panose="020B0604020202020204" pitchFamily="34" charset="0"/>
              <a:buChar char="•"/>
              <a:defRPr/>
            </a:pPr>
            <a:endParaRPr lang="en-US" sz="1150">
              <a:solidFill>
                <a:prstClr val="white"/>
              </a:solidFill>
              <a:latin typeface="Arial"/>
              <a:ea typeface="SimHei"/>
              <a:cs typeface="Arial Unicode M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699B7F2-E2F0-411A-B330-E9368D296EF8}"/>
              </a:ext>
            </a:extLst>
          </p:cNvPr>
          <p:cNvSpPr txBox="1"/>
          <p:nvPr/>
        </p:nvSpPr>
        <p:spPr>
          <a:xfrm>
            <a:off x="781149" y="2938860"/>
            <a:ext cx="2947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endParaRPr lang="en-CA">
              <a:solidFill>
                <a:prstClr val="black"/>
              </a:solidFill>
              <a:latin typeface="Arial"/>
              <a:ea typeface="SimHei"/>
              <a:cs typeface="Arial Unicode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6CBF90-9C16-4BB5-A33A-B71E3EE6288B}"/>
              </a:ext>
            </a:extLst>
          </p:cNvPr>
          <p:cNvGrpSpPr/>
          <p:nvPr/>
        </p:nvGrpSpPr>
        <p:grpSpPr>
          <a:xfrm>
            <a:off x="454933" y="1538160"/>
            <a:ext cx="927620" cy="927620"/>
            <a:chOff x="8204159" y="578651"/>
            <a:chExt cx="927680" cy="9276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0093B5-7AD7-4DCF-BAB8-0B326A2F3A46}"/>
                </a:ext>
              </a:extLst>
            </p:cNvPr>
            <p:cNvSpPr/>
            <p:nvPr/>
          </p:nvSpPr>
          <p:spPr>
            <a:xfrm>
              <a:off x="8204159" y="578651"/>
              <a:ext cx="927680" cy="927680"/>
            </a:xfrm>
            <a:prstGeom prst="ellipse">
              <a:avLst/>
            </a:prstGeom>
            <a:solidFill>
              <a:srgbClr val="E135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en-US" sz="900">
                <a:solidFill>
                  <a:prstClr val="white"/>
                </a:solidFill>
                <a:latin typeface="Arial"/>
                <a:ea typeface="SimHei"/>
                <a:cs typeface="Arial Unicode M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107EFC9-FA4D-4A86-8749-DAF973C3CCEB}"/>
                </a:ext>
              </a:extLst>
            </p:cNvPr>
            <p:cNvGrpSpPr/>
            <p:nvPr/>
          </p:nvGrpSpPr>
          <p:grpSpPr>
            <a:xfrm>
              <a:off x="8539733" y="791583"/>
              <a:ext cx="239773" cy="449144"/>
              <a:chOff x="-1235075" y="5640388"/>
              <a:chExt cx="2428875" cy="4549775"/>
            </a:xfrm>
            <a:solidFill>
              <a:schemeClr val="bg1"/>
            </a:solidFill>
          </p:grpSpPr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ECECB000-AF0F-4836-8C98-B3A06A086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35075" y="5792788"/>
                <a:ext cx="2428875" cy="4397375"/>
              </a:xfrm>
              <a:custGeom>
                <a:avLst/>
                <a:gdLst>
                  <a:gd name="T0" fmla="*/ 1482 w 1530"/>
                  <a:gd name="T1" fmla="*/ 2770 h 2770"/>
                  <a:gd name="T2" fmla="*/ 48 w 1530"/>
                  <a:gd name="T3" fmla="*/ 2770 h 2770"/>
                  <a:gd name="T4" fmla="*/ 48 w 1530"/>
                  <a:gd name="T5" fmla="*/ 2770 h 2770"/>
                  <a:gd name="T6" fmla="*/ 38 w 1530"/>
                  <a:gd name="T7" fmla="*/ 2770 h 2770"/>
                  <a:gd name="T8" fmla="*/ 30 w 1530"/>
                  <a:gd name="T9" fmla="*/ 2768 h 2770"/>
                  <a:gd name="T10" fmla="*/ 22 w 1530"/>
                  <a:gd name="T11" fmla="*/ 2762 h 2770"/>
                  <a:gd name="T12" fmla="*/ 14 w 1530"/>
                  <a:gd name="T13" fmla="*/ 2756 h 2770"/>
                  <a:gd name="T14" fmla="*/ 8 w 1530"/>
                  <a:gd name="T15" fmla="*/ 2750 h 2770"/>
                  <a:gd name="T16" fmla="*/ 4 w 1530"/>
                  <a:gd name="T17" fmla="*/ 2742 h 2770"/>
                  <a:gd name="T18" fmla="*/ 2 w 1530"/>
                  <a:gd name="T19" fmla="*/ 2732 h 2770"/>
                  <a:gd name="T20" fmla="*/ 0 w 1530"/>
                  <a:gd name="T21" fmla="*/ 2724 h 2770"/>
                  <a:gd name="T22" fmla="*/ 0 w 1530"/>
                  <a:gd name="T23" fmla="*/ 48 h 2770"/>
                  <a:gd name="T24" fmla="*/ 0 w 1530"/>
                  <a:gd name="T25" fmla="*/ 48 h 2770"/>
                  <a:gd name="T26" fmla="*/ 2 w 1530"/>
                  <a:gd name="T27" fmla="*/ 38 h 2770"/>
                  <a:gd name="T28" fmla="*/ 4 w 1530"/>
                  <a:gd name="T29" fmla="*/ 28 h 2770"/>
                  <a:gd name="T30" fmla="*/ 8 w 1530"/>
                  <a:gd name="T31" fmla="*/ 20 h 2770"/>
                  <a:gd name="T32" fmla="*/ 14 w 1530"/>
                  <a:gd name="T33" fmla="*/ 14 h 2770"/>
                  <a:gd name="T34" fmla="*/ 22 w 1530"/>
                  <a:gd name="T35" fmla="*/ 8 h 2770"/>
                  <a:gd name="T36" fmla="*/ 30 w 1530"/>
                  <a:gd name="T37" fmla="*/ 2 h 2770"/>
                  <a:gd name="T38" fmla="*/ 38 w 1530"/>
                  <a:gd name="T39" fmla="*/ 0 h 2770"/>
                  <a:gd name="T40" fmla="*/ 48 w 1530"/>
                  <a:gd name="T41" fmla="*/ 0 h 2770"/>
                  <a:gd name="T42" fmla="*/ 1482 w 1530"/>
                  <a:gd name="T43" fmla="*/ 0 h 2770"/>
                  <a:gd name="T44" fmla="*/ 1482 w 1530"/>
                  <a:gd name="T45" fmla="*/ 0 h 2770"/>
                  <a:gd name="T46" fmla="*/ 1492 w 1530"/>
                  <a:gd name="T47" fmla="*/ 0 h 2770"/>
                  <a:gd name="T48" fmla="*/ 1500 w 1530"/>
                  <a:gd name="T49" fmla="*/ 2 h 2770"/>
                  <a:gd name="T50" fmla="*/ 1508 w 1530"/>
                  <a:gd name="T51" fmla="*/ 8 h 2770"/>
                  <a:gd name="T52" fmla="*/ 1516 w 1530"/>
                  <a:gd name="T53" fmla="*/ 14 h 2770"/>
                  <a:gd name="T54" fmla="*/ 1522 w 1530"/>
                  <a:gd name="T55" fmla="*/ 20 h 2770"/>
                  <a:gd name="T56" fmla="*/ 1526 w 1530"/>
                  <a:gd name="T57" fmla="*/ 28 h 2770"/>
                  <a:gd name="T58" fmla="*/ 1528 w 1530"/>
                  <a:gd name="T59" fmla="*/ 38 h 2770"/>
                  <a:gd name="T60" fmla="*/ 1530 w 1530"/>
                  <a:gd name="T61" fmla="*/ 48 h 2770"/>
                  <a:gd name="T62" fmla="*/ 1530 w 1530"/>
                  <a:gd name="T63" fmla="*/ 2724 h 2770"/>
                  <a:gd name="T64" fmla="*/ 1530 w 1530"/>
                  <a:gd name="T65" fmla="*/ 2724 h 2770"/>
                  <a:gd name="T66" fmla="*/ 1528 w 1530"/>
                  <a:gd name="T67" fmla="*/ 2732 h 2770"/>
                  <a:gd name="T68" fmla="*/ 1526 w 1530"/>
                  <a:gd name="T69" fmla="*/ 2742 h 2770"/>
                  <a:gd name="T70" fmla="*/ 1522 w 1530"/>
                  <a:gd name="T71" fmla="*/ 2750 h 2770"/>
                  <a:gd name="T72" fmla="*/ 1516 w 1530"/>
                  <a:gd name="T73" fmla="*/ 2756 h 2770"/>
                  <a:gd name="T74" fmla="*/ 1508 w 1530"/>
                  <a:gd name="T75" fmla="*/ 2762 h 2770"/>
                  <a:gd name="T76" fmla="*/ 1500 w 1530"/>
                  <a:gd name="T77" fmla="*/ 2768 h 2770"/>
                  <a:gd name="T78" fmla="*/ 1492 w 1530"/>
                  <a:gd name="T79" fmla="*/ 2770 h 2770"/>
                  <a:gd name="T80" fmla="*/ 1482 w 1530"/>
                  <a:gd name="T81" fmla="*/ 2770 h 2770"/>
                  <a:gd name="T82" fmla="*/ 1482 w 1530"/>
                  <a:gd name="T83" fmla="*/ 2770 h 2770"/>
                  <a:gd name="T84" fmla="*/ 96 w 1530"/>
                  <a:gd name="T85" fmla="*/ 2676 h 2770"/>
                  <a:gd name="T86" fmla="*/ 1434 w 1530"/>
                  <a:gd name="T87" fmla="*/ 2676 h 2770"/>
                  <a:gd name="T88" fmla="*/ 1434 w 1530"/>
                  <a:gd name="T89" fmla="*/ 94 h 2770"/>
                  <a:gd name="T90" fmla="*/ 96 w 1530"/>
                  <a:gd name="T91" fmla="*/ 94 h 2770"/>
                  <a:gd name="T92" fmla="*/ 96 w 1530"/>
                  <a:gd name="T93" fmla="*/ 2676 h 2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0" h="2770">
                    <a:moveTo>
                      <a:pt x="1482" y="2770"/>
                    </a:moveTo>
                    <a:lnTo>
                      <a:pt x="48" y="2770"/>
                    </a:lnTo>
                    <a:lnTo>
                      <a:pt x="48" y="2770"/>
                    </a:lnTo>
                    <a:lnTo>
                      <a:pt x="38" y="2770"/>
                    </a:lnTo>
                    <a:lnTo>
                      <a:pt x="30" y="2768"/>
                    </a:lnTo>
                    <a:lnTo>
                      <a:pt x="22" y="2762"/>
                    </a:lnTo>
                    <a:lnTo>
                      <a:pt x="14" y="2756"/>
                    </a:lnTo>
                    <a:lnTo>
                      <a:pt x="8" y="2750"/>
                    </a:lnTo>
                    <a:lnTo>
                      <a:pt x="4" y="2742"/>
                    </a:lnTo>
                    <a:lnTo>
                      <a:pt x="2" y="2732"/>
                    </a:lnTo>
                    <a:lnTo>
                      <a:pt x="0" y="272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0" y="2"/>
                    </a:lnTo>
                    <a:lnTo>
                      <a:pt x="1508" y="8"/>
                    </a:lnTo>
                    <a:lnTo>
                      <a:pt x="1516" y="14"/>
                    </a:lnTo>
                    <a:lnTo>
                      <a:pt x="1522" y="20"/>
                    </a:lnTo>
                    <a:lnTo>
                      <a:pt x="1526" y="28"/>
                    </a:lnTo>
                    <a:lnTo>
                      <a:pt x="1528" y="38"/>
                    </a:lnTo>
                    <a:lnTo>
                      <a:pt x="1530" y="48"/>
                    </a:lnTo>
                    <a:lnTo>
                      <a:pt x="1530" y="2724"/>
                    </a:lnTo>
                    <a:lnTo>
                      <a:pt x="1530" y="2724"/>
                    </a:lnTo>
                    <a:lnTo>
                      <a:pt x="1528" y="2732"/>
                    </a:lnTo>
                    <a:lnTo>
                      <a:pt x="1526" y="2742"/>
                    </a:lnTo>
                    <a:lnTo>
                      <a:pt x="1522" y="2750"/>
                    </a:lnTo>
                    <a:lnTo>
                      <a:pt x="1516" y="2756"/>
                    </a:lnTo>
                    <a:lnTo>
                      <a:pt x="1508" y="2762"/>
                    </a:lnTo>
                    <a:lnTo>
                      <a:pt x="1500" y="2768"/>
                    </a:lnTo>
                    <a:lnTo>
                      <a:pt x="1492" y="2770"/>
                    </a:lnTo>
                    <a:lnTo>
                      <a:pt x="1482" y="2770"/>
                    </a:lnTo>
                    <a:lnTo>
                      <a:pt x="1482" y="2770"/>
                    </a:lnTo>
                    <a:close/>
                    <a:moveTo>
                      <a:pt x="96" y="2676"/>
                    </a:moveTo>
                    <a:lnTo>
                      <a:pt x="1434" y="2676"/>
                    </a:lnTo>
                    <a:lnTo>
                      <a:pt x="1434" y="94"/>
                    </a:lnTo>
                    <a:lnTo>
                      <a:pt x="96" y="94"/>
                    </a:lnTo>
                    <a:lnTo>
                      <a:pt x="96" y="26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21A56288-E8DC-4AF5-8103-83A9A2AD5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450" y="5640388"/>
                <a:ext cx="1063625" cy="152400"/>
              </a:xfrm>
              <a:custGeom>
                <a:avLst/>
                <a:gdLst>
                  <a:gd name="T0" fmla="*/ 622 w 670"/>
                  <a:gd name="T1" fmla="*/ 96 h 96"/>
                  <a:gd name="T2" fmla="*/ 48 w 670"/>
                  <a:gd name="T3" fmla="*/ 96 h 96"/>
                  <a:gd name="T4" fmla="*/ 48 w 670"/>
                  <a:gd name="T5" fmla="*/ 96 h 96"/>
                  <a:gd name="T6" fmla="*/ 38 w 670"/>
                  <a:gd name="T7" fmla="*/ 94 h 96"/>
                  <a:gd name="T8" fmla="*/ 30 w 670"/>
                  <a:gd name="T9" fmla="*/ 92 h 96"/>
                  <a:gd name="T10" fmla="*/ 22 w 670"/>
                  <a:gd name="T11" fmla="*/ 88 h 96"/>
                  <a:gd name="T12" fmla="*/ 14 w 670"/>
                  <a:gd name="T13" fmla="*/ 82 h 96"/>
                  <a:gd name="T14" fmla="*/ 8 w 670"/>
                  <a:gd name="T15" fmla="*/ 74 h 96"/>
                  <a:gd name="T16" fmla="*/ 4 w 670"/>
                  <a:gd name="T17" fmla="*/ 66 h 96"/>
                  <a:gd name="T18" fmla="*/ 2 w 670"/>
                  <a:gd name="T19" fmla="*/ 58 h 96"/>
                  <a:gd name="T20" fmla="*/ 0 w 670"/>
                  <a:gd name="T21" fmla="*/ 48 h 96"/>
                  <a:gd name="T22" fmla="*/ 0 w 670"/>
                  <a:gd name="T23" fmla="*/ 48 h 96"/>
                  <a:gd name="T24" fmla="*/ 2 w 670"/>
                  <a:gd name="T25" fmla="*/ 38 h 96"/>
                  <a:gd name="T26" fmla="*/ 4 w 670"/>
                  <a:gd name="T27" fmla="*/ 28 h 96"/>
                  <a:gd name="T28" fmla="*/ 8 w 670"/>
                  <a:gd name="T29" fmla="*/ 20 h 96"/>
                  <a:gd name="T30" fmla="*/ 14 w 670"/>
                  <a:gd name="T31" fmla="*/ 14 h 96"/>
                  <a:gd name="T32" fmla="*/ 22 w 670"/>
                  <a:gd name="T33" fmla="*/ 8 h 96"/>
                  <a:gd name="T34" fmla="*/ 30 w 670"/>
                  <a:gd name="T35" fmla="*/ 4 h 96"/>
                  <a:gd name="T36" fmla="*/ 38 w 670"/>
                  <a:gd name="T37" fmla="*/ 0 h 96"/>
                  <a:gd name="T38" fmla="*/ 48 w 670"/>
                  <a:gd name="T39" fmla="*/ 0 h 96"/>
                  <a:gd name="T40" fmla="*/ 622 w 670"/>
                  <a:gd name="T41" fmla="*/ 0 h 96"/>
                  <a:gd name="T42" fmla="*/ 622 w 670"/>
                  <a:gd name="T43" fmla="*/ 0 h 96"/>
                  <a:gd name="T44" fmla="*/ 632 w 670"/>
                  <a:gd name="T45" fmla="*/ 0 h 96"/>
                  <a:gd name="T46" fmla="*/ 640 w 670"/>
                  <a:gd name="T47" fmla="*/ 4 h 96"/>
                  <a:gd name="T48" fmla="*/ 648 w 670"/>
                  <a:gd name="T49" fmla="*/ 8 h 96"/>
                  <a:gd name="T50" fmla="*/ 656 w 670"/>
                  <a:gd name="T51" fmla="*/ 14 h 96"/>
                  <a:gd name="T52" fmla="*/ 662 w 670"/>
                  <a:gd name="T53" fmla="*/ 20 h 96"/>
                  <a:gd name="T54" fmla="*/ 666 w 670"/>
                  <a:gd name="T55" fmla="*/ 28 h 96"/>
                  <a:gd name="T56" fmla="*/ 668 w 670"/>
                  <a:gd name="T57" fmla="*/ 38 h 96"/>
                  <a:gd name="T58" fmla="*/ 670 w 670"/>
                  <a:gd name="T59" fmla="*/ 48 h 96"/>
                  <a:gd name="T60" fmla="*/ 670 w 670"/>
                  <a:gd name="T61" fmla="*/ 48 h 96"/>
                  <a:gd name="T62" fmla="*/ 668 w 670"/>
                  <a:gd name="T63" fmla="*/ 58 h 96"/>
                  <a:gd name="T64" fmla="*/ 666 w 670"/>
                  <a:gd name="T65" fmla="*/ 66 h 96"/>
                  <a:gd name="T66" fmla="*/ 662 w 670"/>
                  <a:gd name="T67" fmla="*/ 74 h 96"/>
                  <a:gd name="T68" fmla="*/ 656 w 670"/>
                  <a:gd name="T69" fmla="*/ 82 h 96"/>
                  <a:gd name="T70" fmla="*/ 648 w 670"/>
                  <a:gd name="T71" fmla="*/ 88 h 96"/>
                  <a:gd name="T72" fmla="*/ 640 w 670"/>
                  <a:gd name="T73" fmla="*/ 92 h 96"/>
                  <a:gd name="T74" fmla="*/ 632 w 670"/>
                  <a:gd name="T75" fmla="*/ 94 h 96"/>
                  <a:gd name="T76" fmla="*/ 622 w 670"/>
                  <a:gd name="T77" fmla="*/ 96 h 96"/>
                  <a:gd name="T78" fmla="*/ 622 w 670"/>
                  <a:gd name="T7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0" h="96">
                    <a:moveTo>
                      <a:pt x="622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38" y="94"/>
                    </a:lnTo>
                    <a:lnTo>
                      <a:pt x="30" y="92"/>
                    </a:lnTo>
                    <a:lnTo>
                      <a:pt x="22" y="88"/>
                    </a:lnTo>
                    <a:lnTo>
                      <a:pt x="14" y="82"/>
                    </a:lnTo>
                    <a:lnTo>
                      <a:pt x="8" y="74"/>
                    </a:lnTo>
                    <a:lnTo>
                      <a:pt x="4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622" y="0"/>
                    </a:lnTo>
                    <a:lnTo>
                      <a:pt x="622" y="0"/>
                    </a:lnTo>
                    <a:lnTo>
                      <a:pt x="632" y="0"/>
                    </a:lnTo>
                    <a:lnTo>
                      <a:pt x="640" y="4"/>
                    </a:lnTo>
                    <a:lnTo>
                      <a:pt x="648" y="8"/>
                    </a:lnTo>
                    <a:lnTo>
                      <a:pt x="656" y="14"/>
                    </a:lnTo>
                    <a:lnTo>
                      <a:pt x="662" y="20"/>
                    </a:lnTo>
                    <a:lnTo>
                      <a:pt x="666" y="28"/>
                    </a:lnTo>
                    <a:lnTo>
                      <a:pt x="668" y="38"/>
                    </a:lnTo>
                    <a:lnTo>
                      <a:pt x="670" y="48"/>
                    </a:lnTo>
                    <a:lnTo>
                      <a:pt x="670" y="48"/>
                    </a:lnTo>
                    <a:lnTo>
                      <a:pt x="668" y="58"/>
                    </a:lnTo>
                    <a:lnTo>
                      <a:pt x="666" y="66"/>
                    </a:lnTo>
                    <a:lnTo>
                      <a:pt x="662" y="74"/>
                    </a:lnTo>
                    <a:lnTo>
                      <a:pt x="656" y="82"/>
                    </a:lnTo>
                    <a:lnTo>
                      <a:pt x="648" y="88"/>
                    </a:lnTo>
                    <a:lnTo>
                      <a:pt x="640" y="92"/>
                    </a:lnTo>
                    <a:lnTo>
                      <a:pt x="632" y="94"/>
                    </a:lnTo>
                    <a:lnTo>
                      <a:pt x="622" y="96"/>
                    </a:lnTo>
                    <a:lnTo>
                      <a:pt x="62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5" name="Freeform 112">
                <a:extLst>
                  <a:ext uri="{FF2B5EF4-FFF2-40B4-BE49-F238E27FC236}">
                    <a16:creationId xmlns:a16="http://schemas.microsoft.com/office/drawing/2014/main" id="{DCA71376-32EF-4929-8318-6FB28D8486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6399213"/>
                <a:ext cx="609600" cy="908050"/>
              </a:xfrm>
              <a:custGeom>
                <a:avLst/>
                <a:gdLst>
                  <a:gd name="T0" fmla="*/ 336 w 384"/>
                  <a:gd name="T1" fmla="*/ 572 h 572"/>
                  <a:gd name="T2" fmla="*/ 48 w 384"/>
                  <a:gd name="T3" fmla="*/ 572 h 572"/>
                  <a:gd name="T4" fmla="*/ 48 w 384"/>
                  <a:gd name="T5" fmla="*/ 572 h 572"/>
                  <a:gd name="T6" fmla="*/ 40 w 384"/>
                  <a:gd name="T7" fmla="*/ 572 h 572"/>
                  <a:gd name="T8" fmla="*/ 30 w 384"/>
                  <a:gd name="T9" fmla="*/ 570 h 572"/>
                  <a:gd name="T10" fmla="*/ 22 w 384"/>
                  <a:gd name="T11" fmla="*/ 564 h 572"/>
                  <a:gd name="T12" fmla="*/ 14 w 384"/>
                  <a:gd name="T13" fmla="*/ 558 h 572"/>
                  <a:gd name="T14" fmla="*/ 10 w 384"/>
                  <a:gd name="T15" fmla="*/ 552 h 572"/>
                  <a:gd name="T16" fmla="*/ 4 w 384"/>
                  <a:gd name="T17" fmla="*/ 544 h 572"/>
                  <a:gd name="T18" fmla="*/ 2 w 384"/>
                  <a:gd name="T19" fmla="*/ 534 h 572"/>
                  <a:gd name="T20" fmla="*/ 0 w 384"/>
                  <a:gd name="T21" fmla="*/ 526 h 572"/>
                  <a:gd name="T22" fmla="*/ 0 w 384"/>
                  <a:gd name="T23" fmla="*/ 48 h 572"/>
                  <a:gd name="T24" fmla="*/ 0 w 384"/>
                  <a:gd name="T25" fmla="*/ 48 h 572"/>
                  <a:gd name="T26" fmla="*/ 2 w 384"/>
                  <a:gd name="T27" fmla="*/ 38 h 572"/>
                  <a:gd name="T28" fmla="*/ 4 w 384"/>
                  <a:gd name="T29" fmla="*/ 28 h 572"/>
                  <a:gd name="T30" fmla="*/ 10 w 384"/>
                  <a:gd name="T31" fmla="*/ 20 h 572"/>
                  <a:gd name="T32" fmla="*/ 14 w 384"/>
                  <a:gd name="T33" fmla="*/ 14 h 572"/>
                  <a:gd name="T34" fmla="*/ 22 w 384"/>
                  <a:gd name="T35" fmla="*/ 8 h 572"/>
                  <a:gd name="T36" fmla="*/ 30 w 384"/>
                  <a:gd name="T37" fmla="*/ 4 h 572"/>
                  <a:gd name="T38" fmla="*/ 40 w 384"/>
                  <a:gd name="T39" fmla="*/ 0 h 572"/>
                  <a:gd name="T40" fmla="*/ 48 w 384"/>
                  <a:gd name="T41" fmla="*/ 0 h 572"/>
                  <a:gd name="T42" fmla="*/ 336 w 384"/>
                  <a:gd name="T43" fmla="*/ 0 h 572"/>
                  <a:gd name="T44" fmla="*/ 336 w 384"/>
                  <a:gd name="T45" fmla="*/ 0 h 572"/>
                  <a:gd name="T46" fmla="*/ 344 w 384"/>
                  <a:gd name="T47" fmla="*/ 0 h 572"/>
                  <a:gd name="T48" fmla="*/ 354 w 384"/>
                  <a:gd name="T49" fmla="*/ 4 h 572"/>
                  <a:gd name="T50" fmla="*/ 362 w 384"/>
                  <a:gd name="T51" fmla="*/ 8 h 572"/>
                  <a:gd name="T52" fmla="*/ 370 w 384"/>
                  <a:gd name="T53" fmla="*/ 14 h 572"/>
                  <a:gd name="T54" fmla="*/ 374 w 384"/>
                  <a:gd name="T55" fmla="*/ 20 h 572"/>
                  <a:gd name="T56" fmla="*/ 380 w 384"/>
                  <a:gd name="T57" fmla="*/ 28 h 572"/>
                  <a:gd name="T58" fmla="*/ 382 w 384"/>
                  <a:gd name="T59" fmla="*/ 38 h 572"/>
                  <a:gd name="T60" fmla="*/ 384 w 384"/>
                  <a:gd name="T61" fmla="*/ 48 h 572"/>
                  <a:gd name="T62" fmla="*/ 384 w 384"/>
                  <a:gd name="T63" fmla="*/ 526 h 572"/>
                  <a:gd name="T64" fmla="*/ 384 w 384"/>
                  <a:gd name="T65" fmla="*/ 526 h 572"/>
                  <a:gd name="T66" fmla="*/ 382 w 384"/>
                  <a:gd name="T67" fmla="*/ 534 h 572"/>
                  <a:gd name="T68" fmla="*/ 380 w 384"/>
                  <a:gd name="T69" fmla="*/ 544 h 572"/>
                  <a:gd name="T70" fmla="*/ 374 w 384"/>
                  <a:gd name="T71" fmla="*/ 552 h 572"/>
                  <a:gd name="T72" fmla="*/ 370 w 384"/>
                  <a:gd name="T73" fmla="*/ 558 h 572"/>
                  <a:gd name="T74" fmla="*/ 362 w 384"/>
                  <a:gd name="T75" fmla="*/ 564 h 572"/>
                  <a:gd name="T76" fmla="*/ 354 w 384"/>
                  <a:gd name="T77" fmla="*/ 570 h 572"/>
                  <a:gd name="T78" fmla="*/ 344 w 384"/>
                  <a:gd name="T79" fmla="*/ 572 h 572"/>
                  <a:gd name="T80" fmla="*/ 336 w 384"/>
                  <a:gd name="T81" fmla="*/ 572 h 572"/>
                  <a:gd name="T82" fmla="*/ 336 w 384"/>
                  <a:gd name="T83" fmla="*/ 572 h 572"/>
                  <a:gd name="T84" fmla="*/ 96 w 384"/>
                  <a:gd name="T85" fmla="*/ 478 h 572"/>
                  <a:gd name="T86" fmla="*/ 288 w 384"/>
                  <a:gd name="T87" fmla="*/ 478 h 572"/>
                  <a:gd name="T88" fmla="*/ 288 w 384"/>
                  <a:gd name="T89" fmla="*/ 96 h 572"/>
                  <a:gd name="T90" fmla="*/ 96 w 384"/>
                  <a:gd name="T91" fmla="*/ 96 h 572"/>
                  <a:gd name="T92" fmla="*/ 96 w 384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2">
                    <a:moveTo>
                      <a:pt x="336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10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0"/>
                    </a:lnTo>
                    <a:lnTo>
                      <a:pt x="380" y="28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4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2"/>
                    </a:lnTo>
                    <a:lnTo>
                      <a:pt x="336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6" name="Freeform 113">
                <a:extLst>
                  <a:ext uri="{FF2B5EF4-FFF2-40B4-BE49-F238E27FC236}">
                    <a16:creationId xmlns:a16="http://schemas.microsoft.com/office/drawing/2014/main" id="{48A78BF7-DBE2-4A53-9A1C-8B32030C35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6399213"/>
                <a:ext cx="606425" cy="908050"/>
              </a:xfrm>
              <a:custGeom>
                <a:avLst/>
                <a:gdLst>
                  <a:gd name="T0" fmla="*/ 334 w 382"/>
                  <a:gd name="T1" fmla="*/ 572 h 572"/>
                  <a:gd name="T2" fmla="*/ 48 w 382"/>
                  <a:gd name="T3" fmla="*/ 572 h 572"/>
                  <a:gd name="T4" fmla="*/ 48 w 382"/>
                  <a:gd name="T5" fmla="*/ 572 h 572"/>
                  <a:gd name="T6" fmla="*/ 38 w 382"/>
                  <a:gd name="T7" fmla="*/ 572 h 572"/>
                  <a:gd name="T8" fmla="*/ 30 w 382"/>
                  <a:gd name="T9" fmla="*/ 570 h 572"/>
                  <a:gd name="T10" fmla="*/ 22 w 382"/>
                  <a:gd name="T11" fmla="*/ 564 h 572"/>
                  <a:gd name="T12" fmla="*/ 14 w 382"/>
                  <a:gd name="T13" fmla="*/ 558 h 572"/>
                  <a:gd name="T14" fmla="*/ 8 w 382"/>
                  <a:gd name="T15" fmla="*/ 552 h 572"/>
                  <a:gd name="T16" fmla="*/ 4 w 382"/>
                  <a:gd name="T17" fmla="*/ 544 h 572"/>
                  <a:gd name="T18" fmla="*/ 2 w 382"/>
                  <a:gd name="T19" fmla="*/ 534 h 572"/>
                  <a:gd name="T20" fmla="*/ 0 w 382"/>
                  <a:gd name="T21" fmla="*/ 526 h 572"/>
                  <a:gd name="T22" fmla="*/ 0 w 382"/>
                  <a:gd name="T23" fmla="*/ 48 h 572"/>
                  <a:gd name="T24" fmla="*/ 0 w 382"/>
                  <a:gd name="T25" fmla="*/ 48 h 572"/>
                  <a:gd name="T26" fmla="*/ 2 w 382"/>
                  <a:gd name="T27" fmla="*/ 38 h 572"/>
                  <a:gd name="T28" fmla="*/ 4 w 382"/>
                  <a:gd name="T29" fmla="*/ 28 h 572"/>
                  <a:gd name="T30" fmla="*/ 8 w 382"/>
                  <a:gd name="T31" fmla="*/ 20 h 572"/>
                  <a:gd name="T32" fmla="*/ 14 w 382"/>
                  <a:gd name="T33" fmla="*/ 14 h 572"/>
                  <a:gd name="T34" fmla="*/ 22 w 382"/>
                  <a:gd name="T35" fmla="*/ 8 h 572"/>
                  <a:gd name="T36" fmla="*/ 30 w 382"/>
                  <a:gd name="T37" fmla="*/ 4 h 572"/>
                  <a:gd name="T38" fmla="*/ 38 w 382"/>
                  <a:gd name="T39" fmla="*/ 0 h 572"/>
                  <a:gd name="T40" fmla="*/ 48 w 382"/>
                  <a:gd name="T41" fmla="*/ 0 h 572"/>
                  <a:gd name="T42" fmla="*/ 334 w 382"/>
                  <a:gd name="T43" fmla="*/ 0 h 572"/>
                  <a:gd name="T44" fmla="*/ 334 w 382"/>
                  <a:gd name="T45" fmla="*/ 0 h 572"/>
                  <a:gd name="T46" fmla="*/ 344 w 382"/>
                  <a:gd name="T47" fmla="*/ 0 h 572"/>
                  <a:gd name="T48" fmla="*/ 354 w 382"/>
                  <a:gd name="T49" fmla="*/ 4 h 572"/>
                  <a:gd name="T50" fmla="*/ 362 w 382"/>
                  <a:gd name="T51" fmla="*/ 8 h 572"/>
                  <a:gd name="T52" fmla="*/ 368 w 382"/>
                  <a:gd name="T53" fmla="*/ 14 h 572"/>
                  <a:gd name="T54" fmla="*/ 374 w 382"/>
                  <a:gd name="T55" fmla="*/ 20 h 572"/>
                  <a:gd name="T56" fmla="*/ 378 w 382"/>
                  <a:gd name="T57" fmla="*/ 28 h 572"/>
                  <a:gd name="T58" fmla="*/ 382 w 382"/>
                  <a:gd name="T59" fmla="*/ 38 h 572"/>
                  <a:gd name="T60" fmla="*/ 382 w 382"/>
                  <a:gd name="T61" fmla="*/ 48 h 572"/>
                  <a:gd name="T62" fmla="*/ 382 w 382"/>
                  <a:gd name="T63" fmla="*/ 526 h 572"/>
                  <a:gd name="T64" fmla="*/ 382 w 382"/>
                  <a:gd name="T65" fmla="*/ 526 h 572"/>
                  <a:gd name="T66" fmla="*/ 382 w 382"/>
                  <a:gd name="T67" fmla="*/ 534 h 572"/>
                  <a:gd name="T68" fmla="*/ 378 w 382"/>
                  <a:gd name="T69" fmla="*/ 544 h 572"/>
                  <a:gd name="T70" fmla="*/ 374 w 382"/>
                  <a:gd name="T71" fmla="*/ 552 h 572"/>
                  <a:gd name="T72" fmla="*/ 368 w 382"/>
                  <a:gd name="T73" fmla="*/ 558 h 572"/>
                  <a:gd name="T74" fmla="*/ 362 w 382"/>
                  <a:gd name="T75" fmla="*/ 564 h 572"/>
                  <a:gd name="T76" fmla="*/ 354 w 382"/>
                  <a:gd name="T77" fmla="*/ 570 h 572"/>
                  <a:gd name="T78" fmla="*/ 344 w 382"/>
                  <a:gd name="T79" fmla="*/ 572 h 572"/>
                  <a:gd name="T80" fmla="*/ 334 w 382"/>
                  <a:gd name="T81" fmla="*/ 572 h 572"/>
                  <a:gd name="T82" fmla="*/ 334 w 382"/>
                  <a:gd name="T83" fmla="*/ 572 h 572"/>
                  <a:gd name="T84" fmla="*/ 96 w 382"/>
                  <a:gd name="T85" fmla="*/ 478 h 572"/>
                  <a:gd name="T86" fmla="*/ 288 w 382"/>
                  <a:gd name="T87" fmla="*/ 478 h 572"/>
                  <a:gd name="T88" fmla="*/ 288 w 382"/>
                  <a:gd name="T89" fmla="*/ 96 h 572"/>
                  <a:gd name="T90" fmla="*/ 96 w 382"/>
                  <a:gd name="T91" fmla="*/ 96 h 572"/>
                  <a:gd name="T92" fmla="*/ 96 w 382"/>
                  <a:gd name="T93" fmla="*/ 47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2">
                    <a:moveTo>
                      <a:pt x="334" y="572"/>
                    </a:moveTo>
                    <a:lnTo>
                      <a:pt x="48" y="572"/>
                    </a:lnTo>
                    <a:lnTo>
                      <a:pt x="48" y="572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4"/>
                    </a:lnTo>
                    <a:lnTo>
                      <a:pt x="14" y="558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4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0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0"/>
                    </a:lnTo>
                    <a:lnTo>
                      <a:pt x="378" y="28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4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58"/>
                    </a:lnTo>
                    <a:lnTo>
                      <a:pt x="362" y="564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2"/>
                    </a:lnTo>
                    <a:lnTo>
                      <a:pt x="334" y="572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7" name="Freeform 114">
                <a:extLst>
                  <a:ext uri="{FF2B5EF4-FFF2-40B4-BE49-F238E27FC236}">
                    <a16:creationId xmlns:a16="http://schemas.microsoft.com/office/drawing/2014/main" id="{ADE9404A-AA41-410A-89DA-1FF8F90CFE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81050" y="7612063"/>
                <a:ext cx="609600" cy="911225"/>
              </a:xfrm>
              <a:custGeom>
                <a:avLst/>
                <a:gdLst>
                  <a:gd name="T0" fmla="*/ 336 w 384"/>
                  <a:gd name="T1" fmla="*/ 574 h 574"/>
                  <a:gd name="T2" fmla="*/ 48 w 384"/>
                  <a:gd name="T3" fmla="*/ 574 h 574"/>
                  <a:gd name="T4" fmla="*/ 48 w 384"/>
                  <a:gd name="T5" fmla="*/ 574 h 574"/>
                  <a:gd name="T6" fmla="*/ 40 w 384"/>
                  <a:gd name="T7" fmla="*/ 572 h 574"/>
                  <a:gd name="T8" fmla="*/ 30 w 384"/>
                  <a:gd name="T9" fmla="*/ 570 h 574"/>
                  <a:gd name="T10" fmla="*/ 22 w 384"/>
                  <a:gd name="T11" fmla="*/ 566 h 574"/>
                  <a:gd name="T12" fmla="*/ 14 w 384"/>
                  <a:gd name="T13" fmla="*/ 560 h 574"/>
                  <a:gd name="T14" fmla="*/ 10 w 384"/>
                  <a:gd name="T15" fmla="*/ 552 h 574"/>
                  <a:gd name="T16" fmla="*/ 4 w 384"/>
                  <a:gd name="T17" fmla="*/ 544 h 574"/>
                  <a:gd name="T18" fmla="*/ 2 w 384"/>
                  <a:gd name="T19" fmla="*/ 536 h 574"/>
                  <a:gd name="T20" fmla="*/ 0 w 384"/>
                  <a:gd name="T21" fmla="*/ 526 h 574"/>
                  <a:gd name="T22" fmla="*/ 0 w 384"/>
                  <a:gd name="T23" fmla="*/ 48 h 574"/>
                  <a:gd name="T24" fmla="*/ 0 w 384"/>
                  <a:gd name="T25" fmla="*/ 48 h 574"/>
                  <a:gd name="T26" fmla="*/ 2 w 384"/>
                  <a:gd name="T27" fmla="*/ 38 h 574"/>
                  <a:gd name="T28" fmla="*/ 4 w 384"/>
                  <a:gd name="T29" fmla="*/ 30 h 574"/>
                  <a:gd name="T30" fmla="*/ 10 w 384"/>
                  <a:gd name="T31" fmla="*/ 22 h 574"/>
                  <a:gd name="T32" fmla="*/ 14 w 384"/>
                  <a:gd name="T33" fmla="*/ 14 h 574"/>
                  <a:gd name="T34" fmla="*/ 22 w 384"/>
                  <a:gd name="T35" fmla="*/ 8 h 574"/>
                  <a:gd name="T36" fmla="*/ 30 w 384"/>
                  <a:gd name="T37" fmla="*/ 4 h 574"/>
                  <a:gd name="T38" fmla="*/ 40 w 384"/>
                  <a:gd name="T39" fmla="*/ 2 h 574"/>
                  <a:gd name="T40" fmla="*/ 48 w 384"/>
                  <a:gd name="T41" fmla="*/ 0 h 574"/>
                  <a:gd name="T42" fmla="*/ 336 w 384"/>
                  <a:gd name="T43" fmla="*/ 0 h 574"/>
                  <a:gd name="T44" fmla="*/ 336 w 384"/>
                  <a:gd name="T45" fmla="*/ 0 h 574"/>
                  <a:gd name="T46" fmla="*/ 344 w 384"/>
                  <a:gd name="T47" fmla="*/ 2 h 574"/>
                  <a:gd name="T48" fmla="*/ 354 w 384"/>
                  <a:gd name="T49" fmla="*/ 4 h 574"/>
                  <a:gd name="T50" fmla="*/ 362 w 384"/>
                  <a:gd name="T51" fmla="*/ 8 h 574"/>
                  <a:gd name="T52" fmla="*/ 370 w 384"/>
                  <a:gd name="T53" fmla="*/ 14 h 574"/>
                  <a:gd name="T54" fmla="*/ 374 w 384"/>
                  <a:gd name="T55" fmla="*/ 22 h 574"/>
                  <a:gd name="T56" fmla="*/ 380 w 384"/>
                  <a:gd name="T57" fmla="*/ 30 h 574"/>
                  <a:gd name="T58" fmla="*/ 382 w 384"/>
                  <a:gd name="T59" fmla="*/ 38 h 574"/>
                  <a:gd name="T60" fmla="*/ 384 w 384"/>
                  <a:gd name="T61" fmla="*/ 48 h 574"/>
                  <a:gd name="T62" fmla="*/ 384 w 384"/>
                  <a:gd name="T63" fmla="*/ 526 h 574"/>
                  <a:gd name="T64" fmla="*/ 384 w 384"/>
                  <a:gd name="T65" fmla="*/ 526 h 574"/>
                  <a:gd name="T66" fmla="*/ 382 w 384"/>
                  <a:gd name="T67" fmla="*/ 536 h 574"/>
                  <a:gd name="T68" fmla="*/ 380 w 384"/>
                  <a:gd name="T69" fmla="*/ 544 h 574"/>
                  <a:gd name="T70" fmla="*/ 374 w 384"/>
                  <a:gd name="T71" fmla="*/ 552 h 574"/>
                  <a:gd name="T72" fmla="*/ 370 w 384"/>
                  <a:gd name="T73" fmla="*/ 560 h 574"/>
                  <a:gd name="T74" fmla="*/ 362 w 384"/>
                  <a:gd name="T75" fmla="*/ 566 h 574"/>
                  <a:gd name="T76" fmla="*/ 354 w 384"/>
                  <a:gd name="T77" fmla="*/ 570 h 574"/>
                  <a:gd name="T78" fmla="*/ 344 w 384"/>
                  <a:gd name="T79" fmla="*/ 572 h 574"/>
                  <a:gd name="T80" fmla="*/ 336 w 384"/>
                  <a:gd name="T81" fmla="*/ 574 h 574"/>
                  <a:gd name="T82" fmla="*/ 336 w 384"/>
                  <a:gd name="T83" fmla="*/ 574 h 574"/>
                  <a:gd name="T84" fmla="*/ 96 w 384"/>
                  <a:gd name="T85" fmla="*/ 478 h 574"/>
                  <a:gd name="T86" fmla="*/ 288 w 384"/>
                  <a:gd name="T87" fmla="*/ 478 h 574"/>
                  <a:gd name="T88" fmla="*/ 288 w 384"/>
                  <a:gd name="T89" fmla="*/ 96 h 574"/>
                  <a:gd name="T90" fmla="*/ 96 w 384"/>
                  <a:gd name="T91" fmla="*/ 96 h 574"/>
                  <a:gd name="T92" fmla="*/ 96 w 384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4" h="574">
                    <a:moveTo>
                      <a:pt x="336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40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10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70" y="14"/>
                    </a:lnTo>
                    <a:lnTo>
                      <a:pt x="374" y="22"/>
                    </a:lnTo>
                    <a:lnTo>
                      <a:pt x="380" y="30"/>
                    </a:lnTo>
                    <a:lnTo>
                      <a:pt x="382" y="38"/>
                    </a:lnTo>
                    <a:lnTo>
                      <a:pt x="384" y="48"/>
                    </a:lnTo>
                    <a:lnTo>
                      <a:pt x="384" y="526"/>
                    </a:lnTo>
                    <a:lnTo>
                      <a:pt x="384" y="526"/>
                    </a:lnTo>
                    <a:lnTo>
                      <a:pt x="382" y="536"/>
                    </a:lnTo>
                    <a:lnTo>
                      <a:pt x="380" y="544"/>
                    </a:lnTo>
                    <a:lnTo>
                      <a:pt x="374" y="552"/>
                    </a:lnTo>
                    <a:lnTo>
                      <a:pt x="370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6" y="574"/>
                    </a:lnTo>
                    <a:lnTo>
                      <a:pt x="336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8" name="Freeform 115">
                <a:extLst>
                  <a:ext uri="{FF2B5EF4-FFF2-40B4-BE49-F238E27FC236}">
                    <a16:creationId xmlns:a16="http://schemas.microsoft.com/office/drawing/2014/main" id="{1A06130D-59AF-435D-9EE1-2C026B2CD3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75" y="7612063"/>
                <a:ext cx="606425" cy="911225"/>
              </a:xfrm>
              <a:custGeom>
                <a:avLst/>
                <a:gdLst>
                  <a:gd name="T0" fmla="*/ 334 w 382"/>
                  <a:gd name="T1" fmla="*/ 574 h 574"/>
                  <a:gd name="T2" fmla="*/ 48 w 382"/>
                  <a:gd name="T3" fmla="*/ 574 h 574"/>
                  <a:gd name="T4" fmla="*/ 48 w 382"/>
                  <a:gd name="T5" fmla="*/ 574 h 574"/>
                  <a:gd name="T6" fmla="*/ 38 w 382"/>
                  <a:gd name="T7" fmla="*/ 572 h 574"/>
                  <a:gd name="T8" fmla="*/ 30 w 382"/>
                  <a:gd name="T9" fmla="*/ 570 h 574"/>
                  <a:gd name="T10" fmla="*/ 22 w 382"/>
                  <a:gd name="T11" fmla="*/ 566 h 574"/>
                  <a:gd name="T12" fmla="*/ 14 w 382"/>
                  <a:gd name="T13" fmla="*/ 560 h 574"/>
                  <a:gd name="T14" fmla="*/ 8 w 382"/>
                  <a:gd name="T15" fmla="*/ 552 h 574"/>
                  <a:gd name="T16" fmla="*/ 4 w 382"/>
                  <a:gd name="T17" fmla="*/ 544 h 574"/>
                  <a:gd name="T18" fmla="*/ 2 w 382"/>
                  <a:gd name="T19" fmla="*/ 536 h 574"/>
                  <a:gd name="T20" fmla="*/ 0 w 382"/>
                  <a:gd name="T21" fmla="*/ 526 h 574"/>
                  <a:gd name="T22" fmla="*/ 0 w 382"/>
                  <a:gd name="T23" fmla="*/ 48 h 574"/>
                  <a:gd name="T24" fmla="*/ 0 w 382"/>
                  <a:gd name="T25" fmla="*/ 48 h 574"/>
                  <a:gd name="T26" fmla="*/ 2 w 382"/>
                  <a:gd name="T27" fmla="*/ 38 h 574"/>
                  <a:gd name="T28" fmla="*/ 4 w 382"/>
                  <a:gd name="T29" fmla="*/ 30 h 574"/>
                  <a:gd name="T30" fmla="*/ 8 w 382"/>
                  <a:gd name="T31" fmla="*/ 22 h 574"/>
                  <a:gd name="T32" fmla="*/ 14 w 382"/>
                  <a:gd name="T33" fmla="*/ 14 h 574"/>
                  <a:gd name="T34" fmla="*/ 22 w 382"/>
                  <a:gd name="T35" fmla="*/ 8 h 574"/>
                  <a:gd name="T36" fmla="*/ 30 w 382"/>
                  <a:gd name="T37" fmla="*/ 4 h 574"/>
                  <a:gd name="T38" fmla="*/ 38 w 382"/>
                  <a:gd name="T39" fmla="*/ 2 h 574"/>
                  <a:gd name="T40" fmla="*/ 48 w 382"/>
                  <a:gd name="T41" fmla="*/ 0 h 574"/>
                  <a:gd name="T42" fmla="*/ 334 w 382"/>
                  <a:gd name="T43" fmla="*/ 0 h 574"/>
                  <a:gd name="T44" fmla="*/ 334 w 382"/>
                  <a:gd name="T45" fmla="*/ 0 h 574"/>
                  <a:gd name="T46" fmla="*/ 344 w 382"/>
                  <a:gd name="T47" fmla="*/ 2 h 574"/>
                  <a:gd name="T48" fmla="*/ 354 w 382"/>
                  <a:gd name="T49" fmla="*/ 4 h 574"/>
                  <a:gd name="T50" fmla="*/ 362 w 382"/>
                  <a:gd name="T51" fmla="*/ 8 h 574"/>
                  <a:gd name="T52" fmla="*/ 368 w 382"/>
                  <a:gd name="T53" fmla="*/ 14 h 574"/>
                  <a:gd name="T54" fmla="*/ 374 w 382"/>
                  <a:gd name="T55" fmla="*/ 22 h 574"/>
                  <a:gd name="T56" fmla="*/ 378 w 382"/>
                  <a:gd name="T57" fmla="*/ 30 h 574"/>
                  <a:gd name="T58" fmla="*/ 382 w 382"/>
                  <a:gd name="T59" fmla="*/ 38 h 574"/>
                  <a:gd name="T60" fmla="*/ 382 w 382"/>
                  <a:gd name="T61" fmla="*/ 48 h 574"/>
                  <a:gd name="T62" fmla="*/ 382 w 382"/>
                  <a:gd name="T63" fmla="*/ 526 h 574"/>
                  <a:gd name="T64" fmla="*/ 382 w 382"/>
                  <a:gd name="T65" fmla="*/ 526 h 574"/>
                  <a:gd name="T66" fmla="*/ 382 w 382"/>
                  <a:gd name="T67" fmla="*/ 536 h 574"/>
                  <a:gd name="T68" fmla="*/ 378 w 382"/>
                  <a:gd name="T69" fmla="*/ 544 h 574"/>
                  <a:gd name="T70" fmla="*/ 374 w 382"/>
                  <a:gd name="T71" fmla="*/ 552 h 574"/>
                  <a:gd name="T72" fmla="*/ 368 w 382"/>
                  <a:gd name="T73" fmla="*/ 560 h 574"/>
                  <a:gd name="T74" fmla="*/ 362 w 382"/>
                  <a:gd name="T75" fmla="*/ 566 h 574"/>
                  <a:gd name="T76" fmla="*/ 354 w 382"/>
                  <a:gd name="T77" fmla="*/ 570 h 574"/>
                  <a:gd name="T78" fmla="*/ 344 w 382"/>
                  <a:gd name="T79" fmla="*/ 572 h 574"/>
                  <a:gd name="T80" fmla="*/ 334 w 382"/>
                  <a:gd name="T81" fmla="*/ 574 h 574"/>
                  <a:gd name="T82" fmla="*/ 334 w 382"/>
                  <a:gd name="T83" fmla="*/ 574 h 574"/>
                  <a:gd name="T84" fmla="*/ 96 w 382"/>
                  <a:gd name="T85" fmla="*/ 478 h 574"/>
                  <a:gd name="T86" fmla="*/ 288 w 382"/>
                  <a:gd name="T87" fmla="*/ 478 h 574"/>
                  <a:gd name="T88" fmla="*/ 288 w 382"/>
                  <a:gd name="T89" fmla="*/ 96 h 574"/>
                  <a:gd name="T90" fmla="*/ 96 w 382"/>
                  <a:gd name="T91" fmla="*/ 96 h 574"/>
                  <a:gd name="T92" fmla="*/ 96 w 382"/>
                  <a:gd name="T93" fmla="*/ 47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574">
                    <a:moveTo>
                      <a:pt x="334" y="574"/>
                    </a:moveTo>
                    <a:lnTo>
                      <a:pt x="48" y="574"/>
                    </a:lnTo>
                    <a:lnTo>
                      <a:pt x="48" y="574"/>
                    </a:lnTo>
                    <a:lnTo>
                      <a:pt x="38" y="572"/>
                    </a:lnTo>
                    <a:lnTo>
                      <a:pt x="30" y="570"/>
                    </a:lnTo>
                    <a:lnTo>
                      <a:pt x="22" y="566"/>
                    </a:lnTo>
                    <a:lnTo>
                      <a:pt x="14" y="560"/>
                    </a:lnTo>
                    <a:lnTo>
                      <a:pt x="8" y="552"/>
                    </a:lnTo>
                    <a:lnTo>
                      <a:pt x="4" y="544"/>
                    </a:lnTo>
                    <a:lnTo>
                      <a:pt x="2" y="536"/>
                    </a:lnTo>
                    <a:lnTo>
                      <a:pt x="0" y="52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44" y="2"/>
                    </a:lnTo>
                    <a:lnTo>
                      <a:pt x="354" y="4"/>
                    </a:lnTo>
                    <a:lnTo>
                      <a:pt x="362" y="8"/>
                    </a:lnTo>
                    <a:lnTo>
                      <a:pt x="368" y="14"/>
                    </a:lnTo>
                    <a:lnTo>
                      <a:pt x="374" y="22"/>
                    </a:lnTo>
                    <a:lnTo>
                      <a:pt x="378" y="30"/>
                    </a:lnTo>
                    <a:lnTo>
                      <a:pt x="382" y="38"/>
                    </a:lnTo>
                    <a:lnTo>
                      <a:pt x="382" y="48"/>
                    </a:lnTo>
                    <a:lnTo>
                      <a:pt x="382" y="526"/>
                    </a:lnTo>
                    <a:lnTo>
                      <a:pt x="382" y="526"/>
                    </a:lnTo>
                    <a:lnTo>
                      <a:pt x="382" y="536"/>
                    </a:lnTo>
                    <a:lnTo>
                      <a:pt x="378" y="544"/>
                    </a:lnTo>
                    <a:lnTo>
                      <a:pt x="374" y="552"/>
                    </a:lnTo>
                    <a:lnTo>
                      <a:pt x="368" y="560"/>
                    </a:lnTo>
                    <a:lnTo>
                      <a:pt x="362" y="566"/>
                    </a:lnTo>
                    <a:lnTo>
                      <a:pt x="354" y="570"/>
                    </a:lnTo>
                    <a:lnTo>
                      <a:pt x="344" y="572"/>
                    </a:lnTo>
                    <a:lnTo>
                      <a:pt x="334" y="574"/>
                    </a:lnTo>
                    <a:lnTo>
                      <a:pt x="334" y="574"/>
                    </a:lnTo>
                    <a:close/>
                    <a:moveTo>
                      <a:pt x="96" y="478"/>
                    </a:moveTo>
                    <a:lnTo>
                      <a:pt x="288" y="478"/>
                    </a:lnTo>
                    <a:lnTo>
                      <a:pt x="288" y="96"/>
                    </a:lnTo>
                    <a:lnTo>
                      <a:pt x="96" y="96"/>
                    </a:lnTo>
                    <a:lnTo>
                      <a:pt x="96" y="4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sp>
            <p:nvSpPr>
              <p:cNvPr id="109" name="Freeform 116">
                <a:extLst>
                  <a:ext uri="{FF2B5EF4-FFF2-40B4-BE49-F238E27FC236}">
                    <a16:creationId xmlns:a16="http://schemas.microsoft.com/office/drawing/2014/main" id="{254E931F-A632-4228-A115-814085FF42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6250" y="8824913"/>
                <a:ext cx="911225" cy="1365250"/>
              </a:xfrm>
              <a:custGeom>
                <a:avLst/>
                <a:gdLst>
                  <a:gd name="T0" fmla="*/ 526 w 574"/>
                  <a:gd name="T1" fmla="*/ 860 h 860"/>
                  <a:gd name="T2" fmla="*/ 48 w 574"/>
                  <a:gd name="T3" fmla="*/ 860 h 860"/>
                  <a:gd name="T4" fmla="*/ 48 w 574"/>
                  <a:gd name="T5" fmla="*/ 860 h 860"/>
                  <a:gd name="T6" fmla="*/ 38 w 574"/>
                  <a:gd name="T7" fmla="*/ 860 h 860"/>
                  <a:gd name="T8" fmla="*/ 30 w 574"/>
                  <a:gd name="T9" fmla="*/ 858 h 860"/>
                  <a:gd name="T10" fmla="*/ 22 w 574"/>
                  <a:gd name="T11" fmla="*/ 852 h 860"/>
                  <a:gd name="T12" fmla="*/ 14 w 574"/>
                  <a:gd name="T13" fmla="*/ 846 h 860"/>
                  <a:gd name="T14" fmla="*/ 8 w 574"/>
                  <a:gd name="T15" fmla="*/ 840 h 860"/>
                  <a:gd name="T16" fmla="*/ 4 w 574"/>
                  <a:gd name="T17" fmla="*/ 832 h 860"/>
                  <a:gd name="T18" fmla="*/ 0 w 574"/>
                  <a:gd name="T19" fmla="*/ 822 h 860"/>
                  <a:gd name="T20" fmla="*/ 0 w 574"/>
                  <a:gd name="T21" fmla="*/ 814 h 860"/>
                  <a:gd name="T22" fmla="*/ 0 w 574"/>
                  <a:gd name="T23" fmla="*/ 48 h 860"/>
                  <a:gd name="T24" fmla="*/ 0 w 574"/>
                  <a:gd name="T25" fmla="*/ 48 h 860"/>
                  <a:gd name="T26" fmla="*/ 0 w 574"/>
                  <a:gd name="T27" fmla="*/ 38 h 860"/>
                  <a:gd name="T28" fmla="*/ 4 w 574"/>
                  <a:gd name="T29" fmla="*/ 30 h 860"/>
                  <a:gd name="T30" fmla="*/ 8 w 574"/>
                  <a:gd name="T31" fmla="*/ 22 h 860"/>
                  <a:gd name="T32" fmla="*/ 14 w 574"/>
                  <a:gd name="T33" fmla="*/ 14 h 860"/>
                  <a:gd name="T34" fmla="*/ 22 w 574"/>
                  <a:gd name="T35" fmla="*/ 8 h 860"/>
                  <a:gd name="T36" fmla="*/ 30 w 574"/>
                  <a:gd name="T37" fmla="*/ 4 h 860"/>
                  <a:gd name="T38" fmla="*/ 38 w 574"/>
                  <a:gd name="T39" fmla="*/ 2 h 860"/>
                  <a:gd name="T40" fmla="*/ 48 w 574"/>
                  <a:gd name="T41" fmla="*/ 0 h 860"/>
                  <a:gd name="T42" fmla="*/ 526 w 574"/>
                  <a:gd name="T43" fmla="*/ 0 h 860"/>
                  <a:gd name="T44" fmla="*/ 526 w 574"/>
                  <a:gd name="T45" fmla="*/ 0 h 860"/>
                  <a:gd name="T46" fmla="*/ 536 w 574"/>
                  <a:gd name="T47" fmla="*/ 2 h 860"/>
                  <a:gd name="T48" fmla="*/ 544 w 574"/>
                  <a:gd name="T49" fmla="*/ 4 h 860"/>
                  <a:gd name="T50" fmla="*/ 552 w 574"/>
                  <a:gd name="T51" fmla="*/ 8 h 860"/>
                  <a:gd name="T52" fmla="*/ 560 w 574"/>
                  <a:gd name="T53" fmla="*/ 14 h 860"/>
                  <a:gd name="T54" fmla="*/ 566 w 574"/>
                  <a:gd name="T55" fmla="*/ 22 h 860"/>
                  <a:gd name="T56" fmla="*/ 570 w 574"/>
                  <a:gd name="T57" fmla="*/ 30 h 860"/>
                  <a:gd name="T58" fmla="*/ 572 w 574"/>
                  <a:gd name="T59" fmla="*/ 38 h 860"/>
                  <a:gd name="T60" fmla="*/ 574 w 574"/>
                  <a:gd name="T61" fmla="*/ 48 h 860"/>
                  <a:gd name="T62" fmla="*/ 574 w 574"/>
                  <a:gd name="T63" fmla="*/ 814 h 860"/>
                  <a:gd name="T64" fmla="*/ 574 w 574"/>
                  <a:gd name="T65" fmla="*/ 814 h 860"/>
                  <a:gd name="T66" fmla="*/ 572 w 574"/>
                  <a:gd name="T67" fmla="*/ 822 h 860"/>
                  <a:gd name="T68" fmla="*/ 570 w 574"/>
                  <a:gd name="T69" fmla="*/ 832 h 860"/>
                  <a:gd name="T70" fmla="*/ 566 w 574"/>
                  <a:gd name="T71" fmla="*/ 840 h 860"/>
                  <a:gd name="T72" fmla="*/ 560 w 574"/>
                  <a:gd name="T73" fmla="*/ 846 h 860"/>
                  <a:gd name="T74" fmla="*/ 552 w 574"/>
                  <a:gd name="T75" fmla="*/ 852 h 860"/>
                  <a:gd name="T76" fmla="*/ 544 w 574"/>
                  <a:gd name="T77" fmla="*/ 858 h 860"/>
                  <a:gd name="T78" fmla="*/ 536 w 574"/>
                  <a:gd name="T79" fmla="*/ 860 h 860"/>
                  <a:gd name="T80" fmla="*/ 526 w 574"/>
                  <a:gd name="T81" fmla="*/ 860 h 860"/>
                  <a:gd name="T82" fmla="*/ 526 w 574"/>
                  <a:gd name="T83" fmla="*/ 860 h 860"/>
                  <a:gd name="T84" fmla="*/ 96 w 574"/>
                  <a:gd name="T85" fmla="*/ 766 h 860"/>
                  <a:gd name="T86" fmla="*/ 478 w 574"/>
                  <a:gd name="T87" fmla="*/ 766 h 860"/>
                  <a:gd name="T88" fmla="*/ 478 w 574"/>
                  <a:gd name="T89" fmla="*/ 96 h 860"/>
                  <a:gd name="T90" fmla="*/ 96 w 574"/>
                  <a:gd name="T91" fmla="*/ 96 h 860"/>
                  <a:gd name="T92" fmla="*/ 96 w 574"/>
                  <a:gd name="T93" fmla="*/ 766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4" h="860">
                    <a:moveTo>
                      <a:pt x="526" y="860"/>
                    </a:moveTo>
                    <a:lnTo>
                      <a:pt x="48" y="860"/>
                    </a:lnTo>
                    <a:lnTo>
                      <a:pt x="48" y="860"/>
                    </a:lnTo>
                    <a:lnTo>
                      <a:pt x="38" y="860"/>
                    </a:lnTo>
                    <a:lnTo>
                      <a:pt x="30" y="858"/>
                    </a:lnTo>
                    <a:lnTo>
                      <a:pt x="22" y="852"/>
                    </a:lnTo>
                    <a:lnTo>
                      <a:pt x="14" y="846"/>
                    </a:lnTo>
                    <a:lnTo>
                      <a:pt x="8" y="840"/>
                    </a:lnTo>
                    <a:lnTo>
                      <a:pt x="4" y="832"/>
                    </a:lnTo>
                    <a:lnTo>
                      <a:pt x="0" y="822"/>
                    </a:lnTo>
                    <a:lnTo>
                      <a:pt x="0" y="81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36" y="2"/>
                    </a:lnTo>
                    <a:lnTo>
                      <a:pt x="544" y="4"/>
                    </a:lnTo>
                    <a:lnTo>
                      <a:pt x="552" y="8"/>
                    </a:lnTo>
                    <a:lnTo>
                      <a:pt x="560" y="14"/>
                    </a:lnTo>
                    <a:lnTo>
                      <a:pt x="566" y="22"/>
                    </a:lnTo>
                    <a:lnTo>
                      <a:pt x="570" y="30"/>
                    </a:lnTo>
                    <a:lnTo>
                      <a:pt x="572" y="38"/>
                    </a:lnTo>
                    <a:lnTo>
                      <a:pt x="574" y="48"/>
                    </a:lnTo>
                    <a:lnTo>
                      <a:pt x="574" y="814"/>
                    </a:lnTo>
                    <a:lnTo>
                      <a:pt x="574" y="814"/>
                    </a:lnTo>
                    <a:lnTo>
                      <a:pt x="572" y="822"/>
                    </a:lnTo>
                    <a:lnTo>
                      <a:pt x="570" y="832"/>
                    </a:lnTo>
                    <a:lnTo>
                      <a:pt x="566" y="840"/>
                    </a:lnTo>
                    <a:lnTo>
                      <a:pt x="560" y="846"/>
                    </a:lnTo>
                    <a:lnTo>
                      <a:pt x="552" y="852"/>
                    </a:lnTo>
                    <a:lnTo>
                      <a:pt x="544" y="858"/>
                    </a:lnTo>
                    <a:lnTo>
                      <a:pt x="536" y="860"/>
                    </a:lnTo>
                    <a:lnTo>
                      <a:pt x="526" y="860"/>
                    </a:lnTo>
                    <a:lnTo>
                      <a:pt x="526" y="860"/>
                    </a:lnTo>
                    <a:close/>
                    <a:moveTo>
                      <a:pt x="96" y="766"/>
                    </a:moveTo>
                    <a:lnTo>
                      <a:pt x="478" y="766"/>
                    </a:lnTo>
                    <a:lnTo>
                      <a:pt x="478" y="96"/>
                    </a:lnTo>
                    <a:lnTo>
                      <a:pt x="96" y="96"/>
                    </a:lnTo>
                    <a:lnTo>
                      <a:pt x="96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7" tIns="22859" rIns="45717" bIns="22859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defRPr/>
                </a:pPr>
                <a:endParaRPr lang="en-IN" sz="900">
                  <a:solidFill>
                    <a:prstClr val="black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A88438D-707C-436B-BDD6-33F7C7A5A447}"/>
              </a:ext>
            </a:extLst>
          </p:cNvPr>
          <p:cNvSpPr txBox="1"/>
          <p:nvPr/>
        </p:nvSpPr>
        <p:spPr>
          <a:xfrm>
            <a:off x="225829" y="2489204"/>
            <a:ext cx="1328291" cy="307726"/>
          </a:xfrm>
          <a:prstGeom prst="rect">
            <a:avLst/>
          </a:prstGeom>
          <a:noFill/>
        </p:spPr>
        <p:txBody>
          <a:bodyPr wrap="square" lIns="121869" tIns="60935" rIns="121869" bIns="60935" rtlCol="0">
            <a:spAutoFit/>
          </a:bodyPr>
          <a:lstStyle/>
          <a:p>
            <a:pPr algn="ctr" defTabSz="914355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On-Premises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60AEF9-D4BB-4A7A-B10B-5C269E86B306}"/>
              </a:ext>
            </a:extLst>
          </p:cNvPr>
          <p:cNvSpPr txBox="1"/>
          <p:nvPr/>
        </p:nvSpPr>
        <p:spPr>
          <a:xfrm>
            <a:off x="2848205" y="2569701"/>
            <a:ext cx="779485" cy="307726"/>
          </a:xfrm>
          <a:prstGeom prst="rect">
            <a:avLst/>
          </a:prstGeom>
          <a:noFill/>
        </p:spPr>
        <p:txBody>
          <a:bodyPr wrap="square" lIns="121869" tIns="60935" rIns="121869" bIns="60935" rtlCol="0">
            <a:spAutoFit/>
          </a:bodyPr>
          <a:lstStyle/>
          <a:p>
            <a:pPr algn="ctr" defTabSz="914355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Hybrid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2AF56F3-2850-4B84-9B9F-6B8D0377DCD6}"/>
              </a:ext>
            </a:extLst>
          </p:cNvPr>
          <p:cNvSpPr txBox="1"/>
          <p:nvPr/>
        </p:nvSpPr>
        <p:spPr>
          <a:xfrm>
            <a:off x="4667144" y="2542890"/>
            <a:ext cx="1264229" cy="492392"/>
          </a:xfrm>
          <a:prstGeom prst="rect">
            <a:avLst/>
          </a:prstGeom>
          <a:noFill/>
        </p:spPr>
        <p:txBody>
          <a:bodyPr wrap="square" lIns="121869" tIns="60935" rIns="121869" bIns="60935" rtlCol="0">
            <a:spAutoFit/>
          </a:bodyPr>
          <a:lstStyle/>
          <a:p>
            <a:pPr algn="ctr" defTabSz="914355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SimHei"/>
                <a:cs typeface="Calibri" panose="020F0502020204030204" pitchFamily="34" charset="0"/>
              </a:rPr>
              <a:t>In our Record Centers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BC1A5B29-EDB8-4BCB-9D6A-B7E2A4E1D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7" y="2928136"/>
            <a:ext cx="1342076" cy="454137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01877FDA-8051-4CB3-82A5-2358C4ACFEDD}"/>
              </a:ext>
            </a:extLst>
          </p:cNvPr>
          <p:cNvSpPr/>
          <p:nvPr/>
        </p:nvSpPr>
        <p:spPr>
          <a:xfrm>
            <a:off x="5985191" y="209833"/>
            <a:ext cx="5686172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DIGITIZATION AND </a:t>
            </a:r>
          </a:p>
          <a:p>
            <a:pPr>
              <a:lnSpc>
                <a:spcPct val="80000"/>
              </a:lnSpc>
            </a:pPr>
            <a:r>
              <a:rPr lang="en-US" sz="440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RECORDS STORAGE 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331166A-1EDA-4528-A49C-DAE8ACC04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00" y="415088"/>
            <a:ext cx="2416367" cy="7693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68F500A4-71DA-46B7-8D62-DA0C5F322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55" y="3295861"/>
            <a:ext cx="5083177" cy="3085595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D5CD3F52-65F2-4440-A1D7-10A3F064E7AB}"/>
              </a:ext>
            </a:extLst>
          </p:cNvPr>
          <p:cNvSpPr/>
          <p:nvPr/>
        </p:nvSpPr>
        <p:spPr>
          <a:xfrm>
            <a:off x="2075093" y="2995970"/>
            <a:ext cx="1760418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SCANING FLOW</a:t>
            </a:r>
            <a:endParaRPr lang="en-US" sz="1600" b="1">
              <a:gradFill flip="none" rotWithShape="1"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2D305D-F25D-4BF5-939E-04702BE57680}"/>
              </a:ext>
            </a:extLst>
          </p:cNvPr>
          <p:cNvGrpSpPr/>
          <p:nvPr/>
        </p:nvGrpSpPr>
        <p:grpSpPr>
          <a:xfrm>
            <a:off x="4818026" y="1538160"/>
            <a:ext cx="927620" cy="927620"/>
            <a:chOff x="4817942" y="1491093"/>
            <a:chExt cx="927680" cy="92768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38AF5AC-9678-40B1-BEF5-12E722B86868}"/>
                </a:ext>
              </a:extLst>
            </p:cNvPr>
            <p:cNvSpPr/>
            <p:nvPr/>
          </p:nvSpPr>
          <p:spPr>
            <a:xfrm>
              <a:off x="4817942" y="1491093"/>
              <a:ext cx="927680" cy="927680"/>
            </a:xfrm>
            <a:prstGeom prst="ellipse">
              <a:avLst/>
            </a:prstGeom>
            <a:solidFill>
              <a:srgbClr val="23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en-US" sz="900">
                <a:solidFill>
                  <a:prstClr val="white"/>
                </a:solidFill>
                <a:latin typeface="Arial"/>
                <a:ea typeface="SimHei"/>
                <a:cs typeface="Arial Unicode MS"/>
              </a:endParaRPr>
            </a:p>
          </p:txBody>
        </p:sp>
        <p:pic>
          <p:nvPicPr>
            <p:cNvPr id="6" name="Graphic 5" descr="City outline">
              <a:extLst>
                <a:ext uri="{FF2B5EF4-FFF2-40B4-BE49-F238E27FC236}">
                  <a16:creationId xmlns:a16="http://schemas.microsoft.com/office/drawing/2014/main" id="{83CF92A0-953B-4BC7-9EEE-F3E742DD3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83158" y="1579566"/>
              <a:ext cx="750306" cy="7503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564F1E-703B-4A57-AEF3-6A5C265AD145}"/>
              </a:ext>
            </a:extLst>
          </p:cNvPr>
          <p:cNvGrpSpPr/>
          <p:nvPr/>
        </p:nvGrpSpPr>
        <p:grpSpPr>
          <a:xfrm>
            <a:off x="2800036" y="1538160"/>
            <a:ext cx="927620" cy="927620"/>
            <a:chOff x="2799821" y="1584981"/>
            <a:chExt cx="927680" cy="9276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497403-3A12-4706-BBC9-8E12E2982EB3}"/>
                </a:ext>
              </a:extLst>
            </p:cNvPr>
            <p:cNvGrpSpPr/>
            <p:nvPr/>
          </p:nvGrpSpPr>
          <p:grpSpPr>
            <a:xfrm>
              <a:off x="2799821" y="1584981"/>
              <a:ext cx="927680" cy="927680"/>
              <a:chOff x="9811170" y="576003"/>
              <a:chExt cx="927680" cy="92768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0005141-B88D-4D67-A4AA-43D5BA5235BB}"/>
                  </a:ext>
                </a:extLst>
              </p:cNvPr>
              <p:cNvSpPr/>
              <p:nvPr/>
            </p:nvSpPr>
            <p:spPr>
              <a:xfrm>
                <a:off x="9811170" y="576003"/>
                <a:ext cx="927680" cy="927680"/>
              </a:xfrm>
              <a:prstGeom prst="ellipse">
                <a:avLst/>
              </a:prstGeom>
              <a:solidFill>
                <a:srgbClr val="833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>
                  <a:defRPr/>
                </a:pPr>
                <a:endParaRPr lang="en-US" sz="900">
                  <a:solidFill>
                    <a:prstClr val="white"/>
                  </a:solidFill>
                  <a:latin typeface="Arial"/>
                  <a:ea typeface="SimHei"/>
                  <a:cs typeface="Arial Unicode MS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DFED48B-B5BC-4CD3-8B66-2EA65E1B3744}"/>
                  </a:ext>
                </a:extLst>
              </p:cNvPr>
              <p:cNvGrpSpPr/>
              <p:nvPr/>
            </p:nvGrpSpPr>
            <p:grpSpPr>
              <a:xfrm>
                <a:off x="9985114" y="834226"/>
                <a:ext cx="239773" cy="449143"/>
                <a:chOff x="-1235075" y="5640388"/>
                <a:chExt cx="2428875" cy="4549775"/>
              </a:xfrm>
              <a:solidFill>
                <a:schemeClr val="bg2"/>
              </a:solidFill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A74F1F99-2B0D-493A-ACC0-FED8B7FF5E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5075" y="5792788"/>
                  <a:ext cx="2428875" cy="4397375"/>
                </a:xfrm>
                <a:custGeom>
                  <a:avLst/>
                  <a:gdLst>
                    <a:gd name="T0" fmla="*/ 1482 w 1530"/>
                    <a:gd name="T1" fmla="*/ 2770 h 2770"/>
                    <a:gd name="T2" fmla="*/ 48 w 1530"/>
                    <a:gd name="T3" fmla="*/ 2770 h 2770"/>
                    <a:gd name="T4" fmla="*/ 48 w 1530"/>
                    <a:gd name="T5" fmla="*/ 2770 h 2770"/>
                    <a:gd name="T6" fmla="*/ 38 w 1530"/>
                    <a:gd name="T7" fmla="*/ 2770 h 2770"/>
                    <a:gd name="T8" fmla="*/ 30 w 1530"/>
                    <a:gd name="T9" fmla="*/ 2768 h 2770"/>
                    <a:gd name="T10" fmla="*/ 22 w 1530"/>
                    <a:gd name="T11" fmla="*/ 2762 h 2770"/>
                    <a:gd name="T12" fmla="*/ 14 w 1530"/>
                    <a:gd name="T13" fmla="*/ 2756 h 2770"/>
                    <a:gd name="T14" fmla="*/ 8 w 1530"/>
                    <a:gd name="T15" fmla="*/ 2750 h 2770"/>
                    <a:gd name="T16" fmla="*/ 4 w 1530"/>
                    <a:gd name="T17" fmla="*/ 2742 h 2770"/>
                    <a:gd name="T18" fmla="*/ 2 w 1530"/>
                    <a:gd name="T19" fmla="*/ 2732 h 2770"/>
                    <a:gd name="T20" fmla="*/ 0 w 1530"/>
                    <a:gd name="T21" fmla="*/ 2724 h 2770"/>
                    <a:gd name="T22" fmla="*/ 0 w 1530"/>
                    <a:gd name="T23" fmla="*/ 48 h 2770"/>
                    <a:gd name="T24" fmla="*/ 0 w 1530"/>
                    <a:gd name="T25" fmla="*/ 48 h 2770"/>
                    <a:gd name="T26" fmla="*/ 2 w 1530"/>
                    <a:gd name="T27" fmla="*/ 38 h 2770"/>
                    <a:gd name="T28" fmla="*/ 4 w 1530"/>
                    <a:gd name="T29" fmla="*/ 28 h 2770"/>
                    <a:gd name="T30" fmla="*/ 8 w 1530"/>
                    <a:gd name="T31" fmla="*/ 20 h 2770"/>
                    <a:gd name="T32" fmla="*/ 14 w 1530"/>
                    <a:gd name="T33" fmla="*/ 14 h 2770"/>
                    <a:gd name="T34" fmla="*/ 22 w 1530"/>
                    <a:gd name="T35" fmla="*/ 8 h 2770"/>
                    <a:gd name="T36" fmla="*/ 30 w 1530"/>
                    <a:gd name="T37" fmla="*/ 2 h 2770"/>
                    <a:gd name="T38" fmla="*/ 38 w 1530"/>
                    <a:gd name="T39" fmla="*/ 0 h 2770"/>
                    <a:gd name="T40" fmla="*/ 48 w 1530"/>
                    <a:gd name="T41" fmla="*/ 0 h 2770"/>
                    <a:gd name="T42" fmla="*/ 1482 w 1530"/>
                    <a:gd name="T43" fmla="*/ 0 h 2770"/>
                    <a:gd name="T44" fmla="*/ 1482 w 1530"/>
                    <a:gd name="T45" fmla="*/ 0 h 2770"/>
                    <a:gd name="T46" fmla="*/ 1492 w 1530"/>
                    <a:gd name="T47" fmla="*/ 0 h 2770"/>
                    <a:gd name="T48" fmla="*/ 1500 w 1530"/>
                    <a:gd name="T49" fmla="*/ 2 h 2770"/>
                    <a:gd name="T50" fmla="*/ 1508 w 1530"/>
                    <a:gd name="T51" fmla="*/ 8 h 2770"/>
                    <a:gd name="T52" fmla="*/ 1516 w 1530"/>
                    <a:gd name="T53" fmla="*/ 14 h 2770"/>
                    <a:gd name="T54" fmla="*/ 1522 w 1530"/>
                    <a:gd name="T55" fmla="*/ 20 h 2770"/>
                    <a:gd name="T56" fmla="*/ 1526 w 1530"/>
                    <a:gd name="T57" fmla="*/ 28 h 2770"/>
                    <a:gd name="T58" fmla="*/ 1528 w 1530"/>
                    <a:gd name="T59" fmla="*/ 38 h 2770"/>
                    <a:gd name="T60" fmla="*/ 1530 w 1530"/>
                    <a:gd name="T61" fmla="*/ 48 h 2770"/>
                    <a:gd name="T62" fmla="*/ 1530 w 1530"/>
                    <a:gd name="T63" fmla="*/ 2724 h 2770"/>
                    <a:gd name="T64" fmla="*/ 1530 w 1530"/>
                    <a:gd name="T65" fmla="*/ 2724 h 2770"/>
                    <a:gd name="T66" fmla="*/ 1528 w 1530"/>
                    <a:gd name="T67" fmla="*/ 2732 h 2770"/>
                    <a:gd name="T68" fmla="*/ 1526 w 1530"/>
                    <a:gd name="T69" fmla="*/ 2742 h 2770"/>
                    <a:gd name="T70" fmla="*/ 1522 w 1530"/>
                    <a:gd name="T71" fmla="*/ 2750 h 2770"/>
                    <a:gd name="T72" fmla="*/ 1516 w 1530"/>
                    <a:gd name="T73" fmla="*/ 2756 h 2770"/>
                    <a:gd name="T74" fmla="*/ 1508 w 1530"/>
                    <a:gd name="T75" fmla="*/ 2762 h 2770"/>
                    <a:gd name="T76" fmla="*/ 1500 w 1530"/>
                    <a:gd name="T77" fmla="*/ 2768 h 2770"/>
                    <a:gd name="T78" fmla="*/ 1492 w 1530"/>
                    <a:gd name="T79" fmla="*/ 2770 h 2770"/>
                    <a:gd name="T80" fmla="*/ 1482 w 1530"/>
                    <a:gd name="T81" fmla="*/ 2770 h 2770"/>
                    <a:gd name="T82" fmla="*/ 1482 w 1530"/>
                    <a:gd name="T83" fmla="*/ 2770 h 2770"/>
                    <a:gd name="T84" fmla="*/ 96 w 1530"/>
                    <a:gd name="T85" fmla="*/ 2676 h 2770"/>
                    <a:gd name="T86" fmla="*/ 1434 w 1530"/>
                    <a:gd name="T87" fmla="*/ 2676 h 2770"/>
                    <a:gd name="T88" fmla="*/ 1434 w 1530"/>
                    <a:gd name="T89" fmla="*/ 94 h 2770"/>
                    <a:gd name="T90" fmla="*/ 96 w 1530"/>
                    <a:gd name="T91" fmla="*/ 94 h 2770"/>
                    <a:gd name="T92" fmla="*/ 96 w 1530"/>
                    <a:gd name="T93" fmla="*/ 2676 h 2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530" h="2770">
                      <a:moveTo>
                        <a:pt x="1482" y="2770"/>
                      </a:moveTo>
                      <a:lnTo>
                        <a:pt x="48" y="2770"/>
                      </a:lnTo>
                      <a:lnTo>
                        <a:pt x="48" y="2770"/>
                      </a:lnTo>
                      <a:lnTo>
                        <a:pt x="38" y="2770"/>
                      </a:lnTo>
                      <a:lnTo>
                        <a:pt x="30" y="2768"/>
                      </a:lnTo>
                      <a:lnTo>
                        <a:pt x="22" y="2762"/>
                      </a:lnTo>
                      <a:lnTo>
                        <a:pt x="14" y="2756"/>
                      </a:lnTo>
                      <a:lnTo>
                        <a:pt x="8" y="2750"/>
                      </a:lnTo>
                      <a:lnTo>
                        <a:pt x="4" y="2742"/>
                      </a:lnTo>
                      <a:lnTo>
                        <a:pt x="2" y="2732"/>
                      </a:lnTo>
                      <a:lnTo>
                        <a:pt x="0" y="2724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92" y="0"/>
                      </a:lnTo>
                      <a:lnTo>
                        <a:pt x="1500" y="2"/>
                      </a:lnTo>
                      <a:lnTo>
                        <a:pt x="1508" y="8"/>
                      </a:lnTo>
                      <a:lnTo>
                        <a:pt x="1516" y="14"/>
                      </a:lnTo>
                      <a:lnTo>
                        <a:pt x="1522" y="20"/>
                      </a:lnTo>
                      <a:lnTo>
                        <a:pt x="1526" y="28"/>
                      </a:lnTo>
                      <a:lnTo>
                        <a:pt x="1528" y="38"/>
                      </a:lnTo>
                      <a:lnTo>
                        <a:pt x="1530" y="48"/>
                      </a:lnTo>
                      <a:lnTo>
                        <a:pt x="1530" y="2724"/>
                      </a:lnTo>
                      <a:lnTo>
                        <a:pt x="1530" y="2724"/>
                      </a:lnTo>
                      <a:lnTo>
                        <a:pt x="1528" y="2732"/>
                      </a:lnTo>
                      <a:lnTo>
                        <a:pt x="1526" y="2742"/>
                      </a:lnTo>
                      <a:lnTo>
                        <a:pt x="1522" y="2750"/>
                      </a:lnTo>
                      <a:lnTo>
                        <a:pt x="1516" y="2756"/>
                      </a:lnTo>
                      <a:lnTo>
                        <a:pt x="1508" y="2762"/>
                      </a:lnTo>
                      <a:lnTo>
                        <a:pt x="1500" y="2768"/>
                      </a:lnTo>
                      <a:lnTo>
                        <a:pt x="1492" y="2770"/>
                      </a:lnTo>
                      <a:lnTo>
                        <a:pt x="1482" y="2770"/>
                      </a:lnTo>
                      <a:lnTo>
                        <a:pt x="1482" y="2770"/>
                      </a:lnTo>
                      <a:close/>
                      <a:moveTo>
                        <a:pt x="96" y="2676"/>
                      </a:moveTo>
                      <a:lnTo>
                        <a:pt x="1434" y="2676"/>
                      </a:lnTo>
                      <a:lnTo>
                        <a:pt x="1434" y="94"/>
                      </a:lnTo>
                      <a:lnTo>
                        <a:pt x="96" y="94"/>
                      </a:lnTo>
                      <a:lnTo>
                        <a:pt x="96" y="26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4" name="Freeform 6">
                  <a:extLst>
                    <a:ext uri="{FF2B5EF4-FFF2-40B4-BE49-F238E27FC236}">
                      <a16:creationId xmlns:a16="http://schemas.microsoft.com/office/drawing/2014/main" id="{DA77B386-288E-4FE6-B7BE-E9D96DE88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2450" y="5640388"/>
                  <a:ext cx="1063625" cy="152400"/>
                </a:xfrm>
                <a:custGeom>
                  <a:avLst/>
                  <a:gdLst>
                    <a:gd name="T0" fmla="*/ 622 w 670"/>
                    <a:gd name="T1" fmla="*/ 96 h 96"/>
                    <a:gd name="T2" fmla="*/ 48 w 670"/>
                    <a:gd name="T3" fmla="*/ 96 h 96"/>
                    <a:gd name="T4" fmla="*/ 48 w 670"/>
                    <a:gd name="T5" fmla="*/ 96 h 96"/>
                    <a:gd name="T6" fmla="*/ 38 w 670"/>
                    <a:gd name="T7" fmla="*/ 94 h 96"/>
                    <a:gd name="T8" fmla="*/ 30 w 670"/>
                    <a:gd name="T9" fmla="*/ 92 h 96"/>
                    <a:gd name="T10" fmla="*/ 22 w 670"/>
                    <a:gd name="T11" fmla="*/ 88 h 96"/>
                    <a:gd name="T12" fmla="*/ 14 w 670"/>
                    <a:gd name="T13" fmla="*/ 82 h 96"/>
                    <a:gd name="T14" fmla="*/ 8 w 670"/>
                    <a:gd name="T15" fmla="*/ 74 h 96"/>
                    <a:gd name="T16" fmla="*/ 4 w 670"/>
                    <a:gd name="T17" fmla="*/ 66 h 96"/>
                    <a:gd name="T18" fmla="*/ 2 w 670"/>
                    <a:gd name="T19" fmla="*/ 58 h 96"/>
                    <a:gd name="T20" fmla="*/ 0 w 670"/>
                    <a:gd name="T21" fmla="*/ 48 h 96"/>
                    <a:gd name="T22" fmla="*/ 0 w 670"/>
                    <a:gd name="T23" fmla="*/ 48 h 96"/>
                    <a:gd name="T24" fmla="*/ 2 w 670"/>
                    <a:gd name="T25" fmla="*/ 38 h 96"/>
                    <a:gd name="T26" fmla="*/ 4 w 670"/>
                    <a:gd name="T27" fmla="*/ 28 h 96"/>
                    <a:gd name="T28" fmla="*/ 8 w 670"/>
                    <a:gd name="T29" fmla="*/ 20 h 96"/>
                    <a:gd name="T30" fmla="*/ 14 w 670"/>
                    <a:gd name="T31" fmla="*/ 14 h 96"/>
                    <a:gd name="T32" fmla="*/ 22 w 670"/>
                    <a:gd name="T33" fmla="*/ 8 h 96"/>
                    <a:gd name="T34" fmla="*/ 30 w 670"/>
                    <a:gd name="T35" fmla="*/ 4 h 96"/>
                    <a:gd name="T36" fmla="*/ 38 w 670"/>
                    <a:gd name="T37" fmla="*/ 0 h 96"/>
                    <a:gd name="T38" fmla="*/ 48 w 670"/>
                    <a:gd name="T39" fmla="*/ 0 h 96"/>
                    <a:gd name="T40" fmla="*/ 622 w 670"/>
                    <a:gd name="T41" fmla="*/ 0 h 96"/>
                    <a:gd name="T42" fmla="*/ 622 w 670"/>
                    <a:gd name="T43" fmla="*/ 0 h 96"/>
                    <a:gd name="T44" fmla="*/ 632 w 670"/>
                    <a:gd name="T45" fmla="*/ 0 h 96"/>
                    <a:gd name="T46" fmla="*/ 640 w 670"/>
                    <a:gd name="T47" fmla="*/ 4 h 96"/>
                    <a:gd name="T48" fmla="*/ 648 w 670"/>
                    <a:gd name="T49" fmla="*/ 8 h 96"/>
                    <a:gd name="T50" fmla="*/ 656 w 670"/>
                    <a:gd name="T51" fmla="*/ 14 h 96"/>
                    <a:gd name="T52" fmla="*/ 662 w 670"/>
                    <a:gd name="T53" fmla="*/ 20 h 96"/>
                    <a:gd name="T54" fmla="*/ 666 w 670"/>
                    <a:gd name="T55" fmla="*/ 28 h 96"/>
                    <a:gd name="T56" fmla="*/ 668 w 670"/>
                    <a:gd name="T57" fmla="*/ 38 h 96"/>
                    <a:gd name="T58" fmla="*/ 670 w 670"/>
                    <a:gd name="T59" fmla="*/ 48 h 96"/>
                    <a:gd name="T60" fmla="*/ 670 w 670"/>
                    <a:gd name="T61" fmla="*/ 48 h 96"/>
                    <a:gd name="T62" fmla="*/ 668 w 670"/>
                    <a:gd name="T63" fmla="*/ 58 h 96"/>
                    <a:gd name="T64" fmla="*/ 666 w 670"/>
                    <a:gd name="T65" fmla="*/ 66 h 96"/>
                    <a:gd name="T66" fmla="*/ 662 w 670"/>
                    <a:gd name="T67" fmla="*/ 74 h 96"/>
                    <a:gd name="T68" fmla="*/ 656 w 670"/>
                    <a:gd name="T69" fmla="*/ 82 h 96"/>
                    <a:gd name="T70" fmla="*/ 648 w 670"/>
                    <a:gd name="T71" fmla="*/ 88 h 96"/>
                    <a:gd name="T72" fmla="*/ 640 w 670"/>
                    <a:gd name="T73" fmla="*/ 92 h 96"/>
                    <a:gd name="T74" fmla="*/ 632 w 670"/>
                    <a:gd name="T75" fmla="*/ 94 h 96"/>
                    <a:gd name="T76" fmla="*/ 622 w 670"/>
                    <a:gd name="T77" fmla="*/ 96 h 96"/>
                    <a:gd name="T78" fmla="*/ 622 w 670"/>
                    <a:gd name="T7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70" h="96">
                      <a:moveTo>
                        <a:pt x="622" y="96"/>
                      </a:moveTo>
                      <a:lnTo>
                        <a:pt x="48" y="96"/>
                      </a:lnTo>
                      <a:lnTo>
                        <a:pt x="48" y="96"/>
                      </a:lnTo>
                      <a:lnTo>
                        <a:pt x="38" y="94"/>
                      </a:lnTo>
                      <a:lnTo>
                        <a:pt x="30" y="92"/>
                      </a:lnTo>
                      <a:lnTo>
                        <a:pt x="22" y="88"/>
                      </a:lnTo>
                      <a:lnTo>
                        <a:pt x="14" y="82"/>
                      </a:lnTo>
                      <a:lnTo>
                        <a:pt x="8" y="74"/>
                      </a:lnTo>
                      <a:lnTo>
                        <a:pt x="4" y="66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622" y="0"/>
                      </a:lnTo>
                      <a:lnTo>
                        <a:pt x="622" y="0"/>
                      </a:lnTo>
                      <a:lnTo>
                        <a:pt x="632" y="0"/>
                      </a:lnTo>
                      <a:lnTo>
                        <a:pt x="640" y="4"/>
                      </a:lnTo>
                      <a:lnTo>
                        <a:pt x="648" y="8"/>
                      </a:lnTo>
                      <a:lnTo>
                        <a:pt x="656" y="14"/>
                      </a:lnTo>
                      <a:lnTo>
                        <a:pt x="662" y="20"/>
                      </a:lnTo>
                      <a:lnTo>
                        <a:pt x="666" y="28"/>
                      </a:lnTo>
                      <a:lnTo>
                        <a:pt x="668" y="38"/>
                      </a:lnTo>
                      <a:lnTo>
                        <a:pt x="670" y="48"/>
                      </a:lnTo>
                      <a:lnTo>
                        <a:pt x="670" y="48"/>
                      </a:lnTo>
                      <a:lnTo>
                        <a:pt x="668" y="58"/>
                      </a:lnTo>
                      <a:lnTo>
                        <a:pt x="666" y="66"/>
                      </a:lnTo>
                      <a:lnTo>
                        <a:pt x="662" y="74"/>
                      </a:lnTo>
                      <a:lnTo>
                        <a:pt x="656" y="82"/>
                      </a:lnTo>
                      <a:lnTo>
                        <a:pt x="648" y="88"/>
                      </a:lnTo>
                      <a:lnTo>
                        <a:pt x="640" y="92"/>
                      </a:lnTo>
                      <a:lnTo>
                        <a:pt x="632" y="94"/>
                      </a:lnTo>
                      <a:lnTo>
                        <a:pt x="622" y="96"/>
                      </a:lnTo>
                      <a:lnTo>
                        <a:pt x="622" y="9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5" name="Freeform 7">
                  <a:extLst>
                    <a:ext uri="{FF2B5EF4-FFF2-40B4-BE49-F238E27FC236}">
                      <a16:creationId xmlns:a16="http://schemas.microsoft.com/office/drawing/2014/main" id="{C00139C9-ED45-4A3A-AF82-BE889BC17C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81050" y="6399213"/>
                  <a:ext cx="609600" cy="908050"/>
                </a:xfrm>
                <a:custGeom>
                  <a:avLst/>
                  <a:gdLst>
                    <a:gd name="T0" fmla="*/ 336 w 384"/>
                    <a:gd name="T1" fmla="*/ 572 h 572"/>
                    <a:gd name="T2" fmla="*/ 48 w 384"/>
                    <a:gd name="T3" fmla="*/ 572 h 572"/>
                    <a:gd name="T4" fmla="*/ 48 w 384"/>
                    <a:gd name="T5" fmla="*/ 572 h 572"/>
                    <a:gd name="T6" fmla="*/ 40 w 384"/>
                    <a:gd name="T7" fmla="*/ 572 h 572"/>
                    <a:gd name="T8" fmla="*/ 30 w 384"/>
                    <a:gd name="T9" fmla="*/ 570 h 572"/>
                    <a:gd name="T10" fmla="*/ 22 w 384"/>
                    <a:gd name="T11" fmla="*/ 564 h 572"/>
                    <a:gd name="T12" fmla="*/ 14 w 384"/>
                    <a:gd name="T13" fmla="*/ 558 h 572"/>
                    <a:gd name="T14" fmla="*/ 10 w 384"/>
                    <a:gd name="T15" fmla="*/ 552 h 572"/>
                    <a:gd name="T16" fmla="*/ 4 w 384"/>
                    <a:gd name="T17" fmla="*/ 544 h 572"/>
                    <a:gd name="T18" fmla="*/ 2 w 384"/>
                    <a:gd name="T19" fmla="*/ 534 h 572"/>
                    <a:gd name="T20" fmla="*/ 0 w 384"/>
                    <a:gd name="T21" fmla="*/ 526 h 572"/>
                    <a:gd name="T22" fmla="*/ 0 w 384"/>
                    <a:gd name="T23" fmla="*/ 48 h 572"/>
                    <a:gd name="T24" fmla="*/ 0 w 384"/>
                    <a:gd name="T25" fmla="*/ 48 h 572"/>
                    <a:gd name="T26" fmla="*/ 2 w 384"/>
                    <a:gd name="T27" fmla="*/ 38 h 572"/>
                    <a:gd name="T28" fmla="*/ 4 w 384"/>
                    <a:gd name="T29" fmla="*/ 28 h 572"/>
                    <a:gd name="T30" fmla="*/ 10 w 384"/>
                    <a:gd name="T31" fmla="*/ 20 h 572"/>
                    <a:gd name="T32" fmla="*/ 14 w 384"/>
                    <a:gd name="T33" fmla="*/ 14 h 572"/>
                    <a:gd name="T34" fmla="*/ 22 w 384"/>
                    <a:gd name="T35" fmla="*/ 8 h 572"/>
                    <a:gd name="T36" fmla="*/ 30 w 384"/>
                    <a:gd name="T37" fmla="*/ 4 h 572"/>
                    <a:gd name="T38" fmla="*/ 40 w 384"/>
                    <a:gd name="T39" fmla="*/ 0 h 572"/>
                    <a:gd name="T40" fmla="*/ 48 w 384"/>
                    <a:gd name="T41" fmla="*/ 0 h 572"/>
                    <a:gd name="T42" fmla="*/ 336 w 384"/>
                    <a:gd name="T43" fmla="*/ 0 h 572"/>
                    <a:gd name="T44" fmla="*/ 336 w 384"/>
                    <a:gd name="T45" fmla="*/ 0 h 572"/>
                    <a:gd name="T46" fmla="*/ 344 w 384"/>
                    <a:gd name="T47" fmla="*/ 0 h 572"/>
                    <a:gd name="T48" fmla="*/ 354 w 384"/>
                    <a:gd name="T49" fmla="*/ 4 h 572"/>
                    <a:gd name="T50" fmla="*/ 362 w 384"/>
                    <a:gd name="T51" fmla="*/ 8 h 572"/>
                    <a:gd name="T52" fmla="*/ 370 w 384"/>
                    <a:gd name="T53" fmla="*/ 14 h 572"/>
                    <a:gd name="T54" fmla="*/ 374 w 384"/>
                    <a:gd name="T55" fmla="*/ 20 h 572"/>
                    <a:gd name="T56" fmla="*/ 380 w 384"/>
                    <a:gd name="T57" fmla="*/ 28 h 572"/>
                    <a:gd name="T58" fmla="*/ 382 w 384"/>
                    <a:gd name="T59" fmla="*/ 38 h 572"/>
                    <a:gd name="T60" fmla="*/ 384 w 384"/>
                    <a:gd name="T61" fmla="*/ 48 h 572"/>
                    <a:gd name="T62" fmla="*/ 384 w 384"/>
                    <a:gd name="T63" fmla="*/ 526 h 572"/>
                    <a:gd name="T64" fmla="*/ 384 w 384"/>
                    <a:gd name="T65" fmla="*/ 526 h 572"/>
                    <a:gd name="T66" fmla="*/ 382 w 384"/>
                    <a:gd name="T67" fmla="*/ 534 h 572"/>
                    <a:gd name="T68" fmla="*/ 380 w 384"/>
                    <a:gd name="T69" fmla="*/ 544 h 572"/>
                    <a:gd name="T70" fmla="*/ 374 w 384"/>
                    <a:gd name="T71" fmla="*/ 552 h 572"/>
                    <a:gd name="T72" fmla="*/ 370 w 384"/>
                    <a:gd name="T73" fmla="*/ 558 h 572"/>
                    <a:gd name="T74" fmla="*/ 362 w 384"/>
                    <a:gd name="T75" fmla="*/ 564 h 572"/>
                    <a:gd name="T76" fmla="*/ 354 w 384"/>
                    <a:gd name="T77" fmla="*/ 570 h 572"/>
                    <a:gd name="T78" fmla="*/ 344 w 384"/>
                    <a:gd name="T79" fmla="*/ 572 h 572"/>
                    <a:gd name="T80" fmla="*/ 336 w 384"/>
                    <a:gd name="T81" fmla="*/ 572 h 572"/>
                    <a:gd name="T82" fmla="*/ 336 w 384"/>
                    <a:gd name="T83" fmla="*/ 572 h 572"/>
                    <a:gd name="T84" fmla="*/ 96 w 384"/>
                    <a:gd name="T85" fmla="*/ 478 h 572"/>
                    <a:gd name="T86" fmla="*/ 288 w 384"/>
                    <a:gd name="T87" fmla="*/ 478 h 572"/>
                    <a:gd name="T88" fmla="*/ 288 w 384"/>
                    <a:gd name="T89" fmla="*/ 96 h 572"/>
                    <a:gd name="T90" fmla="*/ 96 w 384"/>
                    <a:gd name="T91" fmla="*/ 96 h 572"/>
                    <a:gd name="T92" fmla="*/ 96 w 384"/>
                    <a:gd name="T93" fmla="*/ 478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4" h="572">
                      <a:moveTo>
                        <a:pt x="336" y="572"/>
                      </a:moveTo>
                      <a:lnTo>
                        <a:pt x="48" y="572"/>
                      </a:lnTo>
                      <a:lnTo>
                        <a:pt x="48" y="572"/>
                      </a:lnTo>
                      <a:lnTo>
                        <a:pt x="40" y="572"/>
                      </a:lnTo>
                      <a:lnTo>
                        <a:pt x="30" y="570"/>
                      </a:lnTo>
                      <a:lnTo>
                        <a:pt x="22" y="564"/>
                      </a:lnTo>
                      <a:lnTo>
                        <a:pt x="14" y="558"/>
                      </a:lnTo>
                      <a:lnTo>
                        <a:pt x="10" y="552"/>
                      </a:lnTo>
                      <a:lnTo>
                        <a:pt x="4" y="544"/>
                      </a:lnTo>
                      <a:lnTo>
                        <a:pt x="2" y="534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10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4" y="0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70" y="14"/>
                      </a:lnTo>
                      <a:lnTo>
                        <a:pt x="374" y="20"/>
                      </a:lnTo>
                      <a:lnTo>
                        <a:pt x="380" y="28"/>
                      </a:lnTo>
                      <a:lnTo>
                        <a:pt x="382" y="38"/>
                      </a:lnTo>
                      <a:lnTo>
                        <a:pt x="384" y="48"/>
                      </a:lnTo>
                      <a:lnTo>
                        <a:pt x="384" y="526"/>
                      </a:lnTo>
                      <a:lnTo>
                        <a:pt x="384" y="526"/>
                      </a:lnTo>
                      <a:lnTo>
                        <a:pt x="382" y="534"/>
                      </a:lnTo>
                      <a:lnTo>
                        <a:pt x="380" y="544"/>
                      </a:lnTo>
                      <a:lnTo>
                        <a:pt x="374" y="552"/>
                      </a:lnTo>
                      <a:lnTo>
                        <a:pt x="370" y="558"/>
                      </a:lnTo>
                      <a:lnTo>
                        <a:pt x="362" y="564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6" y="572"/>
                      </a:lnTo>
                      <a:lnTo>
                        <a:pt x="336" y="572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6" name="Freeform 8">
                  <a:extLst>
                    <a:ext uri="{FF2B5EF4-FFF2-40B4-BE49-F238E27FC236}">
                      <a16:creationId xmlns:a16="http://schemas.microsoft.com/office/drawing/2014/main" id="{885A0373-74DA-4EB8-85D1-1AF5848086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175" y="6399213"/>
                  <a:ext cx="606425" cy="908050"/>
                </a:xfrm>
                <a:custGeom>
                  <a:avLst/>
                  <a:gdLst>
                    <a:gd name="T0" fmla="*/ 334 w 382"/>
                    <a:gd name="T1" fmla="*/ 572 h 572"/>
                    <a:gd name="T2" fmla="*/ 48 w 382"/>
                    <a:gd name="T3" fmla="*/ 572 h 572"/>
                    <a:gd name="T4" fmla="*/ 48 w 382"/>
                    <a:gd name="T5" fmla="*/ 572 h 572"/>
                    <a:gd name="T6" fmla="*/ 38 w 382"/>
                    <a:gd name="T7" fmla="*/ 572 h 572"/>
                    <a:gd name="T8" fmla="*/ 30 w 382"/>
                    <a:gd name="T9" fmla="*/ 570 h 572"/>
                    <a:gd name="T10" fmla="*/ 22 w 382"/>
                    <a:gd name="T11" fmla="*/ 564 h 572"/>
                    <a:gd name="T12" fmla="*/ 14 w 382"/>
                    <a:gd name="T13" fmla="*/ 558 h 572"/>
                    <a:gd name="T14" fmla="*/ 8 w 382"/>
                    <a:gd name="T15" fmla="*/ 552 h 572"/>
                    <a:gd name="T16" fmla="*/ 4 w 382"/>
                    <a:gd name="T17" fmla="*/ 544 h 572"/>
                    <a:gd name="T18" fmla="*/ 2 w 382"/>
                    <a:gd name="T19" fmla="*/ 534 h 572"/>
                    <a:gd name="T20" fmla="*/ 0 w 382"/>
                    <a:gd name="T21" fmla="*/ 526 h 572"/>
                    <a:gd name="T22" fmla="*/ 0 w 382"/>
                    <a:gd name="T23" fmla="*/ 48 h 572"/>
                    <a:gd name="T24" fmla="*/ 0 w 382"/>
                    <a:gd name="T25" fmla="*/ 48 h 572"/>
                    <a:gd name="T26" fmla="*/ 2 w 382"/>
                    <a:gd name="T27" fmla="*/ 38 h 572"/>
                    <a:gd name="T28" fmla="*/ 4 w 382"/>
                    <a:gd name="T29" fmla="*/ 28 h 572"/>
                    <a:gd name="T30" fmla="*/ 8 w 382"/>
                    <a:gd name="T31" fmla="*/ 20 h 572"/>
                    <a:gd name="T32" fmla="*/ 14 w 382"/>
                    <a:gd name="T33" fmla="*/ 14 h 572"/>
                    <a:gd name="T34" fmla="*/ 22 w 382"/>
                    <a:gd name="T35" fmla="*/ 8 h 572"/>
                    <a:gd name="T36" fmla="*/ 30 w 382"/>
                    <a:gd name="T37" fmla="*/ 4 h 572"/>
                    <a:gd name="T38" fmla="*/ 38 w 382"/>
                    <a:gd name="T39" fmla="*/ 0 h 572"/>
                    <a:gd name="T40" fmla="*/ 48 w 382"/>
                    <a:gd name="T41" fmla="*/ 0 h 572"/>
                    <a:gd name="T42" fmla="*/ 334 w 382"/>
                    <a:gd name="T43" fmla="*/ 0 h 572"/>
                    <a:gd name="T44" fmla="*/ 334 w 382"/>
                    <a:gd name="T45" fmla="*/ 0 h 572"/>
                    <a:gd name="T46" fmla="*/ 344 w 382"/>
                    <a:gd name="T47" fmla="*/ 0 h 572"/>
                    <a:gd name="T48" fmla="*/ 354 w 382"/>
                    <a:gd name="T49" fmla="*/ 4 h 572"/>
                    <a:gd name="T50" fmla="*/ 362 w 382"/>
                    <a:gd name="T51" fmla="*/ 8 h 572"/>
                    <a:gd name="T52" fmla="*/ 368 w 382"/>
                    <a:gd name="T53" fmla="*/ 14 h 572"/>
                    <a:gd name="T54" fmla="*/ 374 w 382"/>
                    <a:gd name="T55" fmla="*/ 20 h 572"/>
                    <a:gd name="T56" fmla="*/ 378 w 382"/>
                    <a:gd name="T57" fmla="*/ 28 h 572"/>
                    <a:gd name="T58" fmla="*/ 382 w 382"/>
                    <a:gd name="T59" fmla="*/ 38 h 572"/>
                    <a:gd name="T60" fmla="*/ 382 w 382"/>
                    <a:gd name="T61" fmla="*/ 48 h 572"/>
                    <a:gd name="T62" fmla="*/ 382 w 382"/>
                    <a:gd name="T63" fmla="*/ 526 h 572"/>
                    <a:gd name="T64" fmla="*/ 382 w 382"/>
                    <a:gd name="T65" fmla="*/ 526 h 572"/>
                    <a:gd name="T66" fmla="*/ 382 w 382"/>
                    <a:gd name="T67" fmla="*/ 534 h 572"/>
                    <a:gd name="T68" fmla="*/ 378 w 382"/>
                    <a:gd name="T69" fmla="*/ 544 h 572"/>
                    <a:gd name="T70" fmla="*/ 374 w 382"/>
                    <a:gd name="T71" fmla="*/ 552 h 572"/>
                    <a:gd name="T72" fmla="*/ 368 w 382"/>
                    <a:gd name="T73" fmla="*/ 558 h 572"/>
                    <a:gd name="T74" fmla="*/ 362 w 382"/>
                    <a:gd name="T75" fmla="*/ 564 h 572"/>
                    <a:gd name="T76" fmla="*/ 354 w 382"/>
                    <a:gd name="T77" fmla="*/ 570 h 572"/>
                    <a:gd name="T78" fmla="*/ 344 w 382"/>
                    <a:gd name="T79" fmla="*/ 572 h 572"/>
                    <a:gd name="T80" fmla="*/ 334 w 382"/>
                    <a:gd name="T81" fmla="*/ 572 h 572"/>
                    <a:gd name="T82" fmla="*/ 334 w 382"/>
                    <a:gd name="T83" fmla="*/ 572 h 572"/>
                    <a:gd name="T84" fmla="*/ 96 w 382"/>
                    <a:gd name="T85" fmla="*/ 478 h 572"/>
                    <a:gd name="T86" fmla="*/ 288 w 382"/>
                    <a:gd name="T87" fmla="*/ 478 h 572"/>
                    <a:gd name="T88" fmla="*/ 288 w 382"/>
                    <a:gd name="T89" fmla="*/ 96 h 572"/>
                    <a:gd name="T90" fmla="*/ 96 w 382"/>
                    <a:gd name="T91" fmla="*/ 96 h 572"/>
                    <a:gd name="T92" fmla="*/ 96 w 382"/>
                    <a:gd name="T93" fmla="*/ 478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2" h="572">
                      <a:moveTo>
                        <a:pt x="334" y="572"/>
                      </a:moveTo>
                      <a:lnTo>
                        <a:pt x="48" y="572"/>
                      </a:lnTo>
                      <a:lnTo>
                        <a:pt x="48" y="572"/>
                      </a:lnTo>
                      <a:lnTo>
                        <a:pt x="38" y="572"/>
                      </a:lnTo>
                      <a:lnTo>
                        <a:pt x="30" y="570"/>
                      </a:lnTo>
                      <a:lnTo>
                        <a:pt x="22" y="564"/>
                      </a:lnTo>
                      <a:lnTo>
                        <a:pt x="14" y="558"/>
                      </a:lnTo>
                      <a:lnTo>
                        <a:pt x="8" y="552"/>
                      </a:lnTo>
                      <a:lnTo>
                        <a:pt x="4" y="544"/>
                      </a:lnTo>
                      <a:lnTo>
                        <a:pt x="2" y="534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334" y="0"/>
                      </a:lnTo>
                      <a:lnTo>
                        <a:pt x="334" y="0"/>
                      </a:lnTo>
                      <a:lnTo>
                        <a:pt x="344" y="0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8" y="14"/>
                      </a:lnTo>
                      <a:lnTo>
                        <a:pt x="374" y="20"/>
                      </a:lnTo>
                      <a:lnTo>
                        <a:pt x="378" y="28"/>
                      </a:lnTo>
                      <a:lnTo>
                        <a:pt x="382" y="38"/>
                      </a:lnTo>
                      <a:lnTo>
                        <a:pt x="382" y="48"/>
                      </a:lnTo>
                      <a:lnTo>
                        <a:pt x="382" y="526"/>
                      </a:lnTo>
                      <a:lnTo>
                        <a:pt x="382" y="526"/>
                      </a:lnTo>
                      <a:lnTo>
                        <a:pt x="382" y="534"/>
                      </a:lnTo>
                      <a:lnTo>
                        <a:pt x="378" y="544"/>
                      </a:lnTo>
                      <a:lnTo>
                        <a:pt x="374" y="552"/>
                      </a:lnTo>
                      <a:lnTo>
                        <a:pt x="368" y="558"/>
                      </a:lnTo>
                      <a:lnTo>
                        <a:pt x="362" y="564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4" y="572"/>
                      </a:lnTo>
                      <a:lnTo>
                        <a:pt x="334" y="572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7" name="Freeform 9">
                  <a:extLst>
                    <a:ext uri="{FF2B5EF4-FFF2-40B4-BE49-F238E27FC236}">
                      <a16:creationId xmlns:a16="http://schemas.microsoft.com/office/drawing/2014/main" id="{F4C5C859-7EFC-4806-A86D-9C0C9DC513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81050" y="7612063"/>
                  <a:ext cx="609600" cy="911225"/>
                </a:xfrm>
                <a:custGeom>
                  <a:avLst/>
                  <a:gdLst>
                    <a:gd name="T0" fmla="*/ 336 w 384"/>
                    <a:gd name="T1" fmla="*/ 574 h 574"/>
                    <a:gd name="T2" fmla="*/ 48 w 384"/>
                    <a:gd name="T3" fmla="*/ 574 h 574"/>
                    <a:gd name="T4" fmla="*/ 48 w 384"/>
                    <a:gd name="T5" fmla="*/ 574 h 574"/>
                    <a:gd name="T6" fmla="*/ 40 w 384"/>
                    <a:gd name="T7" fmla="*/ 572 h 574"/>
                    <a:gd name="T8" fmla="*/ 30 w 384"/>
                    <a:gd name="T9" fmla="*/ 570 h 574"/>
                    <a:gd name="T10" fmla="*/ 22 w 384"/>
                    <a:gd name="T11" fmla="*/ 566 h 574"/>
                    <a:gd name="T12" fmla="*/ 14 w 384"/>
                    <a:gd name="T13" fmla="*/ 560 h 574"/>
                    <a:gd name="T14" fmla="*/ 10 w 384"/>
                    <a:gd name="T15" fmla="*/ 552 h 574"/>
                    <a:gd name="T16" fmla="*/ 4 w 384"/>
                    <a:gd name="T17" fmla="*/ 544 h 574"/>
                    <a:gd name="T18" fmla="*/ 2 w 384"/>
                    <a:gd name="T19" fmla="*/ 536 h 574"/>
                    <a:gd name="T20" fmla="*/ 0 w 384"/>
                    <a:gd name="T21" fmla="*/ 526 h 574"/>
                    <a:gd name="T22" fmla="*/ 0 w 384"/>
                    <a:gd name="T23" fmla="*/ 48 h 574"/>
                    <a:gd name="T24" fmla="*/ 0 w 384"/>
                    <a:gd name="T25" fmla="*/ 48 h 574"/>
                    <a:gd name="T26" fmla="*/ 2 w 384"/>
                    <a:gd name="T27" fmla="*/ 38 h 574"/>
                    <a:gd name="T28" fmla="*/ 4 w 384"/>
                    <a:gd name="T29" fmla="*/ 30 h 574"/>
                    <a:gd name="T30" fmla="*/ 10 w 384"/>
                    <a:gd name="T31" fmla="*/ 22 h 574"/>
                    <a:gd name="T32" fmla="*/ 14 w 384"/>
                    <a:gd name="T33" fmla="*/ 14 h 574"/>
                    <a:gd name="T34" fmla="*/ 22 w 384"/>
                    <a:gd name="T35" fmla="*/ 8 h 574"/>
                    <a:gd name="T36" fmla="*/ 30 w 384"/>
                    <a:gd name="T37" fmla="*/ 4 h 574"/>
                    <a:gd name="T38" fmla="*/ 40 w 384"/>
                    <a:gd name="T39" fmla="*/ 2 h 574"/>
                    <a:gd name="T40" fmla="*/ 48 w 384"/>
                    <a:gd name="T41" fmla="*/ 0 h 574"/>
                    <a:gd name="T42" fmla="*/ 336 w 384"/>
                    <a:gd name="T43" fmla="*/ 0 h 574"/>
                    <a:gd name="T44" fmla="*/ 336 w 384"/>
                    <a:gd name="T45" fmla="*/ 0 h 574"/>
                    <a:gd name="T46" fmla="*/ 344 w 384"/>
                    <a:gd name="T47" fmla="*/ 2 h 574"/>
                    <a:gd name="T48" fmla="*/ 354 w 384"/>
                    <a:gd name="T49" fmla="*/ 4 h 574"/>
                    <a:gd name="T50" fmla="*/ 362 w 384"/>
                    <a:gd name="T51" fmla="*/ 8 h 574"/>
                    <a:gd name="T52" fmla="*/ 370 w 384"/>
                    <a:gd name="T53" fmla="*/ 14 h 574"/>
                    <a:gd name="T54" fmla="*/ 374 w 384"/>
                    <a:gd name="T55" fmla="*/ 22 h 574"/>
                    <a:gd name="T56" fmla="*/ 380 w 384"/>
                    <a:gd name="T57" fmla="*/ 30 h 574"/>
                    <a:gd name="T58" fmla="*/ 382 w 384"/>
                    <a:gd name="T59" fmla="*/ 38 h 574"/>
                    <a:gd name="T60" fmla="*/ 384 w 384"/>
                    <a:gd name="T61" fmla="*/ 48 h 574"/>
                    <a:gd name="T62" fmla="*/ 384 w 384"/>
                    <a:gd name="T63" fmla="*/ 526 h 574"/>
                    <a:gd name="T64" fmla="*/ 384 w 384"/>
                    <a:gd name="T65" fmla="*/ 526 h 574"/>
                    <a:gd name="T66" fmla="*/ 382 w 384"/>
                    <a:gd name="T67" fmla="*/ 536 h 574"/>
                    <a:gd name="T68" fmla="*/ 380 w 384"/>
                    <a:gd name="T69" fmla="*/ 544 h 574"/>
                    <a:gd name="T70" fmla="*/ 374 w 384"/>
                    <a:gd name="T71" fmla="*/ 552 h 574"/>
                    <a:gd name="T72" fmla="*/ 370 w 384"/>
                    <a:gd name="T73" fmla="*/ 560 h 574"/>
                    <a:gd name="T74" fmla="*/ 362 w 384"/>
                    <a:gd name="T75" fmla="*/ 566 h 574"/>
                    <a:gd name="T76" fmla="*/ 354 w 384"/>
                    <a:gd name="T77" fmla="*/ 570 h 574"/>
                    <a:gd name="T78" fmla="*/ 344 w 384"/>
                    <a:gd name="T79" fmla="*/ 572 h 574"/>
                    <a:gd name="T80" fmla="*/ 336 w 384"/>
                    <a:gd name="T81" fmla="*/ 574 h 574"/>
                    <a:gd name="T82" fmla="*/ 336 w 384"/>
                    <a:gd name="T83" fmla="*/ 574 h 574"/>
                    <a:gd name="T84" fmla="*/ 96 w 384"/>
                    <a:gd name="T85" fmla="*/ 478 h 574"/>
                    <a:gd name="T86" fmla="*/ 288 w 384"/>
                    <a:gd name="T87" fmla="*/ 478 h 574"/>
                    <a:gd name="T88" fmla="*/ 288 w 384"/>
                    <a:gd name="T89" fmla="*/ 96 h 574"/>
                    <a:gd name="T90" fmla="*/ 96 w 384"/>
                    <a:gd name="T91" fmla="*/ 96 h 574"/>
                    <a:gd name="T92" fmla="*/ 96 w 384"/>
                    <a:gd name="T93" fmla="*/ 47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4" h="574">
                      <a:moveTo>
                        <a:pt x="336" y="574"/>
                      </a:moveTo>
                      <a:lnTo>
                        <a:pt x="48" y="574"/>
                      </a:lnTo>
                      <a:lnTo>
                        <a:pt x="48" y="574"/>
                      </a:lnTo>
                      <a:lnTo>
                        <a:pt x="40" y="572"/>
                      </a:lnTo>
                      <a:lnTo>
                        <a:pt x="30" y="570"/>
                      </a:lnTo>
                      <a:lnTo>
                        <a:pt x="22" y="566"/>
                      </a:lnTo>
                      <a:lnTo>
                        <a:pt x="14" y="560"/>
                      </a:lnTo>
                      <a:lnTo>
                        <a:pt x="10" y="552"/>
                      </a:lnTo>
                      <a:lnTo>
                        <a:pt x="4" y="544"/>
                      </a:lnTo>
                      <a:lnTo>
                        <a:pt x="2" y="536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30"/>
                      </a:lnTo>
                      <a:lnTo>
                        <a:pt x="10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40" y="2"/>
                      </a:lnTo>
                      <a:lnTo>
                        <a:pt x="48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4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70" y="14"/>
                      </a:lnTo>
                      <a:lnTo>
                        <a:pt x="374" y="22"/>
                      </a:lnTo>
                      <a:lnTo>
                        <a:pt x="380" y="30"/>
                      </a:lnTo>
                      <a:lnTo>
                        <a:pt x="382" y="38"/>
                      </a:lnTo>
                      <a:lnTo>
                        <a:pt x="384" y="48"/>
                      </a:lnTo>
                      <a:lnTo>
                        <a:pt x="384" y="526"/>
                      </a:lnTo>
                      <a:lnTo>
                        <a:pt x="384" y="526"/>
                      </a:lnTo>
                      <a:lnTo>
                        <a:pt x="382" y="536"/>
                      </a:lnTo>
                      <a:lnTo>
                        <a:pt x="380" y="544"/>
                      </a:lnTo>
                      <a:lnTo>
                        <a:pt x="374" y="552"/>
                      </a:lnTo>
                      <a:lnTo>
                        <a:pt x="370" y="560"/>
                      </a:lnTo>
                      <a:lnTo>
                        <a:pt x="362" y="566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6" y="574"/>
                      </a:lnTo>
                      <a:lnTo>
                        <a:pt x="336" y="574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8" name="Freeform 10">
                  <a:extLst>
                    <a:ext uri="{FF2B5EF4-FFF2-40B4-BE49-F238E27FC236}">
                      <a16:creationId xmlns:a16="http://schemas.microsoft.com/office/drawing/2014/main" id="{0AF9510A-29D6-49C6-A93F-4F625B7407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175" y="7612063"/>
                  <a:ext cx="606425" cy="911225"/>
                </a:xfrm>
                <a:custGeom>
                  <a:avLst/>
                  <a:gdLst>
                    <a:gd name="T0" fmla="*/ 334 w 382"/>
                    <a:gd name="T1" fmla="*/ 574 h 574"/>
                    <a:gd name="T2" fmla="*/ 48 w 382"/>
                    <a:gd name="T3" fmla="*/ 574 h 574"/>
                    <a:gd name="T4" fmla="*/ 48 w 382"/>
                    <a:gd name="T5" fmla="*/ 574 h 574"/>
                    <a:gd name="T6" fmla="*/ 38 w 382"/>
                    <a:gd name="T7" fmla="*/ 572 h 574"/>
                    <a:gd name="T8" fmla="*/ 30 w 382"/>
                    <a:gd name="T9" fmla="*/ 570 h 574"/>
                    <a:gd name="T10" fmla="*/ 22 w 382"/>
                    <a:gd name="T11" fmla="*/ 566 h 574"/>
                    <a:gd name="T12" fmla="*/ 14 w 382"/>
                    <a:gd name="T13" fmla="*/ 560 h 574"/>
                    <a:gd name="T14" fmla="*/ 8 w 382"/>
                    <a:gd name="T15" fmla="*/ 552 h 574"/>
                    <a:gd name="T16" fmla="*/ 4 w 382"/>
                    <a:gd name="T17" fmla="*/ 544 h 574"/>
                    <a:gd name="T18" fmla="*/ 2 w 382"/>
                    <a:gd name="T19" fmla="*/ 536 h 574"/>
                    <a:gd name="T20" fmla="*/ 0 w 382"/>
                    <a:gd name="T21" fmla="*/ 526 h 574"/>
                    <a:gd name="T22" fmla="*/ 0 w 382"/>
                    <a:gd name="T23" fmla="*/ 48 h 574"/>
                    <a:gd name="T24" fmla="*/ 0 w 382"/>
                    <a:gd name="T25" fmla="*/ 48 h 574"/>
                    <a:gd name="T26" fmla="*/ 2 w 382"/>
                    <a:gd name="T27" fmla="*/ 38 h 574"/>
                    <a:gd name="T28" fmla="*/ 4 w 382"/>
                    <a:gd name="T29" fmla="*/ 30 h 574"/>
                    <a:gd name="T30" fmla="*/ 8 w 382"/>
                    <a:gd name="T31" fmla="*/ 22 h 574"/>
                    <a:gd name="T32" fmla="*/ 14 w 382"/>
                    <a:gd name="T33" fmla="*/ 14 h 574"/>
                    <a:gd name="T34" fmla="*/ 22 w 382"/>
                    <a:gd name="T35" fmla="*/ 8 h 574"/>
                    <a:gd name="T36" fmla="*/ 30 w 382"/>
                    <a:gd name="T37" fmla="*/ 4 h 574"/>
                    <a:gd name="T38" fmla="*/ 38 w 382"/>
                    <a:gd name="T39" fmla="*/ 2 h 574"/>
                    <a:gd name="T40" fmla="*/ 48 w 382"/>
                    <a:gd name="T41" fmla="*/ 0 h 574"/>
                    <a:gd name="T42" fmla="*/ 334 w 382"/>
                    <a:gd name="T43" fmla="*/ 0 h 574"/>
                    <a:gd name="T44" fmla="*/ 334 w 382"/>
                    <a:gd name="T45" fmla="*/ 0 h 574"/>
                    <a:gd name="T46" fmla="*/ 344 w 382"/>
                    <a:gd name="T47" fmla="*/ 2 h 574"/>
                    <a:gd name="T48" fmla="*/ 354 w 382"/>
                    <a:gd name="T49" fmla="*/ 4 h 574"/>
                    <a:gd name="T50" fmla="*/ 362 w 382"/>
                    <a:gd name="T51" fmla="*/ 8 h 574"/>
                    <a:gd name="T52" fmla="*/ 368 w 382"/>
                    <a:gd name="T53" fmla="*/ 14 h 574"/>
                    <a:gd name="T54" fmla="*/ 374 w 382"/>
                    <a:gd name="T55" fmla="*/ 22 h 574"/>
                    <a:gd name="T56" fmla="*/ 378 w 382"/>
                    <a:gd name="T57" fmla="*/ 30 h 574"/>
                    <a:gd name="T58" fmla="*/ 382 w 382"/>
                    <a:gd name="T59" fmla="*/ 38 h 574"/>
                    <a:gd name="T60" fmla="*/ 382 w 382"/>
                    <a:gd name="T61" fmla="*/ 48 h 574"/>
                    <a:gd name="T62" fmla="*/ 382 w 382"/>
                    <a:gd name="T63" fmla="*/ 526 h 574"/>
                    <a:gd name="T64" fmla="*/ 382 w 382"/>
                    <a:gd name="T65" fmla="*/ 526 h 574"/>
                    <a:gd name="T66" fmla="*/ 382 w 382"/>
                    <a:gd name="T67" fmla="*/ 536 h 574"/>
                    <a:gd name="T68" fmla="*/ 378 w 382"/>
                    <a:gd name="T69" fmla="*/ 544 h 574"/>
                    <a:gd name="T70" fmla="*/ 374 w 382"/>
                    <a:gd name="T71" fmla="*/ 552 h 574"/>
                    <a:gd name="T72" fmla="*/ 368 w 382"/>
                    <a:gd name="T73" fmla="*/ 560 h 574"/>
                    <a:gd name="T74" fmla="*/ 362 w 382"/>
                    <a:gd name="T75" fmla="*/ 566 h 574"/>
                    <a:gd name="T76" fmla="*/ 354 w 382"/>
                    <a:gd name="T77" fmla="*/ 570 h 574"/>
                    <a:gd name="T78" fmla="*/ 344 w 382"/>
                    <a:gd name="T79" fmla="*/ 572 h 574"/>
                    <a:gd name="T80" fmla="*/ 334 w 382"/>
                    <a:gd name="T81" fmla="*/ 574 h 574"/>
                    <a:gd name="T82" fmla="*/ 334 w 382"/>
                    <a:gd name="T83" fmla="*/ 574 h 574"/>
                    <a:gd name="T84" fmla="*/ 96 w 382"/>
                    <a:gd name="T85" fmla="*/ 478 h 574"/>
                    <a:gd name="T86" fmla="*/ 288 w 382"/>
                    <a:gd name="T87" fmla="*/ 478 h 574"/>
                    <a:gd name="T88" fmla="*/ 288 w 382"/>
                    <a:gd name="T89" fmla="*/ 96 h 574"/>
                    <a:gd name="T90" fmla="*/ 96 w 382"/>
                    <a:gd name="T91" fmla="*/ 96 h 574"/>
                    <a:gd name="T92" fmla="*/ 96 w 382"/>
                    <a:gd name="T93" fmla="*/ 47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2" h="574">
                      <a:moveTo>
                        <a:pt x="334" y="574"/>
                      </a:moveTo>
                      <a:lnTo>
                        <a:pt x="48" y="574"/>
                      </a:lnTo>
                      <a:lnTo>
                        <a:pt x="48" y="574"/>
                      </a:lnTo>
                      <a:lnTo>
                        <a:pt x="38" y="572"/>
                      </a:lnTo>
                      <a:lnTo>
                        <a:pt x="30" y="570"/>
                      </a:lnTo>
                      <a:lnTo>
                        <a:pt x="22" y="566"/>
                      </a:lnTo>
                      <a:lnTo>
                        <a:pt x="14" y="560"/>
                      </a:lnTo>
                      <a:lnTo>
                        <a:pt x="8" y="552"/>
                      </a:lnTo>
                      <a:lnTo>
                        <a:pt x="4" y="544"/>
                      </a:lnTo>
                      <a:lnTo>
                        <a:pt x="2" y="536"/>
                      </a:lnTo>
                      <a:lnTo>
                        <a:pt x="0" y="526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4" y="30"/>
                      </a:lnTo>
                      <a:lnTo>
                        <a:pt x="8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2"/>
                      </a:lnTo>
                      <a:lnTo>
                        <a:pt x="48" y="0"/>
                      </a:lnTo>
                      <a:lnTo>
                        <a:pt x="334" y="0"/>
                      </a:lnTo>
                      <a:lnTo>
                        <a:pt x="334" y="0"/>
                      </a:lnTo>
                      <a:lnTo>
                        <a:pt x="344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8" y="14"/>
                      </a:lnTo>
                      <a:lnTo>
                        <a:pt x="374" y="22"/>
                      </a:lnTo>
                      <a:lnTo>
                        <a:pt x="378" y="30"/>
                      </a:lnTo>
                      <a:lnTo>
                        <a:pt x="382" y="38"/>
                      </a:lnTo>
                      <a:lnTo>
                        <a:pt x="382" y="48"/>
                      </a:lnTo>
                      <a:lnTo>
                        <a:pt x="382" y="526"/>
                      </a:lnTo>
                      <a:lnTo>
                        <a:pt x="382" y="526"/>
                      </a:lnTo>
                      <a:lnTo>
                        <a:pt x="382" y="536"/>
                      </a:lnTo>
                      <a:lnTo>
                        <a:pt x="378" y="544"/>
                      </a:lnTo>
                      <a:lnTo>
                        <a:pt x="374" y="552"/>
                      </a:lnTo>
                      <a:lnTo>
                        <a:pt x="368" y="560"/>
                      </a:lnTo>
                      <a:lnTo>
                        <a:pt x="362" y="566"/>
                      </a:lnTo>
                      <a:lnTo>
                        <a:pt x="354" y="570"/>
                      </a:lnTo>
                      <a:lnTo>
                        <a:pt x="344" y="572"/>
                      </a:lnTo>
                      <a:lnTo>
                        <a:pt x="334" y="574"/>
                      </a:lnTo>
                      <a:lnTo>
                        <a:pt x="334" y="574"/>
                      </a:lnTo>
                      <a:close/>
                      <a:moveTo>
                        <a:pt x="96" y="478"/>
                      </a:moveTo>
                      <a:lnTo>
                        <a:pt x="288" y="478"/>
                      </a:lnTo>
                      <a:lnTo>
                        <a:pt x="288" y="96"/>
                      </a:lnTo>
                      <a:lnTo>
                        <a:pt x="96" y="96"/>
                      </a:lnTo>
                      <a:lnTo>
                        <a:pt x="96" y="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  <p:sp>
              <p:nvSpPr>
                <p:cNvPr id="119" name="Freeform 11">
                  <a:extLst>
                    <a:ext uri="{FF2B5EF4-FFF2-40B4-BE49-F238E27FC236}">
                      <a16:creationId xmlns:a16="http://schemas.microsoft.com/office/drawing/2014/main" id="{D96235F6-3307-419C-88A2-2CC716506B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76250" y="8824913"/>
                  <a:ext cx="911225" cy="1365250"/>
                </a:xfrm>
                <a:custGeom>
                  <a:avLst/>
                  <a:gdLst>
                    <a:gd name="T0" fmla="*/ 526 w 574"/>
                    <a:gd name="T1" fmla="*/ 860 h 860"/>
                    <a:gd name="T2" fmla="*/ 48 w 574"/>
                    <a:gd name="T3" fmla="*/ 860 h 860"/>
                    <a:gd name="T4" fmla="*/ 48 w 574"/>
                    <a:gd name="T5" fmla="*/ 860 h 860"/>
                    <a:gd name="T6" fmla="*/ 38 w 574"/>
                    <a:gd name="T7" fmla="*/ 860 h 860"/>
                    <a:gd name="T8" fmla="*/ 30 w 574"/>
                    <a:gd name="T9" fmla="*/ 858 h 860"/>
                    <a:gd name="T10" fmla="*/ 22 w 574"/>
                    <a:gd name="T11" fmla="*/ 852 h 860"/>
                    <a:gd name="T12" fmla="*/ 14 w 574"/>
                    <a:gd name="T13" fmla="*/ 846 h 860"/>
                    <a:gd name="T14" fmla="*/ 8 w 574"/>
                    <a:gd name="T15" fmla="*/ 840 h 860"/>
                    <a:gd name="T16" fmla="*/ 4 w 574"/>
                    <a:gd name="T17" fmla="*/ 832 h 860"/>
                    <a:gd name="T18" fmla="*/ 0 w 574"/>
                    <a:gd name="T19" fmla="*/ 822 h 860"/>
                    <a:gd name="T20" fmla="*/ 0 w 574"/>
                    <a:gd name="T21" fmla="*/ 814 h 860"/>
                    <a:gd name="T22" fmla="*/ 0 w 574"/>
                    <a:gd name="T23" fmla="*/ 48 h 860"/>
                    <a:gd name="T24" fmla="*/ 0 w 574"/>
                    <a:gd name="T25" fmla="*/ 48 h 860"/>
                    <a:gd name="T26" fmla="*/ 0 w 574"/>
                    <a:gd name="T27" fmla="*/ 38 h 860"/>
                    <a:gd name="T28" fmla="*/ 4 w 574"/>
                    <a:gd name="T29" fmla="*/ 30 h 860"/>
                    <a:gd name="T30" fmla="*/ 8 w 574"/>
                    <a:gd name="T31" fmla="*/ 22 h 860"/>
                    <a:gd name="T32" fmla="*/ 14 w 574"/>
                    <a:gd name="T33" fmla="*/ 14 h 860"/>
                    <a:gd name="T34" fmla="*/ 22 w 574"/>
                    <a:gd name="T35" fmla="*/ 8 h 860"/>
                    <a:gd name="T36" fmla="*/ 30 w 574"/>
                    <a:gd name="T37" fmla="*/ 4 h 860"/>
                    <a:gd name="T38" fmla="*/ 38 w 574"/>
                    <a:gd name="T39" fmla="*/ 2 h 860"/>
                    <a:gd name="T40" fmla="*/ 48 w 574"/>
                    <a:gd name="T41" fmla="*/ 0 h 860"/>
                    <a:gd name="T42" fmla="*/ 526 w 574"/>
                    <a:gd name="T43" fmla="*/ 0 h 860"/>
                    <a:gd name="T44" fmla="*/ 526 w 574"/>
                    <a:gd name="T45" fmla="*/ 0 h 860"/>
                    <a:gd name="T46" fmla="*/ 536 w 574"/>
                    <a:gd name="T47" fmla="*/ 2 h 860"/>
                    <a:gd name="T48" fmla="*/ 544 w 574"/>
                    <a:gd name="T49" fmla="*/ 4 h 860"/>
                    <a:gd name="T50" fmla="*/ 552 w 574"/>
                    <a:gd name="T51" fmla="*/ 8 h 860"/>
                    <a:gd name="T52" fmla="*/ 560 w 574"/>
                    <a:gd name="T53" fmla="*/ 14 h 860"/>
                    <a:gd name="T54" fmla="*/ 566 w 574"/>
                    <a:gd name="T55" fmla="*/ 22 h 860"/>
                    <a:gd name="T56" fmla="*/ 570 w 574"/>
                    <a:gd name="T57" fmla="*/ 30 h 860"/>
                    <a:gd name="T58" fmla="*/ 572 w 574"/>
                    <a:gd name="T59" fmla="*/ 38 h 860"/>
                    <a:gd name="T60" fmla="*/ 574 w 574"/>
                    <a:gd name="T61" fmla="*/ 48 h 860"/>
                    <a:gd name="T62" fmla="*/ 574 w 574"/>
                    <a:gd name="T63" fmla="*/ 814 h 860"/>
                    <a:gd name="T64" fmla="*/ 574 w 574"/>
                    <a:gd name="T65" fmla="*/ 814 h 860"/>
                    <a:gd name="T66" fmla="*/ 572 w 574"/>
                    <a:gd name="T67" fmla="*/ 822 h 860"/>
                    <a:gd name="T68" fmla="*/ 570 w 574"/>
                    <a:gd name="T69" fmla="*/ 832 h 860"/>
                    <a:gd name="T70" fmla="*/ 566 w 574"/>
                    <a:gd name="T71" fmla="*/ 840 h 860"/>
                    <a:gd name="T72" fmla="*/ 560 w 574"/>
                    <a:gd name="T73" fmla="*/ 846 h 860"/>
                    <a:gd name="T74" fmla="*/ 552 w 574"/>
                    <a:gd name="T75" fmla="*/ 852 h 860"/>
                    <a:gd name="T76" fmla="*/ 544 w 574"/>
                    <a:gd name="T77" fmla="*/ 858 h 860"/>
                    <a:gd name="T78" fmla="*/ 536 w 574"/>
                    <a:gd name="T79" fmla="*/ 860 h 860"/>
                    <a:gd name="T80" fmla="*/ 526 w 574"/>
                    <a:gd name="T81" fmla="*/ 860 h 860"/>
                    <a:gd name="T82" fmla="*/ 526 w 574"/>
                    <a:gd name="T83" fmla="*/ 860 h 860"/>
                    <a:gd name="T84" fmla="*/ 96 w 574"/>
                    <a:gd name="T85" fmla="*/ 766 h 860"/>
                    <a:gd name="T86" fmla="*/ 478 w 574"/>
                    <a:gd name="T87" fmla="*/ 766 h 860"/>
                    <a:gd name="T88" fmla="*/ 478 w 574"/>
                    <a:gd name="T89" fmla="*/ 96 h 860"/>
                    <a:gd name="T90" fmla="*/ 96 w 574"/>
                    <a:gd name="T91" fmla="*/ 96 h 860"/>
                    <a:gd name="T92" fmla="*/ 96 w 574"/>
                    <a:gd name="T93" fmla="*/ 766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4" h="860">
                      <a:moveTo>
                        <a:pt x="526" y="860"/>
                      </a:moveTo>
                      <a:lnTo>
                        <a:pt x="48" y="860"/>
                      </a:lnTo>
                      <a:lnTo>
                        <a:pt x="48" y="860"/>
                      </a:lnTo>
                      <a:lnTo>
                        <a:pt x="38" y="860"/>
                      </a:lnTo>
                      <a:lnTo>
                        <a:pt x="30" y="858"/>
                      </a:lnTo>
                      <a:lnTo>
                        <a:pt x="22" y="852"/>
                      </a:lnTo>
                      <a:lnTo>
                        <a:pt x="14" y="846"/>
                      </a:lnTo>
                      <a:lnTo>
                        <a:pt x="8" y="840"/>
                      </a:lnTo>
                      <a:lnTo>
                        <a:pt x="4" y="832"/>
                      </a:lnTo>
                      <a:lnTo>
                        <a:pt x="0" y="822"/>
                      </a:lnTo>
                      <a:lnTo>
                        <a:pt x="0" y="814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4" y="30"/>
                      </a:lnTo>
                      <a:lnTo>
                        <a:pt x="8" y="22"/>
                      </a:lnTo>
                      <a:lnTo>
                        <a:pt x="14" y="14"/>
                      </a:lnTo>
                      <a:lnTo>
                        <a:pt x="22" y="8"/>
                      </a:lnTo>
                      <a:lnTo>
                        <a:pt x="30" y="4"/>
                      </a:lnTo>
                      <a:lnTo>
                        <a:pt x="38" y="2"/>
                      </a:lnTo>
                      <a:lnTo>
                        <a:pt x="48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536" y="2"/>
                      </a:lnTo>
                      <a:lnTo>
                        <a:pt x="544" y="4"/>
                      </a:lnTo>
                      <a:lnTo>
                        <a:pt x="552" y="8"/>
                      </a:lnTo>
                      <a:lnTo>
                        <a:pt x="560" y="14"/>
                      </a:lnTo>
                      <a:lnTo>
                        <a:pt x="566" y="22"/>
                      </a:lnTo>
                      <a:lnTo>
                        <a:pt x="570" y="30"/>
                      </a:lnTo>
                      <a:lnTo>
                        <a:pt x="572" y="38"/>
                      </a:lnTo>
                      <a:lnTo>
                        <a:pt x="574" y="48"/>
                      </a:lnTo>
                      <a:lnTo>
                        <a:pt x="574" y="814"/>
                      </a:lnTo>
                      <a:lnTo>
                        <a:pt x="574" y="814"/>
                      </a:lnTo>
                      <a:lnTo>
                        <a:pt x="572" y="822"/>
                      </a:lnTo>
                      <a:lnTo>
                        <a:pt x="570" y="832"/>
                      </a:lnTo>
                      <a:lnTo>
                        <a:pt x="566" y="840"/>
                      </a:lnTo>
                      <a:lnTo>
                        <a:pt x="560" y="846"/>
                      </a:lnTo>
                      <a:lnTo>
                        <a:pt x="552" y="852"/>
                      </a:lnTo>
                      <a:lnTo>
                        <a:pt x="544" y="858"/>
                      </a:lnTo>
                      <a:lnTo>
                        <a:pt x="536" y="860"/>
                      </a:lnTo>
                      <a:lnTo>
                        <a:pt x="526" y="860"/>
                      </a:lnTo>
                      <a:lnTo>
                        <a:pt x="526" y="860"/>
                      </a:lnTo>
                      <a:close/>
                      <a:moveTo>
                        <a:pt x="96" y="766"/>
                      </a:moveTo>
                      <a:lnTo>
                        <a:pt x="478" y="766"/>
                      </a:lnTo>
                      <a:lnTo>
                        <a:pt x="478" y="96"/>
                      </a:lnTo>
                      <a:lnTo>
                        <a:pt x="96" y="96"/>
                      </a:lnTo>
                      <a:lnTo>
                        <a:pt x="96" y="7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7" tIns="22859" rIns="45717" bIns="2285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5">
                    <a:defRPr/>
                  </a:pPr>
                  <a:endParaRPr lang="en-IN" sz="900">
                    <a:solidFill>
                      <a:prstClr val="black"/>
                    </a:solidFill>
                    <a:latin typeface="Arial"/>
                    <a:ea typeface="SimHei"/>
                    <a:cs typeface="Arial Unicode MS"/>
                  </a:endParaRPr>
                </a:p>
              </p:txBody>
            </p:sp>
          </p:grpSp>
        </p:grpSp>
        <p:pic>
          <p:nvPicPr>
            <p:cNvPr id="133" name="Graphic 132" descr="City outline">
              <a:extLst>
                <a:ext uri="{FF2B5EF4-FFF2-40B4-BE49-F238E27FC236}">
                  <a16:creationId xmlns:a16="http://schemas.microsoft.com/office/drawing/2014/main" id="{7EEC505D-9A28-47DF-8B72-2C0A417C3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326" y="1816923"/>
              <a:ext cx="586843" cy="586843"/>
            </a:xfrm>
            <a:prstGeom prst="rect">
              <a:avLst/>
            </a:prstGeom>
          </p:spPr>
        </p:pic>
      </p:grpSp>
      <p:pic>
        <p:nvPicPr>
          <p:cNvPr id="11" name="Graphic 10" descr="Users outline">
            <a:extLst>
              <a:ext uri="{FF2B5EF4-FFF2-40B4-BE49-F238E27FC236}">
                <a16:creationId xmlns:a16="http://schemas.microsoft.com/office/drawing/2014/main" id="{32371342-6ECB-4A91-BE83-151495064F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7857" y="1476703"/>
            <a:ext cx="752498" cy="752498"/>
          </a:xfrm>
          <a:prstGeom prst="rect">
            <a:avLst/>
          </a:prstGeom>
        </p:spPr>
      </p:pic>
      <p:pic>
        <p:nvPicPr>
          <p:cNvPr id="134" name="Graphic 133" descr="Photocopier outline">
            <a:extLst>
              <a:ext uri="{FF2B5EF4-FFF2-40B4-BE49-F238E27FC236}">
                <a16:creationId xmlns:a16="http://schemas.microsoft.com/office/drawing/2014/main" id="{7A7A4A49-9FB1-4844-90E2-1078E27EA9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82736" y="1522065"/>
            <a:ext cx="631206" cy="631206"/>
          </a:xfrm>
          <a:prstGeom prst="rect">
            <a:avLst/>
          </a:prstGeom>
        </p:spPr>
      </p:pic>
      <p:graphicFrame>
        <p:nvGraphicFramePr>
          <p:cNvPr id="137" name="Diagram 136">
            <a:extLst>
              <a:ext uri="{FF2B5EF4-FFF2-40B4-BE49-F238E27FC236}">
                <a16:creationId xmlns:a16="http://schemas.microsoft.com/office/drawing/2014/main" id="{ED84753A-E60C-4C15-90AB-9D01FD6D9369}"/>
              </a:ext>
            </a:extLst>
          </p:cNvPr>
          <p:cNvGraphicFramePr/>
          <p:nvPr/>
        </p:nvGraphicFramePr>
        <p:xfrm>
          <a:off x="6020063" y="2264898"/>
          <a:ext cx="6005855" cy="4475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A6571BD-9D2D-4C01-BEE3-8119CAB9B45A}"/>
              </a:ext>
            </a:extLst>
          </p:cNvPr>
          <p:cNvCxnSpPr>
            <a:cxnSpLocks/>
          </p:cNvCxnSpPr>
          <p:nvPr/>
        </p:nvCxnSpPr>
        <p:spPr>
          <a:xfrm>
            <a:off x="6438783" y="1339373"/>
            <a:ext cx="972386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6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0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685F6B-CA72-4631-8E6F-328CEA953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EE00C6-D201-4DD0-A056-0D0F14899E2C}"/>
              </a:ext>
            </a:extLst>
          </p:cNvPr>
          <p:cNvSpPr/>
          <p:nvPr/>
        </p:nvSpPr>
        <p:spPr>
          <a:xfrm>
            <a:off x="5299206" y="492330"/>
            <a:ext cx="5779146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SUPPORT</a:t>
            </a:r>
            <a:r>
              <a:rPr lang="en-US" sz="4800" dirty="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SERVICES</a:t>
            </a:r>
            <a:endParaRPr lang="en-US" sz="4800" b="1" dirty="0">
              <a:gradFill flip="none" rotWithShape="1"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BBA52A-4A84-467D-8690-00ECA379C8DE}"/>
              </a:ext>
            </a:extLst>
          </p:cNvPr>
          <p:cNvCxnSpPr>
            <a:cxnSpLocks/>
          </p:cNvCxnSpPr>
          <p:nvPr/>
        </p:nvCxnSpPr>
        <p:spPr>
          <a:xfrm>
            <a:off x="5493642" y="1175594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C197CAB-C997-433B-9C50-98E0A973C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20046"/>
              </p:ext>
            </p:extLst>
          </p:nvPr>
        </p:nvGraphicFramePr>
        <p:xfrm>
          <a:off x="537138" y="1641794"/>
          <a:ext cx="11016546" cy="473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562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-20774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685F6B-CA72-4631-8E6F-328CEA953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EE00C6-D201-4DD0-A056-0D0F14899E2C}"/>
              </a:ext>
            </a:extLst>
          </p:cNvPr>
          <p:cNvSpPr/>
          <p:nvPr/>
        </p:nvSpPr>
        <p:spPr>
          <a:xfrm>
            <a:off x="6007099" y="312628"/>
            <a:ext cx="5960286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OUR COMMITMENTS</a:t>
            </a:r>
            <a:endParaRPr lang="en-US" sz="4800" b="1" dirty="0">
              <a:gradFill flip="none" rotWithShape="1"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BBA52A-4A84-467D-8690-00ECA379C8DE}"/>
              </a:ext>
            </a:extLst>
          </p:cNvPr>
          <p:cNvCxnSpPr>
            <a:cxnSpLocks/>
          </p:cNvCxnSpPr>
          <p:nvPr/>
        </p:nvCxnSpPr>
        <p:spPr>
          <a:xfrm>
            <a:off x="6183110" y="946648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Top Corners Rounded 42">
            <a:extLst>
              <a:ext uri="{FF2B5EF4-FFF2-40B4-BE49-F238E27FC236}">
                <a16:creationId xmlns:a16="http://schemas.microsoft.com/office/drawing/2014/main" id="{3596D48F-035E-4E19-982A-FA4CF5FD72CA}"/>
              </a:ext>
            </a:extLst>
          </p:cNvPr>
          <p:cNvSpPr/>
          <p:nvPr/>
        </p:nvSpPr>
        <p:spPr>
          <a:xfrm rot="10800000" flipV="1">
            <a:off x="752816" y="5593930"/>
            <a:ext cx="10688467" cy="103762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89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C381FF-1EFA-438F-9616-9BAFBBB719BE}"/>
              </a:ext>
            </a:extLst>
          </p:cNvPr>
          <p:cNvSpPr/>
          <p:nvPr/>
        </p:nvSpPr>
        <p:spPr>
          <a:xfrm>
            <a:off x="623492" y="1411215"/>
            <a:ext cx="10945018" cy="749651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091BBAB-547F-4D82-90D3-9D07F5895A41}"/>
              </a:ext>
            </a:extLst>
          </p:cNvPr>
          <p:cNvSpPr/>
          <p:nvPr/>
        </p:nvSpPr>
        <p:spPr>
          <a:xfrm>
            <a:off x="752816" y="3118378"/>
            <a:ext cx="2606166" cy="2088776"/>
          </a:xfrm>
          <a:prstGeom prst="roundRect">
            <a:avLst>
              <a:gd name="adj" fmla="val 0"/>
            </a:avLst>
          </a:prstGeom>
          <a:solidFill>
            <a:srgbClr val="9D364A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02920" rIns="91440" bIns="0" rtlCol="0" anchor="t" anchorCtr="0"/>
          <a:lstStyle/>
          <a:p>
            <a:pPr defTabSz="1219124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2CF3E-0EF4-4DC8-BBB2-F6F33434BEB5}"/>
              </a:ext>
            </a:extLst>
          </p:cNvPr>
          <p:cNvSpPr/>
          <p:nvPr/>
        </p:nvSpPr>
        <p:spPr>
          <a:xfrm>
            <a:off x="8831836" y="3118380"/>
            <a:ext cx="2607349" cy="2088775"/>
          </a:xfrm>
          <a:prstGeom prst="rect">
            <a:avLst/>
          </a:prstGeom>
          <a:solidFill>
            <a:srgbClr val="282A3C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02920" rIns="91440" bIns="0" rtlCol="0" anchor="t" anchorCtr="0"/>
          <a:lstStyle/>
          <a:p>
            <a:pPr defTabSz="1219124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A6D897-4A94-48CA-917C-CC366DB14F3C}"/>
              </a:ext>
            </a:extLst>
          </p:cNvPr>
          <p:cNvSpPr/>
          <p:nvPr/>
        </p:nvSpPr>
        <p:spPr>
          <a:xfrm>
            <a:off x="3447381" y="3118380"/>
            <a:ext cx="2607349" cy="2088775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02920" rIns="91440" bIns="0" rtlCol="0" anchor="t" anchorCtr="0"/>
          <a:lstStyle/>
          <a:p>
            <a:pPr defTabSz="1219124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7CD607-F471-44F9-A077-6BF5580EAFC4}"/>
              </a:ext>
            </a:extLst>
          </p:cNvPr>
          <p:cNvSpPr/>
          <p:nvPr/>
        </p:nvSpPr>
        <p:spPr>
          <a:xfrm>
            <a:off x="6139935" y="3118380"/>
            <a:ext cx="2607349" cy="208877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02920" rIns="91440" bIns="0" rtlCol="0" anchor="t" anchorCtr="0"/>
          <a:lstStyle/>
          <a:p>
            <a:pPr defTabSz="1219124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0BB08D-D413-42F2-9A04-142B8F72CD6A}"/>
              </a:ext>
            </a:extLst>
          </p:cNvPr>
          <p:cNvGrpSpPr/>
          <p:nvPr/>
        </p:nvGrpSpPr>
        <p:grpSpPr>
          <a:xfrm>
            <a:off x="1457237" y="2271718"/>
            <a:ext cx="1197324" cy="1197323"/>
            <a:chOff x="4036060" y="2066253"/>
            <a:chExt cx="1620000" cy="1620000"/>
          </a:xfrm>
          <a:effectLst>
            <a:outerShdw blurRad="2540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0EA063-5044-4328-8CE5-73FBB32343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F8F4A7-A835-4963-86AB-0A475D54B7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95175" y="2125368"/>
              <a:ext cx="1501770" cy="15017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2BA91E-0E66-45E3-BA3D-BCCE22A5B7CE}"/>
              </a:ext>
            </a:extLst>
          </p:cNvPr>
          <p:cNvGrpSpPr/>
          <p:nvPr/>
        </p:nvGrpSpPr>
        <p:grpSpPr>
          <a:xfrm>
            <a:off x="4150441" y="2271718"/>
            <a:ext cx="1197324" cy="1197323"/>
            <a:chOff x="4036060" y="2066253"/>
            <a:chExt cx="1620000" cy="1620000"/>
          </a:xfrm>
          <a:effectLst>
            <a:outerShdw blurRad="2540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BB8DE09-930A-4454-8A31-6081AEBA38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A94397-C881-4B1E-BD54-030CC58C4C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95175" y="2125368"/>
              <a:ext cx="1501770" cy="15017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B84294-9E6C-4EE7-ACDF-374A403A9C50}"/>
              </a:ext>
            </a:extLst>
          </p:cNvPr>
          <p:cNvGrpSpPr/>
          <p:nvPr/>
        </p:nvGrpSpPr>
        <p:grpSpPr>
          <a:xfrm>
            <a:off x="9536849" y="2271718"/>
            <a:ext cx="1197324" cy="1197323"/>
            <a:chOff x="4036060" y="2066253"/>
            <a:chExt cx="1620000" cy="1620000"/>
          </a:xfrm>
          <a:effectLst>
            <a:outerShdw blurRad="2540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0B346C-BB02-44C9-9B97-3958129BB1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690F08-A598-4445-A253-A3184360AC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95175" y="2125368"/>
              <a:ext cx="1501770" cy="15017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CE74EA-604A-46B0-9248-8B818034A8B9}"/>
              </a:ext>
            </a:extLst>
          </p:cNvPr>
          <p:cNvGrpSpPr/>
          <p:nvPr/>
        </p:nvGrpSpPr>
        <p:grpSpPr>
          <a:xfrm>
            <a:off x="6843645" y="2271718"/>
            <a:ext cx="1197324" cy="1197323"/>
            <a:chOff x="4036060" y="2066253"/>
            <a:chExt cx="1620000" cy="1620000"/>
          </a:xfrm>
          <a:effectLst>
            <a:outerShdw blurRad="2540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C3456E9-4596-4DA5-A009-895DC15900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36060" y="2066253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B1A00D-8388-404F-8995-B8B8F8C9F9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2901201" flipV="1">
              <a:off x="4095175" y="2125368"/>
              <a:ext cx="1501770" cy="15017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3D61CB-D63D-4CD2-B338-A140A47BB9FF}"/>
              </a:ext>
            </a:extLst>
          </p:cNvPr>
          <p:cNvSpPr txBox="1"/>
          <p:nvPr/>
        </p:nvSpPr>
        <p:spPr>
          <a:xfrm>
            <a:off x="791683" y="3590208"/>
            <a:ext cx="2528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89"/>
            <a:r>
              <a:rPr lang="en-US" sz="2700" b="1" dirty="0">
                <a:solidFill>
                  <a:schemeClr val="bg1"/>
                </a:solidFill>
                <a:latin typeface="Arial" panose="020B0604020202020204"/>
              </a:rPr>
              <a:t>Approach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B6E8B5-11A1-4337-A5FA-330BFEF963E9}"/>
              </a:ext>
            </a:extLst>
          </p:cNvPr>
          <p:cNvSpPr txBox="1"/>
          <p:nvPr/>
        </p:nvSpPr>
        <p:spPr>
          <a:xfrm>
            <a:off x="8871295" y="3590208"/>
            <a:ext cx="252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89"/>
            <a:r>
              <a:rPr lang="en-US" sz="2700" b="1" dirty="0">
                <a:solidFill>
                  <a:schemeClr val="bg1"/>
                </a:solidFill>
                <a:latin typeface="Arial" panose="020B0604020202020204"/>
              </a:rPr>
              <a:t>Experience &amp; Reputation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794955-5F4A-4129-B624-9600D260C8E8}"/>
              </a:ext>
            </a:extLst>
          </p:cNvPr>
          <p:cNvSpPr txBox="1"/>
          <p:nvPr/>
        </p:nvSpPr>
        <p:spPr>
          <a:xfrm>
            <a:off x="3487997" y="3590208"/>
            <a:ext cx="251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89"/>
            <a:r>
              <a:rPr lang="en-US" sz="2700" b="1" dirty="0">
                <a:solidFill>
                  <a:schemeClr val="bg1"/>
                </a:solidFill>
                <a:latin typeface="Arial" panose="020B0604020202020204"/>
              </a:rPr>
              <a:t>Consultants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0C285C-2391-4ACA-97D1-57D751994EE7}"/>
              </a:ext>
            </a:extLst>
          </p:cNvPr>
          <p:cNvSpPr txBox="1"/>
          <p:nvPr/>
        </p:nvSpPr>
        <p:spPr>
          <a:xfrm>
            <a:off x="6174981" y="3590208"/>
            <a:ext cx="2528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89"/>
            <a:r>
              <a:rPr lang="en-US" sz="2700" b="1" dirty="0">
                <a:solidFill>
                  <a:schemeClr val="bg1"/>
                </a:solidFill>
                <a:latin typeface="Arial" panose="020B0604020202020204"/>
              </a:rPr>
              <a:t>Methodology</a:t>
            </a:r>
            <a:endParaRPr lang="en-US" b="1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B35EDA-21C6-4B43-BEBC-A573D3B6BF4E}"/>
              </a:ext>
            </a:extLst>
          </p:cNvPr>
          <p:cNvSpPr/>
          <p:nvPr/>
        </p:nvSpPr>
        <p:spPr>
          <a:xfrm>
            <a:off x="8866629" y="4462145"/>
            <a:ext cx="2537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Best practices and in-depth experience at your service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A693A8-DC33-4D82-896E-E75260AE7D04}"/>
              </a:ext>
            </a:extLst>
          </p:cNvPr>
          <p:cNvSpPr/>
          <p:nvPr/>
        </p:nvSpPr>
        <p:spPr>
          <a:xfrm>
            <a:off x="6179646" y="4467371"/>
            <a:ext cx="2519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Proven through</a:t>
            </a:r>
          </a:p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1,000+ engagements</a:t>
            </a:r>
            <a:endParaRPr lang="en-US" sz="160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D4561F-3D04-48C7-BBB4-E17F0354DFD1}"/>
              </a:ext>
            </a:extLst>
          </p:cNvPr>
          <p:cNvSpPr/>
          <p:nvPr/>
        </p:nvSpPr>
        <p:spPr>
          <a:xfrm>
            <a:off x="3447381" y="4461544"/>
            <a:ext cx="252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Best in their field</a:t>
            </a:r>
          </a:p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100% product certified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5D27AF-C9B5-4F2E-883F-FFBD49D06CCD}"/>
              </a:ext>
            </a:extLst>
          </p:cNvPr>
          <p:cNvSpPr/>
          <p:nvPr/>
        </p:nvSpPr>
        <p:spPr>
          <a:xfrm>
            <a:off x="791683" y="4282084"/>
            <a:ext cx="252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Simplicity of Proposed Solution</a:t>
            </a:r>
          </a:p>
          <a:p>
            <a:pPr algn="ctr" defTabSz="228589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Implement &amp; run anywhere</a:t>
            </a:r>
          </a:p>
          <a:p>
            <a:pPr algn="ctr" defTabSz="228589"/>
            <a:r>
              <a:rPr lang="en-US" sz="1200" dirty="0">
                <a:solidFill>
                  <a:schemeClr val="accent4"/>
                </a:solidFill>
                <a:latin typeface="Arial" panose="020B0604020202020204"/>
              </a:rPr>
              <a:t>on-premise</a:t>
            </a:r>
            <a:r>
              <a:rPr lang="en-US" sz="1200" dirty="0">
                <a:solidFill>
                  <a:schemeClr val="accent3"/>
                </a:solidFill>
                <a:latin typeface="Arial" panose="020B0604020202020204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Arial" panose="020B0604020202020204"/>
              </a:rPr>
              <a:t>| </a:t>
            </a:r>
            <a:r>
              <a:rPr lang="en-US" sz="1200" dirty="0">
                <a:solidFill>
                  <a:schemeClr val="accent3"/>
                </a:solidFill>
                <a:latin typeface="Arial" panose="020B0604020202020204"/>
              </a:rPr>
              <a:t> </a:t>
            </a:r>
            <a:r>
              <a:rPr lang="en-US" sz="1200" dirty="0">
                <a:solidFill>
                  <a:schemeClr val="accent4"/>
                </a:solidFill>
                <a:latin typeface="Arial" panose="020B0604020202020204"/>
              </a:rPr>
              <a:t>cloud</a:t>
            </a:r>
            <a:r>
              <a:rPr lang="en-US" sz="1200" dirty="0">
                <a:solidFill>
                  <a:schemeClr val="accent3"/>
                </a:solidFill>
                <a:latin typeface="Arial" panose="020B0604020202020204"/>
              </a:rPr>
              <a:t>   </a:t>
            </a:r>
            <a:r>
              <a:rPr lang="en-US" sz="1200" dirty="0">
                <a:solidFill>
                  <a:schemeClr val="bg1"/>
                </a:solidFill>
                <a:latin typeface="Arial" panose="020B0604020202020204"/>
              </a:rPr>
              <a:t>|</a:t>
            </a:r>
            <a:r>
              <a:rPr lang="en-US" sz="1200" dirty="0">
                <a:solidFill>
                  <a:schemeClr val="accent3"/>
                </a:solidFill>
                <a:latin typeface="Arial" panose="020B0604020202020204"/>
              </a:rPr>
              <a:t>   </a:t>
            </a:r>
            <a:r>
              <a:rPr lang="en-US" sz="1200" dirty="0">
                <a:solidFill>
                  <a:schemeClr val="accent4"/>
                </a:solidFill>
                <a:latin typeface="Arial" panose="020B0604020202020204"/>
              </a:rPr>
              <a:t>hybrid</a:t>
            </a:r>
            <a:endParaRPr lang="en-US" sz="1400" dirty="0">
              <a:solidFill>
                <a:schemeClr val="accent4"/>
              </a:solidFill>
              <a:latin typeface="Arial" panose="020B06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80075A-2C93-4680-A1B4-AFD3C420F8B2}"/>
              </a:ext>
            </a:extLst>
          </p:cNvPr>
          <p:cNvSpPr txBox="1"/>
          <p:nvPr/>
        </p:nvSpPr>
        <p:spPr>
          <a:xfrm>
            <a:off x="837396" y="5389450"/>
            <a:ext cx="10731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89"/>
            <a:r>
              <a:rPr lang="en-US" sz="3200" dirty="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 are Committed to delivering Successful projects in time and budget</a:t>
            </a:r>
          </a:p>
        </p:txBody>
      </p:sp>
      <p:sp>
        <p:nvSpPr>
          <p:cNvPr id="43" name="Freeform: Shape 10">
            <a:extLst>
              <a:ext uri="{FF2B5EF4-FFF2-40B4-BE49-F238E27FC236}">
                <a16:creationId xmlns:a16="http://schemas.microsoft.com/office/drawing/2014/main" id="{85A136A0-57D9-4CA9-B36B-802D4C076415}"/>
              </a:ext>
            </a:extLst>
          </p:cNvPr>
          <p:cNvSpPr/>
          <p:nvPr/>
        </p:nvSpPr>
        <p:spPr>
          <a:xfrm>
            <a:off x="4450216" y="2630917"/>
            <a:ext cx="597775" cy="4789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7" h="3531">
                <a:moveTo>
                  <a:pt x="4327" y="0"/>
                </a:moveTo>
                <a:lnTo>
                  <a:pt x="1097" y="0"/>
                </a:lnTo>
                <a:cubicBezTo>
                  <a:pt x="1066" y="0"/>
                  <a:pt x="1018" y="47"/>
                  <a:pt x="1018" y="79"/>
                </a:cubicBezTo>
                <a:lnTo>
                  <a:pt x="1018" y="684"/>
                </a:lnTo>
                <a:cubicBezTo>
                  <a:pt x="684" y="779"/>
                  <a:pt x="414" y="1097"/>
                  <a:pt x="414" y="1479"/>
                </a:cubicBezTo>
                <a:cubicBezTo>
                  <a:pt x="414" y="1718"/>
                  <a:pt x="525" y="1940"/>
                  <a:pt x="700" y="2084"/>
                </a:cubicBezTo>
                <a:cubicBezTo>
                  <a:pt x="286" y="2291"/>
                  <a:pt x="0" y="2704"/>
                  <a:pt x="0" y="3150"/>
                </a:cubicBezTo>
                <a:lnTo>
                  <a:pt x="0" y="3452"/>
                </a:lnTo>
                <a:cubicBezTo>
                  <a:pt x="0" y="3500"/>
                  <a:pt x="32" y="3531"/>
                  <a:pt x="79" y="3531"/>
                </a:cubicBezTo>
                <a:lnTo>
                  <a:pt x="2275" y="3531"/>
                </a:lnTo>
                <a:cubicBezTo>
                  <a:pt x="2323" y="3531"/>
                  <a:pt x="2354" y="3500"/>
                  <a:pt x="2354" y="3452"/>
                </a:cubicBezTo>
                <a:lnTo>
                  <a:pt x="2354" y="3118"/>
                </a:lnTo>
                <a:lnTo>
                  <a:pt x="2354" y="3086"/>
                </a:lnTo>
                <a:lnTo>
                  <a:pt x="4327" y="3086"/>
                </a:lnTo>
                <a:cubicBezTo>
                  <a:pt x="4359" y="3086"/>
                  <a:pt x="4407" y="3054"/>
                  <a:pt x="4407" y="3006"/>
                </a:cubicBezTo>
                <a:lnTo>
                  <a:pt x="4407" y="79"/>
                </a:lnTo>
                <a:cubicBezTo>
                  <a:pt x="4407" y="47"/>
                  <a:pt x="4359" y="0"/>
                  <a:pt x="4327" y="0"/>
                </a:cubicBezTo>
                <a:close/>
                <a:moveTo>
                  <a:pt x="573" y="1479"/>
                </a:moveTo>
                <a:cubicBezTo>
                  <a:pt x="573" y="1113"/>
                  <a:pt x="875" y="827"/>
                  <a:pt x="1225" y="827"/>
                </a:cubicBezTo>
                <a:cubicBezTo>
                  <a:pt x="1591" y="827"/>
                  <a:pt x="1877" y="1113"/>
                  <a:pt x="1877" y="1479"/>
                </a:cubicBezTo>
                <a:cubicBezTo>
                  <a:pt x="1877" y="1829"/>
                  <a:pt x="1591" y="2131"/>
                  <a:pt x="1225" y="2131"/>
                </a:cubicBezTo>
                <a:cubicBezTo>
                  <a:pt x="875" y="2131"/>
                  <a:pt x="573" y="1829"/>
                  <a:pt x="573" y="1479"/>
                </a:cubicBezTo>
                <a:close/>
                <a:moveTo>
                  <a:pt x="2196" y="3373"/>
                </a:moveTo>
                <a:lnTo>
                  <a:pt x="159" y="3373"/>
                </a:lnTo>
                <a:lnTo>
                  <a:pt x="159" y="3150"/>
                </a:lnTo>
                <a:cubicBezTo>
                  <a:pt x="159" y="2736"/>
                  <a:pt x="445" y="2354"/>
                  <a:pt x="859" y="2195"/>
                </a:cubicBezTo>
                <a:cubicBezTo>
                  <a:pt x="970" y="2259"/>
                  <a:pt x="1097" y="2291"/>
                  <a:pt x="1225" y="2291"/>
                </a:cubicBezTo>
                <a:cubicBezTo>
                  <a:pt x="1352" y="2291"/>
                  <a:pt x="1479" y="2259"/>
                  <a:pt x="1591" y="2195"/>
                </a:cubicBezTo>
                <a:cubicBezTo>
                  <a:pt x="1957" y="2338"/>
                  <a:pt x="2196" y="2688"/>
                  <a:pt x="2196" y="3118"/>
                </a:cubicBezTo>
                <a:close/>
                <a:moveTo>
                  <a:pt x="4248" y="2927"/>
                </a:moveTo>
                <a:lnTo>
                  <a:pt x="2339" y="2927"/>
                </a:lnTo>
                <a:cubicBezTo>
                  <a:pt x="2323" y="2784"/>
                  <a:pt x="2275" y="2657"/>
                  <a:pt x="2211" y="2529"/>
                </a:cubicBezTo>
                <a:lnTo>
                  <a:pt x="2211" y="2513"/>
                </a:lnTo>
                <a:lnTo>
                  <a:pt x="2736" y="2004"/>
                </a:lnTo>
                <a:cubicBezTo>
                  <a:pt x="2768" y="1972"/>
                  <a:pt x="2768" y="1925"/>
                  <a:pt x="2736" y="1893"/>
                </a:cubicBezTo>
                <a:cubicBezTo>
                  <a:pt x="2705" y="1861"/>
                  <a:pt x="2657" y="1861"/>
                  <a:pt x="2625" y="1893"/>
                </a:cubicBezTo>
                <a:lnTo>
                  <a:pt x="2116" y="2402"/>
                </a:lnTo>
                <a:cubicBezTo>
                  <a:pt x="2020" y="2275"/>
                  <a:pt x="1893" y="2179"/>
                  <a:pt x="1750" y="2100"/>
                </a:cubicBezTo>
                <a:cubicBezTo>
                  <a:pt x="1925" y="1957"/>
                  <a:pt x="2036" y="1718"/>
                  <a:pt x="2036" y="1479"/>
                </a:cubicBezTo>
                <a:cubicBezTo>
                  <a:pt x="2036" y="1034"/>
                  <a:pt x="1670" y="668"/>
                  <a:pt x="1225" y="668"/>
                </a:cubicBezTo>
                <a:lnTo>
                  <a:pt x="1177" y="668"/>
                </a:lnTo>
                <a:lnTo>
                  <a:pt x="1177" y="158"/>
                </a:lnTo>
                <a:lnTo>
                  <a:pt x="4248" y="158"/>
                </a:lnTo>
                <a:close/>
                <a:moveTo>
                  <a:pt x="2354" y="684"/>
                </a:moveTo>
                <a:lnTo>
                  <a:pt x="3516" y="684"/>
                </a:lnTo>
                <a:cubicBezTo>
                  <a:pt x="3564" y="684"/>
                  <a:pt x="3596" y="636"/>
                  <a:pt x="3596" y="604"/>
                </a:cubicBezTo>
                <a:cubicBezTo>
                  <a:pt x="3596" y="557"/>
                  <a:pt x="3564" y="524"/>
                  <a:pt x="3516" y="524"/>
                </a:cubicBezTo>
                <a:lnTo>
                  <a:pt x="2354" y="524"/>
                </a:lnTo>
                <a:cubicBezTo>
                  <a:pt x="2307" y="524"/>
                  <a:pt x="2275" y="557"/>
                  <a:pt x="2275" y="604"/>
                </a:cubicBezTo>
                <a:cubicBezTo>
                  <a:pt x="2275" y="636"/>
                  <a:pt x="2307" y="684"/>
                  <a:pt x="2354" y="684"/>
                </a:cubicBezTo>
                <a:close/>
                <a:moveTo>
                  <a:pt x="2354" y="1113"/>
                </a:moveTo>
                <a:lnTo>
                  <a:pt x="3802" y="1113"/>
                </a:lnTo>
                <a:cubicBezTo>
                  <a:pt x="3850" y="1113"/>
                  <a:pt x="3882" y="1081"/>
                  <a:pt x="3882" y="1034"/>
                </a:cubicBezTo>
                <a:cubicBezTo>
                  <a:pt x="3882" y="986"/>
                  <a:pt x="3850" y="954"/>
                  <a:pt x="3802" y="954"/>
                </a:cubicBezTo>
                <a:lnTo>
                  <a:pt x="2354" y="954"/>
                </a:lnTo>
                <a:cubicBezTo>
                  <a:pt x="2307" y="954"/>
                  <a:pt x="2275" y="986"/>
                  <a:pt x="2275" y="1034"/>
                </a:cubicBezTo>
                <a:cubicBezTo>
                  <a:pt x="2275" y="1081"/>
                  <a:pt x="2307" y="1113"/>
                  <a:pt x="2354" y="1113"/>
                </a:cubicBezTo>
                <a:close/>
                <a:moveTo>
                  <a:pt x="2354" y="1559"/>
                </a:moveTo>
                <a:lnTo>
                  <a:pt x="3802" y="1559"/>
                </a:lnTo>
                <a:cubicBezTo>
                  <a:pt x="3850" y="1559"/>
                  <a:pt x="3882" y="1511"/>
                  <a:pt x="3882" y="1479"/>
                </a:cubicBezTo>
                <a:cubicBezTo>
                  <a:pt x="3882" y="1431"/>
                  <a:pt x="3850" y="1400"/>
                  <a:pt x="3802" y="1400"/>
                </a:cubicBezTo>
                <a:lnTo>
                  <a:pt x="2354" y="1400"/>
                </a:lnTo>
                <a:cubicBezTo>
                  <a:pt x="2307" y="1400"/>
                  <a:pt x="2275" y="1431"/>
                  <a:pt x="2275" y="1479"/>
                </a:cubicBezTo>
                <a:cubicBezTo>
                  <a:pt x="2275" y="1511"/>
                  <a:pt x="2307" y="1559"/>
                  <a:pt x="2354" y="155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CA" sz="9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4" name="Freeform: Shape 14">
            <a:extLst>
              <a:ext uri="{FF2B5EF4-FFF2-40B4-BE49-F238E27FC236}">
                <a16:creationId xmlns:a16="http://schemas.microsoft.com/office/drawing/2014/main" id="{27DFB5A3-F5F6-4245-8DC5-64C970025ECF}"/>
              </a:ext>
            </a:extLst>
          </p:cNvPr>
          <p:cNvSpPr/>
          <p:nvPr/>
        </p:nvSpPr>
        <p:spPr>
          <a:xfrm>
            <a:off x="9822513" y="2490563"/>
            <a:ext cx="625994" cy="75963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15" h="5600">
                <a:moveTo>
                  <a:pt x="3278" y="732"/>
                </a:moveTo>
                <a:cubicBezTo>
                  <a:pt x="3310" y="1066"/>
                  <a:pt x="3596" y="1336"/>
                  <a:pt x="3946" y="1336"/>
                </a:cubicBezTo>
                <a:cubicBezTo>
                  <a:pt x="4312" y="1336"/>
                  <a:pt x="4615" y="1034"/>
                  <a:pt x="4615" y="668"/>
                </a:cubicBezTo>
                <a:cubicBezTo>
                  <a:pt x="4615" y="302"/>
                  <a:pt x="4312" y="0"/>
                  <a:pt x="3946" y="0"/>
                </a:cubicBezTo>
                <a:cubicBezTo>
                  <a:pt x="3612" y="0"/>
                  <a:pt x="3325" y="254"/>
                  <a:pt x="3278" y="572"/>
                </a:cubicBezTo>
                <a:cubicBezTo>
                  <a:pt x="2785" y="572"/>
                  <a:pt x="2785" y="572"/>
                  <a:pt x="2785" y="572"/>
                </a:cubicBezTo>
                <a:cubicBezTo>
                  <a:pt x="2737" y="572"/>
                  <a:pt x="2705" y="604"/>
                  <a:pt x="2705" y="652"/>
                </a:cubicBezTo>
                <a:cubicBezTo>
                  <a:pt x="2705" y="2688"/>
                  <a:pt x="2705" y="2688"/>
                  <a:pt x="2705" y="2688"/>
                </a:cubicBezTo>
                <a:cubicBezTo>
                  <a:pt x="2148" y="2688"/>
                  <a:pt x="2148" y="2688"/>
                  <a:pt x="2148" y="2688"/>
                </a:cubicBezTo>
                <a:cubicBezTo>
                  <a:pt x="2148" y="1463"/>
                  <a:pt x="2148" y="1463"/>
                  <a:pt x="2148" y="1463"/>
                </a:cubicBezTo>
                <a:cubicBezTo>
                  <a:pt x="2148" y="1241"/>
                  <a:pt x="1989" y="970"/>
                  <a:pt x="1242" y="938"/>
                </a:cubicBezTo>
                <a:cubicBezTo>
                  <a:pt x="1433" y="859"/>
                  <a:pt x="1560" y="684"/>
                  <a:pt x="1560" y="477"/>
                </a:cubicBezTo>
                <a:cubicBezTo>
                  <a:pt x="1560" y="206"/>
                  <a:pt x="1337" y="0"/>
                  <a:pt x="1082" y="0"/>
                </a:cubicBezTo>
                <a:cubicBezTo>
                  <a:pt x="812" y="0"/>
                  <a:pt x="589" y="206"/>
                  <a:pt x="589" y="477"/>
                </a:cubicBezTo>
                <a:cubicBezTo>
                  <a:pt x="589" y="684"/>
                  <a:pt x="716" y="859"/>
                  <a:pt x="907" y="938"/>
                </a:cubicBezTo>
                <a:cubicBezTo>
                  <a:pt x="319" y="970"/>
                  <a:pt x="0" y="1145"/>
                  <a:pt x="0" y="1463"/>
                </a:cubicBezTo>
                <a:cubicBezTo>
                  <a:pt x="0" y="3070"/>
                  <a:pt x="0" y="3070"/>
                  <a:pt x="0" y="3070"/>
                </a:cubicBezTo>
                <a:cubicBezTo>
                  <a:pt x="0" y="3214"/>
                  <a:pt x="112" y="3309"/>
                  <a:pt x="271" y="3309"/>
                </a:cubicBezTo>
                <a:lnTo>
                  <a:pt x="287" y="3309"/>
                </a:lnTo>
                <a:cubicBezTo>
                  <a:pt x="351" y="3309"/>
                  <a:pt x="430" y="3293"/>
                  <a:pt x="478" y="3245"/>
                </a:cubicBezTo>
                <a:cubicBezTo>
                  <a:pt x="494" y="3786"/>
                  <a:pt x="494" y="4470"/>
                  <a:pt x="509" y="5282"/>
                </a:cubicBezTo>
                <a:cubicBezTo>
                  <a:pt x="509" y="5441"/>
                  <a:pt x="653" y="5600"/>
                  <a:pt x="812" y="5600"/>
                </a:cubicBezTo>
                <a:cubicBezTo>
                  <a:pt x="939" y="5600"/>
                  <a:pt x="1051" y="5505"/>
                  <a:pt x="1082" y="5393"/>
                </a:cubicBezTo>
                <a:cubicBezTo>
                  <a:pt x="1130" y="5505"/>
                  <a:pt x="1242" y="5600"/>
                  <a:pt x="1369" y="5600"/>
                </a:cubicBezTo>
                <a:cubicBezTo>
                  <a:pt x="1512" y="5600"/>
                  <a:pt x="1655" y="5441"/>
                  <a:pt x="1655" y="5282"/>
                </a:cubicBezTo>
                <a:cubicBezTo>
                  <a:pt x="1671" y="4470"/>
                  <a:pt x="1687" y="3786"/>
                  <a:pt x="1687" y="3245"/>
                </a:cubicBezTo>
                <a:cubicBezTo>
                  <a:pt x="1734" y="3293"/>
                  <a:pt x="1814" y="3309"/>
                  <a:pt x="1878" y="3309"/>
                </a:cubicBezTo>
                <a:cubicBezTo>
                  <a:pt x="2037" y="3309"/>
                  <a:pt x="2148" y="3214"/>
                  <a:pt x="2148" y="3070"/>
                </a:cubicBezTo>
                <a:cubicBezTo>
                  <a:pt x="2148" y="2848"/>
                  <a:pt x="2148" y="2848"/>
                  <a:pt x="2148" y="2848"/>
                </a:cubicBezTo>
                <a:cubicBezTo>
                  <a:pt x="2705" y="2848"/>
                  <a:pt x="2705" y="2848"/>
                  <a:pt x="2705" y="2848"/>
                </a:cubicBezTo>
                <a:cubicBezTo>
                  <a:pt x="2705" y="4900"/>
                  <a:pt x="2705" y="4900"/>
                  <a:pt x="2705" y="4900"/>
                </a:cubicBezTo>
                <a:cubicBezTo>
                  <a:pt x="2705" y="4948"/>
                  <a:pt x="2737" y="4979"/>
                  <a:pt x="2785" y="4979"/>
                </a:cubicBezTo>
                <a:cubicBezTo>
                  <a:pt x="3278" y="4979"/>
                  <a:pt x="3278" y="4979"/>
                  <a:pt x="3278" y="4979"/>
                </a:cubicBezTo>
                <a:cubicBezTo>
                  <a:pt x="3310" y="5330"/>
                  <a:pt x="3596" y="5600"/>
                  <a:pt x="3946" y="5600"/>
                </a:cubicBezTo>
                <a:cubicBezTo>
                  <a:pt x="4312" y="5600"/>
                  <a:pt x="4615" y="5298"/>
                  <a:pt x="4615" y="4916"/>
                </a:cubicBezTo>
                <a:cubicBezTo>
                  <a:pt x="4615" y="4550"/>
                  <a:pt x="4312" y="4248"/>
                  <a:pt x="3946" y="4248"/>
                </a:cubicBezTo>
                <a:cubicBezTo>
                  <a:pt x="3612" y="4248"/>
                  <a:pt x="3325" y="4502"/>
                  <a:pt x="3278" y="4821"/>
                </a:cubicBezTo>
                <a:cubicBezTo>
                  <a:pt x="2864" y="4821"/>
                  <a:pt x="2864" y="4821"/>
                  <a:pt x="2864" y="4821"/>
                </a:cubicBezTo>
                <a:cubicBezTo>
                  <a:pt x="2864" y="2848"/>
                  <a:pt x="2864" y="2848"/>
                  <a:pt x="2864" y="2848"/>
                </a:cubicBezTo>
                <a:cubicBezTo>
                  <a:pt x="3278" y="2848"/>
                  <a:pt x="3278" y="2848"/>
                  <a:pt x="3278" y="2848"/>
                </a:cubicBezTo>
                <a:cubicBezTo>
                  <a:pt x="3310" y="3197"/>
                  <a:pt x="3596" y="3468"/>
                  <a:pt x="3946" y="3468"/>
                </a:cubicBezTo>
                <a:cubicBezTo>
                  <a:pt x="4312" y="3468"/>
                  <a:pt x="4615" y="3166"/>
                  <a:pt x="4615" y="2800"/>
                </a:cubicBezTo>
                <a:cubicBezTo>
                  <a:pt x="4615" y="2418"/>
                  <a:pt x="4312" y="2116"/>
                  <a:pt x="3946" y="2116"/>
                </a:cubicBezTo>
                <a:cubicBezTo>
                  <a:pt x="3612" y="2116"/>
                  <a:pt x="3325" y="2370"/>
                  <a:pt x="3278" y="2688"/>
                </a:cubicBezTo>
                <a:cubicBezTo>
                  <a:pt x="2864" y="2688"/>
                  <a:pt x="2864" y="2688"/>
                  <a:pt x="2864" y="2688"/>
                </a:cubicBezTo>
                <a:cubicBezTo>
                  <a:pt x="2864" y="732"/>
                  <a:pt x="2864" y="732"/>
                  <a:pt x="2864" y="732"/>
                </a:cubicBezTo>
                <a:close/>
                <a:moveTo>
                  <a:pt x="3946" y="159"/>
                </a:moveTo>
                <a:cubicBezTo>
                  <a:pt x="4233" y="159"/>
                  <a:pt x="4455" y="381"/>
                  <a:pt x="4455" y="668"/>
                </a:cubicBezTo>
                <a:cubicBezTo>
                  <a:pt x="4455" y="954"/>
                  <a:pt x="4233" y="1177"/>
                  <a:pt x="3946" y="1177"/>
                </a:cubicBezTo>
                <a:cubicBezTo>
                  <a:pt x="3660" y="1177"/>
                  <a:pt x="3437" y="954"/>
                  <a:pt x="3437" y="668"/>
                </a:cubicBezTo>
                <a:cubicBezTo>
                  <a:pt x="3437" y="381"/>
                  <a:pt x="3660" y="159"/>
                  <a:pt x="3946" y="159"/>
                </a:cubicBezTo>
                <a:close/>
                <a:moveTo>
                  <a:pt x="748" y="477"/>
                </a:moveTo>
                <a:cubicBezTo>
                  <a:pt x="748" y="302"/>
                  <a:pt x="891" y="159"/>
                  <a:pt x="1082" y="159"/>
                </a:cubicBezTo>
                <a:cubicBezTo>
                  <a:pt x="1257" y="159"/>
                  <a:pt x="1400" y="302"/>
                  <a:pt x="1400" y="477"/>
                </a:cubicBezTo>
                <a:cubicBezTo>
                  <a:pt x="1400" y="668"/>
                  <a:pt x="1257" y="811"/>
                  <a:pt x="1082" y="811"/>
                </a:cubicBezTo>
                <a:cubicBezTo>
                  <a:pt x="891" y="811"/>
                  <a:pt x="748" y="668"/>
                  <a:pt x="748" y="477"/>
                </a:cubicBezTo>
                <a:close/>
                <a:moveTo>
                  <a:pt x="1878" y="3150"/>
                </a:moveTo>
                <a:cubicBezTo>
                  <a:pt x="1878" y="3150"/>
                  <a:pt x="1766" y="3150"/>
                  <a:pt x="1766" y="3070"/>
                </a:cubicBezTo>
                <a:cubicBezTo>
                  <a:pt x="1766" y="3023"/>
                  <a:pt x="1766" y="3023"/>
                  <a:pt x="1766" y="3023"/>
                </a:cubicBezTo>
                <a:cubicBezTo>
                  <a:pt x="1766" y="2784"/>
                  <a:pt x="1751" y="1925"/>
                  <a:pt x="1751" y="1782"/>
                </a:cubicBezTo>
                <a:cubicBezTo>
                  <a:pt x="1751" y="1575"/>
                  <a:pt x="1528" y="1575"/>
                  <a:pt x="1528" y="1782"/>
                </a:cubicBezTo>
                <a:cubicBezTo>
                  <a:pt x="1528" y="1814"/>
                  <a:pt x="1528" y="1814"/>
                  <a:pt x="1528" y="1814"/>
                </a:cubicBezTo>
                <a:cubicBezTo>
                  <a:pt x="1544" y="2100"/>
                  <a:pt x="1528" y="3261"/>
                  <a:pt x="1496" y="5282"/>
                </a:cubicBezTo>
                <a:cubicBezTo>
                  <a:pt x="1496" y="5361"/>
                  <a:pt x="1433" y="5441"/>
                  <a:pt x="1369" y="5441"/>
                </a:cubicBezTo>
                <a:cubicBezTo>
                  <a:pt x="1289" y="5441"/>
                  <a:pt x="1225" y="5377"/>
                  <a:pt x="1225" y="5314"/>
                </a:cubicBezTo>
                <a:cubicBezTo>
                  <a:pt x="1225" y="5314"/>
                  <a:pt x="1210" y="3373"/>
                  <a:pt x="1210" y="3293"/>
                </a:cubicBezTo>
                <a:cubicBezTo>
                  <a:pt x="1194" y="3230"/>
                  <a:pt x="1146" y="3182"/>
                  <a:pt x="1066" y="3182"/>
                </a:cubicBezTo>
                <a:cubicBezTo>
                  <a:pt x="1019" y="3182"/>
                  <a:pt x="971" y="3230"/>
                  <a:pt x="971" y="3293"/>
                </a:cubicBezTo>
                <a:cubicBezTo>
                  <a:pt x="971" y="3373"/>
                  <a:pt x="939" y="5314"/>
                  <a:pt x="939" y="5314"/>
                </a:cubicBezTo>
                <a:cubicBezTo>
                  <a:pt x="939" y="5377"/>
                  <a:pt x="876" y="5441"/>
                  <a:pt x="812" y="5441"/>
                </a:cubicBezTo>
                <a:cubicBezTo>
                  <a:pt x="732" y="5441"/>
                  <a:pt x="669" y="5361"/>
                  <a:pt x="669" y="5282"/>
                </a:cubicBezTo>
                <a:cubicBezTo>
                  <a:pt x="637" y="3261"/>
                  <a:pt x="621" y="2100"/>
                  <a:pt x="637" y="1814"/>
                </a:cubicBezTo>
                <a:cubicBezTo>
                  <a:pt x="637" y="1782"/>
                  <a:pt x="637" y="1782"/>
                  <a:pt x="637" y="1782"/>
                </a:cubicBezTo>
                <a:cubicBezTo>
                  <a:pt x="637" y="1575"/>
                  <a:pt x="414" y="1575"/>
                  <a:pt x="414" y="1782"/>
                </a:cubicBezTo>
                <a:cubicBezTo>
                  <a:pt x="414" y="1941"/>
                  <a:pt x="398" y="3054"/>
                  <a:pt x="398" y="3070"/>
                </a:cubicBezTo>
                <a:cubicBezTo>
                  <a:pt x="398" y="3134"/>
                  <a:pt x="319" y="3150"/>
                  <a:pt x="287" y="3150"/>
                </a:cubicBezTo>
                <a:cubicBezTo>
                  <a:pt x="271" y="3150"/>
                  <a:pt x="160" y="3166"/>
                  <a:pt x="160" y="3070"/>
                </a:cubicBezTo>
                <a:cubicBezTo>
                  <a:pt x="160" y="1463"/>
                  <a:pt x="160" y="1463"/>
                  <a:pt x="160" y="1463"/>
                </a:cubicBezTo>
                <a:cubicBezTo>
                  <a:pt x="160" y="1129"/>
                  <a:pt x="796" y="1082"/>
                  <a:pt x="1098" y="1082"/>
                </a:cubicBezTo>
                <a:cubicBezTo>
                  <a:pt x="1433" y="1082"/>
                  <a:pt x="1989" y="1145"/>
                  <a:pt x="1989" y="1463"/>
                </a:cubicBezTo>
                <a:cubicBezTo>
                  <a:pt x="1989" y="3070"/>
                  <a:pt x="1989" y="3070"/>
                  <a:pt x="1989" y="3070"/>
                </a:cubicBezTo>
                <a:cubicBezTo>
                  <a:pt x="1989" y="3150"/>
                  <a:pt x="1878" y="3150"/>
                  <a:pt x="1878" y="3150"/>
                </a:cubicBezTo>
                <a:close/>
                <a:moveTo>
                  <a:pt x="3946" y="4407"/>
                </a:moveTo>
                <a:cubicBezTo>
                  <a:pt x="4233" y="4407"/>
                  <a:pt x="4455" y="4645"/>
                  <a:pt x="4455" y="4916"/>
                </a:cubicBezTo>
                <a:cubicBezTo>
                  <a:pt x="4455" y="5202"/>
                  <a:pt x="4233" y="5441"/>
                  <a:pt x="3946" y="5441"/>
                </a:cubicBezTo>
                <a:cubicBezTo>
                  <a:pt x="3660" y="5441"/>
                  <a:pt x="3437" y="5202"/>
                  <a:pt x="3437" y="4916"/>
                </a:cubicBezTo>
                <a:cubicBezTo>
                  <a:pt x="3437" y="4645"/>
                  <a:pt x="3660" y="4407"/>
                  <a:pt x="3946" y="4407"/>
                </a:cubicBezTo>
                <a:close/>
                <a:moveTo>
                  <a:pt x="3946" y="2275"/>
                </a:moveTo>
                <a:cubicBezTo>
                  <a:pt x="4233" y="2275"/>
                  <a:pt x="4455" y="2514"/>
                  <a:pt x="4455" y="2800"/>
                </a:cubicBezTo>
                <a:cubicBezTo>
                  <a:pt x="4455" y="3086"/>
                  <a:pt x="4233" y="3309"/>
                  <a:pt x="3946" y="3309"/>
                </a:cubicBezTo>
                <a:cubicBezTo>
                  <a:pt x="3660" y="3309"/>
                  <a:pt x="3437" y="3086"/>
                  <a:pt x="3437" y="2800"/>
                </a:cubicBezTo>
                <a:cubicBezTo>
                  <a:pt x="3437" y="2514"/>
                  <a:pt x="3660" y="2275"/>
                  <a:pt x="3946" y="227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CA" sz="9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5" name="Freeform: Shape 11">
            <a:extLst>
              <a:ext uri="{FF2B5EF4-FFF2-40B4-BE49-F238E27FC236}">
                <a16:creationId xmlns:a16="http://schemas.microsoft.com/office/drawing/2014/main" id="{1B01B942-0833-4113-83F5-CFA8C5738895}"/>
              </a:ext>
            </a:extLst>
          </p:cNvPr>
          <p:cNvSpPr/>
          <p:nvPr/>
        </p:nvSpPr>
        <p:spPr>
          <a:xfrm>
            <a:off x="7153019" y="2610362"/>
            <a:ext cx="621518" cy="52003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82" h="3834">
                <a:moveTo>
                  <a:pt x="223" y="2338"/>
                </a:moveTo>
                <a:cubicBezTo>
                  <a:pt x="175" y="2323"/>
                  <a:pt x="127" y="2338"/>
                  <a:pt x="95" y="2370"/>
                </a:cubicBezTo>
                <a:cubicBezTo>
                  <a:pt x="80" y="2386"/>
                  <a:pt x="63" y="2418"/>
                  <a:pt x="47" y="2434"/>
                </a:cubicBezTo>
                <a:lnTo>
                  <a:pt x="0" y="2609"/>
                </a:lnTo>
                <a:cubicBezTo>
                  <a:pt x="0" y="2641"/>
                  <a:pt x="0" y="2689"/>
                  <a:pt x="16" y="2720"/>
                </a:cubicBezTo>
                <a:cubicBezTo>
                  <a:pt x="32" y="2752"/>
                  <a:pt x="63" y="2768"/>
                  <a:pt x="111" y="2784"/>
                </a:cubicBezTo>
                <a:lnTo>
                  <a:pt x="207" y="2816"/>
                </a:lnTo>
                <a:cubicBezTo>
                  <a:pt x="207" y="2880"/>
                  <a:pt x="223" y="2927"/>
                  <a:pt x="238" y="2990"/>
                </a:cubicBezTo>
                <a:lnTo>
                  <a:pt x="143" y="3054"/>
                </a:lnTo>
                <a:cubicBezTo>
                  <a:pt x="127" y="3054"/>
                  <a:pt x="122" y="3065"/>
                  <a:pt x="111" y="3070"/>
                </a:cubicBezTo>
                <a:cubicBezTo>
                  <a:pt x="63" y="3118"/>
                  <a:pt x="47" y="3181"/>
                  <a:pt x="80" y="3245"/>
                </a:cubicBezTo>
                <a:lnTo>
                  <a:pt x="175" y="3389"/>
                </a:lnTo>
                <a:cubicBezTo>
                  <a:pt x="191" y="3436"/>
                  <a:pt x="223" y="3452"/>
                  <a:pt x="254" y="3468"/>
                </a:cubicBezTo>
                <a:cubicBezTo>
                  <a:pt x="302" y="3468"/>
                  <a:pt x="334" y="3468"/>
                  <a:pt x="366" y="3452"/>
                </a:cubicBezTo>
                <a:lnTo>
                  <a:pt x="461" y="3389"/>
                </a:lnTo>
                <a:cubicBezTo>
                  <a:pt x="509" y="3436"/>
                  <a:pt x="557" y="3484"/>
                  <a:pt x="604" y="3516"/>
                </a:cubicBezTo>
                <a:lnTo>
                  <a:pt x="572" y="3611"/>
                </a:lnTo>
                <a:cubicBezTo>
                  <a:pt x="557" y="3691"/>
                  <a:pt x="604" y="3770"/>
                  <a:pt x="684" y="3786"/>
                </a:cubicBezTo>
                <a:lnTo>
                  <a:pt x="859" y="3834"/>
                </a:lnTo>
                <a:lnTo>
                  <a:pt x="891" y="3834"/>
                </a:lnTo>
                <a:cubicBezTo>
                  <a:pt x="923" y="3834"/>
                  <a:pt x="954" y="3818"/>
                  <a:pt x="986" y="3802"/>
                </a:cubicBezTo>
                <a:cubicBezTo>
                  <a:pt x="1002" y="3786"/>
                  <a:pt x="1018" y="3754"/>
                  <a:pt x="1018" y="3738"/>
                </a:cubicBezTo>
                <a:lnTo>
                  <a:pt x="1050" y="3627"/>
                </a:lnTo>
                <a:cubicBezTo>
                  <a:pt x="1114" y="3627"/>
                  <a:pt x="1177" y="3627"/>
                  <a:pt x="1241" y="3611"/>
                </a:cubicBezTo>
                <a:lnTo>
                  <a:pt x="1289" y="3707"/>
                </a:lnTo>
                <a:cubicBezTo>
                  <a:pt x="1304" y="3738"/>
                  <a:pt x="1336" y="3754"/>
                  <a:pt x="1368" y="3770"/>
                </a:cubicBezTo>
                <a:cubicBezTo>
                  <a:pt x="1415" y="3770"/>
                  <a:pt x="1448" y="3770"/>
                  <a:pt x="1479" y="3754"/>
                </a:cubicBezTo>
                <a:lnTo>
                  <a:pt x="1638" y="3659"/>
                </a:lnTo>
                <a:cubicBezTo>
                  <a:pt x="1649" y="3654"/>
                  <a:pt x="1654" y="3643"/>
                  <a:pt x="1671" y="3643"/>
                </a:cubicBezTo>
                <a:cubicBezTo>
                  <a:pt x="1718" y="3595"/>
                  <a:pt x="1718" y="3532"/>
                  <a:pt x="1686" y="3468"/>
                </a:cubicBezTo>
                <a:lnTo>
                  <a:pt x="1638" y="3372"/>
                </a:lnTo>
                <a:cubicBezTo>
                  <a:pt x="1686" y="3341"/>
                  <a:pt x="1718" y="3277"/>
                  <a:pt x="1750" y="3229"/>
                </a:cubicBezTo>
                <a:lnTo>
                  <a:pt x="1861" y="3261"/>
                </a:lnTo>
                <a:cubicBezTo>
                  <a:pt x="1909" y="3277"/>
                  <a:pt x="1957" y="3261"/>
                  <a:pt x="1989" y="3229"/>
                </a:cubicBezTo>
                <a:cubicBezTo>
                  <a:pt x="2005" y="3213"/>
                  <a:pt x="2020" y="3181"/>
                  <a:pt x="2020" y="3166"/>
                </a:cubicBezTo>
                <a:lnTo>
                  <a:pt x="2068" y="2990"/>
                </a:lnTo>
                <a:cubicBezTo>
                  <a:pt x="2100" y="2911"/>
                  <a:pt x="2052" y="2832"/>
                  <a:pt x="1972" y="2816"/>
                </a:cubicBezTo>
                <a:lnTo>
                  <a:pt x="1877" y="2784"/>
                </a:lnTo>
                <a:cubicBezTo>
                  <a:pt x="1877" y="2720"/>
                  <a:pt x="1861" y="2657"/>
                  <a:pt x="1845" y="2609"/>
                </a:cubicBezTo>
                <a:lnTo>
                  <a:pt x="1941" y="2545"/>
                </a:lnTo>
                <a:cubicBezTo>
                  <a:pt x="1957" y="2545"/>
                  <a:pt x="1962" y="2535"/>
                  <a:pt x="1972" y="2529"/>
                </a:cubicBezTo>
                <a:cubicBezTo>
                  <a:pt x="2020" y="2481"/>
                  <a:pt x="2020" y="2418"/>
                  <a:pt x="1989" y="2354"/>
                </a:cubicBezTo>
                <a:lnTo>
                  <a:pt x="1909" y="2195"/>
                </a:lnTo>
                <a:cubicBezTo>
                  <a:pt x="1861" y="2132"/>
                  <a:pt x="1782" y="2116"/>
                  <a:pt x="1718" y="2147"/>
                </a:cubicBezTo>
                <a:lnTo>
                  <a:pt x="1623" y="2195"/>
                </a:lnTo>
                <a:cubicBezTo>
                  <a:pt x="1575" y="2163"/>
                  <a:pt x="1527" y="2116"/>
                  <a:pt x="1479" y="2084"/>
                </a:cubicBezTo>
                <a:lnTo>
                  <a:pt x="1495" y="1989"/>
                </a:lnTo>
                <a:cubicBezTo>
                  <a:pt x="1527" y="1909"/>
                  <a:pt x="1479" y="1829"/>
                  <a:pt x="1400" y="1813"/>
                </a:cubicBezTo>
                <a:lnTo>
                  <a:pt x="1225" y="1766"/>
                </a:lnTo>
                <a:cubicBezTo>
                  <a:pt x="1177" y="1750"/>
                  <a:pt x="1129" y="1766"/>
                  <a:pt x="1098" y="1798"/>
                </a:cubicBezTo>
                <a:cubicBezTo>
                  <a:pt x="1081" y="1813"/>
                  <a:pt x="1066" y="1845"/>
                  <a:pt x="1050" y="1861"/>
                </a:cubicBezTo>
                <a:lnTo>
                  <a:pt x="1034" y="1956"/>
                </a:lnTo>
                <a:cubicBezTo>
                  <a:pt x="970" y="1972"/>
                  <a:pt x="907" y="1972"/>
                  <a:pt x="843" y="1989"/>
                </a:cubicBezTo>
                <a:lnTo>
                  <a:pt x="795" y="1893"/>
                </a:lnTo>
                <a:cubicBezTo>
                  <a:pt x="747" y="1829"/>
                  <a:pt x="668" y="1798"/>
                  <a:pt x="604" y="1845"/>
                </a:cubicBezTo>
                <a:lnTo>
                  <a:pt x="445" y="1925"/>
                </a:lnTo>
                <a:lnTo>
                  <a:pt x="414" y="1956"/>
                </a:lnTo>
                <a:cubicBezTo>
                  <a:pt x="366" y="2004"/>
                  <a:pt x="366" y="2068"/>
                  <a:pt x="398" y="2116"/>
                </a:cubicBezTo>
                <a:lnTo>
                  <a:pt x="445" y="2211"/>
                </a:lnTo>
                <a:cubicBezTo>
                  <a:pt x="398" y="2259"/>
                  <a:pt x="366" y="2307"/>
                  <a:pt x="334" y="2370"/>
                </a:cubicBezTo>
                <a:close/>
                <a:moveTo>
                  <a:pt x="445" y="2498"/>
                </a:moveTo>
                <a:cubicBezTo>
                  <a:pt x="477" y="2434"/>
                  <a:pt x="509" y="2370"/>
                  <a:pt x="557" y="2323"/>
                </a:cubicBezTo>
                <a:cubicBezTo>
                  <a:pt x="572" y="2307"/>
                  <a:pt x="589" y="2307"/>
                  <a:pt x="589" y="2290"/>
                </a:cubicBezTo>
                <a:cubicBezTo>
                  <a:pt x="620" y="2275"/>
                  <a:pt x="636" y="2227"/>
                  <a:pt x="620" y="2195"/>
                </a:cubicBezTo>
                <a:lnTo>
                  <a:pt x="541" y="2068"/>
                </a:lnTo>
                <a:lnTo>
                  <a:pt x="668" y="1989"/>
                </a:lnTo>
                <a:lnTo>
                  <a:pt x="732" y="2116"/>
                </a:lnTo>
                <a:cubicBezTo>
                  <a:pt x="763" y="2147"/>
                  <a:pt x="795" y="2163"/>
                  <a:pt x="827" y="2163"/>
                </a:cubicBezTo>
                <a:cubicBezTo>
                  <a:pt x="907" y="2132"/>
                  <a:pt x="1002" y="2116"/>
                  <a:pt x="1081" y="2132"/>
                </a:cubicBezTo>
                <a:cubicBezTo>
                  <a:pt x="1129" y="2132"/>
                  <a:pt x="1161" y="2100"/>
                  <a:pt x="1161" y="2068"/>
                </a:cubicBezTo>
                <a:lnTo>
                  <a:pt x="1209" y="1925"/>
                </a:lnTo>
                <a:lnTo>
                  <a:pt x="1352" y="1956"/>
                </a:lnTo>
                <a:lnTo>
                  <a:pt x="1304" y="2100"/>
                </a:lnTo>
                <a:cubicBezTo>
                  <a:pt x="1289" y="2147"/>
                  <a:pt x="1304" y="2179"/>
                  <a:pt x="1352" y="2195"/>
                </a:cubicBezTo>
                <a:cubicBezTo>
                  <a:pt x="1415" y="2227"/>
                  <a:pt x="1495" y="2290"/>
                  <a:pt x="1543" y="2354"/>
                </a:cubicBezTo>
                <a:cubicBezTo>
                  <a:pt x="1575" y="2386"/>
                  <a:pt x="1607" y="2386"/>
                  <a:pt x="1638" y="2370"/>
                </a:cubicBezTo>
                <a:lnTo>
                  <a:pt x="1782" y="2290"/>
                </a:lnTo>
                <a:lnTo>
                  <a:pt x="1845" y="2418"/>
                </a:lnTo>
                <a:lnTo>
                  <a:pt x="1718" y="2498"/>
                </a:lnTo>
                <a:cubicBezTo>
                  <a:pt x="1686" y="2513"/>
                  <a:pt x="1671" y="2545"/>
                  <a:pt x="1686" y="2593"/>
                </a:cubicBezTo>
                <a:cubicBezTo>
                  <a:pt x="1702" y="2672"/>
                  <a:pt x="1718" y="2752"/>
                  <a:pt x="1718" y="2847"/>
                </a:cubicBezTo>
                <a:cubicBezTo>
                  <a:pt x="1718" y="2880"/>
                  <a:pt x="1734" y="2911"/>
                  <a:pt x="1766" y="2927"/>
                </a:cubicBezTo>
                <a:lnTo>
                  <a:pt x="1925" y="2959"/>
                </a:lnTo>
                <a:lnTo>
                  <a:pt x="1877" y="3102"/>
                </a:lnTo>
                <a:lnTo>
                  <a:pt x="1734" y="3054"/>
                </a:lnTo>
                <a:cubicBezTo>
                  <a:pt x="1702" y="3054"/>
                  <a:pt x="1654" y="3070"/>
                  <a:pt x="1638" y="3102"/>
                </a:cubicBezTo>
                <a:cubicBezTo>
                  <a:pt x="1607" y="3166"/>
                  <a:pt x="1575" y="3229"/>
                  <a:pt x="1511" y="3277"/>
                </a:cubicBezTo>
                <a:lnTo>
                  <a:pt x="1479" y="3309"/>
                </a:lnTo>
                <a:cubicBezTo>
                  <a:pt x="1463" y="3325"/>
                  <a:pt x="1448" y="3372"/>
                  <a:pt x="1463" y="3404"/>
                </a:cubicBezTo>
                <a:lnTo>
                  <a:pt x="1543" y="3532"/>
                </a:lnTo>
                <a:lnTo>
                  <a:pt x="1415" y="3611"/>
                </a:lnTo>
                <a:lnTo>
                  <a:pt x="1352" y="3468"/>
                </a:lnTo>
                <a:cubicBezTo>
                  <a:pt x="1320" y="3436"/>
                  <a:pt x="1289" y="3420"/>
                  <a:pt x="1257" y="3436"/>
                </a:cubicBezTo>
                <a:cubicBezTo>
                  <a:pt x="1161" y="3468"/>
                  <a:pt x="1081" y="3468"/>
                  <a:pt x="1002" y="3468"/>
                </a:cubicBezTo>
                <a:cubicBezTo>
                  <a:pt x="954" y="3468"/>
                  <a:pt x="923" y="3500"/>
                  <a:pt x="923" y="3532"/>
                </a:cubicBezTo>
                <a:lnTo>
                  <a:pt x="875" y="3675"/>
                </a:lnTo>
                <a:lnTo>
                  <a:pt x="732" y="3643"/>
                </a:lnTo>
                <a:lnTo>
                  <a:pt x="780" y="3484"/>
                </a:lnTo>
                <a:cubicBezTo>
                  <a:pt x="780" y="3452"/>
                  <a:pt x="763" y="3420"/>
                  <a:pt x="732" y="3404"/>
                </a:cubicBezTo>
                <a:cubicBezTo>
                  <a:pt x="652" y="3357"/>
                  <a:pt x="589" y="3309"/>
                  <a:pt x="541" y="3245"/>
                </a:cubicBezTo>
                <a:cubicBezTo>
                  <a:pt x="509" y="3213"/>
                  <a:pt x="461" y="3213"/>
                  <a:pt x="429" y="3229"/>
                </a:cubicBezTo>
                <a:lnTo>
                  <a:pt x="302" y="3309"/>
                </a:lnTo>
                <a:lnTo>
                  <a:pt x="238" y="3181"/>
                </a:lnTo>
                <a:lnTo>
                  <a:pt x="366" y="3102"/>
                </a:lnTo>
                <a:cubicBezTo>
                  <a:pt x="398" y="3086"/>
                  <a:pt x="414" y="3038"/>
                  <a:pt x="398" y="3007"/>
                </a:cubicBezTo>
                <a:cubicBezTo>
                  <a:pt x="366" y="2927"/>
                  <a:pt x="366" y="2847"/>
                  <a:pt x="366" y="2752"/>
                </a:cubicBezTo>
                <a:cubicBezTo>
                  <a:pt x="366" y="2720"/>
                  <a:pt x="350" y="2689"/>
                  <a:pt x="302" y="2672"/>
                </a:cubicBezTo>
                <a:lnTo>
                  <a:pt x="159" y="2641"/>
                </a:lnTo>
                <a:lnTo>
                  <a:pt x="207" y="2498"/>
                </a:lnTo>
                <a:lnTo>
                  <a:pt x="350" y="2529"/>
                </a:lnTo>
                <a:cubicBezTo>
                  <a:pt x="381" y="2545"/>
                  <a:pt x="429" y="2529"/>
                  <a:pt x="445" y="2498"/>
                </a:cubicBezTo>
                <a:close/>
                <a:moveTo>
                  <a:pt x="1829" y="1433"/>
                </a:moveTo>
                <a:cubicBezTo>
                  <a:pt x="1798" y="1448"/>
                  <a:pt x="1750" y="1464"/>
                  <a:pt x="1734" y="1512"/>
                </a:cubicBezTo>
                <a:cubicBezTo>
                  <a:pt x="1702" y="1544"/>
                  <a:pt x="1702" y="1591"/>
                  <a:pt x="1702" y="1623"/>
                </a:cubicBezTo>
                <a:lnTo>
                  <a:pt x="1766" y="1878"/>
                </a:lnTo>
                <a:cubicBezTo>
                  <a:pt x="1782" y="1926"/>
                  <a:pt x="1798" y="1957"/>
                  <a:pt x="1845" y="1990"/>
                </a:cubicBezTo>
                <a:cubicBezTo>
                  <a:pt x="1877" y="2005"/>
                  <a:pt x="1925" y="2021"/>
                  <a:pt x="1957" y="2005"/>
                </a:cubicBezTo>
                <a:lnTo>
                  <a:pt x="2132" y="1973"/>
                </a:lnTo>
                <a:cubicBezTo>
                  <a:pt x="2180" y="2053"/>
                  <a:pt x="2243" y="2133"/>
                  <a:pt x="2307" y="2212"/>
                </a:cubicBezTo>
                <a:lnTo>
                  <a:pt x="2211" y="2371"/>
                </a:lnTo>
                <a:cubicBezTo>
                  <a:pt x="2163" y="2435"/>
                  <a:pt x="2180" y="2546"/>
                  <a:pt x="2259" y="2594"/>
                </a:cubicBezTo>
                <a:lnTo>
                  <a:pt x="2482" y="2721"/>
                </a:lnTo>
                <a:cubicBezTo>
                  <a:pt x="2514" y="2753"/>
                  <a:pt x="2561" y="2753"/>
                  <a:pt x="2609" y="2753"/>
                </a:cubicBezTo>
                <a:cubicBezTo>
                  <a:pt x="2641" y="2737"/>
                  <a:pt x="2689" y="2721"/>
                  <a:pt x="2705" y="2673"/>
                </a:cubicBezTo>
                <a:lnTo>
                  <a:pt x="2800" y="2530"/>
                </a:lnTo>
                <a:cubicBezTo>
                  <a:pt x="2895" y="2562"/>
                  <a:pt x="2991" y="2578"/>
                  <a:pt x="3102" y="2578"/>
                </a:cubicBezTo>
                <a:lnTo>
                  <a:pt x="3134" y="2753"/>
                </a:lnTo>
                <a:cubicBezTo>
                  <a:pt x="3150" y="2801"/>
                  <a:pt x="3166" y="2833"/>
                  <a:pt x="3214" y="2848"/>
                </a:cubicBezTo>
                <a:cubicBezTo>
                  <a:pt x="3229" y="2881"/>
                  <a:pt x="3262" y="2881"/>
                  <a:pt x="3293" y="2881"/>
                </a:cubicBezTo>
                <a:lnTo>
                  <a:pt x="3341" y="2881"/>
                </a:lnTo>
                <a:lnTo>
                  <a:pt x="3579" y="2817"/>
                </a:lnTo>
                <a:cubicBezTo>
                  <a:pt x="3675" y="2801"/>
                  <a:pt x="3723" y="2721"/>
                  <a:pt x="3707" y="2626"/>
                </a:cubicBezTo>
                <a:lnTo>
                  <a:pt x="3675" y="2451"/>
                </a:lnTo>
                <a:cubicBezTo>
                  <a:pt x="3754" y="2403"/>
                  <a:pt x="3850" y="2355"/>
                  <a:pt x="3914" y="2276"/>
                </a:cubicBezTo>
                <a:lnTo>
                  <a:pt x="4073" y="2371"/>
                </a:lnTo>
                <a:cubicBezTo>
                  <a:pt x="4105" y="2403"/>
                  <a:pt x="4152" y="2403"/>
                  <a:pt x="4184" y="2403"/>
                </a:cubicBezTo>
                <a:cubicBezTo>
                  <a:pt x="4232" y="2387"/>
                  <a:pt x="4263" y="2355"/>
                  <a:pt x="4296" y="2324"/>
                </a:cubicBezTo>
                <a:lnTo>
                  <a:pt x="4423" y="2101"/>
                </a:lnTo>
                <a:cubicBezTo>
                  <a:pt x="4454" y="2069"/>
                  <a:pt x="4454" y="2021"/>
                  <a:pt x="4454" y="1990"/>
                </a:cubicBezTo>
                <a:cubicBezTo>
                  <a:pt x="4439" y="1942"/>
                  <a:pt x="4423" y="1910"/>
                  <a:pt x="4375" y="1878"/>
                </a:cubicBezTo>
                <a:lnTo>
                  <a:pt x="4232" y="1782"/>
                </a:lnTo>
                <a:cubicBezTo>
                  <a:pt x="4263" y="1687"/>
                  <a:pt x="4280" y="1591"/>
                  <a:pt x="4280" y="1496"/>
                </a:cubicBezTo>
                <a:lnTo>
                  <a:pt x="4454" y="1448"/>
                </a:lnTo>
                <a:cubicBezTo>
                  <a:pt x="4502" y="1448"/>
                  <a:pt x="4534" y="1417"/>
                  <a:pt x="4566" y="1385"/>
                </a:cubicBezTo>
                <a:cubicBezTo>
                  <a:pt x="4582" y="1337"/>
                  <a:pt x="4582" y="1290"/>
                  <a:pt x="4582" y="1257"/>
                </a:cubicBezTo>
                <a:lnTo>
                  <a:pt x="4518" y="1003"/>
                </a:lnTo>
                <a:cubicBezTo>
                  <a:pt x="4518" y="955"/>
                  <a:pt x="4486" y="923"/>
                  <a:pt x="4454" y="908"/>
                </a:cubicBezTo>
                <a:cubicBezTo>
                  <a:pt x="4423" y="876"/>
                  <a:pt x="4375" y="876"/>
                  <a:pt x="4327" y="876"/>
                </a:cubicBezTo>
                <a:lnTo>
                  <a:pt x="4152" y="923"/>
                </a:lnTo>
                <a:cubicBezTo>
                  <a:pt x="4105" y="828"/>
                  <a:pt x="4057" y="748"/>
                  <a:pt x="3977" y="669"/>
                </a:cubicBezTo>
                <a:lnTo>
                  <a:pt x="4073" y="526"/>
                </a:lnTo>
                <a:cubicBezTo>
                  <a:pt x="4120" y="446"/>
                  <a:pt x="4105" y="351"/>
                  <a:pt x="4025" y="287"/>
                </a:cubicBezTo>
                <a:lnTo>
                  <a:pt x="3818" y="160"/>
                </a:lnTo>
                <a:cubicBezTo>
                  <a:pt x="3771" y="128"/>
                  <a:pt x="3723" y="128"/>
                  <a:pt x="3691" y="144"/>
                </a:cubicBezTo>
                <a:cubicBezTo>
                  <a:pt x="3643" y="144"/>
                  <a:pt x="3611" y="176"/>
                  <a:pt x="3579" y="208"/>
                </a:cubicBezTo>
                <a:lnTo>
                  <a:pt x="3484" y="351"/>
                </a:lnTo>
                <a:cubicBezTo>
                  <a:pt x="3389" y="319"/>
                  <a:pt x="3293" y="303"/>
                  <a:pt x="3198" y="303"/>
                </a:cubicBezTo>
                <a:lnTo>
                  <a:pt x="3150" y="128"/>
                </a:lnTo>
                <a:cubicBezTo>
                  <a:pt x="3150" y="96"/>
                  <a:pt x="3118" y="48"/>
                  <a:pt x="3086" y="32"/>
                </a:cubicBezTo>
                <a:cubicBezTo>
                  <a:pt x="3039" y="0"/>
                  <a:pt x="3007" y="0"/>
                  <a:pt x="2959" y="0"/>
                </a:cubicBezTo>
                <a:lnTo>
                  <a:pt x="2705" y="64"/>
                </a:lnTo>
                <a:cubicBezTo>
                  <a:pt x="2625" y="80"/>
                  <a:pt x="2561" y="176"/>
                  <a:pt x="2577" y="255"/>
                </a:cubicBezTo>
                <a:lnTo>
                  <a:pt x="2625" y="430"/>
                </a:lnTo>
                <a:cubicBezTo>
                  <a:pt x="2529" y="478"/>
                  <a:pt x="2450" y="542"/>
                  <a:pt x="2371" y="605"/>
                </a:cubicBezTo>
                <a:lnTo>
                  <a:pt x="2227" y="510"/>
                </a:lnTo>
                <a:cubicBezTo>
                  <a:pt x="2180" y="494"/>
                  <a:pt x="2148" y="478"/>
                  <a:pt x="2100" y="494"/>
                </a:cubicBezTo>
                <a:cubicBezTo>
                  <a:pt x="2052" y="494"/>
                  <a:pt x="2020" y="526"/>
                  <a:pt x="2005" y="557"/>
                </a:cubicBezTo>
                <a:lnTo>
                  <a:pt x="1861" y="780"/>
                </a:lnTo>
                <a:cubicBezTo>
                  <a:pt x="1829" y="812"/>
                  <a:pt x="1829" y="860"/>
                  <a:pt x="1845" y="908"/>
                </a:cubicBezTo>
                <a:cubicBezTo>
                  <a:pt x="1845" y="939"/>
                  <a:pt x="1877" y="987"/>
                  <a:pt x="1909" y="1003"/>
                </a:cubicBezTo>
                <a:lnTo>
                  <a:pt x="2052" y="1099"/>
                </a:lnTo>
                <a:cubicBezTo>
                  <a:pt x="2020" y="1194"/>
                  <a:pt x="2005" y="1290"/>
                  <a:pt x="2005" y="1400"/>
                </a:cubicBezTo>
                <a:close/>
                <a:moveTo>
                  <a:pt x="2195" y="1003"/>
                </a:moveTo>
                <a:lnTo>
                  <a:pt x="1989" y="876"/>
                </a:lnTo>
                <a:lnTo>
                  <a:pt x="1989" y="860"/>
                </a:lnTo>
                <a:lnTo>
                  <a:pt x="2132" y="637"/>
                </a:lnTo>
                <a:lnTo>
                  <a:pt x="2338" y="780"/>
                </a:lnTo>
                <a:cubicBezTo>
                  <a:pt x="2371" y="796"/>
                  <a:pt x="2418" y="780"/>
                  <a:pt x="2434" y="764"/>
                </a:cubicBezTo>
                <a:cubicBezTo>
                  <a:pt x="2529" y="669"/>
                  <a:pt x="2625" y="605"/>
                  <a:pt x="2736" y="542"/>
                </a:cubicBezTo>
                <a:cubicBezTo>
                  <a:pt x="2784" y="526"/>
                  <a:pt x="2800" y="494"/>
                  <a:pt x="2784" y="462"/>
                </a:cubicBezTo>
                <a:lnTo>
                  <a:pt x="2736" y="223"/>
                </a:lnTo>
                <a:lnTo>
                  <a:pt x="2991" y="160"/>
                </a:lnTo>
                <a:lnTo>
                  <a:pt x="3054" y="399"/>
                </a:lnTo>
                <a:cubicBezTo>
                  <a:pt x="3054" y="430"/>
                  <a:pt x="3102" y="462"/>
                  <a:pt x="3134" y="462"/>
                </a:cubicBezTo>
                <a:cubicBezTo>
                  <a:pt x="3245" y="462"/>
                  <a:pt x="3373" y="478"/>
                  <a:pt x="3500" y="526"/>
                </a:cubicBezTo>
                <a:cubicBezTo>
                  <a:pt x="3532" y="542"/>
                  <a:pt x="3563" y="526"/>
                  <a:pt x="3596" y="494"/>
                </a:cubicBezTo>
                <a:lnTo>
                  <a:pt x="3723" y="287"/>
                </a:lnTo>
                <a:lnTo>
                  <a:pt x="3945" y="430"/>
                </a:lnTo>
                <a:lnTo>
                  <a:pt x="3818" y="637"/>
                </a:lnTo>
                <a:cubicBezTo>
                  <a:pt x="3802" y="669"/>
                  <a:pt x="3802" y="717"/>
                  <a:pt x="3834" y="733"/>
                </a:cubicBezTo>
                <a:cubicBezTo>
                  <a:pt x="3914" y="828"/>
                  <a:pt x="3993" y="923"/>
                  <a:pt x="4041" y="1035"/>
                </a:cubicBezTo>
                <a:cubicBezTo>
                  <a:pt x="4057" y="1082"/>
                  <a:pt x="4089" y="1099"/>
                  <a:pt x="4136" y="1082"/>
                </a:cubicBezTo>
                <a:lnTo>
                  <a:pt x="4375" y="1035"/>
                </a:lnTo>
                <a:lnTo>
                  <a:pt x="4423" y="1290"/>
                </a:lnTo>
                <a:lnTo>
                  <a:pt x="4184" y="1353"/>
                </a:lnTo>
                <a:cubicBezTo>
                  <a:pt x="4152" y="1353"/>
                  <a:pt x="4120" y="1385"/>
                  <a:pt x="4120" y="1433"/>
                </a:cubicBezTo>
                <a:cubicBezTo>
                  <a:pt x="4120" y="1560"/>
                  <a:pt x="4105" y="1671"/>
                  <a:pt x="4057" y="1799"/>
                </a:cubicBezTo>
                <a:cubicBezTo>
                  <a:pt x="4041" y="1830"/>
                  <a:pt x="4057" y="1862"/>
                  <a:pt x="4089" y="1894"/>
                </a:cubicBezTo>
                <a:lnTo>
                  <a:pt x="4296" y="2021"/>
                </a:lnTo>
                <a:lnTo>
                  <a:pt x="4152" y="2244"/>
                </a:lnTo>
                <a:lnTo>
                  <a:pt x="3945" y="2117"/>
                </a:lnTo>
                <a:cubicBezTo>
                  <a:pt x="3914" y="2085"/>
                  <a:pt x="3882" y="2101"/>
                  <a:pt x="3850" y="2117"/>
                </a:cubicBezTo>
                <a:cubicBezTo>
                  <a:pt x="3771" y="2212"/>
                  <a:pt x="3659" y="2291"/>
                  <a:pt x="3548" y="2339"/>
                </a:cubicBezTo>
                <a:cubicBezTo>
                  <a:pt x="3516" y="2355"/>
                  <a:pt x="3500" y="2387"/>
                  <a:pt x="3500" y="2435"/>
                </a:cubicBezTo>
                <a:lnTo>
                  <a:pt x="3548" y="2673"/>
                </a:lnTo>
                <a:lnTo>
                  <a:pt x="3293" y="2721"/>
                </a:lnTo>
                <a:lnTo>
                  <a:pt x="3245" y="2482"/>
                </a:lnTo>
                <a:cubicBezTo>
                  <a:pt x="3229" y="2451"/>
                  <a:pt x="3198" y="2419"/>
                  <a:pt x="3166" y="2419"/>
                </a:cubicBezTo>
                <a:cubicBezTo>
                  <a:pt x="3039" y="2419"/>
                  <a:pt x="2911" y="2403"/>
                  <a:pt x="2800" y="2355"/>
                </a:cubicBezTo>
                <a:cubicBezTo>
                  <a:pt x="2768" y="2339"/>
                  <a:pt x="2720" y="2355"/>
                  <a:pt x="2705" y="2387"/>
                </a:cubicBezTo>
                <a:lnTo>
                  <a:pt x="2561" y="2594"/>
                </a:lnTo>
                <a:lnTo>
                  <a:pt x="2354" y="2451"/>
                </a:lnTo>
                <a:lnTo>
                  <a:pt x="2482" y="2244"/>
                </a:lnTo>
                <a:cubicBezTo>
                  <a:pt x="2498" y="2212"/>
                  <a:pt x="2498" y="2180"/>
                  <a:pt x="2466" y="2148"/>
                </a:cubicBezTo>
                <a:cubicBezTo>
                  <a:pt x="2371" y="2053"/>
                  <a:pt x="2307" y="1957"/>
                  <a:pt x="2243" y="1846"/>
                </a:cubicBezTo>
                <a:cubicBezTo>
                  <a:pt x="2227" y="1814"/>
                  <a:pt x="2195" y="1782"/>
                  <a:pt x="2163" y="1799"/>
                </a:cubicBezTo>
                <a:lnTo>
                  <a:pt x="1925" y="1846"/>
                </a:lnTo>
                <a:lnTo>
                  <a:pt x="1861" y="1591"/>
                </a:lnTo>
                <a:lnTo>
                  <a:pt x="2100" y="1544"/>
                </a:lnTo>
                <a:cubicBezTo>
                  <a:pt x="2132" y="1528"/>
                  <a:pt x="2163" y="1496"/>
                  <a:pt x="2163" y="1464"/>
                </a:cubicBezTo>
                <a:cubicBezTo>
                  <a:pt x="2163" y="1337"/>
                  <a:pt x="2180" y="1210"/>
                  <a:pt x="2227" y="1099"/>
                </a:cubicBezTo>
                <a:cubicBezTo>
                  <a:pt x="2243" y="1051"/>
                  <a:pt x="2227" y="1019"/>
                  <a:pt x="2195" y="100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CA" sz="9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6" name="Freeform: Shape 13">
            <a:extLst>
              <a:ext uri="{FF2B5EF4-FFF2-40B4-BE49-F238E27FC236}">
                <a16:creationId xmlns:a16="http://schemas.microsoft.com/office/drawing/2014/main" id="{4663A4B0-3C51-474B-B904-EA9BC5ACD633}"/>
              </a:ext>
            </a:extLst>
          </p:cNvPr>
          <p:cNvSpPr/>
          <p:nvPr/>
        </p:nvSpPr>
        <p:spPr>
          <a:xfrm>
            <a:off x="1631676" y="2602056"/>
            <a:ext cx="848447" cy="5366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97" h="3667">
                <a:moveTo>
                  <a:pt x="348" y="2712"/>
                </a:moveTo>
                <a:cubicBezTo>
                  <a:pt x="507" y="2823"/>
                  <a:pt x="698" y="2887"/>
                  <a:pt x="889" y="2887"/>
                </a:cubicBezTo>
                <a:lnTo>
                  <a:pt x="3291" y="2887"/>
                </a:lnTo>
                <a:lnTo>
                  <a:pt x="3307" y="2887"/>
                </a:lnTo>
                <a:cubicBezTo>
                  <a:pt x="3864" y="2855"/>
                  <a:pt x="4198" y="2521"/>
                  <a:pt x="4198" y="1980"/>
                </a:cubicBezTo>
                <a:cubicBezTo>
                  <a:pt x="4198" y="1471"/>
                  <a:pt x="3816" y="1248"/>
                  <a:pt x="3673" y="1185"/>
                </a:cubicBezTo>
                <a:lnTo>
                  <a:pt x="3673" y="1089"/>
                </a:lnTo>
                <a:cubicBezTo>
                  <a:pt x="3705" y="708"/>
                  <a:pt x="3498" y="326"/>
                  <a:pt x="3148" y="135"/>
                </a:cubicBezTo>
                <a:cubicBezTo>
                  <a:pt x="2766" y="-72"/>
                  <a:pt x="2225" y="-40"/>
                  <a:pt x="1891" y="230"/>
                </a:cubicBezTo>
                <a:cubicBezTo>
                  <a:pt x="1811" y="294"/>
                  <a:pt x="1732" y="389"/>
                  <a:pt x="1684" y="469"/>
                </a:cubicBezTo>
                <a:cubicBezTo>
                  <a:pt x="1653" y="437"/>
                  <a:pt x="1605" y="421"/>
                  <a:pt x="1557" y="389"/>
                </a:cubicBezTo>
                <a:cubicBezTo>
                  <a:pt x="1318" y="278"/>
                  <a:pt x="1032" y="294"/>
                  <a:pt x="793" y="453"/>
                </a:cubicBezTo>
                <a:cubicBezTo>
                  <a:pt x="571" y="596"/>
                  <a:pt x="459" y="851"/>
                  <a:pt x="475" y="1105"/>
                </a:cubicBezTo>
                <a:lnTo>
                  <a:pt x="475" y="1185"/>
                </a:lnTo>
                <a:lnTo>
                  <a:pt x="475" y="1200"/>
                </a:lnTo>
                <a:cubicBezTo>
                  <a:pt x="380" y="1232"/>
                  <a:pt x="220" y="1328"/>
                  <a:pt x="93" y="1599"/>
                </a:cubicBezTo>
                <a:cubicBezTo>
                  <a:pt x="-98" y="2012"/>
                  <a:pt x="14" y="2473"/>
                  <a:pt x="348" y="2712"/>
                </a:cubicBezTo>
                <a:close/>
                <a:moveTo>
                  <a:pt x="236" y="1678"/>
                </a:moveTo>
                <a:cubicBezTo>
                  <a:pt x="348" y="1439"/>
                  <a:pt x="475" y="1376"/>
                  <a:pt x="539" y="1328"/>
                </a:cubicBezTo>
                <a:cubicBezTo>
                  <a:pt x="587" y="1312"/>
                  <a:pt x="618" y="1296"/>
                  <a:pt x="634" y="1248"/>
                </a:cubicBezTo>
                <a:lnTo>
                  <a:pt x="634" y="1217"/>
                </a:lnTo>
                <a:lnTo>
                  <a:pt x="634" y="1105"/>
                </a:lnTo>
                <a:cubicBezTo>
                  <a:pt x="618" y="899"/>
                  <a:pt x="714" y="691"/>
                  <a:pt x="889" y="580"/>
                </a:cubicBezTo>
                <a:cubicBezTo>
                  <a:pt x="984" y="517"/>
                  <a:pt x="1111" y="469"/>
                  <a:pt x="1223" y="469"/>
                </a:cubicBezTo>
                <a:cubicBezTo>
                  <a:pt x="1318" y="469"/>
                  <a:pt x="1398" y="500"/>
                  <a:pt x="1493" y="532"/>
                </a:cubicBezTo>
                <a:cubicBezTo>
                  <a:pt x="1588" y="596"/>
                  <a:pt x="1588" y="596"/>
                  <a:pt x="1636" y="628"/>
                </a:cubicBezTo>
                <a:cubicBezTo>
                  <a:pt x="1653" y="644"/>
                  <a:pt x="1668" y="660"/>
                  <a:pt x="1700" y="660"/>
                </a:cubicBezTo>
                <a:cubicBezTo>
                  <a:pt x="1716" y="660"/>
                  <a:pt x="1748" y="644"/>
                  <a:pt x="1764" y="628"/>
                </a:cubicBezTo>
                <a:cubicBezTo>
                  <a:pt x="1796" y="580"/>
                  <a:pt x="1891" y="421"/>
                  <a:pt x="1987" y="357"/>
                </a:cubicBezTo>
                <a:cubicBezTo>
                  <a:pt x="2273" y="135"/>
                  <a:pt x="2734" y="103"/>
                  <a:pt x="3068" y="278"/>
                </a:cubicBezTo>
                <a:cubicBezTo>
                  <a:pt x="3371" y="437"/>
                  <a:pt x="3546" y="755"/>
                  <a:pt x="3514" y="1089"/>
                </a:cubicBezTo>
                <a:lnTo>
                  <a:pt x="3514" y="1232"/>
                </a:lnTo>
                <a:cubicBezTo>
                  <a:pt x="3514" y="1264"/>
                  <a:pt x="3530" y="1296"/>
                  <a:pt x="3562" y="1312"/>
                </a:cubicBezTo>
                <a:cubicBezTo>
                  <a:pt x="3578" y="1312"/>
                  <a:pt x="4039" y="1471"/>
                  <a:pt x="4039" y="1980"/>
                </a:cubicBezTo>
                <a:cubicBezTo>
                  <a:pt x="4039" y="2426"/>
                  <a:pt x="3769" y="2712"/>
                  <a:pt x="3291" y="2728"/>
                </a:cubicBezTo>
                <a:lnTo>
                  <a:pt x="889" y="2728"/>
                </a:lnTo>
                <a:cubicBezTo>
                  <a:pt x="730" y="2728"/>
                  <a:pt x="571" y="2680"/>
                  <a:pt x="443" y="2585"/>
                </a:cubicBezTo>
                <a:cubicBezTo>
                  <a:pt x="173" y="2394"/>
                  <a:pt x="77" y="1996"/>
                  <a:pt x="236" y="1678"/>
                </a:cubicBezTo>
                <a:close/>
                <a:moveTo>
                  <a:pt x="4150" y="2887"/>
                </a:moveTo>
                <a:cubicBezTo>
                  <a:pt x="4166" y="3030"/>
                  <a:pt x="4230" y="3157"/>
                  <a:pt x="4325" y="3269"/>
                </a:cubicBezTo>
                <a:lnTo>
                  <a:pt x="4373" y="3317"/>
                </a:lnTo>
                <a:cubicBezTo>
                  <a:pt x="4118" y="3539"/>
                  <a:pt x="3896" y="3460"/>
                  <a:pt x="3641" y="3364"/>
                </a:cubicBezTo>
                <a:cubicBezTo>
                  <a:pt x="3339" y="3269"/>
                  <a:pt x="2989" y="3142"/>
                  <a:pt x="2591" y="3539"/>
                </a:cubicBezTo>
                <a:cubicBezTo>
                  <a:pt x="2559" y="3571"/>
                  <a:pt x="2559" y="3619"/>
                  <a:pt x="2591" y="3651"/>
                </a:cubicBezTo>
                <a:cubicBezTo>
                  <a:pt x="2607" y="3667"/>
                  <a:pt x="2623" y="3667"/>
                  <a:pt x="2655" y="3667"/>
                </a:cubicBezTo>
                <a:cubicBezTo>
                  <a:pt x="2671" y="3667"/>
                  <a:pt x="2687" y="3667"/>
                  <a:pt x="2702" y="3651"/>
                </a:cubicBezTo>
                <a:cubicBezTo>
                  <a:pt x="3021" y="3333"/>
                  <a:pt x="3291" y="3412"/>
                  <a:pt x="3593" y="3524"/>
                </a:cubicBezTo>
                <a:cubicBezTo>
                  <a:pt x="3864" y="3603"/>
                  <a:pt x="4166" y="3714"/>
                  <a:pt x="4484" y="3428"/>
                </a:cubicBezTo>
                <a:lnTo>
                  <a:pt x="4548" y="3476"/>
                </a:lnTo>
                <a:cubicBezTo>
                  <a:pt x="4627" y="3571"/>
                  <a:pt x="4739" y="3619"/>
                  <a:pt x="4850" y="3619"/>
                </a:cubicBezTo>
                <a:lnTo>
                  <a:pt x="4882" y="3619"/>
                </a:lnTo>
                <a:cubicBezTo>
                  <a:pt x="5009" y="3603"/>
                  <a:pt x="5121" y="3555"/>
                  <a:pt x="5216" y="3460"/>
                </a:cubicBezTo>
                <a:lnTo>
                  <a:pt x="5503" y="3157"/>
                </a:lnTo>
                <a:cubicBezTo>
                  <a:pt x="5518" y="3142"/>
                  <a:pt x="5535" y="3126"/>
                  <a:pt x="5535" y="3110"/>
                </a:cubicBezTo>
                <a:cubicBezTo>
                  <a:pt x="5535" y="3094"/>
                  <a:pt x="5518" y="3062"/>
                  <a:pt x="5503" y="3046"/>
                </a:cubicBezTo>
                <a:lnTo>
                  <a:pt x="5327" y="2871"/>
                </a:lnTo>
                <a:lnTo>
                  <a:pt x="5773" y="2410"/>
                </a:lnTo>
                <a:cubicBezTo>
                  <a:pt x="5805" y="2378"/>
                  <a:pt x="5805" y="2330"/>
                  <a:pt x="5773" y="2299"/>
                </a:cubicBezTo>
                <a:cubicBezTo>
                  <a:pt x="5741" y="2267"/>
                  <a:pt x="5694" y="2267"/>
                  <a:pt x="5662" y="2299"/>
                </a:cubicBezTo>
                <a:lnTo>
                  <a:pt x="5216" y="2760"/>
                </a:lnTo>
                <a:lnTo>
                  <a:pt x="4962" y="2505"/>
                </a:lnTo>
                <a:lnTo>
                  <a:pt x="5423" y="2060"/>
                </a:lnTo>
                <a:cubicBezTo>
                  <a:pt x="5455" y="2028"/>
                  <a:pt x="5455" y="1980"/>
                  <a:pt x="5423" y="1948"/>
                </a:cubicBezTo>
                <a:cubicBezTo>
                  <a:pt x="5391" y="1917"/>
                  <a:pt x="5344" y="1917"/>
                  <a:pt x="5312" y="1948"/>
                </a:cubicBezTo>
                <a:lnTo>
                  <a:pt x="4850" y="2394"/>
                </a:lnTo>
                <a:lnTo>
                  <a:pt x="4675" y="2219"/>
                </a:lnTo>
                <a:cubicBezTo>
                  <a:pt x="4644" y="2187"/>
                  <a:pt x="4596" y="2187"/>
                  <a:pt x="4564" y="2219"/>
                </a:cubicBezTo>
                <a:lnTo>
                  <a:pt x="4278" y="2505"/>
                </a:lnTo>
                <a:cubicBezTo>
                  <a:pt x="4166" y="2600"/>
                  <a:pt x="4135" y="2744"/>
                  <a:pt x="4150" y="2887"/>
                </a:cubicBezTo>
                <a:close/>
                <a:moveTo>
                  <a:pt x="4389" y="2617"/>
                </a:moveTo>
                <a:lnTo>
                  <a:pt x="4612" y="2378"/>
                </a:lnTo>
                <a:lnTo>
                  <a:pt x="5344" y="3110"/>
                </a:lnTo>
                <a:lnTo>
                  <a:pt x="5105" y="3348"/>
                </a:lnTo>
                <a:cubicBezTo>
                  <a:pt x="5026" y="3412"/>
                  <a:pt x="4946" y="3460"/>
                  <a:pt x="4882" y="3460"/>
                </a:cubicBezTo>
                <a:cubicBezTo>
                  <a:pt x="4787" y="3460"/>
                  <a:pt x="4723" y="3444"/>
                  <a:pt x="4659" y="3364"/>
                </a:cubicBezTo>
                <a:lnTo>
                  <a:pt x="4436" y="3142"/>
                </a:lnTo>
                <a:cubicBezTo>
                  <a:pt x="4357" y="3078"/>
                  <a:pt x="4309" y="2982"/>
                  <a:pt x="4309" y="2871"/>
                </a:cubicBezTo>
                <a:cubicBezTo>
                  <a:pt x="4293" y="2776"/>
                  <a:pt x="4325" y="2680"/>
                  <a:pt x="4389" y="2617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CA" sz="900"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5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105295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/>
          <p:cNvSpPr/>
          <p:nvPr/>
        </p:nvSpPr>
        <p:spPr>
          <a:xfrm flipH="1">
            <a:off x="-1" y="0"/>
            <a:ext cx="7489359" cy="6477000"/>
          </a:xfrm>
          <a:custGeom>
            <a:avLst/>
            <a:gdLst>
              <a:gd name="connsiteX0" fmla="*/ 0 w 3986982"/>
              <a:gd name="connsiteY0" fmla="*/ 0 h 3448050"/>
              <a:gd name="connsiteX1" fmla="*/ 3986982 w 3986982"/>
              <a:gd name="connsiteY1" fmla="*/ 0 h 3448050"/>
              <a:gd name="connsiteX2" fmla="*/ 3986982 w 3986982"/>
              <a:gd name="connsiteY2" fmla="*/ 3448050 h 3448050"/>
              <a:gd name="connsiteX3" fmla="*/ 1682993 w 3986982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6982" h="3448050">
                <a:moveTo>
                  <a:pt x="0" y="0"/>
                </a:moveTo>
                <a:lnTo>
                  <a:pt x="3986982" y="0"/>
                </a:lnTo>
                <a:lnTo>
                  <a:pt x="3986982" y="3448050"/>
                </a:lnTo>
                <a:lnTo>
                  <a:pt x="1682993" y="34480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5000"/>
                </a:schemeClr>
              </a:gs>
              <a:gs pos="77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39372" y="2598003"/>
            <a:ext cx="3913251" cy="1561505"/>
            <a:chOff x="2407726" y="4027245"/>
            <a:chExt cx="3810242" cy="1561505"/>
          </a:xfrm>
        </p:grpSpPr>
        <p:sp>
          <p:nvSpPr>
            <p:cNvPr id="12" name="Rectangle 11"/>
            <p:cNvSpPr/>
            <p:nvPr/>
          </p:nvSpPr>
          <p:spPr>
            <a:xfrm>
              <a:off x="2407726" y="4027245"/>
              <a:ext cx="381024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43434"/>
                      </a:gs>
                      <a:gs pos="100000">
                        <a:srgbClr val="1C3750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CONTACT US</a:t>
              </a:r>
              <a:endParaRPr kumimoji="0" lang="en-US" sz="4800" b="0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43434"/>
                    </a:gs>
                    <a:gs pos="100000">
                      <a:srgbClr val="1C375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75375" y="5250196"/>
              <a:ext cx="17986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Roboto Lt" pitchFamily="2" charset="0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914648" y="4391872"/>
            <a:ext cx="6362700" cy="48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If you need any additional assistance, please contact us.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And do not hesitate to email us if you have any questions.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B5465-A71E-4104-A92D-A43E27DC3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72" y="525176"/>
            <a:ext cx="3452477" cy="10960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424BA5-D93E-4BAC-BB81-2FF8EC220740}"/>
              </a:ext>
            </a:extLst>
          </p:cNvPr>
          <p:cNvGrpSpPr/>
          <p:nvPr/>
        </p:nvGrpSpPr>
        <p:grpSpPr>
          <a:xfrm>
            <a:off x="3042842" y="5033021"/>
            <a:ext cx="2720860" cy="525797"/>
            <a:chOff x="3408651" y="5070588"/>
            <a:chExt cx="2720860" cy="525797"/>
          </a:xfrm>
        </p:grpSpPr>
        <p:sp>
          <p:nvSpPr>
            <p:cNvPr id="14" name="Rectangle 13"/>
            <p:cNvSpPr/>
            <p:nvPr/>
          </p:nvSpPr>
          <p:spPr>
            <a:xfrm>
              <a:off x="3934449" y="5152775"/>
              <a:ext cx="21950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Sales@oneecm.com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Envelope with solid fill">
              <a:extLst>
                <a:ext uri="{FF2B5EF4-FFF2-40B4-BE49-F238E27FC236}">
                  <a16:creationId xmlns:a16="http://schemas.microsoft.com/office/drawing/2014/main" id="{C47848A9-23BC-490E-B358-074F14CF7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8651" y="5070588"/>
              <a:ext cx="525797" cy="52579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BC195-2115-4585-9A7A-3C9F29FDB0DF}"/>
              </a:ext>
            </a:extLst>
          </p:cNvPr>
          <p:cNvGrpSpPr/>
          <p:nvPr/>
        </p:nvGrpSpPr>
        <p:grpSpPr>
          <a:xfrm>
            <a:off x="7885500" y="5100364"/>
            <a:ext cx="2424472" cy="466244"/>
            <a:chOff x="6343190" y="5127409"/>
            <a:chExt cx="2424472" cy="466244"/>
          </a:xfrm>
        </p:grpSpPr>
        <p:sp>
          <p:nvSpPr>
            <p:cNvPr id="15" name="Rectangle 14"/>
            <p:cNvSpPr/>
            <p:nvPr/>
          </p:nvSpPr>
          <p:spPr>
            <a:xfrm>
              <a:off x="6718471" y="5184466"/>
              <a:ext cx="20491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00971 54 994 3426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Receiver with solid fill">
              <a:extLst>
                <a:ext uri="{FF2B5EF4-FFF2-40B4-BE49-F238E27FC236}">
                  <a16:creationId xmlns:a16="http://schemas.microsoft.com/office/drawing/2014/main" id="{978687BD-4FC0-411B-9A0F-8B374B5D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43190" y="5127409"/>
              <a:ext cx="466244" cy="466244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54EB5-E43E-4EBC-B245-0699BA2E43C3}"/>
              </a:ext>
            </a:extLst>
          </p:cNvPr>
          <p:cNvSpPr/>
          <p:nvPr/>
        </p:nvSpPr>
        <p:spPr>
          <a:xfrm>
            <a:off x="4626723" y="3581940"/>
            <a:ext cx="3005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9488">
              <a:spcBef>
                <a:spcPts val="533"/>
              </a:spcBef>
              <a:defRPr/>
            </a:pPr>
            <a:r>
              <a:rPr lang="en-US" sz="2400" b="1" spc="-13" dirty="0">
                <a:latin typeface="Lato-Medium"/>
                <a:ea typeface="ＭＳ Ｐゴシック" charset="0"/>
                <a:cs typeface="Lato-Medium"/>
              </a:rPr>
              <a:t>www.oneecm.com</a:t>
            </a:r>
          </a:p>
        </p:txBody>
      </p:sp>
    </p:spTree>
    <p:extLst>
      <p:ext uri="{BB962C8B-B14F-4D97-AF65-F5344CB8AC3E}">
        <p14:creationId xmlns:p14="http://schemas.microsoft.com/office/powerpoint/2010/main" val="65819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E6E3300A-E016-41C2-BA3A-315A346E9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76FA70-2A2B-49F7-B499-6238323C5158}"/>
              </a:ext>
            </a:extLst>
          </p:cNvPr>
          <p:cNvSpPr/>
          <p:nvPr/>
        </p:nvSpPr>
        <p:spPr>
          <a:xfrm>
            <a:off x="0" y="-19050"/>
            <a:ext cx="12114964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309AD3-2237-496A-9490-E568E0885286}"/>
              </a:ext>
            </a:extLst>
          </p:cNvPr>
          <p:cNvSpPr/>
          <p:nvPr/>
        </p:nvSpPr>
        <p:spPr>
          <a:xfrm rot="10800000">
            <a:off x="-499691" y="0"/>
            <a:ext cx="4395034" cy="6858000"/>
          </a:xfrm>
          <a:custGeom>
            <a:avLst/>
            <a:gdLst>
              <a:gd name="connsiteX0" fmla="*/ 0 w 4860247"/>
              <a:gd name="connsiteY0" fmla="*/ 0 h 6858000"/>
              <a:gd name="connsiteX1" fmla="*/ 4860247 w 4860247"/>
              <a:gd name="connsiteY1" fmla="*/ 0 h 6858000"/>
              <a:gd name="connsiteX2" fmla="*/ 2974024 w 4860247"/>
              <a:gd name="connsiteY2" fmla="*/ 6858000 h 6858000"/>
              <a:gd name="connsiteX3" fmla="*/ 0 w 486024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0247" h="6858000">
                <a:moveTo>
                  <a:pt x="0" y="0"/>
                </a:moveTo>
                <a:lnTo>
                  <a:pt x="4860247" y="0"/>
                </a:lnTo>
                <a:lnTo>
                  <a:pt x="297402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2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074F36-C727-4296-B7C4-BE6C707B0219}"/>
              </a:ext>
            </a:extLst>
          </p:cNvPr>
          <p:cNvSpPr/>
          <p:nvPr/>
        </p:nvSpPr>
        <p:spPr>
          <a:xfrm>
            <a:off x="3895344" y="344"/>
            <a:ext cx="8296656" cy="685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066078" y="1184332"/>
            <a:ext cx="4896954" cy="4670688"/>
            <a:chOff x="6742328" y="912257"/>
            <a:chExt cx="4673263" cy="4457335"/>
          </a:xfrm>
        </p:grpSpPr>
        <p:grpSp>
          <p:nvGrpSpPr>
            <p:cNvPr id="17" name="Group 16"/>
            <p:cNvGrpSpPr/>
            <p:nvPr/>
          </p:nvGrpSpPr>
          <p:grpSpPr>
            <a:xfrm>
              <a:off x="6742328" y="912257"/>
              <a:ext cx="4673263" cy="4457335"/>
              <a:chOff x="6742328" y="912257"/>
              <a:chExt cx="4673263" cy="4457335"/>
            </a:xfr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/>
                </a:gs>
              </a:gsLst>
              <a:lin ang="10800000" scaled="1"/>
            </a:gradFill>
          </p:grpSpPr>
          <p:sp>
            <p:nvSpPr>
              <p:cNvPr id="3" name="Hexagon 2"/>
              <p:cNvSpPr/>
              <p:nvPr/>
            </p:nvSpPr>
            <p:spPr>
              <a:xfrm rot="16200000">
                <a:off x="6649828" y="2403145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" name="Hexagon 3"/>
              <p:cNvSpPr/>
              <p:nvPr/>
            </p:nvSpPr>
            <p:spPr>
              <a:xfrm rot="16200000">
                <a:off x="7447659" y="3802401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5" name="Hexagon 4"/>
              <p:cNvSpPr/>
              <p:nvPr/>
            </p:nvSpPr>
            <p:spPr>
              <a:xfrm rot="16200000">
                <a:off x="9067768" y="3792876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6" name="Hexagon 5"/>
              <p:cNvSpPr/>
              <p:nvPr/>
            </p:nvSpPr>
            <p:spPr>
              <a:xfrm rot="16200000">
                <a:off x="9848399" y="2403145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" name="Hexagon 6"/>
              <p:cNvSpPr/>
              <p:nvPr/>
            </p:nvSpPr>
            <p:spPr>
              <a:xfrm rot="16200000">
                <a:off x="9058243" y="1004757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" name="Hexagon 7"/>
              <p:cNvSpPr/>
              <p:nvPr/>
            </p:nvSpPr>
            <p:spPr>
              <a:xfrm rot="16200000">
                <a:off x="7457184" y="1004757"/>
                <a:ext cx="1659691" cy="1474692"/>
              </a:xfrm>
              <a:prstGeom prst="hexagon">
                <a:avLst>
                  <a:gd name="adj" fmla="val 24450"/>
                  <a:gd name="vf" fmla="val 11547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336945" y="2995054"/>
              <a:ext cx="1474692" cy="2937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  <a:buClr>
                  <a:schemeClr val="accent2"/>
                </a:buClr>
                <a:buSzPct val="80000"/>
              </a:pPr>
              <a:endParaRPr lang="en-US" sz="14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14281" y="1493304"/>
              <a:ext cx="1345496" cy="468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15+ Years of History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50742" y="1305326"/>
              <a:ext cx="1419619" cy="8446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Focused on Digital Transformation Solutions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14281" y="4318952"/>
              <a:ext cx="1345496" cy="468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Turnkey Solutions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24865" y="4318952"/>
              <a:ext cx="1345496" cy="468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Customer Centric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6925" y="2906129"/>
              <a:ext cx="1345496" cy="468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100+ Happy Customers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96578" y="2530173"/>
              <a:ext cx="1345496" cy="12206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  <a:buClr>
                  <a:schemeClr val="accent2"/>
                </a:buClr>
                <a:buSzPct val="80000"/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Offices in Dubai, Abu Dhabi, Beirut, Limassol, Riyadh (in process)</a:t>
              </a:r>
            </a:p>
          </p:txBody>
        </p:sp>
        <p:sp>
          <p:nvSpPr>
            <p:cNvPr id="16" name="Hexagon 15"/>
            <p:cNvSpPr/>
            <p:nvPr/>
          </p:nvSpPr>
          <p:spPr>
            <a:xfrm rot="16200000">
              <a:off x="8244446" y="2403146"/>
              <a:ext cx="1659691" cy="1474692"/>
            </a:xfrm>
            <a:prstGeom prst="hexagon">
              <a:avLst>
                <a:gd name="adj" fmla="val 24450"/>
                <a:gd name="vf" fmla="val 115470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30817" y="1405982"/>
            <a:ext cx="4035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WHO WE ARE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81414" y="2284351"/>
            <a:ext cx="3675699" cy="461664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We are  a dedicated business serving the 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Enterprise Information &amp; Legal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Management 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(EILM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) market, Cognitive intelligence (CI) and Intelligent Document Processing (IDP) to enable Digital Transformation through customer centricity.</a:t>
            </a:r>
          </a:p>
          <a:p>
            <a:pPr algn="just"/>
            <a:endParaRPr lang="en-GB" sz="1400" dirty="0">
              <a:solidFill>
                <a:schemeClr val="bg1">
                  <a:lumMod val="50000"/>
                </a:schemeClr>
              </a:solidFill>
              <a:latin typeface="+mj-lt"/>
              <a:cs typeface="Calibri Light"/>
            </a:endParaRPr>
          </a:p>
          <a:p>
            <a:pPr algn="just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We are an ISO Certified Company, ISO 27001:2013 Information Security Management Systems and ISO 9001:2015 Quality Management Systems, ISO 14001:2015 Environmental Management Systems, and In-Country Value (ICV) certified.  </a:t>
            </a:r>
          </a:p>
          <a:p>
            <a:pPr algn="just"/>
            <a:endParaRPr lang="en-GB" sz="1400" dirty="0">
              <a:solidFill>
                <a:schemeClr val="bg1">
                  <a:lumMod val="50000"/>
                </a:schemeClr>
              </a:solidFill>
              <a:latin typeface="+mj-lt"/>
              <a:cs typeface="Calibri Light"/>
            </a:endParaRPr>
          </a:p>
          <a:p>
            <a:pPr algn="just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/>
              </a:rPr>
              <a:t>We recognize the need for a focused and experienced organization specifically focused to deliver domain expertise and successful implementations that will increase efficiency and productivity in conformity with the local archiving laws and by-laws (ISO15489) to overcome the digital disruption.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A65B30-F3CC-4FF6-8351-F769140D1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774" y="3314442"/>
            <a:ext cx="1259777" cy="403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52ABA6-68C2-4197-ACD4-7AD01A799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60DD59-376A-4257-A162-1FA8B1105506}"/>
              </a:ext>
            </a:extLst>
          </p:cNvPr>
          <p:cNvCxnSpPr>
            <a:cxnSpLocks/>
          </p:cNvCxnSpPr>
          <p:nvPr/>
        </p:nvCxnSpPr>
        <p:spPr>
          <a:xfrm>
            <a:off x="2170734" y="2175423"/>
            <a:ext cx="590164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id="{0719D4C8-2BFB-1C03-75E0-809D7D19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93" y="26181"/>
            <a:ext cx="1741671" cy="9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56DDA1C-483A-E24D-94DF-C4E26189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203" y="161544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5DFC56-2753-4877-F5FF-62F1BB1E9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2023" y="1039555"/>
            <a:ext cx="1831459" cy="5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1919865F-C31E-4ABC-B0E0-DAE67DD543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B924660-6265-4346-BD7A-3BECE12264FF}"/>
              </a:ext>
            </a:extLst>
          </p:cNvPr>
          <p:cNvSpPr/>
          <p:nvPr/>
        </p:nvSpPr>
        <p:spPr>
          <a:xfrm>
            <a:off x="0" y="-19541"/>
            <a:ext cx="12192000" cy="6915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D553ED5-F40B-4FF8-8025-8884A9039C51}"/>
              </a:ext>
            </a:extLst>
          </p:cNvPr>
          <p:cNvSpPr/>
          <p:nvPr/>
        </p:nvSpPr>
        <p:spPr>
          <a:xfrm>
            <a:off x="7900870" y="-58796"/>
            <a:ext cx="4291130" cy="6915148"/>
          </a:xfrm>
          <a:custGeom>
            <a:avLst/>
            <a:gdLst>
              <a:gd name="connsiteX0" fmla="*/ 0 w 4860247"/>
              <a:gd name="connsiteY0" fmla="*/ 0 h 6858000"/>
              <a:gd name="connsiteX1" fmla="*/ 4860247 w 4860247"/>
              <a:gd name="connsiteY1" fmla="*/ 0 h 6858000"/>
              <a:gd name="connsiteX2" fmla="*/ 2974024 w 4860247"/>
              <a:gd name="connsiteY2" fmla="*/ 6858000 h 6858000"/>
              <a:gd name="connsiteX3" fmla="*/ 0 w 486024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0247" h="6858000">
                <a:moveTo>
                  <a:pt x="0" y="0"/>
                </a:moveTo>
                <a:lnTo>
                  <a:pt x="4860247" y="0"/>
                </a:lnTo>
                <a:lnTo>
                  <a:pt x="297402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2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DE54858-0FBE-4C5D-B5DA-ED5680CBC4D9}"/>
              </a:ext>
            </a:extLst>
          </p:cNvPr>
          <p:cNvSpPr/>
          <p:nvPr/>
        </p:nvSpPr>
        <p:spPr>
          <a:xfrm>
            <a:off x="-27296" y="-57151"/>
            <a:ext cx="7969800" cy="6952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39197" y="1079292"/>
            <a:ext cx="4714826" cy="4699416"/>
            <a:chOff x="738574" y="879325"/>
            <a:chExt cx="5116072" cy="5099350"/>
          </a:xfrm>
        </p:grpSpPr>
        <p:grpSp>
          <p:nvGrpSpPr>
            <p:cNvPr id="19" name="Group 18"/>
            <p:cNvGrpSpPr/>
            <p:nvPr/>
          </p:nvGrpSpPr>
          <p:grpSpPr>
            <a:xfrm>
              <a:off x="738574" y="879325"/>
              <a:ext cx="5116072" cy="5099350"/>
              <a:chOff x="4017053" y="834459"/>
              <a:chExt cx="4735062" cy="471958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017053" y="834459"/>
                <a:ext cx="4735062" cy="4719586"/>
                <a:chOff x="4017053" y="834459"/>
                <a:chExt cx="4735062" cy="4719586"/>
              </a:xfr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2"/>
                  </a:gs>
                </a:gsLst>
                <a:lin ang="10800000" scaled="1"/>
              </a:gradFill>
            </p:grpSpPr>
            <p:sp>
              <p:nvSpPr>
                <p:cNvPr id="6" name="Freeform 31"/>
                <p:cNvSpPr>
                  <a:spLocks/>
                </p:cNvSpPr>
                <p:nvPr/>
              </p:nvSpPr>
              <p:spPr bwMode="auto">
                <a:xfrm>
                  <a:off x="5363295" y="3195357"/>
                  <a:ext cx="2199528" cy="2358688"/>
                </a:xfrm>
                <a:custGeom>
                  <a:avLst/>
                  <a:gdLst>
                    <a:gd name="T0" fmla="*/ 218 w 812"/>
                    <a:gd name="T1" fmla="*/ 595 h 871"/>
                    <a:gd name="T2" fmla="*/ 0 w 812"/>
                    <a:gd name="T3" fmla="*/ 653 h 871"/>
                    <a:gd name="T4" fmla="*/ 377 w 812"/>
                    <a:gd name="T5" fmla="*/ 871 h 871"/>
                    <a:gd name="T6" fmla="*/ 812 w 812"/>
                    <a:gd name="T7" fmla="*/ 436 h 871"/>
                    <a:gd name="T8" fmla="*/ 377 w 812"/>
                    <a:gd name="T9" fmla="*/ 0 h 871"/>
                    <a:gd name="T10" fmla="*/ 218 w 812"/>
                    <a:gd name="T11" fmla="*/ 595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2" h="871">
                      <a:moveTo>
                        <a:pt x="218" y="595"/>
                      </a:moveTo>
                      <a:cubicBezTo>
                        <a:pt x="149" y="635"/>
                        <a:pt x="74" y="653"/>
                        <a:pt x="0" y="653"/>
                      </a:cubicBezTo>
                      <a:cubicBezTo>
                        <a:pt x="75" y="783"/>
                        <a:pt x="216" y="871"/>
                        <a:pt x="377" y="871"/>
                      </a:cubicBezTo>
                      <a:cubicBezTo>
                        <a:pt x="617" y="871"/>
                        <a:pt x="812" y="676"/>
                        <a:pt x="812" y="436"/>
                      </a:cubicBezTo>
                      <a:cubicBezTo>
                        <a:pt x="812" y="195"/>
                        <a:pt x="617" y="0"/>
                        <a:pt x="377" y="0"/>
                      </a:cubicBezTo>
                      <a:cubicBezTo>
                        <a:pt x="497" y="208"/>
                        <a:pt x="426" y="475"/>
                        <a:pt x="218" y="59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Freeform 28"/>
                <p:cNvSpPr>
                  <a:spLocks/>
                </p:cNvSpPr>
                <p:nvPr/>
              </p:nvSpPr>
              <p:spPr bwMode="auto">
                <a:xfrm>
                  <a:off x="5206345" y="834459"/>
                  <a:ext cx="2199528" cy="2360898"/>
                </a:xfrm>
                <a:custGeom>
                  <a:avLst/>
                  <a:gdLst>
                    <a:gd name="T0" fmla="*/ 594 w 812"/>
                    <a:gd name="T1" fmla="*/ 276 h 871"/>
                    <a:gd name="T2" fmla="*/ 812 w 812"/>
                    <a:gd name="T3" fmla="*/ 218 h 871"/>
                    <a:gd name="T4" fmla="*/ 435 w 812"/>
                    <a:gd name="T5" fmla="*/ 0 h 871"/>
                    <a:gd name="T6" fmla="*/ 0 w 812"/>
                    <a:gd name="T7" fmla="*/ 436 h 871"/>
                    <a:gd name="T8" fmla="*/ 435 w 812"/>
                    <a:gd name="T9" fmla="*/ 871 h 871"/>
                    <a:gd name="T10" fmla="*/ 594 w 812"/>
                    <a:gd name="T11" fmla="*/ 276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2" h="871">
                      <a:moveTo>
                        <a:pt x="594" y="276"/>
                      </a:moveTo>
                      <a:cubicBezTo>
                        <a:pt x="663" y="237"/>
                        <a:pt x="738" y="218"/>
                        <a:pt x="812" y="218"/>
                      </a:cubicBezTo>
                      <a:cubicBezTo>
                        <a:pt x="737" y="88"/>
                        <a:pt x="596" y="0"/>
                        <a:pt x="435" y="0"/>
                      </a:cubicBezTo>
                      <a:cubicBezTo>
                        <a:pt x="195" y="0"/>
                        <a:pt x="0" y="195"/>
                        <a:pt x="0" y="436"/>
                      </a:cubicBezTo>
                      <a:cubicBezTo>
                        <a:pt x="0" y="676"/>
                        <a:pt x="195" y="871"/>
                        <a:pt x="435" y="871"/>
                      </a:cubicBezTo>
                      <a:cubicBezTo>
                        <a:pt x="315" y="663"/>
                        <a:pt x="386" y="397"/>
                        <a:pt x="594" y="27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" name="Freeform 33"/>
                <p:cNvSpPr>
                  <a:spLocks/>
                </p:cNvSpPr>
                <p:nvPr/>
              </p:nvSpPr>
              <p:spPr bwMode="auto">
                <a:xfrm>
                  <a:off x="6059629" y="1258890"/>
                  <a:ext cx="2588590" cy="1936467"/>
                </a:xfrm>
                <a:custGeom>
                  <a:avLst/>
                  <a:gdLst>
                    <a:gd name="T0" fmla="*/ 715 w 955"/>
                    <a:gd name="T1" fmla="*/ 556 h 715"/>
                    <a:gd name="T2" fmla="*/ 874 w 955"/>
                    <a:gd name="T3" fmla="*/ 715 h 715"/>
                    <a:gd name="T4" fmla="*/ 874 w 955"/>
                    <a:gd name="T5" fmla="*/ 280 h 715"/>
                    <a:gd name="T6" fmla="*/ 279 w 955"/>
                    <a:gd name="T7" fmla="*/ 120 h 715"/>
                    <a:gd name="T8" fmla="*/ 120 w 955"/>
                    <a:gd name="T9" fmla="*/ 715 h 715"/>
                    <a:gd name="T10" fmla="*/ 715 w 955"/>
                    <a:gd name="T11" fmla="*/ 556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5" h="715">
                      <a:moveTo>
                        <a:pt x="715" y="556"/>
                      </a:moveTo>
                      <a:cubicBezTo>
                        <a:pt x="783" y="595"/>
                        <a:pt x="837" y="651"/>
                        <a:pt x="874" y="715"/>
                      </a:cubicBezTo>
                      <a:cubicBezTo>
                        <a:pt x="949" y="585"/>
                        <a:pt x="955" y="419"/>
                        <a:pt x="874" y="280"/>
                      </a:cubicBezTo>
                      <a:cubicBezTo>
                        <a:pt x="754" y="71"/>
                        <a:pt x="488" y="0"/>
                        <a:pt x="279" y="120"/>
                      </a:cubicBezTo>
                      <a:cubicBezTo>
                        <a:pt x="71" y="241"/>
                        <a:pt x="0" y="507"/>
                        <a:pt x="120" y="715"/>
                      </a:cubicBezTo>
                      <a:cubicBezTo>
                        <a:pt x="240" y="507"/>
                        <a:pt x="507" y="436"/>
                        <a:pt x="715" y="55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" name="Freeform 32"/>
                <p:cNvSpPr>
                  <a:spLocks/>
                </p:cNvSpPr>
                <p:nvPr/>
              </p:nvSpPr>
              <p:spPr bwMode="auto">
                <a:xfrm>
                  <a:off x="6384583" y="2439339"/>
                  <a:ext cx="2367532" cy="2524481"/>
                </a:xfrm>
                <a:custGeom>
                  <a:avLst/>
                  <a:gdLst>
                    <a:gd name="T0" fmla="*/ 435 w 874"/>
                    <a:gd name="T1" fmla="*/ 715 h 932"/>
                    <a:gd name="T2" fmla="*/ 377 w 874"/>
                    <a:gd name="T3" fmla="*/ 932 h 932"/>
                    <a:gd name="T4" fmla="*/ 754 w 874"/>
                    <a:gd name="T5" fmla="*/ 715 h 932"/>
                    <a:gd name="T6" fmla="*/ 595 w 874"/>
                    <a:gd name="T7" fmla="*/ 120 h 932"/>
                    <a:gd name="T8" fmla="*/ 0 w 874"/>
                    <a:gd name="T9" fmla="*/ 279 h 932"/>
                    <a:gd name="T10" fmla="*/ 435 w 874"/>
                    <a:gd name="T11" fmla="*/ 715 h 9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4" h="932">
                      <a:moveTo>
                        <a:pt x="435" y="715"/>
                      </a:moveTo>
                      <a:cubicBezTo>
                        <a:pt x="435" y="794"/>
                        <a:pt x="414" y="868"/>
                        <a:pt x="377" y="932"/>
                      </a:cubicBezTo>
                      <a:cubicBezTo>
                        <a:pt x="527" y="932"/>
                        <a:pt x="674" y="854"/>
                        <a:pt x="754" y="715"/>
                      </a:cubicBezTo>
                      <a:cubicBezTo>
                        <a:pt x="874" y="506"/>
                        <a:pt x="803" y="240"/>
                        <a:pt x="595" y="120"/>
                      </a:cubicBezTo>
                      <a:cubicBezTo>
                        <a:pt x="387" y="0"/>
                        <a:pt x="120" y="71"/>
                        <a:pt x="0" y="279"/>
                      </a:cubicBezTo>
                      <a:cubicBezTo>
                        <a:pt x="240" y="279"/>
                        <a:pt x="435" y="474"/>
                        <a:pt x="435" y="71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Freeform 30"/>
                <p:cNvSpPr>
                  <a:spLocks/>
                </p:cNvSpPr>
                <p:nvPr/>
              </p:nvSpPr>
              <p:spPr bwMode="auto">
                <a:xfrm>
                  <a:off x="4123161" y="3195357"/>
                  <a:ext cx="2586378" cy="1936467"/>
                </a:xfrm>
                <a:custGeom>
                  <a:avLst/>
                  <a:gdLst>
                    <a:gd name="T0" fmla="*/ 240 w 955"/>
                    <a:gd name="T1" fmla="*/ 160 h 715"/>
                    <a:gd name="T2" fmla="*/ 81 w 955"/>
                    <a:gd name="T3" fmla="*/ 0 h 715"/>
                    <a:gd name="T4" fmla="*/ 81 w 955"/>
                    <a:gd name="T5" fmla="*/ 436 h 715"/>
                    <a:gd name="T6" fmla="*/ 676 w 955"/>
                    <a:gd name="T7" fmla="*/ 595 h 715"/>
                    <a:gd name="T8" fmla="*/ 835 w 955"/>
                    <a:gd name="T9" fmla="*/ 0 h 715"/>
                    <a:gd name="T10" fmla="*/ 240 w 955"/>
                    <a:gd name="T11" fmla="*/ 16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5" h="715">
                      <a:moveTo>
                        <a:pt x="240" y="160"/>
                      </a:moveTo>
                      <a:cubicBezTo>
                        <a:pt x="172" y="120"/>
                        <a:pt x="118" y="64"/>
                        <a:pt x="81" y="0"/>
                      </a:cubicBezTo>
                      <a:cubicBezTo>
                        <a:pt x="6" y="130"/>
                        <a:pt x="0" y="296"/>
                        <a:pt x="81" y="436"/>
                      </a:cubicBezTo>
                      <a:cubicBezTo>
                        <a:pt x="201" y="644"/>
                        <a:pt x="467" y="715"/>
                        <a:pt x="676" y="595"/>
                      </a:cubicBezTo>
                      <a:cubicBezTo>
                        <a:pt x="884" y="475"/>
                        <a:pt x="955" y="208"/>
                        <a:pt x="835" y="0"/>
                      </a:cubicBezTo>
                      <a:cubicBezTo>
                        <a:pt x="715" y="208"/>
                        <a:pt x="448" y="280"/>
                        <a:pt x="240" y="16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Freeform 29"/>
                <p:cNvSpPr>
                  <a:spLocks/>
                </p:cNvSpPr>
                <p:nvPr/>
              </p:nvSpPr>
              <p:spPr bwMode="auto">
                <a:xfrm>
                  <a:off x="4017053" y="1426893"/>
                  <a:ext cx="2367532" cy="2526692"/>
                </a:xfrm>
                <a:custGeom>
                  <a:avLst/>
                  <a:gdLst>
                    <a:gd name="T0" fmla="*/ 439 w 874"/>
                    <a:gd name="T1" fmla="*/ 218 h 933"/>
                    <a:gd name="T2" fmla="*/ 497 w 874"/>
                    <a:gd name="T3" fmla="*/ 0 h 933"/>
                    <a:gd name="T4" fmla="*/ 120 w 874"/>
                    <a:gd name="T5" fmla="*/ 218 h 933"/>
                    <a:gd name="T6" fmla="*/ 279 w 874"/>
                    <a:gd name="T7" fmla="*/ 813 h 933"/>
                    <a:gd name="T8" fmla="*/ 874 w 874"/>
                    <a:gd name="T9" fmla="*/ 653 h 933"/>
                    <a:gd name="T10" fmla="*/ 439 w 874"/>
                    <a:gd name="T11" fmla="*/ 218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4" h="933">
                      <a:moveTo>
                        <a:pt x="439" y="218"/>
                      </a:moveTo>
                      <a:cubicBezTo>
                        <a:pt x="439" y="138"/>
                        <a:pt x="460" y="64"/>
                        <a:pt x="497" y="0"/>
                      </a:cubicBezTo>
                      <a:cubicBezTo>
                        <a:pt x="347" y="0"/>
                        <a:pt x="200" y="78"/>
                        <a:pt x="120" y="218"/>
                      </a:cubicBezTo>
                      <a:cubicBezTo>
                        <a:pt x="0" y="426"/>
                        <a:pt x="71" y="692"/>
                        <a:pt x="279" y="813"/>
                      </a:cubicBezTo>
                      <a:cubicBezTo>
                        <a:pt x="487" y="933"/>
                        <a:pt x="754" y="861"/>
                        <a:pt x="874" y="653"/>
                      </a:cubicBezTo>
                      <a:cubicBezTo>
                        <a:pt x="634" y="653"/>
                        <a:pt x="439" y="458"/>
                        <a:pt x="439" y="21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Oval 3"/>
              <p:cNvSpPr/>
              <p:nvPr/>
            </p:nvSpPr>
            <p:spPr>
              <a:xfrm>
                <a:off x="5525361" y="2335029"/>
                <a:ext cx="1718447" cy="171844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reeform 88"/>
            <p:cNvSpPr>
              <a:spLocks noEditPoints="1"/>
            </p:cNvSpPr>
            <p:nvPr/>
          </p:nvSpPr>
          <p:spPr bwMode="auto">
            <a:xfrm>
              <a:off x="4584492" y="3618618"/>
              <a:ext cx="472326" cy="452476"/>
            </a:xfrm>
            <a:custGeom>
              <a:avLst/>
              <a:gdLst>
                <a:gd name="T0" fmla="*/ 156 w 200"/>
                <a:gd name="T1" fmla="*/ 0 h 192"/>
                <a:gd name="T2" fmla="*/ 44 w 200"/>
                <a:gd name="T3" fmla="*/ 0 h 192"/>
                <a:gd name="T4" fmla="*/ 0 w 200"/>
                <a:gd name="T5" fmla="*/ 40 h 192"/>
                <a:gd name="T6" fmla="*/ 0 w 200"/>
                <a:gd name="T7" fmla="*/ 192 h 192"/>
                <a:gd name="T8" fmla="*/ 200 w 200"/>
                <a:gd name="T9" fmla="*/ 192 h 192"/>
                <a:gd name="T10" fmla="*/ 200 w 200"/>
                <a:gd name="T11" fmla="*/ 40 h 192"/>
                <a:gd name="T12" fmla="*/ 156 w 200"/>
                <a:gd name="T13" fmla="*/ 0 h 192"/>
                <a:gd name="T14" fmla="*/ 48 w 200"/>
                <a:gd name="T15" fmla="*/ 8 h 192"/>
                <a:gd name="T16" fmla="*/ 153 w 200"/>
                <a:gd name="T17" fmla="*/ 8 h 192"/>
                <a:gd name="T18" fmla="*/ 189 w 200"/>
                <a:gd name="T19" fmla="*/ 40 h 192"/>
                <a:gd name="T20" fmla="*/ 128 w 200"/>
                <a:gd name="T21" fmla="*/ 40 h 192"/>
                <a:gd name="T22" fmla="*/ 100 w 200"/>
                <a:gd name="T23" fmla="*/ 68 h 192"/>
                <a:gd name="T24" fmla="*/ 72 w 200"/>
                <a:gd name="T25" fmla="*/ 40 h 192"/>
                <a:gd name="T26" fmla="*/ 11 w 200"/>
                <a:gd name="T27" fmla="*/ 40 h 192"/>
                <a:gd name="T28" fmla="*/ 48 w 200"/>
                <a:gd name="T29" fmla="*/ 8 h 192"/>
                <a:gd name="T30" fmla="*/ 192 w 200"/>
                <a:gd name="T31" fmla="*/ 184 h 192"/>
                <a:gd name="T32" fmla="*/ 8 w 200"/>
                <a:gd name="T33" fmla="*/ 184 h 192"/>
                <a:gd name="T34" fmla="*/ 8 w 200"/>
                <a:gd name="T35" fmla="*/ 120 h 192"/>
                <a:gd name="T36" fmla="*/ 65 w 200"/>
                <a:gd name="T37" fmla="*/ 120 h 192"/>
                <a:gd name="T38" fmla="*/ 100 w 200"/>
                <a:gd name="T39" fmla="*/ 148 h 192"/>
                <a:gd name="T40" fmla="*/ 135 w 200"/>
                <a:gd name="T41" fmla="*/ 120 h 192"/>
                <a:gd name="T42" fmla="*/ 192 w 200"/>
                <a:gd name="T43" fmla="*/ 120 h 192"/>
                <a:gd name="T44" fmla="*/ 192 w 200"/>
                <a:gd name="T45" fmla="*/ 184 h 192"/>
                <a:gd name="T46" fmla="*/ 73 w 200"/>
                <a:gd name="T47" fmla="*/ 120 h 192"/>
                <a:gd name="T48" fmla="*/ 127 w 200"/>
                <a:gd name="T49" fmla="*/ 120 h 192"/>
                <a:gd name="T50" fmla="*/ 100 w 200"/>
                <a:gd name="T51" fmla="*/ 140 h 192"/>
                <a:gd name="T52" fmla="*/ 73 w 200"/>
                <a:gd name="T53" fmla="*/ 120 h 192"/>
                <a:gd name="T54" fmla="*/ 8 w 200"/>
                <a:gd name="T55" fmla="*/ 112 h 192"/>
                <a:gd name="T56" fmla="*/ 8 w 200"/>
                <a:gd name="T57" fmla="*/ 48 h 192"/>
                <a:gd name="T58" fmla="*/ 65 w 200"/>
                <a:gd name="T59" fmla="*/ 48 h 192"/>
                <a:gd name="T60" fmla="*/ 100 w 200"/>
                <a:gd name="T61" fmla="*/ 76 h 192"/>
                <a:gd name="T62" fmla="*/ 135 w 200"/>
                <a:gd name="T63" fmla="*/ 48 h 192"/>
                <a:gd name="T64" fmla="*/ 192 w 200"/>
                <a:gd name="T65" fmla="*/ 48 h 192"/>
                <a:gd name="T66" fmla="*/ 192 w 200"/>
                <a:gd name="T67" fmla="*/ 112 h 192"/>
                <a:gd name="T68" fmla="*/ 8 w 200"/>
                <a:gd name="T69" fmla="*/ 11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192">
                  <a:moveTo>
                    <a:pt x="15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200" y="40"/>
                    <a:pt x="200" y="40"/>
                    <a:pt x="200" y="40"/>
                  </a:cubicBezTo>
                  <a:lnTo>
                    <a:pt x="156" y="0"/>
                  </a:lnTo>
                  <a:close/>
                  <a:moveTo>
                    <a:pt x="48" y="8"/>
                  </a:moveTo>
                  <a:cubicBezTo>
                    <a:pt x="153" y="8"/>
                    <a:pt x="153" y="8"/>
                    <a:pt x="153" y="8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55"/>
                    <a:pt x="115" y="68"/>
                    <a:pt x="100" y="68"/>
                  </a:cubicBezTo>
                  <a:cubicBezTo>
                    <a:pt x="85" y="68"/>
                    <a:pt x="72" y="55"/>
                    <a:pt x="72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48" y="8"/>
                  </a:lnTo>
                  <a:close/>
                  <a:moveTo>
                    <a:pt x="192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9" y="135"/>
                    <a:pt x="83" y="148"/>
                    <a:pt x="100" y="148"/>
                  </a:cubicBezTo>
                  <a:cubicBezTo>
                    <a:pt x="117" y="148"/>
                    <a:pt x="131" y="135"/>
                    <a:pt x="135" y="120"/>
                  </a:cubicBezTo>
                  <a:cubicBezTo>
                    <a:pt x="192" y="120"/>
                    <a:pt x="192" y="120"/>
                    <a:pt x="192" y="120"/>
                  </a:cubicBezTo>
                  <a:lnTo>
                    <a:pt x="192" y="184"/>
                  </a:lnTo>
                  <a:close/>
                  <a:moveTo>
                    <a:pt x="73" y="120"/>
                  </a:moveTo>
                  <a:cubicBezTo>
                    <a:pt x="127" y="120"/>
                    <a:pt x="127" y="120"/>
                    <a:pt x="127" y="120"/>
                  </a:cubicBezTo>
                  <a:cubicBezTo>
                    <a:pt x="123" y="131"/>
                    <a:pt x="112" y="140"/>
                    <a:pt x="100" y="140"/>
                  </a:cubicBezTo>
                  <a:cubicBezTo>
                    <a:pt x="88" y="140"/>
                    <a:pt x="77" y="131"/>
                    <a:pt x="73" y="120"/>
                  </a:cubicBezTo>
                  <a:close/>
                  <a:moveTo>
                    <a:pt x="8" y="112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9" y="63"/>
                    <a:pt x="83" y="76"/>
                    <a:pt x="100" y="76"/>
                  </a:cubicBezTo>
                  <a:cubicBezTo>
                    <a:pt x="117" y="76"/>
                    <a:pt x="131" y="63"/>
                    <a:pt x="135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112"/>
                    <a:pt x="192" y="112"/>
                    <a:pt x="192" y="112"/>
                  </a:cubicBezTo>
                  <a:lnTo>
                    <a:pt x="8" y="1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0"/>
            <p:cNvSpPr>
              <a:spLocks noEditPoints="1"/>
            </p:cNvSpPr>
            <p:nvPr/>
          </p:nvSpPr>
          <p:spPr bwMode="auto">
            <a:xfrm>
              <a:off x="3462646" y="4837457"/>
              <a:ext cx="551708" cy="504078"/>
            </a:xfrm>
            <a:custGeom>
              <a:avLst/>
              <a:gdLst>
                <a:gd name="T0" fmla="*/ 100 w 232"/>
                <a:gd name="T1" fmla="*/ 95 h 212"/>
                <a:gd name="T2" fmla="*/ 76 w 232"/>
                <a:gd name="T3" fmla="*/ 85 h 212"/>
                <a:gd name="T4" fmla="*/ 37 w 232"/>
                <a:gd name="T5" fmla="*/ 104 h 212"/>
                <a:gd name="T6" fmla="*/ 20 w 232"/>
                <a:gd name="T7" fmla="*/ 121 h 212"/>
                <a:gd name="T8" fmla="*/ 0 w 232"/>
                <a:gd name="T9" fmla="*/ 160 h 212"/>
                <a:gd name="T10" fmla="*/ 10 w 232"/>
                <a:gd name="T11" fmla="*/ 185 h 212"/>
                <a:gd name="T12" fmla="*/ 52 w 232"/>
                <a:gd name="T13" fmla="*/ 199 h 212"/>
                <a:gd name="T14" fmla="*/ 76 w 232"/>
                <a:gd name="T15" fmla="*/ 199 h 212"/>
                <a:gd name="T16" fmla="*/ 117 w 232"/>
                <a:gd name="T17" fmla="*/ 185 h 212"/>
                <a:gd name="T18" fmla="*/ 127 w 232"/>
                <a:gd name="T19" fmla="*/ 160 h 212"/>
                <a:gd name="T20" fmla="*/ 108 w 232"/>
                <a:gd name="T21" fmla="*/ 121 h 212"/>
                <a:gd name="T22" fmla="*/ 107 w 232"/>
                <a:gd name="T23" fmla="*/ 156 h 212"/>
                <a:gd name="T24" fmla="*/ 106 w 232"/>
                <a:gd name="T25" fmla="*/ 185 h 212"/>
                <a:gd name="T26" fmla="*/ 89 w 232"/>
                <a:gd name="T27" fmla="*/ 184 h 212"/>
                <a:gd name="T28" fmla="*/ 68 w 232"/>
                <a:gd name="T29" fmla="*/ 204 h 212"/>
                <a:gd name="T30" fmla="*/ 56 w 232"/>
                <a:gd name="T31" fmla="*/ 191 h 212"/>
                <a:gd name="T32" fmla="*/ 27 w 232"/>
                <a:gd name="T33" fmla="*/ 191 h 212"/>
                <a:gd name="T34" fmla="*/ 28 w 232"/>
                <a:gd name="T35" fmla="*/ 174 h 212"/>
                <a:gd name="T36" fmla="*/ 8 w 232"/>
                <a:gd name="T37" fmla="*/ 152 h 212"/>
                <a:gd name="T38" fmla="*/ 21 w 232"/>
                <a:gd name="T39" fmla="*/ 141 h 212"/>
                <a:gd name="T40" fmla="*/ 21 w 232"/>
                <a:gd name="T41" fmla="*/ 112 h 212"/>
                <a:gd name="T42" fmla="*/ 38 w 232"/>
                <a:gd name="T43" fmla="*/ 113 h 212"/>
                <a:gd name="T44" fmla="*/ 60 w 232"/>
                <a:gd name="T45" fmla="*/ 93 h 212"/>
                <a:gd name="T46" fmla="*/ 71 w 232"/>
                <a:gd name="T47" fmla="*/ 105 h 212"/>
                <a:gd name="T48" fmla="*/ 100 w 232"/>
                <a:gd name="T49" fmla="*/ 106 h 212"/>
                <a:gd name="T50" fmla="*/ 99 w 232"/>
                <a:gd name="T51" fmla="*/ 123 h 212"/>
                <a:gd name="T52" fmla="*/ 119 w 232"/>
                <a:gd name="T53" fmla="*/ 144 h 212"/>
                <a:gd name="T54" fmla="*/ 48 w 232"/>
                <a:gd name="T55" fmla="*/ 148 h 212"/>
                <a:gd name="T56" fmla="*/ 64 w 232"/>
                <a:gd name="T57" fmla="*/ 132 h 212"/>
                <a:gd name="T58" fmla="*/ 64 w 232"/>
                <a:gd name="T59" fmla="*/ 140 h 212"/>
                <a:gd name="T60" fmla="*/ 219 w 232"/>
                <a:gd name="T61" fmla="*/ 65 h 212"/>
                <a:gd name="T62" fmla="*/ 214 w 232"/>
                <a:gd name="T63" fmla="*/ 42 h 212"/>
                <a:gd name="T64" fmla="*/ 191 w 232"/>
                <a:gd name="T65" fmla="*/ 4 h 212"/>
                <a:gd name="T66" fmla="*/ 164 w 232"/>
                <a:gd name="T67" fmla="*/ 0 h 212"/>
                <a:gd name="T68" fmla="*/ 131 w 232"/>
                <a:gd name="T69" fmla="*/ 28 h 212"/>
                <a:gd name="T70" fmla="*/ 118 w 232"/>
                <a:gd name="T71" fmla="*/ 48 h 212"/>
                <a:gd name="T72" fmla="*/ 108 w 232"/>
                <a:gd name="T73" fmla="*/ 91 h 212"/>
                <a:gd name="T74" fmla="*/ 123 w 232"/>
                <a:gd name="T75" fmla="*/ 112 h 212"/>
                <a:gd name="T76" fmla="*/ 167 w 232"/>
                <a:gd name="T77" fmla="*/ 116 h 212"/>
                <a:gd name="T78" fmla="*/ 190 w 232"/>
                <a:gd name="T79" fmla="*/ 111 h 212"/>
                <a:gd name="T80" fmla="*/ 228 w 232"/>
                <a:gd name="T81" fmla="*/ 88 h 212"/>
                <a:gd name="T82" fmla="*/ 217 w 232"/>
                <a:gd name="T83" fmla="*/ 91 h 212"/>
                <a:gd name="T84" fmla="*/ 200 w 232"/>
                <a:gd name="T85" fmla="*/ 94 h 212"/>
                <a:gd name="T86" fmla="*/ 184 w 232"/>
                <a:gd name="T87" fmla="*/ 118 h 212"/>
                <a:gd name="T88" fmla="*/ 170 w 232"/>
                <a:gd name="T89" fmla="*/ 108 h 212"/>
                <a:gd name="T90" fmla="*/ 141 w 232"/>
                <a:gd name="T91" fmla="*/ 114 h 212"/>
                <a:gd name="T92" fmla="*/ 138 w 232"/>
                <a:gd name="T93" fmla="*/ 97 h 212"/>
                <a:gd name="T94" fmla="*/ 114 w 232"/>
                <a:gd name="T95" fmla="*/ 81 h 212"/>
                <a:gd name="T96" fmla="*/ 124 w 232"/>
                <a:gd name="T97" fmla="*/ 67 h 212"/>
                <a:gd name="T98" fmla="*/ 118 w 232"/>
                <a:gd name="T99" fmla="*/ 39 h 212"/>
                <a:gd name="T100" fmla="*/ 134 w 232"/>
                <a:gd name="T101" fmla="*/ 36 h 212"/>
                <a:gd name="T102" fmla="*/ 151 w 232"/>
                <a:gd name="T103" fmla="*/ 11 h 212"/>
                <a:gd name="T104" fmla="*/ 165 w 232"/>
                <a:gd name="T105" fmla="*/ 21 h 212"/>
                <a:gd name="T106" fmla="*/ 193 w 232"/>
                <a:gd name="T107" fmla="*/ 15 h 212"/>
                <a:gd name="T108" fmla="*/ 196 w 232"/>
                <a:gd name="T109" fmla="*/ 32 h 212"/>
                <a:gd name="T110" fmla="*/ 221 w 232"/>
                <a:gd name="T111" fmla="*/ 48 h 212"/>
                <a:gd name="T112" fmla="*/ 211 w 232"/>
                <a:gd name="T113" fmla="*/ 62 h 212"/>
                <a:gd name="T114" fmla="*/ 217 w 232"/>
                <a:gd name="T115" fmla="*/ 91 h 212"/>
                <a:gd name="T116" fmla="*/ 152 w 232"/>
                <a:gd name="T117" fmla="*/ 68 h 212"/>
                <a:gd name="T118" fmla="*/ 181 w 232"/>
                <a:gd name="T119" fmla="*/ 73 h 212"/>
                <a:gd name="T120" fmla="*/ 174 w 232"/>
                <a:gd name="T121" fmla="*/ 69 h 212"/>
                <a:gd name="T122" fmla="*/ 165 w 232"/>
                <a:gd name="T123" fmla="*/ 57 h 212"/>
                <a:gd name="T124" fmla="*/ 174 w 232"/>
                <a:gd name="T125" fmla="*/ 6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212">
                  <a:moveTo>
                    <a:pt x="108" y="121"/>
                  </a:moveTo>
                  <a:cubicBezTo>
                    <a:pt x="117" y="112"/>
                    <a:pt x="117" y="112"/>
                    <a:pt x="117" y="112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6" y="101"/>
                    <a:pt x="81" y="99"/>
                    <a:pt x="76" y="98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46" y="99"/>
                    <a:pt x="41" y="101"/>
                    <a:pt x="37" y="104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7" y="126"/>
                    <a:pt x="15" y="131"/>
                    <a:pt x="13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5" y="166"/>
                    <a:pt x="17" y="171"/>
                    <a:pt x="20" y="175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37" y="192"/>
                    <a:pt x="37" y="192"/>
                    <a:pt x="37" y="192"/>
                  </a:cubicBezTo>
                  <a:cubicBezTo>
                    <a:pt x="41" y="195"/>
                    <a:pt x="46" y="197"/>
                    <a:pt x="52" y="199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76" y="212"/>
                    <a:pt x="76" y="212"/>
                    <a:pt x="76" y="212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81" y="197"/>
                    <a:pt x="86" y="195"/>
                    <a:pt x="91" y="192"/>
                  </a:cubicBezTo>
                  <a:cubicBezTo>
                    <a:pt x="100" y="202"/>
                    <a:pt x="100" y="202"/>
                    <a:pt x="100" y="202"/>
                  </a:cubicBezTo>
                  <a:cubicBezTo>
                    <a:pt x="117" y="185"/>
                    <a:pt x="117" y="185"/>
                    <a:pt x="117" y="185"/>
                  </a:cubicBezTo>
                  <a:cubicBezTo>
                    <a:pt x="108" y="175"/>
                    <a:pt x="108" y="175"/>
                    <a:pt x="108" y="175"/>
                  </a:cubicBezTo>
                  <a:cubicBezTo>
                    <a:pt x="111" y="171"/>
                    <a:pt x="113" y="166"/>
                    <a:pt x="114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113" y="131"/>
                    <a:pt x="111" y="126"/>
                    <a:pt x="108" y="121"/>
                  </a:cubicBezTo>
                  <a:close/>
                  <a:moveTo>
                    <a:pt x="119" y="152"/>
                  </a:moveTo>
                  <a:cubicBezTo>
                    <a:pt x="107" y="152"/>
                    <a:pt x="107" y="152"/>
                    <a:pt x="107" y="152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6" y="162"/>
                    <a:pt x="103" y="168"/>
                    <a:pt x="99" y="174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00" y="191"/>
                    <a:pt x="100" y="191"/>
                    <a:pt x="100" y="191"/>
                  </a:cubicBezTo>
                  <a:cubicBezTo>
                    <a:pt x="92" y="182"/>
                    <a:pt x="92" y="182"/>
                    <a:pt x="92" y="182"/>
                  </a:cubicBezTo>
                  <a:cubicBezTo>
                    <a:pt x="89" y="184"/>
                    <a:pt x="89" y="184"/>
                    <a:pt x="89" y="184"/>
                  </a:cubicBezTo>
                  <a:cubicBezTo>
                    <a:pt x="84" y="188"/>
                    <a:pt x="78" y="190"/>
                    <a:pt x="71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8" y="204"/>
                    <a:pt x="68" y="204"/>
                    <a:pt x="68" y="204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0" y="190"/>
                    <a:pt x="44" y="188"/>
                    <a:pt x="38" y="184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4" y="168"/>
                    <a:pt x="22" y="162"/>
                    <a:pt x="21" y="156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34"/>
                    <a:pt x="24" y="128"/>
                    <a:pt x="28" y="123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44" y="109"/>
                    <a:pt x="50" y="106"/>
                    <a:pt x="56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8" y="106"/>
                    <a:pt x="84" y="109"/>
                    <a:pt x="89" y="113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3" y="128"/>
                    <a:pt x="106" y="134"/>
                    <a:pt x="107" y="141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19" y="144"/>
                    <a:pt x="119" y="144"/>
                    <a:pt x="119" y="144"/>
                  </a:cubicBezTo>
                  <a:lnTo>
                    <a:pt x="119" y="152"/>
                  </a:lnTo>
                  <a:close/>
                  <a:moveTo>
                    <a:pt x="64" y="132"/>
                  </a:moveTo>
                  <a:cubicBezTo>
                    <a:pt x="55" y="132"/>
                    <a:pt x="48" y="140"/>
                    <a:pt x="48" y="148"/>
                  </a:cubicBezTo>
                  <a:cubicBezTo>
                    <a:pt x="48" y="157"/>
                    <a:pt x="55" y="164"/>
                    <a:pt x="64" y="164"/>
                  </a:cubicBezTo>
                  <a:cubicBezTo>
                    <a:pt x="72" y="164"/>
                    <a:pt x="80" y="157"/>
                    <a:pt x="80" y="148"/>
                  </a:cubicBezTo>
                  <a:cubicBezTo>
                    <a:pt x="80" y="140"/>
                    <a:pt x="72" y="132"/>
                    <a:pt x="64" y="132"/>
                  </a:cubicBezTo>
                  <a:close/>
                  <a:moveTo>
                    <a:pt x="64" y="156"/>
                  </a:moveTo>
                  <a:cubicBezTo>
                    <a:pt x="59" y="156"/>
                    <a:pt x="56" y="153"/>
                    <a:pt x="56" y="148"/>
                  </a:cubicBezTo>
                  <a:cubicBezTo>
                    <a:pt x="56" y="144"/>
                    <a:pt x="59" y="140"/>
                    <a:pt x="64" y="140"/>
                  </a:cubicBezTo>
                  <a:cubicBezTo>
                    <a:pt x="68" y="140"/>
                    <a:pt x="72" y="144"/>
                    <a:pt x="72" y="148"/>
                  </a:cubicBezTo>
                  <a:cubicBezTo>
                    <a:pt x="72" y="153"/>
                    <a:pt x="68" y="156"/>
                    <a:pt x="64" y="156"/>
                  </a:cubicBezTo>
                  <a:close/>
                  <a:moveTo>
                    <a:pt x="219" y="65"/>
                  </a:moveTo>
                  <a:cubicBezTo>
                    <a:pt x="232" y="62"/>
                    <a:pt x="232" y="62"/>
                    <a:pt x="232" y="62"/>
                  </a:cubicBezTo>
                  <a:cubicBezTo>
                    <a:pt x="227" y="39"/>
                    <a:pt x="227" y="39"/>
                    <a:pt x="227" y="39"/>
                  </a:cubicBezTo>
                  <a:cubicBezTo>
                    <a:pt x="214" y="42"/>
                    <a:pt x="214" y="42"/>
                    <a:pt x="214" y="42"/>
                  </a:cubicBezTo>
                  <a:cubicBezTo>
                    <a:pt x="211" y="37"/>
                    <a:pt x="208" y="32"/>
                    <a:pt x="204" y="28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78" y="14"/>
                    <a:pt x="173" y="13"/>
                    <a:pt x="167" y="13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21"/>
                    <a:pt x="135" y="24"/>
                    <a:pt x="131" y="28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6" y="53"/>
                    <a:pt x="116" y="59"/>
                    <a:pt x="115" y="64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21" y="88"/>
                    <a:pt x="121" y="88"/>
                    <a:pt x="121" y="88"/>
                  </a:cubicBezTo>
                  <a:cubicBezTo>
                    <a:pt x="123" y="93"/>
                    <a:pt x="127" y="97"/>
                    <a:pt x="130" y="101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6" y="115"/>
                    <a:pt x="161" y="116"/>
                    <a:pt x="167" y="116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5" y="109"/>
                    <a:pt x="200" y="105"/>
                    <a:pt x="204" y="101"/>
                  </a:cubicBezTo>
                  <a:cubicBezTo>
                    <a:pt x="215" y="109"/>
                    <a:pt x="215" y="109"/>
                    <a:pt x="215" y="109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16" y="81"/>
                    <a:pt x="216" y="81"/>
                    <a:pt x="216" y="81"/>
                  </a:cubicBezTo>
                  <a:cubicBezTo>
                    <a:pt x="218" y="76"/>
                    <a:pt x="219" y="70"/>
                    <a:pt x="219" y="65"/>
                  </a:cubicBezTo>
                  <a:close/>
                  <a:moveTo>
                    <a:pt x="217" y="91"/>
                  </a:moveTo>
                  <a:cubicBezTo>
                    <a:pt x="212" y="98"/>
                    <a:pt x="212" y="98"/>
                    <a:pt x="212" y="98"/>
                  </a:cubicBezTo>
                  <a:cubicBezTo>
                    <a:pt x="202" y="91"/>
                    <a:pt x="202" y="91"/>
                    <a:pt x="202" y="91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6" y="99"/>
                    <a:pt x="190" y="103"/>
                    <a:pt x="184" y="105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3" y="109"/>
                    <a:pt x="157" y="108"/>
                    <a:pt x="151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34" y="110"/>
                    <a:pt x="134" y="110"/>
                    <a:pt x="134" y="11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3" y="93"/>
                    <a:pt x="129" y="88"/>
                    <a:pt x="127" y="8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67"/>
                    <a:pt x="124" y="67"/>
                    <a:pt x="124" y="67"/>
                  </a:cubicBezTo>
                  <a:cubicBezTo>
                    <a:pt x="123" y="61"/>
                    <a:pt x="124" y="54"/>
                    <a:pt x="127" y="48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18" y="39"/>
                    <a:pt x="118" y="39"/>
                    <a:pt x="118" y="39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9" y="31"/>
                    <a:pt x="144" y="27"/>
                    <a:pt x="150" y="24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71" y="21"/>
                    <a:pt x="178" y="22"/>
                    <a:pt x="184" y="24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96" y="32"/>
                    <a:pt x="196" y="32"/>
                    <a:pt x="196" y="32"/>
                  </a:cubicBezTo>
                  <a:cubicBezTo>
                    <a:pt x="201" y="36"/>
                    <a:pt x="205" y="42"/>
                    <a:pt x="208" y="48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2" y="56"/>
                    <a:pt x="222" y="56"/>
                    <a:pt x="222" y="56"/>
                  </a:cubicBezTo>
                  <a:cubicBezTo>
                    <a:pt x="211" y="59"/>
                    <a:pt x="211" y="59"/>
                    <a:pt x="211" y="59"/>
                  </a:cubicBezTo>
                  <a:cubicBezTo>
                    <a:pt x="211" y="62"/>
                    <a:pt x="211" y="62"/>
                    <a:pt x="211" y="62"/>
                  </a:cubicBezTo>
                  <a:cubicBezTo>
                    <a:pt x="211" y="69"/>
                    <a:pt x="210" y="75"/>
                    <a:pt x="208" y="81"/>
                  </a:cubicBezTo>
                  <a:cubicBezTo>
                    <a:pt x="206" y="84"/>
                    <a:pt x="206" y="84"/>
                    <a:pt x="206" y="84"/>
                  </a:cubicBezTo>
                  <a:lnTo>
                    <a:pt x="217" y="91"/>
                  </a:lnTo>
                  <a:close/>
                  <a:moveTo>
                    <a:pt x="167" y="49"/>
                  </a:moveTo>
                  <a:cubicBezTo>
                    <a:pt x="166" y="49"/>
                    <a:pt x="165" y="49"/>
                    <a:pt x="164" y="49"/>
                  </a:cubicBezTo>
                  <a:cubicBezTo>
                    <a:pt x="155" y="51"/>
                    <a:pt x="150" y="60"/>
                    <a:pt x="152" y="68"/>
                  </a:cubicBezTo>
                  <a:cubicBezTo>
                    <a:pt x="153" y="76"/>
                    <a:pt x="160" y="81"/>
                    <a:pt x="167" y="81"/>
                  </a:cubicBezTo>
                  <a:cubicBezTo>
                    <a:pt x="168" y="81"/>
                    <a:pt x="170" y="80"/>
                    <a:pt x="171" y="80"/>
                  </a:cubicBezTo>
                  <a:cubicBezTo>
                    <a:pt x="175" y="79"/>
                    <a:pt x="178" y="77"/>
                    <a:pt x="181" y="73"/>
                  </a:cubicBezTo>
                  <a:cubicBezTo>
                    <a:pt x="183" y="70"/>
                    <a:pt x="184" y="65"/>
                    <a:pt x="183" y="61"/>
                  </a:cubicBezTo>
                  <a:cubicBezTo>
                    <a:pt x="181" y="54"/>
                    <a:pt x="175" y="49"/>
                    <a:pt x="167" y="49"/>
                  </a:cubicBezTo>
                  <a:close/>
                  <a:moveTo>
                    <a:pt x="174" y="69"/>
                  </a:moveTo>
                  <a:cubicBezTo>
                    <a:pt x="173" y="71"/>
                    <a:pt x="171" y="72"/>
                    <a:pt x="169" y="72"/>
                  </a:cubicBezTo>
                  <a:cubicBezTo>
                    <a:pt x="165" y="73"/>
                    <a:pt x="160" y="71"/>
                    <a:pt x="159" y="66"/>
                  </a:cubicBezTo>
                  <a:cubicBezTo>
                    <a:pt x="158" y="62"/>
                    <a:pt x="161" y="58"/>
                    <a:pt x="165" y="57"/>
                  </a:cubicBezTo>
                  <a:cubicBezTo>
                    <a:pt x="166" y="57"/>
                    <a:pt x="167" y="57"/>
                    <a:pt x="167" y="57"/>
                  </a:cubicBezTo>
                  <a:cubicBezTo>
                    <a:pt x="171" y="57"/>
                    <a:pt x="174" y="59"/>
                    <a:pt x="175" y="63"/>
                  </a:cubicBezTo>
                  <a:cubicBezTo>
                    <a:pt x="175" y="65"/>
                    <a:pt x="175" y="67"/>
                    <a:pt x="174" y="6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60439" y="2126554"/>
            <a:ext cx="4400015" cy="3317702"/>
            <a:chOff x="6429546" y="2187703"/>
            <a:chExt cx="4400015" cy="3321661"/>
          </a:xfrm>
        </p:grpSpPr>
        <p:grpSp>
          <p:nvGrpSpPr>
            <p:cNvPr id="32" name="Group 31"/>
            <p:cNvGrpSpPr/>
            <p:nvPr/>
          </p:nvGrpSpPr>
          <p:grpSpPr>
            <a:xfrm>
              <a:off x="6429546" y="2187703"/>
              <a:ext cx="4400014" cy="523220"/>
              <a:chOff x="6583942" y="2097258"/>
              <a:chExt cx="4823573" cy="573588"/>
            </a:xfrm>
          </p:grpSpPr>
          <p:sp>
            <p:nvSpPr>
              <p:cNvPr id="28" name="TextBox 27"/>
              <p:cNvSpPr txBox="1"/>
              <p:nvPr/>
            </p:nvSpPr>
            <p:spPr>
              <a:xfrm flipH="1">
                <a:off x="6829259" y="2097258"/>
                <a:ext cx="4578256" cy="5735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id-ID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Enterprise Content  Management (ECM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)</a:t>
                </a:r>
              </a:p>
              <a:p>
                <a:pPr>
                  <a:buClr>
                    <a:schemeClr val="accent2"/>
                  </a:buClr>
                  <a:buSzPct val="70000"/>
                </a:pPr>
                <a:r>
                  <a:rPr 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Digital Assets Management (DAM)</a:t>
                </a:r>
                <a:endParaRPr lang="en-US" sz="1400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429546" y="2876658"/>
              <a:ext cx="4400015" cy="307777"/>
              <a:chOff x="6583942" y="2215349"/>
              <a:chExt cx="4823574" cy="337405"/>
            </a:xfrm>
          </p:grpSpPr>
          <p:sp>
            <p:nvSpPr>
              <p:cNvPr id="34" name="TextBox 33"/>
              <p:cNvSpPr txBox="1"/>
              <p:nvPr/>
            </p:nvSpPr>
            <p:spPr>
              <a:xfrm flipH="1">
                <a:off x="6829260" y="2215349"/>
                <a:ext cx="4578256" cy="3374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AI, Enterprise Analytics  &amp; IOT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429546" y="3350170"/>
              <a:ext cx="4400014" cy="523220"/>
              <a:chOff x="6583942" y="2097258"/>
              <a:chExt cx="4823573" cy="573587"/>
            </a:xfrm>
          </p:grpSpPr>
          <p:sp>
            <p:nvSpPr>
              <p:cNvPr id="37" name="TextBox 36"/>
              <p:cNvSpPr txBox="1"/>
              <p:nvPr/>
            </p:nvSpPr>
            <p:spPr>
              <a:xfrm flipH="1">
                <a:off x="6829259" y="2097258"/>
                <a:ext cx="4578256" cy="57358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Electronic &amp; Physical Records  Management &amp; Digitization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429546" y="3931404"/>
              <a:ext cx="4400014" cy="523220"/>
              <a:chOff x="6583942" y="2097259"/>
              <a:chExt cx="4823573" cy="573587"/>
            </a:xfrm>
          </p:grpSpPr>
          <p:sp>
            <p:nvSpPr>
              <p:cNvPr id="40" name="TextBox 39"/>
              <p:cNvSpPr txBox="1"/>
              <p:nvPr/>
            </p:nvSpPr>
            <p:spPr>
              <a:xfrm flipH="1">
                <a:off x="6829259" y="2097259"/>
                <a:ext cx="4578256" cy="57358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id-ID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Business Process  Management (BPM)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   </a:t>
                </a:r>
                <a:endPara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/>
                </a:endParaRPr>
              </a:p>
              <a:p>
                <a:pPr>
                  <a:buClr>
                    <a:schemeClr val="accent2"/>
                  </a:buClr>
                  <a:buSzPct val="70000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Robotics Process  Automation (RPA)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429546" y="4512631"/>
              <a:ext cx="4400014" cy="523220"/>
              <a:chOff x="6583942" y="2097258"/>
              <a:chExt cx="4823573" cy="573588"/>
            </a:xfrm>
          </p:grpSpPr>
          <p:sp>
            <p:nvSpPr>
              <p:cNvPr id="43" name="TextBox 42"/>
              <p:cNvSpPr txBox="1"/>
              <p:nvPr/>
            </p:nvSpPr>
            <p:spPr>
              <a:xfrm flipH="1">
                <a:off x="6829259" y="2097258"/>
                <a:ext cx="4578256" cy="5735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id-ID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Correspondence Management  System (CMS)</a:t>
                </a:r>
                <a:endPara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/>
                </a:endParaRPr>
              </a:p>
              <a:p>
                <a:pPr>
                  <a:buClr>
                    <a:schemeClr val="accent2"/>
                  </a:buClr>
                  <a:buSzPct val="70000"/>
                </a:pPr>
                <a:r>
                  <a:rPr lang="en-GB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Contract Management </a:t>
                </a:r>
                <a:endPara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429546" y="5201587"/>
              <a:ext cx="4400014" cy="307777"/>
              <a:chOff x="6583942" y="2215349"/>
              <a:chExt cx="4823573" cy="337405"/>
            </a:xfrm>
          </p:grpSpPr>
          <p:sp>
            <p:nvSpPr>
              <p:cNvPr id="46" name="TextBox 45"/>
              <p:cNvSpPr txBox="1"/>
              <p:nvPr/>
            </p:nvSpPr>
            <p:spPr>
              <a:xfrm flipH="1">
                <a:off x="6829259" y="2215349"/>
                <a:ext cx="4578256" cy="3374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accent2"/>
                  </a:buClr>
                  <a:buSzPct val="70000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/>
                  </a:rPr>
                  <a:t>Legal, Litigation &amp; Matter Management System	</a:t>
                </a:r>
                <a:endParaRPr lang="en-US" sz="1400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583942" y="2270309"/>
                <a:ext cx="230330" cy="2303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6200348" y="1079292"/>
            <a:ext cx="4523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WE DO</a:t>
            </a:r>
            <a:endParaRPr lang="id-ID" sz="4400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2"/>
                  </a:gs>
                </a:gsLst>
                <a:lin ang="10800000" scaled="1"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AF223B5-6D70-4535-B377-8BCEFF382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832" y="3248163"/>
            <a:ext cx="1259777" cy="40331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17C5E8CF-AA9B-4D85-89A5-F74D68E31A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28" y="1602169"/>
            <a:ext cx="471827" cy="47182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5D730C78-03A6-4877-AA1B-DFCD2AA405C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91" y="2643532"/>
            <a:ext cx="515231" cy="515231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94053F79-08A2-44FA-8780-3AFE3E7D555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7" y="4181379"/>
            <a:ext cx="624109" cy="624109"/>
          </a:xfrm>
          <a:prstGeom prst="rect">
            <a:avLst/>
          </a:prstGeom>
        </p:spPr>
      </p:pic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C8111E50-8E53-4586-B9BE-5098BE6388D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41" y="2140051"/>
            <a:ext cx="475488" cy="475488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6057EE3-C550-48EC-8D63-E7E0709FC31F}"/>
              </a:ext>
            </a:extLst>
          </p:cNvPr>
          <p:cNvCxnSpPr>
            <a:cxnSpLocks/>
          </p:cNvCxnSpPr>
          <p:nvPr/>
        </p:nvCxnSpPr>
        <p:spPr>
          <a:xfrm>
            <a:off x="6447390" y="1953149"/>
            <a:ext cx="590164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EA48F3D4-C02D-49B9-ABA3-385E808252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E4F759-B12D-4DB2-958D-5290F62AED80}"/>
              </a:ext>
            </a:extLst>
          </p:cNvPr>
          <p:cNvSpPr txBox="1"/>
          <p:nvPr/>
        </p:nvSpPr>
        <p:spPr>
          <a:xfrm flipH="1">
            <a:off x="6742472" y="5606004"/>
            <a:ext cx="41762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All in One Monitoring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2DECE5B-8F2C-49B0-AEF0-DACDAAFA87C7}"/>
              </a:ext>
            </a:extLst>
          </p:cNvPr>
          <p:cNvSpPr/>
          <p:nvPr/>
        </p:nvSpPr>
        <p:spPr>
          <a:xfrm>
            <a:off x="6484857" y="5654070"/>
            <a:ext cx="210105" cy="210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5BD9E9-B6A7-41A1-B222-9A22CCDD173E}"/>
              </a:ext>
            </a:extLst>
          </p:cNvPr>
          <p:cNvSpPr txBox="1"/>
          <p:nvPr/>
        </p:nvSpPr>
        <p:spPr>
          <a:xfrm flipH="1">
            <a:off x="6742472" y="6040989"/>
            <a:ext cx="41762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Portfolio, Project, Performance Management 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745CCE0-ED8B-4673-A0CA-9CA4FD3F2EF2}"/>
              </a:ext>
            </a:extLst>
          </p:cNvPr>
          <p:cNvSpPr/>
          <p:nvPr/>
        </p:nvSpPr>
        <p:spPr>
          <a:xfrm>
            <a:off x="6490321" y="6089825"/>
            <a:ext cx="210105" cy="210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889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-8614" y="7493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93134-76E6-405A-B784-DA23F34D9A4A}"/>
              </a:ext>
            </a:extLst>
          </p:cNvPr>
          <p:cNvSpPr txBox="1"/>
          <p:nvPr/>
        </p:nvSpPr>
        <p:spPr>
          <a:xfrm>
            <a:off x="7971489" y="266801"/>
            <a:ext cx="3779872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PAPERLESS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A777B-E149-40F0-8DF4-9E6E37D5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5458C8-10CB-4ECD-AAF2-FFE8552F077E}"/>
              </a:ext>
            </a:extLst>
          </p:cNvPr>
          <p:cNvCxnSpPr>
            <a:cxnSpLocks/>
          </p:cNvCxnSpPr>
          <p:nvPr/>
        </p:nvCxnSpPr>
        <p:spPr>
          <a:xfrm>
            <a:off x="8320536" y="1042196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11">
            <a:extLst>
              <a:ext uri="{FF2B5EF4-FFF2-40B4-BE49-F238E27FC236}">
                <a16:creationId xmlns:a16="http://schemas.microsoft.com/office/drawing/2014/main" id="{6249154C-B808-4117-AE2F-3BB155A23ABD}"/>
              </a:ext>
            </a:extLst>
          </p:cNvPr>
          <p:cNvGrpSpPr/>
          <p:nvPr/>
        </p:nvGrpSpPr>
        <p:grpSpPr>
          <a:xfrm>
            <a:off x="691214" y="2457924"/>
            <a:ext cx="8652088" cy="307390"/>
            <a:chOff x="386256" y="3381703"/>
            <a:chExt cx="4240924" cy="30742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E0EB71-B06B-4842-A53E-8072303DA9C5}"/>
                </a:ext>
              </a:extLst>
            </p:cNvPr>
            <p:cNvSpPr/>
            <p:nvPr/>
          </p:nvSpPr>
          <p:spPr bwMode="gray">
            <a:xfrm>
              <a:off x="472966" y="3436883"/>
              <a:ext cx="4067503" cy="2522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0000">
                  <a:schemeClr val="bg1"/>
                </a:gs>
                <a:gs pos="8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E8E4BA6-B7BB-46DD-B5C1-F9F8239FC905}"/>
                </a:ext>
              </a:extLst>
            </p:cNvPr>
            <p:cNvSpPr/>
            <p:nvPr/>
          </p:nvSpPr>
          <p:spPr bwMode="gray">
            <a:xfrm>
              <a:off x="386256" y="3381703"/>
              <a:ext cx="4240924" cy="307429"/>
            </a:xfrm>
            <a:prstGeom prst="rect">
              <a:avLst/>
            </a:prstGeom>
            <a:solidFill>
              <a:schemeClr val="bg1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92" name="Group 11">
            <a:extLst>
              <a:ext uri="{FF2B5EF4-FFF2-40B4-BE49-F238E27FC236}">
                <a16:creationId xmlns:a16="http://schemas.microsoft.com/office/drawing/2014/main" id="{0D1BD355-31FB-4B70-A5EF-B28B74910DBE}"/>
              </a:ext>
            </a:extLst>
          </p:cNvPr>
          <p:cNvGrpSpPr/>
          <p:nvPr/>
        </p:nvGrpSpPr>
        <p:grpSpPr>
          <a:xfrm>
            <a:off x="537138" y="3661355"/>
            <a:ext cx="8918145" cy="307390"/>
            <a:chOff x="386256" y="3381703"/>
            <a:chExt cx="4240924" cy="307429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367D10-7155-4D99-A4E1-90AEA3282D43}"/>
                </a:ext>
              </a:extLst>
            </p:cNvPr>
            <p:cNvSpPr/>
            <p:nvPr/>
          </p:nvSpPr>
          <p:spPr bwMode="gray">
            <a:xfrm>
              <a:off x="472966" y="3436883"/>
              <a:ext cx="4067503" cy="2522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0000">
                  <a:schemeClr val="bg1"/>
                </a:gs>
                <a:gs pos="8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F18D7AE-5CC7-4899-BA13-2D86565EACFF}"/>
                </a:ext>
              </a:extLst>
            </p:cNvPr>
            <p:cNvSpPr/>
            <p:nvPr/>
          </p:nvSpPr>
          <p:spPr bwMode="gray">
            <a:xfrm>
              <a:off x="386256" y="3381703"/>
              <a:ext cx="4240924" cy="307429"/>
            </a:xfrm>
            <a:prstGeom prst="rect">
              <a:avLst/>
            </a:prstGeom>
            <a:solidFill>
              <a:schemeClr val="bg1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95" name="Group 11">
            <a:extLst>
              <a:ext uri="{FF2B5EF4-FFF2-40B4-BE49-F238E27FC236}">
                <a16:creationId xmlns:a16="http://schemas.microsoft.com/office/drawing/2014/main" id="{867A1B8D-C17D-45CE-B8D4-C58447366E30}"/>
              </a:ext>
            </a:extLst>
          </p:cNvPr>
          <p:cNvGrpSpPr/>
          <p:nvPr/>
        </p:nvGrpSpPr>
        <p:grpSpPr>
          <a:xfrm>
            <a:off x="537137" y="4833309"/>
            <a:ext cx="8918145" cy="307390"/>
            <a:chOff x="386256" y="3381703"/>
            <a:chExt cx="4240924" cy="307429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3BBFF2E-048D-4924-9555-3C6ED83C3742}"/>
                </a:ext>
              </a:extLst>
            </p:cNvPr>
            <p:cNvSpPr/>
            <p:nvPr/>
          </p:nvSpPr>
          <p:spPr bwMode="gray">
            <a:xfrm>
              <a:off x="472966" y="3436883"/>
              <a:ext cx="4067503" cy="2522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0000">
                  <a:schemeClr val="bg1"/>
                </a:gs>
                <a:gs pos="8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F1B4FD0-8250-4BB8-A1F3-F1E15797F400}"/>
                </a:ext>
              </a:extLst>
            </p:cNvPr>
            <p:cNvSpPr/>
            <p:nvPr/>
          </p:nvSpPr>
          <p:spPr bwMode="gray">
            <a:xfrm>
              <a:off x="386256" y="3381703"/>
              <a:ext cx="4240924" cy="307429"/>
            </a:xfrm>
            <a:prstGeom prst="rect">
              <a:avLst/>
            </a:prstGeom>
            <a:solidFill>
              <a:schemeClr val="bg1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lIns="89988" tIns="71992" rIns="89988" bIns="71992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en-US" sz="900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0434BBB9-33D0-4848-8876-7889041A66EE}"/>
              </a:ext>
            </a:extLst>
          </p:cNvPr>
          <p:cNvSpPr/>
          <p:nvPr/>
        </p:nvSpPr>
        <p:spPr bwMode="gray">
          <a:xfrm>
            <a:off x="614693" y="1651623"/>
            <a:ext cx="431944" cy="431844"/>
          </a:xfrm>
          <a:prstGeom prst="rect">
            <a:avLst/>
          </a:prstGeom>
          <a:ln>
            <a:noFill/>
          </a:ln>
          <a:effectLst/>
        </p:spPr>
        <p:txBody>
          <a:bodyPr wrap="square" lIns="76773" tIns="38386" rIns="76773" bIns="38386" rtlCol="0" anchor="ctr" anchorCtr="1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bg2">
                    <a:lumMod val="25000"/>
                  </a:schemeClr>
                </a:solidFill>
                <a:cs typeface="Arial"/>
              </a:rPr>
              <a:t>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0804975-B3CF-4047-8C81-9087D195A285}"/>
              </a:ext>
            </a:extLst>
          </p:cNvPr>
          <p:cNvSpPr/>
          <p:nvPr/>
        </p:nvSpPr>
        <p:spPr bwMode="gray">
          <a:xfrm>
            <a:off x="605998" y="3070044"/>
            <a:ext cx="431944" cy="431844"/>
          </a:xfrm>
          <a:prstGeom prst="rect">
            <a:avLst/>
          </a:prstGeom>
          <a:ln>
            <a:noFill/>
          </a:ln>
          <a:effectLst/>
        </p:spPr>
        <p:txBody>
          <a:bodyPr wrap="square" lIns="76773" tIns="38386" rIns="76773" bIns="38386" rtlCol="0" anchor="ctr" anchorCtr="1">
            <a:noAutofit/>
          </a:bodyPr>
          <a:lstStyle/>
          <a:p>
            <a:pPr algn="ctr"/>
            <a:r>
              <a:rPr lang="en-US" sz="4400" b="1" kern="0" dirty="0">
                <a:solidFill>
                  <a:schemeClr val="bg2">
                    <a:lumMod val="25000"/>
                  </a:schemeClr>
                </a:solidFill>
                <a:cs typeface="Arial"/>
              </a:rPr>
              <a:t>2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E099B96-88AA-4184-838A-0D897C2B67CA}"/>
              </a:ext>
            </a:extLst>
          </p:cNvPr>
          <p:cNvSpPr/>
          <p:nvPr/>
        </p:nvSpPr>
        <p:spPr bwMode="gray">
          <a:xfrm>
            <a:off x="614693" y="4272543"/>
            <a:ext cx="431944" cy="431844"/>
          </a:xfrm>
          <a:prstGeom prst="rect">
            <a:avLst/>
          </a:prstGeom>
          <a:ln>
            <a:noFill/>
          </a:ln>
          <a:effectLst/>
        </p:spPr>
        <p:txBody>
          <a:bodyPr wrap="square" lIns="76773" tIns="38386" rIns="76773" bIns="38386" rtlCol="0" anchor="ctr" anchorCtr="1">
            <a:noAutofit/>
          </a:bodyPr>
          <a:lstStyle/>
          <a:p>
            <a:pPr algn="ctr"/>
            <a:r>
              <a:rPr lang="en-US" sz="4400" b="1" kern="0" dirty="0">
                <a:solidFill>
                  <a:schemeClr val="bg2">
                    <a:lumMod val="25000"/>
                  </a:schemeClr>
                </a:solidFill>
                <a:cs typeface="Arial"/>
              </a:rPr>
              <a:t>3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EE69266A-0A52-47D4-8AA2-E7AFD2444AD7}"/>
              </a:ext>
            </a:extLst>
          </p:cNvPr>
          <p:cNvSpPr txBox="1">
            <a:spLocks/>
          </p:cNvSpPr>
          <p:nvPr/>
        </p:nvSpPr>
        <p:spPr>
          <a:xfrm>
            <a:off x="326227" y="135509"/>
            <a:ext cx="7962657" cy="984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9E0000"/>
              </a:solidFill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8D867A1A-57AB-4CFA-A7EC-473249FD1826}"/>
              </a:ext>
            </a:extLst>
          </p:cNvPr>
          <p:cNvSpPr txBox="1">
            <a:spLocks/>
          </p:cNvSpPr>
          <p:nvPr/>
        </p:nvSpPr>
        <p:spPr bwMode="gray">
          <a:xfrm>
            <a:off x="1356405" y="1127887"/>
            <a:ext cx="7025057" cy="49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800"/>
              </a:spcBef>
              <a:buSzPct val="127000"/>
              <a:buNone/>
              <a:defRPr/>
            </a:pPr>
            <a:r>
              <a:rPr lang="en-US" sz="2133" dirty="0">
                <a:solidFill>
                  <a:sysClr val="windowText" lastClr="000000"/>
                </a:solidFill>
                <a:latin typeface="+mj-lt"/>
              </a:rPr>
              <a:t>Digital File, Content &amp; Correspondence Management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Digitize all paper documents and maintain a complete electronic file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Define preconfigured filing structures and templates to ensure repeatable processes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Use roles to adapt to different usage profile and to govern access rights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Manage the </a:t>
            </a:r>
            <a:r>
              <a:rPr lang="en-GB" sz="1467" dirty="0">
                <a:solidFill>
                  <a:srgbClr val="000000"/>
                </a:solidFill>
                <a:latin typeface="+mj-lt"/>
              </a:rPr>
              <a:t>entire life-cycle of incoming and outgoing correspondence</a:t>
            </a:r>
            <a:endParaRPr lang="en-US" sz="1467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200000"/>
              </a:lnSpc>
              <a:spcBef>
                <a:spcPts val="800"/>
              </a:spcBef>
              <a:buSzPct val="127000"/>
              <a:buNone/>
              <a:defRPr/>
            </a:pPr>
            <a:r>
              <a:rPr lang="en-US" sz="2133" dirty="0">
                <a:solidFill>
                  <a:sysClr val="windowText" lastClr="000000"/>
                </a:solidFill>
                <a:latin typeface="+mj-lt"/>
              </a:rPr>
              <a:t>Case Management, Workflow, Automation and Collaboration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Use workflow and case management to structure processes and achieve high quality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Enable collaboration on content within teams, across departments and applications</a:t>
            </a:r>
          </a:p>
          <a:p>
            <a:pPr marL="0" indent="0">
              <a:lnSpc>
                <a:spcPct val="200000"/>
              </a:lnSpc>
              <a:spcBef>
                <a:spcPts val="800"/>
              </a:spcBef>
              <a:buSzPct val="127000"/>
              <a:buNone/>
              <a:defRPr/>
            </a:pPr>
            <a:r>
              <a:rPr lang="en-US" sz="2133" dirty="0">
                <a:solidFill>
                  <a:sysClr val="windowText" lastClr="000000"/>
                </a:solidFill>
                <a:latin typeface="+mj-lt"/>
              </a:rPr>
              <a:t>Content Integrated with Processes &amp; Applications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Integrate unstructured content into business processes and context of leading application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latin typeface="+mj-lt"/>
              </a:rPr>
              <a:t>Easy access to all relevant documents inside and outside leading applications</a:t>
            </a:r>
            <a:endParaRPr lang="en-US" sz="1467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200000"/>
              </a:lnSpc>
              <a:spcBef>
                <a:spcPts val="800"/>
              </a:spcBef>
              <a:buSzPct val="127000"/>
              <a:buNone/>
              <a:defRPr/>
            </a:pPr>
            <a:r>
              <a:rPr lang="en-US" sz="2133" dirty="0">
                <a:solidFill>
                  <a:sysClr val="windowText" lastClr="000000"/>
                </a:solidFill>
                <a:latin typeface="+mj-lt"/>
              </a:rPr>
              <a:t>Compliance, Governance and Auditability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Secure long-term retention and governance with records management </a:t>
            </a:r>
          </a:p>
          <a:p>
            <a:pPr marL="125986" lvl="1" indent="-125986">
              <a:spcBef>
                <a:spcPct val="0"/>
              </a:spcBef>
              <a:buClr>
                <a:schemeClr val="tx2"/>
              </a:buClr>
            </a:pPr>
            <a:r>
              <a:rPr lang="en-US" sz="1467" dirty="0">
                <a:solidFill>
                  <a:srgbClr val="000000"/>
                </a:solidFill>
                <a:latin typeface="+mj-lt"/>
              </a:rPr>
              <a:t>Maintain the full change history for important records for traceability and auditability</a:t>
            </a:r>
          </a:p>
        </p:txBody>
      </p:sp>
      <p:pic>
        <p:nvPicPr>
          <p:cNvPr id="103" name="Picture 102" descr="iStock_000002420436XLarge.jpg">
            <a:hlinkClick r:id="" action="ppaction://noaction"/>
            <a:extLst>
              <a:ext uri="{FF2B5EF4-FFF2-40B4-BE49-F238E27FC236}">
                <a16:creationId xmlns:a16="http://schemas.microsoft.com/office/drawing/2014/main" id="{ED2A0169-B40A-4BA3-ACE7-ECC2C4423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4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427" y="3864904"/>
            <a:ext cx="1611534" cy="1040048"/>
          </a:xfrm>
          <a:prstGeom prst="rect">
            <a:avLst/>
          </a:prstGeom>
        </p:spPr>
      </p:pic>
      <p:pic>
        <p:nvPicPr>
          <p:cNvPr id="104" name="Picture 2">
            <a:hlinkClick r:id="" action="ppaction://noaction"/>
            <a:extLst>
              <a:ext uri="{FF2B5EF4-FFF2-40B4-BE49-F238E27FC236}">
                <a16:creationId xmlns:a16="http://schemas.microsoft.com/office/drawing/2014/main" id="{A130B77E-1D4A-4EB9-8FDC-4B3809A7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-3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425" y="5083553"/>
            <a:ext cx="1605388" cy="1040048"/>
          </a:xfrm>
          <a:prstGeom prst="rect">
            <a:avLst/>
          </a:prstGeom>
        </p:spPr>
      </p:pic>
      <p:pic>
        <p:nvPicPr>
          <p:cNvPr id="105" name="Picture 104" descr="iStock_000003935200Large.jpg">
            <a:hlinkClick r:id="" action="ppaction://noaction"/>
            <a:extLst>
              <a:ext uri="{FF2B5EF4-FFF2-40B4-BE49-F238E27FC236}">
                <a16:creationId xmlns:a16="http://schemas.microsoft.com/office/drawing/2014/main" id="{5C9E5BED-467B-40EC-8170-C71912CC7B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61425" y="1442773"/>
            <a:ext cx="1631843" cy="1039411"/>
          </a:xfrm>
          <a:prstGeom prst="rect">
            <a:avLst/>
          </a:prstGeom>
        </p:spPr>
      </p:pic>
      <p:pic>
        <p:nvPicPr>
          <p:cNvPr id="106" name="Picture 105" descr="Process_flow.jpg">
            <a:hlinkClick r:id="" action="ppaction://noaction"/>
            <a:extLst>
              <a:ext uri="{FF2B5EF4-FFF2-40B4-BE49-F238E27FC236}">
                <a16:creationId xmlns:a16="http://schemas.microsoft.com/office/drawing/2014/main" id="{CDBFB6F7-EC47-470B-A494-FC7AD0144F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31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427" y="2647254"/>
            <a:ext cx="1623104" cy="1045352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A47AA3C8-97E1-4857-80FE-B0CD0640F6FA}"/>
              </a:ext>
            </a:extLst>
          </p:cNvPr>
          <p:cNvSpPr/>
          <p:nvPr/>
        </p:nvSpPr>
        <p:spPr bwMode="gray">
          <a:xfrm>
            <a:off x="614693" y="5387655"/>
            <a:ext cx="431944" cy="431844"/>
          </a:xfrm>
          <a:prstGeom prst="rect">
            <a:avLst/>
          </a:prstGeom>
          <a:effectLst/>
        </p:spPr>
        <p:txBody>
          <a:bodyPr wrap="square" lIns="76773" tIns="38386" rIns="76773" bIns="38386" rtlCol="0" anchor="ctr" anchorCtr="1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bg2">
                    <a:lumMod val="25000"/>
                  </a:schemeClr>
                </a:solidFill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59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8ABB0C9F-56D0-4FBE-84A2-0C654E5C3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6F8C140-1D54-445A-AA12-1EEF3930959E}"/>
              </a:ext>
            </a:extLst>
          </p:cNvPr>
          <p:cNvSpPr/>
          <p:nvPr/>
        </p:nvSpPr>
        <p:spPr>
          <a:xfrm>
            <a:off x="0" y="-1954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6EBA9E-21F4-4758-8C43-D268E1621758}"/>
              </a:ext>
            </a:extLst>
          </p:cNvPr>
          <p:cNvSpPr/>
          <p:nvPr/>
        </p:nvSpPr>
        <p:spPr>
          <a:xfrm>
            <a:off x="-35036" y="-5715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/>
          <p:cNvSpPr/>
          <p:nvPr/>
        </p:nvSpPr>
        <p:spPr>
          <a:xfrm rot="10800000" flipV="1">
            <a:off x="609877" y="2226688"/>
            <a:ext cx="2012950" cy="290815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Parallelogram 6"/>
          <p:cNvSpPr/>
          <p:nvPr/>
        </p:nvSpPr>
        <p:spPr>
          <a:xfrm rot="10800000" flipV="1">
            <a:off x="2916037" y="2226687"/>
            <a:ext cx="2012950" cy="290815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Parallelogram 7"/>
          <p:cNvSpPr/>
          <p:nvPr/>
        </p:nvSpPr>
        <p:spPr>
          <a:xfrm rot="10800000" flipV="1">
            <a:off x="5195686" y="2226686"/>
            <a:ext cx="3632296" cy="2908158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Parallelogram 8"/>
          <p:cNvSpPr/>
          <p:nvPr/>
        </p:nvSpPr>
        <p:spPr>
          <a:xfrm rot="10800000" flipV="1">
            <a:off x="9067385" y="2207921"/>
            <a:ext cx="2556892" cy="290816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/>
          <p:cNvGrpSpPr/>
          <p:nvPr/>
        </p:nvGrpSpPr>
        <p:grpSpPr>
          <a:xfrm>
            <a:off x="609877" y="5268352"/>
            <a:ext cx="7541015" cy="1249763"/>
            <a:chOff x="1633122" y="4689190"/>
            <a:chExt cx="7475612" cy="1953539"/>
          </a:xfrm>
        </p:grpSpPr>
        <p:grpSp>
          <p:nvGrpSpPr>
            <p:cNvPr id="25" name="Group 24"/>
            <p:cNvGrpSpPr/>
            <p:nvPr/>
          </p:nvGrpSpPr>
          <p:grpSpPr>
            <a:xfrm>
              <a:off x="1633122" y="4745758"/>
              <a:ext cx="2388652" cy="1393894"/>
              <a:chOff x="1592515" y="4586104"/>
              <a:chExt cx="2388652" cy="139389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592515" y="4586104"/>
                <a:ext cx="2388652" cy="989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000" spc="-15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AI, Monitoring &amp; Information Management</a:t>
                </a:r>
                <a:endParaRPr lang="en-US" sz="2000" spc="-15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29442" y="5382911"/>
                <a:ext cx="184731" cy="597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endParaRPr lang="en-US" sz="4000" b="1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Lt" pitchFamily="2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49699" y="4689487"/>
              <a:ext cx="1918298" cy="1953242"/>
              <a:chOff x="1629442" y="4529833"/>
              <a:chExt cx="1918298" cy="195324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659570" y="4529833"/>
                <a:ext cx="1888170" cy="1953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sz="2000" spc="-15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Productivity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B" sz="2000" spc="-15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Applications</a:t>
                </a:r>
                <a:endParaRPr lang="en-US" sz="2000" spc="-15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5400" b="1" spc="-15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29442" y="5382911"/>
                <a:ext cx="184731" cy="597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endParaRPr lang="en-US" sz="4000" b="1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Lt" pitchFamily="2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131259" y="4731343"/>
              <a:ext cx="282821" cy="1408309"/>
              <a:chOff x="1531352" y="4571689"/>
              <a:chExt cx="282821" cy="140830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531352" y="4571689"/>
                <a:ext cx="183129" cy="757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endParaRPr lang="en-US" sz="5400" b="1" spc="-15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629442" y="5382911"/>
                <a:ext cx="184731" cy="597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endParaRPr lang="en-US" sz="4000" b="1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Lt" pitchFamily="2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915458" y="4689190"/>
              <a:ext cx="2193276" cy="1450462"/>
              <a:chOff x="35900" y="4529536"/>
              <a:chExt cx="2193276" cy="1450462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5900" y="4529536"/>
                <a:ext cx="2193276" cy="4029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spc="-15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Legal and Compliance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629442" y="5382911"/>
                <a:ext cx="184731" cy="597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endParaRPr lang="en-US" sz="4000" b="1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Lt" pitchFamily="2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1D947D-4AF2-42E9-A1A0-E05E8F8F7B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37" r="55503" b="41620"/>
          <a:stretch/>
        </p:blipFill>
        <p:spPr>
          <a:xfrm>
            <a:off x="631216" y="2282325"/>
            <a:ext cx="1966627" cy="553442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0ADC3600-17A7-4C9C-8D31-723EF3D9D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9" y="2283860"/>
            <a:ext cx="1164681" cy="9619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6E43321-ACCE-4C65-9234-5C2AC73D12D1}"/>
              </a:ext>
            </a:extLst>
          </p:cNvPr>
          <p:cNvSpPr txBox="1"/>
          <p:nvPr/>
        </p:nvSpPr>
        <p:spPr>
          <a:xfrm>
            <a:off x="1" y="1092303"/>
            <a:ext cx="12164704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OUR ALLIANCES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75608F-64FA-46A6-948A-64C5BA36B2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704" b="-27197"/>
          <a:stretch/>
        </p:blipFill>
        <p:spPr>
          <a:xfrm>
            <a:off x="9145107" y="2242513"/>
            <a:ext cx="727528" cy="7288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207D43-6E41-49E3-B2F7-674AED9B2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313497-010D-4BED-BD8F-18A9AF4DA62F}"/>
              </a:ext>
            </a:extLst>
          </p:cNvPr>
          <p:cNvCxnSpPr>
            <a:cxnSpLocks/>
          </p:cNvCxnSpPr>
          <p:nvPr/>
        </p:nvCxnSpPr>
        <p:spPr>
          <a:xfrm>
            <a:off x="4134430" y="1861744"/>
            <a:ext cx="959636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FBA3DA7-2487-4B31-9F1E-4E9F767AB1E1}"/>
              </a:ext>
            </a:extLst>
          </p:cNvPr>
          <p:cNvSpPr/>
          <p:nvPr/>
        </p:nvSpPr>
        <p:spPr>
          <a:xfrm>
            <a:off x="9257888" y="5313797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spc="-15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Business Applications</a:t>
            </a:r>
            <a:endParaRPr lang="en-US" sz="2000" spc="-15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F4F06A37-8FFA-448E-AD6C-F4AA6F749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09" y="2153676"/>
            <a:ext cx="1162890" cy="11763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045983F-90F0-446B-9A2B-525AA0023B0D}"/>
              </a:ext>
            </a:extLst>
          </p:cNvPr>
          <p:cNvSpPr txBox="1"/>
          <p:nvPr/>
        </p:nvSpPr>
        <p:spPr>
          <a:xfrm>
            <a:off x="9083073" y="2897261"/>
            <a:ext cx="263872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Content Services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</a:t>
            </a:r>
            <a:r>
              <a:rPr lang="en-US" sz="1300" b="1" i="1" dirty="0">
                <a:solidFill>
                  <a:schemeClr val="bg1">
                    <a:lumMod val="50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Correspondence Management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</a:t>
            </a:r>
            <a:r>
              <a:rPr lang="en-GB" sz="1300" b="1" i="1" dirty="0" err="1">
                <a:latin typeface="Dubai Light" panose="020B0303030403030204" pitchFamily="34" charset="-78"/>
                <a:cs typeface="Dubai Light" panose="020B0303030403030204" pitchFamily="34" charset="-78"/>
              </a:rPr>
              <a:t>ContentSynch</a:t>
            </a:r>
            <a:r>
              <a:rPr lang="en-GB" sz="1300" b="1" i="1" dirty="0">
                <a:latin typeface="Dubai Light" panose="020B0303030403030204" pitchFamily="34" charset="-78"/>
                <a:cs typeface="Dubai Light" panose="020B0303030403030204" pitchFamily="34" charset="-78"/>
              </a:rPr>
              <a:t> for the Oracle Fusion Cloud Application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Contracts Lifecycle  Management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</a:t>
            </a:r>
            <a:r>
              <a:rPr lang="en-US" sz="1300" b="1" i="1" dirty="0">
                <a:latin typeface="Dubai Light" panose="020B0303030403030204" pitchFamily="34" charset="-78"/>
                <a:cs typeface="Dubai Light" panose="020B0303030403030204" pitchFamily="34" charset="-78"/>
              </a:rPr>
              <a:t>Legal Inquiry  &amp; Case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RMS Physical Assets</a:t>
            </a:r>
          </a:p>
          <a:p>
            <a:r>
              <a:rPr lang="en-US" sz="13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ONE ECM Engineering Document Management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36B977-CEC4-4DDF-A6D4-AAAF75553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457" y="4610092"/>
            <a:ext cx="1407744" cy="400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72C393-E57D-4A53-930D-30322DF0F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0294" y="3928530"/>
            <a:ext cx="1407743" cy="458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0E903-2294-4126-A6D3-54F3410B3084}"/>
              </a:ext>
            </a:extLst>
          </p:cNvPr>
          <p:cNvSpPr txBox="1"/>
          <p:nvPr/>
        </p:nvSpPr>
        <p:spPr>
          <a:xfrm>
            <a:off x="7013128" y="4230990"/>
            <a:ext cx="161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Inter var"/>
              </a:rPr>
              <a:t>Core Signature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497C20B-1850-42A4-ACAC-A56AEF16F6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2872" y="3306498"/>
            <a:ext cx="1196604" cy="4813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96EB8F-E96E-4C32-863A-98C51A61D3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5911" y="2494239"/>
            <a:ext cx="1104900" cy="4762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7FE9848-CA43-431D-9C04-41F7CB8BB66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9120" b="22932"/>
          <a:stretch/>
        </p:blipFill>
        <p:spPr>
          <a:xfrm>
            <a:off x="2960861" y="4627284"/>
            <a:ext cx="1920941" cy="451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A03F7-3C67-4000-9A2F-77552F5B48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35791" y="2998197"/>
            <a:ext cx="1325139" cy="5066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5E5CE7-0210-4FF9-9534-7F6A409B936E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59" y="3597547"/>
            <a:ext cx="1482298" cy="5684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1D8F44-CF57-253A-23C7-6DB1D707743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41996" r="24815" b="41975"/>
          <a:stretch/>
        </p:blipFill>
        <p:spPr bwMode="auto">
          <a:xfrm>
            <a:off x="667541" y="3860380"/>
            <a:ext cx="1907206" cy="302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046259-2FCA-8BEE-0EF6-3D56ABF017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7154" y="4499987"/>
            <a:ext cx="1134022" cy="43322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F0FAB3C-6687-DADF-1834-6B5513DE8F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486" y="2875845"/>
            <a:ext cx="1804733" cy="3681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D10D1F-B038-3E8D-9C17-1EBDAE66351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74987" y="2234109"/>
            <a:ext cx="695325" cy="5619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7C9AB52-6DE2-5062-609C-9A4BA421EA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70313" y="2215712"/>
            <a:ext cx="911665" cy="6215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9A8980-3E46-80D6-66A4-B9A34926CF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6957" y="2322545"/>
            <a:ext cx="876619" cy="842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623917-9FED-7EDE-2C58-4184970939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37180" y="3252295"/>
            <a:ext cx="1809763" cy="37147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6732F2D-C2E6-6804-B117-6293F8431B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1015" y="3732423"/>
            <a:ext cx="1862092" cy="3580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7CFF48A-5B0E-BF45-D9FE-003B30FC9EB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82425" y="4199169"/>
            <a:ext cx="1028708" cy="34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1767BF-25FC-922E-1219-940C9C4BBB7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4729" y="3233271"/>
            <a:ext cx="1943114" cy="466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85735D-3803-CE7B-A6D1-72AA8650DCF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4729" y="4274217"/>
            <a:ext cx="1257309" cy="314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48798E-755E-1861-6F0D-08DE47061A2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2278" y="4188976"/>
            <a:ext cx="685805" cy="4381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A7AAAA-26DD-857C-04AA-409227555F2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4259" y="4651684"/>
            <a:ext cx="1257309" cy="4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8ABB0C9F-56D0-4FBE-84A2-0C654E5C3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" y="224"/>
            <a:ext cx="12191207" cy="685755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6F8C140-1D54-445A-AA12-1EEF3930959E}"/>
              </a:ext>
            </a:extLst>
          </p:cNvPr>
          <p:cNvSpPr/>
          <p:nvPr/>
        </p:nvSpPr>
        <p:spPr>
          <a:xfrm>
            <a:off x="397" y="-19315"/>
            <a:ext cx="12191207" cy="69146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6EBA9E-21F4-4758-8C43-D268E1621758}"/>
              </a:ext>
            </a:extLst>
          </p:cNvPr>
          <p:cNvSpPr/>
          <p:nvPr/>
        </p:nvSpPr>
        <p:spPr>
          <a:xfrm>
            <a:off x="397" y="-19315"/>
            <a:ext cx="12191207" cy="695230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arallelogram 5"/>
          <p:cNvSpPr/>
          <p:nvPr/>
        </p:nvSpPr>
        <p:spPr>
          <a:xfrm rot="10800000" flipV="1">
            <a:off x="610234" y="2226767"/>
            <a:ext cx="7916565" cy="290796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arallelogram 8"/>
          <p:cNvSpPr/>
          <p:nvPr/>
        </p:nvSpPr>
        <p:spPr>
          <a:xfrm rot="10800000" flipV="1">
            <a:off x="9067191" y="2208001"/>
            <a:ext cx="2758676" cy="290797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851" y="5255992"/>
            <a:ext cx="7726653" cy="1326197"/>
            <a:chOff x="1530628" y="4674620"/>
            <a:chExt cx="7660138" cy="1578728"/>
          </a:xfrm>
        </p:grpSpPr>
        <p:grpSp>
          <p:nvGrpSpPr>
            <p:cNvPr id="25" name="Group 24"/>
            <p:cNvGrpSpPr/>
            <p:nvPr/>
          </p:nvGrpSpPr>
          <p:grpSpPr>
            <a:xfrm>
              <a:off x="1530628" y="4746389"/>
              <a:ext cx="2388652" cy="1506959"/>
              <a:chOff x="1490021" y="4586735"/>
              <a:chExt cx="2388652" cy="150695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490021" y="4586735"/>
                <a:ext cx="2388652" cy="696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355">
                  <a:lnSpc>
                    <a:spcPct val="80000"/>
                  </a:lnSpc>
                </a:pPr>
                <a:r>
                  <a:rPr lang="nl-NL" sz="2000" spc="-150">
                    <a:gradFill>
                      <a:gsLst>
                        <a:gs pos="0">
                          <a:srgbClr val="1C3750"/>
                        </a:gs>
                        <a:gs pos="100000">
                          <a:srgbClr val="E43434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ECM, BPM, DAM</a:t>
                </a:r>
              </a:p>
              <a:p>
                <a:pPr algn="ctr" defTabSz="914355">
                  <a:lnSpc>
                    <a:spcPct val="80000"/>
                  </a:lnSpc>
                </a:pPr>
                <a:r>
                  <a:rPr lang="nl-NL" sz="2000" spc="-150">
                    <a:gradFill>
                      <a:gsLst>
                        <a:gs pos="0">
                          <a:srgbClr val="1C3750"/>
                        </a:gs>
                        <a:gs pos="100000">
                          <a:srgbClr val="E43434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IOT, AI </a:t>
                </a:r>
                <a:endParaRPr lang="en-US" sz="2000" spc="-150">
                  <a:gradFill>
                    <a:gsLst>
                      <a:gs pos="0">
                        <a:srgbClr val="1C3750"/>
                      </a:gs>
                      <a:gs pos="100000">
                        <a:srgbClr val="E43434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29442" y="5382911"/>
                <a:ext cx="183141" cy="71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endParaRPr lang="en-US" sz="4000" b="1" spc="20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ea typeface="Roboto Lt" pitchFamily="2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49699" y="4674620"/>
              <a:ext cx="2324689" cy="1578728"/>
              <a:chOff x="1629442" y="4514966"/>
              <a:chExt cx="2324689" cy="157872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049946" y="4514966"/>
                <a:ext cx="1904185" cy="403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55">
                  <a:lnSpc>
                    <a:spcPct val="80000"/>
                  </a:lnSpc>
                </a:pPr>
                <a:r>
                  <a:rPr lang="en-US" sz="2000" spc="-150">
                    <a:gradFill>
                      <a:gsLst>
                        <a:gs pos="0">
                          <a:srgbClr val="1C3750"/>
                        </a:gs>
                        <a:gs pos="100000">
                          <a:srgbClr val="E43434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Cognitive Capture </a:t>
                </a:r>
                <a:endParaRPr lang="en-US" sz="5400" b="1" spc="-150">
                  <a:gradFill>
                    <a:gsLst>
                      <a:gs pos="0">
                        <a:srgbClr val="1C3750"/>
                      </a:gs>
                      <a:gs pos="100000">
                        <a:srgbClr val="E43434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29442" y="5382911"/>
                <a:ext cx="183141" cy="71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endParaRPr lang="en-US" sz="4000" b="1" spc="20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ea typeface="Roboto Lt" pitchFamily="2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131259" y="4731343"/>
              <a:ext cx="281231" cy="1522005"/>
              <a:chOff x="1531352" y="4571689"/>
              <a:chExt cx="281231" cy="1522005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531352" y="4571689"/>
                <a:ext cx="183141" cy="901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endParaRPr lang="en-US" sz="5400" b="1" spc="-150">
                  <a:gradFill>
                    <a:gsLst>
                      <a:gs pos="0">
                        <a:srgbClr val="1C3750"/>
                      </a:gs>
                      <a:gs pos="100000">
                        <a:srgbClr val="E43434"/>
                      </a:gs>
                    </a:gsLst>
                    <a:lin ang="0" scaled="1"/>
                  </a:gra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629442" y="5382911"/>
                <a:ext cx="183141" cy="71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endParaRPr lang="en-US" sz="4000" b="1" spc="20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ea typeface="Roboto Lt" pitchFamily="2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997347" y="4697810"/>
              <a:ext cx="2193419" cy="1555538"/>
              <a:chOff x="117789" y="4538156"/>
              <a:chExt cx="2193419" cy="155553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17789" y="4538156"/>
                <a:ext cx="2193419" cy="403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r>
                  <a:rPr lang="en-US" sz="2000" spc="-150">
                    <a:gradFill>
                      <a:gsLst>
                        <a:gs pos="0">
                          <a:srgbClr val="1C3750"/>
                        </a:gs>
                        <a:gs pos="100000">
                          <a:srgbClr val="E43434"/>
                        </a:gs>
                      </a:gsLst>
                      <a:lin ang="0" scaled="1"/>
                    </a:gra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Legal and Compliance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629442" y="5382911"/>
                <a:ext cx="183141" cy="71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55">
                  <a:lnSpc>
                    <a:spcPct val="80000"/>
                  </a:lnSpc>
                </a:pPr>
                <a:endParaRPr lang="en-US" sz="4000" b="1" spc="20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ea typeface="Roboto Lt" pitchFamily="2" charset="0"/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6E43321-ACCE-4C65-9234-5C2AC73D12D1}"/>
              </a:ext>
            </a:extLst>
          </p:cNvPr>
          <p:cNvSpPr txBox="1"/>
          <p:nvPr/>
        </p:nvSpPr>
        <p:spPr>
          <a:xfrm>
            <a:off x="2451227" y="383392"/>
            <a:ext cx="12163912" cy="723275"/>
          </a:xfrm>
          <a:prstGeom prst="rect">
            <a:avLst/>
          </a:prstGeom>
          <a:noFill/>
        </p:spPr>
        <p:txBody>
          <a:bodyPr wrap="square" lIns="45720" tIns="22860" rIns="45720" bIns="22860" rtlCol="0" anchor="b">
            <a:spAutoFit/>
          </a:bodyPr>
          <a:lstStyle/>
          <a:p>
            <a:pPr algn="ctr" defTabSz="914355"/>
            <a:r>
              <a:rPr lang="en-US" sz="4400" spc="200" dirty="0">
                <a:gradFill flip="none" rotWithShape="1">
                  <a:gsLst>
                    <a:gs pos="0">
                      <a:srgbClr val="1C3750">
                        <a:lumMod val="75000"/>
                      </a:srgbClr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/>
                <a:ea typeface="Lato Black"/>
                <a:cs typeface="Lato Black"/>
              </a:rPr>
              <a:t>STRATEGIC ALLIANCE</a:t>
            </a:r>
            <a:endParaRPr lang="en-US" sz="4400" spc="200" dirty="0">
              <a:gradFill flip="none" rotWithShape="1">
                <a:gsLst>
                  <a:gs pos="0">
                    <a:srgbClr val="1C3750">
                      <a:lumMod val="75000"/>
                    </a:srgbClr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75608F-64FA-46A6-948A-64C5BA36B2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704" b="-27197"/>
          <a:stretch/>
        </p:blipFill>
        <p:spPr>
          <a:xfrm>
            <a:off x="9187026" y="2285254"/>
            <a:ext cx="727481" cy="7288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207D43-6E41-49E3-B2F7-674AED9B2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00" y="415088"/>
            <a:ext cx="2416367" cy="76939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313497-010D-4BED-BD8F-18A9AF4DA62F}"/>
              </a:ext>
            </a:extLst>
          </p:cNvPr>
          <p:cNvCxnSpPr>
            <a:cxnSpLocks/>
          </p:cNvCxnSpPr>
          <p:nvPr/>
        </p:nvCxnSpPr>
        <p:spPr>
          <a:xfrm>
            <a:off x="5588920" y="1112093"/>
            <a:ext cx="959574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FBA3DA7-2487-4B31-9F1E-4E9F767AB1E1}"/>
              </a:ext>
            </a:extLst>
          </p:cNvPr>
          <p:cNvSpPr/>
          <p:nvPr/>
        </p:nvSpPr>
        <p:spPr>
          <a:xfrm>
            <a:off x="9257683" y="5313675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>
              <a:lnSpc>
                <a:spcPct val="80000"/>
              </a:lnSpc>
            </a:pPr>
            <a:r>
              <a:rPr lang="en-US" sz="2000" spc="-150"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Business Applications</a:t>
            </a:r>
            <a:endParaRPr lang="en-US" sz="2000" spc="-150"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45983F-90F0-446B-9A2B-525AA0023B0D}"/>
              </a:ext>
            </a:extLst>
          </p:cNvPr>
          <p:cNvSpPr txBox="1"/>
          <p:nvPr/>
        </p:nvSpPr>
        <p:spPr>
          <a:xfrm>
            <a:off x="9039400" y="2957898"/>
            <a:ext cx="2664557" cy="2046714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Smart Electronic AI Driven EDRMS</a:t>
            </a:r>
            <a:endParaRPr lang="en-US" sz="1300">
              <a:latin typeface="Calibri Light"/>
              <a:ea typeface="Lato Light"/>
            </a:endParaRP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Contract Management</a:t>
            </a:r>
            <a:endParaRPr lang="en-US" sz="1300">
              <a:latin typeface="Calibri Light"/>
              <a:cs typeface="Arial"/>
            </a:endParaRP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Project Management</a:t>
            </a: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Legal Inquiry  &amp; Case Management</a:t>
            </a:r>
            <a:endParaRPr lang="en-US" sz="1300">
              <a:latin typeface="Calibri Light"/>
              <a:ea typeface="Lato Light"/>
            </a:endParaRP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RMS Physical Assets Management</a:t>
            </a:r>
            <a:endParaRPr lang="en-US" sz="1300">
              <a:latin typeface="Calibri Light"/>
              <a:ea typeface="Lato Light"/>
            </a:endParaRP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Correspondence Management</a:t>
            </a: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Document Change Control</a:t>
            </a:r>
          </a:p>
          <a:p>
            <a:pPr defTabSz="914355"/>
            <a:r>
              <a:rPr lang="en-US" sz="1300">
                <a:latin typeface="Calibri Light"/>
                <a:ea typeface="Lato Light"/>
                <a:cs typeface="Arial"/>
              </a:rPr>
              <a:t>Engineering Document Management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63D895A-130B-4782-97D6-1E27F8E45B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137" r="55503" b="41620"/>
          <a:stretch/>
        </p:blipFill>
        <p:spPr>
          <a:xfrm>
            <a:off x="832214" y="2236282"/>
            <a:ext cx="2937839" cy="82675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12A8CED-9EA2-4315-9868-ED2CF178E7C3}"/>
              </a:ext>
            </a:extLst>
          </p:cNvPr>
          <p:cNvSpPr txBox="1"/>
          <p:nvPr/>
        </p:nvSpPr>
        <p:spPr>
          <a:xfrm>
            <a:off x="626512" y="3758066"/>
            <a:ext cx="364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dirty="0">
                <a:solidFill>
                  <a:srgbClr val="000000"/>
                </a:solidFill>
                <a:latin typeface="Calibri Light" panose="020F0302020204030204"/>
                <a:ea typeface="Lato Light" panose="020F0502020204030203" pitchFamily="34" charset="0"/>
                <a:cs typeface="Lato Light" panose="020F0502020204030203" pitchFamily="34" charset="0"/>
              </a:rPr>
              <a:t>ONE ECM is the Opentext Platinum Strategic Named Partner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1E1278-4CC6-4F28-9EEE-4C76B5D8BF1C}"/>
              </a:ext>
            </a:extLst>
          </p:cNvPr>
          <p:cNvSpPr txBox="1"/>
          <p:nvPr/>
        </p:nvSpPr>
        <p:spPr>
          <a:xfrm>
            <a:off x="4560660" y="2396563"/>
            <a:ext cx="3679233" cy="2631490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285433" indent="-285433" defTabSz="914355"/>
            <a:r>
              <a:rPr lang="en-GB" sz="1400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Over 15+ years implementing and supporting Opentext solutions based on best practices and Lessons learned.</a:t>
            </a:r>
          </a:p>
          <a:p>
            <a:pPr marL="285433" indent="-285433" defTabSz="914355"/>
            <a:r>
              <a:rPr lang="en-GB" sz="1400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Unparalleled level of partnership (R&amp;D, Sales, BVC, Support) up to executives' level.</a:t>
            </a:r>
            <a:endParaRPr lang="en-GB" sz="1400" dirty="0">
              <a:solidFill>
                <a:srgbClr val="000000"/>
              </a:solidFill>
              <a:latin typeface="Calibri Light" panose="020F0302020204030204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433" indent="-285433" defTabSz="914355"/>
            <a:r>
              <a:rPr lang="en-GB" sz="1400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ONE ECM has completed the trainings and achieved the certifications required to sell, implement and service OpenText solutions.</a:t>
            </a:r>
          </a:p>
          <a:p>
            <a:pPr marL="285433" indent="-285433" defTabSz="914355"/>
            <a:r>
              <a:rPr lang="en-GB" sz="1400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ONE ECM has full OpenText Support in the execution, support and delivery of projects.</a:t>
            </a:r>
          </a:p>
          <a:p>
            <a:pPr marL="285433" indent="-285433" defTabSz="914355"/>
            <a:r>
              <a:rPr lang="en-GB" sz="1400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ONE ECM delivers the solutions </a:t>
            </a:r>
            <a:r>
              <a:rPr lang="en-GB" sz="1400" i="1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in conformity with the National Archives laws and by-la</a:t>
            </a:r>
            <a:r>
              <a:rPr lang="en-GB" sz="1200" i="1" dirty="0">
                <a:solidFill>
                  <a:srgbClr val="000000"/>
                </a:solidFill>
                <a:latin typeface="Calibri Light" panose="020F0302020204030204"/>
                <a:ea typeface="Lato Light"/>
                <a:cs typeface="Lato Light"/>
              </a:rPr>
              <a:t>ws.</a:t>
            </a:r>
            <a:endParaRPr lang="en-US" sz="1200" i="1" dirty="0">
              <a:solidFill>
                <a:srgbClr val="000000"/>
              </a:solidFill>
              <a:latin typeface="Calibri Light" panose="020F0302020204030204"/>
              <a:ea typeface="Lato Light"/>
              <a:cs typeface="Lato Light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90C6654B-2816-7C59-D74E-359A6865D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180" y="3167898"/>
            <a:ext cx="228790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-1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93134-76E6-405A-B784-DA23F34D9A4A}"/>
              </a:ext>
            </a:extLst>
          </p:cNvPr>
          <p:cNvSpPr txBox="1"/>
          <p:nvPr/>
        </p:nvSpPr>
        <p:spPr>
          <a:xfrm>
            <a:off x="3967497" y="224849"/>
            <a:ext cx="12192000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KEY CLIENTS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A777B-E149-40F0-8DF4-9E6E37D5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12" y="142109"/>
            <a:ext cx="2416524" cy="7694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5458C8-10CB-4ECD-AAF2-FFE8552F077E}"/>
              </a:ext>
            </a:extLst>
          </p:cNvPr>
          <p:cNvCxnSpPr>
            <a:cxnSpLocks/>
          </p:cNvCxnSpPr>
          <p:nvPr/>
        </p:nvCxnSpPr>
        <p:spPr>
          <a:xfrm>
            <a:off x="8248100" y="911550"/>
            <a:ext cx="972449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9576576-6E6B-4D7D-A462-2C4B68C76E92}"/>
              </a:ext>
            </a:extLst>
          </p:cNvPr>
          <p:cNvSpPr/>
          <p:nvPr/>
        </p:nvSpPr>
        <p:spPr>
          <a:xfrm>
            <a:off x="2746643" y="3809040"/>
            <a:ext cx="1819685" cy="546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Parallelogram 280">
            <a:extLst>
              <a:ext uri="{FF2B5EF4-FFF2-40B4-BE49-F238E27FC236}">
                <a16:creationId xmlns:a16="http://schemas.microsoft.com/office/drawing/2014/main" id="{E1F7D504-E3C2-4235-9B2C-25FA91E5D6CC}"/>
              </a:ext>
            </a:extLst>
          </p:cNvPr>
          <p:cNvSpPr/>
          <p:nvPr/>
        </p:nvSpPr>
        <p:spPr>
          <a:xfrm rot="10800000" flipV="1">
            <a:off x="9793938" y="2040109"/>
            <a:ext cx="2147124" cy="479018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Parallelogram 281">
            <a:extLst>
              <a:ext uri="{FF2B5EF4-FFF2-40B4-BE49-F238E27FC236}">
                <a16:creationId xmlns:a16="http://schemas.microsoft.com/office/drawing/2014/main" id="{BE51A959-8083-4A21-AA21-8FD44D887435}"/>
              </a:ext>
            </a:extLst>
          </p:cNvPr>
          <p:cNvSpPr/>
          <p:nvPr/>
        </p:nvSpPr>
        <p:spPr>
          <a:xfrm rot="10800000" flipV="1">
            <a:off x="7445788" y="2040110"/>
            <a:ext cx="2147124" cy="479018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Parallelogram 282">
            <a:extLst>
              <a:ext uri="{FF2B5EF4-FFF2-40B4-BE49-F238E27FC236}">
                <a16:creationId xmlns:a16="http://schemas.microsoft.com/office/drawing/2014/main" id="{0FDE30A2-30A2-419C-8B72-271300876E2E}"/>
              </a:ext>
            </a:extLst>
          </p:cNvPr>
          <p:cNvSpPr/>
          <p:nvPr/>
        </p:nvSpPr>
        <p:spPr>
          <a:xfrm rot="10800000" flipV="1">
            <a:off x="5096021" y="2055702"/>
            <a:ext cx="2147124" cy="479018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Parallelogram 283">
            <a:extLst>
              <a:ext uri="{FF2B5EF4-FFF2-40B4-BE49-F238E27FC236}">
                <a16:creationId xmlns:a16="http://schemas.microsoft.com/office/drawing/2014/main" id="{5CE0CB3B-6812-432D-87C2-B727E2B498BA}"/>
              </a:ext>
            </a:extLst>
          </p:cNvPr>
          <p:cNvSpPr/>
          <p:nvPr/>
        </p:nvSpPr>
        <p:spPr>
          <a:xfrm rot="10800000" flipV="1">
            <a:off x="2746253" y="2040110"/>
            <a:ext cx="2147124" cy="479018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Parallelogram 284">
            <a:extLst>
              <a:ext uri="{FF2B5EF4-FFF2-40B4-BE49-F238E27FC236}">
                <a16:creationId xmlns:a16="http://schemas.microsoft.com/office/drawing/2014/main" id="{333AFA93-54BF-4E2D-8415-E9AAC8FDCF92}"/>
              </a:ext>
            </a:extLst>
          </p:cNvPr>
          <p:cNvSpPr/>
          <p:nvPr/>
        </p:nvSpPr>
        <p:spPr>
          <a:xfrm rot="10800000" flipV="1">
            <a:off x="401982" y="1038262"/>
            <a:ext cx="2150718" cy="8456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Parallelogram 285">
            <a:extLst>
              <a:ext uri="{FF2B5EF4-FFF2-40B4-BE49-F238E27FC236}">
                <a16:creationId xmlns:a16="http://schemas.microsoft.com/office/drawing/2014/main" id="{4ECDCD0B-2B67-4519-AF7E-0C6E1E7C5372}"/>
              </a:ext>
            </a:extLst>
          </p:cNvPr>
          <p:cNvSpPr/>
          <p:nvPr/>
        </p:nvSpPr>
        <p:spPr>
          <a:xfrm rot="10800000" flipV="1">
            <a:off x="2747695" y="1032428"/>
            <a:ext cx="2150718" cy="8456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Parallelogram 286">
            <a:extLst>
              <a:ext uri="{FF2B5EF4-FFF2-40B4-BE49-F238E27FC236}">
                <a16:creationId xmlns:a16="http://schemas.microsoft.com/office/drawing/2014/main" id="{A95A7A5B-D3D8-48F0-89DC-998F47EC9DFC}"/>
              </a:ext>
            </a:extLst>
          </p:cNvPr>
          <p:cNvSpPr/>
          <p:nvPr/>
        </p:nvSpPr>
        <p:spPr>
          <a:xfrm rot="10800000" flipV="1">
            <a:off x="5089621" y="1032428"/>
            <a:ext cx="2150718" cy="8456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Parallelogram 287">
            <a:extLst>
              <a:ext uri="{FF2B5EF4-FFF2-40B4-BE49-F238E27FC236}">
                <a16:creationId xmlns:a16="http://schemas.microsoft.com/office/drawing/2014/main" id="{28934F14-5E0D-4850-A5CA-ECA8D6149DD8}"/>
              </a:ext>
            </a:extLst>
          </p:cNvPr>
          <p:cNvSpPr/>
          <p:nvPr/>
        </p:nvSpPr>
        <p:spPr>
          <a:xfrm rot="10800000" flipV="1">
            <a:off x="7431547" y="1032428"/>
            <a:ext cx="2150718" cy="8456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Parallelogram 288">
            <a:extLst>
              <a:ext uri="{FF2B5EF4-FFF2-40B4-BE49-F238E27FC236}">
                <a16:creationId xmlns:a16="http://schemas.microsoft.com/office/drawing/2014/main" id="{10BF5DEE-9C51-4A2E-B160-18BE4D4B0B04}"/>
              </a:ext>
            </a:extLst>
          </p:cNvPr>
          <p:cNvSpPr/>
          <p:nvPr/>
        </p:nvSpPr>
        <p:spPr>
          <a:xfrm rot="10800000" flipV="1">
            <a:off x="9773473" y="1032428"/>
            <a:ext cx="2150718" cy="84564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Parallelogram 289">
            <a:extLst>
              <a:ext uri="{FF2B5EF4-FFF2-40B4-BE49-F238E27FC236}">
                <a16:creationId xmlns:a16="http://schemas.microsoft.com/office/drawing/2014/main" id="{4FA01824-BDED-4EEC-9560-52C6E5211882}"/>
              </a:ext>
            </a:extLst>
          </p:cNvPr>
          <p:cNvSpPr/>
          <p:nvPr/>
        </p:nvSpPr>
        <p:spPr>
          <a:xfrm rot="10800000" flipV="1">
            <a:off x="412913" y="2066933"/>
            <a:ext cx="2047477" cy="4764414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FE8CD560-4693-4C4A-BC8A-5E49B0226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872" y="2340779"/>
            <a:ext cx="1621677" cy="350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2" name="Picture 2" descr="du App Download | Android | IOS | An app Tailored for you.">
            <a:extLst>
              <a:ext uri="{FF2B5EF4-FFF2-40B4-BE49-F238E27FC236}">
                <a16:creationId xmlns:a16="http://schemas.microsoft.com/office/drawing/2014/main" id="{B4B6FD46-7057-402C-9835-0B9775F0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47" y="3113831"/>
            <a:ext cx="1153001" cy="11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4" descr="Asiacell Communications PJSC | LinkedIn">
            <a:extLst>
              <a:ext uri="{FF2B5EF4-FFF2-40B4-BE49-F238E27FC236}">
                <a16:creationId xmlns:a16="http://schemas.microsoft.com/office/drawing/2014/main" id="{7F98E974-CF41-4261-8414-4805406B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31" y="4403843"/>
            <a:ext cx="1621677" cy="16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Picture 293" descr="Logo&#10;&#10;Description automatically generated">
            <a:extLst>
              <a:ext uri="{FF2B5EF4-FFF2-40B4-BE49-F238E27FC236}">
                <a16:creationId xmlns:a16="http://schemas.microsoft.com/office/drawing/2014/main" id="{CA61C5C0-3B3B-4479-86C1-A96E18E14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981" y="2133182"/>
            <a:ext cx="1530818" cy="7657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8" name="Picture 8" descr="Abu Dhabi Distribution Company - ACWUA">
            <a:extLst>
              <a:ext uri="{FF2B5EF4-FFF2-40B4-BE49-F238E27FC236}">
                <a16:creationId xmlns:a16="http://schemas.microsoft.com/office/drawing/2014/main" id="{5EBB1E0B-05F4-4178-BE3C-CE59CE3C1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8232" r="11156" b="9443"/>
          <a:stretch/>
        </p:blipFill>
        <p:spPr bwMode="auto">
          <a:xfrm>
            <a:off x="3113693" y="5722588"/>
            <a:ext cx="1361394" cy="10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98" descr="C:\Users\USER1\AppData\Local\Microsoft\Windows\INetCache\Content.Word\moe-logo-en.png">
            <a:extLst>
              <a:ext uri="{FF2B5EF4-FFF2-40B4-BE49-F238E27FC236}">
                <a16:creationId xmlns:a16="http://schemas.microsoft.com/office/drawing/2014/main" id="{111056CB-382A-4D37-A0D4-B885FD2595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2" y="2220992"/>
            <a:ext cx="1742503" cy="5664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3A21CED3-FFE1-45DA-A7A5-B69DF93302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096" r="47207" b="-18661"/>
          <a:stretch/>
        </p:blipFill>
        <p:spPr>
          <a:xfrm>
            <a:off x="493042" y="2787485"/>
            <a:ext cx="1923627" cy="4572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1" name="Picture 10" descr="Abu Dhabi DED issues decisions to facilitate businesses in the Emirate –  UAE BARQ">
            <a:extLst>
              <a:ext uri="{FF2B5EF4-FFF2-40B4-BE49-F238E27FC236}">
                <a16:creationId xmlns:a16="http://schemas.microsoft.com/office/drawing/2014/main" id="{B493A5C9-D650-43E1-A947-777B3816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0" y="3219768"/>
            <a:ext cx="1612137" cy="13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 descr="A picture containing logo&#10;&#10;Description automatically generated">
            <a:extLst>
              <a:ext uri="{FF2B5EF4-FFF2-40B4-BE49-F238E27FC236}">
                <a16:creationId xmlns:a16="http://schemas.microsoft.com/office/drawing/2014/main" id="{E0B716BE-F1CA-4B86-A053-2034A2945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26" y="4417800"/>
            <a:ext cx="992094" cy="1250901"/>
          </a:xfrm>
          <a:prstGeom prst="rect">
            <a:avLst/>
          </a:prstGeom>
        </p:spPr>
      </p:pic>
      <p:pic>
        <p:nvPicPr>
          <p:cNvPr id="304" name="Picture 303">
            <a:extLst>
              <a:ext uri="{FF2B5EF4-FFF2-40B4-BE49-F238E27FC236}">
                <a16:creationId xmlns:a16="http://schemas.microsoft.com/office/drawing/2014/main" id="{E586D8E9-7C9D-4375-BB49-5235752BDF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0782" y="4195216"/>
            <a:ext cx="1517135" cy="606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67A69882-B017-4B94-A0A1-7836F9E50C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65074" y="2214442"/>
            <a:ext cx="1862006" cy="7657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" name="Picture 16" descr="National Bank of Fujairah launches SME community platform in UAE - Fujairah  Observer">
            <a:extLst>
              <a:ext uri="{FF2B5EF4-FFF2-40B4-BE49-F238E27FC236}">
                <a16:creationId xmlns:a16="http://schemas.microsoft.com/office/drawing/2014/main" id="{7FD8C47E-C51D-4F5D-AF1B-B8192A46C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17512" r="17480" b="15908"/>
          <a:stretch/>
        </p:blipFill>
        <p:spPr bwMode="auto">
          <a:xfrm>
            <a:off x="7744606" y="3116871"/>
            <a:ext cx="1340283" cy="8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18" descr="MMI Dubai | Store Info | News &amp;amp; Updates - Dubaisavers.com">
            <a:extLst>
              <a:ext uri="{FF2B5EF4-FFF2-40B4-BE49-F238E27FC236}">
                <a16:creationId xmlns:a16="http://schemas.microsoft.com/office/drawing/2014/main" id="{679798DE-968B-41D0-8C19-A19B7B0F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709" y="2055702"/>
            <a:ext cx="931435" cy="8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0" descr="Al Tayer">
            <a:extLst>
              <a:ext uri="{FF2B5EF4-FFF2-40B4-BE49-F238E27FC236}">
                <a16:creationId xmlns:a16="http://schemas.microsoft.com/office/drawing/2014/main" id="{760A18B7-BBFC-4AA9-9F56-928D29B0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67" y="2116059"/>
            <a:ext cx="1118072" cy="6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2" descr="ALJ - KSA - customer">
            <a:extLst>
              <a:ext uri="{FF2B5EF4-FFF2-40B4-BE49-F238E27FC236}">
                <a16:creationId xmlns:a16="http://schemas.microsoft.com/office/drawing/2014/main" id="{12844D97-7BFF-4015-88C4-80889AC6C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84" y="3473821"/>
            <a:ext cx="1002451" cy="10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Rectangle 311">
            <a:extLst>
              <a:ext uri="{FF2B5EF4-FFF2-40B4-BE49-F238E27FC236}">
                <a16:creationId xmlns:a16="http://schemas.microsoft.com/office/drawing/2014/main" id="{B3B9AD9B-8733-4143-ADB0-14BC5E4CA8B1}"/>
              </a:ext>
            </a:extLst>
          </p:cNvPr>
          <p:cNvSpPr/>
          <p:nvPr/>
        </p:nvSpPr>
        <p:spPr>
          <a:xfrm>
            <a:off x="412912" y="1066267"/>
            <a:ext cx="211111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Government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6A728704-2583-4661-8CDB-2041054EC862}"/>
              </a:ext>
            </a:extLst>
          </p:cNvPr>
          <p:cNvSpPr/>
          <p:nvPr/>
        </p:nvSpPr>
        <p:spPr>
          <a:xfrm>
            <a:off x="2686585" y="1060880"/>
            <a:ext cx="2265364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endParaRPr kumimoji="0" lang="en-US" sz="1600" b="0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Energy &amp; Utilities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B4CE19CE-C047-41B4-9063-83DF1DD053F4}"/>
              </a:ext>
            </a:extLst>
          </p:cNvPr>
          <p:cNvSpPr/>
          <p:nvPr/>
        </p:nvSpPr>
        <p:spPr>
          <a:xfrm>
            <a:off x="5057165" y="1066267"/>
            <a:ext cx="215071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Telecom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4A80723-9D10-4393-9179-46824800012E}"/>
              </a:ext>
            </a:extLst>
          </p:cNvPr>
          <p:cNvSpPr/>
          <p:nvPr/>
        </p:nvSpPr>
        <p:spPr>
          <a:xfrm>
            <a:off x="7431546" y="1066267"/>
            <a:ext cx="215071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Financial  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623079A1-E186-495F-981E-B08385C103F8}"/>
              </a:ext>
            </a:extLst>
          </p:cNvPr>
          <p:cNvSpPr/>
          <p:nvPr/>
        </p:nvSpPr>
        <p:spPr>
          <a:xfrm>
            <a:off x="9793938" y="1066267"/>
            <a:ext cx="208743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0" scaled="1"/>
                </a:gra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Retail  Legal &amp; Other 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gradFill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0" scaled="1"/>
              </a:gra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object 23">
            <a:extLst>
              <a:ext uri="{FF2B5EF4-FFF2-40B4-BE49-F238E27FC236}">
                <a16:creationId xmlns:a16="http://schemas.microsoft.com/office/drawing/2014/main" id="{222C0EA3-6080-448E-A5E5-00DDF90DE1EE}"/>
              </a:ext>
            </a:extLst>
          </p:cNvPr>
          <p:cNvSpPr/>
          <p:nvPr/>
        </p:nvSpPr>
        <p:spPr>
          <a:xfrm>
            <a:off x="460754" y="5892805"/>
            <a:ext cx="1010544" cy="7144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id="{8E9628E1-5DAA-49A2-B069-5EBB4090D0A7}"/>
              </a:ext>
            </a:extLst>
          </p:cNvPr>
          <p:cNvSpPr/>
          <p:nvPr/>
        </p:nvSpPr>
        <p:spPr>
          <a:xfrm>
            <a:off x="1210168" y="5826656"/>
            <a:ext cx="1222248" cy="5775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6">
            <a:extLst>
              <a:ext uri="{FF2B5EF4-FFF2-40B4-BE49-F238E27FC236}">
                <a16:creationId xmlns:a16="http://schemas.microsoft.com/office/drawing/2014/main" id="{25AA4DC3-66C8-4A99-87D7-92EE2C862091}"/>
              </a:ext>
            </a:extLst>
          </p:cNvPr>
          <p:cNvSpPr/>
          <p:nvPr/>
        </p:nvSpPr>
        <p:spPr>
          <a:xfrm>
            <a:off x="2992325" y="2876952"/>
            <a:ext cx="1540764" cy="7696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1">
            <a:extLst>
              <a:ext uri="{FF2B5EF4-FFF2-40B4-BE49-F238E27FC236}">
                <a16:creationId xmlns:a16="http://schemas.microsoft.com/office/drawing/2014/main" id="{A9ED5F17-DD70-4ADB-87A5-3CE5AE438D6D}"/>
              </a:ext>
            </a:extLst>
          </p:cNvPr>
          <p:cNvSpPr/>
          <p:nvPr/>
        </p:nvSpPr>
        <p:spPr>
          <a:xfrm>
            <a:off x="10977632" y="4719466"/>
            <a:ext cx="859536" cy="93878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9">
            <a:extLst>
              <a:ext uri="{FF2B5EF4-FFF2-40B4-BE49-F238E27FC236}">
                <a16:creationId xmlns:a16="http://schemas.microsoft.com/office/drawing/2014/main" id="{7FEE3A7C-80A7-4933-96FE-E82260048EA2}"/>
              </a:ext>
            </a:extLst>
          </p:cNvPr>
          <p:cNvSpPr/>
          <p:nvPr/>
        </p:nvSpPr>
        <p:spPr>
          <a:xfrm>
            <a:off x="9923199" y="6404252"/>
            <a:ext cx="1941536" cy="1724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178573E-D83D-49BD-97CA-5857B0645BF6}"/>
              </a:ext>
            </a:extLst>
          </p:cNvPr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70" y="5821986"/>
            <a:ext cx="1466774" cy="388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eg" descr="Image result for al masraf bank">
            <a:extLst>
              <a:ext uri="{FF2B5EF4-FFF2-40B4-BE49-F238E27FC236}">
                <a16:creationId xmlns:a16="http://schemas.microsoft.com/office/drawing/2014/main" id="{1A4C1F00-A117-D7D7-CC43-967D8CD800A1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467625" y="4930117"/>
            <a:ext cx="2029460" cy="732790"/>
          </a:xfrm>
          <a:prstGeom prst="rect">
            <a:avLst/>
          </a:prstGeom>
        </p:spPr>
      </p:pic>
      <p:pic>
        <p:nvPicPr>
          <p:cNvPr id="3" name="image5.jpeg">
            <a:extLst>
              <a:ext uri="{FF2B5EF4-FFF2-40B4-BE49-F238E27FC236}">
                <a16:creationId xmlns:a16="http://schemas.microsoft.com/office/drawing/2014/main" id="{36A5E772-E3E6-B922-58FF-DCB2237DF244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897116" y="3653222"/>
            <a:ext cx="1905000" cy="54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0765D-D71C-24B0-16A7-08620E9A55C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90" y="4367798"/>
            <a:ext cx="161036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BFA59A6-4BAE-521D-3392-695C36E9C0E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35431" y="3003788"/>
            <a:ext cx="1085850" cy="527685"/>
          </a:xfrm>
          <a:prstGeom prst="rect">
            <a:avLst/>
          </a:prstGeom>
        </p:spPr>
      </p:pic>
      <p:pic>
        <p:nvPicPr>
          <p:cNvPr id="7" name="Picture 6" descr="Alef Education">
            <a:extLst>
              <a:ext uri="{FF2B5EF4-FFF2-40B4-BE49-F238E27FC236}">
                <a16:creationId xmlns:a16="http://schemas.microsoft.com/office/drawing/2014/main" id="{8153D860-65F5-6B73-7689-8325F011E895}"/>
              </a:ext>
            </a:extLst>
          </p:cNvPr>
          <p:cNvPicPr>
            <a:picLocks noChangeAspect="1"/>
          </p:cNvPicPr>
          <p:nvPr/>
        </p:nvPicPr>
        <p:blipFill>
          <a:blip r:embed="rId31" r:link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773" y="2953374"/>
            <a:ext cx="87439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2BC6C32-3A3E-3C44-C47D-1F688BAC8C76}"/>
              </a:ext>
            </a:extLst>
          </p:cNvPr>
          <p:cNvPicPr>
            <a:picLocks noChangeAspect="1"/>
          </p:cNvPicPr>
          <p:nvPr/>
        </p:nvPicPr>
        <p:blipFill>
          <a:blip r:embed="rId33" r:link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74" y="3683836"/>
            <a:ext cx="784227" cy="86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1B74E7-1D49-0880-6D66-46FBD329484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76822" y="5825572"/>
            <a:ext cx="1068621" cy="769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F107B7-B62A-E7E4-56EA-AE4D45D9A18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464658" y="5903597"/>
            <a:ext cx="1370104" cy="53708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DA8B2703-00F1-96A0-5C18-5A61553EAE1D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6923" r="27249"/>
          <a:stretch/>
        </p:blipFill>
        <p:spPr bwMode="auto">
          <a:xfrm>
            <a:off x="9896550" y="4853554"/>
            <a:ext cx="1066223" cy="737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7E766B-B979-5AA4-A687-601D7AE202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362629" y="4853554"/>
            <a:ext cx="913697" cy="7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0" y="0"/>
            <a:ext cx="12192000" cy="6915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0" y="0"/>
            <a:ext cx="12192000" cy="695275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685F6B-CA72-4631-8E6F-328CEA953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8" y="414891"/>
            <a:ext cx="2416524" cy="7694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4D1285-3768-4F13-9369-9034E2631D0A}"/>
              </a:ext>
            </a:extLst>
          </p:cNvPr>
          <p:cNvSpPr/>
          <p:nvPr/>
        </p:nvSpPr>
        <p:spPr>
          <a:xfrm>
            <a:off x="2205541" y="4442252"/>
            <a:ext cx="9411461" cy="12336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28FD0E-C424-44D5-A8EB-28E80E881DB8}"/>
              </a:ext>
            </a:extLst>
          </p:cNvPr>
          <p:cNvCxnSpPr/>
          <p:nvPr/>
        </p:nvCxnSpPr>
        <p:spPr>
          <a:xfrm>
            <a:off x="2625583" y="5046676"/>
            <a:ext cx="8560690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A842F16-F348-4D8D-BC22-DC8F777168AE}"/>
              </a:ext>
            </a:extLst>
          </p:cNvPr>
          <p:cNvSpPr/>
          <p:nvPr/>
        </p:nvSpPr>
        <p:spPr>
          <a:xfrm>
            <a:off x="2205541" y="5677264"/>
            <a:ext cx="9411461" cy="683957"/>
          </a:xfrm>
          <a:prstGeom prst="rect">
            <a:avLst/>
          </a:prstGeom>
          <a:solidFill>
            <a:srgbClr val="28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383025-8342-4F00-93FC-7C46BBE09502}"/>
              </a:ext>
            </a:extLst>
          </p:cNvPr>
          <p:cNvGrpSpPr/>
          <p:nvPr/>
        </p:nvGrpSpPr>
        <p:grpSpPr>
          <a:xfrm>
            <a:off x="671751" y="3650164"/>
            <a:ext cx="10910292" cy="2025714"/>
            <a:chOff x="957957" y="7074024"/>
            <a:chExt cx="22205335" cy="405142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D0AE810-B489-4453-80DB-154FB453913E}"/>
                </a:ext>
              </a:extLst>
            </p:cNvPr>
            <p:cNvCxnSpPr/>
            <p:nvPr/>
          </p:nvCxnSpPr>
          <p:spPr>
            <a:xfrm>
              <a:off x="957957" y="11125452"/>
              <a:ext cx="22205335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A2995B-FD02-4F69-8D5C-EDAAE7134FA8}"/>
                </a:ext>
              </a:extLst>
            </p:cNvPr>
            <p:cNvCxnSpPr/>
            <p:nvPr/>
          </p:nvCxnSpPr>
          <p:spPr>
            <a:xfrm>
              <a:off x="957957" y="8658200"/>
              <a:ext cx="22205335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15E3EA-DAF1-4AF2-BE90-FD38EBFBDD80}"/>
                </a:ext>
              </a:extLst>
            </p:cNvPr>
            <p:cNvCxnSpPr/>
            <p:nvPr/>
          </p:nvCxnSpPr>
          <p:spPr>
            <a:xfrm>
              <a:off x="957957" y="7074024"/>
              <a:ext cx="22205335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CE41B-D403-46B3-8A1D-79B085CFEF81}"/>
              </a:ext>
            </a:extLst>
          </p:cNvPr>
          <p:cNvSpPr/>
          <p:nvPr/>
        </p:nvSpPr>
        <p:spPr>
          <a:xfrm>
            <a:off x="2209284" y="1079358"/>
            <a:ext cx="9411461" cy="2566316"/>
          </a:xfrm>
          <a:prstGeom prst="rect">
            <a:avLst/>
          </a:prstGeom>
          <a:solidFill>
            <a:srgbClr val="9D3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B0DB5B3-F124-45BF-8292-5A0677A17468}"/>
              </a:ext>
            </a:extLst>
          </p:cNvPr>
          <p:cNvSpPr txBox="1">
            <a:spLocks/>
          </p:cNvSpPr>
          <p:nvPr/>
        </p:nvSpPr>
        <p:spPr>
          <a:xfrm>
            <a:off x="651662" y="271017"/>
            <a:ext cx="10888675" cy="46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IN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32B49C-6CAF-449B-9F83-9203562F1A10}"/>
              </a:ext>
            </a:extLst>
          </p:cNvPr>
          <p:cNvCxnSpPr/>
          <p:nvPr/>
        </p:nvCxnSpPr>
        <p:spPr>
          <a:xfrm>
            <a:off x="2483475" y="2542934"/>
            <a:ext cx="8908288" cy="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C844BDD-4DAB-448C-AF7C-22A9FCEF7DFB}"/>
              </a:ext>
            </a:extLst>
          </p:cNvPr>
          <p:cNvSpPr/>
          <p:nvPr/>
        </p:nvSpPr>
        <p:spPr>
          <a:xfrm>
            <a:off x="505183" y="3667081"/>
            <a:ext cx="11005949" cy="744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Ecosystem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integration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580B90-7720-4D93-A3B9-6E1795ABBD6E}"/>
              </a:ext>
            </a:extLst>
          </p:cNvPr>
          <p:cNvSpPr/>
          <p:nvPr/>
        </p:nvSpPr>
        <p:spPr>
          <a:xfrm>
            <a:off x="505183" y="4505003"/>
            <a:ext cx="11005949" cy="983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Product 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suites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B24018-2716-46F5-B787-2BF7A9746583}"/>
              </a:ext>
            </a:extLst>
          </p:cNvPr>
          <p:cNvSpPr/>
          <p:nvPr/>
        </p:nvSpPr>
        <p:spPr>
          <a:xfrm>
            <a:off x="505183" y="5590170"/>
            <a:ext cx="11067742" cy="82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Foundational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services</a:t>
            </a:r>
            <a:endParaRPr lang="en-IN" sz="1400" b="1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F6CFB7-B7C5-4579-AC62-F3B53CD330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77" y="3812847"/>
            <a:ext cx="666555" cy="464569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25FD7618-F4E5-4315-A0A5-7C906949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15580" y="3872528"/>
            <a:ext cx="640344" cy="326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973D8E-E2B3-4AC7-AFCB-24E21C787C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656" y="3902516"/>
            <a:ext cx="1195580" cy="246875"/>
          </a:xfrm>
          <a:prstGeom prst="rect">
            <a:avLst/>
          </a:prstGeom>
        </p:spPr>
      </p:pic>
      <p:pic>
        <p:nvPicPr>
          <p:cNvPr id="34" name="Picture 4" descr="ttp://www.greatplacetowork.de/storage/MSFT_logo_rgb_C-Gray_D.png">
            <a:extLst>
              <a:ext uri="{FF2B5EF4-FFF2-40B4-BE49-F238E27FC236}">
                <a16:creationId xmlns:a16="http://schemas.microsoft.com/office/drawing/2014/main" id="{C8BA7084-B47E-4B3C-9498-F6FE998E2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 t="25323" r="9243" b="26088"/>
          <a:stretch/>
        </p:blipFill>
        <p:spPr bwMode="auto">
          <a:xfrm>
            <a:off x="10461583" y="3921998"/>
            <a:ext cx="976988" cy="217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5DB53EE-EF4E-4516-AA12-942D92BC6205}"/>
              </a:ext>
            </a:extLst>
          </p:cNvPr>
          <p:cNvGrpSpPr>
            <a:grpSpLocks noChangeAspect="1"/>
          </p:cNvGrpSpPr>
          <p:nvPr/>
        </p:nvGrpSpPr>
        <p:grpSpPr>
          <a:xfrm>
            <a:off x="4542080" y="3949949"/>
            <a:ext cx="1818264" cy="211333"/>
            <a:chOff x="8373491" y="633634"/>
            <a:chExt cx="1730818" cy="201170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A7A8C282-E4CA-4D7B-BE4B-47DABF136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06109" y="633634"/>
              <a:ext cx="198200" cy="201170"/>
            </a:xfrm>
            <a:custGeom>
              <a:avLst/>
              <a:gdLst>
                <a:gd name="T0" fmla="*/ 411 w 822"/>
                <a:gd name="T1" fmla="*/ 834 h 834"/>
                <a:gd name="T2" fmla="*/ 269 w 822"/>
                <a:gd name="T3" fmla="*/ 692 h 834"/>
                <a:gd name="T4" fmla="*/ 0 w 822"/>
                <a:gd name="T5" fmla="*/ 270 h 834"/>
                <a:gd name="T6" fmla="*/ 263 w 822"/>
                <a:gd name="T7" fmla="*/ 0 h 834"/>
                <a:gd name="T8" fmla="*/ 411 w 822"/>
                <a:gd name="T9" fmla="*/ 49 h 834"/>
                <a:gd name="T10" fmla="*/ 560 w 822"/>
                <a:gd name="T11" fmla="*/ 0 h 834"/>
                <a:gd name="T12" fmla="*/ 822 w 822"/>
                <a:gd name="T13" fmla="*/ 270 h 834"/>
                <a:gd name="T14" fmla="*/ 553 w 822"/>
                <a:gd name="T15" fmla="*/ 692 h 834"/>
                <a:gd name="T16" fmla="*/ 411 w 822"/>
                <a:gd name="T17" fmla="*/ 834 h 834"/>
                <a:gd name="T18" fmla="*/ 263 w 822"/>
                <a:gd name="T19" fmla="*/ 91 h 834"/>
                <a:gd name="T20" fmla="*/ 91 w 822"/>
                <a:gd name="T21" fmla="*/ 270 h 834"/>
                <a:gd name="T22" fmla="*/ 333 w 822"/>
                <a:gd name="T23" fmla="*/ 627 h 834"/>
                <a:gd name="T24" fmla="*/ 411 w 822"/>
                <a:gd name="T25" fmla="*/ 705 h 834"/>
                <a:gd name="T26" fmla="*/ 489 w 822"/>
                <a:gd name="T27" fmla="*/ 627 h 834"/>
                <a:gd name="T28" fmla="*/ 731 w 822"/>
                <a:gd name="T29" fmla="*/ 270 h 834"/>
                <a:gd name="T30" fmla="*/ 560 w 822"/>
                <a:gd name="T31" fmla="*/ 91 h 834"/>
                <a:gd name="T32" fmla="*/ 444 w 822"/>
                <a:gd name="T33" fmla="*/ 141 h 834"/>
                <a:gd name="T34" fmla="*/ 411 w 822"/>
                <a:gd name="T35" fmla="*/ 175 h 834"/>
                <a:gd name="T36" fmla="*/ 378 w 822"/>
                <a:gd name="T37" fmla="*/ 141 h 834"/>
                <a:gd name="T38" fmla="*/ 263 w 822"/>
                <a:gd name="T39" fmla="*/ 91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2" h="834">
                  <a:moveTo>
                    <a:pt x="411" y="834"/>
                  </a:moveTo>
                  <a:cubicBezTo>
                    <a:pt x="269" y="692"/>
                    <a:pt x="269" y="692"/>
                    <a:pt x="269" y="692"/>
                  </a:cubicBezTo>
                  <a:cubicBezTo>
                    <a:pt x="125" y="548"/>
                    <a:pt x="0" y="424"/>
                    <a:pt x="0" y="270"/>
                  </a:cubicBezTo>
                  <a:cubicBezTo>
                    <a:pt x="0" y="113"/>
                    <a:pt x="111" y="0"/>
                    <a:pt x="263" y="0"/>
                  </a:cubicBezTo>
                  <a:cubicBezTo>
                    <a:pt x="317" y="0"/>
                    <a:pt x="368" y="17"/>
                    <a:pt x="411" y="49"/>
                  </a:cubicBezTo>
                  <a:cubicBezTo>
                    <a:pt x="454" y="17"/>
                    <a:pt x="506" y="0"/>
                    <a:pt x="560" y="0"/>
                  </a:cubicBezTo>
                  <a:cubicBezTo>
                    <a:pt x="712" y="0"/>
                    <a:pt x="822" y="113"/>
                    <a:pt x="822" y="270"/>
                  </a:cubicBezTo>
                  <a:cubicBezTo>
                    <a:pt x="822" y="424"/>
                    <a:pt x="698" y="548"/>
                    <a:pt x="553" y="692"/>
                  </a:cubicBezTo>
                  <a:lnTo>
                    <a:pt x="411" y="834"/>
                  </a:lnTo>
                  <a:close/>
                  <a:moveTo>
                    <a:pt x="263" y="91"/>
                  </a:moveTo>
                  <a:cubicBezTo>
                    <a:pt x="160" y="91"/>
                    <a:pt x="91" y="163"/>
                    <a:pt x="91" y="270"/>
                  </a:cubicBezTo>
                  <a:cubicBezTo>
                    <a:pt x="91" y="386"/>
                    <a:pt x="204" y="498"/>
                    <a:pt x="333" y="627"/>
                  </a:cubicBezTo>
                  <a:cubicBezTo>
                    <a:pt x="411" y="705"/>
                    <a:pt x="411" y="705"/>
                    <a:pt x="411" y="705"/>
                  </a:cubicBezTo>
                  <a:cubicBezTo>
                    <a:pt x="489" y="627"/>
                    <a:pt x="489" y="627"/>
                    <a:pt x="489" y="627"/>
                  </a:cubicBezTo>
                  <a:cubicBezTo>
                    <a:pt x="619" y="498"/>
                    <a:pt x="731" y="386"/>
                    <a:pt x="731" y="270"/>
                  </a:cubicBezTo>
                  <a:cubicBezTo>
                    <a:pt x="731" y="163"/>
                    <a:pt x="662" y="91"/>
                    <a:pt x="560" y="91"/>
                  </a:cubicBezTo>
                  <a:cubicBezTo>
                    <a:pt x="516" y="91"/>
                    <a:pt x="475" y="109"/>
                    <a:pt x="444" y="141"/>
                  </a:cubicBezTo>
                  <a:cubicBezTo>
                    <a:pt x="411" y="175"/>
                    <a:pt x="411" y="175"/>
                    <a:pt x="411" y="175"/>
                  </a:cubicBezTo>
                  <a:cubicBezTo>
                    <a:pt x="378" y="141"/>
                    <a:pt x="378" y="141"/>
                    <a:pt x="378" y="141"/>
                  </a:cubicBezTo>
                  <a:cubicBezTo>
                    <a:pt x="347" y="109"/>
                    <a:pt x="306" y="91"/>
                    <a:pt x="263" y="91"/>
                  </a:cubicBezTo>
                </a:path>
              </a:pathLst>
            </a:custGeom>
            <a:solidFill>
              <a:srgbClr val="F0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2A19C354-F2DD-41BF-B23A-B5FAB9158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3491" y="676318"/>
              <a:ext cx="1482423" cy="115803"/>
            </a:xfrm>
            <a:custGeom>
              <a:avLst/>
              <a:gdLst>
                <a:gd name="T0" fmla="*/ 282 w 6157"/>
                <a:gd name="T1" fmla="*/ 346 h 480"/>
                <a:gd name="T2" fmla="*/ 370 w 6157"/>
                <a:gd name="T3" fmla="*/ 95 h 480"/>
                <a:gd name="T4" fmla="*/ 214 w 6157"/>
                <a:gd name="T5" fmla="*/ 196 h 480"/>
                <a:gd name="T6" fmla="*/ 400 w 6157"/>
                <a:gd name="T7" fmla="*/ 471 h 480"/>
                <a:gd name="T8" fmla="*/ 721 w 6157"/>
                <a:gd name="T9" fmla="*/ 471 h 480"/>
                <a:gd name="T10" fmla="*/ 400 w 6157"/>
                <a:gd name="T11" fmla="*/ 471 h 480"/>
                <a:gd name="T12" fmla="*/ 609 w 6157"/>
                <a:gd name="T13" fmla="*/ 137 h 480"/>
                <a:gd name="T14" fmla="*/ 1043 w 6157"/>
                <a:gd name="T15" fmla="*/ 9 h 480"/>
                <a:gd name="T16" fmla="*/ 977 w 6157"/>
                <a:gd name="T17" fmla="*/ 471 h 480"/>
                <a:gd name="T18" fmla="*/ 1133 w 6157"/>
                <a:gd name="T19" fmla="*/ 160 h 480"/>
                <a:gd name="T20" fmla="*/ 1444 w 6157"/>
                <a:gd name="T21" fmla="*/ 366 h 480"/>
                <a:gd name="T22" fmla="*/ 1633 w 6157"/>
                <a:gd name="T23" fmla="*/ 280 h 480"/>
                <a:gd name="T24" fmla="*/ 1744 w 6157"/>
                <a:gd name="T25" fmla="*/ 149 h 480"/>
                <a:gd name="T26" fmla="*/ 1826 w 6157"/>
                <a:gd name="T27" fmla="*/ 340 h 480"/>
                <a:gd name="T28" fmla="*/ 1875 w 6157"/>
                <a:gd name="T29" fmla="*/ 138 h 480"/>
                <a:gd name="T30" fmla="*/ 2088 w 6157"/>
                <a:gd name="T31" fmla="*/ 365 h 480"/>
                <a:gd name="T32" fmla="*/ 2088 w 6157"/>
                <a:gd name="T33" fmla="*/ 471 h 480"/>
                <a:gd name="T34" fmla="*/ 2242 w 6157"/>
                <a:gd name="T35" fmla="*/ 305 h 480"/>
                <a:gd name="T36" fmla="*/ 2409 w 6157"/>
                <a:gd name="T37" fmla="*/ 205 h 480"/>
                <a:gd name="T38" fmla="*/ 2556 w 6157"/>
                <a:gd name="T39" fmla="*/ 377 h 480"/>
                <a:gd name="T40" fmla="*/ 2756 w 6157"/>
                <a:gd name="T41" fmla="*/ 133 h 480"/>
                <a:gd name="T42" fmla="*/ 2689 w 6157"/>
                <a:gd name="T43" fmla="*/ 306 h 480"/>
                <a:gd name="T44" fmla="*/ 2752 w 6157"/>
                <a:gd name="T45" fmla="*/ 478 h 480"/>
                <a:gd name="T46" fmla="*/ 3246 w 6157"/>
                <a:gd name="T47" fmla="*/ 317 h 480"/>
                <a:gd name="T48" fmla="*/ 3202 w 6157"/>
                <a:gd name="T49" fmla="*/ 368 h 480"/>
                <a:gd name="T50" fmla="*/ 3156 w 6157"/>
                <a:gd name="T51" fmla="*/ 273 h 480"/>
                <a:gd name="T52" fmla="*/ 3274 w 6157"/>
                <a:gd name="T53" fmla="*/ 427 h 480"/>
                <a:gd name="T54" fmla="*/ 3419 w 6157"/>
                <a:gd name="T55" fmla="*/ 341 h 480"/>
                <a:gd name="T56" fmla="*/ 3525 w 6157"/>
                <a:gd name="T57" fmla="*/ 235 h 480"/>
                <a:gd name="T58" fmla="*/ 3576 w 6157"/>
                <a:gd name="T59" fmla="*/ 366 h 480"/>
                <a:gd name="T60" fmla="*/ 3647 w 6157"/>
                <a:gd name="T61" fmla="*/ 371 h 480"/>
                <a:gd name="T62" fmla="*/ 3622 w 6157"/>
                <a:gd name="T63" fmla="*/ 237 h 480"/>
                <a:gd name="T64" fmla="*/ 3760 w 6157"/>
                <a:gd name="T65" fmla="*/ 199 h 480"/>
                <a:gd name="T66" fmla="*/ 3763 w 6157"/>
                <a:gd name="T67" fmla="*/ 478 h 480"/>
                <a:gd name="T68" fmla="*/ 4276 w 6157"/>
                <a:gd name="T69" fmla="*/ 9 h 480"/>
                <a:gd name="T70" fmla="*/ 4218 w 6157"/>
                <a:gd name="T71" fmla="*/ 206 h 480"/>
                <a:gd name="T72" fmla="*/ 3971 w 6157"/>
                <a:gd name="T73" fmla="*/ 471 h 480"/>
                <a:gd name="T74" fmla="*/ 4420 w 6157"/>
                <a:gd name="T75" fmla="*/ 207 h 480"/>
                <a:gd name="T76" fmla="*/ 4563 w 6157"/>
                <a:gd name="T77" fmla="*/ 262 h 480"/>
                <a:gd name="T78" fmla="*/ 4465 w 6157"/>
                <a:gd name="T79" fmla="*/ 423 h 480"/>
                <a:gd name="T80" fmla="*/ 4465 w 6157"/>
                <a:gd name="T81" fmla="*/ 310 h 480"/>
                <a:gd name="T82" fmla="*/ 4618 w 6157"/>
                <a:gd name="T83" fmla="*/ 305 h 480"/>
                <a:gd name="T84" fmla="*/ 4784 w 6157"/>
                <a:gd name="T85" fmla="*/ 205 h 480"/>
                <a:gd name="T86" fmla="*/ 4932 w 6157"/>
                <a:gd name="T87" fmla="*/ 377 h 480"/>
                <a:gd name="T88" fmla="*/ 5009 w 6157"/>
                <a:gd name="T89" fmla="*/ 211 h 480"/>
                <a:gd name="T90" fmla="*/ 5009 w 6157"/>
                <a:gd name="T91" fmla="*/ 24 h 480"/>
                <a:gd name="T92" fmla="*/ 5195 w 6157"/>
                <a:gd name="T93" fmla="*/ 211 h 480"/>
                <a:gd name="T94" fmla="*/ 5189 w 6157"/>
                <a:gd name="T95" fmla="*/ 399 h 480"/>
                <a:gd name="T96" fmla="*/ 5225 w 6157"/>
                <a:gd name="T97" fmla="*/ 305 h 480"/>
                <a:gd name="T98" fmla="*/ 5225 w 6157"/>
                <a:gd name="T99" fmla="*/ 305 h 480"/>
                <a:gd name="T100" fmla="*/ 5395 w 6157"/>
                <a:gd name="T101" fmla="*/ 408 h 480"/>
                <a:gd name="T102" fmla="*/ 5724 w 6157"/>
                <a:gd name="T103" fmla="*/ 138 h 480"/>
                <a:gd name="T104" fmla="*/ 5840 w 6157"/>
                <a:gd name="T105" fmla="*/ 132 h 480"/>
                <a:gd name="T106" fmla="*/ 5724 w 6157"/>
                <a:gd name="T107" fmla="*/ 471 h 480"/>
                <a:gd name="T108" fmla="*/ 6010 w 6157"/>
                <a:gd name="T109" fmla="*/ 414 h 480"/>
                <a:gd name="T110" fmla="*/ 5999 w 6157"/>
                <a:gd name="T111" fmla="*/ 132 h 480"/>
                <a:gd name="T112" fmla="*/ 5963 w 6157"/>
                <a:gd name="T113" fmla="*/ 228 h 480"/>
                <a:gd name="T114" fmla="*/ 5854 w 6157"/>
                <a:gd name="T115" fmla="*/ 42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57" h="480">
                  <a:moveTo>
                    <a:pt x="0" y="366"/>
                  </a:moveTo>
                  <a:cubicBezTo>
                    <a:pt x="76" y="321"/>
                    <a:pt x="76" y="321"/>
                    <a:pt x="76" y="321"/>
                  </a:cubicBezTo>
                  <a:cubicBezTo>
                    <a:pt x="102" y="371"/>
                    <a:pt x="148" y="400"/>
                    <a:pt x="201" y="400"/>
                  </a:cubicBezTo>
                  <a:cubicBezTo>
                    <a:pt x="248" y="400"/>
                    <a:pt x="282" y="382"/>
                    <a:pt x="282" y="346"/>
                  </a:cubicBezTo>
                  <a:cubicBezTo>
                    <a:pt x="282" y="311"/>
                    <a:pt x="249" y="296"/>
                    <a:pt x="188" y="280"/>
                  </a:cubicBezTo>
                  <a:cubicBezTo>
                    <a:pt x="106" y="256"/>
                    <a:pt x="20" y="235"/>
                    <a:pt x="20" y="138"/>
                  </a:cubicBezTo>
                  <a:cubicBezTo>
                    <a:pt x="20" y="52"/>
                    <a:pt x="87" y="0"/>
                    <a:pt x="186" y="0"/>
                  </a:cubicBezTo>
                  <a:cubicBezTo>
                    <a:pt x="281" y="0"/>
                    <a:pt x="338" y="46"/>
                    <a:pt x="370" y="95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75" y="110"/>
                    <a:pt x="231" y="83"/>
                    <a:pt x="186" y="83"/>
                  </a:cubicBezTo>
                  <a:cubicBezTo>
                    <a:pt x="143" y="83"/>
                    <a:pt x="119" y="102"/>
                    <a:pt x="119" y="130"/>
                  </a:cubicBezTo>
                  <a:cubicBezTo>
                    <a:pt x="119" y="167"/>
                    <a:pt x="153" y="180"/>
                    <a:pt x="214" y="196"/>
                  </a:cubicBezTo>
                  <a:cubicBezTo>
                    <a:pt x="295" y="218"/>
                    <a:pt x="381" y="244"/>
                    <a:pt x="381" y="340"/>
                  </a:cubicBezTo>
                  <a:cubicBezTo>
                    <a:pt x="381" y="414"/>
                    <a:pt x="325" y="480"/>
                    <a:pt x="196" y="480"/>
                  </a:cubicBezTo>
                  <a:cubicBezTo>
                    <a:pt x="96" y="480"/>
                    <a:pt x="34" y="433"/>
                    <a:pt x="0" y="366"/>
                  </a:cubicBezTo>
                  <a:close/>
                  <a:moveTo>
                    <a:pt x="400" y="471"/>
                  </a:moveTo>
                  <a:cubicBezTo>
                    <a:pt x="564" y="7"/>
                    <a:pt x="564" y="7"/>
                    <a:pt x="564" y="7"/>
                  </a:cubicBezTo>
                  <a:cubicBezTo>
                    <a:pt x="660" y="7"/>
                    <a:pt x="660" y="7"/>
                    <a:pt x="660" y="7"/>
                  </a:cubicBezTo>
                  <a:cubicBezTo>
                    <a:pt x="824" y="471"/>
                    <a:pt x="824" y="471"/>
                    <a:pt x="824" y="471"/>
                  </a:cubicBezTo>
                  <a:cubicBezTo>
                    <a:pt x="721" y="471"/>
                    <a:pt x="721" y="471"/>
                    <a:pt x="721" y="471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529" y="368"/>
                    <a:pt x="529" y="368"/>
                    <a:pt x="529" y="368"/>
                  </a:cubicBezTo>
                  <a:cubicBezTo>
                    <a:pt x="494" y="471"/>
                    <a:pt x="494" y="471"/>
                    <a:pt x="494" y="471"/>
                  </a:cubicBezTo>
                  <a:lnTo>
                    <a:pt x="400" y="471"/>
                  </a:lnTo>
                  <a:close/>
                  <a:moveTo>
                    <a:pt x="554" y="295"/>
                  </a:moveTo>
                  <a:cubicBezTo>
                    <a:pt x="663" y="295"/>
                    <a:pt x="663" y="295"/>
                    <a:pt x="663" y="295"/>
                  </a:cubicBezTo>
                  <a:cubicBezTo>
                    <a:pt x="610" y="137"/>
                    <a:pt x="610" y="137"/>
                    <a:pt x="610" y="137"/>
                  </a:cubicBezTo>
                  <a:cubicBezTo>
                    <a:pt x="609" y="137"/>
                    <a:pt x="609" y="137"/>
                    <a:pt x="609" y="137"/>
                  </a:cubicBezTo>
                  <a:lnTo>
                    <a:pt x="554" y="295"/>
                  </a:lnTo>
                  <a:close/>
                  <a:moveTo>
                    <a:pt x="875" y="471"/>
                  </a:moveTo>
                  <a:cubicBezTo>
                    <a:pt x="875" y="9"/>
                    <a:pt x="875" y="9"/>
                    <a:pt x="875" y="9"/>
                  </a:cubicBezTo>
                  <a:cubicBezTo>
                    <a:pt x="1043" y="9"/>
                    <a:pt x="1043" y="9"/>
                    <a:pt x="1043" y="9"/>
                  </a:cubicBezTo>
                  <a:cubicBezTo>
                    <a:pt x="1142" y="9"/>
                    <a:pt x="1232" y="35"/>
                    <a:pt x="1232" y="157"/>
                  </a:cubicBezTo>
                  <a:cubicBezTo>
                    <a:pt x="1232" y="281"/>
                    <a:pt x="1135" y="307"/>
                    <a:pt x="1042" y="307"/>
                  </a:cubicBezTo>
                  <a:cubicBezTo>
                    <a:pt x="977" y="307"/>
                    <a:pt x="977" y="307"/>
                    <a:pt x="977" y="307"/>
                  </a:cubicBezTo>
                  <a:cubicBezTo>
                    <a:pt x="977" y="471"/>
                    <a:pt x="977" y="471"/>
                    <a:pt x="977" y="471"/>
                  </a:cubicBezTo>
                  <a:lnTo>
                    <a:pt x="875" y="471"/>
                  </a:lnTo>
                  <a:close/>
                  <a:moveTo>
                    <a:pt x="977" y="228"/>
                  </a:moveTo>
                  <a:cubicBezTo>
                    <a:pt x="1046" y="228"/>
                    <a:pt x="1046" y="228"/>
                    <a:pt x="1046" y="228"/>
                  </a:cubicBezTo>
                  <a:cubicBezTo>
                    <a:pt x="1109" y="228"/>
                    <a:pt x="1133" y="204"/>
                    <a:pt x="1133" y="160"/>
                  </a:cubicBezTo>
                  <a:cubicBezTo>
                    <a:pt x="1133" y="117"/>
                    <a:pt x="1110" y="92"/>
                    <a:pt x="1046" y="92"/>
                  </a:cubicBezTo>
                  <a:cubicBezTo>
                    <a:pt x="977" y="92"/>
                    <a:pt x="977" y="92"/>
                    <a:pt x="977" y="92"/>
                  </a:cubicBezTo>
                  <a:lnTo>
                    <a:pt x="977" y="228"/>
                  </a:lnTo>
                  <a:close/>
                  <a:moveTo>
                    <a:pt x="1444" y="366"/>
                  </a:moveTo>
                  <a:cubicBezTo>
                    <a:pt x="1521" y="321"/>
                    <a:pt x="1521" y="321"/>
                    <a:pt x="1521" y="321"/>
                  </a:cubicBezTo>
                  <a:cubicBezTo>
                    <a:pt x="1547" y="371"/>
                    <a:pt x="1593" y="400"/>
                    <a:pt x="1646" y="400"/>
                  </a:cubicBezTo>
                  <a:cubicBezTo>
                    <a:pt x="1693" y="400"/>
                    <a:pt x="1727" y="382"/>
                    <a:pt x="1727" y="346"/>
                  </a:cubicBezTo>
                  <a:cubicBezTo>
                    <a:pt x="1727" y="311"/>
                    <a:pt x="1694" y="296"/>
                    <a:pt x="1633" y="280"/>
                  </a:cubicBezTo>
                  <a:cubicBezTo>
                    <a:pt x="1551" y="256"/>
                    <a:pt x="1464" y="235"/>
                    <a:pt x="1464" y="138"/>
                  </a:cubicBezTo>
                  <a:cubicBezTo>
                    <a:pt x="1464" y="52"/>
                    <a:pt x="1532" y="0"/>
                    <a:pt x="1631" y="0"/>
                  </a:cubicBezTo>
                  <a:cubicBezTo>
                    <a:pt x="1726" y="0"/>
                    <a:pt x="1782" y="46"/>
                    <a:pt x="1815" y="95"/>
                  </a:cubicBezTo>
                  <a:cubicBezTo>
                    <a:pt x="1744" y="149"/>
                    <a:pt x="1744" y="149"/>
                    <a:pt x="1744" y="149"/>
                  </a:cubicBezTo>
                  <a:cubicBezTo>
                    <a:pt x="1720" y="110"/>
                    <a:pt x="1676" y="83"/>
                    <a:pt x="1631" y="83"/>
                  </a:cubicBezTo>
                  <a:cubicBezTo>
                    <a:pt x="1588" y="83"/>
                    <a:pt x="1564" y="102"/>
                    <a:pt x="1564" y="130"/>
                  </a:cubicBezTo>
                  <a:cubicBezTo>
                    <a:pt x="1564" y="167"/>
                    <a:pt x="1598" y="180"/>
                    <a:pt x="1659" y="196"/>
                  </a:cubicBezTo>
                  <a:cubicBezTo>
                    <a:pt x="1740" y="218"/>
                    <a:pt x="1826" y="244"/>
                    <a:pt x="1826" y="340"/>
                  </a:cubicBezTo>
                  <a:cubicBezTo>
                    <a:pt x="1826" y="414"/>
                    <a:pt x="1770" y="480"/>
                    <a:pt x="1641" y="480"/>
                  </a:cubicBezTo>
                  <a:cubicBezTo>
                    <a:pt x="1541" y="480"/>
                    <a:pt x="1479" y="433"/>
                    <a:pt x="1444" y="366"/>
                  </a:cubicBezTo>
                  <a:close/>
                  <a:moveTo>
                    <a:pt x="1875" y="381"/>
                  </a:moveTo>
                  <a:cubicBezTo>
                    <a:pt x="1875" y="138"/>
                    <a:pt x="1875" y="138"/>
                    <a:pt x="1875" y="138"/>
                  </a:cubicBezTo>
                  <a:cubicBezTo>
                    <a:pt x="1976" y="138"/>
                    <a:pt x="1976" y="138"/>
                    <a:pt x="1976" y="138"/>
                  </a:cubicBezTo>
                  <a:cubicBezTo>
                    <a:pt x="1976" y="352"/>
                    <a:pt x="1976" y="352"/>
                    <a:pt x="1976" y="352"/>
                  </a:cubicBezTo>
                  <a:cubicBezTo>
                    <a:pt x="1976" y="382"/>
                    <a:pt x="1987" y="398"/>
                    <a:pt x="2015" y="398"/>
                  </a:cubicBezTo>
                  <a:cubicBezTo>
                    <a:pt x="2042" y="398"/>
                    <a:pt x="2065" y="384"/>
                    <a:pt x="2088" y="365"/>
                  </a:cubicBezTo>
                  <a:cubicBezTo>
                    <a:pt x="2088" y="138"/>
                    <a:pt x="2088" y="138"/>
                    <a:pt x="2088" y="138"/>
                  </a:cubicBezTo>
                  <a:cubicBezTo>
                    <a:pt x="2188" y="138"/>
                    <a:pt x="2188" y="138"/>
                    <a:pt x="2188" y="138"/>
                  </a:cubicBezTo>
                  <a:cubicBezTo>
                    <a:pt x="2188" y="471"/>
                    <a:pt x="2188" y="471"/>
                    <a:pt x="2188" y="471"/>
                  </a:cubicBezTo>
                  <a:cubicBezTo>
                    <a:pt x="2088" y="471"/>
                    <a:pt x="2088" y="471"/>
                    <a:pt x="2088" y="471"/>
                  </a:cubicBezTo>
                  <a:cubicBezTo>
                    <a:pt x="2088" y="420"/>
                    <a:pt x="2088" y="420"/>
                    <a:pt x="2088" y="420"/>
                  </a:cubicBezTo>
                  <a:cubicBezTo>
                    <a:pt x="2068" y="445"/>
                    <a:pt x="2031" y="478"/>
                    <a:pt x="1973" y="478"/>
                  </a:cubicBezTo>
                  <a:cubicBezTo>
                    <a:pt x="1916" y="478"/>
                    <a:pt x="1875" y="450"/>
                    <a:pt x="1875" y="381"/>
                  </a:cubicBezTo>
                  <a:close/>
                  <a:moveTo>
                    <a:pt x="2242" y="305"/>
                  </a:moveTo>
                  <a:cubicBezTo>
                    <a:pt x="2242" y="172"/>
                    <a:pt x="2336" y="132"/>
                    <a:pt x="2410" y="132"/>
                  </a:cubicBezTo>
                  <a:cubicBezTo>
                    <a:pt x="2501" y="132"/>
                    <a:pt x="2536" y="180"/>
                    <a:pt x="2555" y="233"/>
                  </a:cubicBezTo>
                  <a:cubicBezTo>
                    <a:pt x="2471" y="261"/>
                    <a:pt x="2471" y="261"/>
                    <a:pt x="2471" y="261"/>
                  </a:cubicBezTo>
                  <a:cubicBezTo>
                    <a:pt x="2458" y="219"/>
                    <a:pt x="2438" y="205"/>
                    <a:pt x="2409" y="205"/>
                  </a:cubicBezTo>
                  <a:cubicBezTo>
                    <a:pt x="2368" y="205"/>
                    <a:pt x="2342" y="240"/>
                    <a:pt x="2342" y="306"/>
                  </a:cubicBezTo>
                  <a:cubicBezTo>
                    <a:pt x="2342" y="365"/>
                    <a:pt x="2361" y="408"/>
                    <a:pt x="2408" y="408"/>
                  </a:cubicBezTo>
                  <a:cubicBezTo>
                    <a:pt x="2434" y="408"/>
                    <a:pt x="2459" y="393"/>
                    <a:pt x="2473" y="348"/>
                  </a:cubicBezTo>
                  <a:cubicBezTo>
                    <a:pt x="2556" y="377"/>
                    <a:pt x="2556" y="377"/>
                    <a:pt x="2556" y="377"/>
                  </a:cubicBezTo>
                  <a:cubicBezTo>
                    <a:pt x="2535" y="429"/>
                    <a:pt x="2494" y="478"/>
                    <a:pt x="2406" y="478"/>
                  </a:cubicBezTo>
                  <a:cubicBezTo>
                    <a:pt x="2328" y="478"/>
                    <a:pt x="2242" y="435"/>
                    <a:pt x="2242" y="305"/>
                  </a:cubicBezTo>
                  <a:close/>
                  <a:moveTo>
                    <a:pt x="2589" y="306"/>
                  </a:moveTo>
                  <a:cubicBezTo>
                    <a:pt x="2589" y="173"/>
                    <a:pt x="2683" y="133"/>
                    <a:pt x="2756" y="133"/>
                  </a:cubicBezTo>
                  <a:cubicBezTo>
                    <a:pt x="2847" y="133"/>
                    <a:pt x="2882" y="180"/>
                    <a:pt x="2901" y="234"/>
                  </a:cubicBezTo>
                  <a:cubicBezTo>
                    <a:pt x="2817" y="262"/>
                    <a:pt x="2817" y="262"/>
                    <a:pt x="2817" y="262"/>
                  </a:cubicBezTo>
                  <a:cubicBezTo>
                    <a:pt x="2804" y="220"/>
                    <a:pt x="2784" y="206"/>
                    <a:pt x="2755" y="206"/>
                  </a:cubicBezTo>
                  <a:cubicBezTo>
                    <a:pt x="2715" y="206"/>
                    <a:pt x="2689" y="240"/>
                    <a:pt x="2689" y="306"/>
                  </a:cubicBezTo>
                  <a:cubicBezTo>
                    <a:pt x="2689" y="365"/>
                    <a:pt x="2708" y="408"/>
                    <a:pt x="2754" y="408"/>
                  </a:cubicBezTo>
                  <a:cubicBezTo>
                    <a:pt x="2781" y="408"/>
                    <a:pt x="2805" y="394"/>
                    <a:pt x="2819" y="349"/>
                  </a:cubicBezTo>
                  <a:cubicBezTo>
                    <a:pt x="2902" y="377"/>
                    <a:pt x="2902" y="377"/>
                    <a:pt x="2902" y="377"/>
                  </a:cubicBezTo>
                  <a:cubicBezTo>
                    <a:pt x="2881" y="429"/>
                    <a:pt x="2840" y="478"/>
                    <a:pt x="2752" y="478"/>
                  </a:cubicBezTo>
                  <a:cubicBezTo>
                    <a:pt x="2674" y="478"/>
                    <a:pt x="2589" y="435"/>
                    <a:pt x="2589" y="306"/>
                  </a:cubicBezTo>
                  <a:close/>
                  <a:moveTo>
                    <a:pt x="2926" y="305"/>
                  </a:moveTo>
                  <a:cubicBezTo>
                    <a:pt x="2926" y="176"/>
                    <a:pt x="3024" y="132"/>
                    <a:pt x="3093" y="132"/>
                  </a:cubicBezTo>
                  <a:cubicBezTo>
                    <a:pt x="3162" y="132"/>
                    <a:pt x="3246" y="166"/>
                    <a:pt x="3246" y="317"/>
                  </a:cubicBezTo>
                  <a:cubicBezTo>
                    <a:pt x="3246" y="332"/>
                    <a:pt x="3246" y="332"/>
                    <a:pt x="3246" y="332"/>
                  </a:cubicBezTo>
                  <a:cubicBezTo>
                    <a:pt x="3026" y="332"/>
                    <a:pt x="3026" y="332"/>
                    <a:pt x="3026" y="332"/>
                  </a:cubicBezTo>
                  <a:cubicBezTo>
                    <a:pt x="3030" y="387"/>
                    <a:pt x="3061" y="408"/>
                    <a:pt x="3103" y="408"/>
                  </a:cubicBezTo>
                  <a:cubicBezTo>
                    <a:pt x="3142" y="408"/>
                    <a:pt x="3179" y="389"/>
                    <a:pt x="3202" y="368"/>
                  </a:cubicBezTo>
                  <a:cubicBezTo>
                    <a:pt x="3240" y="428"/>
                    <a:pt x="3240" y="428"/>
                    <a:pt x="3240" y="428"/>
                  </a:cubicBezTo>
                  <a:cubicBezTo>
                    <a:pt x="3202" y="461"/>
                    <a:pt x="3154" y="478"/>
                    <a:pt x="3096" y="478"/>
                  </a:cubicBezTo>
                  <a:cubicBezTo>
                    <a:pt x="3009" y="478"/>
                    <a:pt x="2926" y="434"/>
                    <a:pt x="2926" y="305"/>
                  </a:cubicBezTo>
                  <a:close/>
                  <a:moveTo>
                    <a:pt x="3156" y="273"/>
                  </a:moveTo>
                  <a:cubicBezTo>
                    <a:pt x="3151" y="226"/>
                    <a:pt x="3130" y="203"/>
                    <a:pt x="3092" y="203"/>
                  </a:cubicBezTo>
                  <a:cubicBezTo>
                    <a:pt x="3061" y="203"/>
                    <a:pt x="3034" y="224"/>
                    <a:pt x="3027" y="273"/>
                  </a:cubicBezTo>
                  <a:lnTo>
                    <a:pt x="3156" y="273"/>
                  </a:lnTo>
                  <a:close/>
                  <a:moveTo>
                    <a:pt x="3274" y="427"/>
                  </a:moveTo>
                  <a:cubicBezTo>
                    <a:pt x="3314" y="371"/>
                    <a:pt x="3314" y="371"/>
                    <a:pt x="3314" y="371"/>
                  </a:cubicBezTo>
                  <a:cubicBezTo>
                    <a:pt x="3343" y="397"/>
                    <a:pt x="3389" y="414"/>
                    <a:pt x="3429" y="414"/>
                  </a:cubicBezTo>
                  <a:cubicBezTo>
                    <a:pt x="3460" y="414"/>
                    <a:pt x="3482" y="403"/>
                    <a:pt x="3482" y="381"/>
                  </a:cubicBezTo>
                  <a:cubicBezTo>
                    <a:pt x="3482" y="358"/>
                    <a:pt x="3465" y="350"/>
                    <a:pt x="3419" y="341"/>
                  </a:cubicBezTo>
                  <a:cubicBezTo>
                    <a:pt x="3356" y="330"/>
                    <a:pt x="3289" y="315"/>
                    <a:pt x="3289" y="237"/>
                  </a:cubicBezTo>
                  <a:cubicBezTo>
                    <a:pt x="3289" y="170"/>
                    <a:pt x="3343" y="132"/>
                    <a:pt x="3418" y="132"/>
                  </a:cubicBezTo>
                  <a:cubicBezTo>
                    <a:pt x="3486" y="132"/>
                    <a:pt x="3527" y="149"/>
                    <a:pt x="3564" y="178"/>
                  </a:cubicBezTo>
                  <a:cubicBezTo>
                    <a:pt x="3525" y="235"/>
                    <a:pt x="3525" y="235"/>
                    <a:pt x="3525" y="235"/>
                  </a:cubicBezTo>
                  <a:cubicBezTo>
                    <a:pt x="3491" y="212"/>
                    <a:pt x="3458" y="199"/>
                    <a:pt x="3427" y="199"/>
                  </a:cubicBezTo>
                  <a:cubicBezTo>
                    <a:pt x="3398" y="199"/>
                    <a:pt x="3382" y="210"/>
                    <a:pt x="3382" y="228"/>
                  </a:cubicBezTo>
                  <a:cubicBezTo>
                    <a:pt x="3382" y="248"/>
                    <a:pt x="3400" y="256"/>
                    <a:pt x="3441" y="264"/>
                  </a:cubicBezTo>
                  <a:cubicBezTo>
                    <a:pt x="3507" y="275"/>
                    <a:pt x="3576" y="290"/>
                    <a:pt x="3576" y="366"/>
                  </a:cubicBezTo>
                  <a:cubicBezTo>
                    <a:pt x="3576" y="446"/>
                    <a:pt x="3506" y="478"/>
                    <a:pt x="3429" y="478"/>
                  </a:cubicBezTo>
                  <a:cubicBezTo>
                    <a:pt x="3356" y="478"/>
                    <a:pt x="3307" y="456"/>
                    <a:pt x="3274" y="427"/>
                  </a:cubicBezTo>
                  <a:close/>
                  <a:moveTo>
                    <a:pt x="3607" y="427"/>
                  </a:moveTo>
                  <a:cubicBezTo>
                    <a:pt x="3647" y="371"/>
                    <a:pt x="3647" y="371"/>
                    <a:pt x="3647" y="371"/>
                  </a:cubicBezTo>
                  <a:cubicBezTo>
                    <a:pt x="3677" y="397"/>
                    <a:pt x="3722" y="414"/>
                    <a:pt x="3763" y="414"/>
                  </a:cubicBezTo>
                  <a:cubicBezTo>
                    <a:pt x="3794" y="414"/>
                    <a:pt x="3816" y="403"/>
                    <a:pt x="3816" y="381"/>
                  </a:cubicBezTo>
                  <a:cubicBezTo>
                    <a:pt x="3816" y="358"/>
                    <a:pt x="3798" y="350"/>
                    <a:pt x="3753" y="341"/>
                  </a:cubicBezTo>
                  <a:cubicBezTo>
                    <a:pt x="3690" y="330"/>
                    <a:pt x="3622" y="315"/>
                    <a:pt x="3622" y="237"/>
                  </a:cubicBezTo>
                  <a:cubicBezTo>
                    <a:pt x="3622" y="170"/>
                    <a:pt x="3677" y="132"/>
                    <a:pt x="3752" y="132"/>
                  </a:cubicBezTo>
                  <a:cubicBezTo>
                    <a:pt x="3820" y="132"/>
                    <a:pt x="3861" y="149"/>
                    <a:pt x="3898" y="178"/>
                  </a:cubicBezTo>
                  <a:cubicBezTo>
                    <a:pt x="3858" y="235"/>
                    <a:pt x="3858" y="235"/>
                    <a:pt x="3858" y="235"/>
                  </a:cubicBezTo>
                  <a:cubicBezTo>
                    <a:pt x="3825" y="212"/>
                    <a:pt x="3792" y="199"/>
                    <a:pt x="3760" y="199"/>
                  </a:cubicBezTo>
                  <a:cubicBezTo>
                    <a:pt x="3732" y="199"/>
                    <a:pt x="3715" y="210"/>
                    <a:pt x="3715" y="228"/>
                  </a:cubicBezTo>
                  <a:cubicBezTo>
                    <a:pt x="3715" y="248"/>
                    <a:pt x="3734" y="256"/>
                    <a:pt x="3775" y="264"/>
                  </a:cubicBezTo>
                  <a:cubicBezTo>
                    <a:pt x="3840" y="275"/>
                    <a:pt x="3910" y="290"/>
                    <a:pt x="3910" y="366"/>
                  </a:cubicBezTo>
                  <a:cubicBezTo>
                    <a:pt x="3910" y="446"/>
                    <a:pt x="3840" y="478"/>
                    <a:pt x="3763" y="478"/>
                  </a:cubicBezTo>
                  <a:cubicBezTo>
                    <a:pt x="3690" y="478"/>
                    <a:pt x="3641" y="456"/>
                    <a:pt x="3607" y="427"/>
                  </a:cubicBezTo>
                  <a:close/>
                  <a:moveTo>
                    <a:pt x="3971" y="471"/>
                  </a:moveTo>
                  <a:cubicBezTo>
                    <a:pt x="3971" y="9"/>
                    <a:pt x="3971" y="9"/>
                    <a:pt x="3971" y="9"/>
                  </a:cubicBezTo>
                  <a:cubicBezTo>
                    <a:pt x="4276" y="9"/>
                    <a:pt x="4276" y="9"/>
                    <a:pt x="4276" y="9"/>
                  </a:cubicBezTo>
                  <a:cubicBezTo>
                    <a:pt x="4276" y="94"/>
                    <a:pt x="4276" y="94"/>
                    <a:pt x="4276" y="94"/>
                  </a:cubicBezTo>
                  <a:cubicBezTo>
                    <a:pt x="4073" y="94"/>
                    <a:pt x="4073" y="94"/>
                    <a:pt x="4073" y="94"/>
                  </a:cubicBezTo>
                  <a:cubicBezTo>
                    <a:pt x="4073" y="206"/>
                    <a:pt x="4073" y="206"/>
                    <a:pt x="4073" y="206"/>
                  </a:cubicBezTo>
                  <a:cubicBezTo>
                    <a:pt x="4218" y="206"/>
                    <a:pt x="4218" y="206"/>
                    <a:pt x="4218" y="206"/>
                  </a:cubicBezTo>
                  <a:cubicBezTo>
                    <a:pt x="4218" y="287"/>
                    <a:pt x="4218" y="287"/>
                    <a:pt x="4218" y="287"/>
                  </a:cubicBezTo>
                  <a:cubicBezTo>
                    <a:pt x="4073" y="287"/>
                    <a:pt x="4073" y="287"/>
                    <a:pt x="4073" y="287"/>
                  </a:cubicBezTo>
                  <a:cubicBezTo>
                    <a:pt x="4073" y="471"/>
                    <a:pt x="4073" y="471"/>
                    <a:pt x="4073" y="471"/>
                  </a:cubicBezTo>
                  <a:lnTo>
                    <a:pt x="3971" y="471"/>
                  </a:lnTo>
                  <a:close/>
                  <a:moveTo>
                    <a:pt x="4253" y="386"/>
                  </a:moveTo>
                  <a:cubicBezTo>
                    <a:pt x="4253" y="310"/>
                    <a:pt x="4318" y="267"/>
                    <a:pt x="4465" y="255"/>
                  </a:cubicBezTo>
                  <a:cubicBezTo>
                    <a:pt x="4465" y="247"/>
                    <a:pt x="4465" y="247"/>
                    <a:pt x="4465" y="247"/>
                  </a:cubicBezTo>
                  <a:cubicBezTo>
                    <a:pt x="4465" y="223"/>
                    <a:pt x="4452" y="207"/>
                    <a:pt x="4420" y="207"/>
                  </a:cubicBezTo>
                  <a:cubicBezTo>
                    <a:pt x="4377" y="207"/>
                    <a:pt x="4341" y="225"/>
                    <a:pt x="4310" y="248"/>
                  </a:cubicBezTo>
                  <a:cubicBezTo>
                    <a:pt x="4268" y="191"/>
                    <a:pt x="4268" y="191"/>
                    <a:pt x="4268" y="191"/>
                  </a:cubicBezTo>
                  <a:cubicBezTo>
                    <a:pt x="4301" y="161"/>
                    <a:pt x="4351" y="132"/>
                    <a:pt x="4434" y="132"/>
                  </a:cubicBezTo>
                  <a:cubicBezTo>
                    <a:pt x="4525" y="132"/>
                    <a:pt x="4563" y="176"/>
                    <a:pt x="4563" y="262"/>
                  </a:cubicBezTo>
                  <a:cubicBezTo>
                    <a:pt x="4563" y="390"/>
                    <a:pt x="4563" y="390"/>
                    <a:pt x="4563" y="390"/>
                  </a:cubicBezTo>
                  <a:cubicBezTo>
                    <a:pt x="4563" y="430"/>
                    <a:pt x="4565" y="455"/>
                    <a:pt x="4572" y="471"/>
                  </a:cubicBezTo>
                  <a:cubicBezTo>
                    <a:pt x="4472" y="471"/>
                    <a:pt x="4472" y="471"/>
                    <a:pt x="4472" y="471"/>
                  </a:cubicBezTo>
                  <a:cubicBezTo>
                    <a:pt x="4468" y="458"/>
                    <a:pt x="4465" y="441"/>
                    <a:pt x="4465" y="423"/>
                  </a:cubicBezTo>
                  <a:cubicBezTo>
                    <a:pt x="4434" y="457"/>
                    <a:pt x="4398" y="476"/>
                    <a:pt x="4348" y="476"/>
                  </a:cubicBezTo>
                  <a:cubicBezTo>
                    <a:pt x="4297" y="476"/>
                    <a:pt x="4253" y="443"/>
                    <a:pt x="4253" y="386"/>
                  </a:cubicBezTo>
                  <a:close/>
                  <a:moveTo>
                    <a:pt x="4465" y="372"/>
                  </a:moveTo>
                  <a:cubicBezTo>
                    <a:pt x="4465" y="310"/>
                    <a:pt x="4465" y="310"/>
                    <a:pt x="4465" y="310"/>
                  </a:cubicBezTo>
                  <a:cubicBezTo>
                    <a:pt x="4385" y="318"/>
                    <a:pt x="4351" y="338"/>
                    <a:pt x="4351" y="369"/>
                  </a:cubicBezTo>
                  <a:cubicBezTo>
                    <a:pt x="4351" y="390"/>
                    <a:pt x="4366" y="401"/>
                    <a:pt x="4388" y="401"/>
                  </a:cubicBezTo>
                  <a:cubicBezTo>
                    <a:pt x="4423" y="401"/>
                    <a:pt x="4448" y="389"/>
                    <a:pt x="4465" y="372"/>
                  </a:cubicBezTo>
                  <a:close/>
                  <a:moveTo>
                    <a:pt x="4618" y="305"/>
                  </a:moveTo>
                  <a:cubicBezTo>
                    <a:pt x="4618" y="172"/>
                    <a:pt x="4712" y="132"/>
                    <a:pt x="4786" y="132"/>
                  </a:cubicBezTo>
                  <a:cubicBezTo>
                    <a:pt x="4876" y="132"/>
                    <a:pt x="4911" y="180"/>
                    <a:pt x="4931" y="233"/>
                  </a:cubicBezTo>
                  <a:cubicBezTo>
                    <a:pt x="4846" y="261"/>
                    <a:pt x="4846" y="261"/>
                    <a:pt x="4846" y="261"/>
                  </a:cubicBezTo>
                  <a:cubicBezTo>
                    <a:pt x="4833" y="219"/>
                    <a:pt x="4814" y="205"/>
                    <a:pt x="4784" y="205"/>
                  </a:cubicBezTo>
                  <a:cubicBezTo>
                    <a:pt x="4744" y="205"/>
                    <a:pt x="4718" y="240"/>
                    <a:pt x="4718" y="306"/>
                  </a:cubicBezTo>
                  <a:cubicBezTo>
                    <a:pt x="4718" y="365"/>
                    <a:pt x="4737" y="408"/>
                    <a:pt x="4783" y="408"/>
                  </a:cubicBezTo>
                  <a:cubicBezTo>
                    <a:pt x="4810" y="408"/>
                    <a:pt x="4834" y="393"/>
                    <a:pt x="4849" y="348"/>
                  </a:cubicBezTo>
                  <a:cubicBezTo>
                    <a:pt x="4932" y="377"/>
                    <a:pt x="4932" y="377"/>
                    <a:pt x="4932" y="377"/>
                  </a:cubicBezTo>
                  <a:cubicBezTo>
                    <a:pt x="4911" y="429"/>
                    <a:pt x="4869" y="478"/>
                    <a:pt x="4781" y="478"/>
                  </a:cubicBezTo>
                  <a:cubicBezTo>
                    <a:pt x="4703" y="478"/>
                    <a:pt x="4618" y="435"/>
                    <a:pt x="4618" y="305"/>
                  </a:cubicBezTo>
                  <a:close/>
                  <a:moveTo>
                    <a:pt x="5009" y="378"/>
                  </a:moveTo>
                  <a:cubicBezTo>
                    <a:pt x="5009" y="211"/>
                    <a:pt x="5009" y="211"/>
                    <a:pt x="5009" y="211"/>
                  </a:cubicBezTo>
                  <a:cubicBezTo>
                    <a:pt x="4954" y="211"/>
                    <a:pt x="4954" y="211"/>
                    <a:pt x="4954" y="211"/>
                  </a:cubicBezTo>
                  <a:cubicBezTo>
                    <a:pt x="4954" y="138"/>
                    <a:pt x="4954" y="138"/>
                    <a:pt x="4954" y="138"/>
                  </a:cubicBezTo>
                  <a:cubicBezTo>
                    <a:pt x="5009" y="138"/>
                    <a:pt x="5009" y="138"/>
                    <a:pt x="5009" y="138"/>
                  </a:cubicBezTo>
                  <a:cubicBezTo>
                    <a:pt x="5009" y="24"/>
                    <a:pt x="5009" y="24"/>
                    <a:pt x="5009" y="24"/>
                  </a:cubicBezTo>
                  <a:cubicBezTo>
                    <a:pt x="5109" y="24"/>
                    <a:pt x="5109" y="24"/>
                    <a:pt x="5109" y="24"/>
                  </a:cubicBezTo>
                  <a:cubicBezTo>
                    <a:pt x="5109" y="138"/>
                    <a:pt x="5109" y="138"/>
                    <a:pt x="5109" y="138"/>
                  </a:cubicBezTo>
                  <a:cubicBezTo>
                    <a:pt x="5195" y="138"/>
                    <a:pt x="5195" y="138"/>
                    <a:pt x="5195" y="138"/>
                  </a:cubicBezTo>
                  <a:cubicBezTo>
                    <a:pt x="5195" y="211"/>
                    <a:pt x="5195" y="211"/>
                    <a:pt x="5195" y="211"/>
                  </a:cubicBezTo>
                  <a:cubicBezTo>
                    <a:pt x="5109" y="211"/>
                    <a:pt x="5109" y="211"/>
                    <a:pt x="5109" y="211"/>
                  </a:cubicBezTo>
                  <a:cubicBezTo>
                    <a:pt x="5109" y="356"/>
                    <a:pt x="5109" y="356"/>
                    <a:pt x="5109" y="356"/>
                  </a:cubicBezTo>
                  <a:cubicBezTo>
                    <a:pt x="5109" y="391"/>
                    <a:pt x="5119" y="403"/>
                    <a:pt x="5155" y="403"/>
                  </a:cubicBezTo>
                  <a:cubicBezTo>
                    <a:pt x="5167" y="403"/>
                    <a:pt x="5182" y="401"/>
                    <a:pt x="5189" y="399"/>
                  </a:cubicBezTo>
                  <a:cubicBezTo>
                    <a:pt x="5189" y="471"/>
                    <a:pt x="5189" y="471"/>
                    <a:pt x="5189" y="471"/>
                  </a:cubicBezTo>
                  <a:cubicBezTo>
                    <a:pt x="5181" y="473"/>
                    <a:pt x="5144" y="476"/>
                    <a:pt x="5122" y="476"/>
                  </a:cubicBezTo>
                  <a:cubicBezTo>
                    <a:pt x="5024" y="476"/>
                    <a:pt x="5009" y="440"/>
                    <a:pt x="5009" y="378"/>
                  </a:cubicBezTo>
                  <a:close/>
                  <a:moveTo>
                    <a:pt x="5225" y="305"/>
                  </a:moveTo>
                  <a:cubicBezTo>
                    <a:pt x="5225" y="175"/>
                    <a:pt x="5314" y="132"/>
                    <a:pt x="5395" y="132"/>
                  </a:cubicBezTo>
                  <a:cubicBezTo>
                    <a:pt x="5476" y="132"/>
                    <a:pt x="5565" y="175"/>
                    <a:pt x="5565" y="305"/>
                  </a:cubicBezTo>
                  <a:cubicBezTo>
                    <a:pt x="5565" y="435"/>
                    <a:pt x="5476" y="478"/>
                    <a:pt x="5395" y="478"/>
                  </a:cubicBezTo>
                  <a:cubicBezTo>
                    <a:pt x="5315" y="478"/>
                    <a:pt x="5225" y="435"/>
                    <a:pt x="5225" y="305"/>
                  </a:cubicBezTo>
                  <a:close/>
                  <a:moveTo>
                    <a:pt x="5465" y="306"/>
                  </a:moveTo>
                  <a:cubicBezTo>
                    <a:pt x="5465" y="250"/>
                    <a:pt x="5445" y="205"/>
                    <a:pt x="5395" y="205"/>
                  </a:cubicBezTo>
                  <a:cubicBezTo>
                    <a:pt x="5347" y="205"/>
                    <a:pt x="5325" y="246"/>
                    <a:pt x="5325" y="306"/>
                  </a:cubicBezTo>
                  <a:cubicBezTo>
                    <a:pt x="5325" y="361"/>
                    <a:pt x="5344" y="408"/>
                    <a:pt x="5395" y="408"/>
                  </a:cubicBezTo>
                  <a:cubicBezTo>
                    <a:pt x="5443" y="408"/>
                    <a:pt x="5465" y="366"/>
                    <a:pt x="5465" y="306"/>
                  </a:cubicBezTo>
                  <a:close/>
                  <a:moveTo>
                    <a:pt x="5623" y="471"/>
                  </a:moveTo>
                  <a:cubicBezTo>
                    <a:pt x="5623" y="138"/>
                    <a:pt x="5623" y="138"/>
                    <a:pt x="5623" y="138"/>
                  </a:cubicBezTo>
                  <a:cubicBezTo>
                    <a:pt x="5724" y="138"/>
                    <a:pt x="5724" y="138"/>
                    <a:pt x="5724" y="138"/>
                  </a:cubicBezTo>
                  <a:cubicBezTo>
                    <a:pt x="5724" y="194"/>
                    <a:pt x="5724" y="194"/>
                    <a:pt x="5724" y="194"/>
                  </a:cubicBezTo>
                  <a:cubicBezTo>
                    <a:pt x="5724" y="194"/>
                    <a:pt x="5724" y="194"/>
                    <a:pt x="5724" y="194"/>
                  </a:cubicBezTo>
                  <a:cubicBezTo>
                    <a:pt x="5743" y="166"/>
                    <a:pt x="5775" y="132"/>
                    <a:pt x="5837" y="132"/>
                  </a:cubicBezTo>
                  <a:cubicBezTo>
                    <a:pt x="5840" y="132"/>
                    <a:pt x="5840" y="132"/>
                    <a:pt x="5840" y="132"/>
                  </a:cubicBezTo>
                  <a:cubicBezTo>
                    <a:pt x="5839" y="221"/>
                    <a:pt x="5839" y="221"/>
                    <a:pt x="5839" y="221"/>
                  </a:cubicBezTo>
                  <a:cubicBezTo>
                    <a:pt x="5835" y="220"/>
                    <a:pt x="5819" y="219"/>
                    <a:pt x="5813" y="219"/>
                  </a:cubicBezTo>
                  <a:cubicBezTo>
                    <a:pt x="5773" y="219"/>
                    <a:pt x="5743" y="240"/>
                    <a:pt x="5724" y="265"/>
                  </a:cubicBezTo>
                  <a:cubicBezTo>
                    <a:pt x="5724" y="471"/>
                    <a:pt x="5724" y="471"/>
                    <a:pt x="5724" y="471"/>
                  </a:cubicBezTo>
                  <a:lnTo>
                    <a:pt x="5623" y="471"/>
                  </a:lnTo>
                  <a:close/>
                  <a:moveTo>
                    <a:pt x="5854" y="427"/>
                  </a:moveTo>
                  <a:cubicBezTo>
                    <a:pt x="5894" y="371"/>
                    <a:pt x="5894" y="371"/>
                    <a:pt x="5894" y="371"/>
                  </a:cubicBezTo>
                  <a:cubicBezTo>
                    <a:pt x="5924" y="397"/>
                    <a:pt x="5969" y="414"/>
                    <a:pt x="6010" y="414"/>
                  </a:cubicBezTo>
                  <a:cubicBezTo>
                    <a:pt x="6041" y="414"/>
                    <a:pt x="6063" y="403"/>
                    <a:pt x="6063" y="381"/>
                  </a:cubicBezTo>
                  <a:cubicBezTo>
                    <a:pt x="6063" y="358"/>
                    <a:pt x="6046" y="350"/>
                    <a:pt x="6000" y="341"/>
                  </a:cubicBezTo>
                  <a:cubicBezTo>
                    <a:pt x="5937" y="330"/>
                    <a:pt x="5869" y="315"/>
                    <a:pt x="5869" y="237"/>
                  </a:cubicBezTo>
                  <a:cubicBezTo>
                    <a:pt x="5869" y="170"/>
                    <a:pt x="5924" y="132"/>
                    <a:pt x="5999" y="132"/>
                  </a:cubicBezTo>
                  <a:cubicBezTo>
                    <a:pt x="6067" y="132"/>
                    <a:pt x="6108" y="149"/>
                    <a:pt x="6145" y="178"/>
                  </a:cubicBezTo>
                  <a:cubicBezTo>
                    <a:pt x="6106" y="235"/>
                    <a:pt x="6106" y="235"/>
                    <a:pt x="6106" y="235"/>
                  </a:cubicBezTo>
                  <a:cubicBezTo>
                    <a:pt x="6072" y="212"/>
                    <a:pt x="6039" y="199"/>
                    <a:pt x="6007" y="199"/>
                  </a:cubicBezTo>
                  <a:cubicBezTo>
                    <a:pt x="5979" y="199"/>
                    <a:pt x="5963" y="210"/>
                    <a:pt x="5963" y="228"/>
                  </a:cubicBezTo>
                  <a:cubicBezTo>
                    <a:pt x="5963" y="248"/>
                    <a:pt x="5981" y="256"/>
                    <a:pt x="6022" y="264"/>
                  </a:cubicBezTo>
                  <a:cubicBezTo>
                    <a:pt x="6087" y="275"/>
                    <a:pt x="6157" y="290"/>
                    <a:pt x="6157" y="366"/>
                  </a:cubicBezTo>
                  <a:cubicBezTo>
                    <a:pt x="6157" y="446"/>
                    <a:pt x="6087" y="478"/>
                    <a:pt x="6010" y="478"/>
                  </a:cubicBezTo>
                  <a:cubicBezTo>
                    <a:pt x="5937" y="478"/>
                    <a:pt x="5888" y="456"/>
                    <a:pt x="5854" y="427"/>
                  </a:cubicBezTo>
                  <a:close/>
                </a:path>
              </a:pathLst>
            </a:custGeom>
            <a:solidFill>
              <a:srgbClr val="0076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  <a:latin typeface="Arial"/>
                <a:ea typeface=""/>
                <a:cs typeface="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28D8242-2D2B-4A42-B206-EED0927078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02" y="3919061"/>
            <a:ext cx="1093732" cy="24553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A60746-FA56-4EBE-89B4-2C7C1839BF12}"/>
              </a:ext>
            </a:extLst>
          </p:cNvPr>
          <p:cNvGrpSpPr>
            <a:grpSpLocks noChangeAspect="1"/>
          </p:cNvGrpSpPr>
          <p:nvPr/>
        </p:nvGrpSpPr>
        <p:grpSpPr>
          <a:xfrm>
            <a:off x="3230627" y="3962663"/>
            <a:ext cx="1039332" cy="201929"/>
            <a:chOff x="8722050" y="930918"/>
            <a:chExt cx="998212" cy="193940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AF69410-80CB-4225-B0B6-C44AC5039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2050" y="958725"/>
              <a:ext cx="778616" cy="138326"/>
            </a:xfrm>
            <a:custGeom>
              <a:avLst/>
              <a:gdLst>
                <a:gd name="T0" fmla="*/ 1432 w 3370"/>
                <a:gd name="T1" fmla="*/ 10 h 598"/>
                <a:gd name="T2" fmla="*/ 1534 w 3370"/>
                <a:gd name="T3" fmla="*/ 189 h 598"/>
                <a:gd name="T4" fmla="*/ 1715 w 3370"/>
                <a:gd name="T5" fmla="*/ 10 h 598"/>
                <a:gd name="T6" fmla="*/ 1816 w 3370"/>
                <a:gd name="T7" fmla="*/ 471 h 598"/>
                <a:gd name="T8" fmla="*/ 1715 w 3370"/>
                <a:gd name="T9" fmla="*/ 274 h 598"/>
                <a:gd name="T10" fmla="*/ 1534 w 3370"/>
                <a:gd name="T11" fmla="*/ 471 h 598"/>
                <a:gd name="T12" fmla="*/ 1859 w 3370"/>
                <a:gd name="T13" fmla="*/ 586 h 598"/>
                <a:gd name="T14" fmla="*/ 1943 w 3370"/>
                <a:gd name="T15" fmla="*/ 518 h 598"/>
                <a:gd name="T16" fmla="*/ 1992 w 3370"/>
                <a:gd name="T17" fmla="*/ 473 h 598"/>
                <a:gd name="T18" fmla="*/ 1968 w 3370"/>
                <a:gd name="T19" fmla="*/ 139 h 598"/>
                <a:gd name="T20" fmla="*/ 2042 w 3370"/>
                <a:gd name="T21" fmla="*/ 355 h 598"/>
                <a:gd name="T22" fmla="*/ 2213 w 3370"/>
                <a:gd name="T23" fmla="*/ 139 h 598"/>
                <a:gd name="T24" fmla="*/ 1954 w 3370"/>
                <a:gd name="T25" fmla="*/ 598 h 598"/>
                <a:gd name="T26" fmla="*/ 2357 w 3370"/>
                <a:gd name="T27" fmla="*/ 432 h 598"/>
                <a:gd name="T28" fmla="*/ 2257 w 3370"/>
                <a:gd name="T29" fmla="*/ 471 h 598"/>
                <a:gd name="T30" fmla="*/ 2357 w 3370"/>
                <a:gd name="T31" fmla="*/ 10 h 598"/>
                <a:gd name="T32" fmla="*/ 2459 w 3370"/>
                <a:gd name="T33" fmla="*/ 132 h 598"/>
                <a:gd name="T34" fmla="*/ 2458 w 3370"/>
                <a:gd name="T35" fmla="*/ 476 h 598"/>
                <a:gd name="T36" fmla="*/ 2487 w 3370"/>
                <a:gd name="T37" fmla="*/ 305 h 598"/>
                <a:gd name="T38" fmla="*/ 2357 w 3370"/>
                <a:gd name="T39" fmla="*/ 247 h 598"/>
                <a:gd name="T40" fmla="*/ 2424 w 3370"/>
                <a:gd name="T41" fmla="*/ 401 h 598"/>
                <a:gd name="T42" fmla="*/ 2650 w 3370"/>
                <a:gd name="T43" fmla="*/ 471 h 598"/>
                <a:gd name="T44" fmla="*/ 2751 w 3370"/>
                <a:gd name="T45" fmla="*/ 139 h 598"/>
                <a:gd name="T46" fmla="*/ 2751 w 3370"/>
                <a:gd name="T47" fmla="*/ 195 h 598"/>
                <a:gd name="T48" fmla="*/ 2867 w 3370"/>
                <a:gd name="T49" fmla="*/ 132 h 598"/>
                <a:gd name="T50" fmla="*/ 2839 w 3370"/>
                <a:gd name="T51" fmla="*/ 219 h 598"/>
                <a:gd name="T52" fmla="*/ 2751 w 3370"/>
                <a:gd name="T53" fmla="*/ 471 h 598"/>
                <a:gd name="T54" fmla="*/ 2917 w 3370"/>
                <a:gd name="T55" fmla="*/ 94 h 598"/>
                <a:gd name="T56" fmla="*/ 3018 w 3370"/>
                <a:gd name="T57" fmla="*/ 13 h 598"/>
                <a:gd name="T58" fmla="*/ 2917 w 3370"/>
                <a:gd name="T59" fmla="*/ 94 h 598"/>
                <a:gd name="T60" fmla="*/ 2918 w 3370"/>
                <a:gd name="T61" fmla="*/ 139 h 598"/>
                <a:gd name="T62" fmla="*/ 3017 w 3370"/>
                <a:gd name="T63" fmla="*/ 471 h 598"/>
                <a:gd name="T64" fmla="*/ 3069 w 3370"/>
                <a:gd name="T65" fmla="*/ 427 h 598"/>
                <a:gd name="T66" fmla="*/ 3224 w 3370"/>
                <a:gd name="T67" fmla="*/ 414 h 598"/>
                <a:gd name="T68" fmla="*/ 3214 w 3370"/>
                <a:gd name="T69" fmla="*/ 341 h 598"/>
                <a:gd name="T70" fmla="*/ 3212 w 3370"/>
                <a:gd name="T71" fmla="*/ 132 h 598"/>
                <a:gd name="T72" fmla="*/ 3319 w 3370"/>
                <a:gd name="T73" fmla="*/ 236 h 598"/>
                <a:gd name="T74" fmla="*/ 3176 w 3370"/>
                <a:gd name="T75" fmla="*/ 229 h 598"/>
                <a:gd name="T76" fmla="*/ 3370 w 3370"/>
                <a:gd name="T77" fmla="*/ 366 h 598"/>
                <a:gd name="T78" fmla="*/ 3069 w 3370"/>
                <a:gd name="T79" fmla="*/ 427 h 598"/>
                <a:gd name="T80" fmla="*/ 76 w 3370"/>
                <a:gd name="T81" fmla="*/ 320 h 598"/>
                <a:gd name="T82" fmla="*/ 282 w 3370"/>
                <a:gd name="T83" fmla="*/ 346 h 598"/>
                <a:gd name="T84" fmla="*/ 20 w 3370"/>
                <a:gd name="T85" fmla="*/ 138 h 598"/>
                <a:gd name="T86" fmla="*/ 370 w 3370"/>
                <a:gd name="T87" fmla="*/ 95 h 598"/>
                <a:gd name="T88" fmla="*/ 186 w 3370"/>
                <a:gd name="T89" fmla="*/ 83 h 598"/>
                <a:gd name="T90" fmla="*/ 214 w 3370"/>
                <a:gd name="T91" fmla="*/ 196 h 598"/>
                <a:gd name="T92" fmla="*/ 196 w 3370"/>
                <a:gd name="T93" fmla="*/ 480 h 598"/>
                <a:gd name="T94" fmla="*/ 400 w 3370"/>
                <a:gd name="T95" fmla="*/ 471 h 598"/>
                <a:gd name="T96" fmla="*/ 660 w 3370"/>
                <a:gd name="T97" fmla="*/ 7 h 598"/>
                <a:gd name="T98" fmla="*/ 721 w 3370"/>
                <a:gd name="T99" fmla="*/ 471 h 598"/>
                <a:gd name="T100" fmla="*/ 529 w 3370"/>
                <a:gd name="T101" fmla="*/ 368 h 598"/>
                <a:gd name="T102" fmla="*/ 400 w 3370"/>
                <a:gd name="T103" fmla="*/ 471 h 598"/>
                <a:gd name="T104" fmla="*/ 663 w 3370"/>
                <a:gd name="T105" fmla="*/ 294 h 598"/>
                <a:gd name="T106" fmla="*/ 609 w 3370"/>
                <a:gd name="T107" fmla="*/ 137 h 598"/>
                <a:gd name="T108" fmla="*/ 875 w 3370"/>
                <a:gd name="T109" fmla="*/ 471 h 598"/>
                <a:gd name="T110" fmla="*/ 1043 w 3370"/>
                <a:gd name="T111" fmla="*/ 9 h 598"/>
                <a:gd name="T112" fmla="*/ 1042 w 3370"/>
                <a:gd name="T113" fmla="*/ 307 h 598"/>
                <a:gd name="T114" fmla="*/ 977 w 3370"/>
                <a:gd name="T115" fmla="*/ 471 h 598"/>
                <a:gd name="T116" fmla="*/ 977 w 3370"/>
                <a:gd name="T117" fmla="*/ 228 h 598"/>
                <a:gd name="T118" fmla="*/ 1133 w 3370"/>
                <a:gd name="T119" fmla="*/ 159 h 598"/>
                <a:gd name="T120" fmla="*/ 977 w 3370"/>
                <a:gd name="T121" fmla="*/ 92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0" h="598">
                  <a:moveTo>
                    <a:pt x="1432" y="471"/>
                  </a:moveTo>
                  <a:cubicBezTo>
                    <a:pt x="1432" y="10"/>
                    <a:pt x="1432" y="10"/>
                    <a:pt x="1432" y="10"/>
                  </a:cubicBezTo>
                  <a:cubicBezTo>
                    <a:pt x="1534" y="10"/>
                    <a:pt x="1534" y="10"/>
                    <a:pt x="1534" y="10"/>
                  </a:cubicBezTo>
                  <a:cubicBezTo>
                    <a:pt x="1534" y="189"/>
                    <a:pt x="1534" y="189"/>
                    <a:pt x="1534" y="189"/>
                  </a:cubicBezTo>
                  <a:cubicBezTo>
                    <a:pt x="1715" y="189"/>
                    <a:pt x="1715" y="189"/>
                    <a:pt x="1715" y="189"/>
                  </a:cubicBezTo>
                  <a:cubicBezTo>
                    <a:pt x="1715" y="10"/>
                    <a:pt x="1715" y="10"/>
                    <a:pt x="1715" y="10"/>
                  </a:cubicBezTo>
                  <a:cubicBezTo>
                    <a:pt x="1816" y="10"/>
                    <a:pt x="1816" y="10"/>
                    <a:pt x="1816" y="10"/>
                  </a:cubicBezTo>
                  <a:cubicBezTo>
                    <a:pt x="1816" y="471"/>
                    <a:pt x="1816" y="471"/>
                    <a:pt x="1816" y="471"/>
                  </a:cubicBezTo>
                  <a:cubicBezTo>
                    <a:pt x="1715" y="471"/>
                    <a:pt x="1715" y="471"/>
                    <a:pt x="1715" y="471"/>
                  </a:cubicBezTo>
                  <a:cubicBezTo>
                    <a:pt x="1715" y="274"/>
                    <a:pt x="1715" y="274"/>
                    <a:pt x="1715" y="274"/>
                  </a:cubicBezTo>
                  <a:cubicBezTo>
                    <a:pt x="1534" y="274"/>
                    <a:pt x="1534" y="274"/>
                    <a:pt x="1534" y="274"/>
                  </a:cubicBezTo>
                  <a:cubicBezTo>
                    <a:pt x="1534" y="471"/>
                    <a:pt x="1534" y="471"/>
                    <a:pt x="1534" y="471"/>
                  </a:cubicBezTo>
                  <a:lnTo>
                    <a:pt x="1432" y="471"/>
                  </a:lnTo>
                  <a:close/>
                  <a:moveTo>
                    <a:pt x="1859" y="586"/>
                  </a:moveTo>
                  <a:cubicBezTo>
                    <a:pt x="1880" y="509"/>
                    <a:pt x="1880" y="509"/>
                    <a:pt x="1880" y="509"/>
                  </a:cubicBezTo>
                  <a:cubicBezTo>
                    <a:pt x="1890" y="511"/>
                    <a:pt x="1913" y="518"/>
                    <a:pt x="1943" y="518"/>
                  </a:cubicBezTo>
                  <a:cubicBezTo>
                    <a:pt x="1965" y="518"/>
                    <a:pt x="1977" y="510"/>
                    <a:pt x="1986" y="489"/>
                  </a:cubicBezTo>
                  <a:cubicBezTo>
                    <a:pt x="1992" y="473"/>
                    <a:pt x="1992" y="473"/>
                    <a:pt x="1992" y="473"/>
                  </a:cubicBezTo>
                  <a:cubicBezTo>
                    <a:pt x="1865" y="139"/>
                    <a:pt x="1865" y="139"/>
                    <a:pt x="1865" y="139"/>
                  </a:cubicBezTo>
                  <a:cubicBezTo>
                    <a:pt x="1968" y="139"/>
                    <a:pt x="1968" y="139"/>
                    <a:pt x="1968" y="139"/>
                  </a:cubicBezTo>
                  <a:cubicBezTo>
                    <a:pt x="2041" y="355"/>
                    <a:pt x="2041" y="355"/>
                    <a:pt x="2041" y="355"/>
                  </a:cubicBezTo>
                  <a:cubicBezTo>
                    <a:pt x="2042" y="355"/>
                    <a:pt x="2042" y="355"/>
                    <a:pt x="2042" y="355"/>
                  </a:cubicBezTo>
                  <a:cubicBezTo>
                    <a:pt x="2116" y="139"/>
                    <a:pt x="2116" y="139"/>
                    <a:pt x="2116" y="139"/>
                  </a:cubicBezTo>
                  <a:cubicBezTo>
                    <a:pt x="2213" y="139"/>
                    <a:pt x="2213" y="139"/>
                    <a:pt x="2213" y="139"/>
                  </a:cubicBezTo>
                  <a:cubicBezTo>
                    <a:pt x="2073" y="506"/>
                    <a:pt x="2073" y="506"/>
                    <a:pt x="2073" y="506"/>
                  </a:cubicBezTo>
                  <a:cubicBezTo>
                    <a:pt x="2051" y="563"/>
                    <a:pt x="2020" y="598"/>
                    <a:pt x="1954" y="598"/>
                  </a:cubicBezTo>
                  <a:cubicBezTo>
                    <a:pt x="1905" y="598"/>
                    <a:pt x="1877" y="591"/>
                    <a:pt x="1859" y="586"/>
                  </a:cubicBezTo>
                  <a:close/>
                  <a:moveTo>
                    <a:pt x="2357" y="432"/>
                  </a:moveTo>
                  <a:cubicBezTo>
                    <a:pt x="2357" y="471"/>
                    <a:pt x="2357" y="471"/>
                    <a:pt x="2357" y="471"/>
                  </a:cubicBezTo>
                  <a:cubicBezTo>
                    <a:pt x="2257" y="471"/>
                    <a:pt x="2257" y="471"/>
                    <a:pt x="2257" y="471"/>
                  </a:cubicBezTo>
                  <a:cubicBezTo>
                    <a:pt x="2257" y="10"/>
                    <a:pt x="2257" y="10"/>
                    <a:pt x="2257" y="10"/>
                  </a:cubicBezTo>
                  <a:cubicBezTo>
                    <a:pt x="2357" y="10"/>
                    <a:pt x="2357" y="10"/>
                    <a:pt x="2357" y="10"/>
                  </a:cubicBezTo>
                  <a:cubicBezTo>
                    <a:pt x="2357" y="190"/>
                    <a:pt x="2357" y="190"/>
                    <a:pt x="2357" y="190"/>
                  </a:cubicBezTo>
                  <a:cubicBezTo>
                    <a:pt x="2379" y="160"/>
                    <a:pt x="2410" y="132"/>
                    <a:pt x="2459" y="132"/>
                  </a:cubicBezTo>
                  <a:cubicBezTo>
                    <a:pt x="2535" y="132"/>
                    <a:pt x="2587" y="190"/>
                    <a:pt x="2587" y="305"/>
                  </a:cubicBezTo>
                  <a:cubicBezTo>
                    <a:pt x="2587" y="419"/>
                    <a:pt x="2534" y="476"/>
                    <a:pt x="2458" y="476"/>
                  </a:cubicBezTo>
                  <a:cubicBezTo>
                    <a:pt x="2413" y="476"/>
                    <a:pt x="2382" y="460"/>
                    <a:pt x="2357" y="432"/>
                  </a:cubicBezTo>
                  <a:close/>
                  <a:moveTo>
                    <a:pt x="2487" y="305"/>
                  </a:moveTo>
                  <a:cubicBezTo>
                    <a:pt x="2487" y="250"/>
                    <a:pt x="2467" y="215"/>
                    <a:pt x="2422" y="215"/>
                  </a:cubicBezTo>
                  <a:cubicBezTo>
                    <a:pt x="2397" y="215"/>
                    <a:pt x="2374" y="231"/>
                    <a:pt x="2357" y="247"/>
                  </a:cubicBezTo>
                  <a:cubicBezTo>
                    <a:pt x="2357" y="370"/>
                    <a:pt x="2357" y="370"/>
                    <a:pt x="2357" y="370"/>
                  </a:cubicBezTo>
                  <a:cubicBezTo>
                    <a:pt x="2379" y="391"/>
                    <a:pt x="2397" y="401"/>
                    <a:pt x="2424" y="401"/>
                  </a:cubicBezTo>
                  <a:cubicBezTo>
                    <a:pt x="2465" y="401"/>
                    <a:pt x="2487" y="366"/>
                    <a:pt x="2487" y="305"/>
                  </a:cubicBezTo>
                  <a:close/>
                  <a:moveTo>
                    <a:pt x="2650" y="471"/>
                  </a:moveTo>
                  <a:cubicBezTo>
                    <a:pt x="2650" y="139"/>
                    <a:pt x="2650" y="139"/>
                    <a:pt x="2650" y="139"/>
                  </a:cubicBezTo>
                  <a:cubicBezTo>
                    <a:pt x="2751" y="139"/>
                    <a:pt x="2751" y="139"/>
                    <a:pt x="2751" y="139"/>
                  </a:cubicBezTo>
                  <a:cubicBezTo>
                    <a:pt x="2751" y="195"/>
                    <a:pt x="2751" y="195"/>
                    <a:pt x="2751" y="195"/>
                  </a:cubicBezTo>
                  <a:cubicBezTo>
                    <a:pt x="2751" y="195"/>
                    <a:pt x="2751" y="195"/>
                    <a:pt x="2751" y="195"/>
                  </a:cubicBezTo>
                  <a:cubicBezTo>
                    <a:pt x="2769" y="166"/>
                    <a:pt x="2801" y="132"/>
                    <a:pt x="2863" y="132"/>
                  </a:cubicBezTo>
                  <a:cubicBezTo>
                    <a:pt x="2867" y="132"/>
                    <a:pt x="2867" y="132"/>
                    <a:pt x="2867" y="132"/>
                  </a:cubicBezTo>
                  <a:cubicBezTo>
                    <a:pt x="2865" y="221"/>
                    <a:pt x="2865" y="221"/>
                    <a:pt x="2865" y="221"/>
                  </a:cubicBezTo>
                  <a:cubicBezTo>
                    <a:pt x="2862" y="221"/>
                    <a:pt x="2845" y="219"/>
                    <a:pt x="2839" y="219"/>
                  </a:cubicBezTo>
                  <a:cubicBezTo>
                    <a:pt x="2799" y="219"/>
                    <a:pt x="2769" y="241"/>
                    <a:pt x="2751" y="265"/>
                  </a:cubicBezTo>
                  <a:cubicBezTo>
                    <a:pt x="2751" y="471"/>
                    <a:pt x="2751" y="471"/>
                    <a:pt x="2751" y="471"/>
                  </a:cubicBezTo>
                  <a:lnTo>
                    <a:pt x="2650" y="471"/>
                  </a:lnTo>
                  <a:close/>
                  <a:moveTo>
                    <a:pt x="2917" y="94"/>
                  </a:moveTo>
                  <a:cubicBezTo>
                    <a:pt x="2917" y="13"/>
                    <a:pt x="2917" y="13"/>
                    <a:pt x="2917" y="13"/>
                  </a:cubicBezTo>
                  <a:cubicBezTo>
                    <a:pt x="3018" y="13"/>
                    <a:pt x="3018" y="13"/>
                    <a:pt x="3018" y="13"/>
                  </a:cubicBezTo>
                  <a:cubicBezTo>
                    <a:pt x="3018" y="94"/>
                    <a:pt x="3018" y="94"/>
                    <a:pt x="3018" y="94"/>
                  </a:cubicBezTo>
                  <a:lnTo>
                    <a:pt x="2917" y="94"/>
                  </a:lnTo>
                  <a:close/>
                  <a:moveTo>
                    <a:pt x="2918" y="471"/>
                  </a:moveTo>
                  <a:cubicBezTo>
                    <a:pt x="2918" y="139"/>
                    <a:pt x="2918" y="139"/>
                    <a:pt x="2918" y="139"/>
                  </a:cubicBezTo>
                  <a:cubicBezTo>
                    <a:pt x="3017" y="139"/>
                    <a:pt x="3017" y="139"/>
                    <a:pt x="3017" y="139"/>
                  </a:cubicBezTo>
                  <a:cubicBezTo>
                    <a:pt x="3017" y="471"/>
                    <a:pt x="3017" y="471"/>
                    <a:pt x="3017" y="471"/>
                  </a:cubicBezTo>
                  <a:lnTo>
                    <a:pt x="2918" y="471"/>
                  </a:lnTo>
                  <a:close/>
                  <a:moveTo>
                    <a:pt x="3069" y="427"/>
                  </a:moveTo>
                  <a:cubicBezTo>
                    <a:pt x="3108" y="371"/>
                    <a:pt x="3108" y="371"/>
                    <a:pt x="3108" y="371"/>
                  </a:cubicBezTo>
                  <a:cubicBezTo>
                    <a:pt x="3138" y="397"/>
                    <a:pt x="3183" y="414"/>
                    <a:pt x="3224" y="414"/>
                  </a:cubicBezTo>
                  <a:cubicBezTo>
                    <a:pt x="3255" y="414"/>
                    <a:pt x="3277" y="403"/>
                    <a:pt x="3277" y="381"/>
                  </a:cubicBezTo>
                  <a:cubicBezTo>
                    <a:pt x="3277" y="358"/>
                    <a:pt x="3259" y="350"/>
                    <a:pt x="3214" y="341"/>
                  </a:cubicBezTo>
                  <a:cubicBezTo>
                    <a:pt x="3151" y="330"/>
                    <a:pt x="3084" y="315"/>
                    <a:pt x="3084" y="237"/>
                  </a:cubicBezTo>
                  <a:cubicBezTo>
                    <a:pt x="3084" y="171"/>
                    <a:pt x="3138" y="132"/>
                    <a:pt x="3212" y="132"/>
                  </a:cubicBezTo>
                  <a:cubicBezTo>
                    <a:pt x="3280" y="132"/>
                    <a:pt x="3321" y="150"/>
                    <a:pt x="3358" y="179"/>
                  </a:cubicBezTo>
                  <a:cubicBezTo>
                    <a:pt x="3319" y="236"/>
                    <a:pt x="3319" y="236"/>
                    <a:pt x="3319" y="236"/>
                  </a:cubicBezTo>
                  <a:cubicBezTo>
                    <a:pt x="3285" y="213"/>
                    <a:pt x="3252" y="199"/>
                    <a:pt x="3221" y="199"/>
                  </a:cubicBezTo>
                  <a:cubicBezTo>
                    <a:pt x="3192" y="199"/>
                    <a:pt x="3176" y="211"/>
                    <a:pt x="3176" y="229"/>
                  </a:cubicBezTo>
                  <a:cubicBezTo>
                    <a:pt x="3176" y="249"/>
                    <a:pt x="3194" y="257"/>
                    <a:pt x="3235" y="264"/>
                  </a:cubicBezTo>
                  <a:cubicBezTo>
                    <a:pt x="3301" y="275"/>
                    <a:pt x="3370" y="290"/>
                    <a:pt x="3370" y="366"/>
                  </a:cubicBezTo>
                  <a:cubicBezTo>
                    <a:pt x="3370" y="446"/>
                    <a:pt x="3300" y="478"/>
                    <a:pt x="3224" y="478"/>
                  </a:cubicBezTo>
                  <a:cubicBezTo>
                    <a:pt x="3151" y="478"/>
                    <a:pt x="3102" y="455"/>
                    <a:pt x="3069" y="427"/>
                  </a:cubicBezTo>
                  <a:close/>
                  <a:moveTo>
                    <a:pt x="0" y="366"/>
                  </a:moveTo>
                  <a:cubicBezTo>
                    <a:pt x="76" y="320"/>
                    <a:pt x="76" y="320"/>
                    <a:pt x="76" y="320"/>
                  </a:cubicBezTo>
                  <a:cubicBezTo>
                    <a:pt x="102" y="371"/>
                    <a:pt x="148" y="399"/>
                    <a:pt x="201" y="399"/>
                  </a:cubicBezTo>
                  <a:cubicBezTo>
                    <a:pt x="248" y="399"/>
                    <a:pt x="282" y="382"/>
                    <a:pt x="282" y="346"/>
                  </a:cubicBezTo>
                  <a:cubicBezTo>
                    <a:pt x="282" y="311"/>
                    <a:pt x="249" y="296"/>
                    <a:pt x="188" y="279"/>
                  </a:cubicBezTo>
                  <a:cubicBezTo>
                    <a:pt x="106" y="256"/>
                    <a:pt x="20" y="235"/>
                    <a:pt x="20" y="138"/>
                  </a:cubicBezTo>
                  <a:cubicBezTo>
                    <a:pt x="20" y="52"/>
                    <a:pt x="87" y="0"/>
                    <a:pt x="186" y="0"/>
                  </a:cubicBezTo>
                  <a:cubicBezTo>
                    <a:pt x="281" y="0"/>
                    <a:pt x="338" y="46"/>
                    <a:pt x="370" y="95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75" y="109"/>
                    <a:pt x="231" y="83"/>
                    <a:pt x="186" y="83"/>
                  </a:cubicBezTo>
                  <a:cubicBezTo>
                    <a:pt x="143" y="83"/>
                    <a:pt x="119" y="102"/>
                    <a:pt x="119" y="129"/>
                  </a:cubicBezTo>
                  <a:cubicBezTo>
                    <a:pt x="119" y="166"/>
                    <a:pt x="153" y="179"/>
                    <a:pt x="214" y="196"/>
                  </a:cubicBezTo>
                  <a:cubicBezTo>
                    <a:pt x="295" y="218"/>
                    <a:pt x="381" y="244"/>
                    <a:pt x="381" y="339"/>
                  </a:cubicBezTo>
                  <a:cubicBezTo>
                    <a:pt x="381" y="414"/>
                    <a:pt x="325" y="480"/>
                    <a:pt x="196" y="480"/>
                  </a:cubicBezTo>
                  <a:cubicBezTo>
                    <a:pt x="96" y="480"/>
                    <a:pt x="34" y="432"/>
                    <a:pt x="0" y="366"/>
                  </a:cubicBezTo>
                  <a:close/>
                  <a:moveTo>
                    <a:pt x="400" y="471"/>
                  </a:moveTo>
                  <a:cubicBezTo>
                    <a:pt x="564" y="7"/>
                    <a:pt x="564" y="7"/>
                    <a:pt x="564" y="7"/>
                  </a:cubicBezTo>
                  <a:cubicBezTo>
                    <a:pt x="660" y="7"/>
                    <a:pt x="660" y="7"/>
                    <a:pt x="660" y="7"/>
                  </a:cubicBezTo>
                  <a:cubicBezTo>
                    <a:pt x="824" y="471"/>
                    <a:pt x="824" y="471"/>
                    <a:pt x="824" y="471"/>
                  </a:cubicBezTo>
                  <a:cubicBezTo>
                    <a:pt x="721" y="471"/>
                    <a:pt x="721" y="471"/>
                    <a:pt x="721" y="471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529" y="368"/>
                    <a:pt x="529" y="368"/>
                    <a:pt x="529" y="368"/>
                  </a:cubicBezTo>
                  <a:cubicBezTo>
                    <a:pt x="494" y="471"/>
                    <a:pt x="494" y="471"/>
                    <a:pt x="494" y="471"/>
                  </a:cubicBezTo>
                  <a:lnTo>
                    <a:pt x="400" y="471"/>
                  </a:lnTo>
                  <a:close/>
                  <a:moveTo>
                    <a:pt x="554" y="294"/>
                  </a:moveTo>
                  <a:cubicBezTo>
                    <a:pt x="663" y="294"/>
                    <a:pt x="663" y="294"/>
                    <a:pt x="663" y="294"/>
                  </a:cubicBezTo>
                  <a:cubicBezTo>
                    <a:pt x="610" y="137"/>
                    <a:pt x="610" y="137"/>
                    <a:pt x="610" y="137"/>
                  </a:cubicBezTo>
                  <a:cubicBezTo>
                    <a:pt x="609" y="137"/>
                    <a:pt x="609" y="137"/>
                    <a:pt x="609" y="137"/>
                  </a:cubicBezTo>
                  <a:lnTo>
                    <a:pt x="554" y="294"/>
                  </a:lnTo>
                  <a:close/>
                  <a:moveTo>
                    <a:pt x="875" y="471"/>
                  </a:moveTo>
                  <a:cubicBezTo>
                    <a:pt x="875" y="9"/>
                    <a:pt x="875" y="9"/>
                    <a:pt x="875" y="9"/>
                  </a:cubicBezTo>
                  <a:cubicBezTo>
                    <a:pt x="1043" y="9"/>
                    <a:pt x="1043" y="9"/>
                    <a:pt x="1043" y="9"/>
                  </a:cubicBezTo>
                  <a:cubicBezTo>
                    <a:pt x="1142" y="9"/>
                    <a:pt x="1232" y="35"/>
                    <a:pt x="1232" y="157"/>
                  </a:cubicBezTo>
                  <a:cubicBezTo>
                    <a:pt x="1232" y="281"/>
                    <a:pt x="1135" y="307"/>
                    <a:pt x="1042" y="307"/>
                  </a:cubicBezTo>
                  <a:cubicBezTo>
                    <a:pt x="977" y="307"/>
                    <a:pt x="977" y="307"/>
                    <a:pt x="977" y="307"/>
                  </a:cubicBezTo>
                  <a:cubicBezTo>
                    <a:pt x="977" y="471"/>
                    <a:pt x="977" y="471"/>
                    <a:pt x="977" y="471"/>
                  </a:cubicBezTo>
                  <a:lnTo>
                    <a:pt x="875" y="471"/>
                  </a:lnTo>
                  <a:close/>
                  <a:moveTo>
                    <a:pt x="977" y="228"/>
                  </a:moveTo>
                  <a:cubicBezTo>
                    <a:pt x="1046" y="228"/>
                    <a:pt x="1046" y="228"/>
                    <a:pt x="1046" y="228"/>
                  </a:cubicBezTo>
                  <a:cubicBezTo>
                    <a:pt x="1109" y="228"/>
                    <a:pt x="1133" y="204"/>
                    <a:pt x="1133" y="159"/>
                  </a:cubicBezTo>
                  <a:cubicBezTo>
                    <a:pt x="1133" y="116"/>
                    <a:pt x="1110" y="92"/>
                    <a:pt x="1046" y="92"/>
                  </a:cubicBezTo>
                  <a:cubicBezTo>
                    <a:pt x="977" y="92"/>
                    <a:pt x="977" y="92"/>
                    <a:pt x="977" y="92"/>
                  </a:cubicBezTo>
                  <a:lnTo>
                    <a:pt x="977" y="228"/>
                  </a:lnTo>
                  <a:close/>
                </a:path>
              </a:pathLst>
            </a:custGeom>
            <a:solidFill>
              <a:srgbClr val="0076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81" tIns="17141" rIns="34281" bIns="17141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D9660B9D-95A9-4593-9A8D-3D4AB49DBF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5573" y="930918"/>
              <a:ext cx="174689" cy="193940"/>
            </a:xfrm>
            <a:custGeom>
              <a:avLst/>
              <a:gdLst>
                <a:gd name="T0" fmla="*/ 271 w 754"/>
                <a:gd name="T1" fmla="*/ 840 h 840"/>
                <a:gd name="T2" fmla="*/ 77 w 754"/>
                <a:gd name="T3" fmla="*/ 837 h 840"/>
                <a:gd name="T4" fmla="*/ 64 w 754"/>
                <a:gd name="T5" fmla="*/ 806 h 840"/>
                <a:gd name="T6" fmla="*/ 0 w 754"/>
                <a:gd name="T7" fmla="*/ 423 h 840"/>
                <a:gd name="T8" fmla="*/ 64 w 754"/>
                <a:gd name="T9" fmla="*/ 39 h 840"/>
                <a:gd name="T10" fmla="*/ 76 w 754"/>
                <a:gd name="T11" fmla="*/ 10 h 840"/>
                <a:gd name="T12" fmla="*/ 271 w 754"/>
                <a:gd name="T13" fmla="*/ 0 h 840"/>
                <a:gd name="T14" fmla="*/ 271 w 754"/>
                <a:gd name="T15" fmla="*/ 100 h 840"/>
                <a:gd name="T16" fmla="*/ 147 w 754"/>
                <a:gd name="T17" fmla="*/ 106 h 840"/>
                <a:gd name="T18" fmla="*/ 99 w 754"/>
                <a:gd name="T19" fmla="*/ 423 h 840"/>
                <a:gd name="T20" fmla="*/ 146 w 754"/>
                <a:gd name="T21" fmla="*/ 738 h 840"/>
                <a:gd name="T22" fmla="*/ 271 w 754"/>
                <a:gd name="T23" fmla="*/ 741 h 840"/>
                <a:gd name="T24" fmla="*/ 271 w 754"/>
                <a:gd name="T25" fmla="*/ 840 h 840"/>
                <a:gd name="T26" fmla="*/ 523 w 754"/>
                <a:gd name="T27" fmla="*/ 255 h 840"/>
                <a:gd name="T28" fmla="*/ 418 w 754"/>
                <a:gd name="T29" fmla="*/ 251 h 840"/>
                <a:gd name="T30" fmla="*/ 371 w 754"/>
                <a:gd name="T31" fmla="*/ 377 h 840"/>
                <a:gd name="T32" fmla="*/ 326 w 754"/>
                <a:gd name="T33" fmla="*/ 251 h 840"/>
                <a:gd name="T34" fmla="*/ 223 w 754"/>
                <a:gd name="T35" fmla="*/ 256 h 840"/>
                <a:gd name="T36" fmla="*/ 297 w 754"/>
                <a:gd name="T37" fmla="*/ 460 h 840"/>
                <a:gd name="T38" fmla="*/ 378 w 754"/>
                <a:gd name="T39" fmla="*/ 621 h 840"/>
                <a:gd name="T40" fmla="*/ 491 w 754"/>
                <a:gd name="T41" fmla="*/ 619 h 840"/>
                <a:gd name="T42" fmla="*/ 427 w 754"/>
                <a:gd name="T43" fmla="*/ 499 h 840"/>
                <a:gd name="T44" fmla="*/ 446 w 754"/>
                <a:gd name="T45" fmla="*/ 459 h 840"/>
                <a:gd name="T46" fmla="*/ 523 w 754"/>
                <a:gd name="T47" fmla="*/ 255 h 840"/>
                <a:gd name="T48" fmla="*/ 689 w 754"/>
                <a:gd name="T49" fmla="*/ 39 h 840"/>
                <a:gd name="T50" fmla="*/ 677 w 754"/>
                <a:gd name="T51" fmla="*/ 10 h 840"/>
                <a:gd name="T52" fmla="*/ 482 w 754"/>
                <a:gd name="T53" fmla="*/ 0 h 840"/>
                <a:gd name="T54" fmla="*/ 482 w 754"/>
                <a:gd name="T55" fmla="*/ 100 h 840"/>
                <a:gd name="T56" fmla="*/ 607 w 754"/>
                <a:gd name="T57" fmla="*/ 106 h 840"/>
                <a:gd name="T58" fmla="*/ 654 w 754"/>
                <a:gd name="T59" fmla="*/ 423 h 840"/>
                <a:gd name="T60" fmla="*/ 607 w 754"/>
                <a:gd name="T61" fmla="*/ 738 h 840"/>
                <a:gd name="T62" fmla="*/ 482 w 754"/>
                <a:gd name="T63" fmla="*/ 741 h 840"/>
                <a:gd name="T64" fmla="*/ 482 w 754"/>
                <a:gd name="T65" fmla="*/ 840 h 840"/>
                <a:gd name="T66" fmla="*/ 677 w 754"/>
                <a:gd name="T67" fmla="*/ 837 h 840"/>
                <a:gd name="T68" fmla="*/ 689 w 754"/>
                <a:gd name="T69" fmla="*/ 806 h 840"/>
                <a:gd name="T70" fmla="*/ 754 w 754"/>
                <a:gd name="T71" fmla="*/ 423 h 840"/>
                <a:gd name="T72" fmla="*/ 689 w 754"/>
                <a:gd name="T73" fmla="*/ 3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4" h="840">
                  <a:moveTo>
                    <a:pt x="271" y="840"/>
                  </a:moveTo>
                  <a:cubicBezTo>
                    <a:pt x="77" y="837"/>
                    <a:pt x="77" y="837"/>
                    <a:pt x="77" y="837"/>
                  </a:cubicBezTo>
                  <a:cubicBezTo>
                    <a:pt x="64" y="806"/>
                    <a:pt x="64" y="806"/>
                    <a:pt x="64" y="806"/>
                  </a:cubicBezTo>
                  <a:cubicBezTo>
                    <a:pt x="62" y="800"/>
                    <a:pt x="0" y="644"/>
                    <a:pt x="0" y="423"/>
                  </a:cubicBezTo>
                  <a:cubicBezTo>
                    <a:pt x="0" y="202"/>
                    <a:pt x="62" y="46"/>
                    <a:pt x="64" y="3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100"/>
                    <a:pt x="271" y="100"/>
                    <a:pt x="271" y="100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30" y="158"/>
                    <a:pt x="99" y="275"/>
                    <a:pt x="99" y="423"/>
                  </a:cubicBezTo>
                  <a:cubicBezTo>
                    <a:pt x="99" y="570"/>
                    <a:pt x="130" y="686"/>
                    <a:pt x="146" y="738"/>
                  </a:cubicBezTo>
                  <a:cubicBezTo>
                    <a:pt x="271" y="741"/>
                    <a:pt x="271" y="741"/>
                    <a:pt x="271" y="741"/>
                  </a:cubicBezTo>
                  <a:lnTo>
                    <a:pt x="271" y="840"/>
                  </a:lnTo>
                  <a:close/>
                  <a:moveTo>
                    <a:pt x="523" y="255"/>
                  </a:moveTo>
                  <a:cubicBezTo>
                    <a:pt x="418" y="251"/>
                    <a:pt x="418" y="251"/>
                    <a:pt x="418" y="251"/>
                  </a:cubicBezTo>
                  <a:cubicBezTo>
                    <a:pt x="408" y="281"/>
                    <a:pt x="391" y="329"/>
                    <a:pt x="371" y="377"/>
                  </a:cubicBezTo>
                  <a:cubicBezTo>
                    <a:pt x="352" y="328"/>
                    <a:pt x="336" y="280"/>
                    <a:pt x="326" y="251"/>
                  </a:cubicBezTo>
                  <a:cubicBezTo>
                    <a:pt x="223" y="256"/>
                    <a:pt x="223" y="256"/>
                    <a:pt x="223" y="256"/>
                  </a:cubicBezTo>
                  <a:cubicBezTo>
                    <a:pt x="229" y="277"/>
                    <a:pt x="258" y="373"/>
                    <a:pt x="297" y="460"/>
                  </a:cubicBezTo>
                  <a:cubicBezTo>
                    <a:pt x="323" y="518"/>
                    <a:pt x="355" y="580"/>
                    <a:pt x="378" y="621"/>
                  </a:cubicBezTo>
                  <a:cubicBezTo>
                    <a:pt x="491" y="619"/>
                    <a:pt x="491" y="619"/>
                    <a:pt x="491" y="619"/>
                  </a:cubicBezTo>
                  <a:cubicBezTo>
                    <a:pt x="490" y="617"/>
                    <a:pt x="459" y="563"/>
                    <a:pt x="427" y="499"/>
                  </a:cubicBezTo>
                  <a:cubicBezTo>
                    <a:pt x="433" y="485"/>
                    <a:pt x="439" y="472"/>
                    <a:pt x="446" y="459"/>
                  </a:cubicBezTo>
                  <a:cubicBezTo>
                    <a:pt x="486" y="369"/>
                    <a:pt x="518" y="271"/>
                    <a:pt x="523" y="255"/>
                  </a:cubicBezTo>
                  <a:moveTo>
                    <a:pt x="689" y="39"/>
                  </a:moveTo>
                  <a:cubicBezTo>
                    <a:pt x="677" y="10"/>
                    <a:pt x="677" y="10"/>
                    <a:pt x="677" y="1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2" y="100"/>
                    <a:pt x="482" y="100"/>
                    <a:pt x="482" y="100"/>
                  </a:cubicBezTo>
                  <a:cubicBezTo>
                    <a:pt x="607" y="106"/>
                    <a:pt x="607" y="106"/>
                    <a:pt x="607" y="106"/>
                  </a:cubicBezTo>
                  <a:cubicBezTo>
                    <a:pt x="624" y="158"/>
                    <a:pt x="654" y="275"/>
                    <a:pt x="654" y="423"/>
                  </a:cubicBezTo>
                  <a:cubicBezTo>
                    <a:pt x="654" y="569"/>
                    <a:pt x="624" y="686"/>
                    <a:pt x="607" y="738"/>
                  </a:cubicBezTo>
                  <a:cubicBezTo>
                    <a:pt x="482" y="741"/>
                    <a:pt x="482" y="741"/>
                    <a:pt x="482" y="741"/>
                  </a:cubicBezTo>
                  <a:cubicBezTo>
                    <a:pt x="482" y="840"/>
                    <a:pt x="482" y="840"/>
                    <a:pt x="482" y="840"/>
                  </a:cubicBezTo>
                  <a:cubicBezTo>
                    <a:pt x="677" y="837"/>
                    <a:pt x="677" y="837"/>
                    <a:pt x="677" y="837"/>
                  </a:cubicBezTo>
                  <a:cubicBezTo>
                    <a:pt x="689" y="806"/>
                    <a:pt x="689" y="806"/>
                    <a:pt x="689" y="806"/>
                  </a:cubicBezTo>
                  <a:cubicBezTo>
                    <a:pt x="692" y="800"/>
                    <a:pt x="754" y="644"/>
                    <a:pt x="754" y="423"/>
                  </a:cubicBezTo>
                  <a:cubicBezTo>
                    <a:pt x="754" y="202"/>
                    <a:pt x="692" y="46"/>
                    <a:pt x="689" y="39"/>
                  </a:cubicBezTo>
                </a:path>
              </a:pathLst>
            </a:custGeom>
            <a:solidFill>
              <a:srgbClr val="F0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81" tIns="17141" rIns="34281" bIns="17141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8E06CC2-7EB1-404C-8D0B-3E979A680F51}"/>
              </a:ext>
            </a:extLst>
          </p:cNvPr>
          <p:cNvSpPr/>
          <p:nvPr/>
        </p:nvSpPr>
        <p:spPr>
          <a:xfrm>
            <a:off x="3773358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</a:rPr>
              <a:t>Supplier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DF834B-127A-45D8-A0BC-6A98880FF3E6}"/>
              </a:ext>
            </a:extLst>
          </p:cNvPr>
          <p:cNvSpPr/>
          <p:nvPr/>
        </p:nvSpPr>
        <p:spPr>
          <a:xfrm>
            <a:off x="5073569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</a:rPr>
              <a:t>Employee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AFDA810-5815-4F76-8432-CCA685446BD2}"/>
              </a:ext>
            </a:extLst>
          </p:cNvPr>
          <p:cNvSpPr/>
          <p:nvPr/>
        </p:nvSpPr>
        <p:spPr>
          <a:xfrm>
            <a:off x="8974203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Finance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86281C-A4A2-43B3-8637-ED80E1B3BF51}"/>
              </a:ext>
            </a:extLst>
          </p:cNvPr>
          <p:cNvSpPr/>
          <p:nvPr/>
        </p:nvSpPr>
        <p:spPr>
          <a:xfrm>
            <a:off x="2432313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Customer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2F0E1C-B5FF-4618-B058-B161F4FD71D8}"/>
              </a:ext>
            </a:extLst>
          </p:cNvPr>
          <p:cNvSpPr/>
          <p:nvPr/>
        </p:nvSpPr>
        <p:spPr>
          <a:xfrm>
            <a:off x="10274414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Legal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D5B85A-C093-4B0D-BB6B-605D8F8222CA}"/>
              </a:ext>
            </a:extLst>
          </p:cNvPr>
          <p:cNvSpPr/>
          <p:nvPr/>
        </p:nvSpPr>
        <p:spPr>
          <a:xfrm>
            <a:off x="505183" y="1397131"/>
            <a:ext cx="11005949" cy="191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Solutions and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356B37-0D4C-439C-816A-AA06D4BF224A}"/>
              </a:ext>
            </a:extLst>
          </p:cNvPr>
          <p:cNvSpPr/>
          <p:nvPr/>
        </p:nvSpPr>
        <p:spPr>
          <a:xfrm>
            <a:off x="3457384" y="2071597"/>
            <a:ext cx="1317630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Manufacturing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0B9954D-9406-4398-9ECC-5DEEE95C2A7C}"/>
              </a:ext>
            </a:extLst>
          </p:cNvPr>
          <p:cNvSpPr/>
          <p:nvPr/>
        </p:nvSpPr>
        <p:spPr>
          <a:xfrm>
            <a:off x="6491292" y="2071597"/>
            <a:ext cx="954263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 Utilities &amp; Energy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483C81E-7906-4E91-8D31-A940920C3EFD}"/>
              </a:ext>
            </a:extLst>
          </p:cNvPr>
          <p:cNvSpPr/>
          <p:nvPr/>
        </p:nvSpPr>
        <p:spPr>
          <a:xfrm>
            <a:off x="5539641" y="2071597"/>
            <a:ext cx="868579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Life Sciences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406F40-6B16-49C4-9F1C-A8B0D0B375CD}"/>
              </a:ext>
            </a:extLst>
          </p:cNvPr>
          <p:cNvSpPr/>
          <p:nvPr/>
        </p:nvSpPr>
        <p:spPr>
          <a:xfrm>
            <a:off x="4864822" y="2071597"/>
            <a:ext cx="637633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Retail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D3BD1A-902B-4ADA-92D3-2AEED923132F}"/>
              </a:ext>
            </a:extLst>
          </p:cNvPr>
          <p:cNvSpPr/>
          <p:nvPr/>
        </p:nvSpPr>
        <p:spPr>
          <a:xfrm>
            <a:off x="7487240" y="2071597"/>
            <a:ext cx="800534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Telecom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48E7B38-89A6-4928-8B44-8C2A9A8700A5}"/>
              </a:ext>
            </a:extLst>
          </p:cNvPr>
          <p:cNvSpPr/>
          <p:nvPr/>
        </p:nvSpPr>
        <p:spPr>
          <a:xfrm>
            <a:off x="2412989" y="2071597"/>
            <a:ext cx="964010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</a:rPr>
              <a:t>Financial &amp;</a:t>
            </a:r>
            <a:br>
              <a:rPr lang="en-US" sz="1100" kern="0" dirty="0">
                <a:solidFill>
                  <a:schemeClr val="bg1"/>
                </a:solidFill>
                <a:latin typeface="Arial"/>
              </a:rPr>
            </a:br>
            <a:r>
              <a:rPr lang="en-US" sz="1100" kern="0" dirty="0">
                <a:solidFill>
                  <a:schemeClr val="bg1"/>
                </a:solidFill>
                <a:latin typeface="Arial"/>
              </a:rPr>
              <a:t>Insurance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621E93-EF60-4886-A263-4C09925A99C9}"/>
              </a:ext>
            </a:extLst>
          </p:cNvPr>
          <p:cNvSpPr/>
          <p:nvPr/>
        </p:nvSpPr>
        <p:spPr>
          <a:xfrm>
            <a:off x="8347263" y="2071597"/>
            <a:ext cx="1331418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Transportation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7ECC1-EB4F-4F2E-9F6B-F22E63E12243}"/>
              </a:ext>
            </a:extLst>
          </p:cNvPr>
          <p:cNvSpPr/>
          <p:nvPr/>
        </p:nvSpPr>
        <p:spPr>
          <a:xfrm>
            <a:off x="9768489" y="2071597"/>
            <a:ext cx="848356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Media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95F6508-855A-490F-AE6E-70D49C043911}"/>
              </a:ext>
            </a:extLst>
          </p:cNvPr>
          <p:cNvSpPr/>
          <p:nvPr/>
        </p:nvSpPr>
        <p:spPr>
          <a:xfrm>
            <a:off x="10700885" y="2071597"/>
            <a:ext cx="724595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</a:rPr>
              <a:t>Public Sector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DC13E0-259C-4D0A-8508-AC37A070C86D}"/>
              </a:ext>
            </a:extLst>
          </p:cNvPr>
          <p:cNvSpPr/>
          <p:nvPr/>
        </p:nvSpPr>
        <p:spPr>
          <a:xfrm>
            <a:off x="6553860" y="1166212"/>
            <a:ext cx="803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5482D63-185D-4AF4-A442-971F775051D6}"/>
              </a:ext>
            </a:extLst>
          </p:cNvPr>
          <p:cNvSpPr/>
          <p:nvPr/>
        </p:nvSpPr>
        <p:spPr>
          <a:xfrm>
            <a:off x="6477141" y="2629116"/>
            <a:ext cx="9572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Horizontal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C9A2104-FE01-4271-89BE-DC73EB506DDA}"/>
              </a:ext>
            </a:extLst>
          </p:cNvPr>
          <p:cNvCxnSpPr/>
          <p:nvPr/>
        </p:nvCxnSpPr>
        <p:spPr>
          <a:xfrm>
            <a:off x="3401061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6E8A9D-DFFF-4605-8C8E-E225B278A1DA}"/>
              </a:ext>
            </a:extLst>
          </p:cNvPr>
          <p:cNvCxnSpPr/>
          <p:nvPr/>
        </p:nvCxnSpPr>
        <p:spPr>
          <a:xfrm>
            <a:off x="4760629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79704E5-7E1A-42C0-A773-00182595B323}"/>
              </a:ext>
            </a:extLst>
          </p:cNvPr>
          <p:cNvCxnSpPr/>
          <p:nvPr/>
        </p:nvCxnSpPr>
        <p:spPr>
          <a:xfrm>
            <a:off x="5494556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A06B07-BF6D-485F-94AB-C32C18EF2F74}"/>
              </a:ext>
            </a:extLst>
          </p:cNvPr>
          <p:cNvCxnSpPr/>
          <p:nvPr/>
        </p:nvCxnSpPr>
        <p:spPr>
          <a:xfrm>
            <a:off x="6457082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09C6518-B5CD-4B63-9351-ADCBA4ED896B}"/>
              </a:ext>
            </a:extLst>
          </p:cNvPr>
          <p:cNvCxnSpPr/>
          <p:nvPr/>
        </p:nvCxnSpPr>
        <p:spPr>
          <a:xfrm>
            <a:off x="7479766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59A18AC-E0F4-429A-A1A3-0022FACAB11B}"/>
              </a:ext>
            </a:extLst>
          </p:cNvPr>
          <p:cNvCxnSpPr/>
          <p:nvPr/>
        </p:nvCxnSpPr>
        <p:spPr>
          <a:xfrm>
            <a:off x="8285881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D944E7F-3A44-4AC6-B3D6-19D937547DBF}"/>
              </a:ext>
            </a:extLst>
          </p:cNvPr>
          <p:cNvCxnSpPr/>
          <p:nvPr/>
        </p:nvCxnSpPr>
        <p:spPr>
          <a:xfrm>
            <a:off x="9717639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309B0CE-F978-43BC-A3F3-6528C491531B}"/>
              </a:ext>
            </a:extLst>
          </p:cNvPr>
          <p:cNvCxnSpPr/>
          <p:nvPr/>
        </p:nvCxnSpPr>
        <p:spPr>
          <a:xfrm>
            <a:off x="10571880" y="1437260"/>
            <a:ext cx="0" cy="923090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77916C-D2A3-49F6-B18C-EC0A2CB66C24}"/>
              </a:ext>
            </a:extLst>
          </p:cNvPr>
          <p:cNvCxnSpPr/>
          <p:nvPr/>
        </p:nvCxnSpPr>
        <p:spPr>
          <a:xfrm>
            <a:off x="3762009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6370A78-1C31-4A9F-85E2-0E913DFC7266}"/>
              </a:ext>
            </a:extLst>
          </p:cNvPr>
          <p:cNvCxnSpPr/>
          <p:nvPr/>
        </p:nvCxnSpPr>
        <p:spPr>
          <a:xfrm>
            <a:off x="5025325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CB9F7BE-642D-4314-A6A7-6D9F85007A81}"/>
              </a:ext>
            </a:extLst>
          </p:cNvPr>
          <p:cNvCxnSpPr/>
          <p:nvPr/>
        </p:nvCxnSpPr>
        <p:spPr>
          <a:xfrm>
            <a:off x="6312704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D63F631-BF71-4964-A61D-433A434A6044}"/>
              </a:ext>
            </a:extLst>
          </p:cNvPr>
          <p:cNvCxnSpPr/>
          <p:nvPr/>
        </p:nvCxnSpPr>
        <p:spPr>
          <a:xfrm>
            <a:off x="7672272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FF57DF-8EB1-4A22-A769-32CE900CED56}"/>
              </a:ext>
            </a:extLst>
          </p:cNvPr>
          <p:cNvCxnSpPr/>
          <p:nvPr/>
        </p:nvCxnSpPr>
        <p:spPr>
          <a:xfrm>
            <a:off x="8935587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147406-15A1-447F-9CB1-F45FA3514730}"/>
              </a:ext>
            </a:extLst>
          </p:cNvPr>
          <p:cNvCxnSpPr/>
          <p:nvPr/>
        </p:nvCxnSpPr>
        <p:spPr>
          <a:xfrm>
            <a:off x="10222966" y="2715419"/>
            <a:ext cx="0" cy="749023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DD74E94-7011-40AE-8745-7D7469BFA1D4}"/>
              </a:ext>
            </a:extLst>
          </p:cNvPr>
          <p:cNvCxnSpPr/>
          <p:nvPr/>
        </p:nvCxnSpPr>
        <p:spPr>
          <a:xfrm>
            <a:off x="3868271" y="5790372"/>
            <a:ext cx="0" cy="446462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05049CE-E9BC-4971-902F-16E9B0A423BE}"/>
              </a:ext>
            </a:extLst>
          </p:cNvPr>
          <p:cNvCxnSpPr/>
          <p:nvPr/>
        </p:nvCxnSpPr>
        <p:spPr>
          <a:xfrm>
            <a:off x="6361603" y="5790372"/>
            <a:ext cx="0" cy="446462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791685C-AE0E-4694-8ACD-C5CD8285DF71}"/>
              </a:ext>
            </a:extLst>
          </p:cNvPr>
          <p:cNvCxnSpPr/>
          <p:nvPr/>
        </p:nvCxnSpPr>
        <p:spPr>
          <a:xfrm>
            <a:off x="8956022" y="5790372"/>
            <a:ext cx="0" cy="446462"/>
          </a:xfrm>
          <a:prstGeom prst="line">
            <a:avLst/>
          </a:prstGeom>
          <a:ln w="635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8FA5AEB-C756-4D28-BE7B-E021281F1401}"/>
              </a:ext>
            </a:extLst>
          </p:cNvPr>
          <p:cNvCxnSpPr/>
          <p:nvPr/>
        </p:nvCxnSpPr>
        <p:spPr>
          <a:xfrm>
            <a:off x="2186237" y="5671144"/>
            <a:ext cx="9550891" cy="0"/>
          </a:xfrm>
          <a:prstGeom prst="line">
            <a:avLst/>
          </a:prstGeom>
          <a:ln w="127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7C05B0F-D2BA-4521-A22B-E6223B5356EF}"/>
              </a:ext>
            </a:extLst>
          </p:cNvPr>
          <p:cNvCxnSpPr/>
          <p:nvPr/>
        </p:nvCxnSpPr>
        <p:spPr>
          <a:xfrm>
            <a:off x="3076208" y="3881413"/>
            <a:ext cx="0" cy="293959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4AD2EF-29B4-414D-BFBA-4C83BECE2F88}"/>
              </a:ext>
            </a:extLst>
          </p:cNvPr>
          <p:cNvCxnSpPr/>
          <p:nvPr/>
        </p:nvCxnSpPr>
        <p:spPr>
          <a:xfrm>
            <a:off x="4387650" y="3881413"/>
            <a:ext cx="0" cy="293959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8545A6C-BC81-4931-B70A-271D51737D74}"/>
              </a:ext>
            </a:extLst>
          </p:cNvPr>
          <p:cNvCxnSpPr/>
          <p:nvPr/>
        </p:nvCxnSpPr>
        <p:spPr>
          <a:xfrm>
            <a:off x="6481145" y="3881413"/>
            <a:ext cx="0" cy="307737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21AA90E-93F3-45F4-9E58-8B7743117225}"/>
              </a:ext>
            </a:extLst>
          </p:cNvPr>
          <p:cNvCxnSpPr/>
          <p:nvPr/>
        </p:nvCxnSpPr>
        <p:spPr>
          <a:xfrm>
            <a:off x="7840713" y="3881413"/>
            <a:ext cx="0" cy="307737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A0748AB-0E57-4D48-916D-683CBADA3FCD}"/>
              </a:ext>
            </a:extLst>
          </p:cNvPr>
          <p:cNvCxnSpPr/>
          <p:nvPr/>
        </p:nvCxnSpPr>
        <p:spPr>
          <a:xfrm>
            <a:off x="8884568" y="3881413"/>
            <a:ext cx="0" cy="307737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979C8AA-1121-4D83-BCF7-E12451D61DD8}"/>
              </a:ext>
            </a:extLst>
          </p:cNvPr>
          <p:cNvCxnSpPr/>
          <p:nvPr/>
        </p:nvCxnSpPr>
        <p:spPr>
          <a:xfrm>
            <a:off x="10266905" y="3881413"/>
            <a:ext cx="0" cy="307737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2">
            <a:extLst>
              <a:ext uri="{FF2B5EF4-FFF2-40B4-BE49-F238E27FC236}">
                <a16:creationId xmlns:a16="http://schemas.microsoft.com/office/drawing/2014/main" id="{8F6D0F08-F8AF-4B33-A3F2-FB538429A2CB}"/>
              </a:ext>
            </a:extLst>
          </p:cNvPr>
          <p:cNvGrpSpPr>
            <a:grpSpLocks/>
          </p:cNvGrpSpPr>
          <p:nvPr/>
        </p:nvGrpSpPr>
        <p:grpSpPr bwMode="auto">
          <a:xfrm>
            <a:off x="2645460" y="1531617"/>
            <a:ext cx="442924" cy="464425"/>
            <a:chOff x="1784350" y="3187700"/>
            <a:chExt cx="288925" cy="303213"/>
          </a:xfrm>
          <a:solidFill>
            <a:schemeClr val="bg1"/>
          </a:solidFill>
        </p:grpSpPr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B7A7868A-6ED8-4BAD-8DCD-A95C72A04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187700"/>
              <a:ext cx="288925" cy="303213"/>
            </a:xfrm>
            <a:custGeom>
              <a:avLst/>
              <a:gdLst>
                <a:gd name="T0" fmla="*/ 246 w 801"/>
                <a:gd name="T1" fmla="*/ 113 h 842"/>
                <a:gd name="T2" fmla="*/ 0 w 801"/>
                <a:gd name="T3" fmla="*/ 567 h 842"/>
                <a:gd name="T4" fmla="*/ 540 w 801"/>
                <a:gd name="T5" fmla="*/ 618 h 842"/>
                <a:gd name="T6" fmla="*/ 784 w 801"/>
                <a:gd name="T7" fmla="*/ 532 h 842"/>
                <a:gd name="T8" fmla="*/ 784 w 801"/>
                <a:gd name="T9" fmla="*/ 530 h 842"/>
                <a:gd name="T10" fmla="*/ 798 w 801"/>
                <a:gd name="T11" fmla="*/ 113 h 842"/>
                <a:gd name="T12" fmla="*/ 523 w 801"/>
                <a:gd name="T13" fmla="*/ 52 h 842"/>
                <a:gd name="T14" fmla="*/ 523 w 801"/>
                <a:gd name="T15" fmla="*/ 175 h 842"/>
                <a:gd name="T16" fmla="*/ 523 w 801"/>
                <a:gd name="T17" fmla="*/ 52 h 842"/>
                <a:gd name="T18" fmla="*/ 287 w 801"/>
                <a:gd name="T19" fmla="*/ 288 h 842"/>
                <a:gd name="T20" fmla="*/ 287 w 801"/>
                <a:gd name="T21" fmla="*/ 288 h 842"/>
                <a:gd name="T22" fmla="*/ 523 w 801"/>
                <a:gd name="T23" fmla="*/ 325 h 842"/>
                <a:gd name="T24" fmla="*/ 759 w 801"/>
                <a:gd name="T25" fmla="*/ 288 h 842"/>
                <a:gd name="T26" fmla="*/ 408 w 801"/>
                <a:gd name="T27" fmla="*/ 320 h 842"/>
                <a:gd name="T28" fmla="*/ 523 w 801"/>
                <a:gd name="T29" fmla="*/ 354 h 842"/>
                <a:gd name="T30" fmla="*/ 774 w 801"/>
                <a:gd name="T31" fmla="*/ 385 h 842"/>
                <a:gd name="T32" fmla="*/ 523 w 801"/>
                <a:gd name="T33" fmla="*/ 434 h 842"/>
                <a:gd name="T34" fmla="*/ 514 w 801"/>
                <a:gd name="T35" fmla="*/ 437 h 842"/>
                <a:gd name="T36" fmla="*/ 523 w 801"/>
                <a:gd name="T37" fmla="*/ 354 h 842"/>
                <a:gd name="T38" fmla="*/ 744 w 801"/>
                <a:gd name="T39" fmla="*/ 431 h 842"/>
                <a:gd name="T40" fmla="*/ 721 w 801"/>
                <a:gd name="T41" fmla="*/ 438 h 842"/>
                <a:gd name="T42" fmla="*/ 696 w 801"/>
                <a:gd name="T43" fmla="*/ 446 h 842"/>
                <a:gd name="T44" fmla="*/ 667 w 801"/>
                <a:gd name="T45" fmla="*/ 452 h 842"/>
                <a:gd name="T46" fmla="*/ 628 w 801"/>
                <a:gd name="T47" fmla="*/ 457 h 842"/>
                <a:gd name="T48" fmla="*/ 591 w 801"/>
                <a:gd name="T49" fmla="*/ 462 h 842"/>
                <a:gd name="T50" fmla="*/ 556 w 801"/>
                <a:gd name="T51" fmla="*/ 463 h 842"/>
                <a:gd name="T52" fmla="*/ 540 w 801"/>
                <a:gd name="T53" fmla="*/ 462 h 842"/>
                <a:gd name="T54" fmla="*/ 759 w 801"/>
                <a:gd name="T55" fmla="*/ 424 h 842"/>
                <a:gd name="T56" fmla="*/ 760 w 801"/>
                <a:gd name="T57" fmla="*/ 455 h 842"/>
                <a:gd name="T58" fmla="*/ 760 w 801"/>
                <a:gd name="T59" fmla="*/ 529 h 842"/>
                <a:gd name="T60" fmla="*/ 562 w 801"/>
                <a:gd name="T61" fmla="*/ 567 h 842"/>
                <a:gd name="T62" fmla="*/ 565 w 801"/>
                <a:gd name="T63" fmla="*/ 489 h 842"/>
                <a:gd name="T64" fmla="*/ 603 w 801"/>
                <a:gd name="T65" fmla="*/ 488 h 842"/>
                <a:gd name="T66" fmla="*/ 644 w 801"/>
                <a:gd name="T67" fmla="*/ 485 h 842"/>
                <a:gd name="T68" fmla="*/ 674 w 801"/>
                <a:gd name="T69" fmla="*/ 479 h 842"/>
                <a:gd name="T70" fmla="*/ 704 w 801"/>
                <a:gd name="T71" fmla="*/ 473 h 842"/>
                <a:gd name="T72" fmla="*/ 731 w 801"/>
                <a:gd name="T73" fmla="*/ 466 h 842"/>
                <a:gd name="T74" fmla="*/ 759 w 801"/>
                <a:gd name="T75" fmla="*/ 456 h 842"/>
                <a:gd name="T76" fmla="*/ 774 w 801"/>
                <a:gd name="T77" fmla="*/ 250 h 842"/>
                <a:gd name="T78" fmla="*/ 523 w 801"/>
                <a:gd name="T79" fmla="*/ 300 h 842"/>
                <a:gd name="T80" fmla="*/ 272 w 801"/>
                <a:gd name="T81" fmla="*/ 250 h 842"/>
                <a:gd name="T82" fmla="*/ 523 w 801"/>
                <a:gd name="T83" fmla="*/ 201 h 842"/>
                <a:gd name="T84" fmla="*/ 774 w 801"/>
                <a:gd name="T85" fmla="*/ 250 h 842"/>
                <a:gd name="T86" fmla="*/ 27 w 801"/>
                <a:gd name="T87" fmla="*/ 565 h 842"/>
                <a:gd name="T88" fmla="*/ 521 w 801"/>
                <a:gd name="T89" fmla="*/ 565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1" h="842">
                  <a:moveTo>
                    <a:pt x="800" y="113"/>
                  </a:moveTo>
                  <a:cubicBezTo>
                    <a:pt x="800" y="0"/>
                    <a:pt x="246" y="0"/>
                    <a:pt x="246" y="113"/>
                  </a:cubicBezTo>
                  <a:lnTo>
                    <a:pt x="246" y="294"/>
                  </a:lnTo>
                  <a:cubicBezTo>
                    <a:pt x="107" y="307"/>
                    <a:pt x="0" y="424"/>
                    <a:pt x="0" y="567"/>
                  </a:cubicBezTo>
                  <a:cubicBezTo>
                    <a:pt x="0" y="717"/>
                    <a:pt x="122" y="841"/>
                    <a:pt x="272" y="841"/>
                  </a:cubicBezTo>
                  <a:cubicBezTo>
                    <a:pt x="406" y="841"/>
                    <a:pt x="517" y="745"/>
                    <a:pt x="540" y="618"/>
                  </a:cubicBezTo>
                  <a:cubicBezTo>
                    <a:pt x="664" y="615"/>
                    <a:pt x="798" y="587"/>
                    <a:pt x="798" y="532"/>
                  </a:cubicBezTo>
                  <a:lnTo>
                    <a:pt x="784" y="532"/>
                  </a:lnTo>
                  <a:lnTo>
                    <a:pt x="784" y="530"/>
                  </a:lnTo>
                  <a:lnTo>
                    <a:pt x="784" y="530"/>
                  </a:lnTo>
                  <a:lnTo>
                    <a:pt x="798" y="530"/>
                  </a:lnTo>
                  <a:lnTo>
                    <a:pt x="798" y="113"/>
                  </a:lnTo>
                  <a:lnTo>
                    <a:pt x="800" y="113"/>
                  </a:lnTo>
                  <a:close/>
                  <a:moveTo>
                    <a:pt x="523" y="52"/>
                  </a:moveTo>
                  <a:cubicBezTo>
                    <a:pt x="676" y="52"/>
                    <a:pt x="774" y="88"/>
                    <a:pt x="774" y="113"/>
                  </a:cubicBezTo>
                  <a:cubicBezTo>
                    <a:pt x="774" y="137"/>
                    <a:pt x="676" y="175"/>
                    <a:pt x="523" y="175"/>
                  </a:cubicBezTo>
                  <a:cubicBezTo>
                    <a:pt x="370" y="175"/>
                    <a:pt x="272" y="137"/>
                    <a:pt x="272" y="113"/>
                  </a:cubicBezTo>
                  <a:cubicBezTo>
                    <a:pt x="272" y="88"/>
                    <a:pt x="370" y="52"/>
                    <a:pt x="523" y="52"/>
                  </a:cubicBezTo>
                  <a:close/>
                  <a:moveTo>
                    <a:pt x="287" y="288"/>
                  </a:moveTo>
                  <a:lnTo>
                    <a:pt x="287" y="288"/>
                  </a:lnTo>
                  <a:cubicBezTo>
                    <a:pt x="288" y="287"/>
                    <a:pt x="288" y="288"/>
                    <a:pt x="290" y="288"/>
                  </a:cubicBezTo>
                  <a:cubicBezTo>
                    <a:pt x="290" y="288"/>
                    <a:pt x="288" y="288"/>
                    <a:pt x="287" y="288"/>
                  </a:cubicBezTo>
                  <a:close/>
                  <a:moveTo>
                    <a:pt x="402" y="318"/>
                  </a:moveTo>
                  <a:cubicBezTo>
                    <a:pt x="437" y="322"/>
                    <a:pt x="478" y="325"/>
                    <a:pt x="523" y="325"/>
                  </a:cubicBezTo>
                  <a:cubicBezTo>
                    <a:pt x="637" y="325"/>
                    <a:pt x="718" y="307"/>
                    <a:pt x="759" y="285"/>
                  </a:cubicBezTo>
                  <a:lnTo>
                    <a:pt x="759" y="288"/>
                  </a:lnTo>
                  <a:cubicBezTo>
                    <a:pt x="711" y="313"/>
                    <a:pt x="622" y="328"/>
                    <a:pt x="523" y="328"/>
                  </a:cubicBezTo>
                  <a:cubicBezTo>
                    <a:pt x="484" y="328"/>
                    <a:pt x="444" y="325"/>
                    <a:pt x="408" y="320"/>
                  </a:cubicBezTo>
                  <a:cubicBezTo>
                    <a:pt x="406" y="320"/>
                    <a:pt x="405" y="319"/>
                    <a:pt x="402" y="318"/>
                  </a:cubicBezTo>
                  <a:close/>
                  <a:moveTo>
                    <a:pt x="523" y="354"/>
                  </a:moveTo>
                  <a:cubicBezTo>
                    <a:pt x="628" y="354"/>
                    <a:pt x="723" y="338"/>
                    <a:pt x="774" y="310"/>
                  </a:cubicBezTo>
                  <a:lnTo>
                    <a:pt x="774" y="385"/>
                  </a:lnTo>
                  <a:cubicBezTo>
                    <a:pt x="769" y="385"/>
                    <a:pt x="765" y="384"/>
                    <a:pt x="763" y="387"/>
                  </a:cubicBezTo>
                  <a:cubicBezTo>
                    <a:pt x="743" y="405"/>
                    <a:pt x="664" y="434"/>
                    <a:pt x="523" y="434"/>
                  </a:cubicBezTo>
                  <a:lnTo>
                    <a:pt x="523" y="434"/>
                  </a:lnTo>
                  <a:cubicBezTo>
                    <a:pt x="520" y="434"/>
                    <a:pt x="517" y="436"/>
                    <a:pt x="514" y="437"/>
                  </a:cubicBezTo>
                  <a:cubicBezTo>
                    <a:pt x="495" y="404"/>
                    <a:pt x="470" y="373"/>
                    <a:pt x="440" y="350"/>
                  </a:cubicBezTo>
                  <a:cubicBezTo>
                    <a:pt x="467" y="352"/>
                    <a:pt x="495" y="354"/>
                    <a:pt x="523" y="354"/>
                  </a:cubicBezTo>
                  <a:close/>
                  <a:moveTo>
                    <a:pt x="753" y="428"/>
                  </a:moveTo>
                  <a:cubicBezTo>
                    <a:pt x="750" y="430"/>
                    <a:pt x="747" y="431"/>
                    <a:pt x="744" y="431"/>
                  </a:cubicBezTo>
                  <a:cubicBezTo>
                    <a:pt x="740" y="433"/>
                    <a:pt x="736" y="434"/>
                    <a:pt x="731" y="436"/>
                  </a:cubicBezTo>
                  <a:cubicBezTo>
                    <a:pt x="728" y="437"/>
                    <a:pt x="725" y="437"/>
                    <a:pt x="721" y="438"/>
                  </a:cubicBezTo>
                  <a:cubicBezTo>
                    <a:pt x="717" y="440"/>
                    <a:pt x="711" y="441"/>
                    <a:pt x="707" y="443"/>
                  </a:cubicBezTo>
                  <a:cubicBezTo>
                    <a:pt x="704" y="444"/>
                    <a:pt x="699" y="444"/>
                    <a:pt x="696" y="446"/>
                  </a:cubicBezTo>
                  <a:cubicBezTo>
                    <a:pt x="690" y="447"/>
                    <a:pt x="685" y="449"/>
                    <a:pt x="679" y="449"/>
                  </a:cubicBezTo>
                  <a:cubicBezTo>
                    <a:pt x="674" y="450"/>
                    <a:pt x="672" y="450"/>
                    <a:pt x="667" y="452"/>
                  </a:cubicBezTo>
                  <a:cubicBezTo>
                    <a:pt x="658" y="453"/>
                    <a:pt x="650" y="455"/>
                    <a:pt x="641" y="456"/>
                  </a:cubicBezTo>
                  <a:cubicBezTo>
                    <a:pt x="637" y="456"/>
                    <a:pt x="632" y="457"/>
                    <a:pt x="628" y="457"/>
                  </a:cubicBezTo>
                  <a:cubicBezTo>
                    <a:pt x="621" y="459"/>
                    <a:pt x="613" y="459"/>
                    <a:pt x="606" y="460"/>
                  </a:cubicBezTo>
                  <a:cubicBezTo>
                    <a:pt x="602" y="460"/>
                    <a:pt x="596" y="462"/>
                    <a:pt x="591" y="462"/>
                  </a:cubicBezTo>
                  <a:cubicBezTo>
                    <a:pt x="586" y="462"/>
                    <a:pt x="578" y="463"/>
                    <a:pt x="572" y="463"/>
                  </a:cubicBezTo>
                  <a:cubicBezTo>
                    <a:pt x="567" y="463"/>
                    <a:pt x="562" y="463"/>
                    <a:pt x="556" y="463"/>
                  </a:cubicBezTo>
                  <a:cubicBezTo>
                    <a:pt x="552" y="463"/>
                    <a:pt x="546" y="463"/>
                    <a:pt x="542" y="463"/>
                  </a:cubicBezTo>
                  <a:cubicBezTo>
                    <a:pt x="542" y="463"/>
                    <a:pt x="542" y="462"/>
                    <a:pt x="540" y="462"/>
                  </a:cubicBezTo>
                  <a:cubicBezTo>
                    <a:pt x="645" y="460"/>
                    <a:pt x="720" y="443"/>
                    <a:pt x="759" y="422"/>
                  </a:cubicBezTo>
                  <a:lnTo>
                    <a:pt x="759" y="424"/>
                  </a:lnTo>
                  <a:cubicBezTo>
                    <a:pt x="758" y="425"/>
                    <a:pt x="755" y="427"/>
                    <a:pt x="753" y="428"/>
                  </a:cubicBezTo>
                  <a:close/>
                  <a:moveTo>
                    <a:pt x="760" y="455"/>
                  </a:moveTo>
                  <a:lnTo>
                    <a:pt x="760" y="529"/>
                  </a:lnTo>
                  <a:lnTo>
                    <a:pt x="760" y="529"/>
                  </a:lnTo>
                  <a:cubicBezTo>
                    <a:pt x="755" y="539"/>
                    <a:pt x="695" y="570"/>
                    <a:pt x="562" y="575"/>
                  </a:cubicBezTo>
                  <a:cubicBezTo>
                    <a:pt x="562" y="573"/>
                    <a:pt x="562" y="570"/>
                    <a:pt x="562" y="567"/>
                  </a:cubicBezTo>
                  <a:cubicBezTo>
                    <a:pt x="562" y="541"/>
                    <a:pt x="559" y="516"/>
                    <a:pt x="552" y="489"/>
                  </a:cubicBezTo>
                  <a:cubicBezTo>
                    <a:pt x="556" y="489"/>
                    <a:pt x="561" y="489"/>
                    <a:pt x="565" y="489"/>
                  </a:cubicBezTo>
                  <a:cubicBezTo>
                    <a:pt x="570" y="489"/>
                    <a:pt x="574" y="489"/>
                    <a:pt x="577" y="489"/>
                  </a:cubicBezTo>
                  <a:cubicBezTo>
                    <a:pt x="586" y="489"/>
                    <a:pt x="594" y="488"/>
                    <a:pt x="603" y="488"/>
                  </a:cubicBezTo>
                  <a:cubicBezTo>
                    <a:pt x="606" y="488"/>
                    <a:pt x="609" y="488"/>
                    <a:pt x="612" y="488"/>
                  </a:cubicBezTo>
                  <a:cubicBezTo>
                    <a:pt x="623" y="487"/>
                    <a:pt x="634" y="485"/>
                    <a:pt x="644" y="485"/>
                  </a:cubicBezTo>
                  <a:cubicBezTo>
                    <a:pt x="647" y="485"/>
                    <a:pt x="648" y="484"/>
                    <a:pt x="651" y="484"/>
                  </a:cubicBezTo>
                  <a:cubicBezTo>
                    <a:pt x="658" y="482"/>
                    <a:pt x="667" y="481"/>
                    <a:pt x="674" y="479"/>
                  </a:cubicBezTo>
                  <a:cubicBezTo>
                    <a:pt x="677" y="479"/>
                    <a:pt x="682" y="478"/>
                    <a:pt x="685" y="478"/>
                  </a:cubicBezTo>
                  <a:cubicBezTo>
                    <a:pt x="690" y="476"/>
                    <a:pt x="698" y="475"/>
                    <a:pt x="704" y="473"/>
                  </a:cubicBezTo>
                  <a:cubicBezTo>
                    <a:pt x="707" y="472"/>
                    <a:pt x="709" y="472"/>
                    <a:pt x="714" y="471"/>
                  </a:cubicBezTo>
                  <a:cubicBezTo>
                    <a:pt x="720" y="469"/>
                    <a:pt x="725" y="468"/>
                    <a:pt x="731" y="466"/>
                  </a:cubicBezTo>
                  <a:cubicBezTo>
                    <a:pt x="734" y="465"/>
                    <a:pt x="737" y="465"/>
                    <a:pt x="739" y="463"/>
                  </a:cubicBezTo>
                  <a:cubicBezTo>
                    <a:pt x="746" y="460"/>
                    <a:pt x="752" y="459"/>
                    <a:pt x="759" y="456"/>
                  </a:cubicBezTo>
                  <a:cubicBezTo>
                    <a:pt x="758" y="455"/>
                    <a:pt x="759" y="455"/>
                    <a:pt x="760" y="455"/>
                  </a:cubicBezTo>
                  <a:close/>
                  <a:moveTo>
                    <a:pt x="774" y="250"/>
                  </a:moveTo>
                  <a:cubicBezTo>
                    <a:pt x="769" y="250"/>
                    <a:pt x="766" y="250"/>
                    <a:pt x="763" y="253"/>
                  </a:cubicBezTo>
                  <a:cubicBezTo>
                    <a:pt x="744" y="272"/>
                    <a:pt x="664" y="300"/>
                    <a:pt x="523" y="300"/>
                  </a:cubicBezTo>
                  <a:cubicBezTo>
                    <a:pt x="381" y="300"/>
                    <a:pt x="301" y="272"/>
                    <a:pt x="282" y="253"/>
                  </a:cubicBezTo>
                  <a:cubicBezTo>
                    <a:pt x="279" y="250"/>
                    <a:pt x="275" y="250"/>
                    <a:pt x="272" y="250"/>
                  </a:cubicBezTo>
                  <a:lnTo>
                    <a:pt x="272" y="153"/>
                  </a:lnTo>
                  <a:cubicBezTo>
                    <a:pt x="319" y="185"/>
                    <a:pt x="421" y="201"/>
                    <a:pt x="523" y="201"/>
                  </a:cubicBezTo>
                  <a:cubicBezTo>
                    <a:pt x="625" y="201"/>
                    <a:pt x="727" y="185"/>
                    <a:pt x="774" y="153"/>
                  </a:cubicBezTo>
                  <a:lnTo>
                    <a:pt x="774" y="250"/>
                  </a:lnTo>
                  <a:close/>
                  <a:moveTo>
                    <a:pt x="274" y="813"/>
                  </a:moveTo>
                  <a:cubicBezTo>
                    <a:pt x="138" y="813"/>
                    <a:pt x="27" y="702"/>
                    <a:pt x="27" y="565"/>
                  </a:cubicBezTo>
                  <a:cubicBezTo>
                    <a:pt x="27" y="428"/>
                    <a:pt x="138" y="318"/>
                    <a:pt x="274" y="318"/>
                  </a:cubicBezTo>
                  <a:cubicBezTo>
                    <a:pt x="409" y="318"/>
                    <a:pt x="521" y="428"/>
                    <a:pt x="521" y="565"/>
                  </a:cubicBezTo>
                  <a:cubicBezTo>
                    <a:pt x="521" y="702"/>
                    <a:pt x="411" y="813"/>
                    <a:pt x="274" y="8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DA2E2A1D-66ED-4609-A167-DA24FB1F2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075" y="3332288"/>
              <a:ext cx="64517" cy="120724"/>
            </a:xfrm>
            <a:custGeom>
              <a:avLst/>
              <a:gdLst>
                <a:gd name="T0" fmla="*/ 129 w 180"/>
                <a:gd name="T1" fmla="*/ 161 h 334"/>
                <a:gd name="T2" fmla="*/ 93 w 180"/>
                <a:gd name="T3" fmla="*/ 148 h 334"/>
                <a:gd name="T4" fmla="*/ 59 w 180"/>
                <a:gd name="T5" fmla="*/ 137 h 334"/>
                <a:gd name="T6" fmla="*/ 38 w 180"/>
                <a:gd name="T7" fmla="*/ 119 h 334"/>
                <a:gd name="T8" fmla="*/ 43 w 180"/>
                <a:gd name="T9" fmla="*/ 84 h 334"/>
                <a:gd name="T10" fmla="*/ 103 w 180"/>
                <a:gd name="T11" fmla="*/ 70 h 334"/>
                <a:gd name="T12" fmla="*/ 151 w 180"/>
                <a:gd name="T13" fmla="*/ 87 h 334"/>
                <a:gd name="T14" fmla="*/ 167 w 180"/>
                <a:gd name="T15" fmla="*/ 67 h 334"/>
                <a:gd name="T16" fmla="*/ 106 w 180"/>
                <a:gd name="T17" fmla="*/ 43 h 334"/>
                <a:gd name="T18" fmla="*/ 103 w 180"/>
                <a:gd name="T19" fmla="*/ 43 h 334"/>
                <a:gd name="T20" fmla="*/ 103 w 180"/>
                <a:gd name="T21" fmla="*/ 0 h 334"/>
                <a:gd name="T22" fmla="*/ 77 w 180"/>
                <a:gd name="T23" fmla="*/ 0 h 334"/>
                <a:gd name="T24" fmla="*/ 77 w 180"/>
                <a:gd name="T25" fmla="*/ 43 h 334"/>
                <a:gd name="T26" fmla="*/ 23 w 180"/>
                <a:gd name="T27" fmla="*/ 67 h 334"/>
                <a:gd name="T28" fmla="*/ 14 w 180"/>
                <a:gd name="T29" fmla="*/ 129 h 334"/>
                <a:gd name="T30" fmla="*/ 51 w 180"/>
                <a:gd name="T31" fmla="*/ 160 h 334"/>
                <a:gd name="T32" fmla="*/ 87 w 180"/>
                <a:gd name="T33" fmla="*/ 173 h 334"/>
                <a:gd name="T34" fmla="*/ 121 w 180"/>
                <a:gd name="T35" fmla="*/ 185 h 334"/>
                <a:gd name="T36" fmla="*/ 142 w 180"/>
                <a:gd name="T37" fmla="*/ 196 h 334"/>
                <a:gd name="T38" fmla="*/ 151 w 180"/>
                <a:gd name="T39" fmla="*/ 225 h 334"/>
                <a:gd name="T40" fmla="*/ 150 w 180"/>
                <a:gd name="T41" fmla="*/ 230 h 334"/>
                <a:gd name="T42" fmla="*/ 99 w 180"/>
                <a:gd name="T43" fmla="*/ 263 h 334"/>
                <a:gd name="T44" fmla="*/ 16 w 180"/>
                <a:gd name="T45" fmla="*/ 234 h 334"/>
                <a:gd name="T46" fmla="*/ 0 w 180"/>
                <a:gd name="T47" fmla="*/ 255 h 334"/>
                <a:gd name="T48" fmla="*/ 77 w 180"/>
                <a:gd name="T49" fmla="*/ 288 h 334"/>
                <a:gd name="T50" fmla="*/ 77 w 180"/>
                <a:gd name="T51" fmla="*/ 333 h 334"/>
                <a:gd name="T52" fmla="*/ 103 w 180"/>
                <a:gd name="T53" fmla="*/ 333 h 334"/>
                <a:gd name="T54" fmla="*/ 103 w 180"/>
                <a:gd name="T55" fmla="*/ 290 h 334"/>
                <a:gd name="T56" fmla="*/ 175 w 180"/>
                <a:gd name="T57" fmla="*/ 237 h 334"/>
                <a:gd name="T58" fmla="*/ 176 w 180"/>
                <a:gd name="T59" fmla="*/ 230 h 334"/>
                <a:gd name="T60" fmla="*/ 159 w 180"/>
                <a:gd name="T61" fmla="*/ 176 h 334"/>
                <a:gd name="T62" fmla="*/ 129 w 180"/>
                <a:gd name="T63" fmla="*/ 161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334">
                  <a:moveTo>
                    <a:pt x="129" y="161"/>
                  </a:moveTo>
                  <a:cubicBezTo>
                    <a:pt x="118" y="157"/>
                    <a:pt x="105" y="153"/>
                    <a:pt x="93" y="148"/>
                  </a:cubicBezTo>
                  <a:cubicBezTo>
                    <a:pt x="81" y="145"/>
                    <a:pt x="70" y="141"/>
                    <a:pt x="59" y="137"/>
                  </a:cubicBezTo>
                  <a:cubicBezTo>
                    <a:pt x="48" y="132"/>
                    <a:pt x="40" y="126"/>
                    <a:pt x="38" y="119"/>
                  </a:cubicBezTo>
                  <a:cubicBezTo>
                    <a:pt x="33" y="107"/>
                    <a:pt x="35" y="94"/>
                    <a:pt x="43" y="84"/>
                  </a:cubicBezTo>
                  <a:cubicBezTo>
                    <a:pt x="58" y="67"/>
                    <a:pt x="87" y="68"/>
                    <a:pt x="103" y="70"/>
                  </a:cubicBezTo>
                  <a:cubicBezTo>
                    <a:pt x="132" y="72"/>
                    <a:pt x="151" y="87"/>
                    <a:pt x="151" y="87"/>
                  </a:cubicBezTo>
                  <a:lnTo>
                    <a:pt x="167" y="67"/>
                  </a:lnTo>
                  <a:cubicBezTo>
                    <a:pt x="166" y="65"/>
                    <a:pt x="142" y="48"/>
                    <a:pt x="106" y="43"/>
                  </a:cubicBezTo>
                  <a:cubicBezTo>
                    <a:pt x="105" y="43"/>
                    <a:pt x="105" y="43"/>
                    <a:pt x="103" y="43"/>
                  </a:cubicBezTo>
                  <a:lnTo>
                    <a:pt x="103" y="0"/>
                  </a:lnTo>
                  <a:lnTo>
                    <a:pt x="77" y="0"/>
                  </a:lnTo>
                  <a:lnTo>
                    <a:pt x="77" y="43"/>
                  </a:lnTo>
                  <a:cubicBezTo>
                    <a:pt x="54" y="45"/>
                    <a:pt x="36" y="54"/>
                    <a:pt x="23" y="67"/>
                  </a:cubicBezTo>
                  <a:cubicBezTo>
                    <a:pt x="8" y="84"/>
                    <a:pt x="4" y="109"/>
                    <a:pt x="14" y="129"/>
                  </a:cubicBezTo>
                  <a:cubicBezTo>
                    <a:pt x="22" y="147"/>
                    <a:pt x="39" y="156"/>
                    <a:pt x="51" y="160"/>
                  </a:cubicBezTo>
                  <a:cubicBezTo>
                    <a:pt x="62" y="164"/>
                    <a:pt x="75" y="169"/>
                    <a:pt x="87" y="173"/>
                  </a:cubicBezTo>
                  <a:cubicBezTo>
                    <a:pt x="99" y="176"/>
                    <a:pt x="110" y="180"/>
                    <a:pt x="121" y="185"/>
                  </a:cubicBezTo>
                  <a:cubicBezTo>
                    <a:pt x="128" y="188"/>
                    <a:pt x="137" y="192"/>
                    <a:pt x="142" y="196"/>
                  </a:cubicBezTo>
                  <a:cubicBezTo>
                    <a:pt x="150" y="202"/>
                    <a:pt x="153" y="214"/>
                    <a:pt x="151" y="225"/>
                  </a:cubicBezTo>
                  <a:cubicBezTo>
                    <a:pt x="151" y="227"/>
                    <a:pt x="151" y="228"/>
                    <a:pt x="150" y="230"/>
                  </a:cubicBezTo>
                  <a:cubicBezTo>
                    <a:pt x="144" y="252"/>
                    <a:pt x="119" y="263"/>
                    <a:pt x="99" y="263"/>
                  </a:cubicBezTo>
                  <a:cubicBezTo>
                    <a:pt x="70" y="265"/>
                    <a:pt x="40" y="253"/>
                    <a:pt x="16" y="234"/>
                  </a:cubicBezTo>
                  <a:lnTo>
                    <a:pt x="0" y="255"/>
                  </a:lnTo>
                  <a:cubicBezTo>
                    <a:pt x="23" y="274"/>
                    <a:pt x="49" y="284"/>
                    <a:pt x="77" y="288"/>
                  </a:cubicBezTo>
                  <a:lnTo>
                    <a:pt x="77" y="333"/>
                  </a:lnTo>
                  <a:lnTo>
                    <a:pt x="103" y="333"/>
                  </a:lnTo>
                  <a:lnTo>
                    <a:pt x="103" y="290"/>
                  </a:lnTo>
                  <a:cubicBezTo>
                    <a:pt x="134" y="288"/>
                    <a:pt x="166" y="271"/>
                    <a:pt x="175" y="237"/>
                  </a:cubicBezTo>
                  <a:cubicBezTo>
                    <a:pt x="175" y="234"/>
                    <a:pt x="176" y="233"/>
                    <a:pt x="176" y="230"/>
                  </a:cubicBezTo>
                  <a:cubicBezTo>
                    <a:pt x="179" y="208"/>
                    <a:pt x="173" y="189"/>
                    <a:pt x="159" y="176"/>
                  </a:cubicBezTo>
                  <a:cubicBezTo>
                    <a:pt x="148" y="170"/>
                    <a:pt x="140" y="166"/>
                    <a:pt x="129" y="1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86" name="Group 5">
            <a:extLst>
              <a:ext uri="{FF2B5EF4-FFF2-40B4-BE49-F238E27FC236}">
                <a16:creationId xmlns:a16="http://schemas.microsoft.com/office/drawing/2014/main" id="{0EF10500-F09A-42D5-8F94-3DF414ED8E55}"/>
              </a:ext>
            </a:extLst>
          </p:cNvPr>
          <p:cNvGrpSpPr>
            <a:grpSpLocks/>
          </p:cNvGrpSpPr>
          <p:nvPr/>
        </p:nvGrpSpPr>
        <p:grpSpPr bwMode="auto">
          <a:xfrm>
            <a:off x="3896905" y="1513904"/>
            <a:ext cx="429127" cy="426843"/>
            <a:chOff x="5443538" y="3211513"/>
            <a:chExt cx="263525" cy="263525"/>
          </a:xfrm>
          <a:solidFill>
            <a:schemeClr val="bg1"/>
          </a:solidFill>
        </p:grpSpPr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76567D7C-83CB-42EE-BDED-A40B7899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538" y="3211513"/>
              <a:ext cx="263525" cy="263525"/>
            </a:xfrm>
            <a:custGeom>
              <a:avLst/>
              <a:gdLst>
                <a:gd name="T0" fmla="*/ 688 w 734"/>
                <a:gd name="T1" fmla="*/ 732 h 733"/>
                <a:gd name="T2" fmla="*/ 57 w 734"/>
                <a:gd name="T3" fmla="*/ 732 h 733"/>
                <a:gd name="T4" fmla="*/ 0 w 734"/>
                <a:gd name="T5" fmla="*/ 675 h 733"/>
                <a:gd name="T6" fmla="*/ 0 w 734"/>
                <a:gd name="T7" fmla="*/ 365 h 733"/>
                <a:gd name="T8" fmla="*/ 7 w 734"/>
                <a:gd name="T9" fmla="*/ 353 h 733"/>
                <a:gd name="T10" fmla="*/ 229 w 734"/>
                <a:gd name="T11" fmla="*/ 235 h 733"/>
                <a:gd name="T12" fmla="*/ 242 w 734"/>
                <a:gd name="T13" fmla="*/ 235 h 733"/>
                <a:gd name="T14" fmla="*/ 248 w 734"/>
                <a:gd name="T15" fmla="*/ 247 h 733"/>
                <a:gd name="T16" fmla="*/ 248 w 734"/>
                <a:gd name="T17" fmla="*/ 321 h 733"/>
                <a:gd name="T18" fmla="*/ 465 w 734"/>
                <a:gd name="T19" fmla="*/ 219 h 733"/>
                <a:gd name="T20" fmla="*/ 478 w 734"/>
                <a:gd name="T21" fmla="*/ 220 h 733"/>
                <a:gd name="T22" fmla="*/ 484 w 734"/>
                <a:gd name="T23" fmla="*/ 232 h 733"/>
                <a:gd name="T24" fmla="*/ 484 w 734"/>
                <a:gd name="T25" fmla="*/ 322 h 733"/>
                <a:gd name="T26" fmla="*/ 500 w 734"/>
                <a:gd name="T27" fmla="*/ 322 h 733"/>
                <a:gd name="T28" fmla="*/ 507 w 734"/>
                <a:gd name="T29" fmla="*/ 325 h 733"/>
                <a:gd name="T30" fmla="*/ 535 w 734"/>
                <a:gd name="T31" fmla="*/ 37 h 733"/>
                <a:gd name="T32" fmla="*/ 576 w 734"/>
                <a:gd name="T33" fmla="*/ 0 h 733"/>
                <a:gd name="T34" fmla="*/ 653 w 734"/>
                <a:gd name="T35" fmla="*/ 0 h 733"/>
                <a:gd name="T36" fmla="*/ 694 w 734"/>
                <a:gd name="T37" fmla="*/ 38 h 733"/>
                <a:gd name="T38" fmla="*/ 733 w 734"/>
                <a:gd name="T39" fmla="*/ 685 h 733"/>
                <a:gd name="T40" fmla="*/ 721 w 734"/>
                <a:gd name="T41" fmla="*/ 719 h 733"/>
                <a:gd name="T42" fmla="*/ 688 w 734"/>
                <a:gd name="T43" fmla="*/ 732 h 733"/>
                <a:gd name="T44" fmla="*/ 26 w 734"/>
                <a:gd name="T45" fmla="*/ 372 h 733"/>
                <a:gd name="T46" fmla="*/ 26 w 734"/>
                <a:gd name="T47" fmla="*/ 674 h 733"/>
                <a:gd name="T48" fmla="*/ 57 w 734"/>
                <a:gd name="T49" fmla="*/ 704 h 733"/>
                <a:gd name="T50" fmla="*/ 688 w 734"/>
                <a:gd name="T51" fmla="*/ 704 h 733"/>
                <a:gd name="T52" fmla="*/ 701 w 734"/>
                <a:gd name="T53" fmla="*/ 698 h 733"/>
                <a:gd name="T54" fmla="*/ 705 w 734"/>
                <a:gd name="T55" fmla="*/ 685 h 733"/>
                <a:gd name="T56" fmla="*/ 666 w 734"/>
                <a:gd name="T57" fmla="*/ 37 h 733"/>
                <a:gd name="T58" fmla="*/ 666 w 734"/>
                <a:gd name="T59" fmla="*/ 37 h 733"/>
                <a:gd name="T60" fmla="*/ 651 w 734"/>
                <a:gd name="T61" fmla="*/ 24 h 733"/>
                <a:gd name="T62" fmla="*/ 574 w 734"/>
                <a:gd name="T63" fmla="*/ 24 h 733"/>
                <a:gd name="T64" fmla="*/ 560 w 734"/>
                <a:gd name="T65" fmla="*/ 37 h 733"/>
                <a:gd name="T66" fmla="*/ 512 w 734"/>
                <a:gd name="T67" fmla="*/ 542 h 733"/>
                <a:gd name="T68" fmla="*/ 498 w 734"/>
                <a:gd name="T69" fmla="*/ 554 h 733"/>
                <a:gd name="T70" fmla="*/ 485 w 734"/>
                <a:gd name="T71" fmla="*/ 541 h 733"/>
                <a:gd name="T72" fmla="*/ 485 w 734"/>
                <a:gd name="T73" fmla="*/ 347 h 733"/>
                <a:gd name="T74" fmla="*/ 469 w 734"/>
                <a:gd name="T75" fmla="*/ 347 h 733"/>
                <a:gd name="T76" fmla="*/ 456 w 734"/>
                <a:gd name="T77" fmla="*/ 334 h 733"/>
                <a:gd name="T78" fmla="*/ 456 w 734"/>
                <a:gd name="T79" fmla="*/ 251 h 733"/>
                <a:gd name="T80" fmla="*/ 254 w 734"/>
                <a:gd name="T81" fmla="*/ 346 h 733"/>
                <a:gd name="T82" fmla="*/ 248 w 734"/>
                <a:gd name="T83" fmla="*/ 347 h 733"/>
                <a:gd name="T84" fmla="*/ 233 w 734"/>
                <a:gd name="T85" fmla="*/ 347 h 733"/>
                <a:gd name="T86" fmla="*/ 220 w 734"/>
                <a:gd name="T87" fmla="*/ 334 h 733"/>
                <a:gd name="T88" fmla="*/ 220 w 734"/>
                <a:gd name="T89" fmla="*/ 267 h 733"/>
                <a:gd name="T90" fmla="*/ 26 w 734"/>
                <a:gd name="T91" fmla="*/ 372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4" h="733">
                  <a:moveTo>
                    <a:pt x="688" y="732"/>
                  </a:moveTo>
                  <a:lnTo>
                    <a:pt x="57" y="732"/>
                  </a:lnTo>
                  <a:cubicBezTo>
                    <a:pt x="25" y="732"/>
                    <a:pt x="0" y="706"/>
                    <a:pt x="0" y="675"/>
                  </a:cubicBezTo>
                  <a:lnTo>
                    <a:pt x="0" y="365"/>
                  </a:lnTo>
                  <a:cubicBezTo>
                    <a:pt x="0" y="360"/>
                    <a:pt x="3" y="356"/>
                    <a:pt x="7" y="353"/>
                  </a:cubicBezTo>
                  <a:lnTo>
                    <a:pt x="229" y="235"/>
                  </a:lnTo>
                  <a:cubicBezTo>
                    <a:pt x="233" y="233"/>
                    <a:pt x="237" y="233"/>
                    <a:pt x="242" y="235"/>
                  </a:cubicBezTo>
                  <a:cubicBezTo>
                    <a:pt x="246" y="238"/>
                    <a:pt x="248" y="242"/>
                    <a:pt x="248" y="247"/>
                  </a:cubicBezTo>
                  <a:lnTo>
                    <a:pt x="248" y="321"/>
                  </a:lnTo>
                  <a:lnTo>
                    <a:pt x="465" y="219"/>
                  </a:lnTo>
                  <a:cubicBezTo>
                    <a:pt x="469" y="217"/>
                    <a:pt x="474" y="217"/>
                    <a:pt x="478" y="220"/>
                  </a:cubicBezTo>
                  <a:cubicBezTo>
                    <a:pt x="482" y="223"/>
                    <a:pt x="484" y="228"/>
                    <a:pt x="484" y="232"/>
                  </a:cubicBezTo>
                  <a:lnTo>
                    <a:pt x="484" y="322"/>
                  </a:lnTo>
                  <a:lnTo>
                    <a:pt x="500" y="322"/>
                  </a:lnTo>
                  <a:cubicBezTo>
                    <a:pt x="503" y="322"/>
                    <a:pt x="506" y="324"/>
                    <a:pt x="507" y="325"/>
                  </a:cubicBezTo>
                  <a:lnTo>
                    <a:pt x="535" y="37"/>
                  </a:lnTo>
                  <a:cubicBezTo>
                    <a:pt x="536" y="16"/>
                    <a:pt x="554" y="0"/>
                    <a:pt x="576" y="0"/>
                  </a:cubicBezTo>
                  <a:lnTo>
                    <a:pt x="653" y="0"/>
                  </a:lnTo>
                  <a:cubicBezTo>
                    <a:pt x="675" y="0"/>
                    <a:pt x="692" y="18"/>
                    <a:pt x="694" y="38"/>
                  </a:cubicBezTo>
                  <a:lnTo>
                    <a:pt x="733" y="685"/>
                  </a:lnTo>
                  <a:cubicBezTo>
                    <a:pt x="733" y="697"/>
                    <a:pt x="729" y="710"/>
                    <a:pt x="721" y="719"/>
                  </a:cubicBezTo>
                  <a:cubicBezTo>
                    <a:pt x="713" y="726"/>
                    <a:pt x="701" y="732"/>
                    <a:pt x="688" y="732"/>
                  </a:cubicBezTo>
                  <a:close/>
                  <a:moveTo>
                    <a:pt x="26" y="372"/>
                  </a:moveTo>
                  <a:lnTo>
                    <a:pt x="26" y="674"/>
                  </a:lnTo>
                  <a:cubicBezTo>
                    <a:pt x="26" y="691"/>
                    <a:pt x="41" y="704"/>
                    <a:pt x="57" y="704"/>
                  </a:cubicBezTo>
                  <a:lnTo>
                    <a:pt x="688" y="704"/>
                  </a:lnTo>
                  <a:cubicBezTo>
                    <a:pt x="694" y="704"/>
                    <a:pt x="698" y="703"/>
                    <a:pt x="701" y="698"/>
                  </a:cubicBezTo>
                  <a:cubicBezTo>
                    <a:pt x="704" y="694"/>
                    <a:pt x="707" y="690"/>
                    <a:pt x="705" y="685"/>
                  </a:cubicBezTo>
                  <a:lnTo>
                    <a:pt x="666" y="37"/>
                  </a:lnTo>
                  <a:lnTo>
                    <a:pt x="666" y="37"/>
                  </a:lnTo>
                  <a:cubicBezTo>
                    <a:pt x="666" y="29"/>
                    <a:pt x="659" y="24"/>
                    <a:pt x="651" y="24"/>
                  </a:cubicBezTo>
                  <a:lnTo>
                    <a:pt x="574" y="24"/>
                  </a:lnTo>
                  <a:cubicBezTo>
                    <a:pt x="567" y="24"/>
                    <a:pt x="561" y="29"/>
                    <a:pt x="560" y="37"/>
                  </a:cubicBezTo>
                  <a:lnTo>
                    <a:pt x="512" y="542"/>
                  </a:lnTo>
                  <a:cubicBezTo>
                    <a:pt x="512" y="550"/>
                    <a:pt x="503" y="554"/>
                    <a:pt x="498" y="554"/>
                  </a:cubicBezTo>
                  <a:cubicBezTo>
                    <a:pt x="491" y="554"/>
                    <a:pt x="485" y="548"/>
                    <a:pt x="485" y="541"/>
                  </a:cubicBezTo>
                  <a:lnTo>
                    <a:pt x="485" y="347"/>
                  </a:lnTo>
                  <a:lnTo>
                    <a:pt x="469" y="347"/>
                  </a:lnTo>
                  <a:cubicBezTo>
                    <a:pt x="462" y="347"/>
                    <a:pt x="456" y="341"/>
                    <a:pt x="456" y="334"/>
                  </a:cubicBezTo>
                  <a:lnTo>
                    <a:pt x="456" y="251"/>
                  </a:lnTo>
                  <a:lnTo>
                    <a:pt x="254" y="346"/>
                  </a:lnTo>
                  <a:cubicBezTo>
                    <a:pt x="252" y="347"/>
                    <a:pt x="251" y="347"/>
                    <a:pt x="248" y="347"/>
                  </a:cubicBezTo>
                  <a:lnTo>
                    <a:pt x="233" y="347"/>
                  </a:lnTo>
                  <a:cubicBezTo>
                    <a:pt x="226" y="347"/>
                    <a:pt x="220" y="341"/>
                    <a:pt x="220" y="334"/>
                  </a:cubicBezTo>
                  <a:lnTo>
                    <a:pt x="220" y="267"/>
                  </a:lnTo>
                  <a:lnTo>
                    <a:pt x="26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9DDEB079-E191-4751-B80C-CC2296087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197" y="3411623"/>
              <a:ext cx="9812" cy="15501"/>
            </a:xfrm>
            <a:custGeom>
              <a:avLst/>
              <a:gdLst>
                <a:gd name="T0" fmla="*/ 13 w 27"/>
                <a:gd name="T1" fmla="*/ 41 h 42"/>
                <a:gd name="T2" fmla="*/ 0 w 27"/>
                <a:gd name="T3" fmla="*/ 41 h 42"/>
                <a:gd name="T4" fmla="*/ 0 w 27"/>
                <a:gd name="T5" fmla="*/ 0 h 42"/>
                <a:gd name="T6" fmla="*/ 26 w 27"/>
                <a:gd name="T7" fmla="*/ 0 h 42"/>
                <a:gd name="T8" fmla="*/ 26 w 27"/>
                <a:gd name="T9" fmla="*/ 41 h 42"/>
                <a:gd name="T10" fmla="*/ 13 w 27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79122F8B-050F-4464-AE0A-751E822B5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445" y="3411623"/>
              <a:ext cx="9812" cy="15501"/>
            </a:xfrm>
            <a:custGeom>
              <a:avLst/>
              <a:gdLst>
                <a:gd name="T0" fmla="*/ 13 w 28"/>
                <a:gd name="T1" fmla="*/ 41 h 42"/>
                <a:gd name="T2" fmla="*/ 0 w 28"/>
                <a:gd name="T3" fmla="*/ 41 h 42"/>
                <a:gd name="T4" fmla="*/ 0 w 28"/>
                <a:gd name="T5" fmla="*/ 0 h 42"/>
                <a:gd name="T6" fmla="*/ 27 w 28"/>
                <a:gd name="T7" fmla="*/ 0 h 42"/>
                <a:gd name="T8" fmla="*/ 27 w 28"/>
                <a:gd name="T9" fmla="*/ 41 h 42"/>
                <a:gd name="T10" fmla="*/ 13 w 28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F644130D-12D0-453E-901E-3E82AD4C5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497" y="3411623"/>
              <a:ext cx="9812" cy="15501"/>
            </a:xfrm>
            <a:custGeom>
              <a:avLst/>
              <a:gdLst>
                <a:gd name="T0" fmla="*/ 13 w 27"/>
                <a:gd name="T1" fmla="*/ 41 h 42"/>
                <a:gd name="T2" fmla="*/ 0 w 27"/>
                <a:gd name="T3" fmla="*/ 41 h 42"/>
                <a:gd name="T4" fmla="*/ 0 w 27"/>
                <a:gd name="T5" fmla="*/ 0 h 42"/>
                <a:gd name="T6" fmla="*/ 26 w 27"/>
                <a:gd name="T7" fmla="*/ 0 h 42"/>
                <a:gd name="T8" fmla="*/ 26 w 27"/>
                <a:gd name="T9" fmla="*/ 41 h 42"/>
                <a:gd name="T10" fmla="*/ 13 w 27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5AD38E92-9372-43F3-9B99-2D33AB7AA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197" y="3363710"/>
              <a:ext cx="9812" cy="15501"/>
            </a:xfrm>
            <a:custGeom>
              <a:avLst/>
              <a:gdLst>
                <a:gd name="T0" fmla="*/ 13 w 27"/>
                <a:gd name="T1" fmla="*/ 41 h 42"/>
                <a:gd name="T2" fmla="*/ 0 w 27"/>
                <a:gd name="T3" fmla="*/ 41 h 42"/>
                <a:gd name="T4" fmla="*/ 0 w 27"/>
                <a:gd name="T5" fmla="*/ 0 h 42"/>
                <a:gd name="T6" fmla="*/ 26 w 27"/>
                <a:gd name="T7" fmla="*/ 0 h 42"/>
                <a:gd name="T8" fmla="*/ 26 w 27"/>
                <a:gd name="T9" fmla="*/ 41 h 42"/>
                <a:gd name="T10" fmla="*/ 13 w 27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7DBD4B00-94D1-421B-AD37-7232074F0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445" y="3363710"/>
              <a:ext cx="9812" cy="15501"/>
            </a:xfrm>
            <a:custGeom>
              <a:avLst/>
              <a:gdLst>
                <a:gd name="T0" fmla="*/ 13 w 28"/>
                <a:gd name="T1" fmla="*/ 41 h 42"/>
                <a:gd name="T2" fmla="*/ 0 w 28"/>
                <a:gd name="T3" fmla="*/ 41 h 42"/>
                <a:gd name="T4" fmla="*/ 0 w 28"/>
                <a:gd name="T5" fmla="*/ 0 h 42"/>
                <a:gd name="T6" fmla="*/ 27 w 28"/>
                <a:gd name="T7" fmla="*/ 0 h 42"/>
                <a:gd name="T8" fmla="*/ 27 w 28"/>
                <a:gd name="T9" fmla="*/ 41 h 42"/>
                <a:gd name="T10" fmla="*/ 13 w 28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AD261D28-9AA8-45B5-81B1-26CFA480B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497" y="3363710"/>
              <a:ext cx="9812" cy="15501"/>
            </a:xfrm>
            <a:custGeom>
              <a:avLst/>
              <a:gdLst>
                <a:gd name="T0" fmla="*/ 13 w 27"/>
                <a:gd name="T1" fmla="*/ 41 h 42"/>
                <a:gd name="T2" fmla="*/ 0 w 27"/>
                <a:gd name="T3" fmla="*/ 41 h 42"/>
                <a:gd name="T4" fmla="*/ 0 w 27"/>
                <a:gd name="T5" fmla="*/ 0 h 42"/>
                <a:gd name="T6" fmla="*/ 26 w 27"/>
                <a:gd name="T7" fmla="*/ 0 h 42"/>
                <a:gd name="T8" fmla="*/ 26 w 27"/>
                <a:gd name="T9" fmla="*/ 41 h 42"/>
                <a:gd name="T10" fmla="*/ 13 w 27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2">
                  <a:moveTo>
                    <a:pt x="13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13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1F7C78-BC4E-4A0B-8DC3-A10681A16C3D}"/>
              </a:ext>
            </a:extLst>
          </p:cNvPr>
          <p:cNvGrpSpPr/>
          <p:nvPr/>
        </p:nvGrpSpPr>
        <p:grpSpPr>
          <a:xfrm>
            <a:off x="4908767" y="1626998"/>
            <a:ext cx="434372" cy="324159"/>
            <a:chOff x="-4243388" y="4010025"/>
            <a:chExt cx="3829050" cy="2857500"/>
          </a:xfrm>
          <a:solidFill>
            <a:schemeClr val="bg1"/>
          </a:solidFill>
        </p:grpSpPr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C3726461-C79F-42F5-A3B2-1AAA03FB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3388" y="4010025"/>
              <a:ext cx="3829050" cy="2079625"/>
            </a:xfrm>
            <a:custGeom>
              <a:avLst/>
              <a:gdLst>
                <a:gd name="T0" fmla="*/ 876 w 2412"/>
                <a:gd name="T1" fmla="*/ 1310 h 1310"/>
                <a:gd name="T2" fmla="*/ 862 w 2412"/>
                <a:gd name="T3" fmla="*/ 1308 h 1310"/>
                <a:gd name="T4" fmla="*/ 842 w 2412"/>
                <a:gd name="T5" fmla="*/ 1292 h 1310"/>
                <a:gd name="T6" fmla="*/ 378 w 2412"/>
                <a:gd name="T7" fmla="*/ 86 h 1310"/>
                <a:gd name="T8" fmla="*/ 86 w 2412"/>
                <a:gd name="T9" fmla="*/ 174 h 1310"/>
                <a:gd name="T10" fmla="*/ 86 w 2412"/>
                <a:gd name="T11" fmla="*/ 182 h 1310"/>
                <a:gd name="T12" fmla="*/ 80 w 2412"/>
                <a:gd name="T13" fmla="*/ 198 h 1310"/>
                <a:gd name="T14" fmla="*/ 68 w 2412"/>
                <a:gd name="T15" fmla="*/ 210 h 1310"/>
                <a:gd name="T16" fmla="*/ 52 w 2412"/>
                <a:gd name="T17" fmla="*/ 216 h 1310"/>
                <a:gd name="T18" fmla="*/ 44 w 2412"/>
                <a:gd name="T19" fmla="*/ 218 h 1310"/>
                <a:gd name="T20" fmla="*/ 26 w 2412"/>
                <a:gd name="T21" fmla="*/ 214 h 1310"/>
                <a:gd name="T22" fmla="*/ 12 w 2412"/>
                <a:gd name="T23" fmla="*/ 204 h 1310"/>
                <a:gd name="T24" fmla="*/ 2 w 2412"/>
                <a:gd name="T25" fmla="*/ 192 h 1310"/>
                <a:gd name="T26" fmla="*/ 0 w 2412"/>
                <a:gd name="T27" fmla="*/ 174 h 1310"/>
                <a:gd name="T28" fmla="*/ 0 w 2412"/>
                <a:gd name="T29" fmla="*/ 42 h 1310"/>
                <a:gd name="T30" fmla="*/ 2 w 2412"/>
                <a:gd name="T31" fmla="*/ 26 h 1310"/>
                <a:gd name="T32" fmla="*/ 12 w 2412"/>
                <a:gd name="T33" fmla="*/ 12 h 1310"/>
                <a:gd name="T34" fmla="*/ 26 w 2412"/>
                <a:gd name="T35" fmla="*/ 2 h 1310"/>
                <a:gd name="T36" fmla="*/ 44 w 2412"/>
                <a:gd name="T37" fmla="*/ 0 h 1310"/>
                <a:gd name="T38" fmla="*/ 408 w 2412"/>
                <a:gd name="T39" fmla="*/ 0 h 1310"/>
                <a:gd name="T40" fmla="*/ 434 w 2412"/>
                <a:gd name="T41" fmla="*/ 8 h 1310"/>
                <a:gd name="T42" fmla="*/ 450 w 2412"/>
                <a:gd name="T43" fmla="*/ 28 h 1310"/>
                <a:gd name="T44" fmla="*/ 2046 w 2412"/>
                <a:gd name="T45" fmla="*/ 1222 h 1310"/>
                <a:gd name="T46" fmla="*/ 762 w 2412"/>
                <a:gd name="T47" fmla="*/ 288 h 1310"/>
                <a:gd name="T48" fmla="*/ 754 w 2412"/>
                <a:gd name="T49" fmla="*/ 286 h 1310"/>
                <a:gd name="T50" fmla="*/ 740 w 2412"/>
                <a:gd name="T51" fmla="*/ 278 h 1310"/>
                <a:gd name="T52" fmla="*/ 730 w 2412"/>
                <a:gd name="T53" fmla="*/ 264 h 1310"/>
                <a:gd name="T54" fmla="*/ 726 w 2412"/>
                <a:gd name="T55" fmla="*/ 248 h 1310"/>
                <a:gd name="T56" fmla="*/ 726 w 2412"/>
                <a:gd name="T57" fmla="*/ 238 h 1310"/>
                <a:gd name="T58" fmla="*/ 732 w 2412"/>
                <a:gd name="T59" fmla="*/ 222 h 1310"/>
                <a:gd name="T60" fmla="*/ 742 w 2412"/>
                <a:gd name="T61" fmla="*/ 210 h 1310"/>
                <a:gd name="T62" fmla="*/ 758 w 2412"/>
                <a:gd name="T63" fmla="*/ 202 h 1310"/>
                <a:gd name="T64" fmla="*/ 776 w 2412"/>
                <a:gd name="T65" fmla="*/ 202 h 1310"/>
                <a:gd name="T66" fmla="*/ 2374 w 2412"/>
                <a:gd name="T67" fmla="*/ 436 h 1310"/>
                <a:gd name="T68" fmla="*/ 2392 w 2412"/>
                <a:gd name="T69" fmla="*/ 444 h 1310"/>
                <a:gd name="T70" fmla="*/ 2406 w 2412"/>
                <a:gd name="T71" fmla="*/ 458 h 1310"/>
                <a:gd name="T72" fmla="*/ 2410 w 2412"/>
                <a:gd name="T73" fmla="*/ 466 h 1310"/>
                <a:gd name="T74" fmla="*/ 2412 w 2412"/>
                <a:gd name="T75" fmla="*/ 486 h 1310"/>
                <a:gd name="T76" fmla="*/ 2118 w 2412"/>
                <a:gd name="T77" fmla="*/ 1282 h 1310"/>
                <a:gd name="T78" fmla="*/ 2112 w 2412"/>
                <a:gd name="T79" fmla="*/ 1292 h 1310"/>
                <a:gd name="T80" fmla="*/ 2090 w 2412"/>
                <a:gd name="T81" fmla="*/ 1308 h 1310"/>
                <a:gd name="T82" fmla="*/ 2076 w 2412"/>
                <a:gd name="T83" fmla="*/ 1310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12" h="1310">
                  <a:moveTo>
                    <a:pt x="2076" y="1310"/>
                  </a:moveTo>
                  <a:lnTo>
                    <a:pt x="876" y="1310"/>
                  </a:lnTo>
                  <a:lnTo>
                    <a:pt x="876" y="1310"/>
                  </a:lnTo>
                  <a:lnTo>
                    <a:pt x="862" y="1308"/>
                  </a:lnTo>
                  <a:lnTo>
                    <a:pt x="850" y="1302"/>
                  </a:lnTo>
                  <a:lnTo>
                    <a:pt x="842" y="1292"/>
                  </a:lnTo>
                  <a:lnTo>
                    <a:pt x="834" y="1282"/>
                  </a:lnTo>
                  <a:lnTo>
                    <a:pt x="378" y="86"/>
                  </a:lnTo>
                  <a:lnTo>
                    <a:pt x="86" y="86"/>
                  </a:lnTo>
                  <a:lnTo>
                    <a:pt x="86" y="174"/>
                  </a:lnTo>
                  <a:lnTo>
                    <a:pt x="86" y="174"/>
                  </a:lnTo>
                  <a:lnTo>
                    <a:pt x="86" y="182"/>
                  </a:lnTo>
                  <a:lnTo>
                    <a:pt x="84" y="192"/>
                  </a:lnTo>
                  <a:lnTo>
                    <a:pt x="80" y="198"/>
                  </a:lnTo>
                  <a:lnTo>
                    <a:pt x="74" y="204"/>
                  </a:lnTo>
                  <a:lnTo>
                    <a:pt x="68" y="210"/>
                  </a:lnTo>
                  <a:lnTo>
                    <a:pt x="60" y="214"/>
                  </a:lnTo>
                  <a:lnTo>
                    <a:pt x="52" y="216"/>
                  </a:lnTo>
                  <a:lnTo>
                    <a:pt x="44" y="218"/>
                  </a:lnTo>
                  <a:lnTo>
                    <a:pt x="44" y="218"/>
                  </a:lnTo>
                  <a:lnTo>
                    <a:pt x="34" y="216"/>
                  </a:lnTo>
                  <a:lnTo>
                    <a:pt x="26" y="214"/>
                  </a:lnTo>
                  <a:lnTo>
                    <a:pt x="18" y="210"/>
                  </a:lnTo>
                  <a:lnTo>
                    <a:pt x="12" y="204"/>
                  </a:lnTo>
                  <a:lnTo>
                    <a:pt x="6" y="198"/>
                  </a:lnTo>
                  <a:lnTo>
                    <a:pt x="2" y="192"/>
                  </a:lnTo>
                  <a:lnTo>
                    <a:pt x="0" y="182"/>
                  </a:lnTo>
                  <a:lnTo>
                    <a:pt x="0" y="17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22" y="2"/>
                  </a:lnTo>
                  <a:lnTo>
                    <a:pt x="434" y="8"/>
                  </a:lnTo>
                  <a:lnTo>
                    <a:pt x="442" y="16"/>
                  </a:lnTo>
                  <a:lnTo>
                    <a:pt x="450" y="28"/>
                  </a:lnTo>
                  <a:lnTo>
                    <a:pt x="906" y="1222"/>
                  </a:lnTo>
                  <a:lnTo>
                    <a:pt x="2046" y="1222"/>
                  </a:lnTo>
                  <a:lnTo>
                    <a:pt x="2308" y="516"/>
                  </a:lnTo>
                  <a:lnTo>
                    <a:pt x="762" y="288"/>
                  </a:lnTo>
                  <a:lnTo>
                    <a:pt x="762" y="288"/>
                  </a:lnTo>
                  <a:lnTo>
                    <a:pt x="754" y="286"/>
                  </a:lnTo>
                  <a:lnTo>
                    <a:pt x="746" y="282"/>
                  </a:lnTo>
                  <a:lnTo>
                    <a:pt x="740" y="278"/>
                  </a:lnTo>
                  <a:lnTo>
                    <a:pt x="734" y="272"/>
                  </a:lnTo>
                  <a:lnTo>
                    <a:pt x="730" y="264"/>
                  </a:lnTo>
                  <a:lnTo>
                    <a:pt x="726" y="256"/>
                  </a:lnTo>
                  <a:lnTo>
                    <a:pt x="726" y="248"/>
                  </a:lnTo>
                  <a:lnTo>
                    <a:pt x="726" y="238"/>
                  </a:lnTo>
                  <a:lnTo>
                    <a:pt x="726" y="238"/>
                  </a:lnTo>
                  <a:lnTo>
                    <a:pt x="728" y="230"/>
                  </a:lnTo>
                  <a:lnTo>
                    <a:pt x="732" y="222"/>
                  </a:lnTo>
                  <a:lnTo>
                    <a:pt x="736" y="216"/>
                  </a:lnTo>
                  <a:lnTo>
                    <a:pt x="742" y="210"/>
                  </a:lnTo>
                  <a:lnTo>
                    <a:pt x="750" y="206"/>
                  </a:lnTo>
                  <a:lnTo>
                    <a:pt x="758" y="202"/>
                  </a:lnTo>
                  <a:lnTo>
                    <a:pt x="766" y="202"/>
                  </a:lnTo>
                  <a:lnTo>
                    <a:pt x="776" y="202"/>
                  </a:lnTo>
                  <a:lnTo>
                    <a:pt x="2374" y="436"/>
                  </a:lnTo>
                  <a:lnTo>
                    <a:pt x="2374" y="436"/>
                  </a:lnTo>
                  <a:lnTo>
                    <a:pt x="2384" y="440"/>
                  </a:lnTo>
                  <a:lnTo>
                    <a:pt x="2392" y="444"/>
                  </a:lnTo>
                  <a:lnTo>
                    <a:pt x="2400" y="450"/>
                  </a:lnTo>
                  <a:lnTo>
                    <a:pt x="2406" y="458"/>
                  </a:lnTo>
                  <a:lnTo>
                    <a:pt x="2406" y="458"/>
                  </a:lnTo>
                  <a:lnTo>
                    <a:pt x="2410" y="466"/>
                  </a:lnTo>
                  <a:lnTo>
                    <a:pt x="2412" y="476"/>
                  </a:lnTo>
                  <a:lnTo>
                    <a:pt x="2412" y="486"/>
                  </a:lnTo>
                  <a:lnTo>
                    <a:pt x="2408" y="494"/>
                  </a:lnTo>
                  <a:lnTo>
                    <a:pt x="2118" y="1282"/>
                  </a:lnTo>
                  <a:lnTo>
                    <a:pt x="2118" y="1282"/>
                  </a:lnTo>
                  <a:lnTo>
                    <a:pt x="2112" y="1292"/>
                  </a:lnTo>
                  <a:lnTo>
                    <a:pt x="2102" y="1302"/>
                  </a:lnTo>
                  <a:lnTo>
                    <a:pt x="2090" y="1308"/>
                  </a:lnTo>
                  <a:lnTo>
                    <a:pt x="2076" y="1310"/>
                  </a:lnTo>
                  <a:lnTo>
                    <a:pt x="2076" y="1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AB8A25F3-504C-4690-B04C-9EE2FC6F4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51138" y="6169025"/>
              <a:ext cx="701675" cy="698500"/>
            </a:xfrm>
            <a:custGeom>
              <a:avLst/>
              <a:gdLst>
                <a:gd name="T0" fmla="*/ 234 w 442"/>
                <a:gd name="T1" fmla="*/ 88 h 440"/>
                <a:gd name="T2" fmla="*/ 272 w 442"/>
                <a:gd name="T3" fmla="*/ 98 h 440"/>
                <a:gd name="T4" fmla="*/ 306 w 442"/>
                <a:gd name="T5" fmla="*/ 118 h 440"/>
                <a:gd name="T6" fmla="*/ 332 w 442"/>
                <a:gd name="T7" fmla="*/ 146 h 440"/>
                <a:gd name="T8" fmla="*/ 348 w 442"/>
                <a:gd name="T9" fmla="*/ 180 h 440"/>
                <a:gd name="T10" fmla="*/ 354 w 442"/>
                <a:gd name="T11" fmla="*/ 220 h 440"/>
                <a:gd name="T12" fmla="*/ 352 w 442"/>
                <a:gd name="T13" fmla="*/ 246 h 440"/>
                <a:gd name="T14" fmla="*/ 338 w 442"/>
                <a:gd name="T15" fmla="*/ 284 h 440"/>
                <a:gd name="T16" fmla="*/ 316 w 442"/>
                <a:gd name="T17" fmla="*/ 314 h 440"/>
                <a:gd name="T18" fmla="*/ 284 w 442"/>
                <a:gd name="T19" fmla="*/ 338 h 440"/>
                <a:gd name="T20" fmla="*/ 248 w 442"/>
                <a:gd name="T21" fmla="*/ 350 h 440"/>
                <a:gd name="T22" fmla="*/ 220 w 442"/>
                <a:gd name="T23" fmla="*/ 354 h 440"/>
                <a:gd name="T24" fmla="*/ 182 w 442"/>
                <a:gd name="T25" fmla="*/ 348 h 440"/>
                <a:gd name="T26" fmla="*/ 146 w 442"/>
                <a:gd name="T27" fmla="*/ 330 h 440"/>
                <a:gd name="T28" fmla="*/ 118 w 442"/>
                <a:gd name="T29" fmla="*/ 306 h 440"/>
                <a:gd name="T30" fmla="*/ 98 w 442"/>
                <a:gd name="T31" fmla="*/ 272 h 440"/>
                <a:gd name="T32" fmla="*/ 88 w 442"/>
                <a:gd name="T33" fmla="*/ 234 h 440"/>
                <a:gd name="T34" fmla="*/ 88 w 442"/>
                <a:gd name="T35" fmla="*/ 206 h 440"/>
                <a:gd name="T36" fmla="*/ 98 w 442"/>
                <a:gd name="T37" fmla="*/ 168 h 440"/>
                <a:gd name="T38" fmla="*/ 118 w 442"/>
                <a:gd name="T39" fmla="*/ 136 h 440"/>
                <a:gd name="T40" fmla="*/ 146 w 442"/>
                <a:gd name="T41" fmla="*/ 110 h 440"/>
                <a:gd name="T42" fmla="*/ 182 w 442"/>
                <a:gd name="T43" fmla="*/ 92 h 440"/>
                <a:gd name="T44" fmla="*/ 220 w 442"/>
                <a:gd name="T45" fmla="*/ 86 h 440"/>
                <a:gd name="T46" fmla="*/ 198 w 442"/>
                <a:gd name="T47" fmla="*/ 0 h 440"/>
                <a:gd name="T48" fmla="*/ 134 w 442"/>
                <a:gd name="T49" fmla="*/ 16 h 440"/>
                <a:gd name="T50" fmla="*/ 80 w 442"/>
                <a:gd name="T51" fmla="*/ 50 h 440"/>
                <a:gd name="T52" fmla="*/ 38 w 442"/>
                <a:gd name="T53" fmla="*/ 96 h 440"/>
                <a:gd name="T54" fmla="*/ 10 w 442"/>
                <a:gd name="T55" fmla="*/ 154 h 440"/>
                <a:gd name="T56" fmla="*/ 0 w 442"/>
                <a:gd name="T57" fmla="*/ 220 h 440"/>
                <a:gd name="T58" fmla="*/ 4 w 442"/>
                <a:gd name="T59" fmla="*/ 264 h 440"/>
                <a:gd name="T60" fmla="*/ 26 w 442"/>
                <a:gd name="T61" fmla="*/ 326 h 440"/>
                <a:gd name="T62" fmla="*/ 64 w 442"/>
                <a:gd name="T63" fmla="*/ 376 h 440"/>
                <a:gd name="T64" fmla="*/ 116 w 442"/>
                <a:gd name="T65" fmla="*/ 414 h 440"/>
                <a:gd name="T66" fmla="*/ 176 w 442"/>
                <a:gd name="T67" fmla="*/ 436 h 440"/>
                <a:gd name="T68" fmla="*/ 220 w 442"/>
                <a:gd name="T69" fmla="*/ 440 h 440"/>
                <a:gd name="T70" fmla="*/ 286 w 442"/>
                <a:gd name="T71" fmla="*/ 430 h 440"/>
                <a:gd name="T72" fmla="*/ 344 w 442"/>
                <a:gd name="T73" fmla="*/ 404 h 440"/>
                <a:gd name="T74" fmla="*/ 392 w 442"/>
                <a:gd name="T75" fmla="*/ 360 h 440"/>
                <a:gd name="T76" fmla="*/ 424 w 442"/>
                <a:gd name="T77" fmla="*/ 306 h 440"/>
                <a:gd name="T78" fmla="*/ 440 w 442"/>
                <a:gd name="T79" fmla="*/ 242 h 440"/>
                <a:gd name="T80" fmla="*/ 440 w 442"/>
                <a:gd name="T81" fmla="*/ 198 h 440"/>
                <a:gd name="T82" fmla="*/ 424 w 442"/>
                <a:gd name="T83" fmla="*/ 134 h 440"/>
                <a:gd name="T84" fmla="*/ 392 w 442"/>
                <a:gd name="T85" fmla="*/ 80 h 440"/>
                <a:gd name="T86" fmla="*/ 344 w 442"/>
                <a:gd name="T87" fmla="*/ 38 h 440"/>
                <a:gd name="T88" fmla="*/ 286 w 442"/>
                <a:gd name="T89" fmla="*/ 10 h 440"/>
                <a:gd name="T90" fmla="*/ 220 w 442"/>
                <a:gd name="T9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2" h="440">
                  <a:moveTo>
                    <a:pt x="220" y="86"/>
                  </a:moveTo>
                  <a:lnTo>
                    <a:pt x="220" y="86"/>
                  </a:lnTo>
                  <a:lnTo>
                    <a:pt x="234" y="88"/>
                  </a:lnTo>
                  <a:lnTo>
                    <a:pt x="248" y="90"/>
                  </a:lnTo>
                  <a:lnTo>
                    <a:pt x="260" y="92"/>
                  </a:lnTo>
                  <a:lnTo>
                    <a:pt x="272" y="98"/>
                  </a:lnTo>
                  <a:lnTo>
                    <a:pt x="284" y="102"/>
                  </a:lnTo>
                  <a:lnTo>
                    <a:pt x="296" y="110"/>
                  </a:lnTo>
                  <a:lnTo>
                    <a:pt x="306" y="118"/>
                  </a:lnTo>
                  <a:lnTo>
                    <a:pt x="316" y="126"/>
                  </a:lnTo>
                  <a:lnTo>
                    <a:pt x="324" y="136"/>
                  </a:lnTo>
                  <a:lnTo>
                    <a:pt x="332" y="146"/>
                  </a:lnTo>
                  <a:lnTo>
                    <a:pt x="338" y="156"/>
                  </a:lnTo>
                  <a:lnTo>
                    <a:pt x="344" y="168"/>
                  </a:lnTo>
                  <a:lnTo>
                    <a:pt x="348" y="180"/>
                  </a:lnTo>
                  <a:lnTo>
                    <a:pt x="352" y="194"/>
                  </a:lnTo>
                  <a:lnTo>
                    <a:pt x="354" y="206"/>
                  </a:lnTo>
                  <a:lnTo>
                    <a:pt x="354" y="220"/>
                  </a:lnTo>
                  <a:lnTo>
                    <a:pt x="354" y="220"/>
                  </a:lnTo>
                  <a:lnTo>
                    <a:pt x="354" y="234"/>
                  </a:lnTo>
                  <a:lnTo>
                    <a:pt x="352" y="246"/>
                  </a:lnTo>
                  <a:lnTo>
                    <a:pt x="348" y="260"/>
                  </a:lnTo>
                  <a:lnTo>
                    <a:pt x="344" y="272"/>
                  </a:lnTo>
                  <a:lnTo>
                    <a:pt x="338" y="284"/>
                  </a:lnTo>
                  <a:lnTo>
                    <a:pt x="332" y="294"/>
                  </a:lnTo>
                  <a:lnTo>
                    <a:pt x="324" y="306"/>
                  </a:lnTo>
                  <a:lnTo>
                    <a:pt x="316" y="314"/>
                  </a:lnTo>
                  <a:lnTo>
                    <a:pt x="306" y="324"/>
                  </a:lnTo>
                  <a:lnTo>
                    <a:pt x="296" y="330"/>
                  </a:lnTo>
                  <a:lnTo>
                    <a:pt x="284" y="338"/>
                  </a:lnTo>
                  <a:lnTo>
                    <a:pt x="272" y="344"/>
                  </a:lnTo>
                  <a:lnTo>
                    <a:pt x="260" y="348"/>
                  </a:lnTo>
                  <a:lnTo>
                    <a:pt x="248" y="350"/>
                  </a:lnTo>
                  <a:lnTo>
                    <a:pt x="234" y="352"/>
                  </a:lnTo>
                  <a:lnTo>
                    <a:pt x="220" y="354"/>
                  </a:lnTo>
                  <a:lnTo>
                    <a:pt x="220" y="354"/>
                  </a:lnTo>
                  <a:lnTo>
                    <a:pt x="208" y="352"/>
                  </a:lnTo>
                  <a:lnTo>
                    <a:pt x="194" y="350"/>
                  </a:lnTo>
                  <a:lnTo>
                    <a:pt x="182" y="348"/>
                  </a:lnTo>
                  <a:lnTo>
                    <a:pt x="168" y="344"/>
                  </a:lnTo>
                  <a:lnTo>
                    <a:pt x="158" y="338"/>
                  </a:lnTo>
                  <a:lnTo>
                    <a:pt x="146" y="330"/>
                  </a:lnTo>
                  <a:lnTo>
                    <a:pt x="136" y="324"/>
                  </a:lnTo>
                  <a:lnTo>
                    <a:pt x="126" y="314"/>
                  </a:lnTo>
                  <a:lnTo>
                    <a:pt x="118" y="306"/>
                  </a:lnTo>
                  <a:lnTo>
                    <a:pt x="110" y="294"/>
                  </a:lnTo>
                  <a:lnTo>
                    <a:pt x="104" y="284"/>
                  </a:lnTo>
                  <a:lnTo>
                    <a:pt x="98" y="272"/>
                  </a:lnTo>
                  <a:lnTo>
                    <a:pt x="94" y="260"/>
                  </a:lnTo>
                  <a:lnTo>
                    <a:pt x="90" y="246"/>
                  </a:lnTo>
                  <a:lnTo>
                    <a:pt x="88" y="234"/>
                  </a:lnTo>
                  <a:lnTo>
                    <a:pt x="88" y="220"/>
                  </a:lnTo>
                  <a:lnTo>
                    <a:pt x="88" y="220"/>
                  </a:lnTo>
                  <a:lnTo>
                    <a:pt x="88" y="206"/>
                  </a:lnTo>
                  <a:lnTo>
                    <a:pt x="90" y="194"/>
                  </a:lnTo>
                  <a:lnTo>
                    <a:pt x="94" y="180"/>
                  </a:lnTo>
                  <a:lnTo>
                    <a:pt x="98" y="168"/>
                  </a:lnTo>
                  <a:lnTo>
                    <a:pt x="104" y="156"/>
                  </a:lnTo>
                  <a:lnTo>
                    <a:pt x="110" y="146"/>
                  </a:lnTo>
                  <a:lnTo>
                    <a:pt x="118" y="136"/>
                  </a:lnTo>
                  <a:lnTo>
                    <a:pt x="126" y="126"/>
                  </a:lnTo>
                  <a:lnTo>
                    <a:pt x="136" y="118"/>
                  </a:lnTo>
                  <a:lnTo>
                    <a:pt x="146" y="110"/>
                  </a:lnTo>
                  <a:lnTo>
                    <a:pt x="158" y="102"/>
                  </a:lnTo>
                  <a:lnTo>
                    <a:pt x="168" y="98"/>
                  </a:lnTo>
                  <a:lnTo>
                    <a:pt x="182" y="92"/>
                  </a:lnTo>
                  <a:lnTo>
                    <a:pt x="194" y="90"/>
                  </a:lnTo>
                  <a:lnTo>
                    <a:pt x="208" y="88"/>
                  </a:lnTo>
                  <a:lnTo>
                    <a:pt x="220" y="86"/>
                  </a:lnTo>
                  <a:close/>
                  <a:moveTo>
                    <a:pt x="220" y="0"/>
                  </a:moveTo>
                  <a:lnTo>
                    <a:pt x="220" y="0"/>
                  </a:lnTo>
                  <a:lnTo>
                    <a:pt x="198" y="0"/>
                  </a:lnTo>
                  <a:lnTo>
                    <a:pt x="176" y="4"/>
                  </a:lnTo>
                  <a:lnTo>
                    <a:pt x="156" y="10"/>
                  </a:lnTo>
                  <a:lnTo>
                    <a:pt x="134" y="16"/>
                  </a:lnTo>
                  <a:lnTo>
                    <a:pt x="116" y="26"/>
                  </a:lnTo>
                  <a:lnTo>
                    <a:pt x="98" y="38"/>
                  </a:lnTo>
                  <a:lnTo>
                    <a:pt x="80" y="50"/>
                  </a:lnTo>
                  <a:lnTo>
                    <a:pt x="64" y="64"/>
                  </a:lnTo>
                  <a:lnTo>
                    <a:pt x="50" y="80"/>
                  </a:lnTo>
                  <a:lnTo>
                    <a:pt x="38" y="96"/>
                  </a:lnTo>
                  <a:lnTo>
                    <a:pt x="26" y="114"/>
                  </a:lnTo>
                  <a:lnTo>
                    <a:pt x="18" y="134"/>
                  </a:lnTo>
                  <a:lnTo>
                    <a:pt x="10" y="154"/>
                  </a:lnTo>
                  <a:lnTo>
                    <a:pt x="4" y="176"/>
                  </a:lnTo>
                  <a:lnTo>
                    <a:pt x="2" y="198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2" y="242"/>
                  </a:lnTo>
                  <a:lnTo>
                    <a:pt x="4" y="264"/>
                  </a:lnTo>
                  <a:lnTo>
                    <a:pt x="10" y="286"/>
                  </a:lnTo>
                  <a:lnTo>
                    <a:pt x="18" y="306"/>
                  </a:lnTo>
                  <a:lnTo>
                    <a:pt x="26" y="326"/>
                  </a:lnTo>
                  <a:lnTo>
                    <a:pt x="38" y="344"/>
                  </a:lnTo>
                  <a:lnTo>
                    <a:pt x="50" y="360"/>
                  </a:lnTo>
                  <a:lnTo>
                    <a:pt x="64" y="376"/>
                  </a:lnTo>
                  <a:lnTo>
                    <a:pt x="80" y="390"/>
                  </a:lnTo>
                  <a:lnTo>
                    <a:pt x="98" y="404"/>
                  </a:lnTo>
                  <a:lnTo>
                    <a:pt x="116" y="414"/>
                  </a:lnTo>
                  <a:lnTo>
                    <a:pt x="134" y="424"/>
                  </a:lnTo>
                  <a:lnTo>
                    <a:pt x="156" y="430"/>
                  </a:lnTo>
                  <a:lnTo>
                    <a:pt x="176" y="436"/>
                  </a:lnTo>
                  <a:lnTo>
                    <a:pt x="198" y="440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44" y="440"/>
                  </a:lnTo>
                  <a:lnTo>
                    <a:pt x="266" y="436"/>
                  </a:lnTo>
                  <a:lnTo>
                    <a:pt x="286" y="430"/>
                  </a:lnTo>
                  <a:lnTo>
                    <a:pt x="306" y="424"/>
                  </a:lnTo>
                  <a:lnTo>
                    <a:pt x="326" y="414"/>
                  </a:lnTo>
                  <a:lnTo>
                    <a:pt x="344" y="404"/>
                  </a:lnTo>
                  <a:lnTo>
                    <a:pt x="362" y="390"/>
                  </a:lnTo>
                  <a:lnTo>
                    <a:pt x="376" y="376"/>
                  </a:lnTo>
                  <a:lnTo>
                    <a:pt x="392" y="360"/>
                  </a:lnTo>
                  <a:lnTo>
                    <a:pt x="404" y="344"/>
                  </a:lnTo>
                  <a:lnTo>
                    <a:pt x="414" y="326"/>
                  </a:lnTo>
                  <a:lnTo>
                    <a:pt x="424" y="306"/>
                  </a:lnTo>
                  <a:lnTo>
                    <a:pt x="432" y="286"/>
                  </a:lnTo>
                  <a:lnTo>
                    <a:pt x="438" y="264"/>
                  </a:lnTo>
                  <a:lnTo>
                    <a:pt x="440" y="242"/>
                  </a:lnTo>
                  <a:lnTo>
                    <a:pt x="442" y="220"/>
                  </a:lnTo>
                  <a:lnTo>
                    <a:pt x="442" y="220"/>
                  </a:lnTo>
                  <a:lnTo>
                    <a:pt x="440" y="198"/>
                  </a:lnTo>
                  <a:lnTo>
                    <a:pt x="438" y="176"/>
                  </a:lnTo>
                  <a:lnTo>
                    <a:pt x="432" y="154"/>
                  </a:lnTo>
                  <a:lnTo>
                    <a:pt x="424" y="134"/>
                  </a:lnTo>
                  <a:lnTo>
                    <a:pt x="414" y="114"/>
                  </a:lnTo>
                  <a:lnTo>
                    <a:pt x="404" y="96"/>
                  </a:lnTo>
                  <a:lnTo>
                    <a:pt x="392" y="80"/>
                  </a:lnTo>
                  <a:lnTo>
                    <a:pt x="376" y="64"/>
                  </a:lnTo>
                  <a:lnTo>
                    <a:pt x="362" y="50"/>
                  </a:lnTo>
                  <a:lnTo>
                    <a:pt x="344" y="38"/>
                  </a:lnTo>
                  <a:lnTo>
                    <a:pt x="326" y="26"/>
                  </a:lnTo>
                  <a:lnTo>
                    <a:pt x="306" y="16"/>
                  </a:lnTo>
                  <a:lnTo>
                    <a:pt x="286" y="10"/>
                  </a:lnTo>
                  <a:lnTo>
                    <a:pt x="266" y="4"/>
                  </a:lnTo>
                  <a:lnTo>
                    <a:pt x="244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B0E44107-7638-4557-BCCA-1A2D31FC2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51013" y="6169025"/>
              <a:ext cx="701675" cy="698500"/>
            </a:xfrm>
            <a:custGeom>
              <a:avLst/>
              <a:gdLst>
                <a:gd name="T0" fmla="*/ 236 w 442"/>
                <a:gd name="T1" fmla="*/ 88 h 440"/>
                <a:gd name="T2" fmla="*/ 274 w 442"/>
                <a:gd name="T3" fmla="*/ 98 h 440"/>
                <a:gd name="T4" fmla="*/ 306 w 442"/>
                <a:gd name="T5" fmla="*/ 118 h 440"/>
                <a:gd name="T6" fmla="*/ 332 w 442"/>
                <a:gd name="T7" fmla="*/ 146 h 440"/>
                <a:gd name="T8" fmla="*/ 350 w 442"/>
                <a:gd name="T9" fmla="*/ 180 h 440"/>
                <a:gd name="T10" fmla="*/ 356 w 442"/>
                <a:gd name="T11" fmla="*/ 220 h 440"/>
                <a:gd name="T12" fmla="*/ 352 w 442"/>
                <a:gd name="T13" fmla="*/ 246 h 440"/>
                <a:gd name="T14" fmla="*/ 338 w 442"/>
                <a:gd name="T15" fmla="*/ 284 h 440"/>
                <a:gd name="T16" fmla="*/ 316 w 442"/>
                <a:gd name="T17" fmla="*/ 314 h 440"/>
                <a:gd name="T18" fmla="*/ 286 w 442"/>
                <a:gd name="T19" fmla="*/ 338 h 440"/>
                <a:gd name="T20" fmla="*/ 248 w 442"/>
                <a:gd name="T21" fmla="*/ 350 h 440"/>
                <a:gd name="T22" fmla="*/ 222 w 442"/>
                <a:gd name="T23" fmla="*/ 354 h 440"/>
                <a:gd name="T24" fmla="*/ 182 w 442"/>
                <a:gd name="T25" fmla="*/ 348 h 440"/>
                <a:gd name="T26" fmla="*/ 146 w 442"/>
                <a:gd name="T27" fmla="*/ 330 h 440"/>
                <a:gd name="T28" fmla="*/ 118 w 442"/>
                <a:gd name="T29" fmla="*/ 306 h 440"/>
                <a:gd name="T30" fmla="*/ 98 w 442"/>
                <a:gd name="T31" fmla="*/ 272 h 440"/>
                <a:gd name="T32" fmla="*/ 88 w 442"/>
                <a:gd name="T33" fmla="*/ 234 h 440"/>
                <a:gd name="T34" fmla="*/ 88 w 442"/>
                <a:gd name="T35" fmla="*/ 206 h 440"/>
                <a:gd name="T36" fmla="*/ 98 w 442"/>
                <a:gd name="T37" fmla="*/ 168 h 440"/>
                <a:gd name="T38" fmla="*/ 118 w 442"/>
                <a:gd name="T39" fmla="*/ 136 h 440"/>
                <a:gd name="T40" fmla="*/ 146 w 442"/>
                <a:gd name="T41" fmla="*/ 110 h 440"/>
                <a:gd name="T42" fmla="*/ 182 w 442"/>
                <a:gd name="T43" fmla="*/ 92 h 440"/>
                <a:gd name="T44" fmla="*/ 222 w 442"/>
                <a:gd name="T45" fmla="*/ 86 h 440"/>
                <a:gd name="T46" fmla="*/ 200 w 442"/>
                <a:gd name="T47" fmla="*/ 0 h 440"/>
                <a:gd name="T48" fmla="*/ 136 w 442"/>
                <a:gd name="T49" fmla="*/ 16 h 440"/>
                <a:gd name="T50" fmla="*/ 82 w 442"/>
                <a:gd name="T51" fmla="*/ 50 h 440"/>
                <a:gd name="T52" fmla="*/ 38 w 442"/>
                <a:gd name="T53" fmla="*/ 96 h 440"/>
                <a:gd name="T54" fmla="*/ 10 w 442"/>
                <a:gd name="T55" fmla="*/ 154 h 440"/>
                <a:gd name="T56" fmla="*/ 0 w 442"/>
                <a:gd name="T57" fmla="*/ 220 h 440"/>
                <a:gd name="T58" fmla="*/ 6 w 442"/>
                <a:gd name="T59" fmla="*/ 264 h 440"/>
                <a:gd name="T60" fmla="*/ 28 w 442"/>
                <a:gd name="T61" fmla="*/ 326 h 440"/>
                <a:gd name="T62" fmla="*/ 66 w 442"/>
                <a:gd name="T63" fmla="*/ 376 h 440"/>
                <a:gd name="T64" fmla="*/ 116 w 442"/>
                <a:gd name="T65" fmla="*/ 414 h 440"/>
                <a:gd name="T66" fmla="*/ 178 w 442"/>
                <a:gd name="T67" fmla="*/ 436 h 440"/>
                <a:gd name="T68" fmla="*/ 222 w 442"/>
                <a:gd name="T69" fmla="*/ 440 h 440"/>
                <a:gd name="T70" fmla="*/ 288 w 442"/>
                <a:gd name="T71" fmla="*/ 430 h 440"/>
                <a:gd name="T72" fmla="*/ 346 w 442"/>
                <a:gd name="T73" fmla="*/ 404 h 440"/>
                <a:gd name="T74" fmla="*/ 392 w 442"/>
                <a:gd name="T75" fmla="*/ 360 h 440"/>
                <a:gd name="T76" fmla="*/ 426 w 442"/>
                <a:gd name="T77" fmla="*/ 306 h 440"/>
                <a:gd name="T78" fmla="*/ 442 w 442"/>
                <a:gd name="T79" fmla="*/ 242 h 440"/>
                <a:gd name="T80" fmla="*/ 442 w 442"/>
                <a:gd name="T81" fmla="*/ 198 h 440"/>
                <a:gd name="T82" fmla="*/ 426 w 442"/>
                <a:gd name="T83" fmla="*/ 134 h 440"/>
                <a:gd name="T84" fmla="*/ 392 w 442"/>
                <a:gd name="T85" fmla="*/ 80 h 440"/>
                <a:gd name="T86" fmla="*/ 346 w 442"/>
                <a:gd name="T87" fmla="*/ 38 h 440"/>
                <a:gd name="T88" fmla="*/ 288 w 442"/>
                <a:gd name="T89" fmla="*/ 10 h 440"/>
                <a:gd name="T90" fmla="*/ 222 w 442"/>
                <a:gd name="T9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2" h="440">
                  <a:moveTo>
                    <a:pt x="222" y="86"/>
                  </a:moveTo>
                  <a:lnTo>
                    <a:pt x="222" y="86"/>
                  </a:lnTo>
                  <a:lnTo>
                    <a:pt x="236" y="88"/>
                  </a:lnTo>
                  <a:lnTo>
                    <a:pt x="248" y="90"/>
                  </a:lnTo>
                  <a:lnTo>
                    <a:pt x="262" y="92"/>
                  </a:lnTo>
                  <a:lnTo>
                    <a:pt x="274" y="98"/>
                  </a:lnTo>
                  <a:lnTo>
                    <a:pt x="286" y="102"/>
                  </a:lnTo>
                  <a:lnTo>
                    <a:pt x="296" y="110"/>
                  </a:lnTo>
                  <a:lnTo>
                    <a:pt x="306" y="118"/>
                  </a:lnTo>
                  <a:lnTo>
                    <a:pt x="316" y="126"/>
                  </a:lnTo>
                  <a:lnTo>
                    <a:pt x="324" y="136"/>
                  </a:lnTo>
                  <a:lnTo>
                    <a:pt x="332" y="146"/>
                  </a:lnTo>
                  <a:lnTo>
                    <a:pt x="338" y="156"/>
                  </a:lnTo>
                  <a:lnTo>
                    <a:pt x="344" y="168"/>
                  </a:lnTo>
                  <a:lnTo>
                    <a:pt x="350" y="180"/>
                  </a:lnTo>
                  <a:lnTo>
                    <a:pt x="352" y="194"/>
                  </a:lnTo>
                  <a:lnTo>
                    <a:pt x="354" y="206"/>
                  </a:lnTo>
                  <a:lnTo>
                    <a:pt x="356" y="220"/>
                  </a:lnTo>
                  <a:lnTo>
                    <a:pt x="356" y="220"/>
                  </a:lnTo>
                  <a:lnTo>
                    <a:pt x="354" y="234"/>
                  </a:lnTo>
                  <a:lnTo>
                    <a:pt x="352" y="246"/>
                  </a:lnTo>
                  <a:lnTo>
                    <a:pt x="350" y="260"/>
                  </a:lnTo>
                  <a:lnTo>
                    <a:pt x="344" y="272"/>
                  </a:lnTo>
                  <a:lnTo>
                    <a:pt x="338" y="284"/>
                  </a:lnTo>
                  <a:lnTo>
                    <a:pt x="332" y="294"/>
                  </a:lnTo>
                  <a:lnTo>
                    <a:pt x="324" y="306"/>
                  </a:lnTo>
                  <a:lnTo>
                    <a:pt x="316" y="314"/>
                  </a:lnTo>
                  <a:lnTo>
                    <a:pt x="306" y="324"/>
                  </a:lnTo>
                  <a:lnTo>
                    <a:pt x="296" y="330"/>
                  </a:lnTo>
                  <a:lnTo>
                    <a:pt x="286" y="338"/>
                  </a:lnTo>
                  <a:lnTo>
                    <a:pt x="274" y="344"/>
                  </a:lnTo>
                  <a:lnTo>
                    <a:pt x="262" y="348"/>
                  </a:lnTo>
                  <a:lnTo>
                    <a:pt x="248" y="350"/>
                  </a:lnTo>
                  <a:lnTo>
                    <a:pt x="236" y="352"/>
                  </a:lnTo>
                  <a:lnTo>
                    <a:pt x="222" y="354"/>
                  </a:lnTo>
                  <a:lnTo>
                    <a:pt x="222" y="354"/>
                  </a:lnTo>
                  <a:lnTo>
                    <a:pt x="208" y="352"/>
                  </a:lnTo>
                  <a:lnTo>
                    <a:pt x="194" y="350"/>
                  </a:lnTo>
                  <a:lnTo>
                    <a:pt x="182" y="348"/>
                  </a:lnTo>
                  <a:lnTo>
                    <a:pt x="170" y="344"/>
                  </a:lnTo>
                  <a:lnTo>
                    <a:pt x="158" y="338"/>
                  </a:lnTo>
                  <a:lnTo>
                    <a:pt x="146" y="330"/>
                  </a:lnTo>
                  <a:lnTo>
                    <a:pt x="136" y="324"/>
                  </a:lnTo>
                  <a:lnTo>
                    <a:pt x="128" y="314"/>
                  </a:lnTo>
                  <a:lnTo>
                    <a:pt x="118" y="306"/>
                  </a:lnTo>
                  <a:lnTo>
                    <a:pt x="110" y="294"/>
                  </a:lnTo>
                  <a:lnTo>
                    <a:pt x="104" y="284"/>
                  </a:lnTo>
                  <a:lnTo>
                    <a:pt x="98" y="272"/>
                  </a:lnTo>
                  <a:lnTo>
                    <a:pt x="94" y="260"/>
                  </a:lnTo>
                  <a:lnTo>
                    <a:pt x="90" y="246"/>
                  </a:lnTo>
                  <a:lnTo>
                    <a:pt x="88" y="234"/>
                  </a:lnTo>
                  <a:lnTo>
                    <a:pt x="88" y="220"/>
                  </a:lnTo>
                  <a:lnTo>
                    <a:pt x="88" y="220"/>
                  </a:lnTo>
                  <a:lnTo>
                    <a:pt x="88" y="206"/>
                  </a:lnTo>
                  <a:lnTo>
                    <a:pt x="90" y="194"/>
                  </a:lnTo>
                  <a:lnTo>
                    <a:pt x="94" y="180"/>
                  </a:lnTo>
                  <a:lnTo>
                    <a:pt x="98" y="168"/>
                  </a:lnTo>
                  <a:lnTo>
                    <a:pt x="104" y="156"/>
                  </a:lnTo>
                  <a:lnTo>
                    <a:pt x="110" y="146"/>
                  </a:lnTo>
                  <a:lnTo>
                    <a:pt x="118" y="136"/>
                  </a:lnTo>
                  <a:lnTo>
                    <a:pt x="128" y="126"/>
                  </a:lnTo>
                  <a:lnTo>
                    <a:pt x="136" y="118"/>
                  </a:lnTo>
                  <a:lnTo>
                    <a:pt x="146" y="110"/>
                  </a:lnTo>
                  <a:lnTo>
                    <a:pt x="158" y="102"/>
                  </a:lnTo>
                  <a:lnTo>
                    <a:pt x="170" y="98"/>
                  </a:lnTo>
                  <a:lnTo>
                    <a:pt x="182" y="92"/>
                  </a:lnTo>
                  <a:lnTo>
                    <a:pt x="194" y="90"/>
                  </a:lnTo>
                  <a:lnTo>
                    <a:pt x="208" y="88"/>
                  </a:lnTo>
                  <a:lnTo>
                    <a:pt x="222" y="86"/>
                  </a:lnTo>
                  <a:close/>
                  <a:moveTo>
                    <a:pt x="222" y="0"/>
                  </a:moveTo>
                  <a:lnTo>
                    <a:pt x="222" y="0"/>
                  </a:lnTo>
                  <a:lnTo>
                    <a:pt x="200" y="0"/>
                  </a:lnTo>
                  <a:lnTo>
                    <a:pt x="178" y="4"/>
                  </a:lnTo>
                  <a:lnTo>
                    <a:pt x="156" y="10"/>
                  </a:lnTo>
                  <a:lnTo>
                    <a:pt x="136" y="16"/>
                  </a:lnTo>
                  <a:lnTo>
                    <a:pt x="116" y="26"/>
                  </a:lnTo>
                  <a:lnTo>
                    <a:pt x="98" y="38"/>
                  </a:lnTo>
                  <a:lnTo>
                    <a:pt x="82" y="50"/>
                  </a:lnTo>
                  <a:lnTo>
                    <a:pt x="66" y="64"/>
                  </a:lnTo>
                  <a:lnTo>
                    <a:pt x="52" y="80"/>
                  </a:lnTo>
                  <a:lnTo>
                    <a:pt x="38" y="96"/>
                  </a:lnTo>
                  <a:lnTo>
                    <a:pt x="28" y="114"/>
                  </a:lnTo>
                  <a:lnTo>
                    <a:pt x="18" y="134"/>
                  </a:lnTo>
                  <a:lnTo>
                    <a:pt x="10" y="154"/>
                  </a:lnTo>
                  <a:lnTo>
                    <a:pt x="6" y="176"/>
                  </a:lnTo>
                  <a:lnTo>
                    <a:pt x="2" y="198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2" y="242"/>
                  </a:lnTo>
                  <a:lnTo>
                    <a:pt x="6" y="264"/>
                  </a:lnTo>
                  <a:lnTo>
                    <a:pt x="10" y="286"/>
                  </a:lnTo>
                  <a:lnTo>
                    <a:pt x="18" y="306"/>
                  </a:lnTo>
                  <a:lnTo>
                    <a:pt x="28" y="326"/>
                  </a:lnTo>
                  <a:lnTo>
                    <a:pt x="38" y="344"/>
                  </a:lnTo>
                  <a:lnTo>
                    <a:pt x="52" y="360"/>
                  </a:lnTo>
                  <a:lnTo>
                    <a:pt x="66" y="376"/>
                  </a:lnTo>
                  <a:lnTo>
                    <a:pt x="82" y="390"/>
                  </a:lnTo>
                  <a:lnTo>
                    <a:pt x="98" y="404"/>
                  </a:lnTo>
                  <a:lnTo>
                    <a:pt x="116" y="414"/>
                  </a:lnTo>
                  <a:lnTo>
                    <a:pt x="136" y="424"/>
                  </a:lnTo>
                  <a:lnTo>
                    <a:pt x="156" y="430"/>
                  </a:lnTo>
                  <a:lnTo>
                    <a:pt x="178" y="436"/>
                  </a:lnTo>
                  <a:lnTo>
                    <a:pt x="200" y="440"/>
                  </a:lnTo>
                  <a:lnTo>
                    <a:pt x="222" y="440"/>
                  </a:lnTo>
                  <a:lnTo>
                    <a:pt x="222" y="440"/>
                  </a:lnTo>
                  <a:lnTo>
                    <a:pt x="244" y="440"/>
                  </a:lnTo>
                  <a:lnTo>
                    <a:pt x="266" y="436"/>
                  </a:lnTo>
                  <a:lnTo>
                    <a:pt x="288" y="430"/>
                  </a:lnTo>
                  <a:lnTo>
                    <a:pt x="308" y="424"/>
                  </a:lnTo>
                  <a:lnTo>
                    <a:pt x="326" y="414"/>
                  </a:lnTo>
                  <a:lnTo>
                    <a:pt x="346" y="404"/>
                  </a:lnTo>
                  <a:lnTo>
                    <a:pt x="362" y="390"/>
                  </a:lnTo>
                  <a:lnTo>
                    <a:pt x="378" y="376"/>
                  </a:lnTo>
                  <a:lnTo>
                    <a:pt x="392" y="360"/>
                  </a:lnTo>
                  <a:lnTo>
                    <a:pt x="404" y="344"/>
                  </a:lnTo>
                  <a:lnTo>
                    <a:pt x="416" y="326"/>
                  </a:lnTo>
                  <a:lnTo>
                    <a:pt x="426" y="306"/>
                  </a:lnTo>
                  <a:lnTo>
                    <a:pt x="432" y="286"/>
                  </a:lnTo>
                  <a:lnTo>
                    <a:pt x="438" y="264"/>
                  </a:lnTo>
                  <a:lnTo>
                    <a:pt x="442" y="242"/>
                  </a:lnTo>
                  <a:lnTo>
                    <a:pt x="442" y="220"/>
                  </a:lnTo>
                  <a:lnTo>
                    <a:pt x="442" y="220"/>
                  </a:lnTo>
                  <a:lnTo>
                    <a:pt x="442" y="198"/>
                  </a:lnTo>
                  <a:lnTo>
                    <a:pt x="438" y="176"/>
                  </a:lnTo>
                  <a:lnTo>
                    <a:pt x="432" y="154"/>
                  </a:lnTo>
                  <a:lnTo>
                    <a:pt x="426" y="134"/>
                  </a:lnTo>
                  <a:lnTo>
                    <a:pt x="416" y="114"/>
                  </a:lnTo>
                  <a:lnTo>
                    <a:pt x="404" y="96"/>
                  </a:lnTo>
                  <a:lnTo>
                    <a:pt x="392" y="80"/>
                  </a:lnTo>
                  <a:lnTo>
                    <a:pt x="378" y="64"/>
                  </a:lnTo>
                  <a:lnTo>
                    <a:pt x="362" y="50"/>
                  </a:lnTo>
                  <a:lnTo>
                    <a:pt x="346" y="38"/>
                  </a:lnTo>
                  <a:lnTo>
                    <a:pt x="326" y="26"/>
                  </a:lnTo>
                  <a:lnTo>
                    <a:pt x="308" y="16"/>
                  </a:lnTo>
                  <a:lnTo>
                    <a:pt x="288" y="10"/>
                  </a:lnTo>
                  <a:lnTo>
                    <a:pt x="266" y="4"/>
                  </a:lnTo>
                  <a:lnTo>
                    <a:pt x="244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10C83FB6-A1EF-43A3-9DCE-05EB65D4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9238" y="5483075"/>
              <a:ext cx="1668211" cy="126291"/>
            </a:xfrm>
            <a:custGeom>
              <a:avLst/>
              <a:gdLst>
                <a:gd name="T0" fmla="*/ 1092 w 1136"/>
                <a:gd name="T1" fmla="*/ 86 h 86"/>
                <a:gd name="T2" fmla="*/ 44 w 1136"/>
                <a:gd name="T3" fmla="*/ 86 h 86"/>
                <a:gd name="T4" fmla="*/ 44 w 1136"/>
                <a:gd name="T5" fmla="*/ 86 h 86"/>
                <a:gd name="T6" fmla="*/ 36 w 1136"/>
                <a:gd name="T7" fmla="*/ 86 h 86"/>
                <a:gd name="T8" fmla="*/ 28 w 1136"/>
                <a:gd name="T9" fmla="*/ 84 h 86"/>
                <a:gd name="T10" fmla="*/ 20 w 1136"/>
                <a:gd name="T11" fmla="*/ 80 h 86"/>
                <a:gd name="T12" fmla="*/ 14 w 1136"/>
                <a:gd name="T13" fmla="*/ 74 h 86"/>
                <a:gd name="T14" fmla="*/ 8 w 1136"/>
                <a:gd name="T15" fmla="*/ 68 h 86"/>
                <a:gd name="T16" fmla="*/ 4 w 1136"/>
                <a:gd name="T17" fmla="*/ 60 h 86"/>
                <a:gd name="T18" fmla="*/ 2 w 1136"/>
                <a:gd name="T19" fmla="*/ 52 h 86"/>
                <a:gd name="T20" fmla="*/ 0 w 1136"/>
                <a:gd name="T21" fmla="*/ 44 h 86"/>
                <a:gd name="T22" fmla="*/ 0 w 1136"/>
                <a:gd name="T23" fmla="*/ 44 h 86"/>
                <a:gd name="T24" fmla="*/ 2 w 1136"/>
                <a:gd name="T25" fmla="*/ 34 h 86"/>
                <a:gd name="T26" fmla="*/ 4 w 1136"/>
                <a:gd name="T27" fmla="*/ 26 h 86"/>
                <a:gd name="T28" fmla="*/ 8 w 1136"/>
                <a:gd name="T29" fmla="*/ 18 h 86"/>
                <a:gd name="T30" fmla="*/ 14 w 1136"/>
                <a:gd name="T31" fmla="*/ 12 h 86"/>
                <a:gd name="T32" fmla="*/ 20 w 1136"/>
                <a:gd name="T33" fmla="*/ 6 h 86"/>
                <a:gd name="T34" fmla="*/ 28 w 1136"/>
                <a:gd name="T35" fmla="*/ 2 h 86"/>
                <a:gd name="T36" fmla="*/ 36 w 1136"/>
                <a:gd name="T37" fmla="*/ 0 h 86"/>
                <a:gd name="T38" fmla="*/ 44 w 1136"/>
                <a:gd name="T39" fmla="*/ 0 h 86"/>
                <a:gd name="T40" fmla="*/ 1092 w 1136"/>
                <a:gd name="T41" fmla="*/ 0 h 86"/>
                <a:gd name="T42" fmla="*/ 1092 w 1136"/>
                <a:gd name="T43" fmla="*/ 0 h 86"/>
                <a:gd name="T44" fmla="*/ 1102 w 1136"/>
                <a:gd name="T45" fmla="*/ 0 h 86"/>
                <a:gd name="T46" fmla="*/ 1110 w 1136"/>
                <a:gd name="T47" fmla="*/ 2 h 86"/>
                <a:gd name="T48" fmla="*/ 1116 w 1136"/>
                <a:gd name="T49" fmla="*/ 6 h 86"/>
                <a:gd name="T50" fmla="*/ 1124 w 1136"/>
                <a:gd name="T51" fmla="*/ 12 h 86"/>
                <a:gd name="T52" fmla="*/ 1128 w 1136"/>
                <a:gd name="T53" fmla="*/ 18 h 86"/>
                <a:gd name="T54" fmla="*/ 1132 w 1136"/>
                <a:gd name="T55" fmla="*/ 26 h 86"/>
                <a:gd name="T56" fmla="*/ 1136 w 1136"/>
                <a:gd name="T57" fmla="*/ 34 h 86"/>
                <a:gd name="T58" fmla="*/ 1136 w 1136"/>
                <a:gd name="T59" fmla="*/ 44 h 86"/>
                <a:gd name="T60" fmla="*/ 1136 w 1136"/>
                <a:gd name="T61" fmla="*/ 44 h 86"/>
                <a:gd name="T62" fmla="*/ 1136 w 1136"/>
                <a:gd name="T63" fmla="*/ 52 h 86"/>
                <a:gd name="T64" fmla="*/ 1132 w 1136"/>
                <a:gd name="T65" fmla="*/ 60 h 86"/>
                <a:gd name="T66" fmla="*/ 1128 w 1136"/>
                <a:gd name="T67" fmla="*/ 68 h 86"/>
                <a:gd name="T68" fmla="*/ 1124 w 1136"/>
                <a:gd name="T69" fmla="*/ 74 h 86"/>
                <a:gd name="T70" fmla="*/ 1116 w 1136"/>
                <a:gd name="T71" fmla="*/ 80 h 86"/>
                <a:gd name="T72" fmla="*/ 1110 w 1136"/>
                <a:gd name="T73" fmla="*/ 84 h 86"/>
                <a:gd name="T74" fmla="*/ 1102 w 1136"/>
                <a:gd name="T75" fmla="*/ 86 h 86"/>
                <a:gd name="T76" fmla="*/ 1092 w 1136"/>
                <a:gd name="T77" fmla="*/ 86 h 86"/>
                <a:gd name="T78" fmla="*/ 1092 w 1136"/>
                <a:gd name="T7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6" h="86">
                  <a:moveTo>
                    <a:pt x="1092" y="86"/>
                  </a:moveTo>
                  <a:lnTo>
                    <a:pt x="44" y="86"/>
                  </a:lnTo>
                  <a:lnTo>
                    <a:pt x="44" y="86"/>
                  </a:lnTo>
                  <a:lnTo>
                    <a:pt x="36" y="86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8" y="68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102" y="0"/>
                  </a:lnTo>
                  <a:lnTo>
                    <a:pt x="1110" y="2"/>
                  </a:lnTo>
                  <a:lnTo>
                    <a:pt x="1116" y="6"/>
                  </a:lnTo>
                  <a:lnTo>
                    <a:pt x="1124" y="12"/>
                  </a:lnTo>
                  <a:lnTo>
                    <a:pt x="1128" y="18"/>
                  </a:lnTo>
                  <a:lnTo>
                    <a:pt x="1132" y="26"/>
                  </a:lnTo>
                  <a:lnTo>
                    <a:pt x="1136" y="34"/>
                  </a:lnTo>
                  <a:lnTo>
                    <a:pt x="1136" y="44"/>
                  </a:lnTo>
                  <a:lnTo>
                    <a:pt x="1136" y="44"/>
                  </a:lnTo>
                  <a:lnTo>
                    <a:pt x="1136" y="52"/>
                  </a:lnTo>
                  <a:lnTo>
                    <a:pt x="1132" y="60"/>
                  </a:lnTo>
                  <a:lnTo>
                    <a:pt x="1128" y="68"/>
                  </a:lnTo>
                  <a:lnTo>
                    <a:pt x="1124" y="74"/>
                  </a:lnTo>
                  <a:lnTo>
                    <a:pt x="1116" y="80"/>
                  </a:lnTo>
                  <a:lnTo>
                    <a:pt x="1110" y="84"/>
                  </a:lnTo>
                  <a:lnTo>
                    <a:pt x="1102" y="86"/>
                  </a:lnTo>
                  <a:lnTo>
                    <a:pt x="1092" y="86"/>
                  </a:lnTo>
                  <a:lnTo>
                    <a:pt x="109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840EC499-46F8-4D1E-BA2E-52A5B53A6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9238" y="5060552"/>
              <a:ext cx="1283466" cy="129228"/>
            </a:xfrm>
            <a:custGeom>
              <a:avLst/>
              <a:gdLst>
                <a:gd name="T0" fmla="*/ 830 w 874"/>
                <a:gd name="T1" fmla="*/ 88 h 88"/>
                <a:gd name="T2" fmla="*/ 44 w 874"/>
                <a:gd name="T3" fmla="*/ 88 h 88"/>
                <a:gd name="T4" fmla="*/ 44 w 874"/>
                <a:gd name="T5" fmla="*/ 88 h 88"/>
                <a:gd name="T6" fmla="*/ 36 w 874"/>
                <a:gd name="T7" fmla="*/ 88 h 88"/>
                <a:gd name="T8" fmla="*/ 28 w 874"/>
                <a:gd name="T9" fmla="*/ 84 h 88"/>
                <a:gd name="T10" fmla="*/ 20 w 874"/>
                <a:gd name="T11" fmla="*/ 80 h 88"/>
                <a:gd name="T12" fmla="*/ 14 w 874"/>
                <a:gd name="T13" fmla="*/ 76 h 88"/>
                <a:gd name="T14" fmla="*/ 8 w 874"/>
                <a:gd name="T15" fmla="*/ 68 h 88"/>
                <a:gd name="T16" fmla="*/ 4 w 874"/>
                <a:gd name="T17" fmla="*/ 62 h 88"/>
                <a:gd name="T18" fmla="*/ 2 w 874"/>
                <a:gd name="T19" fmla="*/ 54 h 88"/>
                <a:gd name="T20" fmla="*/ 0 w 874"/>
                <a:gd name="T21" fmla="*/ 44 h 88"/>
                <a:gd name="T22" fmla="*/ 0 w 874"/>
                <a:gd name="T23" fmla="*/ 44 h 88"/>
                <a:gd name="T24" fmla="*/ 2 w 874"/>
                <a:gd name="T25" fmla="*/ 36 h 88"/>
                <a:gd name="T26" fmla="*/ 4 w 874"/>
                <a:gd name="T27" fmla="*/ 28 h 88"/>
                <a:gd name="T28" fmla="*/ 8 w 874"/>
                <a:gd name="T29" fmla="*/ 20 h 88"/>
                <a:gd name="T30" fmla="*/ 14 w 874"/>
                <a:gd name="T31" fmla="*/ 14 h 88"/>
                <a:gd name="T32" fmla="*/ 20 w 874"/>
                <a:gd name="T33" fmla="*/ 8 h 88"/>
                <a:gd name="T34" fmla="*/ 28 w 874"/>
                <a:gd name="T35" fmla="*/ 4 h 88"/>
                <a:gd name="T36" fmla="*/ 36 w 874"/>
                <a:gd name="T37" fmla="*/ 2 h 88"/>
                <a:gd name="T38" fmla="*/ 44 w 874"/>
                <a:gd name="T39" fmla="*/ 0 h 88"/>
                <a:gd name="T40" fmla="*/ 830 w 874"/>
                <a:gd name="T41" fmla="*/ 0 h 88"/>
                <a:gd name="T42" fmla="*/ 830 w 874"/>
                <a:gd name="T43" fmla="*/ 0 h 88"/>
                <a:gd name="T44" fmla="*/ 840 w 874"/>
                <a:gd name="T45" fmla="*/ 2 h 88"/>
                <a:gd name="T46" fmla="*/ 848 w 874"/>
                <a:gd name="T47" fmla="*/ 4 h 88"/>
                <a:gd name="T48" fmla="*/ 854 w 874"/>
                <a:gd name="T49" fmla="*/ 8 h 88"/>
                <a:gd name="T50" fmla="*/ 862 w 874"/>
                <a:gd name="T51" fmla="*/ 14 h 88"/>
                <a:gd name="T52" fmla="*/ 866 w 874"/>
                <a:gd name="T53" fmla="*/ 20 h 88"/>
                <a:gd name="T54" fmla="*/ 870 w 874"/>
                <a:gd name="T55" fmla="*/ 28 h 88"/>
                <a:gd name="T56" fmla="*/ 874 w 874"/>
                <a:gd name="T57" fmla="*/ 36 h 88"/>
                <a:gd name="T58" fmla="*/ 874 w 874"/>
                <a:gd name="T59" fmla="*/ 44 h 88"/>
                <a:gd name="T60" fmla="*/ 874 w 874"/>
                <a:gd name="T61" fmla="*/ 44 h 88"/>
                <a:gd name="T62" fmla="*/ 874 w 874"/>
                <a:gd name="T63" fmla="*/ 54 h 88"/>
                <a:gd name="T64" fmla="*/ 870 w 874"/>
                <a:gd name="T65" fmla="*/ 62 h 88"/>
                <a:gd name="T66" fmla="*/ 866 w 874"/>
                <a:gd name="T67" fmla="*/ 68 h 88"/>
                <a:gd name="T68" fmla="*/ 862 w 874"/>
                <a:gd name="T69" fmla="*/ 76 h 88"/>
                <a:gd name="T70" fmla="*/ 854 w 874"/>
                <a:gd name="T71" fmla="*/ 80 h 88"/>
                <a:gd name="T72" fmla="*/ 848 w 874"/>
                <a:gd name="T73" fmla="*/ 84 h 88"/>
                <a:gd name="T74" fmla="*/ 840 w 874"/>
                <a:gd name="T75" fmla="*/ 88 h 88"/>
                <a:gd name="T76" fmla="*/ 830 w 874"/>
                <a:gd name="T77" fmla="*/ 88 h 88"/>
                <a:gd name="T78" fmla="*/ 830 w 874"/>
                <a:gd name="T7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4" h="88">
                  <a:moveTo>
                    <a:pt x="830" y="88"/>
                  </a:moveTo>
                  <a:lnTo>
                    <a:pt x="44" y="88"/>
                  </a:lnTo>
                  <a:lnTo>
                    <a:pt x="44" y="88"/>
                  </a:lnTo>
                  <a:lnTo>
                    <a:pt x="36" y="88"/>
                  </a:lnTo>
                  <a:lnTo>
                    <a:pt x="28" y="84"/>
                  </a:lnTo>
                  <a:lnTo>
                    <a:pt x="20" y="80"/>
                  </a:lnTo>
                  <a:lnTo>
                    <a:pt x="14" y="76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40" y="2"/>
                  </a:lnTo>
                  <a:lnTo>
                    <a:pt x="848" y="4"/>
                  </a:lnTo>
                  <a:lnTo>
                    <a:pt x="854" y="8"/>
                  </a:lnTo>
                  <a:lnTo>
                    <a:pt x="862" y="14"/>
                  </a:lnTo>
                  <a:lnTo>
                    <a:pt x="866" y="20"/>
                  </a:lnTo>
                  <a:lnTo>
                    <a:pt x="870" y="28"/>
                  </a:lnTo>
                  <a:lnTo>
                    <a:pt x="874" y="36"/>
                  </a:lnTo>
                  <a:lnTo>
                    <a:pt x="874" y="44"/>
                  </a:lnTo>
                  <a:lnTo>
                    <a:pt x="874" y="44"/>
                  </a:lnTo>
                  <a:lnTo>
                    <a:pt x="874" y="54"/>
                  </a:lnTo>
                  <a:lnTo>
                    <a:pt x="870" y="62"/>
                  </a:lnTo>
                  <a:lnTo>
                    <a:pt x="866" y="68"/>
                  </a:lnTo>
                  <a:lnTo>
                    <a:pt x="862" y="76"/>
                  </a:lnTo>
                  <a:lnTo>
                    <a:pt x="854" y="80"/>
                  </a:lnTo>
                  <a:lnTo>
                    <a:pt x="848" y="84"/>
                  </a:lnTo>
                  <a:lnTo>
                    <a:pt x="840" y="88"/>
                  </a:lnTo>
                  <a:lnTo>
                    <a:pt x="830" y="88"/>
                  </a:lnTo>
                  <a:lnTo>
                    <a:pt x="83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25AAC5D-70F1-4599-B4F3-03AE111AD8E4}"/>
              </a:ext>
            </a:extLst>
          </p:cNvPr>
          <p:cNvGrpSpPr/>
          <p:nvPr/>
        </p:nvGrpSpPr>
        <p:grpSpPr>
          <a:xfrm>
            <a:off x="5758347" y="1561342"/>
            <a:ext cx="439142" cy="447790"/>
            <a:chOff x="14751050" y="-53975"/>
            <a:chExt cx="2901950" cy="2959100"/>
          </a:xfrm>
          <a:solidFill>
            <a:schemeClr val="bg1"/>
          </a:solidFill>
        </p:grpSpPr>
        <p:sp>
          <p:nvSpPr>
            <p:cNvPr id="101" name="Freeform 42">
              <a:extLst>
                <a:ext uri="{FF2B5EF4-FFF2-40B4-BE49-F238E27FC236}">
                  <a16:creationId xmlns:a16="http://schemas.microsoft.com/office/drawing/2014/main" id="{83B14C86-F7A7-4E7E-94A0-334AB7469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8700" y="-53975"/>
              <a:ext cx="219075" cy="219075"/>
            </a:xfrm>
            <a:custGeom>
              <a:avLst/>
              <a:gdLst>
                <a:gd name="T0" fmla="*/ 138 w 138"/>
                <a:gd name="T1" fmla="*/ 68 h 138"/>
                <a:gd name="T2" fmla="*/ 138 w 138"/>
                <a:gd name="T3" fmla="*/ 68 h 138"/>
                <a:gd name="T4" fmla="*/ 136 w 138"/>
                <a:gd name="T5" fmla="*/ 82 h 138"/>
                <a:gd name="T6" fmla="*/ 132 w 138"/>
                <a:gd name="T7" fmla="*/ 96 h 138"/>
                <a:gd name="T8" fmla="*/ 126 w 138"/>
                <a:gd name="T9" fmla="*/ 108 h 138"/>
                <a:gd name="T10" fmla="*/ 118 w 138"/>
                <a:gd name="T11" fmla="*/ 118 h 138"/>
                <a:gd name="T12" fmla="*/ 108 w 138"/>
                <a:gd name="T13" fmla="*/ 126 h 138"/>
                <a:gd name="T14" fmla="*/ 96 w 138"/>
                <a:gd name="T15" fmla="*/ 132 h 138"/>
                <a:gd name="T16" fmla="*/ 82 w 138"/>
                <a:gd name="T17" fmla="*/ 136 h 138"/>
                <a:gd name="T18" fmla="*/ 68 w 138"/>
                <a:gd name="T19" fmla="*/ 138 h 138"/>
                <a:gd name="T20" fmla="*/ 68 w 138"/>
                <a:gd name="T21" fmla="*/ 138 h 138"/>
                <a:gd name="T22" fmla="*/ 56 w 138"/>
                <a:gd name="T23" fmla="*/ 136 h 138"/>
                <a:gd name="T24" fmla="*/ 42 w 138"/>
                <a:gd name="T25" fmla="*/ 132 h 138"/>
                <a:gd name="T26" fmla="*/ 30 w 138"/>
                <a:gd name="T27" fmla="*/ 126 h 138"/>
                <a:gd name="T28" fmla="*/ 20 w 138"/>
                <a:gd name="T29" fmla="*/ 118 h 138"/>
                <a:gd name="T30" fmla="*/ 12 w 138"/>
                <a:gd name="T31" fmla="*/ 108 h 138"/>
                <a:gd name="T32" fmla="*/ 6 w 138"/>
                <a:gd name="T33" fmla="*/ 96 h 138"/>
                <a:gd name="T34" fmla="*/ 2 w 138"/>
                <a:gd name="T35" fmla="*/ 82 h 138"/>
                <a:gd name="T36" fmla="*/ 0 w 138"/>
                <a:gd name="T37" fmla="*/ 68 h 138"/>
                <a:gd name="T38" fmla="*/ 0 w 138"/>
                <a:gd name="T39" fmla="*/ 68 h 138"/>
                <a:gd name="T40" fmla="*/ 2 w 138"/>
                <a:gd name="T41" fmla="*/ 56 h 138"/>
                <a:gd name="T42" fmla="*/ 6 w 138"/>
                <a:gd name="T43" fmla="*/ 42 h 138"/>
                <a:gd name="T44" fmla="*/ 12 w 138"/>
                <a:gd name="T45" fmla="*/ 30 h 138"/>
                <a:gd name="T46" fmla="*/ 20 w 138"/>
                <a:gd name="T47" fmla="*/ 20 h 138"/>
                <a:gd name="T48" fmla="*/ 30 w 138"/>
                <a:gd name="T49" fmla="*/ 12 h 138"/>
                <a:gd name="T50" fmla="*/ 42 w 138"/>
                <a:gd name="T51" fmla="*/ 6 h 138"/>
                <a:gd name="T52" fmla="*/ 56 w 138"/>
                <a:gd name="T53" fmla="*/ 2 h 138"/>
                <a:gd name="T54" fmla="*/ 68 w 138"/>
                <a:gd name="T55" fmla="*/ 0 h 138"/>
                <a:gd name="T56" fmla="*/ 68 w 138"/>
                <a:gd name="T57" fmla="*/ 0 h 138"/>
                <a:gd name="T58" fmla="*/ 82 w 138"/>
                <a:gd name="T59" fmla="*/ 2 h 138"/>
                <a:gd name="T60" fmla="*/ 96 w 138"/>
                <a:gd name="T61" fmla="*/ 6 h 138"/>
                <a:gd name="T62" fmla="*/ 108 w 138"/>
                <a:gd name="T63" fmla="*/ 12 h 138"/>
                <a:gd name="T64" fmla="*/ 118 w 138"/>
                <a:gd name="T65" fmla="*/ 20 h 138"/>
                <a:gd name="T66" fmla="*/ 126 w 138"/>
                <a:gd name="T67" fmla="*/ 30 h 138"/>
                <a:gd name="T68" fmla="*/ 132 w 138"/>
                <a:gd name="T69" fmla="*/ 42 h 138"/>
                <a:gd name="T70" fmla="*/ 136 w 138"/>
                <a:gd name="T71" fmla="*/ 56 h 138"/>
                <a:gd name="T72" fmla="*/ 138 w 138"/>
                <a:gd name="T73" fmla="*/ 68 h 138"/>
                <a:gd name="T74" fmla="*/ 138 w 138"/>
                <a:gd name="T7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38">
                  <a:moveTo>
                    <a:pt x="138" y="68"/>
                  </a:moveTo>
                  <a:lnTo>
                    <a:pt x="138" y="68"/>
                  </a:lnTo>
                  <a:lnTo>
                    <a:pt x="136" y="82"/>
                  </a:lnTo>
                  <a:lnTo>
                    <a:pt x="132" y="96"/>
                  </a:lnTo>
                  <a:lnTo>
                    <a:pt x="126" y="108"/>
                  </a:lnTo>
                  <a:lnTo>
                    <a:pt x="118" y="118"/>
                  </a:lnTo>
                  <a:lnTo>
                    <a:pt x="108" y="126"/>
                  </a:lnTo>
                  <a:lnTo>
                    <a:pt x="96" y="132"/>
                  </a:lnTo>
                  <a:lnTo>
                    <a:pt x="82" y="136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56" y="136"/>
                  </a:lnTo>
                  <a:lnTo>
                    <a:pt x="42" y="132"/>
                  </a:lnTo>
                  <a:lnTo>
                    <a:pt x="30" y="126"/>
                  </a:lnTo>
                  <a:lnTo>
                    <a:pt x="20" y="118"/>
                  </a:lnTo>
                  <a:lnTo>
                    <a:pt x="12" y="108"/>
                  </a:lnTo>
                  <a:lnTo>
                    <a:pt x="6" y="96"/>
                  </a:lnTo>
                  <a:lnTo>
                    <a:pt x="2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6" y="6"/>
                  </a:lnTo>
                  <a:lnTo>
                    <a:pt x="108" y="12"/>
                  </a:lnTo>
                  <a:lnTo>
                    <a:pt x="118" y="20"/>
                  </a:lnTo>
                  <a:lnTo>
                    <a:pt x="126" y="30"/>
                  </a:lnTo>
                  <a:lnTo>
                    <a:pt x="132" y="42"/>
                  </a:lnTo>
                  <a:lnTo>
                    <a:pt x="136" y="56"/>
                  </a:lnTo>
                  <a:lnTo>
                    <a:pt x="138" y="68"/>
                  </a:lnTo>
                  <a:lnTo>
                    <a:pt x="138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CD2D495-25C9-46C3-AD69-B8CD90BEF4FA}"/>
                </a:ext>
              </a:extLst>
            </p:cNvPr>
            <p:cNvGrpSpPr/>
            <p:nvPr/>
          </p:nvGrpSpPr>
          <p:grpSpPr>
            <a:xfrm>
              <a:off x="14751050" y="3175"/>
              <a:ext cx="2901950" cy="2901950"/>
              <a:chOff x="14751050" y="3175"/>
              <a:chExt cx="2901950" cy="2901950"/>
            </a:xfrm>
            <a:grpFill/>
          </p:grpSpPr>
          <p:sp>
            <p:nvSpPr>
              <p:cNvPr id="104" name="Freeform 43">
                <a:extLst>
                  <a:ext uri="{FF2B5EF4-FFF2-40B4-BE49-F238E27FC236}">
                    <a16:creationId xmlns:a16="http://schemas.microsoft.com/office/drawing/2014/main" id="{0B9DA257-5BD3-449A-B67C-8DDD32919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4825" y="3175"/>
                <a:ext cx="692150" cy="1660525"/>
              </a:xfrm>
              <a:custGeom>
                <a:avLst/>
                <a:gdLst>
                  <a:gd name="T0" fmla="*/ 32 w 436"/>
                  <a:gd name="T1" fmla="*/ 1046 h 1046"/>
                  <a:gd name="T2" fmla="*/ 16 w 436"/>
                  <a:gd name="T3" fmla="*/ 1040 h 1046"/>
                  <a:gd name="T4" fmla="*/ 4 w 436"/>
                  <a:gd name="T5" fmla="*/ 1028 h 1046"/>
                  <a:gd name="T6" fmla="*/ 2 w 436"/>
                  <a:gd name="T7" fmla="*/ 1022 h 1046"/>
                  <a:gd name="T8" fmla="*/ 0 w 436"/>
                  <a:gd name="T9" fmla="*/ 1010 h 1046"/>
                  <a:gd name="T10" fmla="*/ 4 w 436"/>
                  <a:gd name="T11" fmla="*/ 998 h 1046"/>
                  <a:gd name="T12" fmla="*/ 10 w 436"/>
                  <a:gd name="T13" fmla="*/ 988 h 1046"/>
                  <a:gd name="T14" fmla="*/ 16 w 436"/>
                  <a:gd name="T15" fmla="*/ 984 h 1046"/>
                  <a:gd name="T16" fmla="*/ 58 w 436"/>
                  <a:gd name="T17" fmla="*/ 954 h 1046"/>
                  <a:gd name="T18" fmla="*/ 98 w 436"/>
                  <a:gd name="T19" fmla="*/ 912 h 1046"/>
                  <a:gd name="T20" fmla="*/ 136 w 436"/>
                  <a:gd name="T21" fmla="*/ 862 h 1046"/>
                  <a:gd name="T22" fmla="*/ 170 w 436"/>
                  <a:gd name="T23" fmla="*/ 804 h 1046"/>
                  <a:gd name="T24" fmla="*/ 230 w 436"/>
                  <a:gd name="T25" fmla="*/ 672 h 1046"/>
                  <a:gd name="T26" fmla="*/ 280 w 436"/>
                  <a:gd name="T27" fmla="*/ 530 h 1046"/>
                  <a:gd name="T28" fmla="*/ 320 w 436"/>
                  <a:gd name="T29" fmla="*/ 392 h 1046"/>
                  <a:gd name="T30" fmla="*/ 348 w 436"/>
                  <a:gd name="T31" fmla="*/ 270 h 1046"/>
                  <a:gd name="T32" fmla="*/ 366 w 436"/>
                  <a:gd name="T33" fmla="*/ 176 h 1046"/>
                  <a:gd name="T34" fmla="*/ 370 w 436"/>
                  <a:gd name="T35" fmla="*/ 124 h 1046"/>
                  <a:gd name="T36" fmla="*/ 370 w 436"/>
                  <a:gd name="T37" fmla="*/ 120 h 1046"/>
                  <a:gd name="T38" fmla="*/ 358 w 436"/>
                  <a:gd name="T39" fmla="*/ 106 h 1046"/>
                  <a:gd name="T40" fmla="*/ 328 w 436"/>
                  <a:gd name="T41" fmla="*/ 88 h 1046"/>
                  <a:gd name="T42" fmla="*/ 288 w 436"/>
                  <a:gd name="T43" fmla="*/ 74 h 1046"/>
                  <a:gd name="T44" fmla="*/ 246 w 436"/>
                  <a:gd name="T45" fmla="*/ 66 h 1046"/>
                  <a:gd name="T46" fmla="*/ 240 w 436"/>
                  <a:gd name="T47" fmla="*/ 64 h 1046"/>
                  <a:gd name="T48" fmla="*/ 228 w 436"/>
                  <a:gd name="T49" fmla="*/ 58 h 1046"/>
                  <a:gd name="T50" fmla="*/ 222 w 436"/>
                  <a:gd name="T51" fmla="*/ 48 h 1046"/>
                  <a:gd name="T52" fmla="*/ 218 w 436"/>
                  <a:gd name="T53" fmla="*/ 36 h 1046"/>
                  <a:gd name="T54" fmla="*/ 218 w 436"/>
                  <a:gd name="T55" fmla="*/ 28 h 1046"/>
                  <a:gd name="T56" fmla="*/ 222 w 436"/>
                  <a:gd name="T57" fmla="*/ 16 h 1046"/>
                  <a:gd name="T58" fmla="*/ 230 w 436"/>
                  <a:gd name="T59" fmla="*/ 6 h 1046"/>
                  <a:gd name="T60" fmla="*/ 242 w 436"/>
                  <a:gd name="T61" fmla="*/ 2 h 1046"/>
                  <a:gd name="T62" fmla="*/ 254 w 436"/>
                  <a:gd name="T63" fmla="*/ 0 h 1046"/>
                  <a:gd name="T64" fmla="*/ 272 w 436"/>
                  <a:gd name="T65" fmla="*/ 4 h 1046"/>
                  <a:gd name="T66" fmla="*/ 326 w 436"/>
                  <a:gd name="T67" fmla="*/ 16 h 1046"/>
                  <a:gd name="T68" fmla="*/ 372 w 436"/>
                  <a:gd name="T69" fmla="*/ 36 h 1046"/>
                  <a:gd name="T70" fmla="*/ 400 w 436"/>
                  <a:gd name="T71" fmla="*/ 54 h 1046"/>
                  <a:gd name="T72" fmla="*/ 422 w 436"/>
                  <a:gd name="T73" fmla="*/ 78 h 1046"/>
                  <a:gd name="T74" fmla="*/ 434 w 436"/>
                  <a:gd name="T75" fmla="*/ 108 h 1046"/>
                  <a:gd name="T76" fmla="*/ 436 w 436"/>
                  <a:gd name="T77" fmla="*/ 124 h 1046"/>
                  <a:gd name="T78" fmla="*/ 430 w 436"/>
                  <a:gd name="T79" fmla="*/ 178 h 1046"/>
                  <a:gd name="T80" fmla="*/ 414 w 436"/>
                  <a:gd name="T81" fmla="*/ 276 h 1046"/>
                  <a:gd name="T82" fmla="*/ 384 w 436"/>
                  <a:gd name="T83" fmla="*/ 404 h 1046"/>
                  <a:gd name="T84" fmla="*/ 344 w 436"/>
                  <a:gd name="T85" fmla="*/ 546 h 1046"/>
                  <a:gd name="T86" fmla="*/ 314 w 436"/>
                  <a:gd name="T87" fmla="*/ 640 h 1046"/>
                  <a:gd name="T88" fmla="*/ 280 w 436"/>
                  <a:gd name="T89" fmla="*/ 724 h 1046"/>
                  <a:gd name="T90" fmla="*/ 246 w 436"/>
                  <a:gd name="T91" fmla="*/ 800 h 1046"/>
                  <a:gd name="T92" fmla="*/ 210 w 436"/>
                  <a:gd name="T93" fmla="*/ 868 h 1046"/>
                  <a:gd name="T94" fmla="*/ 172 w 436"/>
                  <a:gd name="T95" fmla="*/ 924 h 1046"/>
                  <a:gd name="T96" fmla="*/ 132 w 436"/>
                  <a:gd name="T97" fmla="*/ 972 h 1046"/>
                  <a:gd name="T98" fmla="*/ 92 w 436"/>
                  <a:gd name="T99" fmla="*/ 1012 h 1046"/>
                  <a:gd name="T100" fmla="*/ 48 w 436"/>
                  <a:gd name="T101" fmla="*/ 1040 h 1046"/>
                  <a:gd name="T102" fmla="*/ 40 w 436"/>
                  <a:gd name="T103" fmla="*/ 1044 h 1046"/>
                  <a:gd name="T104" fmla="*/ 32 w 436"/>
                  <a:gd name="T105" fmla="*/ 1046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6" h="1046">
                    <a:moveTo>
                      <a:pt x="32" y="1046"/>
                    </a:moveTo>
                    <a:lnTo>
                      <a:pt x="32" y="1046"/>
                    </a:lnTo>
                    <a:lnTo>
                      <a:pt x="24" y="1044"/>
                    </a:lnTo>
                    <a:lnTo>
                      <a:pt x="16" y="1040"/>
                    </a:lnTo>
                    <a:lnTo>
                      <a:pt x="10" y="1036"/>
                    </a:lnTo>
                    <a:lnTo>
                      <a:pt x="4" y="1028"/>
                    </a:lnTo>
                    <a:lnTo>
                      <a:pt x="4" y="1028"/>
                    </a:lnTo>
                    <a:lnTo>
                      <a:pt x="2" y="1022"/>
                    </a:lnTo>
                    <a:lnTo>
                      <a:pt x="0" y="1016"/>
                    </a:lnTo>
                    <a:lnTo>
                      <a:pt x="0" y="1010"/>
                    </a:lnTo>
                    <a:lnTo>
                      <a:pt x="2" y="1004"/>
                    </a:lnTo>
                    <a:lnTo>
                      <a:pt x="4" y="998"/>
                    </a:lnTo>
                    <a:lnTo>
                      <a:pt x="6" y="992"/>
                    </a:lnTo>
                    <a:lnTo>
                      <a:pt x="10" y="988"/>
                    </a:lnTo>
                    <a:lnTo>
                      <a:pt x="16" y="984"/>
                    </a:lnTo>
                    <a:lnTo>
                      <a:pt x="16" y="984"/>
                    </a:lnTo>
                    <a:lnTo>
                      <a:pt x="38" y="970"/>
                    </a:lnTo>
                    <a:lnTo>
                      <a:pt x="58" y="954"/>
                    </a:lnTo>
                    <a:lnTo>
                      <a:pt x="78" y="934"/>
                    </a:lnTo>
                    <a:lnTo>
                      <a:pt x="98" y="912"/>
                    </a:lnTo>
                    <a:lnTo>
                      <a:pt x="116" y="888"/>
                    </a:lnTo>
                    <a:lnTo>
                      <a:pt x="136" y="862"/>
                    </a:lnTo>
                    <a:lnTo>
                      <a:pt x="152" y="834"/>
                    </a:lnTo>
                    <a:lnTo>
                      <a:pt x="170" y="804"/>
                    </a:lnTo>
                    <a:lnTo>
                      <a:pt x="202" y="740"/>
                    </a:lnTo>
                    <a:lnTo>
                      <a:pt x="230" y="672"/>
                    </a:lnTo>
                    <a:lnTo>
                      <a:pt x="256" y="602"/>
                    </a:lnTo>
                    <a:lnTo>
                      <a:pt x="280" y="530"/>
                    </a:lnTo>
                    <a:lnTo>
                      <a:pt x="302" y="460"/>
                    </a:lnTo>
                    <a:lnTo>
                      <a:pt x="320" y="392"/>
                    </a:lnTo>
                    <a:lnTo>
                      <a:pt x="336" y="328"/>
                    </a:lnTo>
                    <a:lnTo>
                      <a:pt x="348" y="270"/>
                    </a:lnTo>
                    <a:lnTo>
                      <a:pt x="358" y="218"/>
                    </a:lnTo>
                    <a:lnTo>
                      <a:pt x="366" y="176"/>
                    </a:lnTo>
                    <a:lnTo>
                      <a:pt x="370" y="144"/>
                    </a:lnTo>
                    <a:lnTo>
                      <a:pt x="370" y="124"/>
                    </a:lnTo>
                    <a:lnTo>
                      <a:pt x="370" y="124"/>
                    </a:lnTo>
                    <a:lnTo>
                      <a:pt x="370" y="120"/>
                    </a:lnTo>
                    <a:lnTo>
                      <a:pt x="368" y="114"/>
                    </a:lnTo>
                    <a:lnTo>
                      <a:pt x="358" y="106"/>
                    </a:lnTo>
                    <a:lnTo>
                      <a:pt x="346" y="96"/>
                    </a:lnTo>
                    <a:lnTo>
                      <a:pt x="328" y="88"/>
                    </a:lnTo>
                    <a:lnTo>
                      <a:pt x="308" y="80"/>
                    </a:lnTo>
                    <a:lnTo>
                      <a:pt x="288" y="74"/>
                    </a:lnTo>
                    <a:lnTo>
                      <a:pt x="266" y="68"/>
                    </a:lnTo>
                    <a:lnTo>
                      <a:pt x="246" y="66"/>
                    </a:lnTo>
                    <a:lnTo>
                      <a:pt x="246" y="66"/>
                    </a:lnTo>
                    <a:lnTo>
                      <a:pt x="240" y="64"/>
                    </a:lnTo>
                    <a:lnTo>
                      <a:pt x="234" y="62"/>
                    </a:lnTo>
                    <a:lnTo>
                      <a:pt x="228" y="58"/>
                    </a:lnTo>
                    <a:lnTo>
                      <a:pt x="224" y="52"/>
                    </a:lnTo>
                    <a:lnTo>
                      <a:pt x="222" y="48"/>
                    </a:lnTo>
                    <a:lnTo>
                      <a:pt x="218" y="42"/>
                    </a:lnTo>
                    <a:lnTo>
                      <a:pt x="218" y="36"/>
                    </a:lnTo>
                    <a:lnTo>
                      <a:pt x="218" y="28"/>
                    </a:lnTo>
                    <a:lnTo>
                      <a:pt x="218" y="28"/>
                    </a:lnTo>
                    <a:lnTo>
                      <a:pt x="220" y="22"/>
                    </a:lnTo>
                    <a:lnTo>
                      <a:pt x="222" y="16"/>
                    </a:lnTo>
                    <a:lnTo>
                      <a:pt x="226" y="12"/>
                    </a:lnTo>
                    <a:lnTo>
                      <a:pt x="230" y="6"/>
                    </a:lnTo>
                    <a:lnTo>
                      <a:pt x="236" y="4"/>
                    </a:lnTo>
                    <a:lnTo>
                      <a:pt x="242" y="2"/>
                    </a:lnTo>
                    <a:lnTo>
                      <a:pt x="248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72" y="4"/>
                    </a:lnTo>
                    <a:lnTo>
                      <a:pt x="296" y="8"/>
                    </a:lnTo>
                    <a:lnTo>
                      <a:pt x="326" y="16"/>
                    </a:lnTo>
                    <a:lnTo>
                      <a:pt x="356" y="28"/>
                    </a:lnTo>
                    <a:lnTo>
                      <a:pt x="372" y="36"/>
                    </a:lnTo>
                    <a:lnTo>
                      <a:pt x="386" y="44"/>
                    </a:lnTo>
                    <a:lnTo>
                      <a:pt x="400" y="54"/>
                    </a:lnTo>
                    <a:lnTo>
                      <a:pt x="412" y="66"/>
                    </a:lnTo>
                    <a:lnTo>
                      <a:pt x="422" y="78"/>
                    </a:lnTo>
                    <a:lnTo>
                      <a:pt x="430" y="92"/>
                    </a:lnTo>
                    <a:lnTo>
                      <a:pt x="434" y="108"/>
                    </a:lnTo>
                    <a:lnTo>
                      <a:pt x="436" y="124"/>
                    </a:lnTo>
                    <a:lnTo>
                      <a:pt x="436" y="124"/>
                    </a:lnTo>
                    <a:lnTo>
                      <a:pt x="434" y="146"/>
                    </a:lnTo>
                    <a:lnTo>
                      <a:pt x="430" y="178"/>
                    </a:lnTo>
                    <a:lnTo>
                      <a:pt x="424" y="224"/>
                    </a:lnTo>
                    <a:lnTo>
                      <a:pt x="414" y="276"/>
                    </a:lnTo>
                    <a:lnTo>
                      <a:pt x="400" y="338"/>
                    </a:lnTo>
                    <a:lnTo>
                      <a:pt x="384" y="404"/>
                    </a:lnTo>
                    <a:lnTo>
                      <a:pt x="366" y="474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14" y="640"/>
                    </a:lnTo>
                    <a:lnTo>
                      <a:pt x="296" y="684"/>
                    </a:lnTo>
                    <a:lnTo>
                      <a:pt x="280" y="724"/>
                    </a:lnTo>
                    <a:lnTo>
                      <a:pt x="264" y="764"/>
                    </a:lnTo>
                    <a:lnTo>
                      <a:pt x="246" y="800"/>
                    </a:lnTo>
                    <a:lnTo>
                      <a:pt x="228" y="834"/>
                    </a:lnTo>
                    <a:lnTo>
                      <a:pt x="210" y="868"/>
                    </a:lnTo>
                    <a:lnTo>
                      <a:pt x="190" y="896"/>
                    </a:lnTo>
                    <a:lnTo>
                      <a:pt x="172" y="924"/>
                    </a:lnTo>
                    <a:lnTo>
                      <a:pt x="152" y="950"/>
                    </a:lnTo>
                    <a:lnTo>
                      <a:pt x="132" y="972"/>
                    </a:lnTo>
                    <a:lnTo>
                      <a:pt x="112" y="994"/>
                    </a:lnTo>
                    <a:lnTo>
                      <a:pt x="92" y="1012"/>
                    </a:lnTo>
                    <a:lnTo>
                      <a:pt x="70" y="1028"/>
                    </a:lnTo>
                    <a:lnTo>
                      <a:pt x="48" y="1040"/>
                    </a:lnTo>
                    <a:lnTo>
                      <a:pt x="48" y="1040"/>
                    </a:lnTo>
                    <a:lnTo>
                      <a:pt x="40" y="1044"/>
                    </a:lnTo>
                    <a:lnTo>
                      <a:pt x="32" y="1046"/>
                    </a:lnTo>
                    <a:lnTo>
                      <a:pt x="32" y="10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  <p:sp>
            <p:nvSpPr>
              <p:cNvPr id="105" name="Freeform 44">
                <a:extLst>
                  <a:ext uri="{FF2B5EF4-FFF2-40B4-BE49-F238E27FC236}">
                    <a16:creationId xmlns:a16="http://schemas.microsoft.com/office/drawing/2014/main" id="{18F76CB2-1D65-43D7-8FBD-1510909737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0650" y="1524000"/>
                <a:ext cx="469900" cy="530225"/>
              </a:xfrm>
              <a:custGeom>
                <a:avLst/>
                <a:gdLst>
                  <a:gd name="T0" fmla="*/ 148 w 296"/>
                  <a:gd name="T1" fmla="*/ 334 h 334"/>
                  <a:gd name="T2" fmla="*/ 114 w 296"/>
                  <a:gd name="T3" fmla="*/ 326 h 334"/>
                  <a:gd name="T4" fmla="*/ 86 w 296"/>
                  <a:gd name="T5" fmla="*/ 308 h 334"/>
                  <a:gd name="T6" fmla="*/ 60 w 296"/>
                  <a:gd name="T7" fmla="*/ 280 h 334"/>
                  <a:gd name="T8" fmla="*/ 40 w 296"/>
                  <a:gd name="T9" fmla="*/ 246 h 334"/>
                  <a:gd name="T10" fmla="*/ 22 w 296"/>
                  <a:gd name="T11" fmla="*/ 206 h 334"/>
                  <a:gd name="T12" fmla="*/ 2 w 296"/>
                  <a:gd name="T13" fmla="*/ 128 h 334"/>
                  <a:gd name="T14" fmla="*/ 0 w 296"/>
                  <a:gd name="T15" fmla="*/ 94 h 334"/>
                  <a:gd name="T16" fmla="*/ 6 w 296"/>
                  <a:gd name="T17" fmla="*/ 52 h 334"/>
                  <a:gd name="T18" fmla="*/ 24 w 296"/>
                  <a:gd name="T19" fmla="*/ 24 h 334"/>
                  <a:gd name="T20" fmla="*/ 34 w 296"/>
                  <a:gd name="T21" fmla="*/ 16 h 334"/>
                  <a:gd name="T22" fmla="*/ 56 w 296"/>
                  <a:gd name="T23" fmla="*/ 4 h 334"/>
                  <a:gd name="T24" fmla="*/ 94 w 296"/>
                  <a:gd name="T25" fmla="*/ 0 h 334"/>
                  <a:gd name="T26" fmla="*/ 122 w 296"/>
                  <a:gd name="T27" fmla="*/ 0 h 334"/>
                  <a:gd name="T28" fmla="*/ 172 w 296"/>
                  <a:gd name="T29" fmla="*/ 0 h 334"/>
                  <a:gd name="T30" fmla="*/ 226 w 296"/>
                  <a:gd name="T31" fmla="*/ 2 h 334"/>
                  <a:gd name="T32" fmla="*/ 250 w 296"/>
                  <a:gd name="T33" fmla="*/ 10 h 334"/>
                  <a:gd name="T34" fmla="*/ 270 w 296"/>
                  <a:gd name="T35" fmla="*/ 24 h 334"/>
                  <a:gd name="T36" fmla="*/ 282 w 296"/>
                  <a:gd name="T37" fmla="*/ 36 h 334"/>
                  <a:gd name="T38" fmla="*/ 294 w 296"/>
                  <a:gd name="T39" fmla="*/ 72 h 334"/>
                  <a:gd name="T40" fmla="*/ 296 w 296"/>
                  <a:gd name="T41" fmla="*/ 94 h 334"/>
                  <a:gd name="T42" fmla="*/ 284 w 296"/>
                  <a:gd name="T43" fmla="*/ 166 h 334"/>
                  <a:gd name="T44" fmla="*/ 264 w 296"/>
                  <a:gd name="T45" fmla="*/ 226 h 334"/>
                  <a:gd name="T46" fmla="*/ 246 w 296"/>
                  <a:gd name="T47" fmla="*/ 264 h 334"/>
                  <a:gd name="T48" fmla="*/ 222 w 296"/>
                  <a:gd name="T49" fmla="*/ 296 h 334"/>
                  <a:gd name="T50" fmla="*/ 196 w 296"/>
                  <a:gd name="T51" fmla="*/ 318 h 334"/>
                  <a:gd name="T52" fmla="*/ 164 w 296"/>
                  <a:gd name="T53" fmla="*/ 332 h 334"/>
                  <a:gd name="T54" fmla="*/ 148 w 296"/>
                  <a:gd name="T55" fmla="*/ 334 h 334"/>
                  <a:gd name="T56" fmla="*/ 100 w 296"/>
                  <a:gd name="T57" fmla="*/ 66 h 334"/>
                  <a:gd name="T58" fmla="*/ 74 w 296"/>
                  <a:gd name="T59" fmla="*/ 68 h 334"/>
                  <a:gd name="T60" fmla="*/ 70 w 296"/>
                  <a:gd name="T61" fmla="*/ 70 h 334"/>
                  <a:gd name="T62" fmla="*/ 66 w 296"/>
                  <a:gd name="T63" fmla="*/ 82 h 334"/>
                  <a:gd name="T64" fmla="*/ 66 w 296"/>
                  <a:gd name="T65" fmla="*/ 94 h 334"/>
                  <a:gd name="T66" fmla="*/ 74 w 296"/>
                  <a:gd name="T67" fmla="*/ 150 h 334"/>
                  <a:gd name="T68" fmla="*/ 94 w 296"/>
                  <a:gd name="T69" fmla="*/ 208 h 334"/>
                  <a:gd name="T70" fmla="*/ 120 w 296"/>
                  <a:gd name="T71" fmla="*/ 252 h 334"/>
                  <a:gd name="T72" fmla="*/ 134 w 296"/>
                  <a:gd name="T73" fmla="*/ 264 h 334"/>
                  <a:gd name="T74" fmla="*/ 148 w 296"/>
                  <a:gd name="T75" fmla="*/ 268 h 334"/>
                  <a:gd name="T76" fmla="*/ 154 w 296"/>
                  <a:gd name="T77" fmla="*/ 268 h 334"/>
                  <a:gd name="T78" fmla="*/ 168 w 296"/>
                  <a:gd name="T79" fmla="*/ 258 h 334"/>
                  <a:gd name="T80" fmla="*/ 188 w 296"/>
                  <a:gd name="T81" fmla="*/ 232 h 334"/>
                  <a:gd name="T82" fmla="*/ 212 w 296"/>
                  <a:gd name="T83" fmla="*/ 180 h 334"/>
                  <a:gd name="T84" fmla="*/ 228 w 296"/>
                  <a:gd name="T85" fmla="*/ 122 h 334"/>
                  <a:gd name="T86" fmla="*/ 230 w 296"/>
                  <a:gd name="T87" fmla="*/ 94 h 334"/>
                  <a:gd name="T88" fmla="*/ 228 w 296"/>
                  <a:gd name="T89" fmla="*/ 76 h 334"/>
                  <a:gd name="T90" fmla="*/ 226 w 296"/>
                  <a:gd name="T91" fmla="*/ 70 h 334"/>
                  <a:gd name="T92" fmla="*/ 204 w 296"/>
                  <a:gd name="T93" fmla="*/ 66 h 334"/>
                  <a:gd name="T94" fmla="*/ 174 w 296"/>
                  <a:gd name="T95" fmla="*/ 66 h 334"/>
                  <a:gd name="T96" fmla="*/ 120 w 296"/>
                  <a:gd name="T97" fmla="*/ 66 h 334"/>
                  <a:gd name="T98" fmla="*/ 100 w 296"/>
                  <a:gd name="T99" fmla="*/ 66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96" h="334">
                    <a:moveTo>
                      <a:pt x="148" y="334"/>
                    </a:moveTo>
                    <a:lnTo>
                      <a:pt x="148" y="334"/>
                    </a:lnTo>
                    <a:lnTo>
                      <a:pt x="130" y="332"/>
                    </a:lnTo>
                    <a:lnTo>
                      <a:pt x="114" y="326"/>
                    </a:lnTo>
                    <a:lnTo>
                      <a:pt x="100" y="318"/>
                    </a:lnTo>
                    <a:lnTo>
                      <a:pt x="86" y="308"/>
                    </a:lnTo>
                    <a:lnTo>
                      <a:pt x="72" y="296"/>
                    </a:lnTo>
                    <a:lnTo>
                      <a:pt x="60" y="280"/>
                    </a:lnTo>
                    <a:lnTo>
                      <a:pt x="50" y="264"/>
                    </a:lnTo>
                    <a:lnTo>
                      <a:pt x="40" y="246"/>
                    </a:lnTo>
                    <a:lnTo>
                      <a:pt x="30" y="226"/>
                    </a:lnTo>
                    <a:lnTo>
                      <a:pt x="22" y="206"/>
                    </a:lnTo>
                    <a:lnTo>
                      <a:pt x="10" y="166"/>
                    </a:lnTo>
                    <a:lnTo>
                      <a:pt x="2" y="12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2" y="72"/>
                    </a:lnTo>
                    <a:lnTo>
                      <a:pt x="6" y="52"/>
                    </a:lnTo>
                    <a:lnTo>
                      <a:pt x="14" y="36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34" y="16"/>
                    </a:lnTo>
                    <a:lnTo>
                      <a:pt x="46" y="10"/>
                    </a:lnTo>
                    <a:lnTo>
                      <a:pt x="56" y="4"/>
                    </a:lnTo>
                    <a:lnTo>
                      <a:pt x="68" y="2"/>
                    </a:lnTo>
                    <a:lnTo>
                      <a:pt x="94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200" y="0"/>
                    </a:lnTo>
                    <a:lnTo>
                      <a:pt x="226" y="2"/>
                    </a:lnTo>
                    <a:lnTo>
                      <a:pt x="238" y="4"/>
                    </a:lnTo>
                    <a:lnTo>
                      <a:pt x="250" y="10"/>
                    </a:lnTo>
                    <a:lnTo>
                      <a:pt x="260" y="16"/>
                    </a:lnTo>
                    <a:lnTo>
                      <a:pt x="270" y="24"/>
                    </a:lnTo>
                    <a:lnTo>
                      <a:pt x="270" y="24"/>
                    </a:lnTo>
                    <a:lnTo>
                      <a:pt x="282" y="36"/>
                    </a:lnTo>
                    <a:lnTo>
                      <a:pt x="290" y="52"/>
                    </a:lnTo>
                    <a:lnTo>
                      <a:pt x="294" y="72"/>
                    </a:lnTo>
                    <a:lnTo>
                      <a:pt x="296" y="94"/>
                    </a:lnTo>
                    <a:lnTo>
                      <a:pt x="296" y="94"/>
                    </a:lnTo>
                    <a:lnTo>
                      <a:pt x="292" y="128"/>
                    </a:lnTo>
                    <a:lnTo>
                      <a:pt x="284" y="166"/>
                    </a:lnTo>
                    <a:lnTo>
                      <a:pt x="272" y="206"/>
                    </a:lnTo>
                    <a:lnTo>
                      <a:pt x="264" y="226"/>
                    </a:lnTo>
                    <a:lnTo>
                      <a:pt x="256" y="246"/>
                    </a:lnTo>
                    <a:lnTo>
                      <a:pt x="246" y="264"/>
                    </a:lnTo>
                    <a:lnTo>
                      <a:pt x="234" y="280"/>
                    </a:lnTo>
                    <a:lnTo>
                      <a:pt x="222" y="296"/>
                    </a:lnTo>
                    <a:lnTo>
                      <a:pt x="210" y="308"/>
                    </a:lnTo>
                    <a:lnTo>
                      <a:pt x="196" y="318"/>
                    </a:lnTo>
                    <a:lnTo>
                      <a:pt x="180" y="326"/>
                    </a:lnTo>
                    <a:lnTo>
                      <a:pt x="164" y="332"/>
                    </a:lnTo>
                    <a:lnTo>
                      <a:pt x="148" y="334"/>
                    </a:lnTo>
                    <a:lnTo>
                      <a:pt x="148" y="334"/>
                    </a:lnTo>
                    <a:close/>
                    <a:moveTo>
                      <a:pt x="100" y="66"/>
                    </a:moveTo>
                    <a:lnTo>
                      <a:pt x="100" y="66"/>
                    </a:lnTo>
                    <a:lnTo>
                      <a:pt x="80" y="66"/>
                    </a:lnTo>
                    <a:lnTo>
                      <a:pt x="74" y="68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68" y="76"/>
                    </a:lnTo>
                    <a:lnTo>
                      <a:pt x="66" y="82"/>
                    </a:lnTo>
                    <a:lnTo>
                      <a:pt x="66" y="94"/>
                    </a:lnTo>
                    <a:lnTo>
                      <a:pt x="66" y="94"/>
                    </a:lnTo>
                    <a:lnTo>
                      <a:pt x="68" y="122"/>
                    </a:lnTo>
                    <a:lnTo>
                      <a:pt x="74" y="150"/>
                    </a:lnTo>
                    <a:lnTo>
                      <a:pt x="82" y="180"/>
                    </a:lnTo>
                    <a:lnTo>
                      <a:pt x="94" y="208"/>
                    </a:lnTo>
                    <a:lnTo>
                      <a:pt x="106" y="232"/>
                    </a:lnTo>
                    <a:lnTo>
                      <a:pt x="120" y="252"/>
                    </a:lnTo>
                    <a:lnTo>
                      <a:pt x="128" y="258"/>
                    </a:lnTo>
                    <a:lnTo>
                      <a:pt x="134" y="264"/>
                    </a:lnTo>
                    <a:lnTo>
                      <a:pt x="142" y="268"/>
                    </a:lnTo>
                    <a:lnTo>
                      <a:pt x="148" y="268"/>
                    </a:lnTo>
                    <a:lnTo>
                      <a:pt x="148" y="268"/>
                    </a:lnTo>
                    <a:lnTo>
                      <a:pt x="154" y="268"/>
                    </a:lnTo>
                    <a:lnTo>
                      <a:pt x="160" y="264"/>
                    </a:lnTo>
                    <a:lnTo>
                      <a:pt x="168" y="258"/>
                    </a:lnTo>
                    <a:lnTo>
                      <a:pt x="174" y="252"/>
                    </a:lnTo>
                    <a:lnTo>
                      <a:pt x="188" y="232"/>
                    </a:lnTo>
                    <a:lnTo>
                      <a:pt x="202" y="208"/>
                    </a:lnTo>
                    <a:lnTo>
                      <a:pt x="212" y="180"/>
                    </a:lnTo>
                    <a:lnTo>
                      <a:pt x="222" y="150"/>
                    </a:lnTo>
                    <a:lnTo>
                      <a:pt x="228" y="122"/>
                    </a:lnTo>
                    <a:lnTo>
                      <a:pt x="230" y="94"/>
                    </a:lnTo>
                    <a:lnTo>
                      <a:pt x="230" y="94"/>
                    </a:lnTo>
                    <a:lnTo>
                      <a:pt x="230" y="82"/>
                    </a:lnTo>
                    <a:lnTo>
                      <a:pt x="228" y="76"/>
                    </a:lnTo>
                    <a:lnTo>
                      <a:pt x="226" y="70"/>
                    </a:lnTo>
                    <a:lnTo>
                      <a:pt x="226" y="70"/>
                    </a:lnTo>
                    <a:lnTo>
                      <a:pt x="218" y="68"/>
                    </a:lnTo>
                    <a:lnTo>
                      <a:pt x="204" y="66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20" y="66"/>
                    </a:lnTo>
                    <a:lnTo>
                      <a:pt x="120" y="66"/>
                    </a:lnTo>
                    <a:lnTo>
                      <a:pt x="100" y="66"/>
                    </a:lnTo>
                    <a:lnTo>
                      <a:pt x="100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  <p:sp>
            <p:nvSpPr>
              <p:cNvPr id="106" name="Freeform 45">
                <a:extLst>
                  <a:ext uri="{FF2B5EF4-FFF2-40B4-BE49-F238E27FC236}">
                    <a16:creationId xmlns:a16="http://schemas.microsoft.com/office/drawing/2014/main" id="{A1EE804C-BAD7-4ECA-984F-50A1F0F26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1625" y="1949450"/>
                <a:ext cx="1746250" cy="955675"/>
              </a:xfrm>
              <a:custGeom>
                <a:avLst/>
                <a:gdLst>
                  <a:gd name="T0" fmla="*/ 526 w 1100"/>
                  <a:gd name="T1" fmla="*/ 602 h 602"/>
                  <a:gd name="T2" fmla="*/ 408 w 1100"/>
                  <a:gd name="T3" fmla="*/ 590 h 602"/>
                  <a:gd name="T4" fmla="*/ 304 w 1100"/>
                  <a:gd name="T5" fmla="*/ 562 h 602"/>
                  <a:gd name="T6" fmla="*/ 214 w 1100"/>
                  <a:gd name="T7" fmla="*/ 520 h 602"/>
                  <a:gd name="T8" fmla="*/ 140 w 1100"/>
                  <a:gd name="T9" fmla="*/ 466 h 602"/>
                  <a:gd name="T10" fmla="*/ 82 w 1100"/>
                  <a:gd name="T11" fmla="*/ 394 h 602"/>
                  <a:gd name="T12" fmla="*/ 58 w 1100"/>
                  <a:gd name="T13" fmla="*/ 352 h 602"/>
                  <a:gd name="T14" fmla="*/ 26 w 1100"/>
                  <a:gd name="T15" fmla="*/ 262 h 602"/>
                  <a:gd name="T16" fmla="*/ 4 w 1100"/>
                  <a:gd name="T17" fmla="*/ 122 h 602"/>
                  <a:gd name="T18" fmla="*/ 0 w 1100"/>
                  <a:gd name="T19" fmla="*/ 34 h 602"/>
                  <a:gd name="T20" fmla="*/ 6 w 1100"/>
                  <a:gd name="T21" fmla="*/ 14 h 602"/>
                  <a:gd name="T22" fmla="*/ 20 w 1100"/>
                  <a:gd name="T23" fmla="*/ 4 h 602"/>
                  <a:gd name="T24" fmla="*/ 34 w 1100"/>
                  <a:gd name="T25" fmla="*/ 0 h 602"/>
                  <a:gd name="T26" fmla="*/ 52 w 1100"/>
                  <a:gd name="T27" fmla="*/ 6 h 602"/>
                  <a:gd name="T28" fmla="*/ 64 w 1100"/>
                  <a:gd name="T29" fmla="*/ 20 h 602"/>
                  <a:gd name="T30" fmla="*/ 66 w 1100"/>
                  <a:gd name="T31" fmla="*/ 34 h 602"/>
                  <a:gd name="T32" fmla="*/ 74 w 1100"/>
                  <a:gd name="T33" fmla="*/ 172 h 602"/>
                  <a:gd name="T34" fmla="*/ 108 w 1100"/>
                  <a:gd name="T35" fmla="*/ 302 h 602"/>
                  <a:gd name="T36" fmla="*/ 138 w 1100"/>
                  <a:gd name="T37" fmla="*/ 360 h 602"/>
                  <a:gd name="T38" fmla="*/ 180 w 1100"/>
                  <a:gd name="T39" fmla="*/ 412 h 602"/>
                  <a:gd name="T40" fmla="*/ 236 w 1100"/>
                  <a:gd name="T41" fmla="*/ 458 h 602"/>
                  <a:gd name="T42" fmla="*/ 304 w 1100"/>
                  <a:gd name="T43" fmla="*/ 494 h 602"/>
                  <a:gd name="T44" fmla="*/ 388 w 1100"/>
                  <a:gd name="T45" fmla="*/ 520 h 602"/>
                  <a:gd name="T46" fmla="*/ 492 w 1100"/>
                  <a:gd name="T47" fmla="*/ 534 h 602"/>
                  <a:gd name="T48" fmla="*/ 570 w 1100"/>
                  <a:gd name="T49" fmla="*/ 536 h 602"/>
                  <a:gd name="T50" fmla="*/ 684 w 1100"/>
                  <a:gd name="T51" fmla="*/ 528 h 602"/>
                  <a:gd name="T52" fmla="*/ 778 w 1100"/>
                  <a:gd name="T53" fmla="*/ 504 h 602"/>
                  <a:gd name="T54" fmla="*/ 852 w 1100"/>
                  <a:gd name="T55" fmla="*/ 466 h 602"/>
                  <a:gd name="T56" fmla="*/ 912 w 1100"/>
                  <a:gd name="T57" fmla="*/ 420 h 602"/>
                  <a:gd name="T58" fmla="*/ 956 w 1100"/>
                  <a:gd name="T59" fmla="*/ 368 h 602"/>
                  <a:gd name="T60" fmla="*/ 1004 w 1100"/>
                  <a:gd name="T61" fmla="*/ 276 h 602"/>
                  <a:gd name="T62" fmla="*/ 1030 w 1100"/>
                  <a:gd name="T63" fmla="*/ 176 h 602"/>
                  <a:gd name="T64" fmla="*/ 1036 w 1100"/>
                  <a:gd name="T65" fmla="*/ 110 h 602"/>
                  <a:gd name="T66" fmla="*/ 1040 w 1100"/>
                  <a:gd name="T67" fmla="*/ 92 h 602"/>
                  <a:gd name="T68" fmla="*/ 1056 w 1100"/>
                  <a:gd name="T69" fmla="*/ 80 h 602"/>
                  <a:gd name="T70" fmla="*/ 1068 w 1100"/>
                  <a:gd name="T71" fmla="*/ 78 h 602"/>
                  <a:gd name="T72" fmla="*/ 1086 w 1100"/>
                  <a:gd name="T73" fmla="*/ 82 h 602"/>
                  <a:gd name="T74" fmla="*/ 1098 w 1100"/>
                  <a:gd name="T75" fmla="*/ 98 h 602"/>
                  <a:gd name="T76" fmla="*/ 1100 w 1100"/>
                  <a:gd name="T77" fmla="*/ 110 h 602"/>
                  <a:gd name="T78" fmla="*/ 1094 w 1100"/>
                  <a:gd name="T79" fmla="*/ 184 h 602"/>
                  <a:gd name="T80" fmla="*/ 1064 w 1100"/>
                  <a:gd name="T81" fmla="*/ 304 h 602"/>
                  <a:gd name="T82" fmla="*/ 1032 w 1100"/>
                  <a:gd name="T83" fmla="*/ 370 h 602"/>
                  <a:gd name="T84" fmla="*/ 1006 w 1100"/>
                  <a:gd name="T85" fmla="*/ 410 h 602"/>
                  <a:gd name="T86" fmla="*/ 958 w 1100"/>
                  <a:gd name="T87" fmla="*/ 466 h 602"/>
                  <a:gd name="T88" fmla="*/ 894 w 1100"/>
                  <a:gd name="T89" fmla="*/ 518 h 602"/>
                  <a:gd name="T90" fmla="*/ 810 w 1100"/>
                  <a:gd name="T91" fmla="*/ 562 h 602"/>
                  <a:gd name="T92" fmla="*/ 702 w 1100"/>
                  <a:gd name="T93" fmla="*/ 592 h 602"/>
                  <a:gd name="T94" fmla="*/ 570 w 1100"/>
                  <a:gd name="T95" fmla="*/ 60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00" h="602">
                    <a:moveTo>
                      <a:pt x="570" y="602"/>
                    </a:moveTo>
                    <a:lnTo>
                      <a:pt x="570" y="602"/>
                    </a:lnTo>
                    <a:lnTo>
                      <a:pt x="526" y="602"/>
                    </a:lnTo>
                    <a:lnTo>
                      <a:pt x="486" y="598"/>
                    </a:lnTo>
                    <a:lnTo>
                      <a:pt x="446" y="594"/>
                    </a:lnTo>
                    <a:lnTo>
                      <a:pt x="408" y="590"/>
                    </a:lnTo>
                    <a:lnTo>
                      <a:pt x="370" y="582"/>
                    </a:lnTo>
                    <a:lnTo>
                      <a:pt x="336" y="572"/>
                    </a:lnTo>
                    <a:lnTo>
                      <a:pt x="304" y="562"/>
                    </a:lnTo>
                    <a:lnTo>
                      <a:pt x="272" y="550"/>
                    </a:lnTo>
                    <a:lnTo>
                      <a:pt x="242" y="536"/>
                    </a:lnTo>
                    <a:lnTo>
                      <a:pt x="214" y="520"/>
                    </a:lnTo>
                    <a:lnTo>
                      <a:pt x="188" y="504"/>
                    </a:lnTo>
                    <a:lnTo>
                      <a:pt x="164" y="486"/>
                    </a:lnTo>
                    <a:lnTo>
                      <a:pt x="140" y="466"/>
                    </a:lnTo>
                    <a:lnTo>
                      <a:pt x="120" y="444"/>
                    </a:lnTo>
                    <a:lnTo>
                      <a:pt x="100" y="420"/>
                    </a:lnTo>
                    <a:lnTo>
                      <a:pt x="82" y="394"/>
                    </a:lnTo>
                    <a:lnTo>
                      <a:pt x="82" y="394"/>
                    </a:lnTo>
                    <a:lnTo>
                      <a:pt x="70" y="374"/>
                    </a:lnTo>
                    <a:lnTo>
                      <a:pt x="58" y="352"/>
                    </a:lnTo>
                    <a:lnTo>
                      <a:pt x="48" y="330"/>
                    </a:lnTo>
                    <a:lnTo>
                      <a:pt x="40" y="308"/>
                    </a:lnTo>
                    <a:lnTo>
                      <a:pt x="26" y="262"/>
                    </a:lnTo>
                    <a:lnTo>
                      <a:pt x="14" y="216"/>
                    </a:lnTo>
                    <a:lnTo>
                      <a:pt x="8" y="170"/>
                    </a:lnTo>
                    <a:lnTo>
                      <a:pt x="4" y="122"/>
                    </a:lnTo>
                    <a:lnTo>
                      <a:pt x="2" y="7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4" y="20"/>
                    </a:lnTo>
                    <a:lnTo>
                      <a:pt x="66" y="26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6" y="80"/>
                    </a:lnTo>
                    <a:lnTo>
                      <a:pt x="70" y="126"/>
                    </a:lnTo>
                    <a:lnTo>
                      <a:pt x="74" y="172"/>
                    </a:lnTo>
                    <a:lnTo>
                      <a:pt x="82" y="216"/>
                    </a:lnTo>
                    <a:lnTo>
                      <a:pt x="94" y="260"/>
                    </a:lnTo>
                    <a:lnTo>
                      <a:pt x="108" y="302"/>
                    </a:lnTo>
                    <a:lnTo>
                      <a:pt x="118" y="322"/>
                    </a:lnTo>
                    <a:lnTo>
                      <a:pt x="128" y="342"/>
                    </a:lnTo>
                    <a:lnTo>
                      <a:pt x="138" y="360"/>
                    </a:lnTo>
                    <a:lnTo>
                      <a:pt x="152" y="378"/>
                    </a:lnTo>
                    <a:lnTo>
                      <a:pt x="166" y="396"/>
                    </a:lnTo>
                    <a:lnTo>
                      <a:pt x="180" y="412"/>
                    </a:lnTo>
                    <a:lnTo>
                      <a:pt x="198" y="428"/>
                    </a:lnTo>
                    <a:lnTo>
                      <a:pt x="216" y="444"/>
                    </a:lnTo>
                    <a:lnTo>
                      <a:pt x="236" y="458"/>
                    </a:lnTo>
                    <a:lnTo>
                      <a:pt x="256" y="470"/>
                    </a:lnTo>
                    <a:lnTo>
                      <a:pt x="280" y="482"/>
                    </a:lnTo>
                    <a:lnTo>
                      <a:pt x="304" y="494"/>
                    </a:lnTo>
                    <a:lnTo>
                      <a:pt x="330" y="504"/>
                    </a:lnTo>
                    <a:lnTo>
                      <a:pt x="358" y="512"/>
                    </a:lnTo>
                    <a:lnTo>
                      <a:pt x="388" y="520"/>
                    </a:lnTo>
                    <a:lnTo>
                      <a:pt x="420" y="526"/>
                    </a:lnTo>
                    <a:lnTo>
                      <a:pt x="454" y="530"/>
                    </a:lnTo>
                    <a:lnTo>
                      <a:pt x="492" y="534"/>
                    </a:lnTo>
                    <a:lnTo>
                      <a:pt x="530" y="536"/>
                    </a:lnTo>
                    <a:lnTo>
                      <a:pt x="570" y="536"/>
                    </a:lnTo>
                    <a:lnTo>
                      <a:pt x="570" y="536"/>
                    </a:lnTo>
                    <a:lnTo>
                      <a:pt x="610" y="536"/>
                    </a:lnTo>
                    <a:lnTo>
                      <a:pt x="648" y="532"/>
                    </a:lnTo>
                    <a:lnTo>
                      <a:pt x="684" y="528"/>
                    </a:lnTo>
                    <a:lnTo>
                      <a:pt x="718" y="522"/>
                    </a:lnTo>
                    <a:lnTo>
                      <a:pt x="748" y="514"/>
                    </a:lnTo>
                    <a:lnTo>
                      <a:pt x="778" y="504"/>
                    </a:lnTo>
                    <a:lnTo>
                      <a:pt x="804" y="492"/>
                    </a:lnTo>
                    <a:lnTo>
                      <a:pt x="830" y="480"/>
                    </a:lnTo>
                    <a:lnTo>
                      <a:pt x="852" y="466"/>
                    </a:lnTo>
                    <a:lnTo>
                      <a:pt x="874" y="452"/>
                    </a:lnTo>
                    <a:lnTo>
                      <a:pt x="894" y="436"/>
                    </a:lnTo>
                    <a:lnTo>
                      <a:pt x="912" y="420"/>
                    </a:lnTo>
                    <a:lnTo>
                      <a:pt x="928" y="404"/>
                    </a:lnTo>
                    <a:lnTo>
                      <a:pt x="944" y="386"/>
                    </a:lnTo>
                    <a:lnTo>
                      <a:pt x="956" y="368"/>
                    </a:lnTo>
                    <a:lnTo>
                      <a:pt x="968" y="350"/>
                    </a:lnTo>
                    <a:lnTo>
                      <a:pt x="990" y="314"/>
                    </a:lnTo>
                    <a:lnTo>
                      <a:pt x="1004" y="276"/>
                    </a:lnTo>
                    <a:lnTo>
                      <a:pt x="1016" y="240"/>
                    </a:lnTo>
                    <a:lnTo>
                      <a:pt x="1024" y="206"/>
                    </a:lnTo>
                    <a:lnTo>
                      <a:pt x="1030" y="176"/>
                    </a:lnTo>
                    <a:lnTo>
                      <a:pt x="1034" y="148"/>
                    </a:lnTo>
                    <a:lnTo>
                      <a:pt x="1036" y="110"/>
                    </a:lnTo>
                    <a:lnTo>
                      <a:pt x="1036" y="110"/>
                    </a:lnTo>
                    <a:lnTo>
                      <a:pt x="1036" y="104"/>
                    </a:lnTo>
                    <a:lnTo>
                      <a:pt x="1038" y="98"/>
                    </a:lnTo>
                    <a:lnTo>
                      <a:pt x="1040" y="92"/>
                    </a:lnTo>
                    <a:lnTo>
                      <a:pt x="1044" y="86"/>
                    </a:lnTo>
                    <a:lnTo>
                      <a:pt x="1050" y="82"/>
                    </a:lnTo>
                    <a:lnTo>
                      <a:pt x="1056" y="80"/>
                    </a:lnTo>
                    <a:lnTo>
                      <a:pt x="1062" y="78"/>
                    </a:lnTo>
                    <a:lnTo>
                      <a:pt x="1068" y="78"/>
                    </a:lnTo>
                    <a:lnTo>
                      <a:pt x="1068" y="78"/>
                    </a:lnTo>
                    <a:lnTo>
                      <a:pt x="1074" y="78"/>
                    </a:lnTo>
                    <a:lnTo>
                      <a:pt x="1080" y="80"/>
                    </a:lnTo>
                    <a:lnTo>
                      <a:pt x="1086" y="82"/>
                    </a:lnTo>
                    <a:lnTo>
                      <a:pt x="1092" y="86"/>
                    </a:lnTo>
                    <a:lnTo>
                      <a:pt x="1096" y="92"/>
                    </a:lnTo>
                    <a:lnTo>
                      <a:pt x="1098" y="98"/>
                    </a:lnTo>
                    <a:lnTo>
                      <a:pt x="1100" y="104"/>
                    </a:lnTo>
                    <a:lnTo>
                      <a:pt x="1100" y="110"/>
                    </a:lnTo>
                    <a:lnTo>
                      <a:pt x="1100" y="110"/>
                    </a:lnTo>
                    <a:lnTo>
                      <a:pt x="1100" y="128"/>
                    </a:lnTo>
                    <a:lnTo>
                      <a:pt x="1098" y="152"/>
                    </a:lnTo>
                    <a:lnTo>
                      <a:pt x="1094" y="184"/>
                    </a:lnTo>
                    <a:lnTo>
                      <a:pt x="1088" y="220"/>
                    </a:lnTo>
                    <a:lnTo>
                      <a:pt x="1078" y="262"/>
                    </a:lnTo>
                    <a:lnTo>
                      <a:pt x="1064" y="304"/>
                    </a:lnTo>
                    <a:lnTo>
                      <a:pt x="1054" y="326"/>
                    </a:lnTo>
                    <a:lnTo>
                      <a:pt x="1044" y="348"/>
                    </a:lnTo>
                    <a:lnTo>
                      <a:pt x="1032" y="370"/>
                    </a:lnTo>
                    <a:lnTo>
                      <a:pt x="1018" y="392"/>
                    </a:lnTo>
                    <a:lnTo>
                      <a:pt x="1018" y="392"/>
                    </a:lnTo>
                    <a:lnTo>
                      <a:pt x="1006" y="410"/>
                    </a:lnTo>
                    <a:lnTo>
                      <a:pt x="992" y="428"/>
                    </a:lnTo>
                    <a:lnTo>
                      <a:pt x="976" y="448"/>
                    </a:lnTo>
                    <a:lnTo>
                      <a:pt x="958" y="466"/>
                    </a:lnTo>
                    <a:lnTo>
                      <a:pt x="940" y="484"/>
                    </a:lnTo>
                    <a:lnTo>
                      <a:pt x="918" y="500"/>
                    </a:lnTo>
                    <a:lnTo>
                      <a:pt x="894" y="518"/>
                    </a:lnTo>
                    <a:lnTo>
                      <a:pt x="868" y="534"/>
                    </a:lnTo>
                    <a:lnTo>
                      <a:pt x="840" y="548"/>
                    </a:lnTo>
                    <a:lnTo>
                      <a:pt x="810" y="562"/>
                    </a:lnTo>
                    <a:lnTo>
                      <a:pt x="776" y="572"/>
                    </a:lnTo>
                    <a:lnTo>
                      <a:pt x="740" y="582"/>
                    </a:lnTo>
                    <a:lnTo>
                      <a:pt x="702" y="592"/>
                    </a:lnTo>
                    <a:lnTo>
                      <a:pt x="660" y="598"/>
                    </a:lnTo>
                    <a:lnTo>
                      <a:pt x="616" y="600"/>
                    </a:lnTo>
                    <a:lnTo>
                      <a:pt x="570" y="602"/>
                    </a:lnTo>
                    <a:lnTo>
                      <a:pt x="570" y="6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  <p:sp>
            <p:nvSpPr>
              <p:cNvPr id="107" name="Freeform 46">
                <a:extLst>
                  <a:ext uri="{FF2B5EF4-FFF2-40B4-BE49-F238E27FC236}">
                    <a16:creationId xmlns:a16="http://schemas.microsoft.com/office/drawing/2014/main" id="{3074D0F0-F6A2-43B2-B19C-A947FFA8C6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21150" y="1343025"/>
                <a:ext cx="831850" cy="831850"/>
              </a:xfrm>
              <a:custGeom>
                <a:avLst/>
                <a:gdLst>
                  <a:gd name="T0" fmla="*/ 236 w 524"/>
                  <a:gd name="T1" fmla="*/ 524 h 524"/>
                  <a:gd name="T2" fmla="*/ 160 w 524"/>
                  <a:gd name="T3" fmla="*/ 504 h 524"/>
                  <a:gd name="T4" fmla="*/ 96 w 524"/>
                  <a:gd name="T5" fmla="*/ 464 h 524"/>
                  <a:gd name="T6" fmla="*/ 44 w 524"/>
                  <a:gd name="T7" fmla="*/ 408 h 524"/>
                  <a:gd name="T8" fmla="*/ 12 w 524"/>
                  <a:gd name="T9" fmla="*/ 340 h 524"/>
                  <a:gd name="T10" fmla="*/ 0 w 524"/>
                  <a:gd name="T11" fmla="*/ 262 h 524"/>
                  <a:gd name="T12" fmla="*/ 4 w 524"/>
                  <a:gd name="T13" fmla="*/ 210 h 524"/>
                  <a:gd name="T14" fmla="*/ 32 w 524"/>
                  <a:gd name="T15" fmla="*/ 136 h 524"/>
                  <a:gd name="T16" fmla="*/ 76 w 524"/>
                  <a:gd name="T17" fmla="*/ 76 h 524"/>
                  <a:gd name="T18" fmla="*/ 136 w 524"/>
                  <a:gd name="T19" fmla="*/ 32 h 524"/>
                  <a:gd name="T20" fmla="*/ 210 w 524"/>
                  <a:gd name="T21" fmla="*/ 4 h 524"/>
                  <a:gd name="T22" fmla="*/ 262 w 524"/>
                  <a:gd name="T23" fmla="*/ 0 h 524"/>
                  <a:gd name="T24" fmla="*/ 340 w 524"/>
                  <a:gd name="T25" fmla="*/ 12 h 524"/>
                  <a:gd name="T26" fmla="*/ 408 w 524"/>
                  <a:gd name="T27" fmla="*/ 44 h 524"/>
                  <a:gd name="T28" fmla="*/ 464 w 524"/>
                  <a:gd name="T29" fmla="*/ 94 h 524"/>
                  <a:gd name="T30" fmla="*/ 504 w 524"/>
                  <a:gd name="T31" fmla="*/ 160 h 524"/>
                  <a:gd name="T32" fmla="*/ 524 w 524"/>
                  <a:gd name="T33" fmla="*/ 236 h 524"/>
                  <a:gd name="T34" fmla="*/ 524 w 524"/>
                  <a:gd name="T35" fmla="*/ 288 h 524"/>
                  <a:gd name="T36" fmla="*/ 504 w 524"/>
                  <a:gd name="T37" fmla="*/ 364 h 524"/>
                  <a:gd name="T38" fmla="*/ 464 w 524"/>
                  <a:gd name="T39" fmla="*/ 428 h 524"/>
                  <a:gd name="T40" fmla="*/ 408 w 524"/>
                  <a:gd name="T41" fmla="*/ 480 h 524"/>
                  <a:gd name="T42" fmla="*/ 340 w 524"/>
                  <a:gd name="T43" fmla="*/ 512 h 524"/>
                  <a:gd name="T44" fmla="*/ 262 w 524"/>
                  <a:gd name="T45" fmla="*/ 524 h 524"/>
                  <a:gd name="T46" fmla="*/ 262 w 524"/>
                  <a:gd name="T47" fmla="*/ 64 h 524"/>
                  <a:gd name="T48" fmla="*/ 204 w 524"/>
                  <a:gd name="T49" fmla="*/ 74 h 524"/>
                  <a:gd name="T50" fmla="*/ 152 w 524"/>
                  <a:gd name="T51" fmla="*/ 98 h 524"/>
                  <a:gd name="T52" fmla="*/ 110 w 524"/>
                  <a:gd name="T53" fmla="*/ 136 h 524"/>
                  <a:gd name="T54" fmla="*/ 80 w 524"/>
                  <a:gd name="T55" fmla="*/ 186 h 524"/>
                  <a:gd name="T56" fmla="*/ 66 w 524"/>
                  <a:gd name="T57" fmla="*/ 242 h 524"/>
                  <a:gd name="T58" fmla="*/ 66 w 524"/>
                  <a:gd name="T59" fmla="*/ 282 h 524"/>
                  <a:gd name="T60" fmla="*/ 80 w 524"/>
                  <a:gd name="T61" fmla="*/ 338 h 524"/>
                  <a:gd name="T62" fmla="*/ 110 w 524"/>
                  <a:gd name="T63" fmla="*/ 388 h 524"/>
                  <a:gd name="T64" fmla="*/ 152 w 524"/>
                  <a:gd name="T65" fmla="*/ 426 h 524"/>
                  <a:gd name="T66" fmla="*/ 204 w 524"/>
                  <a:gd name="T67" fmla="*/ 450 h 524"/>
                  <a:gd name="T68" fmla="*/ 262 w 524"/>
                  <a:gd name="T69" fmla="*/ 460 h 524"/>
                  <a:gd name="T70" fmla="*/ 302 w 524"/>
                  <a:gd name="T71" fmla="*/ 456 h 524"/>
                  <a:gd name="T72" fmla="*/ 356 w 524"/>
                  <a:gd name="T73" fmla="*/ 436 h 524"/>
                  <a:gd name="T74" fmla="*/ 402 w 524"/>
                  <a:gd name="T75" fmla="*/ 402 h 524"/>
                  <a:gd name="T76" fmla="*/ 436 w 524"/>
                  <a:gd name="T77" fmla="*/ 356 h 524"/>
                  <a:gd name="T78" fmla="*/ 456 w 524"/>
                  <a:gd name="T79" fmla="*/ 302 h 524"/>
                  <a:gd name="T80" fmla="*/ 460 w 524"/>
                  <a:gd name="T81" fmla="*/ 262 h 524"/>
                  <a:gd name="T82" fmla="*/ 450 w 524"/>
                  <a:gd name="T83" fmla="*/ 204 h 524"/>
                  <a:gd name="T84" fmla="*/ 426 w 524"/>
                  <a:gd name="T85" fmla="*/ 152 h 524"/>
                  <a:gd name="T86" fmla="*/ 388 w 524"/>
                  <a:gd name="T87" fmla="*/ 110 h 524"/>
                  <a:gd name="T88" fmla="*/ 338 w 524"/>
                  <a:gd name="T89" fmla="*/ 80 h 524"/>
                  <a:gd name="T90" fmla="*/ 282 w 524"/>
                  <a:gd name="T91" fmla="*/ 66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24" h="524">
                    <a:moveTo>
                      <a:pt x="262" y="524"/>
                    </a:moveTo>
                    <a:lnTo>
                      <a:pt x="262" y="524"/>
                    </a:lnTo>
                    <a:lnTo>
                      <a:pt x="236" y="524"/>
                    </a:lnTo>
                    <a:lnTo>
                      <a:pt x="210" y="520"/>
                    </a:lnTo>
                    <a:lnTo>
                      <a:pt x="184" y="512"/>
                    </a:lnTo>
                    <a:lnTo>
                      <a:pt x="160" y="504"/>
                    </a:lnTo>
                    <a:lnTo>
                      <a:pt x="136" y="492"/>
                    </a:lnTo>
                    <a:lnTo>
                      <a:pt x="116" y="480"/>
                    </a:lnTo>
                    <a:lnTo>
                      <a:pt x="96" y="464"/>
                    </a:lnTo>
                    <a:lnTo>
                      <a:pt x="76" y="448"/>
                    </a:lnTo>
                    <a:lnTo>
                      <a:pt x="60" y="428"/>
                    </a:lnTo>
                    <a:lnTo>
                      <a:pt x="44" y="408"/>
                    </a:lnTo>
                    <a:lnTo>
                      <a:pt x="32" y="386"/>
                    </a:lnTo>
                    <a:lnTo>
                      <a:pt x="20" y="364"/>
                    </a:lnTo>
                    <a:lnTo>
                      <a:pt x="12" y="340"/>
                    </a:lnTo>
                    <a:lnTo>
                      <a:pt x="4" y="314"/>
                    </a:lnTo>
                    <a:lnTo>
                      <a:pt x="0" y="288"/>
                    </a:lnTo>
                    <a:lnTo>
                      <a:pt x="0" y="262"/>
                    </a:lnTo>
                    <a:lnTo>
                      <a:pt x="0" y="262"/>
                    </a:lnTo>
                    <a:lnTo>
                      <a:pt x="0" y="236"/>
                    </a:lnTo>
                    <a:lnTo>
                      <a:pt x="4" y="210"/>
                    </a:lnTo>
                    <a:lnTo>
                      <a:pt x="12" y="184"/>
                    </a:lnTo>
                    <a:lnTo>
                      <a:pt x="20" y="160"/>
                    </a:lnTo>
                    <a:lnTo>
                      <a:pt x="32" y="136"/>
                    </a:lnTo>
                    <a:lnTo>
                      <a:pt x="44" y="116"/>
                    </a:lnTo>
                    <a:lnTo>
                      <a:pt x="60" y="94"/>
                    </a:lnTo>
                    <a:lnTo>
                      <a:pt x="76" y="76"/>
                    </a:lnTo>
                    <a:lnTo>
                      <a:pt x="96" y="60"/>
                    </a:lnTo>
                    <a:lnTo>
                      <a:pt x="116" y="44"/>
                    </a:lnTo>
                    <a:lnTo>
                      <a:pt x="136" y="32"/>
                    </a:lnTo>
                    <a:lnTo>
                      <a:pt x="160" y="20"/>
                    </a:lnTo>
                    <a:lnTo>
                      <a:pt x="184" y="12"/>
                    </a:lnTo>
                    <a:lnTo>
                      <a:pt x="210" y="4"/>
                    </a:lnTo>
                    <a:lnTo>
                      <a:pt x="236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88" y="0"/>
                    </a:lnTo>
                    <a:lnTo>
                      <a:pt x="314" y="4"/>
                    </a:lnTo>
                    <a:lnTo>
                      <a:pt x="340" y="12"/>
                    </a:lnTo>
                    <a:lnTo>
                      <a:pt x="364" y="20"/>
                    </a:lnTo>
                    <a:lnTo>
                      <a:pt x="388" y="32"/>
                    </a:lnTo>
                    <a:lnTo>
                      <a:pt x="408" y="44"/>
                    </a:lnTo>
                    <a:lnTo>
                      <a:pt x="428" y="60"/>
                    </a:lnTo>
                    <a:lnTo>
                      <a:pt x="448" y="76"/>
                    </a:lnTo>
                    <a:lnTo>
                      <a:pt x="464" y="94"/>
                    </a:lnTo>
                    <a:lnTo>
                      <a:pt x="480" y="116"/>
                    </a:lnTo>
                    <a:lnTo>
                      <a:pt x="492" y="136"/>
                    </a:lnTo>
                    <a:lnTo>
                      <a:pt x="504" y="160"/>
                    </a:lnTo>
                    <a:lnTo>
                      <a:pt x="512" y="184"/>
                    </a:lnTo>
                    <a:lnTo>
                      <a:pt x="520" y="210"/>
                    </a:lnTo>
                    <a:lnTo>
                      <a:pt x="524" y="236"/>
                    </a:lnTo>
                    <a:lnTo>
                      <a:pt x="524" y="262"/>
                    </a:lnTo>
                    <a:lnTo>
                      <a:pt x="524" y="262"/>
                    </a:lnTo>
                    <a:lnTo>
                      <a:pt x="524" y="288"/>
                    </a:lnTo>
                    <a:lnTo>
                      <a:pt x="520" y="314"/>
                    </a:lnTo>
                    <a:lnTo>
                      <a:pt x="512" y="340"/>
                    </a:lnTo>
                    <a:lnTo>
                      <a:pt x="504" y="364"/>
                    </a:lnTo>
                    <a:lnTo>
                      <a:pt x="492" y="386"/>
                    </a:lnTo>
                    <a:lnTo>
                      <a:pt x="480" y="408"/>
                    </a:lnTo>
                    <a:lnTo>
                      <a:pt x="464" y="428"/>
                    </a:lnTo>
                    <a:lnTo>
                      <a:pt x="448" y="448"/>
                    </a:lnTo>
                    <a:lnTo>
                      <a:pt x="428" y="464"/>
                    </a:lnTo>
                    <a:lnTo>
                      <a:pt x="408" y="480"/>
                    </a:lnTo>
                    <a:lnTo>
                      <a:pt x="388" y="492"/>
                    </a:lnTo>
                    <a:lnTo>
                      <a:pt x="364" y="504"/>
                    </a:lnTo>
                    <a:lnTo>
                      <a:pt x="340" y="512"/>
                    </a:lnTo>
                    <a:lnTo>
                      <a:pt x="314" y="520"/>
                    </a:lnTo>
                    <a:lnTo>
                      <a:pt x="288" y="524"/>
                    </a:lnTo>
                    <a:lnTo>
                      <a:pt x="262" y="524"/>
                    </a:lnTo>
                    <a:lnTo>
                      <a:pt x="262" y="524"/>
                    </a:lnTo>
                    <a:close/>
                    <a:moveTo>
                      <a:pt x="262" y="64"/>
                    </a:moveTo>
                    <a:lnTo>
                      <a:pt x="262" y="64"/>
                    </a:lnTo>
                    <a:lnTo>
                      <a:pt x="242" y="66"/>
                    </a:lnTo>
                    <a:lnTo>
                      <a:pt x="222" y="68"/>
                    </a:lnTo>
                    <a:lnTo>
                      <a:pt x="204" y="74"/>
                    </a:lnTo>
                    <a:lnTo>
                      <a:pt x="186" y="80"/>
                    </a:lnTo>
                    <a:lnTo>
                      <a:pt x="168" y="88"/>
                    </a:lnTo>
                    <a:lnTo>
                      <a:pt x="152" y="98"/>
                    </a:lnTo>
                    <a:lnTo>
                      <a:pt x="136" y="110"/>
                    </a:lnTo>
                    <a:lnTo>
                      <a:pt x="122" y="122"/>
                    </a:lnTo>
                    <a:lnTo>
                      <a:pt x="110" y="136"/>
                    </a:lnTo>
                    <a:lnTo>
                      <a:pt x="98" y="152"/>
                    </a:lnTo>
                    <a:lnTo>
                      <a:pt x="88" y="168"/>
                    </a:lnTo>
                    <a:lnTo>
                      <a:pt x="80" y="186"/>
                    </a:lnTo>
                    <a:lnTo>
                      <a:pt x="74" y="204"/>
                    </a:lnTo>
                    <a:lnTo>
                      <a:pt x="68" y="222"/>
                    </a:lnTo>
                    <a:lnTo>
                      <a:pt x="66" y="242"/>
                    </a:lnTo>
                    <a:lnTo>
                      <a:pt x="64" y="262"/>
                    </a:lnTo>
                    <a:lnTo>
                      <a:pt x="64" y="262"/>
                    </a:lnTo>
                    <a:lnTo>
                      <a:pt x="66" y="282"/>
                    </a:lnTo>
                    <a:lnTo>
                      <a:pt x="68" y="302"/>
                    </a:lnTo>
                    <a:lnTo>
                      <a:pt x="74" y="320"/>
                    </a:lnTo>
                    <a:lnTo>
                      <a:pt x="80" y="338"/>
                    </a:lnTo>
                    <a:lnTo>
                      <a:pt x="88" y="356"/>
                    </a:lnTo>
                    <a:lnTo>
                      <a:pt x="98" y="372"/>
                    </a:lnTo>
                    <a:lnTo>
                      <a:pt x="110" y="388"/>
                    </a:lnTo>
                    <a:lnTo>
                      <a:pt x="122" y="402"/>
                    </a:lnTo>
                    <a:lnTo>
                      <a:pt x="136" y="414"/>
                    </a:lnTo>
                    <a:lnTo>
                      <a:pt x="152" y="426"/>
                    </a:lnTo>
                    <a:lnTo>
                      <a:pt x="168" y="436"/>
                    </a:lnTo>
                    <a:lnTo>
                      <a:pt x="186" y="444"/>
                    </a:lnTo>
                    <a:lnTo>
                      <a:pt x="204" y="450"/>
                    </a:lnTo>
                    <a:lnTo>
                      <a:pt x="222" y="456"/>
                    </a:lnTo>
                    <a:lnTo>
                      <a:pt x="242" y="458"/>
                    </a:lnTo>
                    <a:lnTo>
                      <a:pt x="262" y="460"/>
                    </a:lnTo>
                    <a:lnTo>
                      <a:pt x="262" y="460"/>
                    </a:lnTo>
                    <a:lnTo>
                      <a:pt x="282" y="458"/>
                    </a:lnTo>
                    <a:lnTo>
                      <a:pt x="302" y="456"/>
                    </a:lnTo>
                    <a:lnTo>
                      <a:pt x="320" y="450"/>
                    </a:lnTo>
                    <a:lnTo>
                      <a:pt x="338" y="444"/>
                    </a:lnTo>
                    <a:lnTo>
                      <a:pt x="356" y="436"/>
                    </a:lnTo>
                    <a:lnTo>
                      <a:pt x="372" y="426"/>
                    </a:lnTo>
                    <a:lnTo>
                      <a:pt x="388" y="414"/>
                    </a:lnTo>
                    <a:lnTo>
                      <a:pt x="402" y="402"/>
                    </a:lnTo>
                    <a:lnTo>
                      <a:pt x="414" y="388"/>
                    </a:lnTo>
                    <a:lnTo>
                      <a:pt x="426" y="372"/>
                    </a:lnTo>
                    <a:lnTo>
                      <a:pt x="436" y="356"/>
                    </a:lnTo>
                    <a:lnTo>
                      <a:pt x="444" y="338"/>
                    </a:lnTo>
                    <a:lnTo>
                      <a:pt x="450" y="320"/>
                    </a:lnTo>
                    <a:lnTo>
                      <a:pt x="456" y="302"/>
                    </a:lnTo>
                    <a:lnTo>
                      <a:pt x="458" y="282"/>
                    </a:lnTo>
                    <a:lnTo>
                      <a:pt x="460" y="262"/>
                    </a:lnTo>
                    <a:lnTo>
                      <a:pt x="460" y="262"/>
                    </a:lnTo>
                    <a:lnTo>
                      <a:pt x="458" y="242"/>
                    </a:lnTo>
                    <a:lnTo>
                      <a:pt x="456" y="222"/>
                    </a:lnTo>
                    <a:lnTo>
                      <a:pt x="450" y="204"/>
                    </a:lnTo>
                    <a:lnTo>
                      <a:pt x="444" y="186"/>
                    </a:lnTo>
                    <a:lnTo>
                      <a:pt x="436" y="168"/>
                    </a:lnTo>
                    <a:lnTo>
                      <a:pt x="426" y="152"/>
                    </a:lnTo>
                    <a:lnTo>
                      <a:pt x="414" y="136"/>
                    </a:lnTo>
                    <a:lnTo>
                      <a:pt x="402" y="122"/>
                    </a:lnTo>
                    <a:lnTo>
                      <a:pt x="388" y="110"/>
                    </a:lnTo>
                    <a:lnTo>
                      <a:pt x="372" y="98"/>
                    </a:lnTo>
                    <a:lnTo>
                      <a:pt x="356" y="88"/>
                    </a:lnTo>
                    <a:lnTo>
                      <a:pt x="338" y="80"/>
                    </a:lnTo>
                    <a:lnTo>
                      <a:pt x="320" y="74"/>
                    </a:lnTo>
                    <a:lnTo>
                      <a:pt x="302" y="68"/>
                    </a:lnTo>
                    <a:lnTo>
                      <a:pt x="282" y="66"/>
                    </a:lnTo>
                    <a:lnTo>
                      <a:pt x="262" y="64"/>
                    </a:lnTo>
                    <a:lnTo>
                      <a:pt x="26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  <p:sp>
            <p:nvSpPr>
              <p:cNvPr id="108" name="Freeform 47">
                <a:extLst>
                  <a:ext uri="{FF2B5EF4-FFF2-40B4-BE49-F238E27FC236}">
                    <a16:creationId xmlns:a16="http://schemas.microsoft.com/office/drawing/2014/main" id="{EED5B9DD-5F17-43B5-AA34-464C9DA775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5150" y="1597025"/>
                <a:ext cx="323850" cy="323850"/>
              </a:xfrm>
              <a:custGeom>
                <a:avLst/>
                <a:gdLst>
                  <a:gd name="T0" fmla="*/ 102 w 204"/>
                  <a:gd name="T1" fmla="*/ 204 h 204"/>
                  <a:gd name="T2" fmla="*/ 62 w 204"/>
                  <a:gd name="T3" fmla="*/ 196 h 204"/>
                  <a:gd name="T4" fmla="*/ 30 w 204"/>
                  <a:gd name="T5" fmla="*/ 174 h 204"/>
                  <a:gd name="T6" fmla="*/ 8 w 204"/>
                  <a:gd name="T7" fmla="*/ 142 h 204"/>
                  <a:gd name="T8" fmla="*/ 0 w 204"/>
                  <a:gd name="T9" fmla="*/ 102 h 204"/>
                  <a:gd name="T10" fmla="*/ 2 w 204"/>
                  <a:gd name="T11" fmla="*/ 82 h 204"/>
                  <a:gd name="T12" fmla="*/ 18 w 204"/>
                  <a:gd name="T13" fmla="*/ 46 h 204"/>
                  <a:gd name="T14" fmla="*/ 46 w 204"/>
                  <a:gd name="T15" fmla="*/ 18 h 204"/>
                  <a:gd name="T16" fmla="*/ 82 w 204"/>
                  <a:gd name="T17" fmla="*/ 2 h 204"/>
                  <a:gd name="T18" fmla="*/ 102 w 204"/>
                  <a:gd name="T19" fmla="*/ 0 h 204"/>
                  <a:gd name="T20" fmla="*/ 142 w 204"/>
                  <a:gd name="T21" fmla="*/ 8 h 204"/>
                  <a:gd name="T22" fmla="*/ 174 w 204"/>
                  <a:gd name="T23" fmla="*/ 30 h 204"/>
                  <a:gd name="T24" fmla="*/ 196 w 204"/>
                  <a:gd name="T25" fmla="*/ 62 h 204"/>
                  <a:gd name="T26" fmla="*/ 204 w 204"/>
                  <a:gd name="T27" fmla="*/ 102 h 204"/>
                  <a:gd name="T28" fmla="*/ 202 w 204"/>
                  <a:gd name="T29" fmla="*/ 122 h 204"/>
                  <a:gd name="T30" fmla="*/ 186 w 204"/>
                  <a:gd name="T31" fmla="*/ 158 h 204"/>
                  <a:gd name="T32" fmla="*/ 158 w 204"/>
                  <a:gd name="T33" fmla="*/ 186 h 204"/>
                  <a:gd name="T34" fmla="*/ 122 w 204"/>
                  <a:gd name="T35" fmla="*/ 202 h 204"/>
                  <a:gd name="T36" fmla="*/ 102 w 204"/>
                  <a:gd name="T37" fmla="*/ 204 h 204"/>
                  <a:gd name="T38" fmla="*/ 102 w 204"/>
                  <a:gd name="T39" fmla="*/ 66 h 204"/>
                  <a:gd name="T40" fmla="*/ 88 w 204"/>
                  <a:gd name="T41" fmla="*/ 68 h 204"/>
                  <a:gd name="T42" fmla="*/ 76 w 204"/>
                  <a:gd name="T43" fmla="*/ 76 h 204"/>
                  <a:gd name="T44" fmla="*/ 68 w 204"/>
                  <a:gd name="T45" fmla="*/ 88 h 204"/>
                  <a:gd name="T46" fmla="*/ 66 w 204"/>
                  <a:gd name="T47" fmla="*/ 102 h 204"/>
                  <a:gd name="T48" fmla="*/ 66 w 204"/>
                  <a:gd name="T49" fmla="*/ 110 h 204"/>
                  <a:gd name="T50" fmla="*/ 72 w 204"/>
                  <a:gd name="T51" fmla="*/ 122 h 204"/>
                  <a:gd name="T52" fmla="*/ 82 w 204"/>
                  <a:gd name="T53" fmla="*/ 132 h 204"/>
                  <a:gd name="T54" fmla="*/ 94 w 204"/>
                  <a:gd name="T55" fmla="*/ 138 h 204"/>
                  <a:gd name="T56" fmla="*/ 102 w 204"/>
                  <a:gd name="T57" fmla="*/ 138 h 204"/>
                  <a:gd name="T58" fmla="*/ 116 w 204"/>
                  <a:gd name="T59" fmla="*/ 136 h 204"/>
                  <a:gd name="T60" fmla="*/ 128 w 204"/>
                  <a:gd name="T61" fmla="*/ 128 h 204"/>
                  <a:gd name="T62" fmla="*/ 136 w 204"/>
                  <a:gd name="T63" fmla="*/ 116 h 204"/>
                  <a:gd name="T64" fmla="*/ 138 w 204"/>
                  <a:gd name="T65" fmla="*/ 102 h 204"/>
                  <a:gd name="T66" fmla="*/ 138 w 204"/>
                  <a:gd name="T67" fmla="*/ 94 h 204"/>
                  <a:gd name="T68" fmla="*/ 132 w 204"/>
                  <a:gd name="T69" fmla="*/ 82 h 204"/>
                  <a:gd name="T70" fmla="*/ 122 w 204"/>
                  <a:gd name="T71" fmla="*/ 72 h 204"/>
                  <a:gd name="T72" fmla="*/ 110 w 204"/>
                  <a:gd name="T73" fmla="*/ 66 h 204"/>
                  <a:gd name="T74" fmla="*/ 102 w 204"/>
                  <a:gd name="T75" fmla="*/ 6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04">
                    <a:moveTo>
                      <a:pt x="102" y="204"/>
                    </a:moveTo>
                    <a:lnTo>
                      <a:pt x="102" y="204"/>
                    </a:lnTo>
                    <a:lnTo>
                      <a:pt x="82" y="202"/>
                    </a:lnTo>
                    <a:lnTo>
                      <a:pt x="62" y="196"/>
                    </a:lnTo>
                    <a:lnTo>
                      <a:pt x="46" y="186"/>
                    </a:lnTo>
                    <a:lnTo>
                      <a:pt x="30" y="174"/>
                    </a:lnTo>
                    <a:lnTo>
                      <a:pt x="18" y="158"/>
                    </a:lnTo>
                    <a:lnTo>
                      <a:pt x="8" y="142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82"/>
                    </a:lnTo>
                    <a:lnTo>
                      <a:pt x="8" y="62"/>
                    </a:lnTo>
                    <a:lnTo>
                      <a:pt x="18" y="46"/>
                    </a:lnTo>
                    <a:lnTo>
                      <a:pt x="30" y="30"/>
                    </a:lnTo>
                    <a:lnTo>
                      <a:pt x="46" y="18"/>
                    </a:lnTo>
                    <a:lnTo>
                      <a:pt x="62" y="8"/>
                    </a:lnTo>
                    <a:lnTo>
                      <a:pt x="82" y="2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22" y="2"/>
                    </a:lnTo>
                    <a:lnTo>
                      <a:pt x="142" y="8"/>
                    </a:lnTo>
                    <a:lnTo>
                      <a:pt x="158" y="18"/>
                    </a:lnTo>
                    <a:lnTo>
                      <a:pt x="174" y="30"/>
                    </a:lnTo>
                    <a:lnTo>
                      <a:pt x="186" y="46"/>
                    </a:lnTo>
                    <a:lnTo>
                      <a:pt x="196" y="62"/>
                    </a:lnTo>
                    <a:lnTo>
                      <a:pt x="202" y="82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2" y="122"/>
                    </a:lnTo>
                    <a:lnTo>
                      <a:pt x="196" y="142"/>
                    </a:lnTo>
                    <a:lnTo>
                      <a:pt x="186" y="158"/>
                    </a:lnTo>
                    <a:lnTo>
                      <a:pt x="174" y="174"/>
                    </a:lnTo>
                    <a:lnTo>
                      <a:pt x="158" y="186"/>
                    </a:lnTo>
                    <a:lnTo>
                      <a:pt x="142" y="196"/>
                    </a:lnTo>
                    <a:lnTo>
                      <a:pt x="122" y="202"/>
                    </a:lnTo>
                    <a:lnTo>
                      <a:pt x="102" y="204"/>
                    </a:lnTo>
                    <a:lnTo>
                      <a:pt x="102" y="204"/>
                    </a:lnTo>
                    <a:close/>
                    <a:moveTo>
                      <a:pt x="102" y="66"/>
                    </a:moveTo>
                    <a:lnTo>
                      <a:pt x="102" y="66"/>
                    </a:lnTo>
                    <a:lnTo>
                      <a:pt x="94" y="66"/>
                    </a:lnTo>
                    <a:lnTo>
                      <a:pt x="88" y="68"/>
                    </a:lnTo>
                    <a:lnTo>
                      <a:pt x="82" y="72"/>
                    </a:lnTo>
                    <a:lnTo>
                      <a:pt x="76" y="76"/>
                    </a:lnTo>
                    <a:lnTo>
                      <a:pt x="72" y="82"/>
                    </a:lnTo>
                    <a:lnTo>
                      <a:pt x="68" y="88"/>
                    </a:lnTo>
                    <a:lnTo>
                      <a:pt x="66" y="94"/>
                    </a:lnTo>
                    <a:lnTo>
                      <a:pt x="66" y="102"/>
                    </a:lnTo>
                    <a:lnTo>
                      <a:pt x="66" y="102"/>
                    </a:lnTo>
                    <a:lnTo>
                      <a:pt x="66" y="110"/>
                    </a:lnTo>
                    <a:lnTo>
                      <a:pt x="68" y="116"/>
                    </a:lnTo>
                    <a:lnTo>
                      <a:pt x="72" y="122"/>
                    </a:lnTo>
                    <a:lnTo>
                      <a:pt x="76" y="128"/>
                    </a:lnTo>
                    <a:lnTo>
                      <a:pt x="82" y="132"/>
                    </a:lnTo>
                    <a:lnTo>
                      <a:pt x="88" y="136"/>
                    </a:lnTo>
                    <a:lnTo>
                      <a:pt x="94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10" y="138"/>
                    </a:lnTo>
                    <a:lnTo>
                      <a:pt x="116" y="136"/>
                    </a:lnTo>
                    <a:lnTo>
                      <a:pt x="122" y="132"/>
                    </a:lnTo>
                    <a:lnTo>
                      <a:pt x="128" y="128"/>
                    </a:lnTo>
                    <a:lnTo>
                      <a:pt x="132" y="122"/>
                    </a:lnTo>
                    <a:lnTo>
                      <a:pt x="136" y="116"/>
                    </a:lnTo>
                    <a:lnTo>
                      <a:pt x="138" y="110"/>
                    </a:lnTo>
                    <a:lnTo>
                      <a:pt x="138" y="102"/>
                    </a:lnTo>
                    <a:lnTo>
                      <a:pt x="138" y="102"/>
                    </a:lnTo>
                    <a:lnTo>
                      <a:pt x="138" y="94"/>
                    </a:lnTo>
                    <a:lnTo>
                      <a:pt x="136" y="88"/>
                    </a:lnTo>
                    <a:lnTo>
                      <a:pt x="132" y="82"/>
                    </a:lnTo>
                    <a:lnTo>
                      <a:pt x="128" y="76"/>
                    </a:lnTo>
                    <a:lnTo>
                      <a:pt x="122" y="72"/>
                    </a:lnTo>
                    <a:lnTo>
                      <a:pt x="116" y="68"/>
                    </a:lnTo>
                    <a:lnTo>
                      <a:pt x="110" y="66"/>
                    </a:lnTo>
                    <a:lnTo>
                      <a:pt x="102" y="66"/>
                    </a:lnTo>
                    <a:lnTo>
                      <a:pt x="102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  <p:sp>
            <p:nvSpPr>
              <p:cNvPr id="109" name="Freeform 48">
                <a:extLst>
                  <a:ext uri="{FF2B5EF4-FFF2-40B4-BE49-F238E27FC236}">
                    <a16:creationId xmlns:a16="http://schemas.microsoft.com/office/drawing/2014/main" id="{9BE4D9D5-D9D7-4752-839E-4036BD841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51050" y="3175"/>
                <a:ext cx="692150" cy="1660525"/>
              </a:xfrm>
              <a:custGeom>
                <a:avLst/>
                <a:gdLst>
                  <a:gd name="T0" fmla="*/ 404 w 436"/>
                  <a:gd name="T1" fmla="*/ 1046 h 1046"/>
                  <a:gd name="T2" fmla="*/ 388 w 436"/>
                  <a:gd name="T3" fmla="*/ 1040 h 1046"/>
                  <a:gd name="T4" fmla="*/ 366 w 436"/>
                  <a:gd name="T5" fmla="*/ 1028 h 1046"/>
                  <a:gd name="T6" fmla="*/ 326 w 436"/>
                  <a:gd name="T7" fmla="*/ 994 h 1046"/>
                  <a:gd name="T8" fmla="*/ 284 w 436"/>
                  <a:gd name="T9" fmla="*/ 950 h 1046"/>
                  <a:gd name="T10" fmla="*/ 246 w 436"/>
                  <a:gd name="T11" fmla="*/ 896 h 1046"/>
                  <a:gd name="T12" fmla="*/ 210 w 436"/>
                  <a:gd name="T13" fmla="*/ 834 h 1046"/>
                  <a:gd name="T14" fmla="*/ 174 w 436"/>
                  <a:gd name="T15" fmla="*/ 764 h 1046"/>
                  <a:gd name="T16" fmla="*/ 140 w 436"/>
                  <a:gd name="T17" fmla="*/ 684 h 1046"/>
                  <a:gd name="T18" fmla="*/ 92 w 436"/>
                  <a:gd name="T19" fmla="*/ 546 h 1046"/>
                  <a:gd name="T20" fmla="*/ 70 w 436"/>
                  <a:gd name="T21" fmla="*/ 474 h 1046"/>
                  <a:gd name="T22" fmla="*/ 36 w 436"/>
                  <a:gd name="T23" fmla="*/ 338 h 1046"/>
                  <a:gd name="T24" fmla="*/ 14 w 436"/>
                  <a:gd name="T25" fmla="*/ 224 h 1046"/>
                  <a:gd name="T26" fmla="*/ 2 w 436"/>
                  <a:gd name="T27" fmla="*/ 146 h 1046"/>
                  <a:gd name="T28" fmla="*/ 0 w 436"/>
                  <a:gd name="T29" fmla="*/ 124 h 1046"/>
                  <a:gd name="T30" fmla="*/ 8 w 436"/>
                  <a:gd name="T31" fmla="*/ 92 h 1046"/>
                  <a:gd name="T32" fmla="*/ 24 w 436"/>
                  <a:gd name="T33" fmla="*/ 66 h 1046"/>
                  <a:gd name="T34" fmla="*/ 50 w 436"/>
                  <a:gd name="T35" fmla="*/ 44 h 1046"/>
                  <a:gd name="T36" fmla="*/ 80 w 436"/>
                  <a:gd name="T37" fmla="*/ 28 h 1046"/>
                  <a:gd name="T38" fmla="*/ 142 w 436"/>
                  <a:gd name="T39" fmla="*/ 8 h 1046"/>
                  <a:gd name="T40" fmla="*/ 182 w 436"/>
                  <a:gd name="T41" fmla="*/ 0 h 1046"/>
                  <a:gd name="T42" fmla="*/ 188 w 436"/>
                  <a:gd name="T43" fmla="*/ 0 h 1046"/>
                  <a:gd name="T44" fmla="*/ 202 w 436"/>
                  <a:gd name="T45" fmla="*/ 4 h 1046"/>
                  <a:gd name="T46" fmla="*/ 212 w 436"/>
                  <a:gd name="T47" fmla="*/ 12 h 1046"/>
                  <a:gd name="T48" fmla="*/ 218 w 436"/>
                  <a:gd name="T49" fmla="*/ 22 h 1046"/>
                  <a:gd name="T50" fmla="*/ 218 w 436"/>
                  <a:gd name="T51" fmla="*/ 28 h 1046"/>
                  <a:gd name="T52" fmla="*/ 218 w 436"/>
                  <a:gd name="T53" fmla="*/ 42 h 1046"/>
                  <a:gd name="T54" fmla="*/ 212 w 436"/>
                  <a:gd name="T55" fmla="*/ 52 h 1046"/>
                  <a:gd name="T56" fmla="*/ 204 w 436"/>
                  <a:gd name="T57" fmla="*/ 62 h 1046"/>
                  <a:gd name="T58" fmla="*/ 192 w 436"/>
                  <a:gd name="T59" fmla="*/ 66 h 1046"/>
                  <a:gd name="T60" fmla="*/ 192 w 436"/>
                  <a:gd name="T61" fmla="*/ 66 h 1046"/>
                  <a:gd name="T62" fmla="*/ 150 w 436"/>
                  <a:gd name="T63" fmla="*/ 74 h 1046"/>
                  <a:gd name="T64" fmla="*/ 108 w 436"/>
                  <a:gd name="T65" fmla="*/ 88 h 1046"/>
                  <a:gd name="T66" fmla="*/ 78 w 436"/>
                  <a:gd name="T67" fmla="*/ 106 h 1046"/>
                  <a:gd name="T68" fmla="*/ 66 w 436"/>
                  <a:gd name="T69" fmla="*/ 120 h 1046"/>
                  <a:gd name="T70" fmla="*/ 66 w 436"/>
                  <a:gd name="T71" fmla="*/ 124 h 1046"/>
                  <a:gd name="T72" fmla="*/ 72 w 436"/>
                  <a:gd name="T73" fmla="*/ 176 h 1046"/>
                  <a:gd name="T74" fmla="*/ 88 w 436"/>
                  <a:gd name="T75" fmla="*/ 270 h 1046"/>
                  <a:gd name="T76" fmla="*/ 118 w 436"/>
                  <a:gd name="T77" fmla="*/ 392 h 1046"/>
                  <a:gd name="T78" fmla="*/ 156 w 436"/>
                  <a:gd name="T79" fmla="*/ 530 h 1046"/>
                  <a:gd name="T80" fmla="*/ 206 w 436"/>
                  <a:gd name="T81" fmla="*/ 672 h 1046"/>
                  <a:gd name="T82" fmla="*/ 268 w 436"/>
                  <a:gd name="T83" fmla="*/ 804 h 1046"/>
                  <a:gd name="T84" fmla="*/ 302 w 436"/>
                  <a:gd name="T85" fmla="*/ 862 h 1046"/>
                  <a:gd name="T86" fmla="*/ 338 w 436"/>
                  <a:gd name="T87" fmla="*/ 912 h 1046"/>
                  <a:gd name="T88" fmla="*/ 378 w 436"/>
                  <a:gd name="T89" fmla="*/ 954 h 1046"/>
                  <a:gd name="T90" fmla="*/ 420 w 436"/>
                  <a:gd name="T91" fmla="*/ 984 h 1046"/>
                  <a:gd name="T92" fmla="*/ 426 w 436"/>
                  <a:gd name="T93" fmla="*/ 988 h 1046"/>
                  <a:gd name="T94" fmla="*/ 434 w 436"/>
                  <a:gd name="T95" fmla="*/ 998 h 1046"/>
                  <a:gd name="T96" fmla="*/ 436 w 436"/>
                  <a:gd name="T97" fmla="*/ 1010 h 1046"/>
                  <a:gd name="T98" fmla="*/ 436 w 436"/>
                  <a:gd name="T99" fmla="*/ 1022 h 1046"/>
                  <a:gd name="T100" fmla="*/ 432 w 436"/>
                  <a:gd name="T101" fmla="*/ 1028 h 1046"/>
                  <a:gd name="T102" fmla="*/ 420 w 436"/>
                  <a:gd name="T103" fmla="*/ 1040 h 1046"/>
                  <a:gd name="T104" fmla="*/ 404 w 436"/>
                  <a:gd name="T105" fmla="*/ 1046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6" h="1046">
                    <a:moveTo>
                      <a:pt x="404" y="1046"/>
                    </a:moveTo>
                    <a:lnTo>
                      <a:pt x="404" y="1046"/>
                    </a:lnTo>
                    <a:lnTo>
                      <a:pt x="396" y="1044"/>
                    </a:lnTo>
                    <a:lnTo>
                      <a:pt x="388" y="1040"/>
                    </a:lnTo>
                    <a:lnTo>
                      <a:pt x="388" y="1040"/>
                    </a:lnTo>
                    <a:lnTo>
                      <a:pt x="366" y="1028"/>
                    </a:lnTo>
                    <a:lnTo>
                      <a:pt x="346" y="1012"/>
                    </a:lnTo>
                    <a:lnTo>
                      <a:pt x="326" y="994"/>
                    </a:lnTo>
                    <a:lnTo>
                      <a:pt x="304" y="972"/>
                    </a:lnTo>
                    <a:lnTo>
                      <a:pt x="284" y="950"/>
                    </a:lnTo>
                    <a:lnTo>
                      <a:pt x="266" y="924"/>
                    </a:lnTo>
                    <a:lnTo>
                      <a:pt x="246" y="896"/>
                    </a:lnTo>
                    <a:lnTo>
                      <a:pt x="228" y="868"/>
                    </a:lnTo>
                    <a:lnTo>
                      <a:pt x="210" y="834"/>
                    </a:lnTo>
                    <a:lnTo>
                      <a:pt x="192" y="800"/>
                    </a:lnTo>
                    <a:lnTo>
                      <a:pt x="174" y="764"/>
                    </a:lnTo>
                    <a:lnTo>
                      <a:pt x="156" y="724"/>
                    </a:lnTo>
                    <a:lnTo>
                      <a:pt x="140" y="684"/>
                    </a:lnTo>
                    <a:lnTo>
                      <a:pt x="124" y="640"/>
                    </a:lnTo>
                    <a:lnTo>
                      <a:pt x="92" y="546"/>
                    </a:lnTo>
                    <a:lnTo>
                      <a:pt x="92" y="546"/>
                    </a:lnTo>
                    <a:lnTo>
                      <a:pt x="70" y="474"/>
                    </a:lnTo>
                    <a:lnTo>
                      <a:pt x="52" y="404"/>
                    </a:lnTo>
                    <a:lnTo>
                      <a:pt x="36" y="338"/>
                    </a:lnTo>
                    <a:lnTo>
                      <a:pt x="24" y="276"/>
                    </a:lnTo>
                    <a:lnTo>
                      <a:pt x="14" y="224"/>
                    </a:lnTo>
                    <a:lnTo>
                      <a:pt x="6" y="178"/>
                    </a:lnTo>
                    <a:lnTo>
                      <a:pt x="2" y="146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2" y="108"/>
                    </a:lnTo>
                    <a:lnTo>
                      <a:pt x="8" y="92"/>
                    </a:lnTo>
                    <a:lnTo>
                      <a:pt x="14" y="78"/>
                    </a:lnTo>
                    <a:lnTo>
                      <a:pt x="24" y="66"/>
                    </a:lnTo>
                    <a:lnTo>
                      <a:pt x="36" y="54"/>
                    </a:lnTo>
                    <a:lnTo>
                      <a:pt x="50" y="44"/>
                    </a:lnTo>
                    <a:lnTo>
                      <a:pt x="64" y="36"/>
                    </a:lnTo>
                    <a:lnTo>
                      <a:pt x="80" y="28"/>
                    </a:lnTo>
                    <a:lnTo>
                      <a:pt x="112" y="16"/>
                    </a:lnTo>
                    <a:lnTo>
                      <a:pt x="142" y="8"/>
                    </a:lnTo>
                    <a:lnTo>
                      <a:pt x="166" y="4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8" y="0"/>
                    </a:lnTo>
                    <a:lnTo>
                      <a:pt x="196" y="2"/>
                    </a:lnTo>
                    <a:lnTo>
                      <a:pt x="202" y="4"/>
                    </a:lnTo>
                    <a:lnTo>
                      <a:pt x="206" y="8"/>
                    </a:lnTo>
                    <a:lnTo>
                      <a:pt x="212" y="12"/>
                    </a:lnTo>
                    <a:lnTo>
                      <a:pt x="214" y="16"/>
                    </a:lnTo>
                    <a:lnTo>
                      <a:pt x="218" y="22"/>
                    </a:lnTo>
                    <a:lnTo>
                      <a:pt x="218" y="28"/>
                    </a:lnTo>
                    <a:lnTo>
                      <a:pt x="218" y="28"/>
                    </a:lnTo>
                    <a:lnTo>
                      <a:pt x="220" y="36"/>
                    </a:lnTo>
                    <a:lnTo>
                      <a:pt x="218" y="42"/>
                    </a:lnTo>
                    <a:lnTo>
                      <a:pt x="216" y="48"/>
                    </a:lnTo>
                    <a:lnTo>
                      <a:pt x="212" y="52"/>
                    </a:lnTo>
                    <a:lnTo>
                      <a:pt x="208" y="58"/>
                    </a:lnTo>
                    <a:lnTo>
                      <a:pt x="204" y="62"/>
                    </a:lnTo>
                    <a:lnTo>
                      <a:pt x="198" y="64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70" y="68"/>
                    </a:lnTo>
                    <a:lnTo>
                      <a:pt x="150" y="74"/>
                    </a:lnTo>
                    <a:lnTo>
                      <a:pt x="128" y="80"/>
                    </a:lnTo>
                    <a:lnTo>
                      <a:pt x="108" y="88"/>
                    </a:lnTo>
                    <a:lnTo>
                      <a:pt x="92" y="96"/>
                    </a:lnTo>
                    <a:lnTo>
                      <a:pt x="78" y="106"/>
                    </a:lnTo>
                    <a:lnTo>
                      <a:pt x="70" y="114"/>
                    </a:lnTo>
                    <a:lnTo>
                      <a:pt x="66" y="120"/>
                    </a:lnTo>
                    <a:lnTo>
                      <a:pt x="66" y="124"/>
                    </a:lnTo>
                    <a:lnTo>
                      <a:pt x="66" y="124"/>
                    </a:lnTo>
                    <a:lnTo>
                      <a:pt x="68" y="144"/>
                    </a:lnTo>
                    <a:lnTo>
                      <a:pt x="72" y="176"/>
                    </a:lnTo>
                    <a:lnTo>
                      <a:pt x="78" y="218"/>
                    </a:lnTo>
                    <a:lnTo>
                      <a:pt x="88" y="270"/>
                    </a:lnTo>
                    <a:lnTo>
                      <a:pt x="102" y="328"/>
                    </a:lnTo>
                    <a:lnTo>
                      <a:pt x="118" y="392"/>
                    </a:lnTo>
                    <a:lnTo>
                      <a:pt x="136" y="460"/>
                    </a:lnTo>
                    <a:lnTo>
                      <a:pt x="156" y="530"/>
                    </a:lnTo>
                    <a:lnTo>
                      <a:pt x="180" y="602"/>
                    </a:lnTo>
                    <a:lnTo>
                      <a:pt x="206" y="672"/>
                    </a:lnTo>
                    <a:lnTo>
                      <a:pt x="236" y="740"/>
                    </a:lnTo>
                    <a:lnTo>
                      <a:pt x="268" y="804"/>
                    </a:lnTo>
                    <a:lnTo>
                      <a:pt x="284" y="834"/>
                    </a:lnTo>
                    <a:lnTo>
                      <a:pt x="302" y="862"/>
                    </a:lnTo>
                    <a:lnTo>
                      <a:pt x="320" y="888"/>
                    </a:lnTo>
                    <a:lnTo>
                      <a:pt x="338" y="912"/>
                    </a:lnTo>
                    <a:lnTo>
                      <a:pt x="358" y="934"/>
                    </a:lnTo>
                    <a:lnTo>
                      <a:pt x="378" y="954"/>
                    </a:lnTo>
                    <a:lnTo>
                      <a:pt x="400" y="970"/>
                    </a:lnTo>
                    <a:lnTo>
                      <a:pt x="420" y="984"/>
                    </a:lnTo>
                    <a:lnTo>
                      <a:pt x="420" y="984"/>
                    </a:lnTo>
                    <a:lnTo>
                      <a:pt x="426" y="988"/>
                    </a:lnTo>
                    <a:lnTo>
                      <a:pt x="430" y="992"/>
                    </a:lnTo>
                    <a:lnTo>
                      <a:pt x="434" y="998"/>
                    </a:lnTo>
                    <a:lnTo>
                      <a:pt x="436" y="1004"/>
                    </a:lnTo>
                    <a:lnTo>
                      <a:pt x="436" y="1010"/>
                    </a:lnTo>
                    <a:lnTo>
                      <a:pt x="436" y="1016"/>
                    </a:lnTo>
                    <a:lnTo>
                      <a:pt x="436" y="1022"/>
                    </a:lnTo>
                    <a:lnTo>
                      <a:pt x="432" y="1028"/>
                    </a:lnTo>
                    <a:lnTo>
                      <a:pt x="432" y="1028"/>
                    </a:lnTo>
                    <a:lnTo>
                      <a:pt x="428" y="1036"/>
                    </a:lnTo>
                    <a:lnTo>
                      <a:pt x="420" y="1040"/>
                    </a:lnTo>
                    <a:lnTo>
                      <a:pt x="412" y="1044"/>
                    </a:lnTo>
                    <a:lnTo>
                      <a:pt x="404" y="1046"/>
                    </a:lnTo>
                    <a:lnTo>
                      <a:pt x="404" y="10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900"/>
              </a:p>
            </p:txBody>
          </p:sp>
        </p:grp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168169D9-6BAC-439C-B0CC-9D2DA28BB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3425" y="-53975"/>
              <a:ext cx="215900" cy="219075"/>
            </a:xfrm>
            <a:custGeom>
              <a:avLst/>
              <a:gdLst>
                <a:gd name="T0" fmla="*/ 0 w 136"/>
                <a:gd name="T1" fmla="*/ 68 h 138"/>
                <a:gd name="T2" fmla="*/ 0 w 136"/>
                <a:gd name="T3" fmla="*/ 68 h 138"/>
                <a:gd name="T4" fmla="*/ 0 w 136"/>
                <a:gd name="T5" fmla="*/ 82 h 138"/>
                <a:gd name="T6" fmla="*/ 4 w 136"/>
                <a:gd name="T7" fmla="*/ 96 h 138"/>
                <a:gd name="T8" fmla="*/ 10 w 136"/>
                <a:gd name="T9" fmla="*/ 108 h 138"/>
                <a:gd name="T10" fmla="*/ 20 w 136"/>
                <a:gd name="T11" fmla="*/ 118 h 138"/>
                <a:gd name="T12" fmla="*/ 30 w 136"/>
                <a:gd name="T13" fmla="*/ 126 h 138"/>
                <a:gd name="T14" fmla="*/ 42 w 136"/>
                <a:gd name="T15" fmla="*/ 132 h 138"/>
                <a:gd name="T16" fmla="*/ 54 w 136"/>
                <a:gd name="T17" fmla="*/ 136 h 138"/>
                <a:gd name="T18" fmla="*/ 68 w 136"/>
                <a:gd name="T19" fmla="*/ 138 h 138"/>
                <a:gd name="T20" fmla="*/ 68 w 136"/>
                <a:gd name="T21" fmla="*/ 138 h 138"/>
                <a:gd name="T22" fmla="*/ 82 w 136"/>
                <a:gd name="T23" fmla="*/ 136 h 138"/>
                <a:gd name="T24" fmla="*/ 94 w 136"/>
                <a:gd name="T25" fmla="*/ 132 h 138"/>
                <a:gd name="T26" fmla="*/ 106 w 136"/>
                <a:gd name="T27" fmla="*/ 126 h 138"/>
                <a:gd name="T28" fmla="*/ 116 w 136"/>
                <a:gd name="T29" fmla="*/ 118 h 138"/>
                <a:gd name="T30" fmla="*/ 126 w 136"/>
                <a:gd name="T31" fmla="*/ 108 h 138"/>
                <a:gd name="T32" fmla="*/ 132 w 136"/>
                <a:gd name="T33" fmla="*/ 96 h 138"/>
                <a:gd name="T34" fmla="*/ 136 w 136"/>
                <a:gd name="T35" fmla="*/ 82 h 138"/>
                <a:gd name="T36" fmla="*/ 136 w 136"/>
                <a:gd name="T37" fmla="*/ 68 h 138"/>
                <a:gd name="T38" fmla="*/ 136 w 136"/>
                <a:gd name="T39" fmla="*/ 68 h 138"/>
                <a:gd name="T40" fmla="*/ 136 w 136"/>
                <a:gd name="T41" fmla="*/ 56 h 138"/>
                <a:gd name="T42" fmla="*/ 132 w 136"/>
                <a:gd name="T43" fmla="*/ 42 h 138"/>
                <a:gd name="T44" fmla="*/ 126 w 136"/>
                <a:gd name="T45" fmla="*/ 30 h 138"/>
                <a:gd name="T46" fmla="*/ 116 w 136"/>
                <a:gd name="T47" fmla="*/ 20 h 138"/>
                <a:gd name="T48" fmla="*/ 106 w 136"/>
                <a:gd name="T49" fmla="*/ 12 h 138"/>
                <a:gd name="T50" fmla="*/ 94 w 136"/>
                <a:gd name="T51" fmla="*/ 6 h 138"/>
                <a:gd name="T52" fmla="*/ 82 w 136"/>
                <a:gd name="T53" fmla="*/ 2 h 138"/>
                <a:gd name="T54" fmla="*/ 68 w 136"/>
                <a:gd name="T55" fmla="*/ 0 h 138"/>
                <a:gd name="T56" fmla="*/ 68 w 136"/>
                <a:gd name="T57" fmla="*/ 0 h 138"/>
                <a:gd name="T58" fmla="*/ 54 w 136"/>
                <a:gd name="T59" fmla="*/ 2 h 138"/>
                <a:gd name="T60" fmla="*/ 42 w 136"/>
                <a:gd name="T61" fmla="*/ 6 h 138"/>
                <a:gd name="T62" fmla="*/ 30 w 136"/>
                <a:gd name="T63" fmla="*/ 12 h 138"/>
                <a:gd name="T64" fmla="*/ 20 w 136"/>
                <a:gd name="T65" fmla="*/ 20 h 138"/>
                <a:gd name="T66" fmla="*/ 10 w 136"/>
                <a:gd name="T67" fmla="*/ 30 h 138"/>
                <a:gd name="T68" fmla="*/ 4 w 136"/>
                <a:gd name="T69" fmla="*/ 42 h 138"/>
                <a:gd name="T70" fmla="*/ 0 w 136"/>
                <a:gd name="T71" fmla="*/ 56 h 138"/>
                <a:gd name="T72" fmla="*/ 0 w 136"/>
                <a:gd name="T73" fmla="*/ 68 h 138"/>
                <a:gd name="T74" fmla="*/ 0 w 136"/>
                <a:gd name="T7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8">
                  <a:moveTo>
                    <a:pt x="0" y="68"/>
                  </a:moveTo>
                  <a:lnTo>
                    <a:pt x="0" y="68"/>
                  </a:lnTo>
                  <a:lnTo>
                    <a:pt x="0" y="82"/>
                  </a:lnTo>
                  <a:lnTo>
                    <a:pt x="4" y="96"/>
                  </a:lnTo>
                  <a:lnTo>
                    <a:pt x="10" y="108"/>
                  </a:lnTo>
                  <a:lnTo>
                    <a:pt x="20" y="118"/>
                  </a:lnTo>
                  <a:lnTo>
                    <a:pt x="30" y="126"/>
                  </a:lnTo>
                  <a:lnTo>
                    <a:pt x="42" y="132"/>
                  </a:lnTo>
                  <a:lnTo>
                    <a:pt x="54" y="136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82" y="136"/>
                  </a:lnTo>
                  <a:lnTo>
                    <a:pt x="94" y="132"/>
                  </a:lnTo>
                  <a:lnTo>
                    <a:pt x="106" y="126"/>
                  </a:lnTo>
                  <a:lnTo>
                    <a:pt x="116" y="118"/>
                  </a:lnTo>
                  <a:lnTo>
                    <a:pt x="126" y="108"/>
                  </a:lnTo>
                  <a:lnTo>
                    <a:pt x="132" y="96"/>
                  </a:lnTo>
                  <a:lnTo>
                    <a:pt x="136" y="82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56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16" y="20"/>
                  </a:lnTo>
                  <a:lnTo>
                    <a:pt x="106" y="12"/>
                  </a:lnTo>
                  <a:lnTo>
                    <a:pt x="94" y="6"/>
                  </a:lnTo>
                  <a:lnTo>
                    <a:pt x="82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54" y="2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0" y="30"/>
                  </a:lnTo>
                  <a:lnTo>
                    <a:pt x="4" y="42"/>
                  </a:lnTo>
                  <a:lnTo>
                    <a:pt x="0" y="56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10" name="Group 4">
            <a:extLst>
              <a:ext uri="{FF2B5EF4-FFF2-40B4-BE49-F238E27FC236}">
                <a16:creationId xmlns:a16="http://schemas.microsoft.com/office/drawing/2014/main" id="{30D807F7-3E19-4209-90FE-70304D951C79}"/>
              </a:ext>
            </a:extLst>
          </p:cNvPr>
          <p:cNvGrpSpPr>
            <a:grpSpLocks/>
          </p:cNvGrpSpPr>
          <p:nvPr/>
        </p:nvGrpSpPr>
        <p:grpSpPr bwMode="auto">
          <a:xfrm>
            <a:off x="8753014" y="1666592"/>
            <a:ext cx="436205" cy="321311"/>
            <a:chOff x="4508500" y="3227388"/>
            <a:chExt cx="314325" cy="231775"/>
          </a:xfrm>
          <a:solidFill>
            <a:schemeClr val="bg1"/>
          </a:solidFill>
        </p:grpSpPr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D7591019-6B93-4A61-AE4B-73A1E829F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3404" y="3386119"/>
              <a:ext cx="72968" cy="73044"/>
            </a:xfrm>
            <a:custGeom>
              <a:avLst/>
              <a:gdLst>
                <a:gd name="T0" fmla="*/ 102 w 205"/>
                <a:gd name="T1" fmla="*/ 204 h 205"/>
                <a:gd name="T2" fmla="*/ 0 w 205"/>
                <a:gd name="T3" fmla="*/ 102 h 205"/>
                <a:gd name="T4" fmla="*/ 102 w 205"/>
                <a:gd name="T5" fmla="*/ 0 h 205"/>
                <a:gd name="T6" fmla="*/ 204 w 205"/>
                <a:gd name="T7" fmla="*/ 102 h 205"/>
                <a:gd name="T8" fmla="*/ 102 w 205"/>
                <a:gd name="T9" fmla="*/ 204 h 205"/>
                <a:gd name="T10" fmla="*/ 102 w 205"/>
                <a:gd name="T11" fmla="*/ 27 h 205"/>
                <a:gd name="T12" fmla="*/ 26 w 205"/>
                <a:gd name="T13" fmla="*/ 103 h 205"/>
                <a:gd name="T14" fmla="*/ 102 w 205"/>
                <a:gd name="T15" fmla="*/ 179 h 205"/>
                <a:gd name="T16" fmla="*/ 178 w 205"/>
                <a:gd name="T17" fmla="*/ 103 h 205"/>
                <a:gd name="T18" fmla="*/ 102 w 205"/>
                <a:gd name="T19" fmla="*/ 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102" y="204"/>
                  </a:moveTo>
                  <a:cubicBezTo>
                    <a:pt x="47" y="204"/>
                    <a:pt x="0" y="159"/>
                    <a:pt x="0" y="102"/>
                  </a:cubicBezTo>
                  <a:cubicBezTo>
                    <a:pt x="0" y="46"/>
                    <a:pt x="45" y="0"/>
                    <a:pt x="102" y="0"/>
                  </a:cubicBezTo>
                  <a:cubicBezTo>
                    <a:pt x="157" y="0"/>
                    <a:pt x="204" y="45"/>
                    <a:pt x="204" y="102"/>
                  </a:cubicBezTo>
                  <a:cubicBezTo>
                    <a:pt x="203" y="159"/>
                    <a:pt x="157" y="204"/>
                    <a:pt x="102" y="204"/>
                  </a:cubicBezTo>
                  <a:close/>
                  <a:moveTo>
                    <a:pt x="102" y="27"/>
                  </a:moveTo>
                  <a:cubicBezTo>
                    <a:pt x="61" y="27"/>
                    <a:pt x="26" y="61"/>
                    <a:pt x="26" y="103"/>
                  </a:cubicBezTo>
                  <a:cubicBezTo>
                    <a:pt x="26" y="145"/>
                    <a:pt x="60" y="179"/>
                    <a:pt x="102" y="179"/>
                  </a:cubicBezTo>
                  <a:cubicBezTo>
                    <a:pt x="144" y="179"/>
                    <a:pt x="178" y="145"/>
                    <a:pt x="178" y="103"/>
                  </a:cubicBezTo>
                  <a:cubicBezTo>
                    <a:pt x="178" y="61"/>
                    <a:pt x="143" y="27"/>
                    <a:pt x="102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854821BF-A9D7-4B79-AFAE-B5E8EF77E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582" y="3386119"/>
              <a:ext cx="72968" cy="73044"/>
            </a:xfrm>
            <a:custGeom>
              <a:avLst/>
              <a:gdLst>
                <a:gd name="T0" fmla="*/ 102 w 205"/>
                <a:gd name="T1" fmla="*/ 204 h 205"/>
                <a:gd name="T2" fmla="*/ 0 w 205"/>
                <a:gd name="T3" fmla="*/ 102 h 205"/>
                <a:gd name="T4" fmla="*/ 102 w 205"/>
                <a:gd name="T5" fmla="*/ 0 h 205"/>
                <a:gd name="T6" fmla="*/ 204 w 205"/>
                <a:gd name="T7" fmla="*/ 102 h 205"/>
                <a:gd name="T8" fmla="*/ 102 w 205"/>
                <a:gd name="T9" fmla="*/ 204 h 205"/>
                <a:gd name="T10" fmla="*/ 102 w 205"/>
                <a:gd name="T11" fmla="*/ 27 h 205"/>
                <a:gd name="T12" fmla="*/ 26 w 205"/>
                <a:gd name="T13" fmla="*/ 103 h 205"/>
                <a:gd name="T14" fmla="*/ 102 w 205"/>
                <a:gd name="T15" fmla="*/ 179 h 205"/>
                <a:gd name="T16" fmla="*/ 178 w 205"/>
                <a:gd name="T17" fmla="*/ 103 h 205"/>
                <a:gd name="T18" fmla="*/ 102 w 205"/>
                <a:gd name="T19" fmla="*/ 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102" y="204"/>
                  </a:moveTo>
                  <a:cubicBezTo>
                    <a:pt x="47" y="204"/>
                    <a:pt x="0" y="159"/>
                    <a:pt x="0" y="102"/>
                  </a:cubicBezTo>
                  <a:cubicBezTo>
                    <a:pt x="0" y="46"/>
                    <a:pt x="45" y="0"/>
                    <a:pt x="102" y="0"/>
                  </a:cubicBezTo>
                  <a:cubicBezTo>
                    <a:pt x="158" y="0"/>
                    <a:pt x="204" y="45"/>
                    <a:pt x="204" y="102"/>
                  </a:cubicBezTo>
                  <a:cubicBezTo>
                    <a:pt x="203" y="159"/>
                    <a:pt x="158" y="204"/>
                    <a:pt x="102" y="204"/>
                  </a:cubicBezTo>
                  <a:close/>
                  <a:moveTo>
                    <a:pt x="102" y="27"/>
                  </a:moveTo>
                  <a:cubicBezTo>
                    <a:pt x="61" y="27"/>
                    <a:pt x="26" y="61"/>
                    <a:pt x="26" y="103"/>
                  </a:cubicBezTo>
                  <a:cubicBezTo>
                    <a:pt x="26" y="145"/>
                    <a:pt x="60" y="179"/>
                    <a:pt x="102" y="179"/>
                  </a:cubicBezTo>
                  <a:cubicBezTo>
                    <a:pt x="144" y="179"/>
                    <a:pt x="178" y="145"/>
                    <a:pt x="178" y="103"/>
                  </a:cubicBezTo>
                  <a:cubicBezTo>
                    <a:pt x="178" y="61"/>
                    <a:pt x="143" y="27"/>
                    <a:pt x="102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2AAEA86C-C5C5-44C8-943E-2F9F5B1B9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324" y="3272338"/>
              <a:ext cx="130501" cy="154517"/>
            </a:xfrm>
            <a:custGeom>
              <a:avLst/>
              <a:gdLst>
                <a:gd name="T0" fmla="*/ 314 w 363"/>
                <a:gd name="T1" fmla="*/ 433 h 434"/>
                <a:gd name="T2" fmla="*/ 270 w 363"/>
                <a:gd name="T3" fmla="*/ 433 h 434"/>
                <a:gd name="T4" fmla="*/ 270 w 363"/>
                <a:gd name="T5" fmla="*/ 407 h 434"/>
                <a:gd name="T6" fmla="*/ 314 w 363"/>
                <a:gd name="T7" fmla="*/ 407 h 434"/>
                <a:gd name="T8" fmla="*/ 335 w 363"/>
                <a:gd name="T9" fmla="*/ 385 h 434"/>
                <a:gd name="T10" fmla="*/ 335 w 363"/>
                <a:gd name="T11" fmla="*/ 239 h 434"/>
                <a:gd name="T12" fmla="*/ 155 w 363"/>
                <a:gd name="T13" fmla="*/ 239 h 434"/>
                <a:gd name="T14" fmla="*/ 107 w 363"/>
                <a:gd name="T15" fmla="*/ 191 h 434"/>
                <a:gd name="T16" fmla="*/ 107 w 363"/>
                <a:gd name="T17" fmla="*/ 120 h 434"/>
                <a:gd name="T18" fmla="*/ 155 w 363"/>
                <a:gd name="T19" fmla="*/ 72 h 434"/>
                <a:gd name="T20" fmla="*/ 249 w 363"/>
                <a:gd name="T21" fmla="*/ 72 h 434"/>
                <a:gd name="T22" fmla="*/ 241 w 363"/>
                <a:gd name="T23" fmla="*/ 60 h 434"/>
                <a:gd name="T24" fmla="*/ 190 w 363"/>
                <a:gd name="T25" fmla="*/ 27 h 434"/>
                <a:gd name="T26" fmla="*/ 48 w 363"/>
                <a:gd name="T27" fmla="*/ 27 h 434"/>
                <a:gd name="T28" fmla="*/ 26 w 363"/>
                <a:gd name="T29" fmla="*/ 49 h 434"/>
                <a:gd name="T30" fmla="*/ 26 w 363"/>
                <a:gd name="T31" fmla="*/ 384 h 434"/>
                <a:gd name="T32" fmla="*/ 48 w 363"/>
                <a:gd name="T33" fmla="*/ 406 h 434"/>
                <a:gd name="T34" fmla="*/ 83 w 363"/>
                <a:gd name="T35" fmla="*/ 406 h 434"/>
                <a:gd name="T36" fmla="*/ 83 w 363"/>
                <a:gd name="T37" fmla="*/ 432 h 434"/>
                <a:gd name="T38" fmla="*/ 48 w 363"/>
                <a:gd name="T39" fmla="*/ 432 h 434"/>
                <a:gd name="T40" fmla="*/ 0 w 363"/>
                <a:gd name="T41" fmla="*/ 384 h 434"/>
                <a:gd name="T42" fmla="*/ 0 w 363"/>
                <a:gd name="T43" fmla="*/ 49 h 434"/>
                <a:gd name="T44" fmla="*/ 48 w 363"/>
                <a:gd name="T45" fmla="*/ 0 h 434"/>
                <a:gd name="T46" fmla="*/ 190 w 363"/>
                <a:gd name="T47" fmla="*/ 0 h 434"/>
                <a:gd name="T48" fmla="*/ 261 w 363"/>
                <a:gd name="T49" fmla="*/ 43 h 434"/>
                <a:gd name="T50" fmla="*/ 334 w 363"/>
                <a:gd name="T51" fmla="*/ 140 h 434"/>
                <a:gd name="T52" fmla="*/ 362 w 363"/>
                <a:gd name="T53" fmla="*/ 215 h 434"/>
                <a:gd name="T54" fmla="*/ 362 w 363"/>
                <a:gd name="T55" fmla="*/ 385 h 434"/>
                <a:gd name="T56" fmla="*/ 314 w 363"/>
                <a:gd name="T57" fmla="*/ 433 h 434"/>
                <a:gd name="T58" fmla="*/ 133 w 363"/>
                <a:gd name="T59" fmla="*/ 118 h 434"/>
                <a:gd name="T60" fmla="*/ 133 w 363"/>
                <a:gd name="T61" fmla="*/ 190 h 434"/>
                <a:gd name="T62" fmla="*/ 155 w 363"/>
                <a:gd name="T63" fmla="*/ 212 h 434"/>
                <a:gd name="T64" fmla="*/ 335 w 363"/>
                <a:gd name="T65" fmla="*/ 212 h 434"/>
                <a:gd name="T66" fmla="*/ 314 w 363"/>
                <a:gd name="T67" fmla="*/ 156 h 434"/>
                <a:gd name="T68" fmla="*/ 270 w 363"/>
                <a:gd name="T69" fmla="*/ 97 h 434"/>
                <a:gd name="T70" fmla="*/ 155 w 363"/>
                <a:gd name="T71" fmla="*/ 97 h 434"/>
                <a:gd name="T72" fmla="*/ 133 w 363"/>
                <a:gd name="T73" fmla="*/ 118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3" h="434">
                  <a:moveTo>
                    <a:pt x="314" y="433"/>
                  </a:moveTo>
                  <a:lnTo>
                    <a:pt x="270" y="433"/>
                  </a:lnTo>
                  <a:lnTo>
                    <a:pt x="270" y="407"/>
                  </a:lnTo>
                  <a:lnTo>
                    <a:pt x="314" y="407"/>
                  </a:lnTo>
                  <a:cubicBezTo>
                    <a:pt x="324" y="407"/>
                    <a:pt x="335" y="395"/>
                    <a:pt x="335" y="385"/>
                  </a:cubicBezTo>
                  <a:lnTo>
                    <a:pt x="335" y="239"/>
                  </a:lnTo>
                  <a:lnTo>
                    <a:pt x="155" y="239"/>
                  </a:lnTo>
                  <a:cubicBezTo>
                    <a:pt x="130" y="239"/>
                    <a:pt x="107" y="216"/>
                    <a:pt x="107" y="191"/>
                  </a:cubicBezTo>
                  <a:lnTo>
                    <a:pt x="107" y="120"/>
                  </a:lnTo>
                  <a:cubicBezTo>
                    <a:pt x="107" y="94"/>
                    <a:pt x="130" y="72"/>
                    <a:pt x="155" y="72"/>
                  </a:cubicBezTo>
                  <a:lnTo>
                    <a:pt x="249" y="72"/>
                  </a:lnTo>
                  <a:lnTo>
                    <a:pt x="241" y="60"/>
                  </a:lnTo>
                  <a:cubicBezTo>
                    <a:pt x="230" y="49"/>
                    <a:pt x="210" y="27"/>
                    <a:pt x="190" y="27"/>
                  </a:cubicBezTo>
                  <a:lnTo>
                    <a:pt x="48" y="27"/>
                  </a:lnTo>
                  <a:cubicBezTo>
                    <a:pt x="38" y="27"/>
                    <a:pt x="26" y="38"/>
                    <a:pt x="26" y="49"/>
                  </a:cubicBezTo>
                  <a:lnTo>
                    <a:pt x="26" y="384"/>
                  </a:lnTo>
                  <a:cubicBezTo>
                    <a:pt x="26" y="394"/>
                    <a:pt x="38" y="406"/>
                    <a:pt x="48" y="406"/>
                  </a:cubicBezTo>
                  <a:lnTo>
                    <a:pt x="83" y="406"/>
                  </a:lnTo>
                  <a:lnTo>
                    <a:pt x="83" y="432"/>
                  </a:lnTo>
                  <a:lnTo>
                    <a:pt x="48" y="432"/>
                  </a:lnTo>
                  <a:cubicBezTo>
                    <a:pt x="24" y="432"/>
                    <a:pt x="0" y="409"/>
                    <a:pt x="0" y="384"/>
                  </a:cubicBezTo>
                  <a:lnTo>
                    <a:pt x="0" y="49"/>
                  </a:lnTo>
                  <a:cubicBezTo>
                    <a:pt x="0" y="24"/>
                    <a:pt x="24" y="0"/>
                    <a:pt x="48" y="0"/>
                  </a:cubicBezTo>
                  <a:lnTo>
                    <a:pt x="190" y="0"/>
                  </a:lnTo>
                  <a:cubicBezTo>
                    <a:pt x="219" y="0"/>
                    <a:pt x="245" y="24"/>
                    <a:pt x="261" y="43"/>
                  </a:cubicBezTo>
                  <a:lnTo>
                    <a:pt x="334" y="140"/>
                  </a:lnTo>
                  <a:cubicBezTo>
                    <a:pt x="335" y="142"/>
                    <a:pt x="362" y="180"/>
                    <a:pt x="362" y="215"/>
                  </a:cubicBezTo>
                  <a:lnTo>
                    <a:pt x="362" y="385"/>
                  </a:lnTo>
                  <a:cubicBezTo>
                    <a:pt x="362" y="410"/>
                    <a:pt x="338" y="433"/>
                    <a:pt x="314" y="433"/>
                  </a:cubicBezTo>
                  <a:close/>
                  <a:moveTo>
                    <a:pt x="133" y="118"/>
                  </a:moveTo>
                  <a:lnTo>
                    <a:pt x="133" y="190"/>
                  </a:lnTo>
                  <a:cubicBezTo>
                    <a:pt x="133" y="200"/>
                    <a:pt x="145" y="212"/>
                    <a:pt x="155" y="212"/>
                  </a:cubicBezTo>
                  <a:lnTo>
                    <a:pt x="335" y="212"/>
                  </a:lnTo>
                  <a:cubicBezTo>
                    <a:pt x="334" y="190"/>
                    <a:pt x="319" y="164"/>
                    <a:pt x="314" y="156"/>
                  </a:cubicBezTo>
                  <a:lnTo>
                    <a:pt x="270" y="97"/>
                  </a:lnTo>
                  <a:lnTo>
                    <a:pt x="155" y="97"/>
                  </a:lnTo>
                  <a:cubicBezTo>
                    <a:pt x="145" y="97"/>
                    <a:pt x="133" y="107"/>
                    <a:pt x="133" y="1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F49D90EA-E648-47B1-B51B-B5CEE954B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3227388"/>
              <a:ext cx="193647" cy="199467"/>
            </a:xfrm>
            <a:custGeom>
              <a:avLst/>
              <a:gdLst>
                <a:gd name="T0" fmla="*/ 493 w 540"/>
                <a:gd name="T1" fmla="*/ 556 h 557"/>
                <a:gd name="T2" fmla="*/ 314 w 540"/>
                <a:gd name="T3" fmla="*/ 556 h 557"/>
                <a:gd name="T4" fmla="*/ 314 w 540"/>
                <a:gd name="T5" fmla="*/ 530 h 557"/>
                <a:gd name="T6" fmla="*/ 493 w 540"/>
                <a:gd name="T7" fmla="*/ 530 h 557"/>
                <a:gd name="T8" fmla="*/ 512 w 540"/>
                <a:gd name="T9" fmla="*/ 511 h 557"/>
                <a:gd name="T10" fmla="*/ 512 w 540"/>
                <a:gd name="T11" fmla="*/ 48 h 557"/>
                <a:gd name="T12" fmla="*/ 493 w 540"/>
                <a:gd name="T13" fmla="*/ 27 h 557"/>
                <a:gd name="T14" fmla="*/ 45 w 540"/>
                <a:gd name="T15" fmla="*/ 27 h 557"/>
                <a:gd name="T16" fmla="*/ 26 w 540"/>
                <a:gd name="T17" fmla="*/ 46 h 557"/>
                <a:gd name="T18" fmla="*/ 26 w 540"/>
                <a:gd name="T19" fmla="*/ 508 h 557"/>
                <a:gd name="T20" fmla="*/ 48 w 540"/>
                <a:gd name="T21" fmla="*/ 530 h 557"/>
                <a:gd name="T22" fmla="*/ 137 w 540"/>
                <a:gd name="T23" fmla="*/ 530 h 557"/>
                <a:gd name="T24" fmla="*/ 137 w 540"/>
                <a:gd name="T25" fmla="*/ 556 h 557"/>
                <a:gd name="T26" fmla="*/ 48 w 540"/>
                <a:gd name="T27" fmla="*/ 556 h 557"/>
                <a:gd name="T28" fmla="*/ 0 w 540"/>
                <a:gd name="T29" fmla="*/ 508 h 557"/>
                <a:gd name="T30" fmla="*/ 0 w 540"/>
                <a:gd name="T31" fmla="*/ 45 h 557"/>
                <a:gd name="T32" fmla="*/ 45 w 540"/>
                <a:gd name="T33" fmla="*/ 0 h 557"/>
                <a:gd name="T34" fmla="*/ 493 w 540"/>
                <a:gd name="T35" fmla="*/ 0 h 557"/>
                <a:gd name="T36" fmla="*/ 538 w 540"/>
                <a:gd name="T37" fmla="*/ 46 h 557"/>
                <a:gd name="T38" fmla="*/ 538 w 540"/>
                <a:gd name="T39" fmla="*/ 511 h 557"/>
                <a:gd name="T40" fmla="*/ 493 w 540"/>
                <a:gd name="T41" fmla="*/ 556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0" h="557">
                  <a:moveTo>
                    <a:pt x="493" y="556"/>
                  </a:moveTo>
                  <a:lnTo>
                    <a:pt x="314" y="556"/>
                  </a:lnTo>
                  <a:lnTo>
                    <a:pt x="314" y="530"/>
                  </a:lnTo>
                  <a:lnTo>
                    <a:pt x="493" y="530"/>
                  </a:lnTo>
                  <a:cubicBezTo>
                    <a:pt x="503" y="530"/>
                    <a:pt x="512" y="521"/>
                    <a:pt x="512" y="511"/>
                  </a:cubicBezTo>
                  <a:lnTo>
                    <a:pt x="512" y="48"/>
                  </a:lnTo>
                  <a:cubicBezTo>
                    <a:pt x="512" y="36"/>
                    <a:pt x="503" y="27"/>
                    <a:pt x="493" y="27"/>
                  </a:cubicBezTo>
                  <a:lnTo>
                    <a:pt x="45" y="27"/>
                  </a:lnTo>
                  <a:cubicBezTo>
                    <a:pt x="35" y="27"/>
                    <a:pt x="26" y="36"/>
                    <a:pt x="26" y="46"/>
                  </a:cubicBezTo>
                  <a:lnTo>
                    <a:pt x="26" y="508"/>
                  </a:lnTo>
                  <a:cubicBezTo>
                    <a:pt x="26" y="518"/>
                    <a:pt x="38" y="530"/>
                    <a:pt x="48" y="530"/>
                  </a:cubicBezTo>
                  <a:lnTo>
                    <a:pt x="137" y="530"/>
                  </a:lnTo>
                  <a:lnTo>
                    <a:pt x="137" y="556"/>
                  </a:lnTo>
                  <a:lnTo>
                    <a:pt x="48" y="556"/>
                  </a:lnTo>
                  <a:cubicBezTo>
                    <a:pt x="23" y="556"/>
                    <a:pt x="0" y="533"/>
                    <a:pt x="0" y="508"/>
                  </a:cubicBezTo>
                  <a:lnTo>
                    <a:pt x="0" y="45"/>
                  </a:lnTo>
                  <a:cubicBezTo>
                    <a:pt x="0" y="20"/>
                    <a:pt x="21" y="0"/>
                    <a:pt x="45" y="0"/>
                  </a:cubicBezTo>
                  <a:lnTo>
                    <a:pt x="493" y="0"/>
                  </a:lnTo>
                  <a:cubicBezTo>
                    <a:pt x="518" y="0"/>
                    <a:pt x="538" y="20"/>
                    <a:pt x="538" y="46"/>
                  </a:cubicBezTo>
                  <a:lnTo>
                    <a:pt x="538" y="511"/>
                  </a:lnTo>
                  <a:cubicBezTo>
                    <a:pt x="539" y="536"/>
                    <a:pt x="519" y="556"/>
                    <a:pt x="493" y="5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15" name="Group 6">
            <a:extLst>
              <a:ext uri="{FF2B5EF4-FFF2-40B4-BE49-F238E27FC236}">
                <a16:creationId xmlns:a16="http://schemas.microsoft.com/office/drawing/2014/main" id="{F980F80E-E203-4574-AF59-C269461D74F0}"/>
              </a:ext>
            </a:extLst>
          </p:cNvPr>
          <p:cNvGrpSpPr>
            <a:grpSpLocks/>
          </p:cNvGrpSpPr>
          <p:nvPr/>
        </p:nvGrpSpPr>
        <p:grpSpPr bwMode="auto">
          <a:xfrm>
            <a:off x="7709744" y="1557534"/>
            <a:ext cx="413647" cy="425994"/>
            <a:chOff x="6335713" y="3198813"/>
            <a:chExt cx="280987" cy="290512"/>
          </a:xfrm>
          <a:solidFill>
            <a:schemeClr val="bg1"/>
          </a:solidFill>
        </p:grpSpPr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D125174E-0260-4A93-A015-4EE64AE1B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5713" y="3235302"/>
              <a:ext cx="237650" cy="254023"/>
            </a:xfrm>
            <a:custGeom>
              <a:avLst/>
              <a:gdLst>
                <a:gd name="T0" fmla="*/ 553 w 661"/>
                <a:gd name="T1" fmla="*/ 196 h 704"/>
                <a:gd name="T2" fmla="*/ 484 w 661"/>
                <a:gd name="T3" fmla="*/ 126 h 704"/>
                <a:gd name="T4" fmla="*/ 449 w 661"/>
                <a:gd name="T5" fmla="*/ 136 h 704"/>
                <a:gd name="T6" fmla="*/ 144 w 661"/>
                <a:gd name="T7" fmla="*/ 57 h 704"/>
                <a:gd name="T8" fmla="*/ 141 w 661"/>
                <a:gd name="T9" fmla="*/ 62 h 704"/>
                <a:gd name="T10" fmla="*/ 141 w 661"/>
                <a:gd name="T11" fmla="*/ 62 h 704"/>
                <a:gd name="T12" fmla="*/ 158 w 661"/>
                <a:gd name="T13" fmla="*/ 496 h 704"/>
                <a:gd name="T14" fmla="*/ 145 w 661"/>
                <a:gd name="T15" fmla="*/ 484 h 704"/>
                <a:gd name="T16" fmla="*/ 59 w 661"/>
                <a:gd name="T17" fmla="*/ 690 h 704"/>
                <a:gd name="T18" fmla="*/ 73 w 661"/>
                <a:gd name="T19" fmla="*/ 703 h 704"/>
                <a:gd name="T20" fmla="*/ 460 w 661"/>
                <a:gd name="T21" fmla="*/ 703 h 704"/>
                <a:gd name="T22" fmla="*/ 473 w 661"/>
                <a:gd name="T23" fmla="*/ 690 h 704"/>
                <a:gd name="T24" fmla="*/ 454 w 661"/>
                <a:gd name="T25" fmla="*/ 601 h 704"/>
                <a:gd name="T26" fmla="*/ 603 w 661"/>
                <a:gd name="T27" fmla="*/ 529 h 704"/>
                <a:gd name="T28" fmla="*/ 603 w 661"/>
                <a:gd name="T29" fmla="*/ 529 h 704"/>
                <a:gd name="T30" fmla="*/ 606 w 661"/>
                <a:gd name="T31" fmla="*/ 527 h 704"/>
                <a:gd name="T32" fmla="*/ 542 w 661"/>
                <a:gd name="T33" fmla="*/ 235 h 704"/>
                <a:gd name="T34" fmla="*/ 553 w 661"/>
                <a:gd name="T35" fmla="*/ 196 h 704"/>
                <a:gd name="T36" fmla="*/ 484 w 661"/>
                <a:gd name="T37" fmla="*/ 152 h 704"/>
                <a:gd name="T38" fmla="*/ 527 w 661"/>
                <a:gd name="T39" fmla="*/ 196 h 704"/>
                <a:gd name="T40" fmla="*/ 484 w 661"/>
                <a:gd name="T41" fmla="*/ 239 h 704"/>
                <a:gd name="T42" fmla="*/ 440 w 661"/>
                <a:gd name="T43" fmla="*/ 196 h 704"/>
                <a:gd name="T44" fmla="*/ 484 w 661"/>
                <a:gd name="T45" fmla="*/ 152 h 704"/>
                <a:gd name="T46" fmla="*/ 116 w 661"/>
                <a:gd name="T47" fmla="*/ 143 h 704"/>
                <a:gd name="T48" fmla="*/ 259 w 661"/>
                <a:gd name="T49" fmla="*/ 409 h 704"/>
                <a:gd name="T50" fmla="*/ 519 w 661"/>
                <a:gd name="T51" fmla="*/ 553 h 704"/>
                <a:gd name="T52" fmla="*/ 396 w 661"/>
                <a:gd name="T53" fmla="*/ 579 h 704"/>
                <a:gd name="T54" fmla="*/ 183 w 661"/>
                <a:gd name="T55" fmla="*/ 486 h 704"/>
                <a:gd name="T56" fmla="*/ 116 w 661"/>
                <a:gd name="T57" fmla="*/ 143 h 704"/>
                <a:gd name="T58" fmla="*/ 446 w 661"/>
                <a:gd name="T59" fmla="*/ 675 h 704"/>
                <a:gd name="T60" fmla="*/ 86 w 661"/>
                <a:gd name="T61" fmla="*/ 675 h 704"/>
                <a:gd name="T62" fmla="*/ 163 w 661"/>
                <a:gd name="T63" fmla="*/ 502 h 704"/>
                <a:gd name="T64" fmla="*/ 164 w 661"/>
                <a:gd name="T65" fmla="*/ 503 h 704"/>
                <a:gd name="T66" fmla="*/ 396 w 661"/>
                <a:gd name="T67" fmla="*/ 605 h 704"/>
                <a:gd name="T68" fmla="*/ 447 w 661"/>
                <a:gd name="T69" fmla="*/ 601 h 704"/>
                <a:gd name="T70" fmla="*/ 430 w 661"/>
                <a:gd name="T71" fmla="*/ 608 h 704"/>
                <a:gd name="T72" fmla="*/ 446 w 661"/>
                <a:gd name="T73" fmla="*/ 675 h 704"/>
                <a:gd name="T74" fmla="*/ 587 w 661"/>
                <a:gd name="T75" fmla="*/ 506 h 704"/>
                <a:gd name="T76" fmla="*/ 529 w 661"/>
                <a:gd name="T77" fmla="*/ 527 h 704"/>
                <a:gd name="T78" fmla="*/ 529 w 661"/>
                <a:gd name="T79" fmla="*/ 527 h 704"/>
                <a:gd name="T80" fmla="*/ 278 w 661"/>
                <a:gd name="T81" fmla="*/ 390 h 704"/>
                <a:gd name="T82" fmla="*/ 163 w 661"/>
                <a:gd name="T83" fmla="*/ 76 h 704"/>
                <a:gd name="T84" fmla="*/ 430 w 661"/>
                <a:gd name="T85" fmla="*/ 153 h 704"/>
                <a:gd name="T86" fmla="*/ 415 w 661"/>
                <a:gd name="T87" fmla="*/ 196 h 704"/>
                <a:gd name="T88" fmla="*/ 415 w 661"/>
                <a:gd name="T89" fmla="*/ 199 h 704"/>
                <a:gd name="T90" fmla="*/ 312 w 661"/>
                <a:gd name="T91" fmla="*/ 223 h 704"/>
                <a:gd name="T92" fmla="*/ 317 w 661"/>
                <a:gd name="T93" fmla="*/ 248 h 704"/>
                <a:gd name="T94" fmla="*/ 421 w 661"/>
                <a:gd name="T95" fmla="*/ 223 h 704"/>
                <a:gd name="T96" fmla="*/ 441 w 661"/>
                <a:gd name="T97" fmla="*/ 250 h 704"/>
                <a:gd name="T98" fmla="*/ 415 w 661"/>
                <a:gd name="T99" fmla="*/ 346 h 704"/>
                <a:gd name="T100" fmla="*/ 440 w 661"/>
                <a:gd name="T101" fmla="*/ 353 h 704"/>
                <a:gd name="T102" fmla="*/ 463 w 661"/>
                <a:gd name="T103" fmla="*/ 263 h 704"/>
                <a:gd name="T104" fmla="*/ 484 w 661"/>
                <a:gd name="T105" fmla="*/ 266 h 704"/>
                <a:gd name="T106" fmla="*/ 524 w 661"/>
                <a:gd name="T107" fmla="*/ 253 h 704"/>
                <a:gd name="T108" fmla="*/ 587 w 661"/>
                <a:gd name="T109" fmla="*/ 50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1" h="704">
                  <a:moveTo>
                    <a:pt x="553" y="196"/>
                  </a:moveTo>
                  <a:cubicBezTo>
                    <a:pt x="553" y="158"/>
                    <a:pt x="523" y="126"/>
                    <a:pt x="484" y="126"/>
                  </a:cubicBezTo>
                  <a:cubicBezTo>
                    <a:pt x="470" y="126"/>
                    <a:pt x="459" y="129"/>
                    <a:pt x="449" y="136"/>
                  </a:cubicBezTo>
                  <a:cubicBezTo>
                    <a:pt x="328" y="34"/>
                    <a:pt x="201" y="0"/>
                    <a:pt x="144" y="57"/>
                  </a:cubicBezTo>
                  <a:cubicBezTo>
                    <a:pt x="142" y="59"/>
                    <a:pt x="142" y="60"/>
                    <a:pt x="141" y="62"/>
                  </a:cubicBezTo>
                  <a:lnTo>
                    <a:pt x="141" y="62"/>
                  </a:lnTo>
                  <a:cubicBezTo>
                    <a:pt x="62" y="142"/>
                    <a:pt x="0" y="328"/>
                    <a:pt x="158" y="496"/>
                  </a:cubicBezTo>
                  <a:lnTo>
                    <a:pt x="145" y="484"/>
                  </a:lnTo>
                  <a:cubicBezTo>
                    <a:pt x="97" y="541"/>
                    <a:pt x="59" y="629"/>
                    <a:pt x="59" y="690"/>
                  </a:cubicBezTo>
                  <a:cubicBezTo>
                    <a:pt x="59" y="697"/>
                    <a:pt x="65" y="703"/>
                    <a:pt x="73" y="703"/>
                  </a:cubicBezTo>
                  <a:lnTo>
                    <a:pt x="460" y="703"/>
                  </a:lnTo>
                  <a:cubicBezTo>
                    <a:pt x="467" y="703"/>
                    <a:pt x="473" y="697"/>
                    <a:pt x="473" y="690"/>
                  </a:cubicBezTo>
                  <a:cubicBezTo>
                    <a:pt x="473" y="665"/>
                    <a:pt x="466" y="633"/>
                    <a:pt x="454" y="601"/>
                  </a:cubicBezTo>
                  <a:cubicBezTo>
                    <a:pt x="520" y="589"/>
                    <a:pt x="575" y="559"/>
                    <a:pt x="603" y="529"/>
                  </a:cubicBezTo>
                  <a:lnTo>
                    <a:pt x="603" y="529"/>
                  </a:lnTo>
                  <a:cubicBezTo>
                    <a:pt x="604" y="528"/>
                    <a:pt x="606" y="528"/>
                    <a:pt x="606" y="527"/>
                  </a:cubicBezTo>
                  <a:cubicBezTo>
                    <a:pt x="660" y="471"/>
                    <a:pt x="634" y="353"/>
                    <a:pt x="542" y="235"/>
                  </a:cubicBezTo>
                  <a:cubicBezTo>
                    <a:pt x="549" y="222"/>
                    <a:pt x="553" y="210"/>
                    <a:pt x="553" y="196"/>
                  </a:cubicBezTo>
                  <a:close/>
                  <a:moveTo>
                    <a:pt x="484" y="152"/>
                  </a:moveTo>
                  <a:cubicBezTo>
                    <a:pt x="507" y="152"/>
                    <a:pt x="527" y="171"/>
                    <a:pt x="527" y="196"/>
                  </a:cubicBezTo>
                  <a:cubicBezTo>
                    <a:pt x="527" y="219"/>
                    <a:pt x="509" y="239"/>
                    <a:pt x="484" y="239"/>
                  </a:cubicBezTo>
                  <a:cubicBezTo>
                    <a:pt x="460" y="239"/>
                    <a:pt x="440" y="220"/>
                    <a:pt x="440" y="196"/>
                  </a:cubicBezTo>
                  <a:cubicBezTo>
                    <a:pt x="441" y="172"/>
                    <a:pt x="460" y="152"/>
                    <a:pt x="484" y="152"/>
                  </a:cubicBezTo>
                  <a:close/>
                  <a:moveTo>
                    <a:pt x="116" y="143"/>
                  </a:moveTo>
                  <a:cubicBezTo>
                    <a:pt x="119" y="219"/>
                    <a:pt x="170" y="320"/>
                    <a:pt x="259" y="409"/>
                  </a:cubicBezTo>
                  <a:cubicBezTo>
                    <a:pt x="344" y="494"/>
                    <a:pt x="441" y="548"/>
                    <a:pt x="519" y="553"/>
                  </a:cubicBezTo>
                  <a:cubicBezTo>
                    <a:pt x="484" y="567"/>
                    <a:pt x="441" y="579"/>
                    <a:pt x="396" y="579"/>
                  </a:cubicBezTo>
                  <a:cubicBezTo>
                    <a:pt x="317" y="579"/>
                    <a:pt x="244" y="547"/>
                    <a:pt x="183" y="486"/>
                  </a:cubicBezTo>
                  <a:cubicBezTo>
                    <a:pt x="55" y="356"/>
                    <a:pt x="77" y="223"/>
                    <a:pt x="116" y="143"/>
                  </a:cubicBezTo>
                  <a:close/>
                  <a:moveTo>
                    <a:pt x="446" y="675"/>
                  </a:moveTo>
                  <a:lnTo>
                    <a:pt x="86" y="675"/>
                  </a:lnTo>
                  <a:cubicBezTo>
                    <a:pt x="90" y="627"/>
                    <a:pt x="118" y="556"/>
                    <a:pt x="163" y="502"/>
                  </a:cubicBezTo>
                  <a:lnTo>
                    <a:pt x="164" y="503"/>
                  </a:lnTo>
                  <a:cubicBezTo>
                    <a:pt x="230" y="569"/>
                    <a:pt x="310" y="605"/>
                    <a:pt x="396" y="605"/>
                  </a:cubicBezTo>
                  <a:cubicBezTo>
                    <a:pt x="414" y="605"/>
                    <a:pt x="430" y="604"/>
                    <a:pt x="447" y="601"/>
                  </a:cubicBezTo>
                  <a:lnTo>
                    <a:pt x="430" y="608"/>
                  </a:lnTo>
                  <a:cubicBezTo>
                    <a:pt x="438" y="631"/>
                    <a:pt x="444" y="656"/>
                    <a:pt x="446" y="675"/>
                  </a:cubicBezTo>
                  <a:close/>
                  <a:moveTo>
                    <a:pt x="587" y="506"/>
                  </a:moveTo>
                  <a:cubicBezTo>
                    <a:pt x="574" y="519"/>
                    <a:pt x="553" y="527"/>
                    <a:pt x="529" y="527"/>
                  </a:cubicBezTo>
                  <a:lnTo>
                    <a:pt x="529" y="527"/>
                  </a:lnTo>
                  <a:cubicBezTo>
                    <a:pt x="459" y="527"/>
                    <a:pt x="360" y="473"/>
                    <a:pt x="278" y="390"/>
                  </a:cubicBezTo>
                  <a:cubicBezTo>
                    <a:pt x="163" y="273"/>
                    <a:pt x="110" y="129"/>
                    <a:pt x="163" y="76"/>
                  </a:cubicBezTo>
                  <a:cubicBezTo>
                    <a:pt x="208" y="30"/>
                    <a:pt x="322" y="63"/>
                    <a:pt x="430" y="153"/>
                  </a:cubicBezTo>
                  <a:cubicBezTo>
                    <a:pt x="421" y="165"/>
                    <a:pt x="415" y="180"/>
                    <a:pt x="415" y="196"/>
                  </a:cubicBezTo>
                  <a:cubicBezTo>
                    <a:pt x="415" y="197"/>
                    <a:pt x="415" y="197"/>
                    <a:pt x="415" y="199"/>
                  </a:cubicBezTo>
                  <a:lnTo>
                    <a:pt x="312" y="223"/>
                  </a:lnTo>
                  <a:lnTo>
                    <a:pt x="317" y="248"/>
                  </a:lnTo>
                  <a:lnTo>
                    <a:pt x="421" y="223"/>
                  </a:lnTo>
                  <a:cubicBezTo>
                    <a:pt x="425" y="234"/>
                    <a:pt x="433" y="242"/>
                    <a:pt x="441" y="250"/>
                  </a:cubicBezTo>
                  <a:lnTo>
                    <a:pt x="415" y="346"/>
                  </a:lnTo>
                  <a:lnTo>
                    <a:pt x="440" y="353"/>
                  </a:lnTo>
                  <a:lnTo>
                    <a:pt x="463" y="263"/>
                  </a:lnTo>
                  <a:cubicBezTo>
                    <a:pt x="469" y="264"/>
                    <a:pt x="476" y="266"/>
                    <a:pt x="484" y="266"/>
                  </a:cubicBezTo>
                  <a:cubicBezTo>
                    <a:pt x="498" y="266"/>
                    <a:pt x="513" y="261"/>
                    <a:pt x="524" y="253"/>
                  </a:cubicBezTo>
                  <a:cubicBezTo>
                    <a:pt x="604" y="357"/>
                    <a:pt x="631" y="462"/>
                    <a:pt x="587" y="5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DA3FCC0F-3BDB-4E6D-87CC-275DFA01B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0456" y="3239512"/>
              <a:ext cx="67101" cy="65962"/>
            </a:xfrm>
            <a:custGeom>
              <a:avLst/>
              <a:gdLst>
                <a:gd name="T0" fmla="*/ 0 w 184"/>
                <a:gd name="T1" fmla="*/ 0 h 183"/>
                <a:gd name="T2" fmla="*/ 0 w 184"/>
                <a:gd name="T3" fmla="*/ 26 h 183"/>
                <a:gd name="T4" fmla="*/ 155 w 184"/>
                <a:gd name="T5" fmla="*/ 182 h 183"/>
                <a:gd name="T6" fmla="*/ 182 w 184"/>
                <a:gd name="T7" fmla="*/ 182 h 183"/>
                <a:gd name="T8" fmla="*/ 0 w 184"/>
                <a:gd name="T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3">
                  <a:moveTo>
                    <a:pt x="0" y="0"/>
                  </a:moveTo>
                  <a:lnTo>
                    <a:pt x="0" y="26"/>
                  </a:lnTo>
                  <a:cubicBezTo>
                    <a:pt x="86" y="26"/>
                    <a:pt x="155" y="96"/>
                    <a:pt x="155" y="182"/>
                  </a:cubicBezTo>
                  <a:lnTo>
                    <a:pt x="182" y="182"/>
                  </a:lnTo>
                  <a:cubicBezTo>
                    <a:pt x="183" y="81"/>
                    <a:pt x="102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80AADB64-8544-4602-8EEE-9D3A25903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0456" y="3198813"/>
              <a:ext cx="106244" cy="106662"/>
            </a:xfrm>
            <a:custGeom>
              <a:avLst/>
              <a:gdLst>
                <a:gd name="T0" fmla="*/ 0 w 296"/>
                <a:gd name="T1" fmla="*/ 0 h 297"/>
                <a:gd name="T2" fmla="*/ 0 w 296"/>
                <a:gd name="T3" fmla="*/ 26 h 297"/>
                <a:gd name="T4" fmla="*/ 269 w 296"/>
                <a:gd name="T5" fmla="*/ 296 h 297"/>
                <a:gd name="T6" fmla="*/ 295 w 296"/>
                <a:gd name="T7" fmla="*/ 296 h 297"/>
                <a:gd name="T8" fmla="*/ 0 w 296"/>
                <a:gd name="T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7">
                  <a:moveTo>
                    <a:pt x="0" y="0"/>
                  </a:moveTo>
                  <a:lnTo>
                    <a:pt x="0" y="26"/>
                  </a:lnTo>
                  <a:cubicBezTo>
                    <a:pt x="148" y="26"/>
                    <a:pt x="269" y="147"/>
                    <a:pt x="269" y="296"/>
                  </a:cubicBezTo>
                  <a:lnTo>
                    <a:pt x="295" y="296"/>
                  </a:lnTo>
                  <a:cubicBezTo>
                    <a:pt x="295" y="132"/>
                    <a:pt x="163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19" name="Group 10">
            <a:extLst>
              <a:ext uri="{FF2B5EF4-FFF2-40B4-BE49-F238E27FC236}">
                <a16:creationId xmlns:a16="http://schemas.microsoft.com/office/drawing/2014/main" id="{3BB2231E-673E-4D09-AB60-A072A380A3A2}"/>
              </a:ext>
            </a:extLst>
          </p:cNvPr>
          <p:cNvGrpSpPr>
            <a:grpSpLocks/>
          </p:cNvGrpSpPr>
          <p:nvPr/>
        </p:nvGrpSpPr>
        <p:grpSpPr bwMode="auto">
          <a:xfrm>
            <a:off x="6737724" y="1577385"/>
            <a:ext cx="414392" cy="405848"/>
            <a:chOff x="1793875" y="4165600"/>
            <a:chExt cx="271463" cy="266700"/>
          </a:xfrm>
          <a:solidFill>
            <a:schemeClr val="bg1"/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DF16863-C395-41E1-8106-EA5C39232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875" y="4165600"/>
              <a:ext cx="271463" cy="266700"/>
            </a:xfrm>
            <a:custGeom>
              <a:avLst/>
              <a:gdLst>
                <a:gd name="T0" fmla="*/ 605 w 756"/>
                <a:gd name="T1" fmla="*/ 377 h 743"/>
                <a:gd name="T2" fmla="*/ 704 w 756"/>
                <a:gd name="T3" fmla="*/ 226 h 743"/>
                <a:gd name="T4" fmla="*/ 720 w 756"/>
                <a:gd name="T5" fmla="*/ 35 h 743"/>
                <a:gd name="T6" fmla="*/ 529 w 756"/>
                <a:gd name="T7" fmla="*/ 51 h 743"/>
                <a:gd name="T8" fmla="*/ 377 w 756"/>
                <a:gd name="T9" fmla="*/ 150 h 743"/>
                <a:gd name="T10" fmla="*/ 226 w 756"/>
                <a:gd name="T11" fmla="*/ 51 h 743"/>
                <a:gd name="T12" fmla="*/ 35 w 756"/>
                <a:gd name="T13" fmla="*/ 35 h 743"/>
                <a:gd name="T14" fmla="*/ 51 w 756"/>
                <a:gd name="T15" fmla="*/ 226 h 743"/>
                <a:gd name="T16" fmla="*/ 150 w 756"/>
                <a:gd name="T17" fmla="*/ 377 h 743"/>
                <a:gd name="T18" fmla="*/ 51 w 756"/>
                <a:gd name="T19" fmla="*/ 529 h 743"/>
                <a:gd name="T20" fmla="*/ 35 w 756"/>
                <a:gd name="T21" fmla="*/ 720 h 743"/>
                <a:gd name="T22" fmla="*/ 35 w 756"/>
                <a:gd name="T23" fmla="*/ 720 h 743"/>
                <a:gd name="T24" fmla="*/ 96 w 756"/>
                <a:gd name="T25" fmla="*/ 742 h 743"/>
                <a:gd name="T26" fmla="*/ 226 w 756"/>
                <a:gd name="T27" fmla="*/ 704 h 743"/>
                <a:gd name="T28" fmla="*/ 377 w 756"/>
                <a:gd name="T29" fmla="*/ 605 h 743"/>
                <a:gd name="T30" fmla="*/ 529 w 756"/>
                <a:gd name="T31" fmla="*/ 704 h 743"/>
                <a:gd name="T32" fmla="*/ 659 w 756"/>
                <a:gd name="T33" fmla="*/ 742 h 743"/>
                <a:gd name="T34" fmla="*/ 720 w 756"/>
                <a:gd name="T35" fmla="*/ 720 h 743"/>
                <a:gd name="T36" fmla="*/ 704 w 756"/>
                <a:gd name="T37" fmla="*/ 529 h 743"/>
                <a:gd name="T38" fmla="*/ 605 w 756"/>
                <a:gd name="T39" fmla="*/ 377 h 743"/>
                <a:gd name="T40" fmla="*/ 541 w 756"/>
                <a:gd name="T41" fmla="*/ 74 h 743"/>
                <a:gd name="T42" fmla="*/ 659 w 756"/>
                <a:gd name="T43" fmla="*/ 38 h 743"/>
                <a:gd name="T44" fmla="*/ 702 w 756"/>
                <a:gd name="T45" fmla="*/ 52 h 743"/>
                <a:gd name="T46" fmla="*/ 681 w 756"/>
                <a:gd name="T47" fmla="*/ 213 h 743"/>
                <a:gd name="T48" fmla="*/ 589 w 756"/>
                <a:gd name="T49" fmla="*/ 354 h 743"/>
                <a:gd name="T50" fmla="*/ 498 w 756"/>
                <a:gd name="T51" fmla="*/ 255 h 743"/>
                <a:gd name="T52" fmla="*/ 399 w 756"/>
                <a:gd name="T53" fmla="*/ 165 h 743"/>
                <a:gd name="T54" fmla="*/ 541 w 756"/>
                <a:gd name="T55" fmla="*/ 74 h 743"/>
                <a:gd name="T56" fmla="*/ 571 w 756"/>
                <a:gd name="T57" fmla="*/ 377 h 743"/>
                <a:gd name="T58" fmla="*/ 479 w 756"/>
                <a:gd name="T59" fmla="*/ 479 h 743"/>
                <a:gd name="T60" fmla="*/ 377 w 756"/>
                <a:gd name="T61" fmla="*/ 571 h 743"/>
                <a:gd name="T62" fmla="*/ 275 w 756"/>
                <a:gd name="T63" fmla="*/ 479 h 743"/>
                <a:gd name="T64" fmla="*/ 184 w 756"/>
                <a:gd name="T65" fmla="*/ 377 h 743"/>
                <a:gd name="T66" fmla="*/ 275 w 756"/>
                <a:gd name="T67" fmla="*/ 275 h 743"/>
                <a:gd name="T68" fmla="*/ 377 w 756"/>
                <a:gd name="T69" fmla="*/ 183 h 743"/>
                <a:gd name="T70" fmla="*/ 479 w 756"/>
                <a:gd name="T71" fmla="*/ 275 h 743"/>
                <a:gd name="T72" fmla="*/ 571 w 756"/>
                <a:gd name="T73" fmla="*/ 377 h 743"/>
                <a:gd name="T74" fmla="*/ 74 w 756"/>
                <a:gd name="T75" fmla="*/ 214 h 743"/>
                <a:gd name="T76" fmla="*/ 52 w 756"/>
                <a:gd name="T77" fmla="*/ 54 h 743"/>
                <a:gd name="T78" fmla="*/ 96 w 756"/>
                <a:gd name="T79" fmla="*/ 39 h 743"/>
                <a:gd name="T80" fmla="*/ 214 w 756"/>
                <a:gd name="T81" fmla="*/ 76 h 743"/>
                <a:gd name="T82" fmla="*/ 356 w 756"/>
                <a:gd name="T83" fmla="*/ 167 h 743"/>
                <a:gd name="T84" fmla="*/ 256 w 756"/>
                <a:gd name="T85" fmla="*/ 258 h 743"/>
                <a:gd name="T86" fmla="*/ 166 w 756"/>
                <a:gd name="T87" fmla="*/ 357 h 743"/>
                <a:gd name="T88" fmla="*/ 74 w 756"/>
                <a:gd name="T89" fmla="*/ 214 h 743"/>
                <a:gd name="T90" fmla="*/ 214 w 756"/>
                <a:gd name="T91" fmla="*/ 679 h 743"/>
                <a:gd name="T92" fmla="*/ 54 w 756"/>
                <a:gd name="T93" fmla="*/ 701 h 743"/>
                <a:gd name="T94" fmla="*/ 54 w 756"/>
                <a:gd name="T95" fmla="*/ 701 h 743"/>
                <a:gd name="T96" fmla="*/ 76 w 756"/>
                <a:gd name="T97" fmla="*/ 541 h 743"/>
                <a:gd name="T98" fmla="*/ 168 w 756"/>
                <a:gd name="T99" fmla="*/ 399 h 743"/>
                <a:gd name="T100" fmla="*/ 258 w 756"/>
                <a:gd name="T101" fmla="*/ 498 h 743"/>
                <a:gd name="T102" fmla="*/ 357 w 756"/>
                <a:gd name="T103" fmla="*/ 589 h 743"/>
                <a:gd name="T104" fmla="*/ 214 w 756"/>
                <a:gd name="T105" fmla="*/ 679 h 743"/>
                <a:gd name="T106" fmla="*/ 701 w 756"/>
                <a:gd name="T107" fmla="*/ 701 h 743"/>
                <a:gd name="T108" fmla="*/ 701 w 756"/>
                <a:gd name="T109" fmla="*/ 701 h 743"/>
                <a:gd name="T110" fmla="*/ 541 w 756"/>
                <a:gd name="T111" fmla="*/ 679 h 743"/>
                <a:gd name="T112" fmla="*/ 399 w 756"/>
                <a:gd name="T113" fmla="*/ 587 h 743"/>
                <a:gd name="T114" fmla="*/ 498 w 756"/>
                <a:gd name="T115" fmla="*/ 497 h 743"/>
                <a:gd name="T116" fmla="*/ 589 w 756"/>
                <a:gd name="T117" fmla="*/ 398 h 743"/>
                <a:gd name="T118" fmla="*/ 681 w 756"/>
                <a:gd name="T119" fmla="*/ 539 h 743"/>
                <a:gd name="T120" fmla="*/ 701 w 756"/>
                <a:gd name="T121" fmla="*/ 70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6" h="743">
                  <a:moveTo>
                    <a:pt x="605" y="377"/>
                  </a:moveTo>
                  <a:cubicBezTo>
                    <a:pt x="646" y="325"/>
                    <a:pt x="679" y="274"/>
                    <a:pt x="704" y="226"/>
                  </a:cubicBezTo>
                  <a:cubicBezTo>
                    <a:pt x="749" y="137"/>
                    <a:pt x="755" y="68"/>
                    <a:pt x="720" y="35"/>
                  </a:cubicBezTo>
                  <a:cubicBezTo>
                    <a:pt x="686" y="1"/>
                    <a:pt x="618" y="7"/>
                    <a:pt x="529" y="51"/>
                  </a:cubicBezTo>
                  <a:cubicBezTo>
                    <a:pt x="481" y="74"/>
                    <a:pt x="430" y="109"/>
                    <a:pt x="377" y="150"/>
                  </a:cubicBezTo>
                  <a:cubicBezTo>
                    <a:pt x="325" y="109"/>
                    <a:pt x="274" y="76"/>
                    <a:pt x="226" y="51"/>
                  </a:cubicBezTo>
                  <a:cubicBezTo>
                    <a:pt x="137" y="6"/>
                    <a:pt x="68" y="0"/>
                    <a:pt x="35" y="35"/>
                  </a:cubicBezTo>
                  <a:cubicBezTo>
                    <a:pt x="1" y="68"/>
                    <a:pt x="7" y="137"/>
                    <a:pt x="51" y="226"/>
                  </a:cubicBezTo>
                  <a:cubicBezTo>
                    <a:pt x="74" y="274"/>
                    <a:pt x="109" y="325"/>
                    <a:pt x="150" y="377"/>
                  </a:cubicBezTo>
                  <a:cubicBezTo>
                    <a:pt x="109" y="430"/>
                    <a:pt x="76" y="481"/>
                    <a:pt x="51" y="529"/>
                  </a:cubicBezTo>
                  <a:cubicBezTo>
                    <a:pt x="6" y="618"/>
                    <a:pt x="0" y="686"/>
                    <a:pt x="35" y="720"/>
                  </a:cubicBezTo>
                  <a:lnTo>
                    <a:pt x="35" y="720"/>
                  </a:lnTo>
                  <a:cubicBezTo>
                    <a:pt x="49" y="734"/>
                    <a:pt x="70" y="742"/>
                    <a:pt x="96" y="742"/>
                  </a:cubicBezTo>
                  <a:cubicBezTo>
                    <a:pt x="131" y="742"/>
                    <a:pt x="175" y="729"/>
                    <a:pt x="226" y="704"/>
                  </a:cubicBezTo>
                  <a:cubicBezTo>
                    <a:pt x="274" y="680"/>
                    <a:pt x="325" y="645"/>
                    <a:pt x="377" y="605"/>
                  </a:cubicBezTo>
                  <a:cubicBezTo>
                    <a:pt x="430" y="645"/>
                    <a:pt x="481" y="679"/>
                    <a:pt x="529" y="704"/>
                  </a:cubicBezTo>
                  <a:cubicBezTo>
                    <a:pt x="580" y="730"/>
                    <a:pt x="624" y="742"/>
                    <a:pt x="659" y="742"/>
                  </a:cubicBezTo>
                  <a:cubicBezTo>
                    <a:pt x="685" y="742"/>
                    <a:pt x="705" y="734"/>
                    <a:pt x="720" y="720"/>
                  </a:cubicBezTo>
                  <a:cubicBezTo>
                    <a:pt x="753" y="686"/>
                    <a:pt x="748" y="618"/>
                    <a:pt x="704" y="529"/>
                  </a:cubicBezTo>
                  <a:cubicBezTo>
                    <a:pt x="679" y="481"/>
                    <a:pt x="646" y="428"/>
                    <a:pt x="605" y="377"/>
                  </a:cubicBezTo>
                  <a:close/>
                  <a:moveTo>
                    <a:pt x="541" y="74"/>
                  </a:moveTo>
                  <a:cubicBezTo>
                    <a:pt x="589" y="51"/>
                    <a:pt x="628" y="38"/>
                    <a:pt x="659" y="38"/>
                  </a:cubicBezTo>
                  <a:cubicBezTo>
                    <a:pt x="678" y="38"/>
                    <a:pt x="692" y="42"/>
                    <a:pt x="702" y="52"/>
                  </a:cubicBezTo>
                  <a:cubicBezTo>
                    <a:pt x="727" y="77"/>
                    <a:pt x="720" y="135"/>
                    <a:pt x="681" y="213"/>
                  </a:cubicBezTo>
                  <a:cubicBezTo>
                    <a:pt x="659" y="258"/>
                    <a:pt x="627" y="306"/>
                    <a:pt x="589" y="354"/>
                  </a:cubicBezTo>
                  <a:cubicBezTo>
                    <a:pt x="561" y="320"/>
                    <a:pt x="530" y="287"/>
                    <a:pt x="498" y="255"/>
                  </a:cubicBezTo>
                  <a:cubicBezTo>
                    <a:pt x="466" y="223"/>
                    <a:pt x="433" y="192"/>
                    <a:pt x="399" y="165"/>
                  </a:cubicBezTo>
                  <a:cubicBezTo>
                    <a:pt x="447" y="128"/>
                    <a:pt x="495" y="96"/>
                    <a:pt x="541" y="74"/>
                  </a:cubicBezTo>
                  <a:close/>
                  <a:moveTo>
                    <a:pt x="571" y="377"/>
                  </a:moveTo>
                  <a:cubicBezTo>
                    <a:pt x="544" y="411"/>
                    <a:pt x="512" y="446"/>
                    <a:pt x="479" y="479"/>
                  </a:cubicBezTo>
                  <a:cubicBezTo>
                    <a:pt x="445" y="513"/>
                    <a:pt x="412" y="543"/>
                    <a:pt x="377" y="571"/>
                  </a:cubicBezTo>
                  <a:cubicBezTo>
                    <a:pt x="344" y="543"/>
                    <a:pt x="308" y="513"/>
                    <a:pt x="275" y="479"/>
                  </a:cubicBezTo>
                  <a:cubicBezTo>
                    <a:pt x="241" y="446"/>
                    <a:pt x="211" y="412"/>
                    <a:pt x="184" y="377"/>
                  </a:cubicBezTo>
                  <a:cubicBezTo>
                    <a:pt x="211" y="344"/>
                    <a:pt x="241" y="309"/>
                    <a:pt x="275" y="275"/>
                  </a:cubicBezTo>
                  <a:cubicBezTo>
                    <a:pt x="308" y="242"/>
                    <a:pt x="342" y="211"/>
                    <a:pt x="377" y="183"/>
                  </a:cubicBezTo>
                  <a:cubicBezTo>
                    <a:pt x="411" y="211"/>
                    <a:pt x="446" y="242"/>
                    <a:pt x="479" y="275"/>
                  </a:cubicBezTo>
                  <a:cubicBezTo>
                    <a:pt x="513" y="309"/>
                    <a:pt x="544" y="342"/>
                    <a:pt x="571" y="377"/>
                  </a:cubicBezTo>
                  <a:close/>
                  <a:moveTo>
                    <a:pt x="74" y="214"/>
                  </a:moveTo>
                  <a:cubicBezTo>
                    <a:pt x="35" y="137"/>
                    <a:pt x="28" y="79"/>
                    <a:pt x="52" y="54"/>
                  </a:cubicBezTo>
                  <a:cubicBezTo>
                    <a:pt x="63" y="44"/>
                    <a:pt x="77" y="39"/>
                    <a:pt x="96" y="39"/>
                  </a:cubicBezTo>
                  <a:cubicBezTo>
                    <a:pt x="127" y="39"/>
                    <a:pt x="166" y="51"/>
                    <a:pt x="214" y="76"/>
                  </a:cubicBezTo>
                  <a:cubicBezTo>
                    <a:pt x="259" y="97"/>
                    <a:pt x="307" y="130"/>
                    <a:pt x="356" y="167"/>
                  </a:cubicBezTo>
                  <a:cubicBezTo>
                    <a:pt x="322" y="195"/>
                    <a:pt x="288" y="226"/>
                    <a:pt x="256" y="258"/>
                  </a:cubicBezTo>
                  <a:cubicBezTo>
                    <a:pt x="223" y="290"/>
                    <a:pt x="194" y="323"/>
                    <a:pt x="166" y="357"/>
                  </a:cubicBezTo>
                  <a:cubicBezTo>
                    <a:pt x="128" y="307"/>
                    <a:pt x="98" y="259"/>
                    <a:pt x="74" y="214"/>
                  </a:cubicBezTo>
                  <a:close/>
                  <a:moveTo>
                    <a:pt x="214" y="679"/>
                  </a:moveTo>
                  <a:cubicBezTo>
                    <a:pt x="137" y="718"/>
                    <a:pt x="79" y="726"/>
                    <a:pt x="54" y="701"/>
                  </a:cubicBezTo>
                  <a:lnTo>
                    <a:pt x="54" y="701"/>
                  </a:lnTo>
                  <a:cubicBezTo>
                    <a:pt x="29" y="676"/>
                    <a:pt x="36" y="618"/>
                    <a:pt x="76" y="541"/>
                  </a:cubicBezTo>
                  <a:cubicBezTo>
                    <a:pt x="98" y="495"/>
                    <a:pt x="130" y="447"/>
                    <a:pt x="168" y="399"/>
                  </a:cubicBezTo>
                  <a:cubicBezTo>
                    <a:pt x="195" y="433"/>
                    <a:pt x="226" y="466"/>
                    <a:pt x="258" y="498"/>
                  </a:cubicBezTo>
                  <a:cubicBezTo>
                    <a:pt x="290" y="530"/>
                    <a:pt x="324" y="561"/>
                    <a:pt x="357" y="589"/>
                  </a:cubicBezTo>
                  <a:cubicBezTo>
                    <a:pt x="307" y="625"/>
                    <a:pt x="259" y="657"/>
                    <a:pt x="214" y="679"/>
                  </a:cubicBezTo>
                  <a:close/>
                  <a:moveTo>
                    <a:pt x="701" y="701"/>
                  </a:moveTo>
                  <a:lnTo>
                    <a:pt x="701" y="701"/>
                  </a:lnTo>
                  <a:cubicBezTo>
                    <a:pt x="676" y="726"/>
                    <a:pt x="618" y="718"/>
                    <a:pt x="541" y="679"/>
                  </a:cubicBezTo>
                  <a:cubicBezTo>
                    <a:pt x="495" y="657"/>
                    <a:pt x="447" y="625"/>
                    <a:pt x="399" y="587"/>
                  </a:cubicBezTo>
                  <a:cubicBezTo>
                    <a:pt x="433" y="560"/>
                    <a:pt x="466" y="529"/>
                    <a:pt x="498" y="497"/>
                  </a:cubicBezTo>
                  <a:cubicBezTo>
                    <a:pt x="530" y="465"/>
                    <a:pt x="561" y="431"/>
                    <a:pt x="589" y="398"/>
                  </a:cubicBezTo>
                  <a:cubicBezTo>
                    <a:pt x="627" y="446"/>
                    <a:pt x="659" y="495"/>
                    <a:pt x="681" y="539"/>
                  </a:cubicBezTo>
                  <a:cubicBezTo>
                    <a:pt x="718" y="616"/>
                    <a:pt x="726" y="676"/>
                    <a:pt x="701" y="7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2633275F-0EB9-49A9-9384-6F1CEF85C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0016" y="4283509"/>
              <a:ext cx="37781" cy="37899"/>
            </a:xfrm>
            <a:custGeom>
              <a:avLst/>
              <a:gdLst>
                <a:gd name="T0" fmla="*/ 52 w 106"/>
                <a:gd name="T1" fmla="*/ 0 h 106"/>
                <a:gd name="T2" fmla="*/ 0 w 106"/>
                <a:gd name="T3" fmla="*/ 52 h 106"/>
                <a:gd name="T4" fmla="*/ 52 w 106"/>
                <a:gd name="T5" fmla="*/ 105 h 106"/>
                <a:gd name="T6" fmla="*/ 105 w 106"/>
                <a:gd name="T7" fmla="*/ 52 h 106"/>
                <a:gd name="T8" fmla="*/ 52 w 106"/>
                <a:gd name="T9" fmla="*/ 0 h 106"/>
                <a:gd name="T10" fmla="*/ 52 w 106"/>
                <a:gd name="T11" fmla="*/ 79 h 106"/>
                <a:gd name="T12" fmla="*/ 26 w 106"/>
                <a:gd name="T13" fmla="*/ 52 h 106"/>
                <a:gd name="T14" fmla="*/ 52 w 106"/>
                <a:gd name="T15" fmla="*/ 26 h 106"/>
                <a:gd name="T16" fmla="*/ 79 w 106"/>
                <a:gd name="T17" fmla="*/ 52 h 106"/>
                <a:gd name="T18" fmla="*/ 52 w 106"/>
                <a:gd name="T19" fmla="*/ 7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6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81"/>
                    <a:pt x="22" y="105"/>
                    <a:pt x="52" y="105"/>
                  </a:cubicBezTo>
                  <a:cubicBezTo>
                    <a:pt x="81" y="105"/>
                    <a:pt x="105" y="81"/>
                    <a:pt x="105" y="52"/>
                  </a:cubicBezTo>
                  <a:cubicBezTo>
                    <a:pt x="105" y="23"/>
                    <a:pt x="82" y="0"/>
                    <a:pt x="52" y="0"/>
                  </a:cubicBezTo>
                  <a:close/>
                  <a:moveTo>
                    <a:pt x="52" y="79"/>
                  </a:moveTo>
                  <a:cubicBezTo>
                    <a:pt x="38" y="79"/>
                    <a:pt x="26" y="67"/>
                    <a:pt x="26" y="52"/>
                  </a:cubicBezTo>
                  <a:cubicBezTo>
                    <a:pt x="26" y="38"/>
                    <a:pt x="37" y="26"/>
                    <a:pt x="52" y="26"/>
                  </a:cubicBezTo>
                  <a:cubicBezTo>
                    <a:pt x="66" y="26"/>
                    <a:pt x="79" y="38"/>
                    <a:pt x="79" y="52"/>
                  </a:cubicBezTo>
                  <a:cubicBezTo>
                    <a:pt x="79" y="67"/>
                    <a:pt x="67" y="79"/>
                    <a:pt x="52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FB465047-B3A4-4DA2-8718-0489A863BEE0}"/>
              </a:ext>
            </a:extLst>
          </p:cNvPr>
          <p:cNvGrpSpPr>
            <a:grpSpLocks/>
          </p:cNvGrpSpPr>
          <p:nvPr/>
        </p:nvGrpSpPr>
        <p:grpSpPr bwMode="auto">
          <a:xfrm>
            <a:off x="10757223" y="1583457"/>
            <a:ext cx="542867" cy="377610"/>
            <a:chOff x="2670175" y="4183063"/>
            <a:chExt cx="339725" cy="239712"/>
          </a:xfrm>
          <a:solidFill>
            <a:schemeClr val="bg1"/>
          </a:solidFill>
        </p:grpSpPr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D39A7147-2DA0-4202-8825-C06B4ECE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0175" y="4183063"/>
              <a:ext cx="339725" cy="229899"/>
            </a:xfrm>
            <a:custGeom>
              <a:avLst/>
              <a:gdLst>
                <a:gd name="T0" fmla="*/ 707 w 943"/>
                <a:gd name="T1" fmla="*/ 340 h 641"/>
                <a:gd name="T2" fmla="*/ 707 w 943"/>
                <a:gd name="T3" fmla="*/ 229 h 641"/>
                <a:gd name="T4" fmla="*/ 699 w 943"/>
                <a:gd name="T5" fmla="*/ 218 h 641"/>
                <a:gd name="T6" fmla="*/ 492 w 943"/>
                <a:gd name="T7" fmla="*/ 139 h 641"/>
                <a:gd name="T8" fmla="*/ 492 w 943"/>
                <a:gd name="T9" fmla="*/ 111 h 641"/>
                <a:gd name="T10" fmla="*/ 610 w 943"/>
                <a:gd name="T11" fmla="*/ 111 h 641"/>
                <a:gd name="T12" fmla="*/ 623 w 943"/>
                <a:gd name="T13" fmla="*/ 98 h 641"/>
                <a:gd name="T14" fmla="*/ 623 w 943"/>
                <a:gd name="T15" fmla="*/ 33 h 641"/>
                <a:gd name="T16" fmla="*/ 610 w 943"/>
                <a:gd name="T17" fmla="*/ 19 h 641"/>
                <a:gd name="T18" fmla="*/ 492 w 943"/>
                <a:gd name="T19" fmla="*/ 19 h 641"/>
                <a:gd name="T20" fmla="*/ 492 w 943"/>
                <a:gd name="T21" fmla="*/ 0 h 641"/>
                <a:gd name="T22" fmla="*/ 465 w 943"/>
                <a:gd name="T23" fmla="*/ 0 h 641"/>
                <a:gd name="T24" fmla="*/ 465 w 943"/>
                <a:gd name="T25" fmla="*/ 33 h 641"/>
                <a:gd name="T26" fmla="*/ 465 w 943"/>
                <a:gd name="T27" fmla="*/ 98 h 641"/>
                <a:gd name="T28" fmla="*/ 465 w 943"/>
                <a:gd name="T29" fmla="*/ 139 h 641"/>
                <a:gd name="T30" fmla="*/ 258 w 943"/>
                <a:gd name="T31" fmla="*/ 218 h 641"/>
                <a:gd name="T32" fmla="*/ 250 w 943"/>
                <a:gd name="T33" fmla="*/ 229 h 641"/>
                <a:gd name="T34" fmla="*/ 250 w 943"/>
                <a:gd name="T35" fmla="*/ 340 h 641"/>
                <a:gd name="T36" fmla="*/ 0 w 943"/>
                <a:gd name="T37" fmla="*/ 340 h 641"/>
                <a:gd name="T38" fmla="*/ 0 w 943"/>
                <a:gd name="T39" fmla="*/ 366 h 641"/>
                <a:gd name="T40" fmla="*/ 34 w 943"/>
                <a:gd name="T41" fmla="*/ 366 h 641"/>
                <a:gd name="T42" fmla="*/ 34 w 943"/>
                <a:gd name="T43" fmla="*/ 640 h 641"/>
                <a:gd name="T44" fmla="*/ 60 w 943"/>
                <a:gd name="T45" fmla="*/ 640 h 641"/>
                <a:gd name="T46" fmla="*/ 60 w 943"/>
                <a:gd name="T47" fmla="*/ 366 h 641"/>
                <a:gd name="T48" fmla="*/ 250 w 943"/>
                <a:gd name="T49" fmla="*/ 366 h 641"/>
                <a:gd name="T50" fmla="*/ 250 w 943"/>
                <a:gd name="T51" fmla="*/ 420 h 641"/>
                <a:gd name="T52" fmla="*/ 132 w 943"/>
                <a:gd name="T53" fmla="*/ 420 h 641"/>
                <a:gd name="T54" fmla="*/ 132 w 943"/>
                <a:gd name="T55" fmla="*/ 446 h 641"/>
                <a:gd name="T56" fmla="*/ 250 w 943"/>
                <a:gd name="T57" fmla="*/ 446 h 641"/>
                <a:gd name="T58" fmla="*/ 250 w 943"/>
                <a:gd name="T59" fmla="*/ 505 h 641"/>
                <a:gd name="T60" fmla="*/ 132 w 943"/>
                <a:gd name="T61" fmla="*/ 505 h 641"/>
                <a:gd name="T62" fmla="*/ 132 w 943"/>
                <a:gd name="T63" fmla="*/ 531 h 641"/>
                <a:gd name="T64" fmla="*/ 250 w 943"/>
                <a:gd name="T65" fmla="*/ 531 h 641"/>
                <a:gd name="T66" fmla="*/ 250 w 943"/>
                <a:gd name="T67" fmla="*/ 640 h 641"/>
                <a:gd name="T68" fmla="*/ 276 w 943"/>
                <a:gd name="T69" fmla="*/ 640 h 641"/>
                <a:gd name="T70" fmla="*/ 276 w 943"/>
                <a:gd name="T71" fmla="*/ 238 h 641"/>
                <a:gd name="T72" fmla="*/ 477 w 943"/>
                <a:gd name="T73" fmla="*/ 161 h 641"/>
                <a:gd name="T74" fmla="*/ 678 w 943"/>
                <a:gd name="T75" fmla="*/ 238 h 641"/>
                <a:gd name="T76" fmla="*/ 678 w 943"/>
                <a:gd name="T77" fmla="*/ 640 h 641"/>
                <a:gd name="T78" fmla="*/ 704 w 943"/>
                <a:gd name="T79" fmla="*/ 640 h 641"/>
                <a:gd name="T80" fmla="*/ 704 w 943"/>
                <a:gd name="T81" fmla="*/ 531 h 641"/>
                <a:gd name="T82" fmla="*/ 822 w 943"/>
                <a:gd name="T83" fmla="*/ 531 h 641"/>
                <a:gd name="T84" fmla="*/ 822 w 943"/>
                <a:gd name="T85" fmla="*/ 505 h 641"/>
                <a:gd name="T86" fmla="*/ 704 w 943"/>
                <a:gd name="T87" fmla="*/ 505 h 641"/>
                <a:gd name="T88" fmla="*/ 704 w 943"/>
                <a:gd name="T89" fmla="*/ 446 h 641"/>
                <a:gd name="T90" fmla="*/ 822 w 943"/>
                <a:gd name="T91" fmla="*/ 446 h 641"/>
                <a:gd name="T92" fmla="*/ 822 w 943"/>
                <a:gd name="T93" fmla="*/ 420 h 641"/>
                <a:gd name="T94" fmla="*/ 704 w 943"/>
                <a:gd name="T95" fmla="*/ 420 h 641"/>
                <a:gd name="T96" fmla="*/ 704 w 943"/>
                <a:gd name="T97" fmla="*/ 366 h 641"/>
                <a:gd name="T98" fmla="*/ 884 w 943"/>
                <a:gd name="T99" fmla="*/ 366 h 641"/>
                <a:gd name="T100" fmla="*/ 884 w 943"/>
                <a:gd name="T101" fmla="*/ 640 h 641"/>
                <a:gd name="T102" fmla="*/ 910 w 943"/>
                <a:gd name="T103" fmla="*/ 640 h 641"/>
                <a:gd name="T104" fmla="*/ 910 w 943"/>
                <a:gd name="T105" fmla="*/ 366 h 641"/>
                <a:gd name="T106" fmla="*/ 942 w 943"/>
                <a:gd name="T107" fmla="*/ 366 h 641"/>
                <a:gd name="T108" fmla="*/ 942 w 943"/>
                <a:gd name="T109" fmla="*/ 340 h 641"/>
                <a:gd name="T110" fmla="*/ 707 w 943"/>
                <a:gd name="T111" fmla="*/ 340 h 641"/>
                <a:gd name="T112" fmla="*/ 597 w 943"/>
                <a:gd name="T113" fmla="*/ 46 h 641"/>
                <a:gd name="T114" fmla="*/ 597 w 943"/>
                <a:gd name="T115" fmla="*/ 85 h 641"/>
                <a:gd name="T116" fmla="*/ 492 w 943"/>
                <a:gd name="T117" fmla="*/ 85 h 641"/>
                <a:gd name="T118" fmla="*/ 492 w 943"/>
                <a:gd name="T119" fmla="*/ 46 h 641"/>
                <a:gd name="T120" fmla="*/ 597 w 943"/>
                <a:gd name="T121" fmla="*/ 46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641">
                  <a:moveTo>
                    <a:pt x="707" y="340"/>
                  </a:moveTo>
                  <a:lnTo>
                    <a:pt x="707" y="229"/>
                  </a:lnTo>
                  <a:cubicBezTo>
                    <a:pt x="707" y="223"/>
                    <a:pt x="704" y="219"/>
                    <a:pt x="699" y="218"/>
                  </a:cubicBezTo>
                  <a:lnTo>
                    <a:pt x="492" y="139"/>
                  </a:lnTo>
                  <a:lnTo>
                    <a:pt x="492" y="111"/>
                  </a:lnTo>
                  <a:lnTo>
                    <a:pt x="610" y="111"/>
                  </a:lnTo>
                  <a:cubicBezTo>
                    <a:pt x="617" y="111"/>
                    <a:pt x="623" y="105"/>
                    <a:pt x="623" y="98"/>
                  </a:cubicBezTo>
                  <a:lnTo>
                    <a:pt x="623" y="33"/>
                  </a:lnTo>
                  <a:cubicBezTo>
                    <a:pt x="623" y="25"/>
                    <a:pt x="617" y="19"/>
                    <a:pt x="610" y="19"/>
                  </a:cubicBezTo>
                  <a:lnTo>
                    <a:pt x="492" y="19"/>
                  </a:lnTo>
                  <a:lnTo>
                    <a:pt x="492" y="0"/>
                  </a:lnTo>
                  <a:lnTo>
                    <a:pt x="465" y="0"/>
                  </a:lnTo>
                  <a:lnTo>
                    <a:pt x="465" y="33"/>
                  </a:lnTo>
                  <a:lnTo>
                    <a:pt x="465" y="98"/>
                  </a:lnTo>
                  <a:lnTo>
                    <a:pt x="465" y="139"/>
                  </a:lnTo>
                  <a:lnTo>
                    <a:pt x="258" y="218"/>
                  </a:lnTo>
                  <a:cubicBezTo>
                    <a:pt x="254" y="219"/>
                    <a:pt x="250" y="225"/>
                    <a:pt x="250" y="229"/>
                  </a:cubicBezTo>
                  <a:lnTo>
                    <a:pt x="250" y="340"/>
                  </a:lnTo>
                  <a:lnTo>
                    <a:pt x="0" y="340"/>
                  </a:lnTo>
                  <a:lnTo>
                    <a:pt x="0" y="366"/>
                  </a:lnTo>
                  <a:lnTo>
                    <a:pt x="34" y="366"/>
                  </a:lnTo>
                  <a:lnTo>
                    <a:pt x="34" y="640"/>
                  </a:lnTo>
                  <a:lnTo>
                    <a:pt x="60" y="640"/>
                  </a:lnTo>
                  <a:lnTo>
                    <a:pt x="60" y="366"/>
                  </a:lnTo>
                  <a:lnTo>
                    <a:pt x="250" y="366"/>
                  </a:lnTo>
                  <a:lnTo>
                    <a:pt x="250" y="420"/>
                  </a:lnTo>
                  <a:lnTo>
                    <a:pt x="132" y="420"/>
                  </a:lnTo>
                  <a:lnTo>
                    <a:pt x="132" y="446"/>
                  </a:lnTo>
                  <a:lnTo>
                    <a:pt x="250" y="446"/>
                  </a:lnTo>
                  <a:lnTo>
                    <a:pt x="250" y="505"/>
                  </a:lnTo>
                  <a:lnTo>
                    <a:pt x="132" y="505"/>
                  </a:lnTo>
                  <a:lnTo>
                    <a:pt x="132" y="531"/>
                  </a:lnTo>
                  <a:lnTo>
                    <a:pt x="250" y="531"/>
                  </a:lnTo>
                  <a:lnTo>
                    <a:pt x="250" y="640"/>
                  </a:lnTo>
                  <a:lnTo>
                    <a:pt x="276" y="640"/>
                  </a:lnTo>
                  <a:lnTo>
                    <a:pt x="276" y="238"/>
                  </a:lnTo>
                  <a:lnTo>
                    <a:pt x="477" y="161"/>
                  </a:lnTo>
                  <a:lnTo>
                    <a:pt x="678" y="238"/>
                  </a:lnTo>
                  <a:lnTo>
                    <a:pt x="678" y="640"/>
                  </a:lnTo>
                  <a:lnTo>
                    <a:pt x="704" y="640"/>
                  </a:lnTo>
                  <a:lnTo>
                    <a:pt x="704" y="531"/>
                  </a:lnTo>
                  <a:lnTo>
                    <a:pt x="822" y="531"/>
                  </a:lnTo>
                  <a:lnTo>
                    <a:pt x="822" y="505"/>
                  </a:lnTo>
                  <a:lnTo>
                    <a:pt x="704" y="505"/>
                  </a:lnTo>
                  <a:lnTo>
                    <a:pt x="704" y="446"/>
                  </a:lnTo>
                  <a:lnTo>
                    <a:pt x="822" y="446"/>
                  </a:lnTo>
                  <a:lnTo>
                    <a:pt x="822" y="420"/>
                  </a:lnTo>
                  <a:lnTo>
                    <a:pt x="704" y="420"/>
                  </a:lnTo>
                  <a:lnTo>
                    <a:pt x="704" y="366"/>
                  </a:lnTo>
                  <a:lnTo>
                    <a:pt x="884" y="366"/>
                  </a:lnTo>
                  <a:lnTo>
                    <a:pt x="884" y="640"/>
                  </a:lnTo>
                  <a:lnTo>
                    <a:pt x="910" y="640"/>
                  </a:lnTo>
                  <a:lnTo>
                    <a:pt x="910" y="366"/>
                  </a:lnTo>
                  <a:lnTo>
                    <a:pt x="942" y="366"/>
                  </a:lnTo>
                  <a:lnTo>
                    <a:pt x="942" y="340"/>
                  </a:lnTo>
                  <a:lnTo>
                    <a:pt x="707" y="340"/>
                  </a:lnTo>
                  <a:close/>
                  <a:moveTo>
                    <a:pt x="597" y="46"/>
                  </a:moveTo>
                  <a:lnTo>
                    <a:pt x="597" y="85"/>
                  </a:lnTo>
                  <a:lnTo>
                    <a:pt x="492" y="85"/>
                  </a:lnTo>
                  <a:lnTo>
                    <a:pt x="492" y="46"/>
                  </a:lnTo>
                  <a:lnTo>
                    <a:pt x="597" y="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BBF81B7E-ACCB-47F9-8200-5F947D5A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384" y="4379318"/>
              <a:ext cx="42115" cy="43457"/>
            </a:xfrm>
            <a:custGeom>
              <a:avLst/>
              <a:gdLst>
                <a:gd name="T0" fmla="*/ 57 w 115"/>
                <a:gd name="T1" fmla="*/ 0 h 117"/>
                <a:gd name="T2" fmla="*/ 0 w 115"/>
                <a:gd name="T3" fmla="*/ 45 h 117"/>
                <a:gd name="T4" fmla="*/ 0 w 115"/>
                <a:gd name="T5" fmla="*/ 116 h 117"/>
                <a:gd name="T6" fmla="*/ 26 w 115"/>
                <a:gd name="T7" fmla="*/ 116 h 117"/>
                <a:gd name="T8" fmla="*/ 26 w 115"/>
                <a:gd name="T9" fmla="*/ 45 h 117"/>
                <a:gd name="T10" fmla="*/ 57 w 115"/>
                <a:gd name="T11" fmla="*/ 26 h 117"/>
                <a:gd name="T12" fmla="*/ 88 w 115"/>
                <a:gd name="T13" fmla="*/ 45 h 117"/>
                <a:gd name="T14" fmla="*/ 88 w 115"/>
                <a:gd name="T15" fmla="*/ 116 h 117"/>
                <a:gd name="T16" fmla="*/ 114 w 115"/>
                <a:gd name="T17" fmla="*/ 116 h 117"/>
                <a:gd name="T18" fmla="*/ 114 w 115"/>
                <a:gd name="T19" fmla="*/ 45 h 117"/>
                <a:gd name="T20" fmla="*/ 57 w 115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7">
                  <a:moveTo>
                    <a:pt x="57" y="0"/>
                  </a:moveTo>
                  <a:cubicBezTo>
                    <a:pt x="35" y="0"/>
                    <a:pt x="0" y="19"/>
                    <a:pt x="0" y="45"/>
                  </a:cubicBezTo>
                  <a:lnTo>
                    <a:pt x="0" y="116"/>
                  </a:lnTo>
                  <a:lnTo>
                    <a:pt x="26" y="116"/>
                  </a:lnTo>
                  <a:lnTo>
                    <a:pt x="26" y="45"/>
                  </a:lnTo>
                  <a:cubicBezTo>
                    <a:pt x="26" y="36"/>
                    <a:pt x="44" y="26"/>
                    <a:pt x="57" y="26"/>
                  </a:cubicBezTo>
                  <a:cubicBezTo>
                    <a:pt x="70" y="26"/>
                    <a:pt x="88" y="37"/>
                    <a:pt x="88" y="45"/>
                  </a:cubicBezTo>
                  <a:lnTo>
                    <a:pt x="88" y="116"/>
                  </a:lnTo>
                  <a:lnTo>
                    <a:pt x="114" y="116"/>
                  </a:lnTo>
                  <a:lnTo>
                    <a:pt x="114" y="45"/>
                  </a:lnTo>
                  <a:cubicBezTo>
                    <a:pt x="114" y="19"/>
                    <a:pt x="79" y="0"/>
                    <a:pt x="5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4D718460-DE1F-45F8-B097-6B3AF1C69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884" y="4305022"/>
              <a:ext cx="113710" cy="9812"/>
            </a:xfrm>
            <a:custGeom>
              <a:avLst/>
              <a:gdLst>
                <a:gd name="T0" fmla="*/ 156 w 314"/>
                <a:gd name="T1" fmla="*/ 26 h 27"/>
                <a:gd name="T2" fmla="*/ 0 w 314"/>
                <a:gd name="T3" fmla="*/ 26 h 27"/>
                <a:gd name="T4" fmla="*/ 0 w 314"/>
                <a:gd name="T5" fmla="*/ 0 h 27"/>
                <a:gd name="T6" fmla="*/ 313 w 314"/>
                <a:gd name="T7" fmla="*/ 0 h 27"/>
                <a:gd name="T8" fmla="*/ 313 w 314"/>
                <a:gd name="T9" fmla="*/ 26 h 27"/>
                <a:gd name="T10" fmla="*/ 156 w 314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7">
                  <a:moveTo>
                    <a:pt x="156" y="26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313" y="0"/>
                  </a:lnTo>
                  <a:lnTo>
                    <a:pt x="313" y="26"/>
                  </a:lnTo>
                  <a:lnTo>
                    <a:pt x="156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id="{B3222E50-0318-46FF-91D0-A58CB0493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884" y="4335862"/>
              <a:ext cx="113710" cy="9812"/>
            </a:xfrm>
            <a:custGeom>
              <a:avLst/>
              <a:gdLst>
                <a:gd name="T0" fmla="*/ 156 w 314"/>
                <a:gd name="T1" fmla="*/ 26 h 27"/>
                <a:gd name="T2" fmla="*/ 0 w 314"/>
                <a:gd name="T3" fmla="*/ 26 h 27"/>
                <a:gd name="T4" fmla="*/ 0 w 314"/>
                <a:gd name="T5" fmla="*/ 0 h 27"/>
                <a:gd name="T6" fmla="*/ 313 w 314"/>
                <a:gd name="T7" fmla="*/ 0 h 27"/>
                <a:gd name="T8" fmla="*/ 313 w 314"/>
                <a:gd name="T9" fmla="*/ 26 h 27"/>
                <a:gd name="T10" fmla="*/ 156 w 314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7">
                  <a:moveTo>
                    <a:pt x="156" y="26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313" y="0"/>
                  </a:lnTo>
                  <a:lnTo>
                    <a:pt x="313" y="26"/>
                  </a:lnTo>
                  <a:lnTo>
                    <a:pt x="156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27" name="Group 8">
            <a:extLst>
              <a:ext uri="{FF2B5EF4-FFF2-40B4-BE49-F238E27FC236}">
                <a16:creationId xmlns:a16="http://schemas.microsoft.com/office/drawing/2014/main" id="{45F5E0EC-59EE-4F84-9952-103C89F3B7E3}"/>
              </a:ext>
            </a:extLst>
          </p:cNvPr>
          <p:cNvGrpSpPr>
            <a:grpSpLocks/>
          </p:cNvGrpSpPr>
          <p:nvPr/>
        </p:nvGrpSpPr>
        <p:grpSpPr bwMode="auto">
          <a:xfrm>
            <a:off x="9957676" y="1674784"/>
            <a:ext cx="416670" cy="317793"/>
            <a:chOff x="9032875" y="3224213"/>
            <a:chExt cx="309563" cy="236537"/>
          </a:xfrm>
          <a:solidFill>
            <a:schemeClr val="bg1"/>
          </a:solidFill>
        </p:grpSpPr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424DC1A6-9E67-49E2-97D1-17EFC10B9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2875" y="3224213"/>
              <a:ext cx="309563" cy="236537"/>
            </a:xfrm>
            <a:custGeom>
              <a:avLst/>
              <a:gdLst>
                <a:gd name="T0" fmla="*/ 827 w 858"/>
                <a:gd name="T1" fmla="*/ 0 h 657"/>
                <a:gd name="T2" fmla="*/ 31 w 858"/>
                <a:gd name="T3" fmla="*/ 0 h 657"/>
                <a:gd name="T4" fmla="*/ 0 w 858"/>
                <a:gd name="T5" fmla="*/ 30 h 657"/>
                <a:gd name="T6" fmla="*/ 0 w 858"/>
                <a:gd name="T7" fmla="*/ 453 h 657"/>
                <a:gd name="T8" fmla="*/ 31 w 858"/>
                <a:gd name="T9" fmla="*/ 484 h 657"/>
                <a:gd name="T10" fmla="*/ 340 w 858"/>
                <a:gd name="T11" fmla="*/ 484 h 657"/>
                <a:gd name="T12" fmla="*/ 156 w 858"/>
                <a:gd name="T13" fmla="*/ 573 h 657"/>
                <a:gd name="T14" fmla="*/ 143 w 858"/>
                <a:gd name="T15" fmla="*/ 586 h 657"/>
                <a:gd name="T16" fmla="*/ 143 w 858"/>
                <a:gd name="T17" fmla="*/ 642 h 657"/>
                <a:gd name="T18" fmla="*/ 156 w 858"/>
                <a:gd name="T19" fmla="*/ 656 h 657"/>
                <a:gd name="T20" fmla="*/ 701 w 858"/>
                <a:gd name="T21" fmla="*/ 656 h 657"/>
                <a:gd name="T22" fmla="*/ 714 w 858"/>
                <a:gd name="T23" fmla="*/ 642 h 657"/>
                <a:gd name="T24" fmla="*/ 714 w 858"/>
                <a:gd name="T25" fmla="*/ 586 h 657"/>
                <a:gd name="T26" fmla="*/ 701 w 858"/>
                <a:gd name="T27" fmla="*/ 573 h 657"/>
                <a:gd name="T28" fmla="*/ 524 w 858"/>
                <a:gd name="T29" fmla="*/ 484 h 657"/>
                <a:gd name="T30" fmla="*/ 827 w 858"/>
                <a:gd name="T31" fmla="*/ 484 h 657"/>
                <a:gd name="T32" fmla="*/ 857 w 858"/>
                <a:gd name="T33" fmla="*/ 453 h 657"/>
                <a:gd name="T34" fmla="*/ 857 w 858"/>
                <a:gd name="T35" fmla="*/ 30 h 657"/>
                <a:gd name="T36" fmla="*/ 827 w 858"/>
                <a:gd name="T37" fmla="*/ 0 h 657"/>
                <a:gd name="T38" fmla="*/ 687 w 858"/>
                <a:gd name="T39" fmla="*/ 600 h 657"/>
                <a:gd name="T40" fmla="*/ 687 w 858"/>
                <a:gd name="T41" fmla="*/ 631 h 657"/>
                <a:gd name="T42" fmla="*/ 168 w 858"/>
                <a:gd name="T43" fmla="*/ 631 h 657"/>
                <a:gd name="T44" fmla="*/ 168 w 858"/>
                <a:gd name="T45" fmla="*/ 600 h 657"/>
                <a:gd name="T46" fmla="*/ 365 w 858"/>
                <a:gd name="T47" fmla="*/ 485 h 657"/>
                <a:gd name="T48" fmla="*/ 494 w 858"/>
                <a:gd name="T49" fmla="*/ 485 h 657"/>
                <a:gd name="T50" fmla="*/ 687 w 858"/>
                <a:gd name="T51" fmla="*/ 600 h 657"/>
                <a:gd name="T52" fmla="*/ 831 w 858"/>
                <a:gd name="T53" fmla="*/ 454 h 657"/>
                <a:gd name="T54" fmla="*/ 827 w 858"/>
                <a:gd name="T55" fmla="*/ 459 h 657"/>
                <a:gd name="T56" fmla="*/ 31 w 858"/>
                <a:gd name="T57" fmla="*/ 459 h 657"/>
                <a:gd name="T58" fmla="*/ 27 w 858"/>
                <a:gd name="T59" fmla="*/ 454 h 657"/>
                <a:gd name="T60" fmla="*/ 27 w 858"/>
                <a:gd name="T61" fmla="*/ 32 h 657"/>
                <a:gd name="T62" fmla="*/ 31 w 858"/>
                <a:gd name="T63" fmla="*/ 27 h 657"/>
                <a:gd name="T64" fmla="*/ 827 w 858"/>
                <a:gd name="T65" fmla="*/ 27 h 657"/>
                <a:gd name="T66" fmla="*/ 831 w 858"/>
                <a:gd name="T67" fmla="*/ 32 h 657"/>
                <a:gd name="T68" fmla="*/ 831 w 858"/>
                <a:gd name="T69" fmla="*/ 454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8" h="657">
                  <a:moveTo>
                    <a:pt x="827" y="0"/>
                  </a:moveTo>
                  <a:lnTo>
                    <a:pt x="31" y="0"/>
                  </a:lnTo>
                  <a:cubicBezTo>
                    <a:pt x="13" y="0"/>
                    <a:pt x="0" y="13"/>
                    <a:pt x="0" y="30"/>
                  </a:cubicBezTo>
                  <a:lnTo>
                    <a:pt x="0" y="453"/>
                  </a:lnTo>
                  <a:cubicBezTo>
                    <a:pt x="0" y="470"/>
                    <a:pt x="13" y="484"/>
                    <a:pt x="31" y="484"/>
                  </a:cubicBezTo>
                  <a:lnTo>
                    <a:pt x="340" y="484"/>
                  </a:lnTo>
                  <a:cubicBezTo>
                    <a:pt x="330" y="513"/>
                    <a:pt x="279" y="573"/>
                    <a:pt x="156" y="573"/>
                  </a:cubicBezTo>
                  <a:cubicBezTo>
                    <a:pt x="149" y="573"/>
                    <a:pt x="143" y="578"/>
                    <a:pt x="143" y="586"/>
                  </a:cubicBezTo>
                  <a:lnTo>
                    <a:pt x="143" y="642"/>
                  </a:lnTo>
                  <a:cubicBezTo>
                    <a:pt x="143" y="650"/>
                    <a:pt x="149" y="656"/>
                    <a:pt x="156" y="656"/>
                  </a:cubicBezTo>
                  <a:lnTo>
                    <a:pt x="701" y="656"/>
                  </a:lnTo>
                  <a:cubicBezTo>
                    <a:pt x="709" y="656"/>
                    <a:pt x="714" y="650"/>
                    <a:pt x="714" y="642"/>
                  </a:cubicBezTo>
                  <a:lnTo>
                    <a:pt x="714" y="586"/>
                  </a:lnTo>
                  <a:cubicBezTo>
                    <a:pt x="714" y="578"/>
                    <a:pt x="709" y="573"/>
                    <a:pt x="701" y="573"/>
                  </a:cubicBezTo>
                  <a:cubicBezTo>
                    <a:pt x="580" y="573"/>
                    <a:pt x="534" y="513"/>
                    <a:pt x="524" y="484"/>
                  </a:cubicBezTo>
                  <a:lnTo>
                    <a:pt x="827" y="484"/>
                  </a:lnTo>
                  <a:cubicBezTo>
                    <a:pt x="844" y="484"/>
                    <a:pt x="857" y="470"/>
                    <a:pt x="857" y="453"/>
                  </a:cubicBezTo>
                  <a:lnTo>
                    <a:pt x="857" y="30"/>
                  </a:lnTo>
                  <a:cubicBezTo>
                    <a:pt x="857" y="13"/>
                    <a:pt x="843" y="0"/>
                    <a:pt x="827" y="0"/>
                  </a:cubicBezTo>
                  <a:close/>
                  <a:moveTo>
                    <a:pt x="687" y="600"/>
                  </a:moveTo>
                  <a:lnTo>
                    <a:pt x="687" y="631"/>
                  </a:lnTo>
                  <a:lnTo>
                    <a:pt x="168" y="631"/>
                  </a:lnTo>
                  <a:lnTo>
                    <a:pt x="168" y="600"/>
                  </a:lnTo>
                  <a:cubicBezTo>
                    <a:pt x="298" y="596"/>
                    <a:pt x="356" y="524"/>
                    <a:pt x="365" y="485"/>
                  </a:cubicBezTo>
                  <a:lnTo>
                    <a:pt x="494" y="485"/>
                  </a:lnTo>
                  <a:cubicBezTo>
                    <a:pt x="503" y="521"/>
                    <a:pt x="554" y="596"/>
                    <a:pt x="687" y="600"/>
                  </a:cubicBezTo>
                  <a:close/>
                  <a:moveTo>
                    <a:pt x="831" y="454"/>
                  </a:moveTo>
                  <a:cubicBezTo>
                    <a:pt x="831" y="457"/>
                    <a:pt x="830" y="459"/>
                    <a:pt x="827" y="459"/>
                  </a:cubicBezTo>
                  <a:lnTo>
                    <a:pt x="31" y="459"/>
                  </a:lnTo>
                  <a:cubicBezTo>
                    <a:pt x="28" y="459"/>
                    <a:pt x="27" y="457"/>
                    <a:pt x="27" y="454"/>
                  </a:cubicBezTo>
                  <a:lnTo>
                    <a:pt x="27" y="32"/>
                  </a:lnTo>
                  <a:cubicBezTo>
                    <a:pt x="27" y="29"/>
                    <a:pt x="28" y="27"/>
                    <a:pt x="31" y="27"/>
                  </a:cubicBezTo>
                  <a:lnTo>
                    <a:pt x="827" y="27"/>
                  </a:lnTo>
                  <a:cubicBezTo>
                    <a:pt x="830" y="27"/>
                    <a:pt x="831" y="29"/>
                    <a:pt x="831" y="32"/>
                  </a:cubicBezTo>
                  <a:lnTo>
                    <a:pt x="831" y="4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F1838B9C-049C-432A-B936-283595305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6140" y="3259204"/>
              <a:ext cx="88247" cy="99373"/>
            </a:xfrm>
            <a:custGeom>
              <a:avLst/>
              <a:gdLst>
                <a:gd name="T0" fmla="*/ 19 w 242"/>
                <a:gd name="T1" fmla="*/ 3 h 276"/>
                <a:gd name="T2" fmla="*/ 6 w 242"/>
                <a:gd name="T3" fmla="*/ 3 h 276"/>
                <a:gd name="T4" fmla="*/ 0 w 242"/>
                <a:gd name="T5" fmla="*/ 15 h 276"/>
                <a:gd name="T6" fmla="*/ 0 w 242"/>
                <a:gd name="T7" fmla="*/ 262 h 276"/>
                <a:gd name="T8" fmla="*/ 6 w 242"/>
                <a:gd name="T9" fmla="*/ 274 h 276"/>
                <a:gd name="T10" fmla="*/ 13 w 242"/>
                <a:gd name="T11" fmla="*/ 275 h 276"/>
                <a:gd name="T12" fmla="*/ 21 w 242"/>
                <a:gd name="T13" fmla="*/ 274 h 276"/>
                <a:gd name="T14" fmla="*/ 235 w 242"/>
                <a:gd name="T15" fmla="*/ 150 h 276"/>
                <a:gd name="T16" fmla="*/ 241 w 242"/>
                <a:gd name="T17" fmla="*/ 138 h 276"/>
                <a:gd name="T18" fmla="*/ 235 w 242"/>
                <a:gd name="T19" fmla="*/ 127 h 276"/>
                <a:gd name="T20" fmla="*/ 19 w 242"/>
                <a:gd name="T21" fmla="*/ 3 h 276"/>
                <a:gd name="T22" fmla="*/ 25 w 242"/>
                <a:gd name="T23" fmla="*/ 239 h 276"/>
                <a:gd name="T24" fmla="*/ 25 w 242"/>
                <a:gd name="T25" fmla="*/ 36 h 276"/>
                <a:gd name="T26" fmla="*/ 200 w 242"/>
                <a:gd name="T27" fmla="*/ 138 h 276"/>
                <a:gd name="T28" fmla="*/ 25 w 242"/>
                <a:gd name="T29" fmla="*/ 239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2" h="276">
                  <a:moveTo>
                    <a:pt x="19" y="3"/>
                  </a:moveTo>
                  <a:cubicBezTo>
                    <a:pt x="15" y="0"/>
                    <a:pt x="10" y="0"/>
                    <a:pt x="6" y="3"/>
                  </a:cubicBezTo>
                  <a:cubicBezTo>
                    <a:pt x="2" y="6"/>
                    <a:pt x="0" y="10"/>
                    <a:pt x="0" y="15"/>
                  </a:cubicBezTo>
                  <a:lnTo>
                    <a:pt x="0" y="262"/>
                  </a:lnTo>
                  <a:cubicBezTo>
                    <a:pt x="0" y="267"/>
                    <a:pt x="3" y="271"/>
                    <a:pt x="6" y="274"/>
                  </a:cubicBezTo>
                  <a:cubicBezTo>
                    <a:pt x="8" y="275"/>
                    <a:pt x="10" y="275"/>
                    <a:pt x="13" y="275"/>
                  </a:cubicBezTo>
                  <a:cubicBezTo>
                    <a:pt x="16" y="275"/>
                    <a:pt x="18" y="275"/>
                    <a:pt x="21" y="274"/>
                  </a:cubicBezTo>
                  <a:lnTo>
                    <a:pt x="235" y="150"/>
                  </a:lnTo>
                  <a:cubicBezTo>
                    <a:pt x="239" y="147"/>
                    <a:pt x="241" y="142"/>
                    <a:pt x="241" y="138"/>
                  </a:cubicBezTo>
                  <a:cubicBezTo>
                    <a:pt x="241" y="133"/>
                    <a:pt x="238" y="130"/>
                    <a:pt x="235" y="127"/>
                  </a:cubicBezTo>
                  <a:lnTo>
                    <a:pt x="19" y="3"/>
                  </a:lnTo>
                  <a:close/>
                  <a:moveTo>
                    <a:pt x="25" y="239"/>
                  </a:moveTo>
                  <a:lnTo>
                    <a:pt x="25" y="36"/>
                  </a:lnTo>
                  <a:lnTo>
                    <a:pt x="200" y="138"/>
                  </a:lnTo>
                  <a:lnTo>
                    <a:pt x="25" y="23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30" name="Group 1">
            <a:extLst>
              <a:ext uri="{FF2B5EF4-FFF2-40B4-BE49-F238E27FC236}">
                <a16:creationId xmlns:a16="http://schemas.microsoft.com/office/drawing/2014/main" id="{529D2E43-352C-4A10-B526-DAF3E13493BC}"/>
              </a:ext>
            </a:extLst>
          </p:cNvPr>
          <p:cNvGrpSpPr>
            <a:grpSpLocks/>
          </p:cNvGrpSpPr>
          <p:nvPr/>
        </p:nvGrpSpPr>
        <p:grpSpPr bwMode="auto">
          <a:xfrm>
            <a:off x="10596202" y="2802098"/>
            <a:ext cx="456871" cy="456871"/>
            <a:chOff x="836414" y="3176664"/>
            <a:chExt cx="310795" cy="319011"/>
          </a:xfrm>
          <a:solidFill>
            <a:schemeClr val="bg1"/>
          </a:solidFill>
        </p:grpSpPr>
        <p:sp>
          <p:nvSpPr>
            <p:cNvPr id="131" name="Freeform 333">
              <a:extLst>
                <a:ext uri="{FF2B5EF4-FFF2-40B4-BE49-F238E27FC236}">
                  <a16:creationId xmlns:a16="http://schemas.microsoft.com/office/drawing/2014/main" id="{EBC2C65D-7EC1-425C-9D28-66F9FE975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14" y="3176664"/>
              <a:ext cx="296863" cy="247358"/>
            </a:xfrm>
            <a:custGeom>
              <a:avLst/>
              <a:gdLst>
                <a:gd name="T0" fmla="*/ 781 w 824"/>
                <a:gd name="T1" fmla="*/ 360 h 688"/>
                <a:gd name="T2" fmla="*/ 746 w 824"/>
                <a:gd name="T3" fmla="*/ 367 h 688"/>
                <a:gd name="T4" fmla="*/ 586 w 824"/>
                <a:gd name="T5" fmla="*/ 85 h 688"/>
                <a:gd name="T6" fmla="*/ 590 w 824"/>
                <a:gd name="T7" fmla="*/ 66 h 688"/>
                <a:gd name="T8" fmla="*/ 535 w 824"/>
                <a:gd name="T9" fmla="*/ 3 h 688"/>
                <a:gd name="T10" fmla="*/ 264 w 824"/>
                <a:gd name="T11" fmla="*/ 185 h 688"/>
                <a:gd name="T12" fmla="*/ 303 w 824"/>
                <a:gd name="T13" fmla="*/ 254 h 688"/>
                <a:gd name="T14" fmla="*/ 322 w 824"/>
                <a:gd name="T15" fmla="*/ 258 h 688"/>
                <a:gd name="T16" fmla="*/ 401 w 824"/>
                <a:gd name="T17" fmla="*/ 340 h 688"/>
                <a:gd name="T18" fmla="*/ 0 w 824"/>
                <a:gd name="T19" fmla="*/ 608 h 688"/>
                <a:gd name="T20" fmla="*/ 42 w 824"/>
                <a:gd name="T21" fmla="*/ 681 h 688"/>
                <a:gd name="T22" fmla="*/ 61 w 824"/>
                <a:gd name="T23" fmla="*/ 685 h 688"/>
                <a:gd name="T24" fmla="*/ 517 w 824"/>
                <a:gd name="T25" fmla="*/ 519 h 688"/>
                <a:gd name="T26" fmla="*/ 494 w 824"/>
                <a:gd name="T27" fmla="*/ 539 h 688"/>
                <a:gd name="T28" fmla="*/ 533 w 824"/>
                <a:gd name="T29" fmla="*/ 608 h 688"/>
                <a:gd name="T30" fmla="*/ 552 w 824"/>
                <a:gd name="T31" fmla="*/ 612 h 688"/>
                <a:gd name="T32" fmla="*/ 823 w 824"/>
                <a:gd name="T33" fmla="*/ 430 h 688"/>
                <a:gd name="T34" fmla="*/ 55 w 824"/>
                <a:gd name="T35" fmla="*/ 656 h 688"/>
                <a:gd name="T36" fmla="*/ 414 w 824"/>
                <a:gd name="T37" fmla="*/ 363 h 688"/>
                <a:gd name="T38" fmla="*/ 55 w 824"/>
                <a:gd name="T39" fmla="*/ 656 h 688"/>
                <a:gd name="T40" fmla="*/ 293 w 824"/>
                <a:gd name="T41" fmla="*/ 194 h 688"/>
                <a:gd name="T42" fmla="*/ 559 w 824"/>
                <a:gd name="T43" fmla="*/ 70 h 688"/>
                <a:gd name="T44" fmla="*/ 542 w 824"/>
                <a:gd name="T45" fmla="*/ 82 h 688"/>
                <a:gd name="T46" fmla="*/ 335 w 824"/>
                <a:gd name="T47" fmla="*/ 217 h 688"/>
                <a:gd name="T48" fmla="*/ 536 w 824"/>
                <a:gd name="T49" fmla="*/ 504 h 688"/>
                <a:gd name="T50" fmla="*/ 358 w 824"/>
                <a:gd name="T51" fmla="*/ 233 h 688"/>
                <a:gd name="T52" fmla="*/ 723 w 824"/>
                <a:gd name="T53" fmla="*/ 382 h 688"/>
                <a:gd name="T54" fmla="*/ 536 w 824"/>
                <a:gd name="T55" fmla="*/ 504 h 688"/>
                <a:gd name="T56" fmla="*/ 523 w 824"/>
                <a:gd name="T57" fmla="*/ 545 h 688"/>
                <a:gd name="T58" fmla="*/ 749 w 824"/>
                <a:gd name="T59" fmla="*/ 397 h 688"/>
                <a:gd name="T60" fmla="*/ 766 w 824"/>
                <a:gd name="T61" fmla="*/ 385 h 688"/>
                <a:gd name="T62" fmla="*/ 546 w 824"/>
                <a:gd name="T63" fmla="*/ 582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4" h="688">
                  <a:moveTo>
                    <a:pt x="819" y="418"/>
                  </a:moveTo>
                  <a:lnTo>
                    <a:pt x="781" y="360"/>
                  </a:lnTo>
                  <a:cubicBezTo>
                    <a:pt x="777" y="354"/>
                    <a:pt x="769" y="353"/>
                    <a:pt x="763" y="356"/>
                  </a:cubicBezTo>
                  <a:lnTo>
                    <a:pt x="746" y="367"/>
                  </a:lnTo>
                  <a:lnTo>
                    <a:pt x="568" y="96"/>
                  </a:lnTo>
                  <a:lnTo>
                    <a:pt x="586" y="85"/>
                  </a:lnTo>
                  <a:cubicBezTo>
                    <a:pt x="589" y="83"/>
                    <a:pt x="590" y="80"/>
                    <a:pt x="591" y="76"/>
                  </a:cubicBezTo>
                  <a:cubicBezTo>
                    <a:pt x="591" y="73"/>
                    <a:pt x="591" y="69"/>
                    <a:pt x="590" y="66"/>
                  </a:cubicBezTo>
                  <a:lnTo>
                    <a:pt x="552" y="7"/>
                  </a:lnTo>
                  <a:cubicBezTo>
                    <a:pt x="548" y="2"/>
                    <a:pt x="540" y="0"/>
                    <a:pt x="535" y="3"/>
                  </a:cubicBezTo>
                  <a:lnTo>
                    <a:pt x="269" y="176"/>
                  </a:lnTo>
                  <a:cubicBezTo>
                    <a:pt x="266" y="178"/>
                    <a:pt x="265" y="181"/>
                    <a:pt x="264" y="185"/>
                  </a:cubicBezTo>
                  <a:cubicBezTo>
                    <a:pt x="264" y="188"/>
                    <a:pt x="264" y="192"/>
                    <a:pt x="265" y="195"/>
                  </a:cubicBezTo>
                  <a:lnTo>
                    <a:pt x="303" y="254"/>
                  </a:lnTo>
                  <a:cubicBezTo>
                    <a:pt x="306" y="258"/>
                    <a:pt x="310" y="260"/>
                    <a:pt x="315" y="260"/>
                  </a:cubicBezTo>
                  <a:cubicBezTo>
                    <a:pt x="317" y="260"/>
                    <a:pt x="319" y="259"/>
                    <a:pt x="322" y="258"/>
                  </a:cubicBezTo>
                  <a:lnTo>
                    <a:pt x="339" y="246"/>
                  </a:lnTo>
                  <a:lnTo>
                    <a:pt x="401" y="340"/>
                  </a:lnTo>
                  <a:lnTo>
                    <a:pt x="6" y="599"/>
                  </a:lnTo>
                  <a:cubicBezTo>
                    <a:pt x="3" y="601"/>
                    <a:pt x="1" y="603"/>
                    <a:pt x="0" y="608"/>
                  </a:cubicBezTo>
                  <a:cubicBezTo>
                    <a:pt x="0" y="611"/>
                    <a:pt x="0" y="615"/>
                    <a:pt x="1" y="618"/>
                  </a:cubicBezTo>
                  <a:lnTo>
                    <a:pt x="42" y="681"/>
                  </a:lnTo>
                  <a:cubicBezTo>
                    <a:pt x="45" y="685"/>
                    <a:pt x="49" y="687"/>
                    <a:pt x="54" y="687"/>
                  </a:cubicBezTo>
                  <a:cubicBezTo>
                    <a:pt x="57" y="687"/>
                    <a:pt x="58" y="687"/>
                    <a:pt x="61" y="685"/>
                  </a:cubicBezTo>
                  <a:lnTo>
                    <a:pt x="456" y="426"/>
                  </a:lnTo>
                  <a:lnTo>
                    <a:pt x="517" y="519"/>
                  </a:lnTo>
                  <a:lnTo>
                    <a:pt x="500" y="531"/>
                  </a:lnTo>
                  <a:cubicBezTo>
                    <a:pt x="497" y="532"/>
                    <a:pt x="495" y="535"/>
                    <a:pt x="494" y="539"/>
                  </a:cubicBezTo>
                  <a:cubicBezTo>
                    <a:pt x="494" y="542"/>
                    <a:pt x="494" y="547"/>
                    <a:pt x="495" y="550"/>
                  </a:cubicBezTo>
                  <a:lnTo>
                    <a:pt x="533" y="608"/>
                  </a:lnTo>
                  <a:cubicBezTo>
                    <a:pt x="536" y="612"/>
                    <a:pt x="540" y="614"/>
                    <a:pt x="545" y="614"/>
                  </a:cubicBezTo>
                  <a:cubicBezTo>
                    <a:pt x="548" y="614"/>
                    <a:pt x="549" y="614"/>
                    <a:pt x="552" y="612"/>
                  </a:cubicBezTo>
                  <a:lnTo>
                    <a:pt x="817" y="439"/>
                  </a:lnTo>
                  <a:cubicBezTo>
                    <a:pt x="820" y="437"/>
                    <a:pt x="822" y="434"/>
                    <a:pt x="823" y="430"/>
                  </a:cubicBezTo>
                  <a:cubicBezTo>
                    <a:pt x="822" y="424"/>
                    <a:pt x="820" y="421"/>
                    <a:pt x="819" y="418"/>
                  </a:cubicBezTo>
                  <a:close/>
                  <a:moveTo>
                    <a:pt x="55" y="656"/>
                  </a:moveTo>
                  <a:lnTo>
                    <a:pt x="29" y="615"/>
                  </a:lnTo>
                  <a:lnTo>
                    <a:pt x="414" y="363"/>
                  </a:lnTo>
                  <a:lnTo>
                    <a:pt x="440" y="404"/>
                  </a:lnTo>
                  <a:lnTo>
                    <a:pt x="55" y="656"/>
                  </a:lnTo>
                  <a:close/>
                  <a:moveTo>
                    <a:pt x="316" y="230"/>
                  </a:moveTo>
                  <a:lnTo>
                    <a:pt x="293" y="194"/>
                  </a:lnTo>
                  <a:lnTo>
                    <a:pt x="536" y="34"/>
                  </a:lnTo>
                  <a:lnTo>
                    <a:pt x="559" y="70"/>
                  </a:lnTo>
                  <a:lnTo>
                    <a:pt x="542" y="82"/>
                  </a:lnTo>
                  <a:lnTo>
                    <a:pt x="542" y="82"/>
                  </a:lnTo>
                  <a:lnTo>
                    <a:pt x="335" y="217"/>
                  </a:lnTo>
                  <a:lnTo>
                    <a:pt x="335" y="217"/>
                  </a:lnTo>
                  <a:lnTo>
                    <a:pt x="316" y="230"/>
                  </a:lnTo>
                  <a:close/>
                  <a:moveTo>
                    <a:pt x="536" y="504"/>
                  </a:moveTo>
                  <a:lnTo>
                    <a:pt x="358" y="233"/>
                  </a:lnTo>
                  <a:lnTo>
                    <a:pt x="358" y="233"/>
                  </a:lnTo>
                  <a:lnTo>
                    <a:pt x="543" y="112"/>
                  </a:lnTo>
                  <a:lnTo>
                    <a:pt x="723" y="382"/>
                  </a:lnTo>
                  <a:lnTo>
                    <a:pt x="590" y="469"/>
                  </a:lnTo>
                  <a:lnTo>
                    <a:pt x="536" y="504"/>
                  </a:lnTo>
                  <a:close/>
                  <a:moveTo>
                    <a:pt x="546" y="582"/>
                  </a:moveTo>
                  <a:lnTo>
                    <a:pt x="523" y="545"/>
                  </a:lnTo>
                  <a:lnTo>
                    <a:pt x="664" y="452"/>
                  </a:lnTo>
                  <a:lnTo>
                    <a:pt x="749" y="397"/>
                  </a:lnTo>
                  <a:lnTo>
                    <a:pt x="749" y="397"/>
                  </a:lnTo>
                  <a:lnTo>
                    <a:pt x="766" y="385"/>
                  </a:lnTo>
                  <a:lnTo>
                    <a:pt x="790" y="421"/>
                  </a:lnTo>
                  <a:lnTo>
                    <a:pt x="546" y="58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32" name="Freeform 334">
              <a:extLst>
                <a:ext uri="{FF2B5EF4-FFF2-40B4-BE49-F238E27FC236}">
                  <a16:creationId xmlns:a16="http://schemas.microsoft.com/office/drawing/2014/main" id="{E81EC5B2-A63D-4CEE-BF82-8F81DC4C5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380" y="3460538"/>
              <a:ext cx="135829" cy="35137"/>
            </a:xfrm>
            <a:custGeom>
              <a:avLst/>
              <a:gdLst>
                <a:gd name="T0" fmla="*/ 367 w 381"/>
                <a:gd name="T1" fmla="*/ 0 h 99"/>
                <a:gd name="T2" fmla="*/ 13 w 381"/>
                <a:gd name="T3" fmla="*/ 2 h 99"/>
                <a:gd name="T4" fmla="*/ 4 w 381"/>
                <a:gd name="T5" fmla="*/ 6 h 99"/>
                <a:gd name="T6" fmla="*/ 0 w 381"/>
                <a:gd name="T7" fmla="*/ 15 h 99"/>
                <a:gd name="T8" fmla="*/ 0 w 381"/>
                <a:gd name="T9" fmla="*/ 85 h 99"/>
                <a:gd name="T10" fmla="*/ 13 w 381"/>
                <a:gd name="T11" fmla="*/ 98 h 99"/>
                <a:gd name="T12" fmla="*/ 13 w 381"/>
                <a:gd name="T13" fmla="*/ 98 h 99"/>
                <a:gd name="T14" fmla="*/ 367 w 381"/>
                <a:gd name="T15" fmla="*/ 96 h 99"/>
                <a:gd name="T16" fmla="*/ 376 w 381"/>
                <a:gd name="T17" fmla="*/ 92 h 99"/>
                <a:gd name="T18" fmla="*/ 380 w 381"/>
                <a:gd name="T19" fmla="*/ 83 h 99"/>
                <a:gd name="T20" fmla="*/ 380 w 381"/>
                <a:gd name="T21" fmla="*/ 13 h 99"/>
                <a:gd name="T22" fmla="*/ 367 w 381"/>
                <a:gd name="T23" fmla="*/ 0 h 99"/>
                <a:gd name="T24" fmla="*/ 27 w 381"/>
                <a:gd name="T25" fmla="*/ 70 h 99"/>
                <a:gd name="T26" fmla="*/ 27 w 381"/>
                <a:gd name="T27" fmla="*/ 26 h 99"/>
                <a:gd name="T28" fmla="*/ 355 w 381"/>
                <a:gd name="T29" fmla="*/ 25 h 99"/>
                <a:gd name="T30" fmla="*/ 355 w 381"/>
                <a:gd name="T31" fmla="*/ 69 h 99"/>
                <a:gd name="T32" fmla="*/ 27 w 381"/>
                <a:gd name="T33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1" h="99">
                  <a:moveTo>
                    <a:pt x="367" y="0"/>
                  </a:moveTo>
                  <a:lnTo>
                    <a:pt x="13" y="2"/>
                  </a:lnTo>
                  <a:cubicBezTo>
                    <a:pt x="10" y="2"/>
                    <a:pt x="5" y="3"/>
                    <a:pt x="4" y="6"/>
                  </a:cubicBezTo>
                  <a:cubicBezTo>
                    <a:pt x="2" y="9"/>
                    <a:pt x="0" y="12"/>
                    <a:pt x="0" y="15"/>
                  </a:cubicBezTo>
                  <a:lnTo>
                    <a:pt x="0" y="85"/>
                  </a:lnTo>
                  <a:cubicBezTo>
                    <a:pt x="0" y="92"/>
                    <a:pt x="6" y="98"/>
                    <a:pt x="13" y="98"/>
                  </a:cubicBezTo>
                  <a:lnTo>
                    <a:pt x="13" y="98"/>
                  </a:lnTo>
                  <a:lnTo>
                    <a:pt x="367" y="96"/>
                  </a:lnTo>
                  <a:cubicBezTo>
                    <a:pt x="370" y="96"/>
                    <a:pt x="374" y="95"/>
                    <a:pt x="376" y="92"/>
                  </a:cubicBezTo>
                  <a:cubicBezTo>
                    <a:pt x="377" y="89"/>
                    <a:pt x="380" y="86"/>
                    <a:pt x="380" y="83"/>
                  </a:cubicBezTo>
                  <a:lnTo>
                    <a:pt x="380" y="13"/>
                  </a:lnTo>
                  <a:cubicBezTo>
                    <a:pt x="380" y="6"/>
                    <a:pt x="374" y="0"/>
                    <a:pt x="367" y="0"/>
                  </a:cubicBezTo>
                  <a:close/>
                  <a:moveTo>
                    <a:pt x="27" y="70"/>
                  </a:moveTo>
                  <a:lnTo>
                    <a:pt x="27" y="26"/>
                  </a:lnTo>
                  <a:lnTo>
                    <a:pt x="355" y="25"/>
                  </a:lnTo>
                  <a:lnTo>
                    <a:pt x="355" y="69"/>
                  </a:ln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C697C5B-BD0B-46A6-87EE-9CC37FCC8585}"/>
              </a:ext>
            </a:extLst>
          </p:cNvPr>
          <p:cNvGrpSpPr/>
          <p:nvPr/>
        </p:nvGrpSpPr>
        <p:grpSpPr>
          <a:xfrm>
            <a:off x="4190235" y="2809489"/>
            <a:ext cx="406120" cy="416176"/>
            <a:chOff x="-4222750" y="5564188"/>
            <a:chExt cx="3333750" cy="3416300"/>
          </a:xfrm>
          <a:solidFill>
            <a:schemeClr val="bg1"/>
          </a:solidFill>
        </p:grpSpPr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id="{C0F0DDD9-D8B8-4BD7-B843-6F3114998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22750" y="5564188"/>
              <a:ext cx="3333750" cy="3416300"/>
            </a:xfrm>
            <a:custGeom>
              <a:avLst/>
              <a:gdLst>
                <a:gd name="T0" fmla="*/ 1070 w 2100"/>
                <a:gd name="T1" fmla="*/ 2152 h 2152"/>
                <a:gd name="T2" fmla="*/ 1070 w 2100"/>
                <a:gd name="T3" fmla="*/ 2152 h 2152"/>
                <a:gd name="T4" fmla="*/ 1062 w 2100"/>
                <a:gd name="T5" fmla="*/ 2150 h 2152"/>
                <a:gd name="T6" fmla="*/ 1054 w 2100"/>
                <a:gd name="T7" fmla="*/ 2148 h 2152"/>
                <a:gd name="T8" fmla="*/ 20 w 2100"/>
                <a:gd name="T9" fmla="*/ 1652 h 2152"/>
                <a:gd name="T10" fmla="*/ 20 w 2100"/>
                <a:gd name="T11" fmla="*/ 1652 h 2152"/>
                <a:gd name="T12" fmla="*/ 12 w 2100"/>
                <a:gd name="T13" fmla="*/ 1646 h 2152"/>
                <a:gd name="T14" fmla="*/ 6 w 2100"/>
                <a:gd name="T15" fmla="*/ 1638 h 2152"/>
                <a:gd name="T16" fmla="*/ 2 w 2100"/>
                <a:gd name="T17" fmla="*/ 1628 h 2152"/>
                <a:gd name="T18" fmla="*/ 0 w 2100"/>
                <a:gd name="T19" fmla="*/ 1618 h 2152"/>
                <a:gd name="T20" fmla="*/ 4 w 2100"/>
                <a:gd name="T21" fmla="*/ 496 h 2152"/>
                <a:gd name="T22" fmla="*/ 4 w 2100"/>
                <a:gd name="T23" fmla="*/ 496 h 2152"/>
                <a:gd name="T24" fmla="*/ 6 w 2100"/>
                <a:gd name="T25" fmla="*/ 486 h 2152"/>
                <a:gd name="T26" fmla="*/ 10 w 2100"/>
                <a:gd name="T27" fmla="*/ 476 h 2152"/>
                <a:gd name="T28" fmla="*/ 16 w 2100"/>
                <a:gd name="T29" fmla="*/ 468 h 2152"/>
                <a:gd name="T30" fmla="*/ 26 w 2100"/>
                <a:gd name="T31" fmla="*/ 462 h 2152"/>
                <a:gd name="T32" fmla="*/ 1048 w 2100"/>
                <a:gd name="T33" fmla="*/ 2 h 2152"/>
                <a:gd name="T34" fmla="*/ 1048 w 2100"/>
                <a:gd name="T35" fmla="*/ 2 h 2152"/>
                <a:gd name="T36" fmla="*/ 1056 w 2100"/>
                <a:gd name="T37" fmla="*/ 0 h 2152"/>
                <a:gd name="T38" fmla="*/ 1064 w 2100"/>
                <a:gd name="T39" fmla="*/ 0 h 2152"/>
                <a:gd name="T40" fmla="*/ 1072 w 2100"/>
                <a:gd name="T41" fmla="*/ 0 h 2152"/>
                <a:gd name="T42" fmla="*/ 1078 w 2100"/>
                <a:gd name="T43" fmla="*/ 2 h 2152"/>
                <a:gd name="T44" fmla="*/ 2078 w 2100"/>
                <a:gd name="T45" fmla="*/ 456 h 2152"/>
                <a:gd name="T46" fmla="*/ 2078 w 2100"/>
                <a:gd name="T47" fmla="*/ 456 h 2152"/>
                <a:gd name="T48" fmla="*/ 2086 w 2100"/>
                <a:gd name="T49" fmla="*/ 462 h 2152"/>
                <a:gd name="T50" fmla="*/ 2094 w 2100"/>
                <a:gd name="T51" fmla="*/ 470 h 2152"/>
                <a:gd name="T52" fmla="*/ 2098 w 2100"/>
                <a:gd name="T53" fmla="*/ 478 h 2152"/>
                <a:gd name="T54" fmla="*/ 2100 w 2100"/>
                <a:gd name="T55" fmla="*/ 490 h 2152"/>
                <a:gd name="T56" fmla="*/ 2096 w 2100"/>
                <a:gd name="T57" fmla="*/ 1604 h 2152"/>
                <a:gd name="T58" fmla="*/ 2096 w 2100"/>
                <a:gd name="T59" fmla="*/ 1604 h 2152"/>
                <a:gd name="T60" fmla="*/ 2096 w 2100"/>
                <a:gd name="T61" fmla="*/ 1612 h 2152"/>
                <a:gd name="T62" fmla="*/ 2092 w 2100"/>
                <a:gd name="T63" fmla="*/ 1622 h 2152"/>
                <a:gd name="T64" fmla="*/ 2086 w 2100"/>
                <a:gd name="T65" fmla="*/ 1630 h 2152"/>
                <a:gd name="T66" fmla="*/ 2078 w 2100"/>
                <a:gd name="T67" fmla="*/ 1636 h 2152"/>
                <a:gd name="T68" fmla="*/ 1086 w 2100"/>
                <a:gd name="T69" fmla="*/ 2148 h 2152"/>
                <a:gd name="T70" fmla="*/ 1086 w 2100"/>
                <a:gd name="T71" fmla="*/ 2148 h 2152"/>
                <a:gd name="T72" fmla="*/ 1078 w 2100"/>
                <a:gd name="T73" fmla="*/ 2150 h 2152"/>
                <a:gd name="T74" fmla="*/ 1070 w 2100"/>
                <a:gd name="T75" fmla="*/ 2152 h 2152"/>
                <a:gd name="T76" fmla="*/ 1070 w 2100"/>
                <a:gd name="T77" fmla="*/ 2152 h 2152"/>
                <a:gd name="T78" fmla="*/ 72 w 2100"/>
                <a:gd name="T79" fmla="*/ 1596 h 2152"/>
                <a:gd name="T80" fmla="*/ 1068 w 2100"/>
                <a:gd name="T81" fmla="*/ 2074 h 2152"/>
                <a:gd name="T82" fmla="*/ 2024 w 2100"/>
                <a:gd name="T83" fmla="*/ 1580 h 2152"/>
                <a:gd name="T84" fmla="*/ 2026 w 2100"/>
                <a:gd name="T85" fmla="*/ 512 h 2152"/>
                <a:gd name="T86" fmla="*/ 1064 w 2100"/>
                <a:gd name="T87" fmla="*/ 76 h 2152"/>
                <a:gd name="T88" fmla="*/ 76 w 2100"/>
                <a:gd name="T89" fmla="*/ 520 h 2152"/>
                <a:gd name="T90" fmla="*/ 72 w 2100"/>
                <a:gd name="T91" fmla="*/ 1596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00" h="2152">
                  <a:moveTo>
                    <a:pt x="1070" y="2152"/>
                  </a:moveTo>
                  <a:lnTo>
                    <a:pt x="1070" y="2152"/>
                  </a:lnTo>
                  <a:lnTo>
                    <a:pt x="1062" y="2150"/>
                  </a:lnTo>
                  <a:lnTo>
                    <a:pt x="1054" y="2148"/>
                  </a:lnTo>
                  <a:lnTo>
                    <a:pt x="20" y="1652"/>
                  </a:lnTo>
                  <a:lnTo>
                    <a:pt x="20" y="1652"/>
                  </a:lnTo>
                  <a:lnTo>
                    <a:pt x="12" y="1646"/>
                  </a:lnTo>
                  <a:lnTo>
                    <a:pt x="6" y="1638"/>
                  </a:lnTo>
                  <a:lnTo>
                    <a:pt x="2" y="1628"/>
                  </a:lnTo>
                  <a:lnTo>
                    <a:pt x="0" y="1618"/>
                  </a:lnTo>
                  <a:lnTo>
                    <a:pt x="4" y="496"/>
                  </a:lnTo>
                  <a:lnTo>
                    <a:pt x="4" y="496"/>
                  </a:lnTo>
                  <a:lnTo>
                    <a:pt x="6" y="486"/>
                  </a:lnTo>
                  <a:lnTo>
                    <a:pt x="10" y="476"/>
                  </a:lnTo>
                  <a:lnTo>
                    <a:pt x="16" y="468"/>
                  </a:lnTo>
                  <a:lnTo>
                    <a:pt x="26" y="462"/>
                  </a:lnTo>
                  <a:lnTo>
                    <a:pt x="1048" y="2"/>
                  </a:lnTo>
                  <a:lnTo>
                    <a:pt x="1048" y="2"/>
                  </a:lnTo>
                  <a:lnTo>
                    <a:pt x="1056" y="0"/>
                  </a:lnTo>
                  <a:lnTo>
                    <a:pt x="1064" y="0"/>
                  </a:lnTo>
                  <a:lnTo>
                    <a:pt x="1072" y="0"/>
                  </a:lnTo>
                  <a:lnTo>
                    <a:pt x="1078" y="2"/>
                  </a:lnTo>
                  <a:lnTo>
                    <a:pt x="2078" y="456"/>
                  </a:lnTo>
                  <a:lnTo>
                    <a:pt x="2078" y="456"/>
                  </a:lnTo>
                  <a:lnTo>
                    <a:pt x="2086" y="462"/>
                  </a:lnTo>
                  <a:lnTo>
                    <a:pt x="2094" y="470"/>
                  </a:lnTo>
                  <a:lnTo>
                    <a:pt x="2098" y="478"/>
                  </a:lnTo>
                  <a:lnTo>
                    <a:pt x="2100" y="490"/>
                  </a:lnTo>
                  <a:lnTo>
                    <a:pt x="2096" y="1604"/>
                  </a:lnTo>
                  <a:lnTo>
                    <a:pt x="2096" y="1604"/>
                  </a:lnTo>
                  <a:lnTo>
                    <a:pt x="2096" y="1612"/>
                  </a:lnTo>
                  <a:lnTo>
                    <a:pt x="2092" y="1622"/>
                  </a:lnTo>
                  <a:lnTo>
                    <a:pt x="2086" y="1630"/>
                  </a:lnTo>
                  <a:lnTo>
                    <a:pt x="2078" y="1636"/>
                  </a:lnTo>
                  <a:lnTo>
                    <a:pt x="1086" y="2148"/>
                  </a:lnTo>
                  <a:lnTo>
                    <a:pt x="1086" y="2148"/>
                  </a:lnTo>
                  <a:lnTo>
                    <a:pt x="1078" y="2150"/>
                  </a:lnTo>
                  <a:lnTo>
                    <a:pt x="1070" y="2152"/>
                  </a:lnTo>
                  <a:lnTo>
                    <a:pt x="1070" y="2152"/>
                  </a:lnTo>
                  <a:close/>
                  <a:moveTo>
                    <a:pt x="72" y="1596"/>
                  </a:moveTo>
                  <a:lnTo>
                    <a:pt x="1068" y="2074"/>
                  </a:lnTo>
                  <a:lnTo>
                    <a:pt x="2024" y="1580"/>
                  </a:lnTo>
                  <a:lnTo>
                    <a:pt x="2026" y="512"/>
                  </a:lnTo>
                  <a:lnTo>
                    <a:pt x="1064" y="76"/>
                  </a:lnTo>
                  <a:lnTo>
                    <a:pt x="76" y="520"/>
                  </a:lnTo>
                  <a:lnTo>
                    <a:pt x="72" y="15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id="{C07C36D4-F23A-4653-B48D-942096DA8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25" y="6262688"/>
              <a:ext cx="3114675" cy="819150"/>
            </a:xfrm>
            <a:custGeom>
              <a:avLst/>
              <a:gdLst>
                <a:gd name="T0" fmla="*/ 990 w 1962"/>
                <a:gd name="T1" fmla="*/ 516 h 516"/>
                <a:gd name="T2" fmla="*/ 990 w 1962"/>
                <a:gd name="T3" fmla="*/ 516 h 516"/>
                <a:gd name="T4" fmla="*/ 982 w 1962"/>
                <a:gd name="T5" fmla="*/ 516 h 516"/>
                <a:gd name="T6" fmla="*/ 974 w 1962"/>
                <a:gd name="T7" fmla="*/ 514 h 516"/>
                <a:gd name="T8" fmla="*/ 22 w 1962"/>
                <a:gd name="T9" fmla="*/ 78 h 516"/>
                <a:gd name="T10" fmla="*/ 22 w 1962"/>
                <a:gd name="T11" fmla="*/ 78 h 516"/>
                <a:gd name="T12" fmla="*/ 16 w 1962"/>
                <a:gd name="T13" fmla="*/ 74 h 516"/>
                <a:gd name="T14" fmla="*/ 10 w 1962"/>
                <a:gd name="T15" fmla="*/ 70 h 516"/>
                <a:gd name="T16" fmla="*/ 6 w 1962"/>
                <a:gd name="T17" fmla="*/ 64 h 516"/>
                <a:gd name="T18" fmla="*/ 2 w 1962"/>
                <a:gd name="T19" fmla="*/ 58 h 516"/>
                <a:gd name="T20" fmla="*/ 0 w 1962"/>
                <a:gd name="T21" fmla="*/ 50 h 516"/>
                <a:gd name="T22" fmla="*/ 0 w 1962"/>
                <a:gd name="T23" fmla="*/ 44 h 516"/>
                <a:gd name="T24" fmla="*/ 2 w 1962"/>
                <a:gd name="T25" fmla="*/ 36 h 516"/>
                <a:gd name="T26" fmla="*/ 4 w 1962"/>
                <a:gd name="T27" fmla="*/ 30 h 516"/>
                <a:gd name="T28" fmla="*/ 4 w 1962"/>
                <a:gd name="T29" fmla="*/ 30 h 516"/>
                <a:gd name="T30" fmla="*/ 8 w 1962"/>
                <a:gd name="T31" fmla="*/ 24 h 516"/>
                <a:gd name="T32" fmla="*/ 12 w 1962"/>
                <a:gd name="T33" fmla="*/ 18 h 516"/>
                <a:gd name="T34" fmla="*/ 18 w 1962"/>
                <a:gd name="T35" fmla="*/ 14 h 516"/>
                <a:gd name="T36" fmla="*/ 24 w 1962"/>
                <a:gd name="T37" fmla="*/ 10 h 516"/>
                <a:gd name="T38" fmla="*/ 30 w 1962"/>
                <a:gd name="T39" fmla="*/ 8 h 516"/>
                <a:gd name="T40" fmla="*/ 38 w 1962"/>
                <a:gd name="T41" fmla="*/ 8 h 516"/>
                <a:gd name="T42" fmla="*/ 44 w 1962"/>
                <a:gd name="T43" fmla="*/ 10 h 516"/>
                <a:gd name="T44" fmla="*/ 52 w 1962"/>
                <a:gd name="T45" fmla="*/ 12 h 516"/>
                <a:gd name="T46" fmla="*/ 990 w 1962"/>
                <a:gd name="T47" fmla="*/ 440 h 516"/>
                <a:gd name="T48" fmla="*/ 1910 w 1962"/>
                <a:gd name="T49" fmla="*/ 4 h 516"/>
                <a:gd name="T50" fmla="*/ 1910 w 1962"/>
                <a:gd name="T51" fmla="*/ 4 h 516"/>
                <a:gd name="T52" fmla="*/ 1918 w 1962"/>
                <a:gd name="T53" fmla="*/ 0 h 516"/>
                <a:gd name="T54" fmla="*/ 1924 w 1962"/>
                <a:gd name="T55" fmla="*/ 0 h 516"/>
                <a:gd name="T56" fmla="*/ 1932 w 1962"/>
                <a:gd name="T57" fmla="*/ 0 h 516"/>
                <a:gd name="T58" fmla="*/ 1938 w 1962"/>
                <a:gd name="T59" fmla="*/ 2 h 516"/>
                <a:gd name="T60" fmla="*/ 1944 w 1962"/>
                <a:gd name="T61" fmla="*/ 4 h 516"/>
                <a:gd name="T62" fmla="*/ 1950 w 1962"/>
                <a:gd name="T63" fmla="*/ 8 h 516"/>
                <a:gd name="T64" fmla="*/ 1956 w 1962"/>
                <a:gd name="T65" fmla="*/ 14 h 516"/>
                <a:gd name="T66" fmla="*/ 1960 w 1962"/>
                <a:gd name="T67" fmla="*/ 20 h 516"/>
                <a:gd name="T68" fmla="*/ 1960 w 1962"/>
                <a:gd name="T69" fmla="*/ 20 h 516"/>
                <a:gd name="T70" fmla="*/ 1962 w 1962"/>
                <a:gd name="T71" fmla="*/ 28 h 516"/>
                <a:gd name="T72" fmla="*/ 1962 w 1962"/>
                <a:gd name="T73" fmla="*/ 34 h 516"/>
                <a:gd name="T74" fmla="*/ 1962 w 1962"/>
                <a:gd name="T75" fmla="*/ 42 h 516"/>
                <a:gd name="T76" fmla="*/ 1960 w 1962"/>
                <a:gd name="T77" fmla="*/ 48 h 516"/>
                <a:gd name="T78" fmla="*/ 1958 w 1962"/>
                <a:gd name="T79" fmla="*/ 54 h 516"/>
                <a:gd name="T80" fmla="*/ 1954 w 1962"/>
                <a:gd name="T81" fmla="*/ 60 h 516"/>
                <a:gd name="T82" fmla="*/ 1948 w 1962"/>
                <a:gd name="T83" fmla="*/ 64 h 516"/>
                <a:gd name="T84" fmla="*/ 1942 w 1962"/>
                <a:gd name="T85" fmla="*/ 68 h 516"/>
                <a:gd name="T86" fmla="*/ 1004 w 1962"/>
                <a:gd name="T87" fmla="*/ 512 h 516"/>
                <a:gd name="T88" fmla="*/ 1004 w 1962"/>
                <a:gd name="T89" fmla="*/ 512 h 516"/>
                <a:gd name="T90" fmla="*/ 998 w 1962"/>
                <a:gd name="T91" fmla="*/ 516 h 516"/>
                <a:gd name="T92" fmla="*/ 990 w 1962"/>
                <a:gd name="T93" fmla="*/ 516 h 516"/>
                <a:gd name="T94" fmla="*/ 990 w 1962"/>
                <a:gd name="T95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2" h="516">
                  <a:moveTo>
                    <a:pt x="990" y="516"/>
                  </a:moveTo>
                  <a:lnTo>
                    <a:pt x="990" y="516"/>
                  </a:lnTo>
                  <a:lnTo>
                    <a:pt x="982" y="516"/>
                  </a:lnTo>
                  <a:lnTo>
                    <a:pt x="974" y="51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6" y="74"/>
                  </a:lnTo>
                  <a:lnTo>
                    <a:pt x="10" y="70"/>
                  </a:lnTo>
                  <a:lnTo>
                    <a:pt x="6" y="64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24"/>
                  </a:lnTo>
                  <a:lnTo>
                    <a:pt x="12" y="18"/>
                  </a:lnTo>
                  <a:lnTo>
                    <a:pt x="18" y="14"/>
                  </a:lnTo>
                  <a:lnTo>
                    <a:pt x="24" y="10"/>
                  </a:lnTo>
                  <a:lnTo>
                    <a:pt x="30" y="8"/>
                  </a:lnTo>
                  <a:lnTo>
                    <a:pt x="38" y="8"/>
                  </a:lnTo>
                  <a:lnTo>
                    <a:pt x="44" y="10"/>
                  </a:lnTo>
                  <a:lnTo>
                    <a:pt x="52" y="12"/>
                  </a:lnTo>
                  <a:lnTo>
                    <a:pt x="990" y="440"/>
                  </a:lnTo>
                  <a:lnTo>
                    <a:pt x="1910" y="4"/>
                  </a:lnTo>
                  <a:lnTo>
                    <a:pt x="1910" y="4"/>
                  </a:lnTo>
                  <a:lnTo>
                    <a:pt x="1918" y="0"/>
                  </a:lnTo>
                  <a:lnTo>
                    <a:pt x="1924" y="0"/>
                  </a:lnTo>
                  <a:lnTo>
                    <a:pt x="1932" y="0"/>
                  </a:lnTo>
                  <a:lnTo>
                    <a:pt x="1938" y="2"/>
                  </a:lnTo>
                  <a:lnTo>
                    <a:pt x="1944" y="4"/>
                  </a:lnTo>
                  <a:lnTo>
                    <a:pt x="1950" y="8"/>
                  </a:lnTo>
                  <a:lnTo>
                    <a:pt x="1956" y="14"/>
                  </a:lnTo>
                  <a:lnTo>
                    <a:pt x="1960" y="20"/>
                  </a:lnTo>
                  <a:lnTo>
                    <a:pt x="1960" y="20"/>
                  </a:lnTo>
                  <a:lnTo>
                    <a:pt x="1962" y="28"/>
                  </a:lnTo>
                  <a:lnTo>
                    <a:pt x="1962" y="34"/>
                  </a:lnTo>
                  <a:lnTo>
                    <a:pt x="1962" y="42"/>
                  </a:lnTo>
                  <a:lnTo>
                    <a:pt x="1960" y="48"/>
                  </a:lnTo>
                  <a:lnTo>
                    <a:pt x="1958" y="54"/>
                  </a:lnTo>
                  <a:lnTo>
                    <a:pt x="1954" y="60"/>
                  </a:lnTo>
                  <a:lnTo>
                    <a:pt x="1948" y="64"/>
                  </a:lnTo>
                  <a:lnTo>
                    <a:pt x="1942" y="68"/>
                  </a:lnTo>
                  <a:lnTo>
                    <a:pt x="1004" y="512"/>
                  </a:lnTo>
                  <a:lnTo>
                    <a:pt x="1004" y="512"/>
                  </a:lnTo>
                  <a:lnTo>
                    <a:pt x="998" y="516"/>
                  </a:lnTo>
                  <a:lnTo>
                    <a:pt x="990" y="516"/>
                  </a:lnTo>
                  <a:lnTo>
                    <a:pt x="990" y="5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id="{AAF0B39E-7066-4CFA-9746-EAB335896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100" y="6977063"/>
              <a:ext cx="114300" cy="1930400"/>
            </a:xfrm>
            <a:custGeom>
              <a:avLst/>
              <a:gdLst>
                <a:gd name="T0" fmla="*/ 36 w 72"/>
                <a:gd name="T1" fmla="*/ 1216 h 1216"/>
                <a:gd name="T2" fmla="*/ 36 w 72"/>
                <a:gd name="T3" fmla="*/ 1216 h 1216"/>
                <a:gd name="T4" fmla="*/ 30 w 72"/>
                <a:gd name="T5" fmla="*/ 1214 h 1216"/>
                <a:gd name="T6" fmla="*/ 22 w 72"/>
                <a:gd name="T7" fmla="*/ 1212 h 1216"/>
                <a:gd name="T8" fmla="*/ 16 w 72"/>
                <a:gd name="T9" fmla="*/ 1210 h 1216"/>
                <a:gd name="T10" fmla="*/ 10 w 72"/>
                <a:gd name="T11" fmla="*/ 1204 h 1216"/>
                <a:gd name="T12" fmla="*/ 6 w 72"/>
                <a:gd name="T13" fmla="*/ 1200 h 1216"/>
                <a:gd name="T14" fmla="*/ 4 w 72"/>
                <a:gd name="T15" fmla="*/ 1194 h 1216"/>
                <a:gd name="T16" fmla="*/ 2 w 72"/>
                <a:gd name="T17" fmla="*/ 1186 h 1216"/>
                <a:gd name="T18" fmla="*/ 0 w 72"/>
                <a:gd name="T19" fmla="*/ 1180 h 1216"/>
                <a:gd name="T20" fmla="*/ 0 w 72"/>
                <a:gd name="T21" fmla="*/ 36 h 1216"/>
                <a:gd name="T22" fmla="*/ 0 w 72"/>
                <a:gd name="T23" fmla="*/ 36 h 1216"/>
                <a:gd name="T24" fmla="*/ 2 w 72"/>
                <a:gd name="T25" fmla="*/ 30 h 1216"/>
                <a:gd name="T26" fmla="*/ 4 w 72"/>
                <a:gd name="T27" fmla="*/ 22 h 1216"/>
                <a:gd name="T28" fmla="*/ 6 w 72"/>
                <a:gd name="T29" fmla="*/ 16 h 1216"/>
                <a:gd name="T30" fmla="*/ 10 w 72"/>
                <a:gd name="T31" fmla="*/ 12 h 1216"/>
                <a:gd name="T32" fmla="*/ 16 w 72"/>
                <a:gd name="T33" fmla="*/ 6 h 1216"/>
                <a:gd name="T34" fmla="*/ 22 w 72"/>
                <a:gd name="T35" fmla="*/ 4 h 1216"/>
                <a:gd name="T36" fmla="*/ 30 w 72"/>
                <a:gd name="T37" fmla="*/ 2 h 1216"/>
                <a:gd name="T38" fmla="*/ 36 w 72"/>
                <a:gd name="T39" fmla="*/ 0 h 1216"/>
                <a:gd name="T40" fmla="*/ 36 w 72"/>
                <a:gd name="T41" fmla="*/ 0 h 1216"/>
                <a:gd name="T42" fmla="*/ 44 w 72"/>
                <a:gd name="T43" fmla="*/ 2 h 1216"/>
                <a:gd name="T44" fmla="*/ 50 w 72"/>
                <a:gd name="T45" fmla="*/ 4 h 1216"/>
                <a:gd name="T46" fmla="*/ 56 w 72"/>
                <a:gd name="T47" fmla="*/ 6 h 1216"/>
                <a:gd name="T48" fmla="*/ 62 w 72"/>
                <a:gd name="T49" fmla="*/ 12 h 1216"/>
                <a:gd name="T50" fmla="*/ 66 w 72"/>
                <a:gd name="T51" fmla="*/ 16 h 1216"/>
                <a:gd name="T52" fmla="*/ 70 w 72"/>
                <a:gd name="T53" fmla="*/ 22 h 1216"/>
                <a:gd name="T54" fmla="*/ 72 w 72"/>
                <a:gd name="T55" fmla="*/ 30 h 1216"/>
                <a:gd name="T56" fmla="*/ 72 w 72"/>
                <a:gd name="T57" fmla="*/ 36 h 1216"/>
                <a:gd name="T58" fmla="*/ 72 w 72"/>
                <a:gd name="T59" fmla="*/ 1180 h 1216"/>
                <a:gd name="T60" fmla="*/ 72 w 72"/>
                <a:gd name="T61" fmla="*/ 1180 h 1216"/>
                <a:gd name="T62" fmla="*/ 72 w 72"/>
                <a:gd name="T63" fmla="*/ 1186 h 1216"/>
                <a:gd name="T64" fmla="*/ 70 w 72"/>
                <a:gd name="T65" fmla="*/ 1194 h 1216"/>
                <a:gd name="T66" fmla="*/ 66 w 72"/>
                <a:gd name="T67" fmla="*/ 1200 h 1216"/>
                <a:gd name="T68" fmla="*/ 62 w 72"/>
                <a:gd name="T69" fmla="*/ 1204 h 1216"/>
                <a:gd name="T70" fmla="*/ 56 w 72"/>
                <a:gd name="T71" fmla="*/ 1210 h 1216"/>
                <a:gd name="T72" fmla="*/ 50 w 72"/>
                <a:gd name="T73" fmla="*/ 1212 h 1216"/>
                <a:gd name="T74" fmla="*/ 44 w 72"/>
                <a:gd name="T75" fmla="*/ 1214 h 1216"/>
                <a:gd name="T76" fmla="*/ 36 w 72"/>
                <a:gd name="T77" fmla="*/ 1216 h 1216"/>
                <a:gd name="T78" fmla="*/ 36 w 72"/>
                <a:gd name="T79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1216">
                  <a:moveTo>
                    <a:pt x="36" y="1216"/>
                  </a:moveTo>
                  <a:lnTo>
                    <a:pt x="36" y="1216"/>
                  </a:lnTo>
                  <a:lnTo>
                    <a:pt x="30" y="1214"/>
                  </a:lnTo>
                  <a:lnTo>
                    <a:pt x="22" y="1212"/>
                  </a:lnTo>
                  <a:lnTo>
                    <a:pt x="16" y="1210"/>
                  </a:lnTo>
                  <a:lnTo>
                    <a:pt x="10" y="1204"/>
                  </a:lnTo>
                  <a:lnTo>
                    <a:pt x="6" y="1200"/>
                  </a:lnTo>
                  <a:lnTo>
                    <a:pt x="4" y="1194"/>
                  </a:lnTo>
                  <a:lnTo>
                    <a:pt x="2" y="1186"/>
                  </a:lnTo>
                  <a:lnTo>
                    <a:pt x="0" y="118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4" y="2"/>
                  </a:lnTo>
                  <a:lnTo>
                    <a:pt x="50" y="4"/>
                  </a:lnTo>
                  <a:lnTo>
                    <a:pt x="56" y="6"/>
                  </a:lnTo>
                  <a:lnTo>
                    <a:pt x="62" y="12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2" y="1180"/>
                  </a:lnTo>
                  <a:lnTo>
                    <a:pt x="72" y="1180"/>
                  </a:lnTo>
                  <a:lnTo>
                    <a:pt x="72" y="1186"/>
                  </a:lnTo>
                  <a:lnTo>
                    <a:pt x="70" y="1194"/>
                  </a:lnTo>
                  <a:lnTo>
                    <a:pt x="66" y="1200"/>
                  </a:lnTo>
                  <a:lnTo>
                    <a:pt x="62" y="1204"/>
                  </a:lnTo>
                  <a:lnTo>
                    <a:pt x="56" y="1210"/>
                  </a:lnTo>
                  <a:lnTo>
                    <a:pt x="50" y="1212"/>
                  </a:lnTo>
                  <a:lnTo>
                    <a:pt x="44" y="1214"/>
                  </a:lnTo>
                  <a:lnTo>
                    <a:pt x="36" y="1216"/>
                  </a:lnTo>
                  <a:lnTo>
                    <a:pt x="36" y="1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id="{8DEEB0BD-74D6-48E3-A312-9116F3B24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06775" y="5821363"/>
              <a:ext cx="1946275" cy="1724025"/>
            </a:xfrm>
            <a:custGeom>
              <a:avLst/>
              <a:gdLst>
                <a:gd name="T0" fmla="*/ 990 w 1226"/>
                <a:gd name="T1" fmla="*/ 1086 h 1086"/>
                <a:gd name="T2" fmla="*/ 970 w 1226"/>
                <a:gd name="T3" fmla="*/ 1080 h 1086"/>
                <a:gd name="T4" fmla="*/ 964 w 1226"/>
                <a:gd name="T5" fmla="*/ 1074 h 1086"/>
                <a:gd name="T6" fmla="*/ 954 w 1226"/>
                <a:gd name="T7" fmla="*/ 1060 h 1086"/>
                <a:gd name="T8" fmla="*/ 954 w 1226"/>
                <a:gd name="T9" fmla="*/ 594 h 1086"/>
                <a:gd name="T10" fmla="*/ 22 w 1226"/>
                <a:gd name="T11" fmla="*/ 168 h 1086"/>
                <a:gd name="T12" fmla="*/ 10 w 1226"/>
                <a:gd name="T13" fmla="*/ 160 h 1086"/>
                <a:gd name="T14" fmla="*/ 4 w 1226"/>
                <a:gd name="T15" fmla="*/ 148 h 1086"/>
                <a:gd name="T16" fmla="*/ 0 w 1226"/>
                <a:gd name="T17" fmla="*/ 134 h 1086"/>
                <a:gd name="T18" fmla="*/ 4 w 1226"/>
                <a:gd name="T19" fmla="*/ 120 h 1086"/>
                <a:gd name="T20" fmla="*/ 8 w 1226"/>
                <a:gd name="T21" fmla="*/ 114 h 1086"/>
                <a:gd name="T22" fmla="*/ 18 w 1226"/>
                <a:gd name="T23" fmla="*/ 104 h 1086"/>
                <a:gd name="T24" fmla="*/ 32 w 1226"/>
                <a:gd name="T25" fmla="*/ 100 h 1086"/>
                <a:gd name="T26" fmla="*/ 46 w 1226"/>
                <a:gd name="T27" fmla="*/ 100 h 1086"/>
                <a:gd name="T28" fmla="*/ 1004 w 1226"/>
                <a:gd name="T29" fmla="*/ 538 h 1086"/>
                <a:gd name="T30" fmla="*/ 1014 w 1226"/>
                <a:gd name="T31" fmla="*/ 542 h 1086"/>
                <a:gd name="T32" fmla="*/ 1024 w 1226"/>
                <a:gd name="T33" fmla="*/ 560 h 1086"/>
                <a:gd name="T34" fmla="*/ 1026 w 1226"/>
                <a:gd name="T35" fmla="*/ 990 h 1086"/>
                <a:gd name="T36" fmla="*/ 1154 w 1226"/>
                <a:gd name="T37" fmla="*/ 478 h 1086"/>
                <a:gd name="T38" fmla="*/ 220 w 1226"/>
                <a:gd name="T39" fmla="*/ 68 h 1086"/>
                <a:gd name="T40" fmla="*/ 208 w 1226"/>
                <a:gd name="T41" fmla="*/ 60 h 1086"/>
                <a:gd name="T42" fmla="*/ 200 w 1226"/>
                <a:gd name="T43" fmla="*/ 48 h 1086"/>
                <a:gd name="T44" fmla="*/ 198 w 1226"/>
                <a:gd name="T45" fmla="*/ 34 h 1086"/>
                <a:gd name="T46" fmla="*/ 200 w 1226"/>
                <a:gd name="T47" fmla="*/ 20 h 1086"/>
                <a:gd name="T48" fmla="*/ 204 w 1226"/>
                <a:gd name="T49" fmla="*/ 14 h 1086"/>
                <a:gd name="T50" fmla="*/ 214 w 1226"/>
                <a:gd name="T51" fmla="*/ 4 h 1086"/>
                <a:gd name="T52" fmla="*/ 228 w 1226"/>
                <a:gd name="T53" fmla="*/ 0 h 1086"/>
                <a:gd name="T54" fmla="*/ 242 w 1226"/>
                <a:gd name="T55" fmla="*/ 0 h 1086"/>
                <a:gd name="T56" fmla="*/ 1206 w 1226"/>
                <a:gd name="T57" fmla="*/ 422 h 1086"/>
                <a:gd name="T58" fmla="*/ 1214 w 1226"/>
                <a:gd name="T59" fmla="*/ 428 h 1086"/>
                <a:gd name="T60" fmla="*/ 1226 w 1226"/>
                <a:gd name="T61" fmla="*/ 444 h 1086"/>
                <a:gd name="T62" fmla="*/ 1224 w 1226"/>
                <a:gd name="T63" fmla="*/ 946 h 1086"/>
                <a:gd name="T64" fmla="*/ 1224 w 1226"/>
                <a:gd name="T65" fmla="*/ 956 h 1086"/>
                <a:gd name="T66" fmla="*/ 1214 w 1226"/>
                <a:gd name="T67" fmla="*/ 972 h 1086"/>
                <a:gd name="T68" fmla="*/ 1006 w 1226"/>
                <a:gd name="T69" fmla="*/ 1082 h 1086"/>
                <a:gd name="T70" fmla="*/ 998 w 1226"/>
                <a:gd name="T71" fmla="*/ 1086 h 1086"/>
                <a:gd name="T72" fmla="*/ 990 w 1226"/>
                <a:gd name="T73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6" h="1086">
                  <a:moveTo>
                    <a:pt x="990" y="1086"/>
                  </a:moveTo>
                  <a:lnTo>
                    <a:pt x="990" y="1086"/>
                  </a:lnTo>
                  <a:lnTo>
                    <a:pt x="980" y="1084"/>
                  </a:lnTo>
                  <a:lnTo>
                    <a:pt x="970" y="1080"/>
                  </a:lnTo>
                  <a:lnTo>
                    <a:pt x="970" y="1080"/>
                  </a:lnTo>
                  <a:lnTo>
                    <a:pt x="964" y="1074"/>
                  </a:lnTo>
                  <a:lnTo>
                    <a:pt x="958" y="1068"/>
                  </a:lnTo>
                  <a:lnTo>
                    <a:pt x="954" y="1060"/>
                  </a:lnTo>
                  <a:lnTo>
                    <a:pt x="954" y="1050"/>
                  </a:lnTo>
                  <a:lnTo>
                    <a:pt x="954" y="594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16" y="164"/>
                  </a:lnTo>
                  <a:lnTo>
                    <a:pt x="10" y="160"/>
                  </a:lnTo>
                  <a:lnTo>
                    <a:pt x="6" y="154"/>
                  </a:lnTo>
                  <a:lnTo>
                    <a:pt x="4" y="148"/>
                  </a:lnTo>
                  <a:lnTo>
                    <a:pt x="2" y="142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8" y="114"/>
                  </a:lnTo>
                  <a:lnTo>
                    <a:pt x="12" y="108"/>
                  </a:lnTo>
                  <a:lnTo>
                    <a:pt x="18" y="104"/>
                  </a:lnTo>
                  <a:lnTo>
                    <a:pt x="24" y="102"/>
                  </a:lnTo>
                  <a:lnTo>
                    <a:pt x="32" y="100"/>
                  </a:lnTo>
                  <a:lnTo>
                    <a:pt x="38" y="100"/>
                  </a:lnTo>
                  <a:lnTo>
                    <a:pt x="46" y="100"/>
                  </a:lnTo>
                  <a:lnTo>
                    <a:pt x="52" y="102"/>
                  </a:lnTo>
                  <a:lnTo>
                    <a:pt x="1004" y="538"/>
                  </a:lnTo>
                  <a:lnTo>
                    <a:pt x="1004" y="538"/>
                  </a:lnTo>
                  <a:lnTo>
                    <a:pt x="1014" y="542"/>
                  </a:lnTo>
                  <a:lnTo>
                    <a:pt x="1020" y="550"/>
                  </a:lnTo>
                  <a:lnTo>
                    <a:pt x="1024" y="560"/>
                  </a:lnTo>
                  <a:lnTo>
                    <a:pt x="1026" y="570"/>
                  </a:lnTo>
                  <a:lnTo>
                    <a:pt x="1026" y="990"/>
                  </a:lnTo>
                  <a:lnTo>
                    <a:pt x="1152" y="924"/>
                  </a:lnTo>
                  <a:lnTo>
                    <a:pt x="1154" y="478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12" y="64"/>
                  </a:lnTo>
                  <a:lnTo>
                    <a:pt x="208" y="60"/>
                  </a:lnTo>
                  <a:lnTo>
                    <a:pt x="204" y="54"/>
                  </a:lnTo>
                  <a:lnTo>
                    <a:pt x="200" y="48"/>
                  </a:lnTo>
                  <a:lnTo>
                    <a:pt x="198" y="42"/>
                  </a:lnTo>
                  <a:lnTo>
                    <a:pt x="198" y="34"/>
                  </a:lnTo>
                  <a:lnTo>
                    <a:pt x="198" y="28"/>
                  </a:lnTo>
                  <a:lnTo>
                    <a:pt x="200" y="20"/>
                  </a:lnTo>
                  <a:lnTo>
                    <a:pt x="200" y="20"/>
                  </a:lnTo>
                  <a:lnTo>
                    <a:pt x="204" y="14"/>
                  </a:lnTo>
                  <a:lnTo>
                    <a:pt x="208" y="8"/>
                  </a:lnTo>
                  <a:lnTo>
                    <a:pt x="214" y="4"/>
                  </a:lnTo>
                  <a:lnTo>
                    <a:pt x="220" y="2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2" y="0"/>
                  </a:lnTo>
                  <a:lnTo>
                    <a:pt x="248" y="2"/>
                  </a:lnTo>
                  <a:lnTo>
                    <a:pt x="1206" y="422"/>
                  </a:lnTo>
                  <a:lnTo>
                    <a:pt x="1206" y="422"/>
                  </a:lnTo>
                  <a:lnTo>
                    <a:pt x="1214" y="428"/>
                  </a:lnTo>
                  <a:lnTo>
                    <a:pt x="1222" y="436"/>
                  </a:lnTo>
                  <a:lnTo>
                    <a:pt x="1226" y="444"/>
                  </a:lnTo>
                  <a:lnTo>
                    <a:pt x="1226" y="456"/>
                  </a:lnTo>
                  <a:lnTo>
                    <a:pt x="1224" y="946"/>
                  </a:lnTo>
                  <a:lnTo>
                    <a:pt x="1224" y="946"/>
                  </a:lnTo>
                  <a:lnTo>
                    <a:pt x="1224" y="956"/>
                  </a:lnTo>
                  <a:lnTo>
                    <a:pt x="1220" y="964"/>
                  </a:lnTo>
                  <a:lnTo>
                    <a:pt x="1214" y="972"/>
                  </a:lnTo>
                  <a:lnTo>
                    <a:pt x="1206" y="978"/>
                  </a:lnTo>
                  <a:lnTo>
                    <a:pt x="1006" y="1082"/>
                  </a:lnTo>
                  <a:lnTo>
                    <a:pt x="1006" y="1082"/>
                  </a:lnTo>
                  <a:lnTo>
                    <a:pt x="998" y="1086"/>
                  </a:lnTo>
                  <a:lnTo>
                    <a:pt x="990" y="1086"/>
                  </a:lnTo>
                  <a:lnTo>
                    <a:pt x="990" y="10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9371899-EE71-43D4-BD0E-2DE63A4F1F0C}"/>
              </a:ext>
            </a:extLst>
          </p:cNvPr>
          <p:cNvGrpSpPr/>
          <p:nvPr/>
        </p:nvGrpSpPr>
        <p:grpSpPr>
          <a:xfrm>
            <a:off x="2774457" y="2826057"/>
            <a:ext cx="567523" cy="363196"/>
            <a:chOff x="-4471988" y="4659313"/>
            <a:chExt cx="3924300" cy="2511425"/>
          </a:xfrm>
          <a:solidFill>
            <a:schemeClr val="bg1"/>
          </a:solidFill>
        </p:grpSpPr>
        <p:sp>
          <p:nvSpPr>
            <p:cNvPr id="139" name="Freeform 51">
              <a:extLst>
                <a:ext uri="{FF2B5EF4-FFF2-40B4-BE49-F238E27FC236}">
                  <a16:creationId xmlns:a16="http://schemas.microsoft.com/office/drawing/2014/main" id="{3AEC7094-E66A-44D0-9114-7FE1C739B5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71988" y="4659313"/>
              <a:ext cx="3924300" cy="2511425"/>
            </a:xfrm>
            <a:custGeom>
              <a:avLst/>
              <a:gdLst>
                <a:gd name="T0" fmla="*/ 726 w 2472"/>
                <a:gd name="T1" fmla="*/ 1410 h 1582"/>
                <a:gd name="T2" fmla="*/ 414 w 2472"/>
                <a:gd name="T3" fmla="*/ 1192 h 1582"/>
                <a:gd name="T4" fmla="*/ 442 w 2472"/>
                <a:gd name="T5" fmla="*/ 1060 h 1582"/>
                <a:gd name="T6" fmla="*/ 298 w 2472"/>
                <a:gd name="T7" fmla="*/ 968 h 1582"/>
                <a:gd name="T8" fmla="*/ 24 w 2472"/>
                <a:gd name="T9" fmla="*/ 874 h 1582"/>
                <a:gd name="T10" fmla="*/ 2 w 2472"/>
                <a:gd name="T11" fmla="*/ 684 h 1582"/>
                <a:gd name="T12" fmla="*/ 92 w 2472"/>
                <a:gd name="T13" fmla="*/ 266 h 1582"/>
                <a:gd name="T14" fmla="*/ 242 w 2472"/>
                <a:gd name="T15" fmla="*/ 4 h 1582"/>
                <a:gd name="T16" fmla="*/ 754 w 2472"/>
                <a:gd name="T17" fmla="*/ 330 h 1582"/>
                <a:gd name="T18" fmla="*/ 870 w 2472"/>
                <a:gd name="T19" fmla="*/ 472 h 1582"/>
                <a:gd name="T20" fmla="*/ 1348 w 2472"/>
                <a:gd name="T21" fmla="*/ 426 h 1582"/>
                <a:gd name="T22" fmla="*/ 1686 w 2472"/>
                <a:gd name="T23" fmla="*/ 504 h 1582"/>
                <a:gd name="T24" fmla="*/ 1800 w 2472"/>
                <a:gd name="T25" fmla="*/ 454 h 1582"/>
                <a:gd name="T26" fmla="*/ 1802 w 2472"/>
                <a:gd name="T27" fmla="*/ 408 h 1582"/>
                <a:gd name="T28" fmla="*/ 2246 w 2472"/>
                <a:gd name="T29" fmla="*/ 116 h 1582"/>
                <a:gd name="T30" fmla="*/ 2372 w 2472"/>
                <a:gd name="T31" fmla="*/ 300 h 1582"/>
                <a:gd name="T32" fmla="*/ 2468 w 2472"/>
                <a:gd name="T33" fmla="*/ 650 h 1582"/>
                <a:gd name="T34" fmla="*/ 2410 w 2472"/>
                <a:gd name="T35" fmla="*/ 928 h 1582"/>
                <a:gd name="T36" fmla="*/ 2142 w 2472"/>
                <a:gd name="T37" fmla="*/ 1050 h 1582"/>
                <a:gd name="T38" fmla="*/ 2096 w 2472"/>
                <a:gd name="T39" fmla="*/ 990 h 1582"/>
                <a:gd name="T40" fmla="*/ 1938 w 2472"/>
                <a:gd name="T41" fmla="*/ 1196 h 1582"/>
                <a:gd name="T42" fmla="*/ 1926 w 2472"/>
                <a:gd name="T43" fmla="*/ 1328 h 1582"/>
                <a:gd name="T44" fmla="*/ 1700 w 2472"/>
                <a:gd name="T45" fmla="*/ 1448 h 1582"/>
                <a:gd name="T46" fmla="*/ 1256 w 2472"/>
                <a:gd name="T47" fmla="*/ 1558 h 1582"/>
                <a:gd name="T48" fmla="*/ 1176 w 2472"/>
                <a:gd name="T49" fmla="*/ 1516 h 1582"/>
                <a:gd name="T50" fmla="*/ 1086 w 2472"/>
                <a:gd name="T51" fmla="*/ 1582 h 1582"/>
                <a:gd name="T52" fmla="*/ 692 w 2472"/>
                <a:gd name="T53" fmla="*/ 1316 h 1582"/>
                <a:gd name="T54" fmla="*/ 1094 w 2472"/>
                <a:gd name="T55" fmla="*/ 1514 h 1582"/>
                <a:gd name="T56" fmla="*/ 1028 w 2472"/>
                <a:gd name="T57" fmla="*/ 1354 h 1582"/>
                <a:gd name="T58" fmla="*/ 532 w 2472"/>
                <a:gd name="T59" fmla="*/ 1050 h 1582"/>
                <a:gd name="T60" fmla="*/ 378 w 2472"/>
                <a:gd name="T61" fmla="*/ 876 h 1582"/>
                <a:gd name="T62" fmla="*/ 1032 w 2472"/>
                <a:gd name="T63" fmla="*/ 1270 h 1582"/>
                <a:gd name="T64" fmla="*/ 1232 w 2472"/>
                <a:gd name="T65" fmla="*/ 1484 h 1582"/>
                <a:gd name="T66" fmla="*/ 1294 w 2472"/>
                <a:gd name="T67" fmla="*/ 1490 h 1582"/>
                <a:gd name="T68" fmla="*/ 1856 w 2472"/>
                <a:gd name="T69" fmla="*/ 1304 h 1582"/>
                <a:gd name="T70" fmla="*/ 1884 w 2472"/>
                <a:gd name="T71" fmla="*/ 1242 h 1582"/>
                <a:gd name="T72" fmla="*/ 1684 w 2472"/>
                <a:gd name="T73" fmla="*/ 810 h 1582"/>
                <a:gd name="T74" fmla="*/ 1088 w 2472"/>
                <a:gd name="T75" fmla="*/ 730 h 1582"/>
                <a:gd name="T76" fmla="*/ 888 w 2472"/>
                <a:gd name="T77" fmla="*/ 714 h 1582"/>
                <a:gd name="T78" fmla="*/ 826 w 2472"/>
                <a:gd name="T79" fmla="*/ 562 h 1582"/>
                <a:gd name="T80" fmla="*/ 666 w 2472"/>
                <a:gd name="T81" fmla="*/ 494 h 1582"/>
                <a:gd name="T82" fmla="*/ 1382 w 2472"/>
                <a:gd name="T83" fmla="*/ 620 h 1582"/>
                <a:gd name="T84" fmla="*/ 1696 w 2472"/>
                <a:gd name="T85" fmla="*/ 734 h 1582"/>
                <a:gd name="T86" fmla="*/ 1856 w 2472"/>
                <a:gd name="T87" fmla="*/ 990 h 1582"/>
                <a:gd name="T88" fmla="*/ 1970 w 2472"/>
                <a:gd name="T89" fmla="*/ 750 h 1582"/>
                <a:gd name="T90" fmla="*/ 1702 w 2472"/>
                <a:gd name="T91" fmla="*/ 570 h 1582"/>
                <a:gd name="T92" fmla="*/ 1358 w 2472"/>
                <a:gd name="T93" fmla="*/ 490 h 1582"/>
                <a:gd name="T94" fmla="*/ 906 w 2472"/>
                <a:gd name="T95" fmla="*/ 590 h 1582"/>
                <a:gd name="T96" fmla="*/ 980 w 2472"/>
                <a:gd name="T97" fmla="*/ 656 h 1582"/>
                <a:gd name="T98" fmla="*/ 1872 w 2472"/>
                <a:gd name="T99" fmla="*/ 440 h 1582"/>
                <a:gd name="T100" fmla="*/ 2138 w 2472"/>
                <a:gd name="T101" fmla="*/ 922 h 1582"/>
                <a:gd name="T102" fmla="*/ 2402 w 2472"/>
                <a:gd name="T103" fmla="*/ 770 h 1582"/>
                <a:gd name="T104" fmla="*/ 2382 w 2472"/>
                <a:gd name="T105" fmla="*/ 518 h 1582"/>
                <a:gd name="T106" fmla="*/ 2254 w 2472"/>
                <a:gd name="T107" fmla="*/ 222 h 1582"/>
                <a:gd name="T108" fmla="*/ 172 w 2472"/>
                <a:gd name="T109" fmla="*/ 870 h 1582"/>
                <a:gd name="T110" fmla="*/ 682 w 2472"/>
                <a:gd name="T111" fmla="*/ 356 h 1582"/>
                <a:gd name="T112" fmla="*/ 162 w 2472"/>
                <a:gd name="T113" fmla="*/ 268 h 1582"/>
                <a:gd name="T114" fmla="*/ 68 w 2472"/>
                <a:gd name="T115" fmla="*/ 646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2" h="1582">
                  <a:moveTo>
                    <a:pt x="1086" y="1582"/>
                  </a:moveTo>
                  <a:lnTo>
                    <a:pt x="1086" y="1582"/>
                  </a:lnTo>
                  <a:lnTo>
                    <a:pt x="1076" y="1580"/>
                  </a:lnTo>
                  <a:lnTo>
                    <a:pt x="1060" y="1576"/>
                  </a:lnTo>
                  <a:lnTo>
                    <a:pt x="1022" y="1562"/>
                  </a:lnTo>
                  <a:lnTo>
                    <a:pt x="974" y="1540"/>
                  </a:lnTo>
                  <a:lnTo>
                    <a:pt x="920" y="1514"/>
                  </a:lnTo>
                  <a:lnTo>
                    <a:pt x="810" y="1458"/>
                  </a:lnTo>
                  <a:lnTo>
                    <a:pt x="726" y="1410"/>
                  </a:lnTo>
                  <a:lnTo>
                    <a:pt x="726" y="1410"/>
                  </a:lnTo>
                  <a:lnTo>
                    <a:pt x="620" y="1348"/>
                  </a:lnTo>
                  <a:lnTo>
                    <a:pt x="540" y="1298"/>
                  </a:lnTo>
                  <a:lnTo>
                    <a:pt x="484" y="1258"/>
                  </a:lnTo>
                  <a:lnTo>
                    <a:pt x="462" y="1240"/>
                  </a:lnTo>
                  <a:lnTo>
                    <a:pt x="444" y="1226"/>
                  </a:lnTo>
                  <a:lnTo>
                    <a:pt x="432" y="1212"/>
                  </a:lnTo>
                  <a:lnTo>
                    <a:pt x="422" y="1202"/>
                  </a:lnTo>
                  <a:lnTo>
                    <a:pt x="414" y="1192"/>
                  </a:lnTo>
                  <a:lnTo>
                    <a:pt x="410" y="1182"/>
                  </a:lnTo>
                  <a:lnTo>
                    <a:pt x="406" y="1170"/>
                  </a:lnTo>
                  <a:lnTo>
                    <a:pt x="404" y="1160"/>
                  </a:lnTo>
                  <a:lnTo>
                    <a:pt x="404" y="1160"/>
                  </a:lnTo>
                  <a:lnTo>
                    <a:pt x="406" y="1142"/>
                  </a:lnTo>
                  <a:lnTo>
                    <a:pt x="412" y="1122"/>
                  </a:lnTo>
                  <a:lnTo>
                    <a:pt x="420" y="1102"/>
                  </a:lnTo>
                  <a:lnTo>
                    <a:pt x="430" y="1080"/>
                  </a:lnTo>
                  <a:lnTo>
                    <a:pt x="442" y="1060"/>
                  </a:lnTo>
                  <a:lnTo>
                    <a:pt x="456" y="1040"/>
                  </a:lnTo>
                  <a:lnTo>
                    <a:pt x="472" y="1022"/>
                  </a:lnTo>
                  <a:lnTo>
                    <a:pt x="486" y="1006"/>
                  </a:lnTo>
                  <a:lnTo>
                    <a:pt x="486" y="1006"/>
                  </a:lnTo>
                  <a:lnTo>
                    <a:pt x="404" y="960"/>
                  </a:lnTo>
                  <a:lnTo>
                    <a:pt x="334" y="926"/>
                  </a:lnTo>
                  <a:lnTo>
                    <a:pt x="334" y="926"/>
                  </a:lnTo>
                  <a:lnTo>
                    <a:pt x="298" y="968"/>
                  </a:lnTo>
                  <a:lnTo>
                    <a:pt x="298" y="968"/>
                  </a:lnTo>
                  <a:lnTo>
                    <a:pt x="290" y="974"/>
                  </a:lnTo>
                  <a:lnTo>
                    <a:pt x="282" y="976"/>
                  </a:lnTo>
                  <a:lnTo>
                    <a:pt x="272" y="978"/>
                  </a:lnTo>
                  <a:lnTo>
                    <a:pt x="264" y="976"/>
                  </a:lnTo>
                  <a:lnTo>
                    <a:pt x="264" y="976"/>
                  </a:lnTo>
                  <a:lnTo>
                    <a:pt x="204" y="952"/>
                  </a:lnTo>
                  <a:lnTo>
                    <a:pt x="142" y="926"/>
                  </a:lnTo>
                  <a:lnTo>
                    <a:pt x="24" y="874"/>
                  </a:lnTo>
                  <a:lnTo>
                    <a:pt x="24" y="874"/>
                  </a:lnTo>
                  <a:lnTo>
                    <a:pt x="18" y="870"/>
                  </a:lnTo>
                  <a:lnTo>
                    <a:pt x="12" y="862"/>
                  </a:lnTo>
                  <a:lnTo>
                    <a:pt x="8" y="856"/>
                  </a:lnTo>
                  <a:lnTo>
                    <a:pt x="6" y="848"/>
                  </a:lnTo>
                  <a:lnTo>
                    <a:pt x="6" y="848"/>
                  </a:lnTo>
                  <a:lnTo>
                    <a:pt x="2" y="786"/>
                  </a:lnTo>
                  <a:lnTo>
                    <a:pt x="0" y="732"/>
                  </a:lnTo>
                  <a:lnTo>
                    <a:pt x="0" y="732"/>
                  </a:lnTo>
                  <a:lnTo>
                    <a:pt x="2" y="684"/>
                  </a:lnTo>
                  <a:lnTo>
                    <a:pt x="4" y="636"/>
                  </a:lnTo>
                  <a:lnTo>
                    <a:pt x="8" y="588"/>
                  </a:lnTo>
                  <a:lnTo>
                    <a:pt x="16" y="542"/>
                  </a:lnTo>
                  <a:lnTo>
                    <a:pt x="24" y="494"/>
                  </a:lnTo>
                  <a:lnTo>
                    <a:pt x="34" y="448"/>
                  </a:lnTo>
                  <a:lnTo>
                    <a:pt x="46" y="402"/>
                  </a:lnTo>
                  <a:lnTo>
                    <a:pt x="60" y="356"/>
                  </a:lnTo>
                  <a:lnTo>
                    <a:pt x="76" y="310"/>
                  </a:lnTo>
                  <a:lnTo>
                    <a:pt x="92" y="266"/>
                  </a:lnTo>
                  <a:lnTo>
                    <a:pt x="112" y="222"/>
                  </a:lnTo>
                  <a:lnTo>
                    <a:pt x="132" y="178"/>
                  </a:lnTo>
                  <a:lnTo>
                    <a:pt x="156" y="136"/>
                  </a:lnTo>
                  <a:lnTo>
                    <a:pt x="180" y="94"/>
                  </a:lnTo>
                  <a:lnTo>
                    <a:pt x="206" y="54"/>
                  </a:lnTo>
                  <a:lnTo>
                    <a:pt x="234" y="14"/>
                  </a:lnTo>
                  <a:lnTo>
                    <a:pt x="234" y="14"/>
                  </a:lnTo>
                  <a:lnTo>
                    <a:pt x="238" y="8"/>
                  </a:lnTo>
                  <a:lnTo>
                    <a:pt x="242" y="4"/>
                  </a:lnTo>
                  <a:lnTo>
                    <a:pt x="254" y="0"/>
                  </a:lnTo>
                  <a:lnTo>
                    <a:pt x="266" y="0"/>
                  </a:lnTo>
                  <a:lnTo>
                    <a:pt x="272" y="2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586" y="212"/>
                  </a:lnTo>
                  <a:lnTo>
                    <a:pt x="746" y="322"/>
                  </a:lnTo>
                  <a:lnTo>
                    <a:pt x="746" y="322"/>
                  </a:lnTo>
                  <a:lnTo>
                    <a:pt x="754" y="330"/>
                  </a:lnTo>
                  <a:lnTo>
                    <a:pt x="758" y="342"/>
                  </a:lnTo>
                  <a:lnTo>
                    <a:pt x="758" y="354"/>
                  </a:lnTo>
                  <a:lnTo>
                    <a:pt x="754" y="364"/>
                  </a:lnTo>
                  <a:lnTo>
                    <a:pt x="754" y="364"/>
                  </a:lnTo>
                  <a:lnTo>
                    <a:pt x="714" y="426"/>
                  </a:lnTo>
                  <a:lnTo>
                    <a:pt x="714" y="426"/>
                  </a:lnTo>
                  <a:lnTo>
                    <a:pt x="762" y="442"/>
                  </a:lnTo>
                  <a:lnTo>
                    <a:pt x="818" y="458"/>
                  </a:lnTo>
                  <a:lnTo>
                    <a:pt x="870" y="472"/>
                  </a:lnTo>
                  <a:lnTo>
                    <a:pt x="912" y="480"/>
                  </a:lnTo>
                  <a:lnTo>
                    <a:pt x="912" y="480"/>
                  </a:lnTo>
                  <a:lnTo>
                    <a:pt x="920" y="484"/>
                  </a:lnTo>
                  <a:lnTo>
                    <a:pt x="928" y="488"/>
                  </a:lnTo>
                  <a:lnTo>
                    <a:pt x="934" y="496"/>
                  </a:lnTo>
                  <a:lnTo>
                    <a:pt x="938" y="506"/>
                  </a:lnTo>
                  <a:lnTo>
                    <a:pt x="1334" y="428"/>
                  </a:lnTo>
                  <a:lnTo>
                    <a:pt x="1334" y="428"/>
                  </a:lnTo>
                  <a:lnTo>
                    <a:pt x="1348" y="426"/>
                  </a:lnTo>
                  <a:lnTo>
                    <a:pt x="1364" y="426"/>
                  </a:lnTo>
                  <a:lnTo>
                    <a:pt x="1382" y="428"/>
                  </a:lnTo>
                  <a:lnTo>
                    <a:pt x="1402" y="432"/>
                  </a:lnTo>
                  <a:lnTo>
                    <a:pt x="1454" y="444"/>
                  </a:lnTo>
                  <a:lnTo>
                    <a:pt x="1516" y="462"/>
                  </a:lnTo>
                  <a:lnTo>
                    <a:pt x="1520" y="462"/>
                  </a:lnTo>
                  <a:lnTo>
                    <a:pt x="1664" y="500"/>
                  </a:lnTo>
                  <a:lnTo>
                    <a:pt x="1664" y="500"/>
                  </a:lnTo>
                  <a:lnTo>
                    <a:pt x="1686" y="504"/>
                  </a:lnTo>
                  <a:lnTo>
                    <a:pt x="1706" y="506"/>
                  </a:lnTo>
                  <a:lnTo>
                    <a:pt x="1726" y="506"/>
                  </a:lnTo>
                  <a:lnTo>
                    <a:pt x="1744" y="504"/>
                  </a:lnTo>
                  <a:lnTo>
                    <a:pt x="1764" y="500"/>
                  </a:lnTo>
                  <a:lnTo>
                    <a:pt x="1782" y="494"/>
                  </a:lnTo>
                  <a:lnTo>
                    <a:pt x="1800" y="486"/>
                  </a:lnTo>
                  <a:lnTo>
                    <a:pt x="1818" y="476"/>
                  </a:lnTo>
                  <a:lnTo>
                    <a:pt x="1818" y="476"/>
                  </a:lnTo>
                  <a:lnTo>
                    <a:pt x="1800" y="454"/>
                  </a:lnTo>
                  <a:lnTo>
                    <a:pt x="1800" y="454"/>
                  </a:lnTo>
                  <a:lnTo>
                    <a:pt x="1794" y="448"/>
                  </a:lnTo>
                  <a:lnTo>
                    <a:pt x="1792" y="442"/>
                  </a:lnTo>
                  <a:lnTo>
                    <a:pt x="1790" y="434"/>
                  </a:lnTo>
                  <a:lnTo>
                    <a:pt x="1792" y="426"/>
                  </a:lnTo>
                  <a:lnTo>
                    <a:pt x="1792" y="426"/>
                  </a:lnTo>
                  <a:lnTo>
                    <a:pt x="1794" y="420"/>
                  </a:lnTo>
                  <a:lnTo>
                    <a:pt x="1796" y="414"/>
                  </a:lnTo>
                  <a:lnTo>
                    <a:pt x="1802" y="408"/>
                  </a:lnTo>
                  <a:lnTo>
                    <a:pt x="1808" y="404"/>
                  </a:lnTo>
                  <a:lnTo>
                    <a:pt x="1808" y="404"/>
                  </a:lnTo>
                  <a:lnTo>
                    <a:pt x="1856" y="374"/>
                  </a:lnTo>
                  <a:lnTo>
                    <a:pt x="1938" y="318"/>
                  </a:lnTo>
                  <a:lnTo>
                    <a:pt x="2224" y="120"/>
                  </a:lnTo>
                  <a:lnTo>
                    <a:pt x="2224" y="120"/>
                  </a:lnTo>
                  <a:lnTo>
                    <a:pt x="2228" y="118"/>
                  </a:lnTo>
                  <a:lnTo>
                    <a:pt x="2234" y="116"/>
                  </a:lnTo>
                  <a:lnTo>
                    <a:pt x="2246" y="116"/>
                  </a:lnTo>
                  <a:lnTo>
                    <a:pt x="2258" y="120"/>
                  </a:lnTo>
                  <a:lnTo>
                    <a:pt x="2264" y="122"/>
                  </a:lnTo>
                  <a:lnTo>
                    <a:pt x="2268" y="128"/>
                  </a:lnTo>
                  <a:lnTo>
                    <a:pt x="2268" y="128"/>
                  </a:lnTo>
                  <a:lnTo>
                    <a:pt x="2292" y="160"/>
                  </a:lnTo>
                  <a:lnTo>
                    <a:pt x="2314" y="194"/>
                  </a:lnTo>
                  <a:lnTo>
                    <a:pt x="2336" y="228"/>
                  </a:lnTo>
                  <a:lnTo>
                    <a:pt x="2354" y="264"/>
                  </a:lnTo>
                  <a:lnTo>
                    <a:pt x="2372" y="300"/>
                  </a:lnTo>
                  <a:lnTo>
                    <a:pt x="2390" y="336"/>
                  </a:lnTo>
                  <a:lnTo>
                    <a:pt x="2404" y="374"/>
                  </a:lnTo>
                  <a:lnTo>
                    <a:pt x="2418" y="412"/>
                  </a:lnTo>
                  <a:lnTo>
                    <a:pt x="2430" y="450"/>
                  </a:lnTo>
                  <a:lnTo>
                    <a:pt x="2442" y="490"/>
                  </a:lnTo>
                  <a:lnTo>
                    <a:pt x="2450" y="530"/>
                  </a:lnTo>
                  <a:lnTo>
                    <a:pt x="2458" y="570"/>
                  </a:lnTo>
                  <a:lnTo>
                    <a:pt x="2464" y="610"/>
                  </a:lnTo>
                  <a:lnTo>
                    <a:pt x="2468" y="650"/>
                  </a:lnTo>
                  <a:lnTo>
                    <a:pt x="2470" y="692"/>
                  </a:lnTo>
                  <a:lnTo>
                    <a:pt x="2472" y="732"/>
                  </a:lnTo>
                  <a:lnTo>
                    <a:pt x="2472" y="732"/>
                  </a:lnTo>
                  <a:lnTo>
                    <a:pt x="2470" y="754"/>
                  </a:lnTo>
                  <a:lnTo>
                    <a:pt x="2466" y="776"/>
                  </a:lnTo>
                  <a:lnTo>
                    <a:pt x="2460" y="800"/>
                  </a:lnTo>
                  <a:lnTo>
                    <a:pt x="2452" y="824"/>
                  </a:lnTo>
                  <a:lnTo>
                    <a:pt x="2434" y="876"/>
                  </a:lnTo>
                  <a:lnTo>
                    <a:pt x="2410" y="928"/>
                  </a:lnTo>
                  <a:lnTo>
                    <a:pt x="2410" y="928"/>
                  </a:lnTo>
                  <a:lnTo>
                    <a:pt x="2404" y="938"/>
                  </a:lnTo>
                  <a:lnTo>
                    <a:pt x="2394" y="944"/>
                  </a:lnTo>
                  <a:lnTo>
                    <a:pt x="2394" y="944"/>
                  </a:lnTo>
                  <a:lnTo>
                    <a:pt x="2246" y="1006"/>
                  </a:lnTo>
                  <a:lnTo>
                    <a:pt x="2154" y="1048"/>
                  </a:lnTo>
                  <a:lnTo>
                    <a:pt x="2154" y="1048"/>
                  </a:lnTo>
                  <a:lnTo>
                    <a:pt x="2148" y="1050"/>
                  </a:lnTo>
                  <a:lnTo>
                    <a:pt x="2142" y="1050"/>
                  </a:lnTo>
                  <a:lnTo>
                    <a:pt x="2134" y="1050"/>
                  </a:lnTo>
                  <a:lnTo>
                    <a:pt x="2128" y="1048"/>
                  </a:lnTo>
                  <a:lnTo>
                    <a:pt x="2128" y="1048"/>
                  </a:lnTo>
                  <a:lnTo>
                    <a:pt x="2122" y="1044"/>
                  </a:lnTo>
                  <a:lnTo>
                    <a:pt x="2116" y="1040"/>
                  </a:lnTo>
                  <a:lnTo>
                    <a:pt x="2112" y="1034"/>
                  </a:lnTo>
                  <a:lnTo>
                    <a:pt x="2110" y="1028"/>
                  </a:lnTo>
                  <a:lnTo>
                    <a:pt x="2110" y="1028"/>
                  </a:lnTo>
                  <a:lnTo>
                    <a:pt x="2096" y="990"/>
                  </a:lnTo>
                  <a:lnTo>
                    <a:pt x="2074" y="938"/>
                  </a:lnTo>
                  <a:lnTo>
                    <a:pt x="2074" y="938"/>
                  </a:lnTo>
                  <a:lnTo>
                    <a:pt x="2028" y="962"/>
                  </a:lnTo>
                  <a:lnTo>
                    <a:pt x="1972" y="994"/>
                  </a:lnTo>
                  <a:lnTo>
                    <a:pt x="1918" y="1026"/>
                  </a:lnTo>
                  <a:lnTo>
                    <a:pt x="1876" y="1056"/>
                  </a:lnTo>
                  <a:lnTo>
                    <a:pt x="1928" y="1176"/>
                  </a:lnTo>
                  <a:lnTo>
                    <a:pt x="1928" y="1176"/>
                  </a:lnTo>
                  <a:lnTo>
                    <a:pt x="1938" y="1196"/>
                  </a:lnTo>
                  <a:lnTo>
                    <a:pt x="1944" y="1216"/>
                  </a:lnTo>
                  <a:lnTo>
                    <a:pt x="1950" y="1234"/>
                  </a:lnTo>
                  <a:lnTo>
                    <a:pt x="1950" y="1254"/>
                  </a:lnTo>
                  <a:lnTo>
                    <a:pt x="1950" y="1254"/>
                  </a:lnTo>
                  <a:lnTo>
                    <a:pt x="1950" y="1270"/>
                  </a:lnTo>
                  <a:lnTo>
                    <a:pt x="1946" y="1284"/>
                  </a:lnTo>
                  <a:lnTo>
                    <a:pt x="1940" y="1300"/>
                  </a:lnTo>
                  <a:lnTo>
                    <a:pt x="1934" y="1314"/>
                  </a:lnTo>
                  <a:lnTo>
                    <a:pt x="1926" y="1328"/>
                  </a:lnTo>
                  <a:lnTo>
                    <a:pt x="1916" y="1338"/>
                  </a:lnTo>
                  <a:lnTo>
                    <a:pt x="1904" y="1348"/>
                  </a:lnTo>
                  <a:lnTo>
                    <a:pt x="1894" y="1356"/>
                  </a:lnTo>
                  <a:lnTo>
                    <a:pt x="1894" y="1356"/>
                  </a:lnTo>
                  <a:lnTo>
                    <a:pt x="1888" y="1360"/>
                  </a:lnTo>
                  <a:lnTo>
                    <a:pt x="1888" y="1360"/>
                  </a:lnTo>
                  <a:lnTo>
                    <a:pt x="1830" y="1392"/>
                  </a:lnTo>
                  <a:lnTo>
                    <a:pt x="1768" y="1422"/>
                  </a:lnTo>
                  <a:lnTo>
                    <a:pt x="1700" y="1448"/>
                  </a:lnTo>
                  <a:lnTo>
                    <a:pt x="1628" y="1474"/>
                  </a:lnTo>
                  <a:lnTo>
                    <a:pt x="1552" y="1498"/>
                  </a:lnTo>
                  <a:lnTo>
                    <a:pt x="1474" y="1520"/>
                  </a:lnTo>
                  <a:lnTo>
                    <a:pt x="1390" y="1538"/>
                  </a:lnTo>
                  <a:lnTo>
                    <a:pt x="1306" y="1554"/>
                  </a:lnTo>
                  <a:lnTo>
                    <a:pt x="1304" y="1554"/>
                  </a:lnTo>
                  <a:lnTo>
                    <a:pt x="1304" y="1554"/>
                  </a:lnTo>
                  <a:lnTo>
                    <a:pt x="1272" y="1558"/>
                  </a:lnTo>
                  <a:lnTo>
                    <a:pt x="1256" y="1558"/>
                  </a:lnTo>
                  <a:lnTo>
                    <a:pt x="1240" y="1558"/>
                  </a:lnTo>
                  <a:lnTo>
                    <a:pt x="1224" y="1554"/>
                  </a:lnTo>
                  <a:lnTo>
                    <a:pt x="1208" y="1548"/>
                  </a:lnTo>
                  <a:lnTo>
                    <a:pt x="1194" y="1538"/>
                  </a:lnTo>
                  <a:lnTo>
                    <a:pt x="1180" y="1522"/>
                  </a:lnTo>
                  <a:lnTo>
                    <a:pt x="1180" y="1522"/>
                  </a:lnTo>
                  <a:lnTo>
                    <a:pt x="1180" y="1522"/>
                  </a:lnTo>
                  <a:lnTo>
                    <a:pt x="1176" y="1516"/>
                  </a:lnTo>
                  <a:lnTo>
                    <a:pt x="1176" y="1516"/>
                  </a:lnTo>
                  <a:lnTo>
                    <a:pt x="1168" y="1530"/>
                  </a:lnTo>
                  <a:lnTo>
                    <a:pt x="1158" y="1544"/>
                  </a:lnTo>
                  <a:lnTo>
                    <a:pt x="1148" y="1554"/>
                  </a:lnTo>
                  <a:lnTo>
                    <a:pt x="1138" y="1564"/>
                  </a:lnTo>
                  <a:lnTo>
                    <a:pt x="1126" y="1572"/>
                  </a:lnTo>
                  <a:lnTo>
                    <a:pt x="1114" y="1576"/>
                  </a:lnTo>
                  <a:lnTo>
                    <a:pt x="1100" y="1580"/>
                  </a:lnTo>
                  <a:lnTo>
                    <a:pt x="1086" y="1582"/>
                  </a:lnTo>
                  <a:lnTo>
                    <a:pt x="1086" y="1582"/>
                  </a:lnTo>
                  <a:close/>
                  <a:moveTo>
                    <a:pt x="470" y="1156"/>
                  </a:moveTo>
                  <a:lnTo>
                    <a:pt x="470" y="1156"/>
                  </a:lnTo>
                  <a:lnTo>
                    <a:pt x="476" y="1166"/>
                  </a:lnTo>
                  <a:lnTo>
                    <a:pt x="490" y="1180"/>
                  </a:lnTo>
                  <a:lnTo>
                    <a:pt x="512" y="1198"/>
                  </a:lnTo>
                  <a:lnTo>
                    <a:pt x="542" y="1220"/>
                  </a:lnTo>
                  <a:lnTo>
                    <a:pt x="582" y="1246"/>
                  </a:lnTo>
                  <a:lnTo>
                    <a:pt x="632" y="1278"/>
                  </a:lnTo>
                  <a:lnTo>
                    <a:pt x="692" y="1316"/>
                  </a:lnTo>
                  <a:lnTo>
                    <a:pt x="766" y="1358"/>
                  </a:lnTo>
                  <a:lnTo>
                    <a:pt x="766" y="1358"/>
                  </a:lnTo>
                  <a:lnTo>
                    <a:pt x="880" y="1420"/>
                  </a:lnTo>
                  <a:lnTo>
                    <a:pt x="978" y="1470"/>
                  </a:lnTo>
                  <a:lnTo>
                    <a:pt x="1050" y="1502"/>
                  </a:lnTo>
                  <a:lnTo>
                    <a:pt x="1072" y="1512"/>
                  </a:lnTo>
                  <a:lnTo>
                    <a:pt x="1088" y="1516"/>
                  </a:lnTo>
                  <a:lnTo>
                    <a:pt x="1088" y="1516"/>
                  </a:lnTo>
                  <a:lnTo>
                    <a:pt x="1094" y="1514"/>
                  </a:lnTo>
                  <a:lnTo>
                    <a:pt x="1100" y="1510"/>
                  </a:lnTo>
                  <a:lnTo>
                    <a:pt x="1106" y="1504"/>
                  </a:lnTo>
                  <a:lnTo>
                    <a:pt x="1112" y="1498"/>
                  </a:lnTo>
                  <a:lnTo>
                    <a:pt x="1120" y="1478"/>
                  </a:lnTo>
                  <a:lnTo>
                    <a:pt x="1126" y="1456"/>
                  </a:lnTo>
                  <a:lnTo>
                    <a:pt x="1126" y="1456"/>
                  </a:lnTo>
                  <a:lnTo>
                    <a:pt x="1098" y="1424"/>
                  </a:lnTo>
                  <a:lnTo>
                    <a:pt x="1066" y="1390"/>
                  </a:lnTo>
                  <a:lnTo>
                    <a:pt x="1028" y="1354"/>
                  </a:lnTo>
                  <a:lnTo>
                    <a:pt x="990" y="1320"/>
                  </a:lnTo>
                  <a:lnTo>
                    <a:pt x="990" y="1320"/>
                  </a:lnTo>
                  <a:lnTo>
                    <a:pt x="964" y="1300"/>
                  </a:lnTo>
                  <a:lnTo>
                    <a:pt x="926" y="1272"/>
                  </a:lnTo>
                  <a:lnTo>
                    <a:pt x="818" y="1202"/>
                  </a:lnTo>
                  <a:lnTo>
                    <a:pt x="686" y="1122"/>
                  </a:lnTo>
                  <a:lnTo>
                    <a:pt x="546" y="1038"/>
                  </a:lnTo>
                  <a:lnTo>
                    <a:pt x="546" y="1038"/>
                  </a:lnTo>
                  <a:lnTo>
                    <a:pt x="532" y="1050"/>
                  </a:lnTo>
                  <a:lnTo>
                    <a:pt x="520" y="1066"/>
                  </a:lnTo>
                  <a:lnTo>
                    <a:pt x="506" y="1082"/>
                  </a:lnTo>
                  <a:lnTo>
                    <a:pt x="496" y="1098"/>
                  </a:lnTo>
                  <a:lnTo>
                    <a:pt x="486" y="1114"/>
                  </a:lnTo>
                  <a:lnTo>
                    <a:pt x="478" y="1130"/>
                  </a:lnTo>
                  <a:lnTo>
                    <a:pt x="472" y="1146"/>
                  </a:lnTo>
                  <a:lnTo>
                    <a:pt x="470" y="1156"/>
                  </a:lnTo>
                  <a:lnTo>
                    <a:pt x="470" y="1156"/>
                  </a:lnTo>
                  <a:close/>
                  <a:moveTo>
                    <a:pt x="378" y="876"/>
                  </a:moveTo>
                  <a:lnTo>
                    <a:pt x="378" y="876"/>
                  </a:lnTo>
                  <a:lnTo>
                    <a:pt x="458" y="916"/>
                  </a:lnTo>
                  <a:lnTo>
                    <a:pt x="550" y="966"/>
                  </a:lnTo>
                  <a:lnTo>
                    <a:pt x="648" y="1024"/>
                  </a:lnTo>
                  <a:lnTo>
                    <a:pt x="748" y="1084"/>
                  </a:lnTo>
                  <a:lnTo>
                    <a:pt x="844" y="1142"/>
                  </a:lnTo>
                  <a:lnTo>
                    <a:pt x="926" y="1194"/>
                  </a:lnTo>
                  <a:lnTo>
                    <a:pt x="990" y="1238"/>
                  </a:lnTo>
                  <a:lnTo>
                    <a:pt x="1032" y="1270"/>
                  </a:lnTo>
                  <a:lnTo>
                    <a:pt x="1032" y="1270"/>
                  </a:lnTo>
                  <a:lnTo>
                    <a:pt x="1068" y="1302"/>
                  </a:lnTo>
                  <a:lnTo>
                    <a:pt x="1102" y="1334"/>
                  </a:lnTo>
                  <a:lnTo>
                    <a:pt x="1132" y="1366"/>
                  </a:lnTo>
                  <a:lnTo>
                    <a:pt x="1160" y="1396"/>
                  </a:lnTo>
                  <a:lnTo>
                    <a:pt x="1204" y="1448"/>
                  </a:lnTo>
                  <a:lnTo>
                    <a:pt x="1232" y="1482"/>
                  </a:lnTo>
                  <a:lnTo>
                    <a:pt x="1232" y="1484"/>
                  </a:lnTo>
                  <a:lnTo>
                    <a:pt x="1232" y="1484"/>
                  </a:lnTo>
                  <a:lnTo>
                    <a:pt x="1234" y="1486"/>
                  </a:lnTo>
                  <a:lnTo>
                    <a:pt x="1234" y="1486"/>
                  </a:lnTo>
                  <a:lnTo>
                    <a:pt x="1236" y="1488"/>
                  </a:lnTo>
                  <a:lnTo>
                    <a:pt x="1240" y="1492"/>
                  </a:lnTo>
                  <a:lnTo>
                    <a:pt x="1252" y="1494"/>
                  </a:lnTo>
                  <a:lnTo>
                    <a:pt x="1268" y="1494"/>
                  </a:lnTo>
                  <a:lnTo>
                    <a:pt x="1294" y="1490"/>
                  </a:lnTo>
                  <a:lnTo>
                    <a:pt x="1294" y="1490"/>
                  </a:lnTo>
                  <a:lnTo>
                    <a:pt x="1294" y="1490"/>
                  </a:lnTo>
                  <a:lnTo>
                    <a:pt x="1378" y="1474"/>
                  </a:lnTo>
                  <a:lnTo>
                    <a:pt x="1456" y="1456"/>
                  </a:lnTo>
                  <a:lnTo>
                    <a:pt x="1534" y="1436"/>
                  </a:lnTo>
                  <a:lnTo>
                    <a:pt x="1606" y="1414"/>
                  </a:lnTo>
                  <a:lnTo>
                    <a:pt x="1676" y="1390"/>
                  </a:lnTo>
                  <a:lnTo>
                    <a:pt x="1740" y="1362"/>
                  </a:lnTo>
                  <a:lnTo>
                    <a:pt x="1800" y="1334"/>
                  </a:lnTo>
                  <a:lnTo>
                    <a:pt x="1856" y="1304"/>
                  </a:lnTo>
                  <a:lnTo>
                    <a:pt x="1856" y="1304"/>
                  </a:lnTo>
                  <a:lnTo>
                    <a:pt x="1862" y="1300"/>
                  </a:lnTo>
                  <a:lnTo>
                    <a:pt x="1862" y="1300"/>
                  </a:lnTo>
                  <a:lnTo>
                    <a:pt x="1870" y="1294"/>
                  </a:lnTo>
                  <a:lnTo>
                    <a:pt x="1876" y="1282"/>
                  </a:lnTo>
                  <a:lnTo>
                    <a:pt x="1884" y="1270"/>
                  </a:lnTo>
                  <a:lnTo>
                    <a:pt x="1884" y="1262"/>
                  </a:lnTo>
                  <a:lnTo>
                    <a:pt x="1886" y="1254"/>
                  </a:lnTo>
                  <a:lnTo>
                    <a:pt x="1886" y="1254"/>
                  </a:lnTo>
                  <a:lnTo>
                    <a:pt x="1884" y="1242"/>
                  </a:lnTo>
                  <a:lnTo>
                    <a:pt x="1882" y="1230"/>
                  </a:lnTo>
                  <a:lnTo>
                    <a:pt x="1878" y="1218"/>
                  </a:lnTo>
                  <a:lnTo>
                    <a:pt x="1872" y="1206"/>
                  </a:lnTo>
                  <a:lnTo>
                    <a:pt x="1872" y="1206"/>
                  </a:lnTo>
                  <a:lnTo>
                    <a:pt x="1870" y="1204"/>
                  </a:lnTo>
                  <a:lnTo>
                    <a:pt x="1712" y="844"/>
                  </a:lnTo>
                  <a:lnTo>
                    <a:pt x="1692" y="818"/>
                  </a:lnTo>
                  <a:lnTo>
                    <a:pt x="1692" y="818"/>
                  </a:lnTo>
                  <a:lnTo>
                    <a:pt x="1684" y="810"/>
                  </a:lnTo>
                  <a:lnTo>
                    <a:pt x="1672" y="804"/>
                  </a:lnTo>
                  <a:lnTo>
                    <a:pt x="1640" y="786"/>
                  </a:lnTo>
                  <a:lnTo>
                    <a:pt x="1596" y="766"/>
                  </a:lnTo>
                  <a:lnTo>
                    <a:pt x="1548" y="746"/>
                  </a:lnTo>
                  <a:lnTo>
                    <a:pt x="1500" y="726"/>
                  </a:lnTo>
                  <a:lnTo>
                    <a:pt x="1454" y="710"/>
                  </a:lnTo>
                  <a:lnTo>
                    <a:pt x="1418" y="698"/>
                  </a:lnTo>
                  <a:lnTo>
                    <a:pt x="1392" y="692"/>
                  </a:lnTo>
                  <a:lnTo>
                    <a:pt x="1088" y="730"/>
                  </a:lnTo>
                  <a:lnTo>
                    <a:pt x="1088" y="730"/>
                  </a:lnTo>
                  <a:lnTo>
                    <a:pt x="1054" y="734"/>
                  </a:lnTo>
                  <a:lnTo>
                    <a:pt x="1016" y="738"/>
                  </a:lnTo>
                  <a:lnTo>
                    <a:pt x="978" y="738"/>
                  </a:lnTo>
                  <a:lnTo>
                    <a:pt x="958" y="736"/>
                  </a:lnTo>
                  <a:lnTo>
                    <a:pt x="940" y="734"/>
                  </a:lnTo>
                  <a:lnTo>
                    <a:pt x="922" y="728"/>
                  </a:lnTo>
                  <a:lnTo>
                    <a:pt x="904" y="722"/>
                  </a:lnTo>
                  <a:lnTo>
                    <a:pt x="888" y="714"/>
                  </a:lnTo>
                  <a:lnTo>
                    <a:pt x="872" y="704"/>
                  </a:lnTo>
                  <a:lnTo>
                    <a:pt x="860" y="690"/>
                  </a:lnTo>
                  <a:lnTo>
                    <a:pt x="848" y="674"/>
                  </a:lnTo>
                  <a:lnTo>
                    <a:pt x="838" y="656"/>
                  </a:lnTo>
                  <a:lnTo>
                    <a:pt x="832" y="634"/>
                  </a:lnTo>
                  <a:lnTo>
                    <a:pt x="832" y="634"/>
                  </a:lnTo>
                  <a:lnTo>
                    <a:pt x="826" y="602"/>
                  </a:lnTo>
                  <a:lnTo>
                    <a:pt x="824" y="574"/>
                  </a:lnTo>
                  <a:lnTo>
                    <a:pt x="826" y="562"/>
                  </a:lnTo>
                  <a:lnTo>
                    <a:pt x="828" y="550"/>
                  </a:lnTo>
                  <a:lnTo>
                    <a:pt x="832" y="540"/>
                  </a:lnTo>
                  <a:lnTo>
                    <a:pt x="836" y="530"/>
                  </a:lnTo>
                  <a:lnTo>
                    <a:pt x="836" y="530"/>
                  </a:lnTo>
                  <a:lnTo>
                    <a:pt x="750" y="506"/>
                  </a:lnTo>
                  <a:lnTo>
                    <a:pt x="676" y="482"/>
                  </a:lnTo>
                  <a:lnTo>
                    <a:pt x="676" y="482"/>
                  </a:lnTo>
                  <a:lnTo>
                    <a:pt x="666" y="494"/>
                  </a:lnTo>
                  <a:lnTo>
                    <a:pt x="666" y="494"/>
                  </a:lnTo>
                  <a:lnTo>
                    <a:pt x="600" y="586"/>
                  </a:lnTo>
                  <a:lnTo>
                    <a:pt x="526" y="686"/>
                  </a:lnTo>
                  <a:lnTo>
                    <a:pt x="450" y="784"/>
                  </a:lnTo>
                  <a:lnTo>
                    <a:pt x="378" y="876"/>
                  </a:lnTo>
                  <a:lnTo>
                    <a:pt x="378" y="876"/>
                  </a:lnTo>
                  <a:close/>
                  <a:moveTo>
                    <a:pt x="468" y="1156"/>
                  </a:moveTo>
                  <a:lnTo>
                    <a:pt x="468" y="1156"/>
                  </a:lnTo>
                  <a:lnTo>
                    <a:pt x="468" y="1156"/>
                  </a:lnTo>
                  <a:close/>
                  <a:moveTo>
                    <a:pt x="1382" y="620"/>
                  </a:moveTo>
                  <a:lnTo>
                    <a:pt x="1382" y="620"/>
                  </a:lnTo>
                  <a:lnTo>
                    <a:pt x="1408" y="622"/>
                  </a:lnTo>
                  <a:lnTo>
                    <a:pt x="1448" y="634"/>
                  </a:lnTo>
                  <a:lnTo>
                    <a:pt x="1500" y="648"/>
                  </a:lnTo>
                  <a:lnTo>
                    <a:pt x="1558" y="670"/>
                  </a:lnTo>
                  <a:lnTo>
                    <a:pt x="1616" y="694"/>
                  </a:lnTo>
                  <a:lnTo>
                    <a:pt x="1644" y="706"/>
                  </a:lnTo>
                  <a:lnTo>
                    <a:pt x="1672" y="720"/>
                  </a:lnTo>
                  <a:lnTo>
                    <a:pt x="1696" y="734"/>
                  </a:lnTo>
                  <a:lnTo>
                    <a:pt x="1718" y="748"/>
                  </a:lnTo>
                  <a:lnTo>
                    <a:pt x="1736" y="764"/>
                  </a:lnTo>
                  <a:lnTo>
                    <a:pt x="1750" y="778"/>
                  </a:lnTo>
                  <a:lnTo>
                    <a:pt x="1750" y="778"/>
                  </a:lnTo>
                  <a:lnTo>
                    <a:pt x="1754" y="784"/>
                  </a:lnTo>
                  <a:lnTo>
                    <a:pt x="1754" y="784"/>
                  </a:lnTo>
                  <a:lnTo>
                    <a:pt x="1794" y="860"/>
                  </a:lnTo>
                  <a:lnTo>
                    <a:pt x="1826" y="926"/>
                  </a:lnTo>
                  <a:lnTo>
                    <a:pt x="1856" y="990"/>
                  </a:lnTo>
                  <a:lnTo>
                    <a:pt x="1856" y="990"/>
                  </a:lnTo>
                  <a:lnTo>
                    <a:pt x="1898" y="962"/>
                  </a:lnTo>
                  <a:lnTo>
                    <a:pt x="1946" y="934"/>
                  </a:lnTo>
                  <a:lnTo>
                    <a:pt x="1994" y="908"/>
                  </a:lnTo>
                  <a:lnTo>
                    <a:pt x="2036" y="884"/>
                  </a:lnTo>
                  <a:lnTo>
                    <a:pt x="2036" y="884"/>
                  </a:lnTo>
                  <a:lnTo>
                    <a:pt x="2026" y="860"/>
                  </a:lnTo>
                  <a:lnTo>
                    <a:pt x="2012" y="830"/>
                  </a:lnTo>
                  <a:lnTo>
                    <a:pt x="1970" y="750"/>
                  </a:lnTo>
                  <a:lnTo>
                    <a:pt x="1914" y="652"/>
                  </a:lnTo>
                  <a:lnTo>
                    <a:pt x="1846" y="536"/>
                  </a:lnTo>
                  <a:lnTo>
                    <a:pt x="1846" y="536"/>
                  </a:lnTo>
                  <a:lnTo>
                    <a:pt x="1822" y="548"/>
                  </a:lnTo>
                  <a:lnTo>
                    <a:pt x="1800" y="556"/>
                  </a:lnTo>
                  <a:lnTo>
                    <a:pt x="1776" y="564"/>
                  </a:lnTo>
                  <a:lnTo>
                    <a:pt x="1752" y="568"/>
                  </a:lnTo>
                  <a:lnTo>
                    <a:pt x="1726" y="570"/>
                  </a:lnTo>
                  <a:lnTo>
                    <a:pt x="1702" y="570"/>
                  </a:lnTo>
                  <a:lnTo>
                    <a:pt x="1676" y="568"/>
                  </a:lnTo>
                  <a:lnTo>
                    <a:pt x="1650" y="564"/>
                  </a:lnTo>
                  <a:lnTo>
                    <a:pt x="1650" y="564"/>
                  </a:lnTo>
                  <a:lnTo>
                    <a:pt x="1650" y="564"/>
                  </a:lnTo>
                  <a:lnTo>
                    <a:pt x="1498" y="524"/>
                  </a:lnTo>
                  <a:lnTo>
                    <a:pt x="1498" y="524"/>
                  </a:lnTo>
                  <a:lnTo>
                    <a:pt x="1412" y="500"/>
                  </a:lnTo>
                  <a:lnTo>
                    <a:pt x="1374" y="492"/>
                  </a:lnTo>
                  <a:lnTo>
                    <a:pt x="1358" y="490"/>
                  </a:lnTo>
                  <a:lnTo>
                    <a:pt x="1350" y="490"/>
                  </a:lnTo>
                  <a:lnTo>
                    <a:pt x="1350" y="490"/>
                  </a:lnTo>
                  <a:lnTo>
                    <a:pt x="1346" y="490"/>
                  </a:lnTo>
                  <a:lnTo>
                    <a:pt x="928" y="574"/>
                  </a:lnTo>
                  <a:lnTo>
                    <a:pt x="928" y="574"/>
                  </a:lnTo>
                  <a:lnTo>
                    <a:pt x="914" y="578"/>
                  </a:lnTo>
                  <a:lnTo>
                    <a:pt x="910" y="580"/>
                  </a:lnTo>
                  <a:lnTo>
                    <a:pt x="908" y="584"/>
                  </a:lnTo>
                  <a:lnTo>
                    <a:pt x="906" y="590"/>
                  </a:lnTo>
                  <a:lnTo>
                    <a:pt x="906" y="596"/>
                  </a:lnTo>
                  <a:lnTo>
                    <a:pt x="908" y="614"/>
                  </a:lnTo>
                  <a:lnTo>
                    <a:pt x="908" y="614"/>
                  </a:lnTo>
                  <a:lnTo>
                    <a:pt x="910" y="624"/>
                  </a:lnTo>
                  <a:lnTo>
                    <a:pt x="914" y="632"/>
                  </a:lnTo>
                  <a:lnTo>
                    <a:pt x="922" y="640"/>
                  </a:lnTo>
                  <a:lnTo>
                    <a:pt x="934" y="648"/>
                  </a:lnTo>
                  <a:lnTo>
                    <a:pt x="954" y="652"/>
                  </a:lnTo>
                  <a:lnTo>
                    <a:pt x="980" y="656"/>
                  </a:lnTo>
                  <a:lnTo>
                    <a:pt x="1018" y="654"/>
                  </a:lnTo>
                  <a:lnTo>
                    <a:pt x="1068" y="650"/>
                  </a:lnTo>
                  <a:lnTo>
                    <a:pt x="1068" y="650"/>
                  </a:lnTo>
                  <a:lnTo>
                    <a:pt x="1068" y="650"/>
                  </a:lnTo>
                  <a:lnTo>
                    <a:pt x="1380" y="620"/>
                  </a:lnTo>
                  <a:lnTo>
                    <a:pt x="1380" y="620"/>
                  </a:lnTo>
                  <a:lnTo>
                    <a:pt x="1382" y="620"/>
                  </a:lnTo>
                  <a:lnTo>
                    <a:pt x="1382" y="620"/>
                  </a:lnTo>
                  <a:close/>
                  <a:moveTo>
                    <a:pt x="1872" y="440"/>
                  </a:moveTo>
                  <a:lnTo>
                    <a:pt x="1872" y="440"/>
                  </a:lnTo>
                  <a:lnTo>
                    <a:pt x="1892" y="468"/>
                  </a:lnTo>
                  <a:lnTo>
                    <a:pt x="1914" y="498"/>
                  </a:lnTo>
                  <a:lnTo>
                    <a:pt x="1956" y="566"/>
                  </a:lnTo>
                  <a:lnTo>
                    <a:pt x="1998" y="638"/>
                  </a:lnTo>
                  <a:lnTo>
                    <a:pt x="2038" y="714"/>
                  </a:lnTo>
                  <a:lnTo>
                    <a:pt x="2076" y="790"/>
                  </a:lnTo>
                  <a:lnTo>
                    <a:pt x="2110" y="860"/>
                  </a:lnTo>
                  <a:lnTo>
                    <a:pt x="2138" y="922"/>
                  </a:lnTo>
                  <a:lnTo>
                    <a:pt x="2160" y="974"/>
                  </a:lnTo>
                  <a:lnTo>
                    <a:pt x="2160" y="974"/>
                  </a:lnTo>
                  <a:lnTo>
                    <a:pt x="2254" y="932"/>
                  </a:lnTo>
                  <a:lnTo>
                    <a:pt x="2356" y="888"/>
                  </a:lnTo>
                  <a:lnTo>
                    <a:pt x="2356" y="888"/>
                  </a:lnTo>
                  <a:lnTo>
                    <a:pt x="2372" y="852"/>
                  </a:lnTo>
                  <a:lnTo>
                    <a:pt x="2388" y="812"/>
                  </a:lnTo>
                  <a:lnTo>
                    <a:pt x="2396" y="790"/>
                  </a:lnTo>
                  <a:lnTo>
                    <a:pt x="2402" y="770"/>
                  </a:lnTo>
                  <a:lnTo>
                    <a:pt x="2404" y="750"/>
                  </a:lnTo>
                  <a:lnTo>
                    <a:pt x="2406" y="732"/>
                  </a:lnTo>
                  <a:lnTo>
                    <a:pt x="2406" y="732"/>
                  </a:lnTo>
                  <a:lnTo>
                    <a:pt x="2406" y="696"/>
                  </a:lnTo>
                  <a:lnTo>
                    <a:pt x="2404" y="660"/>
                  </a:lnTo>
                  <a:lnTo>
                    <a:pt x="2400" y="624"/>
                  </a:lnTo>
                  <a:lnTo>
                    <a:pt x="2396" y="588"/>
                  </a:lnTo>
                  <a:lnTo>
                    <a:pt x="2388" y="552"/>
                  </a:lnTo>
                  <a:lnTo>
                    <a:pt x="2382" y="518"/>
                  </a:lnTo>
                  <a:lnTo>
                    <a:pt x="2372" y="482"/>
                  </a:lnTo>
                  <a:lnTo>
                    <a:pt x="2362" y="448"/>
                  </a:lnTo>
                  <a:lnTo>
                    <a:pt x="2350" y="414"/>
                  </a:lnTo>
                  <a:lnTo>
                    <a:pt x="2338" y="380"/>
                  </a:lnTo>
                  <a:lnTo>
                    <a:pt x="2324" y="346"/>
                  </a:lnTo>
                  <a:lnTo>
                    <a:pt x="2308" y="314"/>
                  </a:lnTo>
                  <a:lnTo>
                    <a:pt x="2292" y="282"/>
                  </a:lnTo>
                  <a:lnTo>
                    <a:pt x="2274" y="252"/>
                  </a:lnTo>
                  <a:lnTo>
                    <a:pt x="2254" y="222"/>
                  </a:lnTo>
                  <a:lnTo>
                    <a:pt x="2234" y="192"/>
                  </a:lnTo>
                  <a:lnTo>
                    <a:pt x="2234" y="192"/>
                  </a:lnTo>
                  <a:lnTo>
                    <a:pt x="2006" y="350"/>
                  </a:lnTo>
                  <a:lnTo>
                    <a:pt x="1928" y="404"/>
                  </a:lnTo>
                  <a:lnTo>
                    <a:pt x="1872" y="440"/>
                  </a:lnTo>
                  <a:lnTo>
                    <a:pt x="1872" y="440"/>
                  </a:lnTo>
                  <a:close/>
                  <a:moveTo>
                    <a:pt x="70" y="822"/>
                  </a:moveTo>
                  <a:lnTo>
                    <a:pt x="70" y="822"/>
                  </a:lnTo>
                  <a:lnTo>
                    <a:pt x="172" y="870"/>
                  </a:lnTo>
                  <a:lnTo>
                    <a:pt x="266" y="908"/>
                  </a:lnTo>
                  <a:lnTo>
                    <a:pt x="266" y="908"/>
                  </a:lnTo>
                  <a:lnTo>
                    <a:pt x="316" y="848"/>
                  </a:lnTo>
                  <a:lnTo>
                    <a:pt x="316" y="848"/>
                  </a:lnTo>
                  <a:lnTo>
                    <a:pt x="480" y="632"/>
                  </a:lnTo>
                  <a:lnTo>
                    <a:pt x="480" y="632"/>
                  </a:lnTo>
                  <a:lnTo>
                    <a:pt x="612" y="458"/>
                  </a:lnTo>
                  <a:lnTo>
                    <a:pt x="612" y="458"/>
                  </a:lnTo>
                  <a:lnTo>
                    <a:pt x="682" y="356"/>
                  </a:lnTo>
                  <a:lnTo>
                    <a:pt x="682" y="356"/>
                  </a:lnTo>
                  <a:lnTo>
                    <a:pt x="528" y="250"/>
                  </a:lnTo>
                  <a:lnTo>
                    <a:pt x="268" y="76"/>
                  </a:lnTo>
                  <a:lnTo>
                    <a:pt x="268" y="76"/>
                  </a:lnTo>
                  <a:lnTo>
                    <a:pt x="244" y="114"/>
                  </a:lnTo>
                  <a:lnTo>
                    <a:pt x="222" y="152"/>
                  </a:lnTo>
                  <a:lnTo>
                    <a:pt x="200" y="190"/>
                  </a:lnTo>
                  <a:lnTo>
                    <a:pt x="180" y="228"/>
                  </a:lnTo>
                  <a:lnTo>
                    <a:pt x="162" y="268"/>
                  </a:lnTo>
                  <a:lnTo>
                    <a:pt x="146" y="308"/>
                  </a:lnTo>
                  <a:lnTo>
                    <a:pt x="130" y="350"/>
                  </a:lnTo>
                  <a:lnTo>
                    <a:pt x="116" y="390"/>
                  </a:lnTo>
                  <a:lnTo>
                    <a:pt x="104" y="432"/>
                  </a:lnTo>
                  <a:lnTo>
                    <a:pt x="94" y="474"/>
                  </a:lnTo>
                  <a:lnTo>
                    <a:pt x="86" y="516"/>
                  </a:lnTo>
                  <a:lnTo>
                    <a:pt x="78" y="558"/>
                  </a:lnTo>
                  <a:lnTo>
                    <a:pt x="72" y="602"/>
                  </a:lnTo>
                  <a:lnTo>
                    <a:pt x="68" y="646"/>
                  </a:lnTo>
                  <a:lnTo>
                    <a:pt x="66" y="690"/>
                  </a:lnTo>
                  <a:lnTo>
                    <a:pt x="66" y="732"/>
                  </a:lnTo>
                  <a:lnTo>
                    <a:pt x="66" y="732"/>
                  </a:lnTo>
                  <a:lnTo>
                    <a:pt x="66" y="776"/>
                  </a:lnTo>
                  <a:lnTo>
                    <a:pt x="70" y="822"/>
                  </a:lnTo>
                  <a:lnTo>
                    <a:pt x="70" y="8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0" name="Freeform 52">
              <a:extLst>
                <a:ext uri="{FF2B5EF4-FFF2-40B4-BE49-F238E27FC236}">
                  <a16:creationId xmlns:a16="http://schemas.microsoft.com/office/drawing/2014/main" id="{4C34B675-4597-4620-8862-74F6580E4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79663" y="6786563"/>
              <a:ext cx="155575" cy="314325"/>
            </a:xfrm>
            <a:custGeom>
              <a:avLst/>
              <a:gdLst>
                <a:gd name="T0" fmla="*/ 32 w 98"/>
                <a:gd name="T1" fmla="*/ 198 h 198"/>
                <a:gd name="T2" fmla="*/ 32 w 98"/>
                <a:gd name="T3" fmla="*/ 198 h 198"/>
                <a:gd name="T4" fmla="*/ 24 w 98"/>
                <a:gd name="T5" fmla="*/ 198 h 198"/>
                <a:gd name="T6" fmla="*/ 18 w 98"/>
                <a:gd name="T7" fmla="*/ 194 h 198"/>
                <a:gd name="T8" fmla="*/ 10 w 98"/>
                <a:gd name="T9" fmla="*/ 190 h 198"/>
                <a:gd name="T10" fmla="*/ 6 w 98"/>
                <a:gd name="T11" fmla="*/ 184 h 198"/>
                <a:gd name="T12" fmla="*/ 6 w 98"/>
                <a:gd name="T13" fmla="*/ 184 h 198"/>
                <a:gd name="T14" fmla="*/ 2 w 98"/>
                <a:gd name="T15" fmla="*/ 178 h 198"/>
                <a:gd name="T16" fmla="*/ 0 w 98"/>
                <a:gd name="T17" fmla="*/ 172 h 198"/>
                <a:gd name="T18" fmla="*/ 0 w 98"/>
                <a:gd name="T19" fmla="*/ 166 h 198"/>
                <a:gd name="T20" fmla="*/ 0 w 98"/>
                <a:gd name="T21" fmla="*/ 160 h 198"/>
                <a:gd name="T22" fmla="*/ 2 w 98"/>
                <a:gd name="T23" fmla="*/ 154 h 198"/>
                <a:gd name="T24" fmla="*/ 4 w 98"/>
                <a:gd name="T25" fmla="*/ 148 h 198"/>
                <a:gd name="T26" fmla="*/ 8 w 98"/>
                <a:gd name="T27" fmla="*/ 144 h 198"/>
                <a:gd name="T28" fmla="*/ 12 w 98"/>
                <a:gd name="T29" fmla="*/ 140 h 198"/>
                <a:gd name="T30" fmla="*/ 12 w 98"/>
                <a:gd name="T31" fmla="*/ 140 h 198"/>
                <a:gd name="T32" fmla="*/ 22 w 98"/>
                <a:gd name="T33" fmla="*/ 130 h 198"/>
                <a:gd name="T34" fmla="*/ 28 w 98"/>
                <a:gd name="T35" fmla="*/ 120 h 198"/>
                <a:gd name="T36" fmla="*/ 28 w 98"/>
                <a:gd name="T37" fmla="*/ 120 h 198"/>
                <a:gd name="T38" fmla="*/ 30 w 98"/>
                <a:gd name="T39" fmla="*/ 112 h 198"/>
                <a:gd name="T40" fmla="*/ 32 w 98"/>
                <a:gd name="T41" fmla="*/ 104 h 198"/>
                <a:gd name="T42" fmla="*/ 32 w 98"/>
                <a:gd name="T43" fmla="*/ 84 h 198"/>
                <a:gd name="T44" fmla="*/ 28 w 98"/>
                <a:gd name="T45" fmla="*/ 68 h 198"/>
                <a:gd name="T46" fmla="*/ 24 w 98"/>
                <a:gd name="T47" fmla="*/ 60 h 198"/>
                <a:gd name="T48" fmla="*/ 20 w 98"/>
                <a:gd name="T49" fmla="*/ 56 h 198"/>
                <a:gd name="T50" fmla="*/ 20 w 98"/>
                <a:gd name="T51" fmla="*/ 56 h 198"/>
                <a:gd name="T52" fmla="*/ 16 w 98"/>
                <a:gd name="T53" fmla="*/ 50 h 198"/>
                <a:gd name="T54" fmla="*/ 14 w 98"/>
                <a:gd name="T55" fmla="*/ 44 h 198"/>
                <a:gd name="T56" fmla="*/ 12 w 98"/>
                <a:gd name="T57" fmla="*/ 38 h 198"/>
                <a:gd name="T58" fmla="*/ 12 w 98"/>
                <a:gd name="T59" fmla="*/ 32 h 198"/>
                <a:gd name="T60" fmla="*/ 12 w 98"/>
                <a:gd name="T61" fmla="*/ 26 h 198"/>
                <a:gd name="T62" fmla="*/ 14 w 98"/>
                <a:gd name="T63" fmla="*/ 20 h 198"/>
                <a:gd name="T64" fmla="*/ 18 w 98"/>
                <a:gd name="T65" fmla="*/ 14 h 198"/>
                <a:gd name="T66" fmla="*/ 22 w 98"/>
                <a:gd name="T67" fmla="*/ 10 h 198"/>
                <a:gd name="T68" fmla="*/ 22 w 98"/>
                <a:gd name="T69" fmla="*/ 10 h 198"/>
                <a:gd name="T70" fmla="*/ 26 w 98"/>
                <a:gd name="T71" fmla="*/ 6 h 198"/>
                <a:gd name="T72" fmla="*/ 32 w 98"/>
                <a:gd name="T73" fmla="*/ 2 h 198"/>
                <a:gd name="T74" fmla="*/ 38 w 98"/>
                <a:gd name="T75" fmla="*/ 0 h 198"/>
                <a:gd name="T76" fmla="*/ 44 w 98"/>
                <a:gd name="T77" fmla="*/ 0 h 198"/>
                <a:gd name="T78" fmla="*/ 50 w 98"/>
                <a:gd name="T79" fmla="*/ 0 h 198"/>
                <a:gd name="T80" fmla="*/ 56 w 98"/>
                <a:gd name="T81" fmla="*/ 2 h 198"/>
                <a:gd name="T82" fmla="*/ 62 w 98"/>
                <a:gd name="T83" fmla="*/ 6 h 198"/>
                <a:gd name="T84" fmla="*/ 68 w 98"/>
                <a:gd name="T85" fmla="*/ 10 h 198"/>
                <a:gd name="T86" fmla="*/ 68 w 98"/>
                <a:gd name="T87" fmla="*/ 10 h 198"/>
                <a:gd name="T88" fmla="*/ 78 w 98"/>
                <a:gd name="T89" fmla="*/ 24 h 198"/>
                <a:gd name="T90" fmla="*/ 86 w 98"/>
                <a:gd name="T91" fmla="*/ 40 h 198"/>
                <a:gd name="T92" fmla="*/ 92 w 98"/>
                <a:gd name="T93" fmla="*/ 58 h 198"/>
                <a:gd name="T94" fmla="*/ 96 w 98"/>
                <a:gd name="T95" fmla="*/ 76 h 198"/>
                <a:gd name="T96" fmla="*/ 98 w 98"/>
                <a:gd name="T97" fmla="*/ 94 h 198"/>
                <a:gd name="T98" fmla="*/ 96 w 98"/>
                <a:gd name="T99" fmla="*/ 112 h 198"/>
                <a:gd name="T100" fmla="*/ 94 w 98"/>
                <a:gd name="T101" fmla="*/ 130 h 198"/>
                <a:gd name="T102" fmla="*/ 88 w 98"/>
                <a:gd name="T103" fmla="*/ 146 h 198"/>
                <a:gd name="T104" fmla="*/ 88 w 98"/>
                <a:gd name="T105" fmla="*/ 146 h 198"/>
                <a:gd name="T106" fmla="*/ 82 w 98"/>
                <a:gd name="T107" fmla="*/ 158 h 198"/>
                <a:gd name="T108" fmla="*/ 72 w 98"/>
                <a:gd name="T109" fmla="*/ 170 h 198"/>
                <a:gd name="T110" fmla="*/ 62 w 98"/>
                <a:gd name="T111" fmla="*/ 182 h 198"/>
                <a:gd name="T112" fmla="*/ 50 w 98"/>
                <a:gd name="T113" fmla="*/ 192 h 198"/>
                <a:gd name="T114" fmla="*/ 50 w 98"/>
                <a:gd name="T115" fmla="*/ 192 h 198"/>
                <a:gd name="T116" fmla="*/ 42 w 98"/>
                <a:gd name="T117" fmla="*/ 196 h 198"/>
                <a:gd name="T118" fmla="*/ 32 w 98"/>
                <a:gd name="T119" fmla="*/ 198 h 198"/>
                <a:gd name="T120" fmla="*/ 32 w 98"/>
                <a:gd name="T1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198">
                  <a:moveTo>
                    <a:pt x="32" y="198"/>
                  </a:moveTo>
                  <a:lnTo>
                    <a:pt x="32" y="198"/>
                  </a:lnTo>
                  <a:lnTo>
                    <a:pt x="24" y="198"/>
                  </a:lnTo>
                  <a:lnTo>
                    <a:pt x="18" y="194"/>
                  </a:lnTo>
                  <a:lnTo>
                    <a:pt x="10" y="190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2" y="178"/>
                  </a:lnTo>
                  <a:lnTo>
                    <a:pt x="0" y="172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2" y="154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22" y="13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30" y="112"/>
                  </a:lnTo>
                  <a:lnTo>
                    <a:pt x="32" y="104"/>
                  </a:lnTo>
                  <a:lnTo>
                    <a:pt x="32" y="84"/>
                  </a:lnTo>
                  <a:lnTo>
                    <a:pt x="28" y="68"/>
                  </a:lnTo>
                  <a:lnTo>
                    <a:pt x="24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6" y="50"/>
                  </a:lnTo>
                  <a:lnTo>
                    <a:pt x="14" y="44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78" y="24"/>
                  </a:lnTo>
                  <a:lnTo>
                    <a:pt x="86" y="40"/>
                  </a:lnTo>
                  <a:lnTo>
                    <a:pt x="92" y="58"/>
                  </a:lnTo>
                  <a:lnTo>
                    <a:pt x="96" y="76"/>
                  </a:lnTo>
                  <a:lnTo>
                    <a:pt x="98" y="94"/>
                  </a:lnTo>
                  <a:lnTo>
                    <a:pt x="96" y="112"/>
                  </a:lnTo>
                  <a:lnTo>
                    <a:pt x="94" y="130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82" y="158"/>
                  </a:lnTo>
                  <a:lnTo>
                    <a:pt x="72" y="170"/>
                  </a:lnTo>
                  <a:lnTo>
                    <a:pt x="62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2" y="196"/>
                  </a:lnTo>
                  <a:lnTo>
                    <a:pt x="32" y="198"/>
                  </a:lnTo>
                  <a:lnTo>
                    <a:pt x="32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1" name="Freeform 53">
              <a:extLst>
                <a:ext uri="{FF2B5EF4-FFF2-40B4-BE49-F238E27FC236}">
                  <a16:creationId xmlns:a16="http://schemas.microsoft.com/office/drawing/2014/main" id="{C0D5A631-D25B-4766-865E-14EC7CEAC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6288" y="6656388"/>
              <a:ext cx="139700" cy="355600"/>
            </a:xfrm>
            <a:custGeom>
              <a:avLst/>
              <a:gdLst>
                <a:gd name="T0" fmla="*/ 40 w 88"/>
                <a:gd name="T1" fmla="*/ 224 h 224"/>
                <a:gd name="T2" fmla="*/ 40 w 88"/>
                <a:gd name="T3" fmla="*/ 224 h 224"/>
                <a:gd name="T4" fmla="*/ 28 w 88"/>
                <a:gd name="T5" fmla="*/ 222 h 224"/>
                <a:gd name="T6" fmla="*/ 18 w 88"/>
                <a:gd name="T7" fmla="*/ 216 h 224"/>
                <a:gd name="T8" fmla="*/ 18 w 88"/>
                <a:gd name="T9" fmla="*/ 216 h 224"/>
                <a:gd name="T10" fmla="*/ 14 w 88"/>
                <a:gd name="T11" fmla="*/ 212 h 224"/>
                <a:gd name="T12" fmla="*/ 10 w 88"/>
                <a:gd name="T13" fmla="*/ 206 h 224"/>
                <a:gd name="T14" fmla="*/ 8 w 88"/>
                <a:gd name="T15" fmla="*/ 200 h 224"/>
                <a:gd name="T16" fmla="*/ 8 w 88"/>
                <a:gd name="T17" fmla="*/ 194 h 224"/>
                <a:gd name="T18" fmla="*/ 6 w 88"/>
                <a:gd name="T19" fmla="*/ 188 h 224"/>
                <a:gd name="T20" fmla="*/ 8 w 88"/>
                <a:gd name="T21" fmla="*/ 182 h 224"/>
                <a:gd name="T22" fmla="*/ 10 w 88"/>
                <a:gd name="T23" fmla="*/ 176 h 224"/>
                <a:gd name="T24" fmla="*/ 14 w 88"/>
                <a:gd name="T25" fmla="*/ 170 h 224"/>
                <a:gd name="T26" fmla="*/ 14 w 88"/>
                <a:gd name="T27" fmla="*/ 170 h 224"/>
                <a:gd name="T28" fmla="*/ 20 w 88"/>
                <a:gd name="T29" fmla="*/ 160 h 224"/>
                <a:gd name="T30" fmla="*/ 20 w 88"/>
                <a:gd name="T31" fmla="*/ 160 h 224"/>
                <a:gd name="T32" fmla="*/ 22 w 88"/>
                <a:gd name="T33" fmla="*/ 150 h 224"/>
                <a:gd name="T34" fmla="*/ 24 w 88"/>
                <a:gd name="T35" fmla="*/ 138 h 224"/>
                <a:gd name="T36" fmla="*/ 22 w 88"/>
                <a:gd name="T37" fmla="*/ 106 h 224"/>
                <a:gd name="T38" fmla="*/ 16 w 88"/>
                <a:gd name="T39" fmla="*/ 74 h 224"/>
                <a:gd name="T40" fmla="*/ 14 w 88"/>
                <a:gd name="T41" fmla="*/ 62 h 224"/>
                <a:gd name="T42" fmla="*/ 8 w 88"/>
                <a:gd name="T43" fmla="*/ 56 h 224"/>
                <a:gd name="T44" fmla="*/ 8 w 88"/>
                <a:gd name="T45" fmla="*/ 56 h 224"/>
                <a:gd name="T46" fmla="*/ 4 w 88"/>
                <a:gd name="T47" fmla="*/ 50 h 224"/>
                <a:gd name="T48" fmla="*/ 2 w 88"/>
                <a:gd name="T49" fmla="*/ 44 h 224"/>
                <a:gd name="T50" fmla="*/ 0 w 88"/>
                <a:gd name="T51" fmla="*/ 38 h 224"/>
                <a:gd name="T52" fmla="*/ 0 w 88"/>
                <a:gd name="T53" fmla="*/ 32 h 224"/>
                <a:gd name="T54" fmla="*/ 0 w 88"/>
                <a:gd name="T55" fmla="*/ 26 h 224"/>
                <a:gd name="T56" fmla="*/ 2 w 88"/>
                <a:gd name="T57" fmla="*/ 20 h 224"/>
                <a:gd name="T58" fmla="*/ 6 w 88"/>
                <a:gd name="T59" fmla="*/ 14 h 224"/>
                <a:gd name="T60" fmla="*/ 10 w 88"/>
                <a:gd name="T61" fmla="*/ 10 h 224"/>
                <a:gd name="T62" fmla="*/ 10 w 88"/>
                <a:gd name="T63" fmla="*/ 10 h 224"/>
                <a:gd name="T64" fmla="*/ 14 w 88"/>
                <a:gd name="T65" fmla="*/ 6 h 224"/>
                <a:gd name="T66" fmla="*/ 20 w 88"/>
                <a:gd name="T67" fmla="*/ 2 h 224"/>
                <a:gd name="T68" fmla="*/ 26 w 88"/>
                <a:gd name="T69" fmla="*/ 0 h 224"/>
                <a:gd name="T70" fmla="*/ 32 w 88"/>
                <a:gd name="T71" fmla="*/ 0 h 224"/>
                <a:gd name="T72" fmla="*/ 40 w 88"/>
                <a:gd name="T73" fmla="*/ 2 h 224"/>
                <a:gd name="T74" fmla="*/ 44 w 88"/>
                <a:gd name="T75" fmla="*/ 2 h 224"/>
                <a:gd name="T76" fmla="*/ 50 w 88"/>
                <a:gd name="T77" fmla="*/ 6 h 224"/>
                <a:gd name="T78" fmla="*/ 56 w 88"/>
                <a:gd name="T79" fmla="*/ 10 h 224"/>
                <a:gd name="T80" fmla="*/ 56 w 88"/>
                <a:gd name="T81" fmla="*/ 10 h 224"/>
                <a:gd name="T82" fmla="*/ 62 w 88"/>
                <a:gd name="T83" fmla="*/ 18 h 224"/>
                <a:gd name="T84" fmla="*/ 66 w 88"/>
                <a:gd name="T85" fmla="*/ 26 h 224"/>
                <a:gd name="T86" fmla="*/ 76 w 88"/>
                <a:gd name="T87" fmla="*/ 48 h 224"/>
                <a:gd name="T88" fmla="*/ 82 w 88"/>
                <a:gd name="T89" fmla="*/ 72 h 224"/>
                <a:gd name="T90" fmla="*/ 86 w 88"/>
                <a:gd name="T91" fmla="*/ 96 h 224"/>
                <a:gd name="T92" fmla="*/ 88 w 88"/>
                <a:gd name="T93" fmla="*/ 122 h 224"/>
                <a:gd name="T94" fmla="*/ 88 w 88"/>
                <a:gd name="T95" fmla="*/ 148 h 224"/>
                <a:gd name="T96" fmla="*/ 86 w 88"/>
                <a:gd name="T97" fmla="*/ 168 h 224"/>
                <a:gd name="T98" fmla="*/ 80 w 88"/>
                <a:gd name="T99" fmla="*/ 186 h 224"/>
                <a:gd name="T100" fmla="*/ 80 w 88"/>
                <a:gd name="T101" fmla="*/ 186 h 224"/>
                <a:gd name="T102" fmla="*/ 74 w 88"/>
                <a:gd name="T103" fmla="*/ 200 h 224"/>
                <a:gd name="T104" fmla="*/ 64 w 88"/>
                <a:gd name="T105" fmla="*/ 212 h 224"/>
                <a:gd name="T106" fmla="*/ 64 w 88"/>
                <a:gd name="T107" fmla="*/ 212 h 224"/>
                <a:gd name="T108" fmla="*/ 60 w 88"/>
                <a:gd name="T109" fmla="*/ 216 h 224"/>
                <a:gd name="T110" fmla="*/ 54 w 88"/>
                <a:gd name="T111" fmla="*/ 220 h 224"/>
                <a:gd name="T112" fmla="*/ 46 w 88"/>
                <a:gd name="T113" fmla="*/ 222 h 224"/>
                <a:gd name="T114" fmla="*/ 40 w 88"/>
                <a:gd name="T115" fmla="*/ 224 h 224"/>
                <a:gd name="T116" fmla="*/ 40 w 88"/>
                <a:gd name="T11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224">
                  <a:moveTo>
                    <a:pt x="40" y="224"/>
                  </a:moveTo>
                  <a:lnTo>
                    <a:pt x="40" y="224"/>
                  </a:lnTo>
                  <a:lnTo>
                    <a:pt x="28" y="222"/>
                  </a:lnTo>
                  <a:lnTo>
                    <a:pt x="18" y="216"/>
                  </a:lnTo>
                  <a:lnTo>
                    <a:pt x="18" y="216"/>
                  </a:lnTo>
                  <a:lnTo>
                    <a:pt x="14" y="212"/>
                  </a:lnTo>
                  <a:lnTo>
                    <a:pt x="10" y="206"/>
                  </a:lnTo>
                  <a:lnTo>
                    <a:pt x="8" y="200"/>
                  </a:lnTo>
                  <a:lnTo>
                    <a:pt x="8" y="194"/>
                  </a:lnTo>
                  <a:lnTo>
                    <a:pt x="6" y="188"/>
                  </a:lnTo>
                  <a:lnTo>
                    <a:pt x="8" y="182"/>
                  </a:lnTo>
                  <a:lnTo>
                    <a:pt x="10" y="176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20" y="160"/>
                  </a:lnTo>
                  <a:lnTo>
                    <a:pt x="20" y="160"/>
                  </a:lnTo>
                  <a:lnTo>
                    <a:pt x="22" y="150"/>
                  </a:lnTo>
                  <a:lnTo>
                    <a:pt x="24" y="138"/>
                  </a:lnTo>
                  <a:lnTo>
                    <a:pt x="22" y="106"/>
                  </a:lnTo>
                  <a:lnTo>
                    <a:pt x="16" y="74"/>
                  </a:lnTo>
                  <a:lnTo>
                    <a:pt x="14" y="62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62" y="18"/>
                  </a:lnTo>
                  <a:lnTo>
                    <a:pt x="66" y="26"/>
                  </a:lnTo>
                  <a:lnTo>
                    <a:pt x="76" y="48"/>
                  </a:lnTo>
                  <a:lnTo>
                    <a:pt x="82" y="72"/>
                  </a:lnTo>
                  <a:lnTo>
                    <a:pt x="86" y="96"/>
                  </a:lnTo>
                  <a:lnTo>
                    <a:pt x="88" y="122"/>
                  </a:lnTo>
                  <a:lnTo>
                    <a:pt x="88" y="148"/>
                  </a:lnTo>
                  <a:lnTo>
                    <a:pt x="86" y="168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74" y="200"/>
                  </a:lnTo>
                  <a:lnTo>
                    <a:pt x="64" y="212"/>
                  </a:lnTo>
                  <a:lnTo>
                    <a:pt x="64" y="212"/>
                  </a:lnTo>
                  <a:lnTo>
                    <a:pt x="60" y="216"/>
                  </a:lnTo>
                  <a:lnTo>
                    <a:pt x="54" y="220"/>
                  </a:lnTo>
                  <a:lnTo>
                    <a:pt x="46" y="222"/>
                  </a:lnTo>
                  <a:lnTo>
                    <a:pt x="40" y="224"/>
                  </a:lnTo>
                  <a:lnTo>
                    <a:pt x="40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2" name="Freeform 54">
              <a:extLst>
                <a:ext uri="{FF2B5EF4-FFF2-40B4-BE49-F238E27FC236}">
                  <a16:creationId xmlns:a16="http://schemas.microsoft.com/office/drawing/2014/main" id="{F7BBC00F-E781-4FBF-BA1D-3E01AB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17688" y="6564313"/>
              <a:ext cx="177800" cy="387350"/>
            </a:xfrm>
            <a:custGeom>
              <a:avLst/>
              <a:gdLst>
                <a:gd name="T0" fmla="*/ 32 w 112"/>
                <a:gd name="T1" fmla="*/ 244 h 244"/>
                <a:gd name="T2" fmla="*/ 14 w 112"/>
                <a:gd name="T3" fmla="*/ 240 h 244"/>
                <a:gd name="T4" fmla="*/ 2 w 112"/>
                <a:gd name="T5" fmla="*/ 224 h 244"/>
                <a:gd name="T6" fmla="*/ 0 w 112"/>
                <a:gd name="T7" fmla="*/ 218 h 244"/>
                <a:gd name="T8" fmla="*/ 0 w 112"/>
                <a:gd name="T9" fmla="*/ 206 h 244"/>
                <a:gd name="T10" fmla="*/ 4 w 112"/>
                <a:gd name="T11" fmla="*/ 194 h 244"/>
                <a:gd name="T12" fmla="*/ 14 w 112"/>
                <a:gd name="T13" fmla="*/ 184 h 244"/>
                <a:gd name="T14" fmla="*/ 20 w 112"/>
                <a:gd name="T15" fmla="*/ 182 h 244"/>
                <a:gd name="T16" fmla="*/ 36 w 112"/>
                <a:gd name="T17" fmla="*/ 172 h 244"/>
                <a:gd name="T18" fmla="*/ 44 w 112"/>
                <a:gd name="T19" fmla="*/ 162 h 244"/>
                <a:gd name="T20" fmla="*/ 46 w 112"/>
                <a:gd name="T21" fmla="*/ 148 h 244"/>
                <a:gd name="T22" fmla="*/ 44 w 112"/>
                <a:gd name="T23" fmla="*/ 102 h 244"/>
                <a:gd name="T24" fmla="*/ 34 w 112"/>
                <a:gd name="T25" fmla="*/ 62 h 244"/>
                <a:gd name="T26" fmla="*/ 30 w 112"/>
                <a:gd name="T27" fmla="*/ 56 h 244"/>
                <a:gd name="T28" fmla="*/ 24 w 112"/>
                <a:gd name="T29" fmla="*/ 44 h 244"/>
                <a:gd name="T30" fmla="*/ 22 w 112"/>
                <a:gd name="T31" fmla="*/ 32 h 244"/>
                <a:gd name="T32" fmla="*/ 24 w 112"/>
                <a:gd name="T33" fmla="*/ 20 h 244"/>
                <a:gd name="T34" fmla="*/ 32 w 112"/>
                <a:gd name="T35" fmla="*/ 10 h 244"/>
                <a:gd name="T36" fmla="*/ 36 w 112"/>
                <a:gd name="T37" fmla="*/ 6 h 244"/>
                <a:gd name="T38" fmla="*/ 48 w 112"/>
                <a:gd name="T39" fmla="*/ 2 h 244"/>
                <a:gd name="T40" fmla="*/ 60 w 112"/>
                <a:gd name="T41" fmla="*/ 2 h 244"/>
                <a:gd name="T42" fmla="*/ 72 w 112"/>
                <a:gd name="T43" fmla="*/ 6 h 244"/>
                <a:gd name="T44" fmla="*/ 76 w 112"/>
                <a:gd name="T45" fmla="*/ 10 h 244"/>
                <a:gd name="T46" fmla="*/ 88 w 112"/>
                <a:gd name="T47" fmla="*/ 26 h 244"/>
                <a:gd name="T48" fmla="*/ 104 w 112"/>
                <a:gd name="T49" fmla="*/ 70 h 244"/>
                <a:gd name="T50" fmla="*/ 110 w 112"/>
                <a:gd name="T51" fmla="*/ 118 h 244"/>
                <a:gd name="T52" fmla="*/ 110 w 112"/>
                <a:gd name="T53" fmla="*/ 160 h 244"/>
                <a:gd name="T54" fmla="*/ 108 w 112"/>
                <a:gd name="T55" fmla="*/ 174 h 244"/>
                <a:gd name="T56" fmla="*/ 98 w 112"/>
                <a:gd name="T57" fmla="*/ 202 h 244"/>
                <a:gd name="T58" fmla="*/ 80 w 112"/>
                <a:gd name="T59" fmla="*/ 222 h 244"/>
                <a:gd name="T60" fmla="*/ 60 w 112"/>
                <a:gd name="T61" fmla="*/ 234 h 244"/>
                <a:gd name="T62" fmla="*/ 44 w 112"/>
                <a:gd name="T63" fmla="*/ 242 h 244"/>
                <a:gd name="T64" fmla="*/ 32 w 112"/>
                <a:gd name="T6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44">
                  <a:moveTo>
                    <a:pt x="32" y="244"/>
                  </a:moveTo>
                  <a:lnTo>
                    <a:pt x="32" y="244"/>
                  </a:lnTo>
                  <a:lnTo>
                    <a:pt x="22" y="244"/>
                  </a:lnTo>
                  <a:lnTo>
                    <a:pt x="14" y="240"/>
                  </a:lnTo>
                  <a:lnTo>
                    <a:pt x="6" y="232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0" y="218"/>
                  </a:lnTo>
                  <a:lnTo>
                    <a:pt x="0" y="212"/>
                  </a:lnTo>
                  <a:lnTo>
                    <a:pt x="0" y="206"/>
                  </a:lnTo>
                  <a:lnTo>
                    <a:pt x="2" y="200"/>
                  </a:lnTo>
                  <a:lnTo>
                    <a:pt x="4" y="194"/>
                  </a:lnTo>
                  <a:lnTo>
                    <a:pt x="8" y="188"/>
                  </a:lnTo>
                  <a:lnTo>
                    <a:pt x="14" y="184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8" y="178"/>
                  </a:lnTo>
                  <a:lnTo>
                    <a:pt x="36" y="172"/>
                  </a:lnTo>
                  <a:lnTo>
                    <a:pt x="42" y="168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6" y="148"/>
                  </a:lnTo>
                  <a:lnTo>
                    <a:pt x="46" y="134"/>
                  </a:lnTo>
                  <a:lnTo>
                    <a:pt x="44" y="102"/>
                  </a:lnTo>
                  <a:lnTo>
                    <a:pt x="38" y="72"/>
                  </a:lnTo>
                  <a:lnTo>
                    <a:pt x="34" y="6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6" y="50"/>
                  </a:lnTo>
                  <a:lnTo>
                    <a:pt x="24" y="44"/>
                  </a:lnTo>
                  <a:lnTo>
                    <a:pt x="22" y="38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24" y="20"/>
                  </a:lnTo>
                  <a:lnTo>
                    <a:pt x="26" y="14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6" y="6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60" y="2"/>
                  </a:lnTo>
                  <a:lnTo>
                    <a:pt x="66" y="4"/>
                  </a:lnTo>
                  <a:lnTo>
                    <a:pt x="72" y="6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84" y="18"/>
                  </a:lnTo>
                  <a:lnTo>
                    <a:pt x="88" y="26"/>
                  </a:lnTo>
                  <a:lnTo>
                    <a:pt x="98" y="46"/>
                  </a:lnTo>
                  <a:lnTo>
                    <a:pt x="104" y="70"/>
                  </a:lnTo>
                  <a:lnTo>
                    <a:pt x="108" y="94"/>
                  </a:lnTo>
                  <a:lnTo>
                    <a:pt x="110" y="118"/>
                  </a:lnTo>
                  <a:lnTo>
                    <a:pt x="112" y="140"/>
                  </a:lnTo>
                  <a:lnTo>
                    <a:pt x="110" y="160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4" y="188"/>
                  </a:lnTo>
                  <a:lnTo>
                    <a:pt x="98" y="202"/>
                  </a:lnTo>
                  <a:lnTo>
                    <a:pt x="88" y="212"/>
                  </a:lnTo>
                  <a:lnTo>
                    <a:pt x="80" y="222"/>
                  </a:lnTo>
                  <a:lnTo>
                    <a:pt x="70" y="228"/>
                  </a:lnTo>
                  <a:lnTo>
                    <a:pt x="60" y="23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32" y="244"/>
                  </a:lnTo>
                  <a:lnTo>
                    <a:pt x="32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2473208-B428-4D49-B663-24FBC4002850}"/>
              </a:ext>
            </a:extLst>
          </p:cNvPr>
          <p:cNvGrpSpPr/>
          <p:nvPr/>
        </p:nvGrpSpPr>
        <p:grpSpPr>
          <a:xfrm>
            <a:off x="5482447" y="2780150"/>
            <a:ext cx="331666" cy="456112"/>
            <a:chOff x="23883938" y="3995738"/>
            <a:chExt cx="3663950" cy="5038725"/>
          </a:xfrm>
          <a:solidFill>
            <a:schemeClr val="bg1"/>
          </a:solidFill>
        </p:grpSpPr>
        <p:sp>
          <p:nvSpPr>
            <p:cNvPr id="144" name="Freeform 58">
              <a:extLst>
                <a:ext uri="{FF2B5EF4-FFF2-40B4-BE49-F238E27FC236}">
                  <a16:creationId xmlns:a16="http://schemas.microsoft.com/office/drawing/2014/main" id="{2615419D-1F1E-44B7-843A-093F3F7CF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36363" y="5659438"/>
              <a:ext cx="993775" cy="996950"/>
            </a:xfrm>
            <a:custGeom>
              <a:avLst/>
              <a:gdLst>
                <a:gd name="T0" fmla="*/ 280 w 626"/>
                <a:gd name="T1" fmla="*/ 626 h 628"/>
                <a:gd name="T2" fmla="*/ 192 w 626"/>
                <a:gd name="T3" fmla="*/ 602 h 628"/>
                <a:gd name="T4" fmla="*/ 114 w 626"/>
                <a:gd name="T5" fmla="*/ 556 h 628"/>
                <a:gd name="T6" fmla="*/ 54 w 626"/>
                <a:gd name="T7" fmla="*/ 488 h 628"/>
                <a:gd name="T8" fmla="*/ 14 w 626"/>
                <a:gd name="T9" fmla="*/ 406 h 628"/>
                <a:gd name="T10" fmla="*/ 0 w 626"/>
                <a:gd name="T11" fmla="*/ 314 h 628"/>
                <a:gd name="T12" fmla="*/ 6 w 626"/>
                <a:gd name="T13" fmla="*/ 250 h 628"/>
                <a:gd name="T14" fmla="*/ 38 w 626"/>
                <a:gd name="T15" fmla="*/ 164 h 628"/>
                <a:gd name="T16" fmla="*/ 92 w 626"/>
                <a:gd name="T17" fmla="*/ 92 h 628"/>
                <a:gd name="T18" fmla="*/ 164 w 626"/>
                <a:gd name="T19" fmla="*/ 38 h 628"/>
                <a:gd name="T20" fmla="*/ 250 w 626"/>
                <a:gd name="T21" fmla="*/ 6 h 628"/>
                <a:gd name="T22" fmla="*/ 314 w 626"/>
                <a:gd name="T23" fmla="*/ 0 h 628"/>
                <a:gd name="T24" fmla="*/ 406 w 626"/>
                <a:gd name="T25" fmla="*/ 14 h 628"/>
                <a:gd name="T26" fmla="*/ 488 w 626"/>
                <a:gd name="T27" fmla="*/ 54 h 628"/>
                <a:gd name="T28" fmla="*/ 554 w 626"/>
                <a:gd name="T29" fmla="*/ 114 h 628"/>
                <a:gd name="T30" fmla="*/ 602 w 626"/>
                <a:gd name="T31" fmla="*/ 192 h 628"/>
                <a:gd name="T32" fmla="*/ 624 w 626"/>
                <a:gd name="T33" fmla="*/ 282 h 628"/>
                <a:gd name="T34" fmla="*/ 624 w 626"/>
                <a:gd name="T35" fmla="*/ 346 h 628"/>
                <a:gd name="T36" fmla="*/ 602 w 626"/>
                <a:gd name="T37" fmla="*/ 436 h 628"/>
                <a:gd name="T38" fmla="*/ 554 w 626"/>
                <a:gd name="T39" fmla="*/ 514 h 628"/>
                <a:gd name="T40" fmla="*/ 488 w 626"/>
                <a:gd name="T41" fmla="*/ 574 h 628"/>
                <a:gd name="T42" fmla="*/ 406 w 626"/>
                <a:gd name="T43" fmla="*/ 614 h 628"/>
                <a:gd name="T44" fmla="*/ 314 w 626"/>
                <a:gd name="T45" fmla="*/ 628 h 628"/>
                <a:gd name="T46" fmla="*/ 314 w 626"/>
                <a:gd name="T47" fmla="*/ 98 h 628"/>
                <a:gd name="T48" fmla="*/ 250 w 626"/>
                <a:gd name="T49" fmla="*/ 108 h 628"/>
                <a:gd name="T50" fmla="*/ 192 w 626"/>
                <a:gd name="T51" fmla="*/ 136 h 628"/>
                <a:gd name="T52" fmla="*/ 148 w 626"/>
                <a:gd name="T53" fmla="*/ 178 h 628"/>
                <a:gd name="T54" fmla="*/ 114 w 626"/>
                <a:gd name="T55" fmla="*/ 230 h 628"/>
                <a:gd name="T56" fmla="*/ 100 w 626"/>
                <a:gd name="T57" fmla="*/ 292 h 628"/>
                <a:gd name="T58" fmla="*/ 100 w 626"/>
                <a:gd name="T59" fmla="*/ 336 h 628"/>
                <a:gd name="T60" fmla="*/ 114 w 626"/>
                <a:gd name="T61" fmla="*/ 398 h 628"/>
                <a:gd name="T62" fmla="*/ 148 w 626"/>
                <a:gd name="T63" fmla="*/ 450 h 628"/>
                <a:gd name="T64" fmla="*/ 192 w 626"/>
                <a:gd name="T65" fmla="*/ 492 h 628"/>
                <a:gd name="T66" fmla="*/ 250 w 626"/>
                <a:gd name="T67" fmla="*/ 520 h 628"/>
                <a:gd name="T68" fmla="*/ 314 w 626"/>
                <a:gd name="T69" fmla="*/ 528 h 628"/>
                <a:gd name="T70" fmla="*/ 356 w 626"/>
                <a:gd name="T71" fmla="*/ 524 h 628"/>
                <a:gd name="T72" fmla="*/ 416 w 626"/>
                <a:gd name="T73" fmla="*/ 502 h 628"/>
                <a:gd name="T74" fmla="*/ 464 w 626"/>
                <a:gd name="T75" fmla="*/ 466 h 628"/>
                <a:gd name="T76" fmla="*/ 502 w 626"/>
                <a:gd name="T77" fmla="*/ 416 h 628"/>
                <a:gd name="T78" fmla="*/ 524 w 626"/>
                <a:gd name="T79" fmla="*/ 358 h 628"/>
                <a:gd name="T80" fmla="*/ 528 w 626"/>
                <a:gd name="T81" fmla="*/ 314 h 628"/>
                <a:gd name="T82" fmla="*/ 518 w 626"/>
                <a:gd name="T83" fmla="*/ 250 h 628"/>
                <a:gd name="T84" fmla="*/ 492 w 626"/>
                <a:gd name="T85" fmla="*/ 194 h 628"/>
                <a:gd name="T86" fmla="*/ 450 w 626"/>
                <a:gd name="T87" fmla="*/ 148 h 628"/>
                <a:gd name="T88" fmla="*/ 396 w 626"/>
                <a:gd name="T89" fmla="*/ 116 h 628"/>
                <a:gd name="T90" fmla="*/ 334 w 626"/>
                <a:gd name="T91" fmla="*/ 10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6" h="628">
                  <a:moveTo>
                    <a:pt x="314" y="628"/>
                  </a:moveTo>
                  <a:lnTo>
                    <a:pt x="314" y="628"/>
                  </a:lnTo>
                  <a:lnTo>
                    <a:pt x="280" y="626"/>
                  </a:lnTo>
                  <a:lnTo>
                    <a:pt x="250" y="620"/>
                  </a:lnTo>
                  <a:lnTo>
                    <a:pt x="220" y="614"/>
                  </a:lnTo>
                  <a:lnTo>
                    <a:pt x="192" y="602"/>
                  </a:lnTo>
                  <a:lnTo>
                    <a:pt x="164" y="590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6"/>
                  </a:lnTo>
                  <a:lnTo>
                    <a:pt x="72" y="514"/>
                  </a:lnTo>
                  <a:lnTo>
                    <a:pt x="54" y="488"/>
                  </a:lnTo>
                  <a:lnTo>
                    <a:pt x="38" y="464"/>
                  </a:lnTo>
                  <a:lnTo>
                    <a:pt x="24" y="436"/>
                  </a:lnTo>
                  <a:lnTo>
                    <a:pt x="14" y="406"/>
                  </a:lnTo>
                  <a:lnTo>
                    <a:pt x="6" y="376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0"/>
                  </a:lnTo>
                  <a:lnTo>
                    <a:pt x="14" y="220"/>
                  </a:lnTo>
                  <a:lnTo>
                    <a:pt x="24" y="192"/>
                  </a:lnTo>
                  <a:lnTo>
                    <a:pt x="38" y="164"/>
                  </a:lnTo>
                  <a:lnTo>
                    <a:pt x="54" y="138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6"/>
                  </a:lnTo>
                  <a:lnTo>
                    <a:pt x="220" y="14"/>
                  </a:lnTo>
                  <a:lnTo>
                    <a:pt x="250" y="6"/>
                  </a:lnTo>
                  <a:lnTo>
                    <a:pt x="280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6" y="6"/>
                  </a:lnTo>
                  <a:lnTo>
                    <a:pt x="406" y="14"/>
                  </a:lnTo>
                  <a:lnTo>
                    <a:pt x="434" y="26"/>
                  </a:lnTo>
                  <a:lnTo>
                    <a:pt x="462" y="38"/>
                  </a:lnTo>
                  <a:lnTo>
                    <a:pt x="488" y="54"/>
                  </a:lnTo>
                  <a:lnTo>
                    <a:pt x="512" y="72"/>
                  </a:lnTo>
                  <a:lnTo>
                    <a:pt x="534" y="92"/>
                  </a:lnTo>
                  <a:lnTo>
                    <a:pt x="554" y="114"/>
                  </a:lnTo>
                  <a:lnTo>
                    <a:pt x="572" y="138"/>
                  </a:lnTo>
                  <a:lnTo>
                    <a:pt x="588" y="164"/>
                  </a:lnTo>
                  <a:lnTo>
                    <a:pt x="602" y="192"/>
                  </a:lnTo>
                  <a:lnTo>
                    <a:pt x="612" y="220"/>
                  </a:lnTo>
                  <a:lnTo>
                    <a:pt x="620" y="250"/>
                  </a:lnTo>
                  <a:lnTo>
                    <a:pt x="624" y="282"/>
                  </a:lnTo>
                  <a:lnTo>
                    <a:pt x="626" y="314"/>
                  </a:lnTo>
                  <a:lnTo>
                    <a:pt x="626" y="314"/>
                  </a:lnTo>
                  <a:lnTo>
                    <a:pt x="624" y="346"/>
                  </a:lnTo>
                  <a:lnTo>
                    <a:pt x="620" y="376"/>
                  </a:lnTo>
                  <a:lnTo>
                    <a:pt x="612" y="406"/>
                  </a:lnTo>
                  <a:lnTo>
                    <a:pt x="602" y="436"/>
                  </a:lnTo>
                  <a:lnTo>
                    <a:pt x="588" y="464"/>
                  </a:lnTo>
                  <a:lnTo>
                    <a:pt x="572" y="488"/>
                  </a:lnTo>
                  <a:lnTo>
                    <a:pt x="554" y="514"/>
                  </a:lnTo>
                  <a:lnTo>
                    <a:pt x="534" y="536"/>
                  </a:lnTo>
                  <a:lnTo>
                    <a:pt x="512" y="556"/>
                  </a:lnTo>
                  <a:lnTo>
                    <a:pt x="488" y="574"/>
                  </a:lnTo>
                  <a:lnTo>
                    <a:pt x="462" y="590"/>
                  </a:lnTo>
                  <a:lnTo>
                    <a:pt x="434" y="602"/>
                  </a:lnTo>
                  <a:lnTo>
                    <a:pt x="406" y="614"/>
                  </a:lnTo>
                  <a:lnTo>
                    <a:pt x="376" y="620"/>
                  </a:lnTo>
                  <a:lnTo>
                    <a:pt x="346" y="626"/>
                  </a:lnTo>
                  <a:lnTo>
                    <a:pt x="314" y="628"/>
                  </a:lnTo>
                  <a:lnTo>
                    <a:pt x="314" y="628"/>
                  </a:lnTo>
                  <a:close/>
                  <a:moveTo>
                    <a:pt x="314" y="98"/>
                  </a:moveTo>
                  <a:lnTo>
                    <a:pt x="314" y="98"/>
                  </a:lnTo>
                  <a:lnTo>
                    <a:pt x="292" y="100"/>
                  </a:lnTo>
                  <a:lnTo>
                    <a:pt x="270" y="104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0" y="124"/>
                  </a:lnTo>
                  <a:lnTo>
                    <a:pt x="192" y="136"/>
                  </a:lnTo>
                  <a:lnTo>
                    <a:pt x="176" y="148"/>
                  </a:lnTo>
                  <a:lnTo>
                    <a:pt x="160" y="162"/>
                  </a:lnTo>
                  <a:lnTo>
                    <a:pt x="148" y="178"/>
                  </a:lnTo>
                  <a:lnTo>
                    <a:pt x="134" y="194"/>
                  </a:lnTo>
                  <a:lnTo>
                    <a:pt x="124" y="212"/>
                  </a:lnTo>
                  <a:lnTo>
                    <a:pt x="114" y="230"/>
                  </a:lnTo>
                  <a:lnTo>
                    <a:pt x="108" y="250"/>
                  </a:lnTo>
                  <a:lnTo>
                    <a:pt x="102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2" y="358"/>
                  </a:lnTo>
                  <a:lnTo>
                    <a:pt x="108" y="378"/>
                  </a:lnTo>
                  <a:lnTo>
                    <a:pt x="114" y="398"/>
                  </a:lnTo>
                  <a:lnTo>
                    <a:pt x="124" y="416"/>
                  </a:lnTo>
                  <a:lnTo>
                    <a:pt x="134" y="434"/>
                  </a:lnTo>
                  <a:lnTo>
                    <a:pt x="148" y="450"/>
                  </a:lnTo>
                  <a:lnTo>
                    <a:pt x="160" y="466"/>
                  </a:lnTo>
                  <a:lnTo>
                    <a:pt x="176" y="480"/>
                  </a:lnTo>
                  <a:lnTo>
                    <a:pt x="192" y="492"/>
                  </a:lnTo>
                  <a:lnTo>
                    <a:pt x="210" y="502"/>
                  </a:lnTo>
                  <a:lnTo>
                    <a:pt x="230" y="512"/>
                  </a:lnTo>
                  <a:lnTo>
                    <a:pt x="250" y="520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28"/>
                  </a:lnTo>
                  <a:lnTo>
                    <a:pt x="314" y="528"/>
                  </a:lnTo>
                  <a:lnTo>
                    <a:pt x="334" y="528"/>
                  </a:lnTo>
                  <a:lnTo>
                    <a:pt x="356" y="524"/>
                  </a:lnTo>
                  <a:lnTo>
                    <a:pt x="376" y="520"/>
                  </a:lnTo>
                  <a:lnTo>
                    <a:pt x="396" y="512"/>
                  </a:lnTo>
                  <a:lnTo>
                    <a:pt x="416" y="502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4" y="466"/>
                  </a:lnTo>
                  <a:lnTo>
                    <a:pt x="478" y="450"/>
                  </a:lnTo>
                  <a:lnTo>
                    <a:pt x="492" y="434"/>
                  </a:lnTo>
                  <a:lnTo>
                    <a:pt x="502" y="416"/>
                  </a:lnTo>
                  <a:lnTo>
                    <a:pt x="512" y="398"/>
                  </a:lnTo>
                  <a:lnTo>
                    <a:pt x="518" y="378"/>
                  </a:lnTo>
                  <a:lnTo>
                    <a:pt x="524" y="358"/>
                  </a:lnTo>
                  <a:lnTo>
                    <a:pt x="526" y="336"/>
                  </a:lnTo>
                  <a:lnTo>
                    <a:pt x="528" y="314"/>
                  </a:lnTo>
                  <a:lnTo>
                    <a:pt x="528" y="314"/>
                  </a:lnTo>
                  <a:lnTo>
                    <a:pt x="526" y="292"/>
                  </a:lnTo>
                  <a:lnTo>
                    <a:pt x="524" y="270"/>
                  </a:lnTo>
                  <a:lnTo>
                    <a:pt x="518" y="250"/>
                  </a:lnTo>
                  <a:lnTo>
                    <a:pt x="512" y="230"/>
                  </a:lnTo>
                  <a:lnTo>
                    <a:pt x="502" y="212"/>
                  </a:lnTo>
                  <a:lnTo>
                    <a:pt x="492" y="194"/>
                  </a:lnTo>
                  <a:lnTo>
                    <a:pt x="478" y="178"/>
                  </a:lnTo>
                  <a:lnTo>
                    <a:pt x="464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4"/>
                  </a:lnTo>
                  <a:lnTo>
                    <a:pt x="396" y="116"/>
                  </a:lnTo>
                  <a:lnTo>
                    <a:pt x="376" y="108"/>
                  </a:lnTo>
                  <a:lnTo>
                    <a:pt x="356" y="104"/>
                  </a:lnTo>
                  <a:lnTo>
                    <a:pt x="334" y="100"/>
                  </a:lnTo>
                  <a:lnTo>
                    <a:pt x="314" y="98"/>
                  </a:lnTo>
                  <a:lnTo>
                    <a:pt x="3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5" name="Freeform 59">
              <a:extLst>
                <a:ext uri="{FF2B5EF4-FFF2-40B4-BE49-F238E27FC236}">
                  <a16:creationId xmlns:a16="http://schemas.microsoft.com/office/drawing/2014/main" id="{D93548CA-E60B-4C3E-A702-187B468272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83938" y="6716713"/>
              <a:ext cx="1698625" cy="1892300"/>
            </a:xfrm>
            <a:custGeom>
              <a:avLst/>
              <a:gdLst>
                <a:gd name="T0" fmla="*/ 48 w 1070"/>
                <a:gd name="T1" fmla="*/ 1192 h 1192"/>
                <a:gd name="T2" fmla="*/ 40 w 1070"/>
                <a:gd name="T3" fmla="*/ 1192 h 1192"/>
                <a:gd name="T4" fmla="*/ 22 w 1070"/>
                <a:gd name="T5" fmla="*/ 1184 h 1192"/>
                <a:gd name="T6" fmla="*/ 8 w 1070"/>
                <a:gd name="T7" fmla="*/ 1170 h 1192"/>
                <a:gd name="T8" fmla="*/ 0 w 1070"/>
                <a:gd name="T9" fmla="*/ 1152 h 1192"/>
                <a:gd name="T10" fmla="*/ 0 w 1070"/>
                <a:gd name="T11" fmla="*/ 484 h 1192"/>
                <a:gd name="T12" fmla="*/ 0 w 1070"/>
                <a:gd name="T13" fmla="*/ 458 h 1192"/>
                <a:gd name="T14" fmla="*/ 6 w 1070"/>
                <a:gd name="T15" fmla="*/ 410 h 1192"/>
                <a:gd name="T16" fmla="*/ 16 w 1070"/>
                <a:gd name="T17" fmla="*/ 362 h 1192"/>
                <a:gd name="T18" fmla="*/ 38 w 1070"/>
                <a:gd name="T19" fmla="*/ 296 h 1192"/>
                <a:gd name="T20" fmla="*/ 82 w 1070"/>
                <a:gd name="T21" fmla="*/ 214 h 1192"/>
                <a:gd name="T22" fmla="*/ 142 w 1070"/>
                <a:gd name="T23" fmla="*/ 142 h 1192"/>
                <a:gd name="T24" fmla="*/ 214 w 1070"/>
                <a:gd name="T25" fmla="*/ 82 h 1192"/>
                <a:gd name="T26" fmla="*/ 296 w 1070"/>
                <a:gd name="T27" fmla="*/ 38 h 1192"/>
                <a:gd name="T28" fmla="*/ 362 w 1070"/>
                <a:gd name="T29" fmla="*/ 14 h 1192"/>
                <a:gd name="T30" fmla="*/ 410 w 1070"/>
                <a:gd name="T31" fmla="*/ 6 h 1192"/>
                <a:gd name="T32" fmla="*/ 458 w 1070"/>
                <a:gd name="T33" fmla="*/ 0 h 1192"/>
                <a:gd name="T34" fmla="*/ 586 w 1070"/>
                <a:gd name="T35" fmla="*/ 0 h 1192"/>
                <a:gd name="T36" fmla="*/ 612 w 1070"/>
                <a:gd name="T37" fmla="*/ 0 h 1192"/>
                <a:gd name="T38" fmla="*/ 660 w 1070"/>
                <a:gd name="T39" fmla="*/ 6 h 1192"/>
                <a:gd name="T40" fmla="*/ 708 w 1070"/>
                <a:gd name="T41" fmla="*/ 14 h 1192"/>
                <a:gd name="T42" fmla="*/ 774 w 1070"/>
                <a:gd name="T43" fmla="*/ 38 h 1192"/>
                <a:gd name="T44" fmla="*/ 856 w 1070"/>
                <a:gd name="T45" fmla="*/ 82 h 1192"/>
                <a:gd name="T46" fmla="*/ 928 w 1070"/>
                <a:gd name="T47" fmla="*/ 142 h 1192"/>
                <a:gd name="T48" fmla="*/ 988 w 1070"/>
                <a:gd name="T49" fmla="*/ 214 h 1192"/>
                <a:gd name="T50" fmla="*/ 1032 w 1070"/>
                <a:gd name="T51" fmla="*/ 296 h 1192"/>
                <a:gd name="T52" fmla="*/ 1054 w 1070"/>
                <a:gd name="T53" fmla="*/ 362 h 1192"/>
                <a:gd name="T54" fmla="*/ 1064 w 1070"/>
                <a:gd name="T55" fmla="*/ 410 h 1192"/>
                <a:gd name="T56" fmla="*/ 1070 w 1070"/>
                <a:gd name="T57" fmla="*/ 458 h 1192"/>
                <a:gd name="T58" fmla="*/ 1070 w 1070"/>
                <a:gd name="T59" fmla="*/ 1144 h 1192"/>
                <a:gd name="T60" fmla="*/ 1070 w 1070"/>
                <a:gd name="T61" fmla="*/ 1152 h 1192"/>
                <a:gd name="T62" fmla="*/ 1062 w 1070"/>
                <a:gd name="T63" fmla="*/ 1170 h 1192"/>
                <a:gd name="T64" fmla="*/ 1048 w 1070"/>
                <a:gd name="T65" fmla="*/ 1184 h 1192"/>
                <a:gd name="T66" fmla="*/ 1030 w 1070"/>
                <a:gd name="T67" fmla="*/ 1192 h 1192"/>
                <a:gd name="T68" fmla="*/ 1020 w 1070"/>
                <a:gd name="T69" fmla="*/ 1192 h 1192"/>
                <a:gd name="T70" fmla="*/ 972 w 1070"/>
                <a:gd name="T71" fmla="*/ 1094 h 1192"/>
                <a:gd name="T72" fmla="*/ 972 w 1070"/>
                <a:gd name="T73" fmla="*/ 484 h 1192"/>
                <a:gd name="T74" fmla="*/ 964 w 1070"/>
                <a:gd name="T75" fmla="*/ 406 h 1192"/>
                <a:gd name="T76" fmla="*/ 942 w 1070"/>
                <a:gd name="T77" fmla="*/ 334 h 1192"/>
                <a:gd name="T78" fmla="*/ 906 w 1070"/>
                <a:gd name="T79" fmla="*/ 268 h 1192"/>
                <a:gd name="T80" fmla="*/ 858 w 1070"/>
                <a:gd name="T81" fmla="*/ 212 h 1192"/>
                <a:gd name="T82" fmla="*/ 802 w 1070"/>
                <a:gd name="T83" fmla="*/ 164 h 1192"/>
                <a:gd name="T84" fmla="*/ 736 w 1070"/>
                <a:gd name="T85" fmla="*/ 128 h 1192"/>
                <a:gd name="T86" fmla="*/ 664 w 1070"/>
                <a:gd name="T87" fmla="*/ 106 h 1192"/>
                <a:gd name="T88" fmla="*/ 586 w 1070"/>
                <a:gd name="T89" fmla="*/ 98 h 1192"/>
                <a:gd name="T90" fmla="*/ 484 w 1070"/>
                <a:gd name="T91" fmla="*/ 98 h 1192"/>
                <a:gd name="T92" fmla="*/ 406 w 1070"/>
                <a:gd name="T93" fmla="*/ 106 h 1192"/>
                <a:gd name="T94" fmla="*/ 334 w 1070"/>
                <a:gd name="T95" fmla="*/ 128 h 1192"/>
                <a:gd name="T96" fmla="*/ 268 w 1070"/>
                <a:gd name="T97" fmla="*/ 164 h 1192"/>
                <a:gd name="T98" fmla="*/ 212 w 1070"/>
                <a:gd name="T99" fmla="*/ 212 h 1192"/>
                <a:gd name="T100" fmla="*/ 164 w 1070"/>
                <a:gd name="T101" fmla="*/ 268 h 1192"/>
                <a:gd name="T102" fmla="*/ 128 w 1070"/>
                <a:gd name="T103" fmla="*/ 334 h 1192"/>
                <a:gd name="T104" fmla="*/ 106 w 1070"/>
                <a:gd name="T105" fmla="*/ 406 h 1192"/>
                <a:gd name="T106" fmla="*/ 98 w 1070"/>
                <a:gd name="T107" fmla="*/ 48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0" h="1192">
                  <a:moveTo>
                    <a:pt x="1020" y="1192"/>
                  </a:moveTo>
                  <a:lnTo>
                    <a:pt x="48" y="1192"/>
                  </a:lnTo>
                  <a:lnTo>
                    <a:pt x="48" y="1192"/>
                  </a:lnTo>
                  <a:lnTo>
                    <a:pt x="40" y="1192"/>
                  </a:lnTo>
                  <a:lnTo>
                    <a:pt x="30" y="1188"/>
                  </a:lnTo>
                  <a:lnTo>
                    <a:pt x="22" y="1184"/>
                  </a:lnTo>
                  <a:lnTo>
                    <a:pt x="14" y="1178"/>
                  </a:lnTo>
                  <a:lnTo>
                    <a:pt x="8" y="1170"/>
                  </a:lnTo>
                  <a:lnTo>
                    <a:pt x="4" y="1162"/>
                  </a:lnTo>
                  <a:lnTo>
                    <a:pt x="0" y="1152"/>
                  </a:lnTo>
                  <a:lnTo>
                    <a:pt x="0" y="1144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58"/>
                  </a:lnTo>
                  <a:lnTo>
                    <a:pt x="2" y="434"/>
                  </a:lnTo>
                  <a:lnTo>
                    <a:pt x="6" y="410"/>
                  </a:lnTo>
                  <a:lnTo>
                    <a:pt x="10" y="386"/>
                  </a:lnTo>
                  <a:lnTo>
                    <a:pt x="16" y="362"/>
                  </a:lnTo>
                  <a:lnTo>
                    <a:pt x="22" y="340"/>
                  </a:lnTo>
                  <a:lnTo>
                    <a:pt x="38" y="296"/>
                  </a:lnTo>
                  <a:lnTo>
                    <a:pt x="58" y="252"/>
                  </a:lnTo>
                  <a:lnTo>
                    <a:pt x="82" y="214"/>
                  </a:lnTo>
                  <a:lnTo>
                    <a:pt x="110" y="176"/>
                  </a:lnTo>
                  <a:lnTo>
                    <a:pt x="142" y="142"/>
                  </a:lnTo>
                  <a:lnTo>
                    <a:pt x="176" y="110"/>
                  </a:lnTo>
                  <a:lnTo>
                    <a:pt x="214" y="82"/>
                  </a:lnTo>
                  <a:lnTo>
                    <a:pt x="254" y="58"/>
                  </a:lnTo>
                  <a:lnTo>
                    <a:pt x="296" y="38"/>
                  </a:lnTo>
                  <a:lnTo>
                    <a:pt x="340" y="22"/>
                  </a:lnTo>
                  <a:lnTo>
                    <a:pt x="362" y="14"/>
                  </a:lnTo>
                  <a:lnTo>
                    <a:pt x="386" y="10"/>
                  </a:lnTo>
                  <a:lnTo>
                    <a:pt x="410" y="6"/>
                  </a:lnTo>
                  <a:lnTo>
                    <a:pt x="434" y="2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612" y="0"/>
                  </a:lnTo>
                  <a:lnTo>
                    <a:pt x="636" y="2"/>
                  </a:lnTo>
                  <a:lnTo>
                    <a:pt x="660" y="6"/>
                  </a:lnTo>
                  <a:lnTo>
                    <a:pt x="684" y="10"/>
                  </a:lnTo>
                  <a:lnTo>
                    <a:pt x="708" y="14"/>
                  </a:lnTo>
                  <a:lnTo>
                    <a:pt x="730" y="22"/>
                  </a:lnTo>
                  <a:lnTo>
                    <a:pt x="774" y="38"/>
                  </a:lnTo>
                  <a:lnTo>
                    <a:pt x="816" y="58"/>
                  </a:lnTo>
                  <a:lnTo>
                    <a:pt x="856" y="82"/>
                  </a:lnTo>
                  <a:lnTo>
                    <a:pt x="894" y="110"/>
                  </a:lnTo>
                  <a:lnTo>
                    <a:pt x="928" y="142"/>
                  </a:lnTo>
                  <a:lnTo>
                    <a:pt x="960" y="176"/>
                  </a:lnTo>
                  <a:lnTo>
                    <a:pt x="988" y="214"/>
                  </a:lnTo>
                  <a:lnTo>
                    <a:pt x="1012" y="252"/>
                  </a:lnTo>
                  <a:lnTo>
                    <a:pt x="1032" y="296"/>
                  </a:lnTo>
                  <a:lnTo>
                    <a:pt x="1048" y="340"/>
                  </a:lnTo>
                  <a:lnTo>
                    <a:pt x="1054" y="362"/>
                  </a:lnTo>
                  <a:lnTo>
                    <a:pt x="1060" y="386"/>
                  </a:lnTo>
                  <a:lnTo>
                    <a:pt x="1064" y="410"/>
                  </a:lnTo>
                  <a:lnTo>
                    <a:pt x="1068" y="434"/>
                  </a:lnTo>
                  <a:lnTo>
                    <a:pt x="1070" y="458"/>
                  </a:lnTo>
                  <a:lnTo>
                    <a:pt x="1070" y="484"/>
                  </a:lnTo>
                  <a:lnTo>
                    <a:pt x="1070" y="1144"/>
                  </a:lnTo>
                  <a:lnTo>
                    <a:pt x="1070" y="1144"/>
                  </a:lnTo>
                  <a:lnTo>
                    <a:pt x="1070" y="1152"/>
                  </a:lnTo>
                  <a:lnTo>
                    <a:pt x="1066" y="1162"/>
                  </a:lnTo>
                  <a:lnTo>
                    <a:pt x="1062" y="1170"/>
                  </a:lnTo>
                  <a:lnTo>
                    <a:pt x="1056" y="1178"/>
                  </a:lnTo>
                  <a:lnTo>
                    <a:pt x="1048" y="1184"/>
                  </a:lnTo>
                  <a:lnTo>
                    <a:pt x="1040" y="1188"/>
                  </a:lnTo>
                  <a:lnTo>
                    <a:pt x="1030" y="1192"/>
                  </a:lnTo>
                  <a:lnTo>
                    <a:pt x="1020" y="1192"/>
                  </a:lnTo>
                  <a:lnTo>
                    <a:pt x="1020" y="1192"/>
                  </a:lnTo>
                  <a:close/>
                  <a:moveTo>
                    <a:pt x="98" y="1094"/>
                  </a:moveTo>
                  <a:lnTo>
                    <a:pt x="972" y="1094"/>
                  </a:lnTo>
                  <a:lnTo>
                    <a:pt x="972" y="484"/>
                  </a:lnTo>
                  <a:lnTo>
                    <a:pt x="972" y="484"/>
                  </a:lnTo>
                  <a:lnTo>
                    <a:pt x="970" y="444"/>
                  </a:lnTo>
                  <a:lnTo>
                    <a:pt x="964" y="406"/>
                  </a:lnTo>
                  <a:lnTo>
                    <a:pt x="954" y="368"/>
                  </a:lnTo>
                  <a:lnTo>
                    <a:pt x="942" y="334"/>
                  </a:lnTo>
                  <a:lnTo>
                    <a:pt x="926" y="300"/>
                  </a:lnTo>
                  <a:lnTo>
                    <a:pt x="906" y="268"/>
                  </a:lnTo>
                  <a:lnTo>
                    <a:pt x="884" y="238"/>
                  </a:lnTo>
                  <a:lnTo>
                    <a:pt x="858" y="212"/>
                  </a:lnTo>
                  <a:lnTo>
                    <a:pt x="832" y="186"/>
                  </a:lnTo>
                  <a:lnTo>
                    <a:pt x="802" y="164"/>
                  </a:lnTo>
                  <a:lnTo>
                    <a:pt x="770" y="144"/>
                  </a:lnTo>
                  <a:lnTo>
                    <a:pt x="736" y="128"/>
                  </a:lnTo>
                  <a:lnTo>
                    <a:pt x="700" y="116"/>
                  </a:lnTo>
                  <a:lnTo>
                    <a:pt x="664" y="106"/>
                  </a:lnTo>
                  <a:lnTo>
                    <a:pt x="626" y="100"/>
                  </a:lnTo>
                  <a:lnTo>
                    <a:pt x="586" y="98"/>
                  </a:lnTo>
                  <a:lnTo>
                    <a:pt x="484" y="98"/>
                  </a:lnTo>
                  <a:lnTo>
                    <a:pt x="484" y="98"/>
                  </a:lnTo>
                  <a:lnTo>
                    <a:pt x="444" y="100"/>
                  </a:lnTo>
                  <a:lnTo>
                    <a:pt x="406" y="106"/>
                  </a:lnTo>
                  <a:lnTo>
                    <a:pt x="370" y="116"/>
                  </a:lnTo>
                  <a:lnTo>
                    <a:pt x="334" y="128"/>
                  </a:lnTo>
                  <a:lnTo>
                    <a:pt x="300" y="144"/>
                  </a:lnTo>
                  <a:lnTo>
                    <a:pt x="268" y="164"/>
                  </a:lnTo>
                  <a:lnTo>
                    <a:pt x="238" y="186"/>
                  </a:lnTo>
                  <a:lnTo>
                    <a:pt x="212" y="212"/>
                  </a:lnTo>
                  <a:lnTo>
                    <a:pt x="186" y="238"/>
                  </a:lnTo>
                  <a:lnTo>
                    <a:pt x="164" y="268"/>
                  </a:lnTo>
                  <a:lnTo>
                    <a:pt x="144" y="300"/>
                  </a:lnTo>
                  <a:lnTo>
                    <a:pt x="128" y="334"/>
                  </a:lnTo>
                  <a:lnTo>
                    <a:pt x="116" y="368"/>
                  </a:lnTo>
                  <a:lnTo>
                    <a:pt x="106" y="406"/>
                  </a:lnTo>
                  <a:lnTo>
                    <a:pt x="100" y="444"/>
                  </a:lnTo>
                  <a:lnTo>
                    <a:pt x="98" y="484"/>
                  </a:lnTo>
                  <a:lnTo>
                    <a:pt x="98" y="10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6" name="Freeform 60">
              <a:extLst>
                <a:ext uri="{FF2B5EF4-FFF2-40B4-BE49-F238E27FC236}">
                  <a16:creationId xmlns:a16="http://schemas.microsoft.com/office/drawing/2014/main" id="{4A302D74-91DA-43DF-98CE-0D9510B73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82513" y="3995738"/>
              <a:ext cx="996950" cy="996950"/>
            </a:xfrm>
            <a:custGeom>
              <a:avLst/>
              <a:gdLst>
                <a:gd name="T0" fmla="*/ 282 w 628"/>
                <a:gd name="T1" fmla="*/ 626 h 628"/>
                <a:gd name="T2" fmla="*/ 192 w 628"/>
                <a:gd name="T3" fmla="*/ 604 h 628"/>
                <a:gd name="T4" fmla="*/ 114 w 628"/>
                <a:gd name="T5" fmla="*/ 556 h 628"/>
                <a:gd name="T6" fmla="*/ 54 w 628"/>
                <a:gd name="T7" fmla="*/ 490 h 628"/>
                <a:gd name="T8" fmla="*/ 14 w 628"/>
                <a:gd name="T9" fmla="*/ 408 h 628"/>
                <a:gd name="T10" fmla="*/ 0 w 628"/>
                <a:gd name="T11" fmla="*/ 314 h 628"/>
                <a:gd name="T12" fmla="*/ 6 w 628"/>
                <a:gd name="T13" fmla="*/ 252 h 628"/>
                <a:gd name="T14" fmla="*/ 38 w 628"/>
                <a:gd name="T15" fmla="*/ 164 h 628"/>
                <a:gd name="T16" fmla="*/ 92 w 628"/>
                <a:gd name="T17" fmla="*/ 92 h 628"/>
                <a:gd name="T18" fmla="*/ 164 w 628"/>
                <a:gd name="T19" fmla="*/ 38 h 628"/>
                <a:gd name="T20" fmla="*/ 250 w 628"/>
                <a:gd name="T21" fmla="*/ 8 h 628"/>
                <a:gd name="T22" fmla="*/ 314 w 628"/>
                <a:gd name="T23" fmla="*/ 0 h 628"/>
                <a:gd name="T24" fmla="*/ 406 w 628"/>
                <a:gd name="T25" fmla="*/ 14 h 628"/>
                <a:gd name="T26" fmla="*/ 488 w 628"/>
                <a:gd name="T27" fmla="*/ 54 h 628"/>
                <a:gd name="T28" fmla="*/ 556 w 628"/>
                <a:gd name="T29" fmla="*/ 114 h 628"/>
                <a:gd name="T30" fmla="*/ 602 w 628"/>
                <a:gd name="T31" fmla="*/ 192 h 628"/>
                <a:gd name="T32" fmla="*/ 626 w 628"/>
                <a:gd name="T33" fmla="*/ 282 h 628"/>
                <a:gd name="T34" fmla="*/ 626 w 628"/>
                <a:gd name="T35" fmla="*/ 346 h 628"/>
                <a:gd name="T36" fmla="*/ 602 w 628"/>
                <a:gd name="T37" fmla="*/ 436 h 628"/>
                <a:gd name="T38" fmla="*/ 556 w 628"/>
                <a:gd name="T39" fmla="*/ 514 h 628"/>
                <a:gd name="T40" fmla="*/ 488 w 628"/>
                <a:gd name="T41" fmla="*/ 574 h 628"/>
                <a:gd name="T42" fmla="*/ 406 w 628"/>
                <a:gd name="T43" fmla="*/ 614 h 628"/>
                <a:gd name="T44" fmla="*/ 314 w 628"/>
                <a:gd name="T45" fmla="*/ 628 h 628"/>
                <a:gd name="T46" fmla="*/ 314 w 628"/>
                <a:gd name="T47" fmla="*/ 100 h 628"/>
                <a:gd name="T48" fmla="*/ 250 w 628"/>
                <a:gd name="T49" fmla="*/ 108 h 628"/>
                <a:gd name="T50" fmla="*/ 194 w 628"/>
                <a:gd name="T51" fmla="*/ 136 h 628"/>
                <a:gd name="T52" fmla="*/ 148 w 628"/>
                <a:gd name="T53" fmla="*/ 178 h 628"/>
                <a:gd name="T54" fmla="*/ 116 w 628"/>
                <a:gd name="T55" fmla="*/ 230 h 628"/>
                <a:gd name="T56" fmla="*/ 100 w 628"/>
                <a:gd name="T57" fmla="*/ 292 h 628"/>
                <a:gd name="T58" fmla="*/ 100 w 628"/>
                <a:gd name="T59" fmla="*/ 336 h 628"/>
                <a:gd name="T60" fmla="*/ 116 w 628"/>
                <a:gd name="T61" fmla="*/ 398 h 628"/>
                <a:gd name="T62" fmla="*/ 148 w 628"/>
                <a:gd name="T63" fmla="*/ 450 h 628"/>
                <a:gd name="T64" fmla="*/ 194 w 628"/>
                <a:gd name="T65" fmla="*/ 492 h 628"/>
                <a:gd name="T66" fmla="*/ 250 w 628"/>
                <a:gd name="T67" fmla="*/ 520 h 628"/>
                <a:gd name="T68" fmla="*/ 314 w 628"/>
                <a:gd name="T69" fmla="*/ 530 h 628"/>
                <a:gd name="T70" fmla="*/ 358 w 628"/>
                <a:gd name="T71" fmla="*/ 524 h 628"/>
                <a:gd name="T72" fmla="*/ 416 w 628"/>
                <a:gd name="T73" fmla="*/ 504 h 628"/>
                <a:gd name="T74" fmla="*/ 466 w 628"/>
                <a:gd name="T75" fmla="*/ 466 h 628"/>
                <a:gd name="T76" fmla="*/ 502 w 628"/>
                <a:gd name="T77" fmla="*/ 416 h 628"/>
                <a:gd name="T78" fmla="*/ 524 w 628"/>
                <a:gd name="T79" fmla="*/ 358 h 628"/>
                <a:gd name="T80" fmla="*/ 528 w 628"/>
                <a:gd name="T81" fmla="*/ 314 h 628"/>
                <a:gd name="T82" fmla="*/ 520 w 628"/>
                <a:gd name="T83" fmla="*/ 250 h 628"/>
                <a:gd name="T84" fmla="*/ 492 w 628"/>
                <a:gd name="T85" fmla="*/ 194 h 628"/>
                <a:gd name="T86" fmla="*/ 450 w 628"/>
                <a:gd name="T87" fmla="*/ 148 h 628"/>
                <a:gd name="T88" fmla="*/ 398 w 628"/>
                <a:gd name="T89" fmla="*/ 116 h 628"/>
                <a:gd name="T90" fmla="*/ 336 w 628"/>
                <a:gd name="T91" fmla="*/ 10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628">
                  <a:moveTo>
                    <a:pt x="314" y="628"/>
                  </a:moveTo>
                  <a:lnTo>
                    <a:pt x="314" y="628"/>
                  </a:lnTo>
                  <a:lnTo>
                    <a:pt x="282" y="626"/>
                  </a:lnTo>
                  <a:lnTo>
                    <a:pt x="250" y="622"/>
                  </a:lnTo>
                  <a:lnTo>
                    <a:pt x="220" y="614"/>
                  </a:lnTo>
                  <a:lnTo>
                    <a:pt x="192" y="604"/>
                  </a:lnTo>
                  <a:lnTo>
                    <a:pt x="164" y="590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6"/>
                  </a:lnTo>
                  <a:lnTo>
                    <a:pt x="72" y="514"/>
                  </a:lnTo>
                  <a:lnTo>
                    <a:pt x="54" y="490"/>
                  </a:lnTo>
                  <a:lnTo>
                    <a:pt x="38" y="464"/>
                  </a:lnTo>
                  <a:lnTo>
                    <a:pt x="24" y="436"/>
                  </a:lnTo>
                  <a:lnTo>
                    <a:pt x="14" y="408"/>
                  </a:lnTo>
                  <a:lnTo>
                    <a:pt x="6" y="378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2"/>
                  </a:lnTo>
                  <a:lnTo>
                    <a:pt x="14" y="222"/>
                  </a:lnTo>
                  <a:lnTo>
                    <a:pt x="24" y="192"/>
                  </a:lnTo>
                  <a:lnTo>
                    <a:pt x="38" y="164"/>
                  </a:lnTo>
                  <a:lnTo>
                    <a:pt x="54" y="140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6"/>
                  </a:lnTo>
                  <a:lnTo>
                    <a:pt x="220" y="14"/>
                  </a:lnTo>
                  <a:lnTo>
                    <a:pt x="250" y="8"/>
                  </a:lnTo>
                  <a:lnTo>
                    <a:pt x="282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6" y="8"/>
                  </a:lnTo>
                  <a:lnTo>
                    <a:pt x="406" y="14"/>
                  </a:lnTo>
                  <a:lnTo>
                    <a:pt x="436" y="26"/>
                  </a:lnTo>
                  <a:lnTo>
                    <a:pt x="464" y="38"/>
                  </a:lnTo>
                  <a:lnTo>
                    <a:pt x="488" y="54"/>
                  </a:lnTo>
                  <a:lnTo>
                    <a:pt x="514" y="72"/>
                  </a:lnTo>
                  <a:lnTo>
                    <a:pt x="536" y="92"/>
                  </a:lnTo>
                  <a:lnTo>
                    <a:pt x="556" y="114"/>
                  </a:lnTo>
                  <a:lnTo>
                    <a:pt x="574" y="140"/>
                  </a:lnTo>
                  <a:lnTo>
                    <a:pt x="590" y="164"/>
                  </a:lnTo>
                  <a:lnTo>
                    <a:pt x="602" y="192"/>
                  </a:lnTo>
                  <a:lnTo>
                    <a:pt x="614" y="222"/>
                  </a:lnTo>
                  <a:lnTo>
                    <a:pt x="620" y="252"/>
                  </a:lnTo>
                  <a:lnTo>
                    <a:pt x="626" y="282"/>
                  </a:lnTo>
                  <a:lnTo>
                    <a:pt x="628" y="314"/>
                  </a:lnTo>
                  <a:lnTo>
                    <a:pt x="628" y="314"/>
                  </a:lnTo>
                  <a:lnTo>
                    <a:pt x="626" y="346"/>
                  </a:lnTo>
                  <a:lnTo>
                    <a:pt x="620" y="378"/>
                  </a:lnTo>
                  <a:lnTo>
                    <a:pt x="614" y="408"/>
                  </a:lnTo>
                  <a:lnTo>
                    <a:pt x="602" y="436"/>
                  </a:lnTo>
                  <a:lnTo>
                    <a:pt x="590" y="464"/>
                  </a:lnTo>
                  <a:lnTo>
                    <a:pt x="574" y="490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88" y="574"/>
                  </a:lnTo>
                  <a:lnTo>
                    <a:pt x="464" y="590"/>
                  </a:lnTo>
                  <a:lnTo>
                    <a:pt x="436" y="604"/>
                  </a:lnTo>
                  <a:lnTo>
                    <a:pt x="406" y="614"/>
                  </a:lnTo>
                  <a:lnTo>
                    <a:pt x="376" y="622"/>
                  </a:lnTo>
                  <a:lnTo>
                    <a:pt x="346" y="626"/>
                  </a:lnTo>
                  <a:lnTo>
                    <a:pt x="314" y="628"/>
                  </a:lnTo>
                  <a:lnTo>
                    <a:pt x="314" y="628"/>
                  </a:lnTo>
                  <a:close/>
                  <a:moveTo>
                    <a:pt x="314" y="100"/>
                  </a:moveTo>
                  <a:lnTo>
                    <a:pt x="314" y="100"/>
                  </a:lnTo>
                  <a:lnTo>
                    <a:pt x="292" y="100"/>
                  </a:lnTo>
                  <a:lnTo>
                    <a:pt x="270" y="104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2" y="126"/>
                  </a:lnTo>
                  <a:lnTo>
                    <a:pt x="194" y="136"/>
                  </a:lnTo>
                  <a:lnTo>
                    <a:pt x="176" y="148"/>
                  </a:lnTo>
                  <a:lnTo>
                    <a:pt x="162" y="162"/>
                  </a:lnTo>
                  <a:lnTo>
                    <a:pt x="148" y="178"/>
                  </a:lnTo>
                  <a:lnTo>
                    <a:pt x="136" y="194"/>
                  </a:lnTo>
                  <a:lnTo>
                    <a:pt x="124" y="212"/>
                  </a:lnTo>
                  <a:lnTo>
                    <a:pt x="116" y="230"/>
                  </a:lnTo>
                  <a:lnTo>
                    <a:pt x="108" y="250"/>
                  </a:lnTo>
                  <a:lnTo>
                    <a:pt x="102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2" y="358"/>
                  </a:lnTo>
                  <a:lnTo>
                    <a:pt x="108" y="378"/>
                  </a:lnTo>
                  <a:lnTo>
                    <a:pt x="116" y="398"/>
                  </a:lnTo>
                  <a:lnTo>
                    <a:pt x="124" y="416"/>
                  </a:lnTo>
                  <a:lnTo>
                    <a:pt x="136" y="434"/>
                  </a:lnTo>
                  <a:lnTo>
                    <a:pt x="148" y="450"/>
                  </a:lnTo>
                  <a:lnTo>
                    <a:pt x="162" y="466"/>
                  </a:lnTo>
                  <a:lnTo>
                    <a:pt x="176" y="480"/>
                  </a:lnTo>
                  <a:lnTo>
                    <a:pt x="194" y="492"/>
                  </a:lnTo>
                  <a:lnTo>
                    <a:pt x="212" y="504"/>
                  </a:lnTo>
                  <a:lnTo>
                    <a:pt x="230" y="512"/>
                  </a:lnTo>
                  <a:lnTo>
                    <a:pt x="250" y="520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36" y="528"/>
                  </a:lnTo>
                  <a:lnTo>
                    <a:pt x="358" y="524"/>
                  </a:lnTo>
                  <a:lnTo>
                    <a:pt x="378" y="520"/>
                  </a:lnTo>
                  <a:lnTo>
                    <a:pt x="398" y="512"/>
                  </a:lnTo>
                  <a:lnTo>
                    <a:pt x="416" y="504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6" y="466"/>
                  </a:lnTo>
                  <a:lnTo>
                    <a:pt x="480" y="450"/>
                  </a:lnTo>
                  <a:lnTo>
                    <a:pt x="492" y="434"/>
                  </a:lnTo>
                  <a:lnTo>
                    <a:pt x="502" y="416"/>
                  </a:lnTo>
                  <a:lnTo>
                    <a:pt x="512" y="398"/>
                  </a:lnTo>
                  <a:lnTo>
                    <a:pt x="520" y="378"/>
                  </a:lnTo>
                  <a:lnTo>
                    <a:pt x="524" y="358"/>
                  </a:lnTo>
                  <a:lnTo>
                    <a:pt x="528" y="336"/>
                  </a:lnTo>
                  <a:lnTo>
                    <a:pt x="528" y="314"/>
                  </a:lnTo>
                  <a:lnTo>
                    <a:pt x="528" y="314"/>
                  </a:lnTo>
                  <a:lnTo>
                    <a:pt x="528" y="292"/>
                  </a:lnTo>
                  <a:lnTo>
                    <a:pt x="524" y="270"/>
                  </a:lnTo>
                  <a:lnTo>
                    <a:pt x="520" y="250"/>
                  </a:lnTo>
                  <a:lnTo>
                    <a:pt x="512" y="230"/>
                  </a:lnTo>
                  <a:lnTo>
                    <a:pt x="502" y="212"/>
                  </a:lnTo>
                  <a:lnTo>
                    <a:pt x="492" y="194"/>
                  </a:lnTo>
                  <a:lnTo>
                    <a:pt x="480" y="178"/>
                  </a:lnTo>
                  <a:lnTo>
                    <a:pt x="466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6"/>
                  </a:lnTo>
                  <a:lnTo>
                    <a:pt x="398" y="116"/>
                  </a:lnTo>
                  <a:lnTo>
                    <a:pt x="378" y="108"/>
                  </a:lnTo>
                  <a:lnTo>
                    <a:pt x="358" y="104"/>
                  </a:lnTo>
                  <a:lnTo>
                    <a:pt x="336" y="100"/>
                  </a:lnTo>
                  <a:lnTo>
                    <a:pt x="314" y="100"/>
                  </a:lnTo>
                  <a:lnTo>
                    <a:pt x="314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7" name="Freeform 61">
              <a:extLst>
                <a:ext uri="{FF2B5EF4-FFF2-40B4-BE49-F238E27FC236}">
                  <a16:creationId xmlns:a16="http://schemas.microsoft.com/office/drawing/2014/main" id="{7209F4B1-56D3-43FA-9405-8B69CAEDF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4563" y="6789738"/>
              <a:ext cx="1371600" cy="155575"/>
            </a:xfrm>
            <a:custGeom>
              <a:avLst/>
              <a:gdLst>
                <a:gd name="T0" fmla="*/ 814 w 864"/>
                <a:gd name="T1" fmla="*/ 98 h 98"/>
                <a:gd name="T2" fmla="*/ 50 w 864"/>
                <a:gd name="T3" fmla="*/ 98 h 98"/>
                <a:gd name="T4" fmla="*/ 50 w 864"/>
                <a:gd name="T5" fmla="*/ 98 h 98"/>
                <a:gd name="T6" fmla="*/ 40 w 864"/>
                <a:gd name="T7" fmla="*/ 98 h 98"/>
                <a:gd name="T8" fmla="*/ 30 w 864"/>
                <a:gd name="T9" fmla="*/ 94 h 98"/>
                <a:gd name="T10" fmla="*/ 22 w 864"/>
                <a:gd name="T11" fmla="*/ 90 h 98"/>
                <a:gd name="T12" fmla="*/ 14 w 864"/>
                <a:gd name="T13" fmla="*/ 84 h 98"/>
                <a:gd name="T14" fmla="*/ 8 w 864"/>
                <a:gd name="T15" fmla="*/ 76 h 98"/>
                <a:gd name="T16" fmla="*/ 4 w 864"/>
                <a:gd name="T17" fmla="*/ 68 h 98"/>
                <a:gd name="T18" fmla="*/ 2 w 864"/>
                <a:gd name="T19" fmla="*/ 60 h 98"/>
                <a:gd name="T20" fmla="*/ 0 w 864"/>
                <a:gd name="T21" fmla="*/ 50 h 98"/>
                <a:gd name="T22" fmla="*/ 0 w 864"/>
                <a:gd name="T23" fmla="*/ 50 h 98"/>
                <a:gd name="T24" fmla="*/ 2 w 864"/>
                <a:gd name="T25" fmla="*/ 40 h 98"/>
                <a:gd name="T26" fmla="*/ 4 w 864"/>
                <a:gd name="T27" fmla="*/ 30 h 98"/>
                <a:gd name="T28" fmla="*/ 8 w 864"/>
                <a:gd name="T29" fmla="*/ 22 h 98"/>
                <a:gd name="T30" fmla="*/ 14 w 864"/>
                <a:gd name="T31" fmla="*/ 14 h 98"/>
                <a:gd name="T32" fmla="*/ 22 w 864"/>
                <a:gd name="T33" fmla="*/ 8 h 98"/>
                <a:gd name="T34" fmla="*/ 30 w 864"/>
                <a:gd name="T35" fmla="*/ 4 h 98"/>
                <a:gd name="T36" fmla="*/ 40 w 864"/>
                <a:gd name="T37" fmla="*/ 2 h 98"/>
                <a:gd name="T38" fmla="*/ 50 w 864"/>
                <a:gd name="T39" fmla="*/ 0 h 98"/>
                <a:gd name="T40" fmla="*/ 814 w 864"/>
                <a:gd name="T41" fmla="*/ 0 h 98"/>
                <a:gd name="T42" fmla="*/ 814 w 864"/>
                <a:gd name="T43" fmla="*/ 0 h 98"/>
                <a:gd name="T44" fmla="*/ 824 w 864"/>
                <a:gd name="T45" fmla="*/ 2 h 98"/>
                <a:gd name="T46" fmla="*/ 834 w 864"/>
                <a:gd name="T47" fmla="*/ 4 h 98"/>
                <a:gd name="T48" fmla="*/ 842 w 864"/>
                <a:gd name="T49" fmla="*/ 8 h 98"/>
                <a:gd name="T50" fmla="*/ 848 w 864"/>
                <a:gd name="T51" fmla="*/ 14 h 98"/>
                <a:gd name="T52" fmla="*/ 854 w 864"/>
                <a:gd name="T53" fmla="*/ 22 h 98"/>
                <a:gd name="T54" fmla="*/ 860 w 864"/>
                <a:gd name="T55" fmla="*/ 30 h 98"/>
                <a:gd name="T56" fmla="*/ 862 w 864"/>
                <a:gd name="T57" fmla="*/ 40 h 98"/>
                <a:gd name="T58" fmla="*/ 864 w 864"/>
                <a:gd name="T59" fmla="*/ 50 h 98"/>
                <a:gd name="T60" fmla="*/ 864 w 864"/>
                <a:gd name="T61" fmla="*/ 50 h 98"/>
                <a:gd name="T62" fmla="*/ 862 w 864"/>
                <a:gd name="T63" fmla="*/ 60 h 98"/>
                <a:gd name="T64" fmla="*/ 860 w 864"/>
                <a:gd name="T65" fmla="*/ 68 h 98"/>
                <a:gd name="T66" fmla="*/ 854 w 864"/>
                <a:gd name="T67" fmla="*/ 76 h 98"/>
                <a:gd name="T68" fmla="*/ 848 w 864"/>
                <a:gd name="T69" fmla="*/ 84 h 98"/>
                <a:gd name="T70" fmla="*/ 842 w 864"/>
                <a:gd name="T71" fmla="*/ 90 h 98"/>
                <a:gd name="T72" fmla="*/ 834 w 864"/>
                <a:gd name="T73" fmla="*/ 94 h 98"/>
                <a:gd name="T74" fmla="*/ 824 w 864"/>
                <a:gd name="T75" fmla="*/ 98 h 98"/>
                <a:gd name="T76" fmla="*/ 814 w 864"/>
                <a:gd name="T77" fmla="*/ 98 h 98"/>
                <a:gd name="T78" fmla="*/ 814 w 864"/>
                <a:gd name="T7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4" h="98">
                  <a:moveTo>
                    <a:pt x="814" y="98"/>
                  </a:moveTo>
                  <a:lnTo>
                    <a:pt x="50" y="98"/>
                  </a:lnTo>
                  <a:lnTo>
                    <a:pt x="50" y="98"/>
                  </a:lnTo>
                  <a:lnTo>
                    <a:pt x="40" y="98"/>
                  </a:lnTo>
                  <a:lnTo>
                    <a:pt x="30" y="94"/>
                  </a:lnTo>
                  <a:lnTo>
                    <a:pt x="22" y="90"/>
                  </a:lnTo>
                  <a:lnTo>
                    <a:pt x="14" y="84"/>
                  </a:lnTo>
                  <a:lnTo>
                    <a:pt x="8" y="76"/>
                  </a:lnTo>
                  <a:lnTo>
                    <a:pt x="4" y="68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824" y="2"/>
                  </a:lnTo>
                  <a:lnTo>
                    <a:pt x="834" y="4"/>
                  </a:lnTo>
                  <a:lnTo>
                    <a:pt x="842" y="8"/>
                  </a:lnTo>
                  <a:lnTo>
                    <a:pt x="848" y="14"/>
                  </a:lnTo>
                  <a:lnTo>
                    <a:pt x="854" y="22"/>
                  </a:lnTo>
                  <a:lnTo>
                    <a:pt x="860" y="30"/>
                  </a:lnTo>
                  <a:lnTo>
                    <a:pt x="862" y="40"/>
                  </a:lnTo>
                  <a:lnTo>
                    <a:pt x="864" y="50"/>
                  </a:lnTo>
                  <a:lnTo>
                    <a:pt x="864" y="50"/>
                  </a:lnTo>
                  <a:lnTo>
                    <a:pt x="862" y="60"/>
                  </a:lnTo>
                  <a:lnTo>
                    <a:pt x="860" y="68"/>
                  </a:lnTo>
                  <a:lnTo>
                    <a:pt x="854" y="76"/>
                  </a:lnTo>
                  <a:lnTo>
                    <a:pt x="848" y="84"/>
                  </a:lnTo>
                  <a:lnTo>
                    <a:pt x="842" y="90"/>
                  </a:lnTo>
                  <a:lnTo>
                    <a:pt x="834" y="94"/>
                  </a:lnTo>
                  <a:lnTo>
                    <a:pt x="824" y="98"/>
                  </a:lnTo>
                  <a:lnTo>
                    <a:pt x="814" y="98"/>
                  </a:lnTo>
                  <a:lnTo>
                    <a:pt x="8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8B7EB9EA-FA13-4C6D-B5BE-43059909B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0088" y="6459538"/>
              <a:ext cx="155575" cy="412750"/>
            </a:xfrm>
            <a:custGeom>
              <a:avLst/>
              <a:gdLst>
                <a:gd name="T0" fmla="*/ 50 w 98"/>
                <a:gd name="T1" fmla="*/ 260 h 260"/>
                <a:gd name="T2" fmla="*/ 50 w 98"/>
                <a:gd name="T3" fmla="*/ 260 h 260"/>
                <a:gd name="T4" fmla="*/ 40 w 98"/>
                <a:gd name="T5" fmla="*/ 260 h 260"/>
                <a:gd name="T6" fmla="*/ 30 w 98"/>
                <a:gd name="T7" fmla="*/ 256 h 260"/>
                <a:gd name="T8" fmla="*/ 22 w 98"/>
                <a:gd name="T9" fmla="*/ 252 h 260"/>
                <a:gd name="T10" fmla="*/ 14 w 98"/>
                <a:gd name="T11" fmla="*/ 246 h 260"/>
                <a:gd name="T12" fmla="*/ 8 w 98"/>
                <a:gd name="T13" fmla="*/ 238 h 260"/>
                <a:gd name="T14" fmla="*/ 4 w 98"/>
                <a:gd name="T15" fmla="*/ 230 h 260"/>
                <a:gd name="T16" fmla="*/ 2 w 98"/>
                <a:gd name="T17" fmla="*/ 220 h 260"/>
                <a:gd name="T18" fmla="*/ 0 w 98"/>
                <a:gd name="T19" fmla="*/ 210 h 260"/>
                <a:gd name="T20" fmla="*/ 0 w 98"/>
                <a:gd name="T21" fmla="*/ 50 h 260"/>
                <a:gd name="T22" fmla="*/ 0 w 98"/>
                <a:gd name="T23" fmla="*/ 50 h 260"/>
                <a:gd name="T24" fmla="*/ 2 w 98"/>
                <a:gd name="T25" fmla="*/ 40 h 260"/>
                <a:gd name="T26" fmla="*/ 4 w 98"/>
                <a:gd name="T27" fmla="*/ 30 h 260"/>
                <a:gd name="T28" fmla="*/ 8 w 98"/>
                <a:gd name="T29" fmla="*/ 22 h 260"/>
                <a:gd name="T30" fmla="*/ 14 w 98"/>
                <a:gd name="T31" fmla="*/ 14 h 260"/>
                <a:gd name="T32" fmla="*/ 22 w 98"/>
                <a:gd name="T33" fmla="*/ 8 h 260"/>
                <a:gd name="T34" fmla="*/ 30 w 98"/>
                <a:gd name="T35" fmla="*/ 4 h 260"/>
                <a:gd name="T36" fmla="*/ 40 w 98"/>
                <a:gd name="T37" fmla="*/ 2 h 260"/>
                <a:gd name="T38" fmla="*/ 50 w 98"/>
                <a:gd name="T39" fmla="*/ 0 h 260"/>
                <a:gd name="T40" fmla="*/ 50 w 98"/>
                <a:gd name="T41" fmla="*/ 0 h 260"/>
                <a:gd name="T42" fmla="*/ 60 w 98"/>
                <a:gd name="T43" fmla="*/ 2 h 260"/>
                <a:gd name="T44" fmla="*/ 68 w 98"/>
                <a:gd name="T45" fmla="*/ 4 h 260"/>
                <a:gd name="T46" fmla="*/ 78 w 98"/>
                <a:gd name="T47" fmla="*/ 8 h 260"/>
                <a:gd name="T48" fmla="*/ 84 w 98"/>
                <a:gd name="T49" fmla="*/ 14 h 260"/>
                <a:gd name="T50" fmla="*/ 90 w 98"/>
                <a:gd name="T51" fmla="*/ 22 h 260"/>
                <a:gd name="T52" fmla="*/ 96 w 98"/>
                <a:gd name="T53" fmla="*/ 30 h 260"/>
                <a:gd name="T54" fmla="*/ 98 w 98"/>
                <a:gd name="T55" fmla="*/ 40 h 260"/>
                <a:gd name="T56" fmla="*/ 98 w 98"/>
                <a:gd name="T57" fmla="*/ 50 h 260"/>
                <a:gd name="T58" fmla="*/ 98 w 98"/>
                <a:gd name="T59" fmla="*/ 210 h 260"/>
                <a:gd name="T60" fmla="*/ 98 w 98"/>
                <a:gd name="T61" fmla="*/ 210 h 260"/>
                <a:gd name="T62" fmla="*/ 98 w 98"/>
                <a:gd name="T63" fmla="*/ 220 h 260"/>
                <a:gd name="T64" fmla="*/ 96 w 98"/>
                <a:gd name="T65" fmla="*/ 230 h 260"/>
                <a:gd name="T66" fmla="*/ 90 w 98"/>
                <a:gd name="T67" fmla="*/ 238 h 260"/>
                <a:gd name="T68" fmla="*/ 84 w 98"/>
                <a:gd name="T69" fmla="*/ 246 h 260"/>
                <a:gd name="T70" fmla="*/ 78 w 98"/>
                <a:gd name="T71" fmla="*/ 252 h 260"/>
                <a:gd name="T72" fmla="*/ 68 w 98"/>
                <a:gd name="T73" fmla="*/ 256 h 260"/>
                <a:gd name="T74" fmla="*/ 60 w 98"/>
                <a:gd name="T75" fmla="*/ 260 h 260"/>
                <a:gd name="T76" fmla="*/ 50 w 98"/>
                <a:gd name="T77" fmla="*/ 260 h 260"/>
                <a:gd name="T78" fmla="*/ 50 w 98"/>
                <a:gd name="T7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260">
                  <a:moveTo>
                    <a:pt x="50" y="260"/>
                  </a:moveTo>
                  <a:lnTo>
                    <a:pt x="50" y="260"/>
                  </a:lnTo>
                  <a:lnTo>
                    <a:pt x="40" y="260"/>
                  </a:lnTo>
                  <a:lnTo>
                    <a:pt x="30" y="256"/>
                  </a:lnTo>
                  <a:lnTo>
                    <a:pt x="22" y="252"/>
                  </a:lnTo>
                  <a:lnTo>
                    <a:pt x="14" y="246"/>
                  </a:lnTo>
                  <a:lnTo>
                    <a:pt x="8" y="238"/>
                  </a:lnTo>
                  <a:lnTo>
                    <a:pt x="4" y="230"/>
                  </a:lnTo>
                  <a:lnTo>
                    <a:pt x="2" y="220"/>
                  </a:lnTo>
                  <a:lnTo>
                    <a:pt x="0" y="21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2"/>
                  </a:lnTo>
                  <a:lnTo>
                    <a:pt x="68" y="4"/>
                  </a:lnTo>
                  <a:lnTo>
                    <a:pt x="78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8" y="40"/>
                  </a:lnTo>
                  <a:lnTo>
                    <a:pt x="98" y="5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0"/>
                  </a:lnTo>
                  <a:lnTo>
                    <a:pt x="96" y="230"/>
                  </a:lnTo>
                  <a:lnTo>
                    <a:pt x="90" y="238"/>
                  </a:lnTo>
                  <a:lnTo>
                    <a:pt x="84" y="246"/>
                  </a:lnTo>
                  <a:lnTo>
                    <a:pt x="78" y="252"/>
                  </a:lnTo>
                  <a:lnTo>
                    <a:pt x="68" y="256"/>
                  </a:lnTo>
                  <a:lnTo>
                    <a:pt x="60" y="260"/>
                  </a:lnTo>
                  <a:lnTo>
                    <a:pt x="50" y="260"/>
                  </a:lnTo>
                  <a:lnTo>
                    <a:pt x="50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E3CF842A-CE24-4BB0-AE1A-92B41BDFA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6438" y="5053013"/>
              <a:ext cx="1692275" cy="1266825"/>
            </a:xfrm>
            <a:custGeom>
              <a:avLst/>
              <a:gdLst>
                <a:gd name="T0" fmla="*/ 1018 w 1066"/>
                <a:gd name="T1" fmla="*/ 798 h 798"/>
                <a:gd name="T2" fmla="*/ 998 w 1066"/>
                <a:gd name="T3" fmla="*/ 794 h 798"/>
                <a:gd name="T4" fmla="*/ 982 w 1066"/>
                <a:gd name="T5" fmla="*/ 784 h 798"/>
                <a:gd name="T6" fmla="*/ 972 w 1066"/>
                <a:gd name="T7" fmla="*/ 768 h 798"/>
                <a:gd name="T8" fmla="*/ 968 w 1066"/>
                <a:gd name="T9" fmla="*/ 750 h 798"/>
                <a:gd name="T10" fmla="*/ 968 w 1066"/>
                <a:gd name="T11" fmla="*/ 484 h 798"/>
                <a:gd name="T12" fmla="*/ 960 w 1066"/>
                <a:gd name="T13" fmla="*/ 406 h 798"/>
                <a:gd name="T14" fmla="*/ 938 w 1066"/>
                <a:gd name="T15" fmla="*/ 334 h 798"/>
                <a:gd name="T16" fmla="*/ 902 w 1066"/>
                <a:gd name="T17" fmla="*/ 268 h 798"/>
                <a:gd name="T18" fmla="*/ 856 w 1066"/>
                <a:gd name="T19" fmla="*/ 212 h 798"/>
                <a:gd name="T20" fmla="*/ 798 w 1066"/>
                <a:gd name="T21" fmla="*/ 164 h 798"/>
                <a:gd name="T22" fmla="*/ 732 w 1066"/>
                <a:gd name="T23" fmla="*/ 128 h 798"/>
                <a:gd name="T24" fmla="*/ 660 w 1066"/>
                <a:gd name="T25" fmla="*/ 106 h 798"/>
                <a:gd name="T26" fmla="*/ 582 w 1066"/>
                <a:gd name="T27" fmla="*/ 98 h 798"/>
                <a:gd name="T28" fmla="*/ 480 w 1066"/>
                <a:gd name="T29" fmla="*/ 98 h 798"/>
                <a:gd name="T30" fmla="*/ 408 w 1066"/>
                <a:gd name="T31" fmla="*/ 106 h 798"/>
                <a:gd name="T32" fmla="*/ 342 w 1066"/>
                <a:gd name="T33" fmla="*/ 124 h 798"/>
                <a:gd name="T34" fmla="*/ 280 w 1066"/>
                <a:gd name="T35" fmla="*/ 154 h 798"/>
                <a:gd name="T36" fmla="*/ 224 w 1066"/>
                <a:gd name="T37" fmla="*/ 196 h 798"/>
                <a:gd name="T38" fmla="*/ 178 w 1066"/>
                <a:gd name="T39" fmla="*/ 246 h 798"/>
                <a:gd name="T40" fmla="*/ 140 w 1066"/>
                <a:gd name="T41" fmla="*/ 304 h 798"/>
                <a:gd name="T42" fmla="*/ 112 w 1066"/>
                <a:gd name="T43" fmla="*/ 368 h 798"/>
                <a:gd name="T44" fmla="*/ 98 w 1066"/>
                <a:gd name="T45" fmla="*/ 438 h 798"/>
                <a:gd name="T46" fmla="*/ 96 w 1066"/>
                <a:gd name="T47" fmla="*/ 448 h 798"/>
                <a:gd name="T48" fmla="*/ 86 w 1066"/>
                <a:gd name="T49" fmla="*/ 464 h 798"/>
                <a:gd name="T50" fmla="*/ 72 w 1066"/>
                <a:gd name="T51" fmla="*/ 476 h 798"/>
                <a:gd name="T52" fmla="*/ 52 w 1066"/>
                <a:gd name="T53" fmla="*/ 482 h 798"/>
                <a:gd name="T54" fmla="*/ 42 w 1066"/>
                <a:gd name="T55" fmla="*/ 480 h 798"/>
                <a:gd name="T56" fmla="*/ 24 w 1066"/>
                <a:gd name="T57" fmla="*/ 474 h 798"/>
                <a:gd name="T58" fmla="*/ 10 w 1066"/>
                <a:gd name="T59" fmla="*/ 462 h 798"/>
                <a:gd name="T60" fmla="*/ 2 w 1066"/>
                <a:gd name="T61" fmla="*/ 446 h 798"/>
                <a:gd name="T62" fmla="*/ 0 w 1066"/>
                <a:gd name="T63" fmla="*/ 426 h 798"/>
                <a:gd name="T64" fmla="*/ 8 w 1066"/>
                <a:gd name="T65" fmla="*/ 382 h 798"/>
                <a:gd name="T66" fmla="*/ 34 w 1066"/>
                <a:gd name="T67" fmla="*/ 296 h 798"/>
                <a:gd name="T68" fmla="*/ 74 w 1066"/>
                <a:gd name="T69" fmla="*/ 220 h 798"/>
                <a:gd name="T70" fmla="*/ 128 w 1066"/>
                <a:gd name="T71" fmla="*/ 152 h 798"/>
                <a:gd name="T72" fmla="*/ 192 w 1066"/>
                <a:gd name="T73" fmla="*/ 94 h 798"/>
                <a:gd name="T74" fmla="*/ 266 w 1066"/>
                <a:gd name="T75" fmla="*/ 50 h 798"/>
                <a:gd name="T76" fmla="*/ 348 w 1066"/>
                <a:gd name="T77" fmla="*/ 18 h 798"/>
                <a:gd name="T78" fmla="*/ 434 w 1066"/>
                <a:gd name="T79" fmla="*/ 2 h 798"/>
                <a:gd name="T80" fmla="*/ 582 w 1066"/>
                <a:gd name="T81" fmla="*/ 0 h 798"/>
                <a:gd name="T82" fmla="*/ 608 w 1066"/>
                <a:gd name="T83" fmla="*/ 0 h 798"/>
                <a:gd name="T84" fmla="*/ 656 w 1066"/>
                <a:gd name="T85" fmla="*/ 6 h 798"/>
                <a:gd name="T86" fmla="*/ 704 w 1066"/>
                <a:gd name="T87" fmla="*/ 16 h 798"/>
                <a:gd name="T88" fmla="*/ 772 w 1066"/>
                <a:gd name="T89" fmla="*/ 38 h 798"/>
                <a:gd name="T90" fmla="*/ 854 w 1066"/>
                <a:gd name="T91" fmla="*/ 82 h 798"/>
                <a:gd name="T92" fmla="*/ 926 w 1066"/>
                <a:gd name="T93" fmla="*/ 142 h 798"/>
                <a:gd name="T94" fmla="*/ 984 w 1066"/>
                <a:gd name="T95" fmla="*/ 214 h 798"/>
                <a:gd name="T96" fmla="*/ 1028 w 1066"/>
                <a:gd name="T97" fmla="*/ 296 h 798"/>
                <a:gd name="T98" fmla="*/ 1052 w 1066"/>
                <a:gd name="T99" fmla="*/ 362 h 798"/>
                <a:gd name="T100" fmla="*/ 1062 w 1066"/>
                <a:gd name="T101" fmla="*/ 410 h 798"/>
                <a:gd name="T102" fmla="*/ 1066 w 1066"/>
                <a:gd name="T103" fmla="*/ 458 h 798"/>
                <a:gd name="T104" fmla="*/ 1066 w 1066"/>
                <a:gd name="T105" fmla="*/ 750 h 798"/>
                <a:gd name="T106" fmla="*/ 1066 w 1066"/>
                <a:gd name="T107" fmla="*/ 760 h 798"/>
                <a:gd name="T108" fmla="*/ 1058 w 1066"/>
                <a:gd name="T109" fmla="*/ 776 h 798"/>
                <a:gd name="T110" fmla="*/ 1046 w 1066"/>
                <a:gd name="T111" fmla="*/ 790 h 798"/>
                <a:gd name="T112" fmla="*/ 1028 w 1066"/>
                <a:gd name="T113" fmla="*/ 798 h 798"/>
                <a:gd name="T114" fmla="*/ 1018 w 1066"/>
                <a:gd name="T115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6" h="798">
                  <a:moveTo>
                    <a:pt x="1018" y="798"/>
                  </a:moveTo>
                  <a:lnTo>
                    <a:pt x="1018" y="798"/>
                  </a:lnTo>
                  <a:lnTo>
                    <a:pt x="1008" y="798"/>
                  </a:lnTo>
                  <a:lnTo>
                    <a:pt x="998" y="794"/>
                  </a:lnTo>
                  <a:lnTo>
                    <a:pt x="990" y="790"/>
                  </a:lnTo>
                  <a:lnTo>
                    <a:pt x="982" y="784"/>
                  </a:lnTo>
                  <a:lnTo>
                    <a:pt x="976" y="776"/>
                  </a:lnTo>
                  <a:lnTo>
                    <a:pt x="972" y="768"/>
                  </a:lnTo>
                  <a:lnTo>
                    <a:pt x="970" y="760"/>
                  </a:lnTo>
                  <a:lnTo>
                    <a:pt x="968" y="750"/>
                  </a:lnTo>
                  <a:lnTo>
                    <a:pt x="968" y="484"/>
                  </a:lnTo>
                  <a:lnTo>
                    <a:pt x="968" y="484"/>
                  </a:lnTo>
                  <a:lnTo>
                    <a:pt x="966" y="444"/>
                  </a:lnTo>
                  <a:lnTo>
                    <a:pt x="960" y="406"/>
                  </a:lnTo>
                  <a:lnTo>
                    <a:pt x="952" y="370"/>
                  </a:lnTo>
                  <a:lnTo>
                    <a:pt x="938" y="334"/>
                  </a:lnTo>
                  <a:lnTo>
                    <a:pt x="922" y="300"/>
                  </a:lnTo>
                  <a:lnTo>
                    <a:pt x="902" y="268"/>
                  </a:lnTo>
                  <a:lnTo>
                    <a:pt x="880" y="238"/>
                  </a:lnTo>
                  <a:lnTo>
                    <a:pt x="856" y="212"/>
                  </a:lnTo>
                  <a:lnTo>
                    <a:pt x="828" y="186"/>
                  </a:lnTo>
                  <a:lnTo>
                    <a:pt x="798" y="164"/>
                  </a:lnTo>
                  <a:lnTo>
                    <a:pt x="766" y="146"/>
                  </a:lnTo>
                  <a:lnTo>
                    <a:pt x="732" y="128"/>
                  </a:lnTo>
                  <a:lnTo>
                    <a:pt x="698" y="116"/>
                  </a:lnTo>
                  <a:lnTo>
                    <a:pt x="660" y="106"/>
                  </a:lnTo>
                  <a:lnTo>
                    <a:pt x="622" y="100"/>
                  </a:lnTo>
                  <a:lnTo>
                    <a:pt x="582" y="98"/>
                  </a:lnTo>
                  <a:lnTo>
                    <a:pt x="480" y="98"/>
                  </a:lnTo>
                  <a:lnTo>
                    <a:pt x="480" y="98"/>
                  </a:lnTo>
                  <a:lnTo>
                    <a:pt x="444" y="100"/>
                  </a:lnTo>
                  <a:lnTo>
                    <a:pt x="408" y="106"/>
                  </a:lnTo>
                  <a:lnTo>
                    <a:pt x="374" y="114"/>
                  </a:lnTo>
                  <a:lnTo>
                    <a:pt x="342" y="124"/>
                  </a:lnTo>
                  <a:lnTo>
                    <a:pt x="310" y="138"/>
                  </a:lnTo>
                  <a:lnTo>
                    <a:pt x="280" y="154"/>
                  </a:lnTo>
                  <a:lnTo>
                    <a:pt x="252" y="174"/>
                  </a:lnTo>
                  <a:lnTo>
                    <a:pt x="224" y="196"/>
                  </a:lnTo>
                  <a:lnTo>
                    <a:pt x="200" y="220"/>
                  </a:lnTo>
                  <a:lnTo>
                    <a:pt x="178" y="246"/>
                  </a:lnTo>
                  <a:lnTo>
                    <a:pt x="158" y="274"/>
                  </a:lnTo>
                  <a:lnTo>
                    <a:pt x="140" y="304"/>
                  </a:lnTo>
                  <a:lnTo>
                    <a:pt x="124" y="334"/>
                  </a:lnTo>
                  <a:lnTo>
                    <a:pt x="112" y="368"/>
                  </a:lnTo>
                  <a:lnTo>
                    <a:pt x="104" y="402"/>
                  </a:lnTo>
                  <a:lnTo>
                    <a:pt x="98" y="438"/>
                  </a:lnTo>
                  <a:lnTo>
                    <a:pt x="98" y="438"/>
                  </a:lnTo>
                  <a:lnTo>
                    <a:pt x="96" y="448"/>
                  </a:lnTo>
                  <a:lnTo>
                    <a:pt x="92" y="456"/>
                  </a:lnTo>
                  <a:lnTo>
                    <a:pt x="86" y="464"/>
                  </a:lnTo>
                  <a:lnTo>
                    <a:pt x="80" y="470"/>
                  </a:lnTo>
                  <a:lnTo>
                    <a:pt x="72" y="476"/>
                  </a:lnTo>
                  <a:lnTo>
                    <a:pt x="62" y="480"/>
                  </a:lnTo>
                  <a:lnTo>
                    <a:pt x="52" y="482"/>
                  </a:lnTo>
                  <a:lnTo>
                    <a:pt x="42" y="480"/>
                  </a:lnTo>
                  <a:lnTo>
                    <a:pt x="42" y="480"/>
                  </a:lnTo>
                  <a:lnTo>
                    <a:pt x="34" y="478"/>
                  </a:lnTo>
                  <a:lnTo>
                    <a:pt x="24" y="474"/>
                  </a:lnTo>
                  <a:lnTo>
                    <a:pt x="16" y="470"/>
                  </a:lnTo>
                  <a:lnTo>
                    <a:pt x="10" y="462"/>
                  </a:lnTo>
                  <a:lnTo>
                    <a:pt x="4" y="454"/>
                  </a:lnTo>
                  <a:lnTo>
                    <a:pt x="2" y="446"/>
                  </a:lnTo>
                  <a:lnTo>
                    <a:pt x="0" y="436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8" y="382"/>
                  </a:lnTo>
                  <a:lnTo>
                    <a:pt x="18" y="338"/>
                  </a:lnTo>
                  <a:lnTo>
                    <a:pt x="34" y="296"/>
                  </a:lnTo>
                  <a:lnTo>
                    <a:pt x="52" y="258"/>
                  </a:lnTo>
                  <a:lnTo>
                    <a:pt x="74" y="220"/>
                  </a:lnTo>
                  <a:lnTo>
                    <a:pt x="100" y="184"/>
                  </a:lnTo>
                  <a:lnTo>
                    <a:pt x="128" y="152"/>
                  </a:lnTo>
                  <a:lnTo>
                    <a:pt x="160" y="122"/>
                  </a:lnTo>
                  <a:lnTo>
                    <a:pt x="192" y="94"/>
                  </a:lnTo>
                  <a:lnTo>
                    <a:pt x="228" y="70"/>
                  </a:lnTo>
                  <a:lnTo>
                    <a:pt x="266" y="50"/>
                  </a:lnTo>
                  <a:lnTo>
                    <a:pt x="306" y="32"/>
                  </a:lnTo>
                  <a:lnTo>
                    <a:pt x="348" y="18"/>
                  </a:lnTo>
                  <a:lnTo>
                    <a:pt x="390" y="8"/>
                  </a:lnTo>
                  <a:lnTo>
                    <a:pt x="434" y="2"/>
                  </a:lnTo>
                  <a:lnTo>
                    <a:pt x="480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608" y="0"/>
                  </a:lnTo>
                  <a:lnTo>
                    <a:pt x="632" y="2"/>
                  </a:lnTo>
                  <a:lnTo>
                    <a:pt x="656" y="6"/>
                  </a:lnTo>
                  <a:lnTo>
                    <a:pt x="680" y="10"/>
                  </a:lnTo>
                  <a:lnTo>
                    <a:pt x="704" y="16"/>
                  </a:lnTo>
                  <a:lnTo>
                    <a:pt x="726" y="22"/>
                  </a:lnTo>
                  <a:lnTo>
                    <a:pt x="772" y="38"/>
                  </a:lnTo>
                  <a:lnTo>
                    <a:pt x="814" y="58"/>
                  </a:lnTo>
                  <a:lnTo>
                    <a:pt x="854" y="82"/>
                  </a:lnTo>
                  <a:lnTo>
                    <a:pt x="890" y="110"/>
                  </a:lnTo>
                  <a:lnTo>
                    <a:pt x="926" y="142"/>
                  </a:lnTo>
                  <a:lnTo>
                    <a:pt x="956" y="176"/>
                  </a:lnTo>
                  <a:lnTo>
                    <a:pt x="984" y="214"/>
                  </a:lnTo>
                  <a:lnTo>
                    <a:pt x="1008" y="254"/>
                  </a:lnTo>
                  <a:lnTo>
                    <a:pt x="1028" y="296"/>
                  </a:lnTo>
                  <a:lnTo>
                    <a:pt x="1046" y="340"/>
                  </a:lnTo>
                  <a:lnTo>
                    <a:pt x="1052" y="362"/>
                  </a:lnTo>
                  <a:lnTo>
                    <a:pt x="1058" y="386"/>
                  </a:lnTo>
                  <a:lnTo>
                    <a:pt x="1062" y="410"/>
                  </a:lnTo>
                  <a:lnTo>
                    <a:pt x="1064" y="434"/>
                  </a:lnTo>
                  <a:lnTo>
                    <a:pt x="1066" y="458"/>
                  </a:lnTo>
                  <a:lnTo>
                    <a:pt x="1066" y="484"/>
                  </a:lnTo>
                  <a:lnTo>
                    <a:pt x="1066" y="750"/>
                  </a:lnTo>
                  <a:lnTo>
                    <a:pt x="1066" y="750"/>
                  </a:lnTo>
                  <a:lnTo>
                    <a:pt x="1066" y="760"/>
                  </a:lnTo>
                  <a:lnTo>
                    <a:pt x="1064" y="768"/>
                  </a:lnTo>
                  <a:lnTo>
                    <a:pt x="1058" y="776"/>
                  </a:lnTo>
                  <a:lnTo>
                    <a:pt x="1052" y="784"/>
                  </a:lnTo>
                  <a:lnTo>
                    <a:pt x="1046" y="790"/>
                  </a:lnTo>
                  <a:lnTo>
                    <a:pt x="1036" y="794"/>
                  </a:lnTo>
                  <a:lnTo>
                    <a:pt x="1028" y="798"/>
                  </a:lnTo>
                  <a:lnTo>
                    <a:pt x="1018" y="798"/>
                  </a:lnTo>
                  <a:lnTo>
                    <a:pt x="1018" y="7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BE272362-C4C1-4946-817B-C7645C8D64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98513" y="6084888"/>
              <a:ext cx="996950" cy="993775"/>
            </a:xfrm>
            <a:custGeom>
              <a:avLst/>
              <a:gdLst>
                <a:gd name="T0" fmla="*/ 282 w 628"/>
                <a:gd name="T1" fmla="*/ 626 h 626"/>
                <a:gd name="T2" fmla="*/ 192 w 628"/>
                <a:gd name="T3" fmla="*/ 602 h 626"/>
                <a:gd name="T4" fmla="*/ 114 w 628"/>
                <a:gd name="T5" fmla="*/ 556 h 626"/>
                <a:gd name="T6" fmla="*/ 54 w 628"/>
                <a:gd name="T7" fmla="*/ 488 h 626"/>
                <a:gd name="T8" fmla="*/ 14 w 628"/>
                <a:gd name="T9" fmla="*/ 406 h 626"/>
                <a:gd name="T10" fmla="*/ 0 w 628"/>
                <a:gd name="T11" fmla="*/ 314 h 626"/>
                <a:gd name="T12" fmla="*/ 6 w 628"/>
                <a:gd name="T13" fmla="*/ 250 h 626"/>
                <a:gd name="T14" fmla="*/ 38 w 628"/>
                <a:gd name="T15" fmla="*/ 164 h 626"/>
                <a:gd name="T16" fmla="*/ 92 w 628"/>
                <a:gd name="T17" fmla="*/ 92 h 626"/>
                <a:gd name="T18" fmla="*/ 164 w 628"/>
                <a:gd name="T19" fmla="*/ 38 h 626"/>
                <a:gd name="T20" fmla="*/ 250 w 628"/>
                <a:gd name="T21" fmla="*/ 6 h 626"/>
                <a:gd name="T22" fmla="*/ 314 w 628"/>
                <a:gd name="T23" fmla="*/ 0 h 626"/>
                <a:gd name="T24" fmla="*/ 408 w 628"/>
                <a:gd name="T25" fmla="*/ 14 h 626"/>
                <a:gd name="T26" fmla="*/ 490 w 628"/>
                <a:gd name="T27" fmla="*/ 54 h 626"/>
                <a:gd name="T28" fmla="*/ 556 w 628"/>
                <a:gd name="T29" fmla="*/ 114 h 626"/>
                <a:gd name="T30" fmla="*/ 602 w 628"/>
                <a:gd name="T31" fmla="*/ 192 h 626"/>
                <a:gd name="T32" fmla="*/ 626 w 628"/>
                <a:gd name="T33" fmla="*/ 282 h 626"/>
                <a:gd name="T34" fmla="*/ 626 w 628"/>
                <a:gd name="T35" fmla="*/ 346 h 626"/>
                <a:gd name="T36" fmla="*/ 602 w 628"/>
                <a:gd name="T37" fmla="*/ 436 h 626"/>
                <a:gd name="T38" fmla="*/ 556 w 628"/>
                <a:gd name="T39" fmla="*/ 512 h 626"/>
                <a:gd name="T40" fmla="*/ 490 w 628"/>
                <a:gd name="T41" fmla="*/ 574 h 626"/>
                <a:gd name="T42" fmla="*/ 408 w 628"/>
                <a:gd name="T43" fmla="*/ 612 h 626"/>
                <a:gd name="T44" fmla="*/ 314 w 628"/>
                <a:gd name="T45" fmla="*/ 626 h 626"/>
                <a:gd name="T46" fmla="*/ 314 w 628"/>
                <a:gd name="T47" fmla="*/ 98 h 626"/>
                <a:gd name="T48" fmla="*/ 250 w 628"/>
                <a:gd name="T49" fmla="*/ 108 h 626"/>
                <a:gd name="T50" fmla="*/ 194 w 628"/>
                <a:gd name="T51" fmla="*/ 136 h 626"/>
                <a:gd name="T52" fmla="*/ 148 w 628"/>
                <a:gd name="T53" fmla="*/ 176 h 626"/>
                <a:gd name="T54" fmla="*/ 116 w 628"/>
                <a:gd name="T55" fmla="*/ 230 h 626"/>
                <a:gd name="T56" fmla="*/ 100 w 628"/>
                <a:gd name="T57" fmla="*/ 292 h 626"/>
                <a:gd name="T58" fmla="*/ 100 w 628"/>
                <a:gd name="T59" fmla="*/ 336 h 626"/>
                <a:gd name="T60" fmla="*/ 116 w 628"/>
                <a:gd name="T61" fmla="*/ 396 h 626"/>
                <a:gd name="T62" fmla="*/ 148 w 628"/>
                <a:gd name="T63" fmla="*/ 450 h 626"/>
                <a:gd name="T64" fmla="*/ 194 w 628"/>
                <a:gd name="T65" fmla="*/ 492 h 626"/>
                <a:gd name="T66" fmla="*/ 250 w 628"/>
                <a:gd name="T67" fmla="*/ 518 h 626"/>
                <a:gd name="T68" fmla="*/ 314 w 628"/>
                <a:gd name="T69" fmla="*/ 528 h 626"/>
                <a:gd name="T70" fmla="*/ 358 w 628"/>
                <a:gd name="T71" fmla="*/ 524 h 626"/>
                <a:gd name="T72" fmla="*/ 416 w 628"/>
                <a:gd name="T73" fmla="*/ 502 h 626"/>
                <a:gd name="T74" fmla="*/ 466 w 628"/>
                <a:gd name="T75" fmla="*/ 466 h 626"/>
                <a:gd name="T76" fmla="*/ 504 w 628"/>
                <a:gd name="T77" fmla="*/ 416 h 626"/>
                <a:gd name="T78" fmla="*/ 524 w 628"/>
                <a:gd name="T79" fmla="*/ 356 h 626"/>
                <a:gd name="T80" fmla="*/ 530 w 628"/>
                <a:gd name="T81" fmla="*/ 314 h 626"/>
                <a:gd name="T82" fmla="*/ 520 w 628"/>
                <a:gd name="T83" fmla="*/ 250 h 626"/>
                <a:gd name="T84" fmla="*/ 492 w 628"/>
                <a:gd name="T85" fmla="*/ 194 h 626"/>
                <a:gd name="T86" fmla="*/ 450 w 628"/>
                <a:gd name="T87" fmla="*/ 148 h 626"/>
                <a:gd name="T88" fmla="*/ 398 w 628"/>
                <a:gd name="T89" fmla="*/ 116 h 626"/>
                <a:gd name="T90" fmla="*/ 336 w 628"/>
                <a:gd name="T91" fmla="*/ 10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626">
                  <a:moveTo>
                    <a:pt x="314" y="626"/>
                  </a:moveTo>
                  <a:lnTo>
                    <a:pt x="314" y="626"/>
                  </a:lnTo>
                  <a:lnTo>
                    <a:pt x="282" y="626"/>
                  </a:lnTo>
                  <a:lnTo>
                    <a:pt x="250" y="620"/>
                  </a:lnTo>
                  <a:lnTo>
                    <a:pt x="220" y="612"/>
                  </a:lnTo>
                  <a:lnTo>
                    <a:pt x="192" y="602"/>
                  </a:lnTo>
                  <a:lnTo>
                    <a:pt x="164" y="588"/>
                  </a:lnTo>
                  <a:lnTo>
                    <a:pt x="138" y="574"/>
                  </a:lnTo>
                  <a:lnTo>
                    <a:pt x="114" y="556"/>
                  </a:lnTo>
                  <a:lnTo>
                    <a:pt x="92" y="534"/>
                  </a:lnTo>
                  <a:lnTo>
                    <a:pt x="72" y="512"/>
                  </a:lnTo>
                  <a:lnTo>
                    <a:pt x="54" y="488"/>
                  </a:lnTo>
                  <a:lnTo>
                    <a:pt x="38" y="462"/>
                  </a:lnTo>
                  <a:lnTo>
                    <a:pt x="26" y="436"/>
                  </a:lnTo>
                  <a:lnTo>
                    <a:pt x="14" y="406"/>
                  </a:lnTo>
                  <a:lnTo>
                    <a:pt x="6" y="376"/>
                  </a:lnTo>
                  <a:lnTo>
                    <a:pt x="2" y="346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282"/>
                  </a:lnTo>
                  <a:lnTo>
                    <a:pt x="6" y="250"/>
                  </a:lnTo>
                  <a:lnTo>
                    <a:pt x="14" y="220"/>
                  </a:lnTo>
                  <a:lnTo>
                    <a:pt x="26" y="192"/>
                  </a:lnTo>
                  <a:lnTo>
                    <a:pt x="38" y="164"/>
                  </a:lnTo>
                  <a:lnTo>
                    <a:pt x="54" y="138"/>
                  </a:lnTo>
                  <a:lnTo>
                    <a:pt x="72" y="114"/>
                  </a:lnTo>
                  <a:lnTo>
                    <a:pt x="92" y="92"/>
                  </a:lnTo>
                  <a:lnTo>
                    <a:pt x="114" y="72"/>
                  </a:lnTo>
                  <a:lnTo>
                    <a:pt x="138" y="54"/>
                  </a:lnTo>
                  <a:lnTo>
                    <a:pt x="164" y="38"/>
                  </a:lnTo>
                  <a:lnTo>
                    <a:pt x="192" y="24"/>
                  </a:lnTo>
                  <a:lnTo>
                    <a:pt x="220" y="14"/>
                  </a:lnTo>
                  <a:lnTo>
                    <a:pt x="250" y="6"/>
                  </a:lnTo>
                  <a:lnTo>
                    <a:pt x="282" y="2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46" y="2"/>
                  </a:lnTo>
                  <a:lnTo>
                    <a:pt x="378" y="6"/>
                  </a:lnTo>
                  <a:lnTo>
                    <a:pt x="408" y="14"/>
                  </a:lnTo>
                  <a:lnTo>
                    <a:pt x="436" y="24"/>
                  </a:lnTo>
                  <a:lnTo>
                    <a:pt x="464" y="38"/>
                  </a:lnTo>
                  <a:lnTo>
                    <a:pt x="490" y="54"/>
                  </a:lnTo>
                  <a:lnTo>
                    <a:pt x="514" y="72"/>
                  </a:lnTo>
                  <a:lnTo>
                    <a:pt x="536" y="92"/>
                  </a:lnTo>
                  <a:lnTo>
                    <a:pt x="556" y="114"/>
                  </a:lnTo>
                  <a:lnTo>
                    <a:pt x="574" y="138"/>
                  </a:lnTo>
                  <a:lnTo>
                    <a:pt x="590" y="164"/>
                  </a:lnTo>
                  <a:lnTo>
                    <a:pt x="602" y="192"/>
                  </a:lnTo>
                  <a:lnTo>
                    <a:pt x="614" y="220"/>
                  </a:lnTo>
                  <a:lnTo>
                    <a:pt x="622" y="250"/>
                  </a:lnTo>
                  <a:lnTo>
                    <a:pt x="626" y="282"/>
                  </a:lnTo>
                  <a:lnTo>
                    <a:pt x="628" y="314"/>
                  </a:lnTo>
                  <a:lnTo>
                    <a:pt x="628" y="314"/>
                  </a:lnTo>
                  <a:lnTo>
                    <a:pt x="626" y="346"/>
                  </a:lnTo>
                  <a:lnTo>
                    <a:pt x="622" y="376"/>
                  </a:lnTo>
                  <a:lnTo>
                    <a:pt x="614" y="406"/>
                  </a:lnTo>
                  <a:lnTo>
                    <a:pt x="602" y="436"/>
                  </a:lnTo>
                  <a:lnTo>
                    <a:pt x="590" y="462"/>
                  </a:lnTo>
                  <a:lnTo>
                    <a:pt x="574" y="488"/>
                  </a:lnTo>
                  <a:lnTo>
                    <a:pt x="556" y="512"/>
                  </a:lnTo>
                  <a:lnTo>
                    <a:pt x="536" y="534"/>
                  </a:lnTo>
                  <a:lnTo>
                    <a:pt x="514" y="556"/>
                  </a:lnTo>
                  <a:lnTo>
                    <a:pt x="490" y="574"/>
                  </a:lnTo>
                  <a:lnTo>
                    <a:pt x="464" y="588"/>
                  </a:lnTo>
                  <a:lnTo>
                    <a:pt x="436" y="602"/>
                  </a:lnTo>
                  <a:lnTo>
                    <a:pt x="408" y="612"/>
                  </a:lnTo>
                  <a:lnTo>
                    <a:pt x="378" y="620"/>
                  </a:lnTo>
                  <a:lnTo>
                    <a:pt x="346" y="626"/>
                  </a:lnTo>
                  <a:lnTo>
                    <a:pt x="314" y="626"/>
                  </a:lnTo>
                  <a:lnTo>
                    <a:pt x="314" y="626"/>
                  </a:lnTo>
                  <a:close/>
                  <a:moveTo>
                    <a:pt x="314" y="98"/>
                  </a:moveTo>
                  <a:lnTo>
                    <a:pt x="314" y="98"/>
                  </a:lnTo>
                  <a:lnTo>
                    <a:pt x="292" y="100"/>
                  </a:lnTo>
                  <a:lnTo>
                    <a:pt x="270" y="102"/>
                  </a:lnTo>
                  <a:lnTo>
                    <a:pt x="250" y="108"/>
                  </a:lnTo>
                  <a:lnTo>
                    <a:pt x="230" y="116"/>
                  </a:lnTo>
                  <a:lnTo>
                    <a:pt x="212" y="124"/>
                  </a:lnTo>
                  <a:lnTo>
                    <a:pt x="194" y="136"/>
                  </a:lnTo>
                  <a:lnTo>
                    <a:pt x="178" y="148"/>
                  </a:lnTo>
                  <a:lnTo>
                    <a:pt x="162" y="162"/>
                  </a:lnTo>
                  <a:lnTo>
                    <a:pt x="148" y="176"/>
                  </a:lnTo>
                  <a:lnTo>
                    <a:pt x="136" y="194"/>
                  </a:lnTo>
                  <a:lnTo>
                    <a:pt x="124" y="210"/>
                  </a:lnTo>
                  <a:lnTo>
                    <a:pt x="116" y="230"/>
                  </a:lnTo>
                  <a:lnTo>
                    <a:pt x="108" y="250"/>
                  </a:lnTo>
                  <a:lnTo>
                    <a:pt x="104" y="270"/>
                  </a:lnTo>
                  <a:lnTo>
                    <a:pt x="100" y="29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100" y="336"/>
                  </a:lnTo>
                  <a:lnTo>
                    <a:pt x="104" y="356"/>
                  </a:lnTo>
                  <a:lnTo>
                    <a:pt x="108" y="378"/>
                  </a:lnTo>
                  <a:lnTo>
                    <a:pt x="116" y="396"/>
                  </a:lnTo>
                  <a:lnTo>
                    <a:pt x="124" y="416"/>
                  </a:lnTo>
                  <a:lnTo>
                    <a:pt x="136" y="434"/>
                  </a:lnTo>
                  <a:lnTo>
                    <a:pt x="148" y="450"/>
                  </a:lnTo>
                  <a:lnTo>
                    <a:pt x="162" y="466"/>
                  </a:lnTo>
                  <a:lnTo>
                    <a:pt x="178" y="480"/>
                  </a:lnTo>
                  <a:lnTo>
                    <a:pt x="194" y="492"/>
                  </a:lnTo>
                  <a:lnTo>
                    <a:pt x="212" y="502"/>
                  </a:lnTo>
                  <a:lnTo>
                    <a:pt x="230" y="512"/>
                  </a:lnTo>
                  <a:lnTo>
                    <a:pt x="250" y="518"/>
                  </a:lnTo>
                  <a:lnTo>
                    <a:pt x="270" y="524"/>
                  </a:lnTo>
                  <a:lnTo>
                    <a:pt x="292" y="528"/>
                  </a:lnTo>
                  <a:lnTo>
                    <a:pt x="314" y="528"/>
                  </a:lnTo>
                  <a:lnTo>
                    <a:pt x="314" y="528"/>
                  </a:lnTo>
                  <a:lnTo>
                    <a:pt x="336" y="528"/>
                  </a:lnTo>
                  <a:lnTo>
                    <a:pt x="358" y="524"/>
                  </a:lnTo>
                  <a:lnTo>
                    <a:pt x="378" y="518"/>
                  </a:lnTo>
                  <a:lnTo>
                    <a:pt x="398" y="512"/>
                  </a:lnTo>
                  <a:lnTo>
                    <a:pt x="416" y="502"/>
                  </a:lnTo>
                  <a:lnTo>
                    <a:pt x="434" y="492"/>
                  </a:lnTo>
                  <a:lnTo>
                    <a:pt x="450" y="480"/>
                  </a:lnTo>
                  <a:lnTo>
                    <a:pt x="466" y="466"/>
                  </a:lnTo>
                  <a:lnTo>
                    <a:pt x="480" y="450"/>
                  </a:lnTo>
                  <a:lnTo>
                    <a:pt x="492" y="434"/>
                  </a:lnTo>
                  <a:lnTo>
                    <a:pt x="504" y="416"/>
                  </a:lnTo>
                  <a:lnTo>
                    <a:pt x="512" y="396"/>
                  </a:lnTo>
                  <a:lnTo>
                    <a:pt x="520" y="378"/>
                  </a:lnTo>
                  <a:lnTo>
                    <a:pt x="524" y="356"/>
                  </a:lnTo>
                  <a:lnTo>
                    <a:pt x="528" y="336"/>
                  </a:lnTo>
                  <a:lnTo>
                    <a:pt x="530" y="314"/>
                  </a:lnTo>
                  <a:lnTo>
                    <a:pt x="530" y="314"/>
                  </a:lnTo>
                  <a:lnTo>
                    <a:pt x="528" y="292"/>
                  </a:lnTo>
                  <a:lnTo>
                    <a:pt x="524" y="270"/>
                  </a:lnTo>
                  <a:lnTo>
                    <a:pt x="520" y="250"/>
                  </a:lnTo>
                  <a:lnTo>
                    <a:pt x="512" y="230"/>
                  </a:lnTo>
                  <a:lnTo>
                    <a:pt x="504" y="210"/>
                  </a:lnTo>
                  <a:lnTo>
                    <a:pt x="492" y="194"/>
                  </a:lnTo>
                  <a:lnTo>
                    <a:pt x="480" y="176"/>
                  </a:lnTo>
                  <a:lnTo>
                    <a:pt x="466" y="162"/>
                  </a:lnTo>
                  <a:lnTo>
                    <a:pt x="450" y="148"/>
                  </a:lnTo>
                  <a:lnTo>
                    <a:pt x="434" y="136"/>
                  </a:lnTo>
                  <a:lnTo>
                    <a:pt x="416" y="124"/>
                  </a:lnTo>
                  <a:lnTo>
                    <a:pt x="398" y="116"/>
                  </a:lnTo>
                  <a:lnTo>
                    <a:pt x="378" y="108"/>
                  </a:lnTo>
                  <a:lnTo>
                    <a:pt x="358" y="102"/>
                  </a:lnTo>
                  <a:lnTo>
                    <a:pt x="336" y="100"/>
                  </a:lnTo>
                  <a:lnTo>
                    <a:pt x="314" y="98"/>
                  </a:lnTo>
                  <a:lnTo>
                    <a:pt x="314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265647CB-BF34-4C1F-A0BE-192DE65E2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6088" y="7142163"/>
              <a:ext cx="1701800" cy="1892300"/>
            </a:xfrm>
            <a:custGeom>
              <a:avLst/>
              <a:gdLst>
                <a:gd name="T0" fmla="*/ 50 w 1072"/>
                <a:gd name="T1" fmla="*/ 1192 h 1192"/>
                <a:gd name="T2" fmla="*/ 40 w 1072"/>
                <a:gd name="T3" fmla="*/ 1190 h 1192"/>
                <a:gd name="T4" fmla="*/ 22 w 1072"/>
                <a:gd name="T5" fmla="*/ 1184 h 1192"/>
                <a:gd name="T6" fmla="*/ 10 w 1072"/>
                <a:gd name="T7" fmla="*/ 1170 h 1192"/>
                <a:gd name="T8" fmla="*/ 2 w 1072"/>
                <a:gd name="T9" fmla="*/ 1152 h 1192"/>
                <a:gd name="T10" fmla="*/ 0 w 1072"/>
                <a:gd name="T11" fmla="*/ 482 h 1192"/>
                <a:gd name="T12" fmla="*/ 2 w 1072"/>
                <a:gd name="T13" fmla="*/ 458 h 1192"/>
                <a:gd name="T14" fmla="*/ 6 w 1072"/>
                <a:gd name="T15" fmla="*/ 410 h 1192"/>
                <a:gd name="T16" fmla="*/ 16 w 1072"/>
                <a:gd name="T17" fmla="*/ 362 h 1192"/>
                <a:gd name="T18" fmla="*/ 38 w 1072"/>
                <a:gd name="T19" fmla="*/ 294 h 1192"/>
                <a:gd name="T20" fmla="*/ 84 w 1072"/>
                <a:gd name="T21" fmla="*/ 212 h 1192"/>
                <a:gd name="T22" fmla="*/ 142 w 1072"/>
                <a:gd name="T23" fmla="*/ 140 h 1192"/>
                <a:gd name="T24" fmla="*/ 214 w 1072"/>
                <a:gd name="T25" fmla="*/ 82 h 1192"/>
                <a:gd name="T26" fmla="*/ 296 w 1072"/>
                <a:gd name="T27" fmla="*/ 38 h 1192"/>
                <a:gd name="T28" fmla="*/ 364 w 1072"/>
                <a:gd name="T29" fmla="*/ 14 h 1192"/>
                <a:gd name="T30" fmla="*/ 412 w 1072"/>
                <a:gd name="T31" fmla="*/ 4 h 1192"/>
                <a:gd name="T32" fmla="*/ 460 w 1072"/>
                <a:gd name="T33" fmla="*/ 0 h 1192"/>
                <a:gd name="T34" fmla="*/ 588 w 1072"/>
                <a:gd name="T35" fmla="*/ 0 h 1192"/>
                <a:gd name="T36" fmla="*/ 612 w 1072"/>
                <a:gd name="T37" fmla="*/ 0 h 1192"/>
                <a:gd name="T38" fmla="*/ 660 w 1072"/>
                <a:gd name="T39" fmla="*/ 4 h 1192"/>
                <a:gd name="T40" fmla="*/ 708 w 1072"/>
                <a:gd name="T41" fmla="*/ 14 h 1192"/>
                <a:gd name="T42" fmla="*/ 776 w 1072"/>
                <a:gd name="T43" fmla="*/ 38 h 1192"/>
                <a:gd name="T44" fmla="*/ 858 w 1072"/>
                <a:gd name="T45" fmla="*/ 82 h 1192"/>
                <a:gd name="T46" fmla="*/ 930 w 1072"/>
                <a:gd name="T47" fmla="*/ 140 h 1192"/>
                <a:gd name="T48" fmla="*/ 988 w 1072"/>
                <a:gd name="T49" fmla="*/ 212 h 1192"/>
                <a:gd name="T50" fmla="*/ 1034 w 1072"/>
                <a:gd name="T51" fmla="*/ 294 h 1192"/>
                <a:gd name="T52" fmla="*/ 1056 w 1072"/>
                <a:gd name="T53" fmla="*/ 362 h 1192"/>
                <a:gd name="T54" fmla="*/ 1066 w 1072"/>
                <a:gd name="T55" fmla="*/ 410 h 1192"/>
                <a:gd name="T56" fmla="*/ 1070 w 1072"/>
                <a:gd name="T57" fmla="*/ 458 h 1192"/>
                <a:gd name="T58" fmla="*/ 1072 w 1072"/>
                <a:gd name="T59" fmla="*/ 1142 h 1192"/>
                <a:gd name="T60" fmla="*/ 1070 w 1072"/>
                <a:gd name="T61" fmla="*/ 1152 h 1192"/>
                <a:gd name="T62" fmla="*/ 1062 w 1072"/>
                <a:gd name="T63" fmla="*/ 1170 h 1192"/>
                <a:gd name="T64" fmla="*/ 1050 w 1072"/>
                <a:gd name="T65" fmla="*/ 1184 h 1192"/>
                <a:gd name="T66" fmla="*/ 1032 w 1072"/>
                <a:gd name="T67" fmla="*/ 1190 h 1192"/>
                <a:gd name="T68" fmla="*/ 1022 w 1072"/>
                <a:gd name="T69" fmla="*/ 1192 h 1192"/>
                <a:gd name="T70" fmla="*/ 972 w 1072"/>
                <a:gd name="T71" fmla="*/ 1094 h 1192"/>
                <a:gd name="T72" fmla="*/ 972 w 1072"/>
                <a:gd name="T73" fmla="*/ 482 h 1192"/>
                <a:gd name="T74" fmla="*/ 964 w 1072"/>
                <a:gd name="T75" fmla="*/ 406 h 1192"/>
                <a:gd name="T76" fmla="*/ 942 w 1072"/>
                <a:gd name="T77" fmla="*/ 332 h 1192"/>
                <a:gd name="T78" fmla="*/ 906 w 1072"/>
                <a:gd name="T79" fmla="*/ 268 h 1192"/>
                <a:gd name="T80" fmla="*/ 860 w 1072"/>
                <a:gd name="T81" fmla="*/ 210 h 1192"/>
                <a:gd name="T82" fmla="*/ 802 w 1072"/>
                <a:gd name="T83" fmla="*/ 164 h 1192"/>
                <a:gd name="T84" fmla="*/ 738 w 1072"/>
                <a:gd name="T85" fmla="*/ 128 h 1192"/>
                <a:gd name="T86" fmla="*/ 664 w 1072"/>
                <a:gd name="T87" fmla="*/ 106 h 1192"/>
                <a:gd name="T88" fmla="*/ 588 w 1072"/>
                <a:gd name="T89" fmla="*/ 98 h 1192"/>
                <a:gd name="T90" fmla="*/ 484 w 1072"/>
                <a:gd name="T91" fmla="*/ 98 h 1192"/>
                <a:gd name="T92" fmla="*/ 408 w 1072"/>
                <a:gd name="T93" fmla="*/ 106 h 1192"/>
                <a:gd name="T94" fmla="*/ 334 w 1072"/>
                <a:gd name="T95" fmla="*/ 128 h 1192"/>
                <a:gd name="T96" fmla="*/ 270 w 1072"/>
                <a:gd name="T97" fmla="*/ 164 h 1192"/>
                <a:gd name="T98" fmla="*/ 212 w 1072"/>
                <a:gd name="T99" fmla="*/ 210 h 1192"/>
                <a:gd name="T100" fmla="*/ 166 w 1072"/>
                <a:gd name="T101" fmla="*/ 268 h 1192"/>
                <a:gd name="T102" fmla="*/ 130 w 1072"/>
                <a:gd name="T103" fmla="*/ 332 h 1192"/>
                <a:gd name="T104" fmla="*/ 108 w 1072"/>
                <a:gd name="T105" fmla="*/ 406 h 1192"/>
                <a:gd name="T106" fmla="*/ 100 w 1072"/>
                <a:gd name="T107" fmla="*/ 48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2" h="1192">
                  <a:moveTo>
                    <a:pt x="1022" y="1192"/>
                  </a:moveTo>
                  <a:lnTo>
                    <a:pt x="50" y="1192"/>
                  </a:lnTo>
                  <a:lnTo>
                    <a:pt x="50" y="1192"/>
                  </a:lnTo>
                  <a:lnTo>
                    <a:pt x="40" y="1190"/>
                  </a:lnTo>
                  <a:lnTo>
                    <a:pt x="30" y="1188"/>
                  </a:lnTo>
                  <a:lnTo>
                    <a:pt x="22" y="1184"/>
                  </a:lnTo>
                  <a:lnTo>
                    <a:pt x="16" y="1178"/>
                  </a:lnTo>
                  <a:lnTo>
                    <a:pt x="10" y="1170"/>
                  </a:lnTo>
                  <a:lnTo>
                    <a:pt x="4" y="1162"/>
                  </a:lnTo>
                  <a:lnTo>
                    <a:pt x="2" y="1152"/>
                  </a:lnTo>
                  <a:lnTo>
                    <a:pt x="0" y="114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2" y="458"/>
                  </a:lnTo>
                  <a:lnTo>
                    <a:pt x="4" y="434"/>
                  </a:lnTo>
                  <a:lnTo>
                    <a:pt x="6" y="410"/>
                  </a:lnTo>
                  <a:lnTo>
                    <a:pt x="10" y="386"/>
                  </a:lnTo>
                  <a:lnTo>
                    <a:pt x="16" y="362"/>
                  </a:lnTo>
                  <a:lnTo>
                    <a:pt x="22" y="340"/>
                  </a:lnTo>
                  <a:lnTo>
                    <a:pt x="38" y="294"/>
                  </a:lnTo>
                  <a:lnTo>
                    <a:pt x="60" y="252"/>
                  </a:lnTo>
                  <a:lnTo>
                    <a:pt x="84" y="212"/>
                  </a:lnTo>
                  <a:lnTo>
                    <a:pt x="112" y="176"/>
                  </a:lnTo>
                  <a:lnTo>
                    <a:pt x="142" y="140"/>
                  </a:lnTo>
                  <a:lnTo>
                    <a:pt x="178" y="110"/>
                  </a:lnTo>
                  <a:lnTo>
                    <a:pt x="214" y="82"/>
                  </a:lnTo>
                  <a:lnTo>
                    <a:pt x="254" y="58"/>
                  </a:lnTo>
                  <a:lnTo>
                    <a:pt x="296" y="38"/>
                  </a:lnTo>
                  <a:lnTo>
                    <a:pt x="340" y="20"/>
                  </a:lnTo>
                  <a:lnTo>
                    <a:pt x="364" y="14"/>
                  </a:lnTo>
                  <a:lnTo>
                    <a:pt x="388" y="8"/>
                  </a:lnTo>
                  <a:lnTo>
                    <a:pt x="412" y="4"/>
                  </a:lnTo>
                  <a:lnTo>
                    <a:pt x="436" y="2"/>
                  </a:lnTo>
                  <a:lnTo>
                    <a:pt x="460" y="0"/>
                  </a:lnTo>
                  <a:lnTo>
                    <a:pt x="484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12" y="0"/>
                  </a:lnTo>
                  <a:lnTo>
                    <a:pt x="636" y="2"/>
                  </a:lnTo>
                  <a:lnTo>
                    <a:pt x="660" y="4"/>
                  </a:lnTo>
                  <a:lnTo>
                    <a:pt x="684" y="8"/>
                  </a:lnTo>
                  <a:lnTo>
                    <a:pt x="708" y="14"/>
                  </a:lnTo>
                  <a:lnTo>
                    <a:pt x="732" y="20"/>
                  </a:lnTo>
                  <a:lnTo>
                    <a:pt x="776" y="38"/>
                  </a:lnTo>
                  <a:lnTo>
                    <a:pt x="818" y="58"/>
                  </a:lnTo>
                  <a:lnTo>
                    <a:pt x="858" y="82"/>
                  </a:lnTo>
                  <a:lnTo>
                    <a:pt x="894" y="110"/>
                  </a:lnTo>
                  <a:lnTo>
                    <a:pt x="930" y="140"/>
                  </a:lnTo>
                  <a:lnTo>
                    <a:pt x="960" y="176"/>
                  </a:lnTo>
                  <a:lnTo>
                    <a:pt x="988" y="212"/>
                  </a:lnTo>
                  <a:lnTo>
                    <a:pt x="1012" y="252"/>
                  </a:lnTo>
                  <a:lnTo>
                    <a:pt x="1034" y="294"/>
                  </a:lnTo>
                  <a:lnTo>
                    <a:pt x="1050" y="340"/>
                  </a:lnTo>
                  <a:lnTo>
                    <a:pt x="1056" y="362"/>
                  </a:lnTo>
                  <a:lnTo>
                    <a:pt x="1062" y="386"/>
                  </a:lnTo>
                  <a:lnTo>
                    <a:pt x="1066" y="410"/>
                  </a:lnTo>
                  <a:lnTo>
                    <a:pt x="1068" y="434"/>
                  </a:lnTo>
                  <a:lnTo>
                    <a:pt x="1070" y="458"/>
                  </a:lnTo>
                  <a:lnTo>
                    <a:pt x="1072" y="482"/>
                  </a:lnTo>
                  <a:lnTo>
                    <a:pt x="1072" y="1142"/>
                  </a:lnTo>
                  <a:lnTo>
                    <a:pt x="1072" y="1142"/>
                  </a:lnTo>
                  <a:lnTo>
                    <a:pt x="1070" y="1152"/>
                  </a:lnTo>
                  <a:lnTo>
                    <a:pt x="1068" y="1162"/>
                  </a:lnTo>
                  <a:lnTo>
                    <a:pt x="1062" y="1170"/>
                  </a:lnTo>
                  <a:lnTo>
                    <a:pt x="1056" y="1178"/>
                  </a:lnTo>
                  <a:lnTo>
                    <a:pt x="1050" y="1184"/>
                  </a:lnTo>
                  <a:lnTo>
                    <a:pt x="1042" y="1188"/>
                  </a:lnTo>
                  <a:lnTo>
                    <a:pt x="1032" y="1190"/>
                  </a:lnTo>
                  <a:lnTo>
                    <a:pt x="1022" y="1192"/>
                  </a:lnTo>
                  <a:lnTo>
                    <a:pt x="1022" y="1192"/>
                  </a:lnTo>
                  <a:close/>
                  <a:moveTo>
                    <a:pt x="100" y="1094"/>
                  </a:moveTo>
                  <a:lnTo>
                    <a:pt x="972" y="1094"/>
                  </a:lnTo>
                  <a:lnTo>
                    <a:pt x="972" y="482"/>
                  </a:lnTo>
                  <a:lnTo>
                    <a:pt x="972" y="482"/>
                  </a:lnTo>
                  <a:lnTo>
                    <a:pt x="970" y="444"/>
                  </a:lnTo>
                  <a:lnTo>
                    <a:pt x="964" y="406"/>
                  </a:lnTo>
                  <a:lnTo>
                    <a:pt x="956" y="368"/>
                  </a:lnTo>
                  <a:lnTo>
                    <a:pt x="942" y="332"/>
                  </a:lnTo>
                  <a:lnTo>
                    <a:pt x="926" y="300"/>
                  </a:lnTo>
                  <a:lnTo>
                    <a:pt x="906" y="268"/>
                  </a:lnTo>
                  <a:lnTo>
                    <a:pt x="884" y="238"/>
                  </a:lnTo>
                  <a:lnTo>
                    <a:pt x="860" y="210"/>
                  </a:lnTo>
                  <a:lnTo>
                    <a:pt x="832" y="186"/>
                  </a:lnTo>
                  <a:lnTo>
                    <a:pt x="802" y="164"/>
                  </a:lnTo>
                  <a:lnTo>
                    <a:pt x="770" y="144"/>
                  </a:lnTo>
                  <a:lnTo>
                    <a:pt x="738" y="128"/>
                  </a:lnTo>
                  <a:lnTo>
                    <a:pt x="702" y="114"/>
                  </a:lnTo>
                  <a:lnTo>
                    <a:pt x="664" y="106"/>
                  </a:lnTo>
                  <a:lnTo>
                    <a:pt x="626" y="100"/>
                  </a:lnTo>
                  <a:lnTo>
                    <a:pt x="588" y="98"/>
                  </a:lnTo>
                  <a:lnTo>
                    <a:pt x="484" y="98"/>
                  </a:lnTo>
                  <a:lnTo>
                    <a:pt x="484" y="98"/>
                  </a:lnTo>
                  <a:lnTo>
                    <a:pt x="446" y="100"/>
                  </a:lnTo>
                  <a:lnTo>
                    <a:pt x="408" y="106"/>
                  </a:lnTo>
                  <a:lnTo>
                    <a:pt x="370" y="114"/>
                  </a:lnTo>
                  <a:lnTo>
                    <a:pt x="334" y="128"/>
                  </a:lnTo>
                  <a:lnTo>
                    <a:pt x="302" y="144"/>
                  </a:lnTo>
                  <a:lnTo>
                    <a:pt x="270" y="164"/>
                  </a:lnTo>
                  <a:lnTo>
                    <a:pt x="240" y="186"/>
                  </a:lnTo>
                  <a:lnTo>
                    <a:pt x="212" y="210"/>
                  </a:lnTo>
                  <a:lnTo>
                    <a:pt x="188" y="238"/>
                  </a:lnTo>
                  <a:lnTo>
                    <a:pt x="166" y="268"/>
                  </a:lnTo>
                  <a:lnTo>
                    <a:pt x="146" y="300"/>
                  </a:lnTo>
                  <a:lnTo>
                    <a:pt x="130" y="332"/>
                  </a:lnTo>
                  <a:lnTo>
                    <a:pt x="116" y="368"/>
                  </a:lnTo>
                  <a:lnTo>
                    <a:pt x="108" y="406"/>
                  </a:lnTo>
                  <a:lnTo>
                    <a:pt x="102" y="444"/>
                  </a:lnTo>
                  <a:lnTo>
                    <a:pt x="100" y="482"/>
                  </a:lnTo>
                  <a:lnTo>
                    <a:pt x="100" y="10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6CF6007-0DC4-4CBF-BFA4-3ABF62EB942A}"/>
              </a:ext>
            </a:extLst>
          </p:cNvPr>
          <p:cNvGrpSpPr/>
          <p:nvPr/>
        </p:nvGrpSpPr>
        <p:grpSpPr>
          <a:xfrm>
            <a:off x="4103898" y="5850450"/>
            <a:ext cx="525053" cy="305945"/>
            <a:chOff x="-4179888" y="4749800"/>
            <a:chExt cx="4549776" cy="2651125"/>
          </a:xfrm>
          <a:solidFill>
            <a:schemeClr val="bg1"/>
          </a:solidFill>
        </p:grpSpPr>
        <p:sp>
          <p:nvSpPr>
            <p:cNvPr id="153" name="Freeform 85">
              <a:extLst>
                <a:ext uri="{FF2B5EF4-FFF2-40B4-BE49-F238E27FC236}">
                  <a16:creationId xmlns:a16="http://schemas.microsoft.com/office/drawing/2014/main" id="{75C5F8C0-4917-4349-A870-F0F76956EF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79888" y="4749800"/>
              <a:ext cx="4549776" cy="2651125"/>
            </a:xfrm>
            <a:custGeom>
              <a:avLst/>
              <a:gdLst>
                <a:gd name="T0" fmla="*/ 508 w 2866"/>
                <a:gd name="T1" fmla="*/ 1666 h 1670"/>
                <a:gd name="T2" fmla="*/ 266 w 2866"/>
                <a:gd name="T3" fmla="*/ 1574 h 1670"/>
                <a:gd name="T4" fmla="*/ 114 w 2866"/>
                <a:gd name="T5" fmla="*/ 1430 h 1670"/>
                <a:gd name="T6" fmla="*/ 4 w 2866"/>
                <a:gd name="T7" fmla="*/ 1136 h 1670"/>
                <a:gd name="T8" fmla="*/ 8 w 2866"/>
                <a:gd name="T9" fmla="*/ 994 h 1670"/>
                <a:gd name="T10" fmla="*/ 60 w 2866"/>
                <a:gd name="T11" fmla="*/ 828 h 1670"/>
                <a:gd name="T12" fmla="*/ 154 w 2866"/>
                <a:gd name="T13" fmla="*/ 686 h 1670"/>
                <a:gd name="T14" fmla="*/ 286 w 2866"/>
                <a:gd name="T15" fmla="*/ 578 h 1670"/>
                <a:gd name="T16" fmla="*/ 444 w 2866"/>
                <a:gd name="T17" fmla="*/ 512 h 1670"/>
                <a:gd name="T18" fmla="*/ 592 w 2866"/>
                <a:gd name="T19" fmla="*/ 492 h 1670"/>
                <a:gd name="T20" fmla="*/ 756 w 2866"/>
                <a:gd name="T21" fmla="*/ 516 h 1670"/>
                <a:gd name="T22" fmla="*/ 830 w 2866"/>
                <a:gd name="T23" fmla="*/ 450 h 1670"/>
                <a:gd name="T24" fmla="*/ 902 w 2866"/>
                <a:gd name="T25" fmla="*/ 298 h 1670"/>
                <a:gd name="T26" fmla="*/ 1122 w 2866"/>
                <a:gd name="T27" fmla="*/ 88 h 1670"/>
                <a:gd name="T28" fmla="*/ 1278 w 2866"/>
                <a:gd name="T29" fmla="*/ 24 h 1670"/>
                <a:gd name="T30" fmla="*/ 1450 w 2866"/>
                <a:gd name="T31" fmla="*/ 0 h 1670"/>
                <a:gd name="T32" fmla="*/ 1692 w 2866"/>
                <a:gd name="T33" fmla="*/ 46 h 1670"/>
                <a:gd name="T34" fmla="*/ 1928 w 2866"/>
                <a:gd name="T35" fmla="*/ 210 h 1670"/>
                <a:gd name="T36" fmla="*/ 2058 w 2866"/>
                <a:gd name="T37" fmla="*/ 420 h 1670"/>
                <a:gd name="T38" fmla="*/ 2260 w 2866"/>
                <a:gd name="T39" fmla="*/ 396 h 1670"/>
                <a:gd name="T40" fmla="*/ 2446 w 2866"/>
                <a:gd name="T41" fmla="*/ 434 h 1670"/>
                <a:gd name="T42" fmla="*/ 2610 w 2866"/>
                <a:gd name="T43" fmla="*/ 522 h 1670"/>
                <a:gd name="T44" fmla="*/ 2740 w 2866"/>
                <a:gd name="T45" fmla="*/ 652 h 1670"/>
                <a:gd name="T46" fmla="*/ 2828 w 2866"/>
                <a:gd name="T47" fmla="*/ 814 h 1670"/>
                <a:gd name="T48" fmla="*/ 2866 w 2866"/>
                <a:gd name="T49" fmla="*/ 1002 h 1670"/>
                <a:gd name="T50" fmla="*/ 2856 w 2866"/>
                <a:gd name="T51" fmla="*/ 1154 h 1670"/>
                <a:gd name="T52" fmla="*/ 2798 w 2866"/>
                <a:gd name="T53" fmla="*/ 1322 h 1670"/>
                <a:gd name="T54" fmla="*/ 2696 w 2866"/>
                <a:gd name="T55" fmla="*/ 1468 h 1670"/>
                <a:gd name="T56" fmla="*/ 2582 w 2866"/>
                <a:gd name="T57" fmla="*/ 1564 h 1670"/>
                <a:gd name="T58" fmla="*/ 2424 w 2866"/>
                <a:gd name="T59" fmla="*/ 1640 h 1670"/>
                <a:gd name="T60" fmla="*/ 2278 w 2866"/>
                <a:gd name="T61" fmla="*/ 1670 h 1670"/>
                <a:gd name="T62" fmla="*/ 2300 w 2866"/>
                <a:gd name="T63" fmla="*/ 1584 h 1670"/>
                <a:gd name="T64" fmla="*/ 2450 w 2866"/>
                <a:gd name="T65" fmla="*/ 1542 h 1670"/>
                <a:gd name="T66" fmla="*/ 2668 w 2866"/>
                <a:gd name="T67" fmla="*/ 1370 h 1670"/>
                <a:gd name="T68" fmla="*/ 2768 w 2866"/>
                <a:gd name="T69" fmla="*/ 1164 h 1670"/>
                <a:gd name="T70" fmla="*/ 2784 w 2866"/>
                <a:gd name="T71" fmla="*/ 1034 h 1670"/>
                <a:gd name="T72" fmla="*/ 2758 w 2866"/>
                <a:gd name="T73" fmla="*/ 870 h 1670"/>
                <a:gd name="T74" fmla="*/ 2688 w 2866"/>
                <a:gd name="T75" fmla="*/ 724 h 1670"/>
                <a:gd name="T76" fmla="*/ 2582 w 2866"/>
                <a:gd name="T77" fmla="*/ 604 h 1670"/>
                <a:gd name="T78" fmla="*/ 2444 w 2866"/>
                <a:gd name="T79" fmla="*/ 522 h 1670"/>
                <a:gd name="T80" fmla="*/ 2284 w 2866"/>
                <a:gd name="T81" fmla="*/ 480 h 1670"/>
                <a:gd name="T82" fmla="*/ 2092 w 2866"/>
                <a:gd name="T83" fmla="*/ 496 h 1670"/>
                <a:gd name="T84" fmla="*/ 2014 w 2866"/>
                <a:gd name="T85" fmla="*/ 508 h 1670"/>
                <a:gd name="T86" fmla="*/ 1994 w 2866"/>
                <a:gd name="T87" fmla="*/ 484 h 1670"/>
                <a:gd name="T88" fmla="*/ 1854 w 2866"/>
                <a:gd name="T89" fmla="*/ 252 h 1670"/>
                <a:gd name="T90" fmla="*/ 1628 w 2866"/>
                <a:gd name="T91" fmla="*/ 112 h 1670"/>
                <a:gd name="T92" fmla="*/ 1422 w 2866"/>
                <a:gd name="T93" fmla="*/ 84 h 1670"/>
                <a:gd name="T94" fmla="*/ 1266 w 2866"/>
                <a:gd name="T95" fmla="*/ 114 h 1670"/>
                <a:gd name="T96" fmla="*/ 1030 w 2866"/>
                <a:gd name="T97" fmla="*/ 268 h 1670"/>
                <a:gd name="T98" fmla="*/ 912 w 2866"/>
                <a:gd name="T99" fmla="*/ 468 h 1670"/>
                <a:gd name="T100" fmla="*/ 882 w 2866"/>
                <a:gd name="T101" fmla="*/ 600 h 1670"/>
                <a:gd name="T102" fmla="*/ 852 w 2866"/>
                <a:gd name="T103" fmla="*/ 636 h 1670"/>
                <a:gd name="T104" fmla="*/ 766 w 2866"/>
                <a:gd name="T105" fmla="*/ 608 h 1670"/>
                <a:gd name="T106" fmla="*/ 592 w 2866"/>
                <a:gd name="T107" fmla="*/ 576 h 1670"/>
                <a:gd name="T108" fmla="*/ 466 w 2866"/>
                <a:gd name="T109" fmla="*/ 592 h 1670"/>
                <a:gd name="T110" fmla="*/ 308 w 2866"/>
                <a:gd name="T111" fmla="*/ 662 h 1670"/>
                <a:gd name="T112" fmla="*/ 134 w 2866"/>
                <a:gd name="T113" fmla="*/ 864 h 1670"/>
                <a:gd name="T114" fmla="*/ 90 w 2866"/>
                <a:gd name="T115" fmla="*/ 1006 h 1670"/>
                <a:gd name="T116" fmla="*/ 92 w 2866"/>
                <a:gd name="T117" fmla="*/ 1174 h 1670"/>
                <a:gd name="T118" fmla="*/ 208 w 2866"/>
                <a:gd name="T119" fmla="*/ 1412 h 1670"/>
                <a:gd name="T120" fmla="*/ 426 w 2866"/>
                <a:gd name="T121" fmla="*/ 1562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6" h="1670">
                  <a:moveTo>
                    <a:pt x="2274" y="1670"/>
                  </a:moveTo>
                  <a:lnTo>
                    <a:pt x="2274" y="1670"/>
                  </a:lnTo>
                  <a:lnTo>
                    <a:pt x="2274" y="1670"/>
                  </a:lnTo>
                  <a:lnTo>
                    <a:pt x="514" y="1666"/>
                  </a:lnTo>
                  <a:lnTo>
                    <a:pt x="514" y="1666"/>
                  </a:lnTo>
                  <a:lnTo>
                    <a:pt x="508" y="1666"/>
                  </a:lnTo>
                  <a:lnTo>
                    <a:pt x="508" y="1666"/>
                  </a:lnTo>
                  <a:lnTo>
                    <a:pt x="456" y="1656"/>
                  </a:lnTo>
                  <a:lnTo>
                    <a:pt x="406" y="1642"/>
                  </a:lnTo>
                  <a:lnTo>
                    <a:pt x="356" y="1624"/>
                  </a:lnTo>
                  <a:lnTo>
                    <a:pt x="310" y="1600"/>
                  </a:lnTo>
                  <a:lnTo>
                    <a:pt x="266" y="1574"/>
                  </a:lnTo>
                  <a:lnTo>
                    <a:pt x="222" y="1542"/>
                  </a:lnTo>
                  <a:lnTo>
                    <a:pt x="184" y="1508"/>
                  </a:lnTo>
                  <a:lnTo>
                    <a:pt x="146" y="1470"/>
                  </a:lnTo>
                  <a:lnTo>
                    <a:pt x="146" y="1470"/>
                  </a:lnTo>
                  <a:lnTo>
                    <a:pt x="130" y="1450"/>
                  </a:lnTo>
                  <a:lnTo>
                    <a:pt x="114" y="1430"/>
                  </a:lnTo>
                  <a:lnTo>
                    <a:pt x="84" y="1386"/>
                  </a:lnTo>
                  <a:lnTo>
                    <a:pt x="60" y="1338"/>
                  </a:lnTo>
                  <a:lnTo>
                    <a:pt x="38" y="1290"/>
                  </a:lnTo>
                  <a:lnTo>
                    <a:pt x="22" y="1240"/>
                  </a:lnTo>
                  <a:lnTo>
                    <a:pt x="10" y="1190"/>
                  </a:lnTo>
                  <a:lnTo>
                    <a:pt x="4" y="1136"/>
                  </a:lnTo>
                  <a:lnTo>
                    <a:pt x="2" y="111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2" y="1054"/>
                  </a:lnTo>
                  <a:lnTo>
                    <a:pt x="4" y="1024"/>
                  </a:lnTo>
                  <a:lnTo>
                    <a:pt x="8" y="994"/>
                  </a:lnTo>
                  <a:lnTo>
                    <a:pt x="12" y="964"/>
                  </a:lnTo>
                  <a:lnTo>
                    <a:pt x="20" y="936"/>
                  </a:lnTo>
                  <a:lnTo>
                    <a:pt x="28" y="908"/>
                  </a:lnTo>
                  <a:lnTo>
                    <a:pt x="36" y="880"/>
                  </a:lnTo>
                  <a:lnTo>
                    <a:pt x="48" y="854"/>
                  </a:lnTo>
                  <a:lnTo>
                    <a:pt x="60" y="828"/>
                  </a:lnTo>
                  <a:lnTo>
                    <a:pt x="72" y="802"/>
                  </a:lnTo>
                  <a:lnTo>
                    <a:pt x="86" y="778"/>
                  </a:lnTo>
                  <a:lnTo>
                    <a:pt x="102" y="754"/>
                  </a:lnTo>
                  <a:lnTo>
                    <a:pt x="118" y="730"/>
                  </a:lnTo>
                  <a:lnTo>
                    <a:pt x="136" y="708"/>
                  </a:lnTo>
                  <a:lnTo>
                    <a:pt x="154" y="686"/>
                  </a:lnTo>
                  <a:lnTo>
                    <a:pt x="174" y="666"/>
                  </a:lnTo>
                  <a:lnTo>
                    <a:pt x="194" y="646"/>
                  </a:lnTo>
                  <a:lnTo>
                    <a:pt x="216" y="628"/>
                  </a:lnTo>
                  <a:lnTo>
                    <a:pt x="238" y="610"/>
                  </a:lnTo>
                  <a:lnTo>
                    <a:pt x="262" y="594"/>
                  </a:lnTo>
                  <a:lnTo>
                    <a:pt x="286" y="578"/>
                  </a:lnTo>
                  <a:lnTo>
                    <a:pt x="310" y="564"/>
                  </a:lnTo>
                  <a:lnTo>
                    <a:pt x="336" y="550"/>
                  </a:lnTo>
                  <a:lnTo>
                    <a:pt x="362" y="540"/>
                  </a:lnTo>
                  <a:lnTo>
                    <a:pt x="388" y="528"/>
                  </a:lnTo>
                  <a:lnTo>
                    <a:pt x="416" y="520"/>
                  </a:lnTo>
                  <a:lnTo>
                    <a:pt x="444" y="512"/>
                  </a:lnTo>
                  <a:lnTo>
                    <a:pt x="472" y="504"/>
                  </a:lnTo>
                  <a:lnTo>
                    <a:pt x="502" y="500"/>
                  </a:lnTo>
                  <a:lnTo>
                    <a:pt x="532" y="496"/>
                  </a:lnTo>
                  <a:lnTo>
                    <a:pt x="562" y="494"/>
                  </a:lnTo>
                  <a:lnTo>
                    <a:pt x="592" y="492"/>
                  </a:lnTo>
                  <a:lnTo>
                    <a:pt x="592" y="492"/>
                  </a:lnTo>
                  <a:lnTo>
                    <a:pt x="620" y="494"/>
                  </a:lnTo>
                  <a:lnTo>
                    <a:pt x="646" y="496"/>
                  </a:lnTo>
                  <a:lnTo>
                    <a:pt x="674" y="498"/>
                  </a:lnTo>
                  <a:lnTo>
                    <a:pt x="702" y="504"/>
                  </a:lnTo>
                  <a:lnTo>
                    <a:pt x="728" y="510"/>
                  </a:lnTo>
                  <a:lnTo>
                    <a:pt x="756" y="516"/>
                  </a:lnTo>
                  <a:lnTo>
                    <a:pt x="782" y="526"/>
                  </a:lnTo>
                  <a:lnTo>
                    <a:pt x="808" y="536"/>
                  </a:lnTo>
                  <a:lnTo>
                    <a:pt x="808" y="536"/>
                  </a:lnTo>
                  <a:lnTo>
                    <a:pt x="814" y="506"/>
                  </a:lnTo>
                  <a:lnTo>
                    <a:pt x="822" y="478"/>
                  </a:lnTo>
                  <a:lnTo>
                    <a:pt x="830" y="450"/>
                  </a:lnTo>
                  <a:lnTo>
                    <a:pt x="840" y="424"/>
                  </a:lnTo>
                  <a:lnTo>
                    <a:pt x="850" y="398"/>
                  </a:lnTo>
                  <a:lnTo>
                    <a:pt x="862" y="372"/>
                  </a:lnTo>
                  <a:lnTo>
                    <a:pt x="874" y="346"/>
                  </a:lnTo>
                  <a:lnTo>
                    <a:pt x="888" y="322"/>
                  </a:lnTo>
                  <a:lnTo>
                    <a:pt x="902" y="298"/>
                  </a:lnTo>
                  <a:lnTo>
                    <a:pt x="918" y="274"/>
                  </a:lnTo>
                  <a:lnTo>
                    <a:pt x="952" y="230"/>
                  </a:lnTo>
                  <a:lnTo>
                    <a:pt x="990" y="190"/>
                  </a:lnTo>
                  <a:lnTo>
                    <a:pt x="1032" y="152"/>
                  </a:lnTo>
                  <a:lnTo>
                    <a:pt x="1076" y="118"/>
                  </a:lnTo>
                  <a:lnTo>
                    <a:pt x="1122" y="88"/>
                  </a:lnTo>
                  <a:lnTo>
                    <a:pt x="1146" y="74"/>
                  </a:lnTo>
                  <a:lnTo>
                    <a:pt x="1172" y="62"/>
                  </a:lnTo>
                  <a:lnTo>
                    <a:pt x="1198" y="50"/>
                  </a:lnTo>
                  <a:lnTo>
                    <a:pt x="1224" y="40"/>
                  </a:lnTo>
                  <a:lnTo>
                    <a:pt x="1250" y="32"/>
                  </a:lnTo>
                  <a:lnTo>
                    <a:pt x="1278" y="24"/>
                  </a:lnTo>
                  <a:lnTo>
                    <a:pt x="1304" y="16"/>
                  </a:lnTo>
                  <a:lnTo>
                    <a:pt x="1334" y="10"/>
                  </a:lnTo>
                  <a:lnTo>
                    <a:pt x="1362" y="6"/>
                  </a:lnTo>
                  <a:lnTo>
                    <a:pt x="1390" y="4"/>
                  </a:lnTo>
                  <a:lnTo>
                    <a:pt x="1420" y="2"/>
                  </a:lnTo>
                  <a:lnTo>
                    <a:pt x="1450" y="0"/>
                  </a:lnTo>
                  <a:lnTo>
                    <a:pt x="1450" y="0"/>
                  </a:lnTo>
                  <a:lnTo>
                    <a:pt x="1500" y="2"/>
                  </a:lnTo>
                  <a:lnTo>
                    <a:pt x="1550" y="8"/>
                  </a:lnTo>
                  <a:lnTo>
                    <a:pt x="1598" y="18"/>
                  </a:lnTo>
                  <a:lnTo>
                    <a:pt x="1646" y="30"/>
                  </a:lnTo>
                  <a:lnTo>
                    <a:pt x="1692" y="46"/>
                  </a:lnTo>
                  <a:lnTo>
                    <a:pt x="1736" y="66"/>
                  </a:lnTo>
                  <a:lnTo>
                    <a:pt x="1778" y="90"/>
                  </a:lnTo>
                  <a:lnTo>
                    <a:pt x="1820" y="116"/>
                  </a:lnTo>
                  <a:lnTo>
                    <a:pt x="1858" y="144"/>
                  </a:lnTo>
                  <a:lnTo>
                    <a:pt x="1894" y="176"/>
                  </a:lnTo>
                  <a:lnTo>
                    <a:pt x="1928" y="210"/>
                  </a:lnTo>
                  <a:lnTo>
                    <a:pt x="1960" y="248"/>
                  </a:lnTo>
                  <a:lnTo>
                    <a:pt x="1990" y="288"/>
                  </a:lnTo>
                  <a:lnTo>
                    <a:pt x="2016" y="330"/>
                  </a:lnTo>
                  <a:lnTo>
                    <a:pt x="2038" y="374"/>
                  </a:lnTo>
                  <a:lnTo>
                    <a:pt x="2058" y="420"/>
                  </a:lnTo>
                  <a:lnTo>
                    <a:pt x="2058" y="420"/>
                  </a:lnTo>
                  <a:lnTo>
                    <a:pt x="2100" y="408"/>
                  </a:lnTo>
                  <a:lnTo>
                    <a:pt x="2144" y="402"/>
                  </a:lnTo>
                  <a:lnTo>
                    <a:pt x="2186" y="396"/>
                  </a:lnTo>
                  <a:lnTo>
                    <a:pt x="2226" y="394"/>
                  </a:lnTo>
                  <a:lnTo>
                    <a:pt x="2226" y="394"/>
                  </a:lnTo>
                  <a:lnTo>
                    <a:pt x="2260" y="396"/>
                  </a:lnTo>
                  <a:lnTo>
                    <a:pt x="2292" y="398"/>
                  </a:lnTo>
                  <a:lnTo>
                    <a:pt x="2324" y="402"/>
                  </a:lnTo>
                  <a:lnTo>
                    <a:pt x="2356" y="408"/>
                  </a:lnTo>
                  <a:lnTo>
                    <a:pt x="2386" y="416"/>
                  </a:lnTo>
                  <a:lnTo>
                    <a:pt x="2416" y="424"/>
                  </a:lnTo>
                  <a:lnTo>
                    <a:pt x="2446" y="434"/>
                  </a:lnTo>
                  <a:lnTo>
                    <a:pt x="2476" y="446"/>
                  </a:lnTo>
                  <a:lnTo>
                    <a:pt x="2504" y="458"/>
                  </a:lnTo>
                  <a:lnTo>
                    <a:pt x="2532" y="472"/>
                  </a:lnTo>
                  <a:lnTo>
                    <a:pt x="2558" y="488"/>
                  </a:lnTo>
                  <a:lnTo>
                    <a:pt x="2584" y="504"/>
                  </a:lnTo>
                  <a:lnTo>
                    <a:pt x="2610" y="522"/>
                  </a:lnTo>
                  <a:lnTo>
                    <a:pt x="2634" y="542"/>
                  </a:lnTo>
                  <a:lnTo>
                    <a:pt x="2656" y="562"/>
                  </a:lnTo>
                  <a:lnTo>
                    <a:pt x="2680" y="582"/>
                  </a:lnTo>
                  <a:lnTo>
                    <a:pt x="2700" y="604"/>
                  </a:lnTo>
                  <a:lnTo>
                    <a:pt x="2720" y="628"/>
                  </a:lnTo>
                  <a:lnTo>
                    <a:pt x="2740" y="652"/>
                  </a:lnTo>
                  <a:lnTo>
                    <a:pt x="2758" y="678"/>
                  </a:lnTo>
                  <a:lnTo>
                    <a:pt x="2774" y="704"/>
                  </a:lnTo>
                  <a:lnTo>
                    <a:pt x="2790" y="730"/>
                  </a:lnTo>
                  <a:lnTo>
                    <a:pt x="2804" y="758"/>
                  </a:lnTo>
                  <a:lnTo>
                    <a:pt x="2816" y="786"/>
                  </a:lnTo>
                  <a:lnTo>
                    <a:pt x="2828" y="814"/>
                  </a:lnTo>
                  <a:lnTo>
                    <a:pt x="2838" y="844"/>
                  </a:lnTo>
                  <a:lnTo>
                    <a:pt x="2846" y="874"/>
                  </a:lnTo>
                  <a:lnTo>
                    <a:pt x="2854" y="906"/>
                  </a:lnTo>
                  <a:lnTo>
                    <a:pt x="2860" y="938"/>
                  </a:lnTo>
                  <a:lnTo>
                    <a:pt x="2864" y="970"/>
                  </a:lnTo>
                  <a:lnTo>
                    <a:pt x="2866" y="1002"/>
                  </a:lnTo>
                  <a:lnTo>
                    <a:pt x="2866" y="1034"/>
                  </a:lnTo>
                  <a:lnTo>
                    <a:pt x="2866" y="1034"/>
                  </a:lnTo>
                  <a:lnTo>
                    <a:pt x="2866" y="1064"/>
                  </a:lnTo>
                  <a:lnTo>
                    <a:pt x="2864" y="1094"/>
                  </a:lnTo>
                  <a:lnTo>
                    <a:pt x="2860" y="1124"/>
                  </a:lnTo>
                  <a:lnTo>
                    <a:pt x="2856" y="1154"/>
                  </a:lnTo>
                  <a:lnTo>
                    <a:pt x="2850" y="1182"/>
                  </a:lnTo>
                  <a:lnTo>
                    <a:pt x="2842" y="1212"/>
                  </a:lnTo>
                  <a:lnTo>
                    <a:pt x="2832" y="1240"/>
                  </a:lnTo>
                  <a:lnTo>
                    <a:pt x="2822" y="1268"/>
                  </a:lnTo>
                  <a:lnTo>
                    <a:pt x="2810" y="1296"/>
                  </a:lnTo>
                  <a:lnTo>
                    <a:pt x="2798" y="1322"/>
                  </a:lnTo>
                  <a:lnTo>
                    <a:pt x="2784" y="1348"/>
                  </a:lnTo>
                  <a:lnTo>
                    <a:pt x="2768" y="1374"/>
                  </a:lnTo>
                  <a:lnTo>
                    <a:pt x="2752" y="1398"/>
                  </a:lnTo>
                  <a:lnTo>
                    <a:pt x="2734" y="1422"/>
                  </a:lnTo>
                  <a:lnTo>
                    <a:pt x="2716" y="1446"/>
                  </a:lnTo>
                  <a:lnTo>
                    <a:pt x="2696" y="1468"/>
                  </a:lnTo>
                  <a:lnTo>
                    <a:pt x="2696" y="1468"/>
                  </a:lnTo>
                  <a:lnTo>
                    <a:pt x="2674" y="1490"/>
                  </a:lnTo>
                  <a:lnTo>
                    <a:pt x="2652" y="1510"/>
                  </a:lnTo>
                  <a:lnTo>
                    <a:pt x="2630" y="1528"/>
                  </a:lnTo>
                  <a:lnTo>
                    <a:pt x="2606" y="1548"/>
                  </a:lnTo>
                  <a:lnTo>
                    <a:pt x="2582" y="1564"/>
                  </a:lnTo>
                  <a:lnTo>
                    <a:pt x="2558" y="1580"/>
                  </a:lnTo>
                  <a:lnTo>
                    <a:pt x="2532" y="1594"/>
                  </a:lnTo>
                  <a:lnTo>
                    <a:pt x="2506" y="1608"/>
                  </a:lnTo>
                  <a:lnTo>
                    <a:pt x="2478" y="1620"/>
                  </a:lnTo>
                  <a:lnTo>
                    <a:pt x="2452" y="1630"/>
                  </a:lnTo>
                  <a:lnTo>
                    <a:pt x="2424" y="1640"/>
                  </a:lnTo>
                  <a:lnTo>
                    <a:pt x="2396" y="1648"/>
                  </a:lnTo>
                  <a:lnTo>
                    <a:pt x="2366" y="1656"/>
                  </a:lnTo>
                  <a:lnTo>
                    <a:pt x="2338" y="1662"/>
                  </a:lnTo>
                  <a:lnTo>
                    <a:pt x="2308" y="1666"/>
                  </a:lnTo>
                  <a:lnTo>
                    <a:pt x="2278" y="1670"/>
                  </a:lnTo>
                  <a:lnTo>
                    <a:pt x="2278" y="1670"/>
                  </a:lnTo>
                  <a:lnTo>
                    <a:pt x="2274" y="1670"/>
                  </a:lnTo>
                  <a:lnTo>
                    <a:pt x="2274" y="1670"/>
                  </a:lnTo>
                  <a:close/>
                  <a:moveTo>
                    <a:pt x="516" y="1584"/>
                  </a:moveTo>
                  <a:lnTo>
                    <a:pt x="2272" y="1586"/>
                  </a:lnTo>
                  <a:lnTo>
                    <a:pt x="2272" y="1586"/>
                  </a:lnTo>
                  <a:lnTo>
                    <a:pt x="2300" y="1584"/>
                  </a:lnTo>
                  <a:lnTo>
                    <a:pt x="2326" y="1580"/>
                  </a:lnTo>
                  <a:lnTo>
                    <a:pt x="2352" y="1574"/>
                  </a:lnTo>
                  <a:lnTo>
                    <a:pt x="2378" y="1568"/>
                  </a:lnTo>
                  <a:lnTo>
                    <a:pt x="2402" y="1560"/>
                  </a:lnTo>
                  <a:lnTo>
                    <a:pt x="2426" y="1552"/>
                  </a:lnTo>
                  <a:lnTo>
                    <a:pt x="2450" y="1542"/>
                  </a:lnTo>
                  <a:lnTo>
                    <a:pt x="2474" y="1530"/>
                  </a:lnTo>
                  <a:lnTo>
                    <a:pt x="2518" y="1506"/>
                  </a:lnTo>
                  <a:lnTo>
                    <a:pt x="2560" y="1478"/>
                  </a:lnTo>
                  <a:lnTo>
                    <a:pt x="2600" y="1444"/>
                  </a:lnTo>
                  <a:lnTo>
                    <a:pt x="2636" y="1410"/>
                  </a:lnTo>
                  <a:lnTo>
                    <a:pt x="2668" y="1370"/>
                  </a:lnTo>
                  <a:lnTo>
                    <a:pt x="2698" y="1328"/>
                  </a:lnTo>
                  <a:lnTo>
                    <a:pt x="2724" y="1284"/>
                  </a:lnTo>
                  <a:lnTo>
                    <a:pt x="2744" y="1238"/>
                  </a:lnTo>
                  <a:lnTo>
                    <a:pt x="2754" y="1214"/>
                  </a:lnTo>
                  <a:lnTo>
                    <a:pt x="2762" y="1190"/>
                  </a:lnTo>
                  <a:lnTo>
                    <a:pt x="2768" y="1164"/>
                  </a:lnTo>
                  <a:lnTo>
                    <a:pt x="2774" y="1140"/>
                  </a:lnTo>
                  <a:lnTo>
                    <a:pt x="2778" y="1114"/>
                  </a:lnTo>
                  <a:lnTo>
                    <a:pt x="2782" y="1088"/>
                  </a:lnTo>
                  <a:lnTo>
                    <a:pt x="2784" y="1062"/>
                  </a:lnTo>
                  <a:lnTo>
                    <a:pt x="2784" y="1034"/>
                  </a:lnTo>
                  <a:lnTo>
                    <a:pt x="2784" y="1034"/>
                  </a:lnTo>
                  <a:lnTo>
                    <a:pt x="2784" y="1006"/>
                  </a:lnTo>
                  <a:lnTo>
                    <a:pt x="2782" y="978"/>
                  </a:lnTo>
                  <a:lnTo>
                    <a:pt x="2778" y="950"/>
                  </a:lnTo>
                  <a:lnTo>
                    <a:pt x="2772" y="922"/>
                  </a:lnTo>
                  <a:lnTo>
                    <a:pt x="2766" y="896"/>
                  </a:lnTo>
                  <a:lnTo>
                    <a:pt x="2758" y="870"/>
                  </a:lnTo>
                  <a:lnTo>
                    <a:pt x="2750" y="844"/>
                  </a:lnTo>
                  <a:lnTo>
                    <a:pt x="2740" y="818"/>
                  </a:lnTo>
                  <a:lnTo>
                    <a:pt x="2728" y="794"/>
                  </a:lnTo>
                  <a:lnTo>
                    <a:pt x="2716" y="770"/>
                  </a:lnTo>
                  <a:lnTo>
                    <a:pt x="2704" y="746"/>
                  </a:lnTo>
                  <a:lnTo>
                    <a:pt x="2688" y="724"/>
                  </a:lnTo>
                  <a:lnTo>
                    <a:pt x="2674" y="702"/>
                  </a:lnTo>
                  <a:lnTo>
                    <a:pt x="2656" y="680"/>
                  </a:lnTo>
                  <a:lnTo>
                    <a:pt x="2640" y="660"/>
                  </a:lnTo>
                  <a:lnTo>
                    <a:pt x="2620" y="640"/>
                  </a:lnTo>
                  <a:lnTo>
                    <a:pt x="2602" y="622"/>
                  </a:lnTo>
                  <a:lnTo>
                    <a:pt x="2582" y="604"/>
                  </a:lnTo>
                  <a:lnTo>
                    <a:pt x="2560" y="588"/>
                  </a:lnTo>
                  <a:lnTo>
                    <a:pt x="2538" y="572"/>
                  </a:lnTo>
                  <a:lnTo>
                    <a:pt x="2516" y="558"/>
                  </a:lnTo>
                  <a:lnTo>
                    <a:pt x="2492" y="544"/>
                  </a:lnTo>
                  <a:lnTo>
                    <a:pt x="2468" y="532"/>
                  </a:lnTo>
                  <a:lnTo>
                    <a:pt x="2444" y="522"/>
                  </a:lnTo>
                  <a:lnTo>
                    <a:pt x="2418" y="512"/>
                  </a:lnTo>
                  <a:lnTo>
                    <a:pt x="2392" y="502"/>
                  </a:lnTo>
                  <a:lnTo>
                    <a:pt x="2366" y="496"/>
                  </a:lnTo>
                  <a:lnTo>
                    <a:pt x="2340" y="488"/>
                  </a:lnTo>
                  <a:lnTo>
                    <a:pt x="2312" y="484"/>
                  </a:lnTo>
                  <a:lnTo>
                    <a:pt x="2284" y="480"/>
                  </a:lnTo>
                  <a:lnTo>
                    <a:pt x="2256" y="478"/>
                  </a:lnTo>
                  <a:lnTo>
                    <a:pt x="2226" y="478"/>
                  </a:lnTo>
                  <a:lnTo>
                    <a:pt x="2226" y="478"/>
                  </a:lnTo>
                  <a:lnTo>
                    <a:pt x="2182" y="480"/>
                  </a:lnTo>
                  <a:lnTo>
                    <a:pt x="2138" y="486"/>
                  </a:lnTo>
                  <a:lnTo>
                    <a:pt x="2092" y="496"/>
                  </a:lnTo>
                  <a:lnTo>
                    <a:pt x="2046" y="510"/>
                  </a:lnTo>
                  <a:lnTo>
                    <a:pt x="2046" y="510"/>
                  </a:lnTo>
                  <a:lnTo>
                    <a:pt x="2038" y="512"/>
                  </a:lnTo>
                  <a:lnTo>
                    <a:pt x="2030" y="512"/>
                  </a:lnTo>
                  <a:lnTo>
                    <a:pt x="2022" y="512"/>
                  </a:lnTo>
                  <a:lnTo>
                    <a:pt x="2014" y="508"/>
                  </a:lnTo>
                  <a:lnTo>
                    <a:pt x="2014" y="508"/>
                  </a:lnTo>
                  <a:lnTo>
                    <a:pt x="2006" y="504"/>
                  </a:lnTo>
                  <a:lnTo>
                    <a:pt x="2002" y="498"/>
                  </a:lnTo>
                  <a:lnTo>
                    <a:pt x="1996" y="492"/>
                  </a:lnTo>
                  <a:lnTo>
                    <a:pt x="1994" y="484"/>
                  </a:lnTo>
                  <a:lnTo>
                    <a:pt x="1994" y="484"/>
                  </a:lnTo>
                  <a:lnTo>
                    <a:pt x="1978" y="440"/>
                  </a:lnTo>
                  <a:lnTo>
                    <a:pt x="1958" y="398"/>
                  </a:lnTo>
                  <a:lnTo>
                    <a:pt x="1936" y="358"/>
                  </a:lnTo>
                  <a:lnTo>
                    <a:pt x="1912" y="320"/>
                  </a:lnTo>
                  <a:lnTo>
                    <a:pt x="1884" y="284"/>
                  </a:lnTo>
                  <a:lnTo>
                    <a:pt x="1854" y="252"/>
                  </a:lnTo>
                  <a:lnTo>
                    <a:pt x="1820" y="222"/>
                  </a:lnTo>
                  <a:lnTo>
                    <a:pt x="1786" y="194"/>
                  </a:lnTo>
                  <a:lnTo>
                    <a:pt x="1750" y="168"/>
                  </a:lnTo>
                  <a:lnTo>
                    <a:pt x="1710" y="146"/>
                  </a:lnTo>
                  <a:lnTo>
                    <a:pt x="1670" y="128"/>
                  </a:lnTo>
                  <a:lnTo>
                    <a:pt x="1628" y="112"/>
                  </a:lnTo>
                  <a:lnTo>
                    <a:pt x="1586" y="100"/>
                  </a:lnTo>
                  <a:lnTo>
                    <a:pt x="1542" y="90"/>
                  </a:lnTo>
                  <a:lnTo>
                    <a:pt x="1496" y="84"/>
                  </a:lnTo>
                  <a:lnTo>
                    <a:pt x="1450" y="82"/>
                  </a:lnTo>
                  <a:lnTo>
                    <a:pt x="1450" y="82"/>
                  </a:lnTo>
                  <a:lnTo>
                    <a:pt x="1422" y="84"/>
                  </a:lnTo>
                  <a:lnTo>
                    <a:pt x="1394" y="86"/>
                  </a:lnTo>
                  <a:lnTo>
                    <a:pt x="1368" y="88"/>
                  </a:lnTo>
                  <a:lnTo>
                    <a:pt x="1342" y="94"/>
                  </a:lnTo>
                  <a:lnTo>
                    <a:pt x="1316" y="98"/>
                  </a:lnTo>
                  <a:lnTo>
                    <a:pt x="1290" y="106"/>
                  </a:lnTo>
                  <a:lnTo>
                    <a:pt x="1266" y="114"/>
                  </a:lnTo>
                  <a:lnTo>
                    <a:pt x="1240" y="122"/>
                  </a:lnTo>
                  <a:lnTo>
                    <a:pt x="1194" y="144"/>
                  </a:lnTo>
                  <a:lnTo>
                    <a:pt x="1148" y="168"/>
                  </a:lnTo>
                  <a:lnTo>
                    <a:pt x="1106" y="198"/>
                  </a:lnTo>
                  <a:lnTo>
                    <a:pt x="1066" y="230"/>
                  </a:lnTo>
                  <a:lnTo>
                    <a:pt x="1030" y="268"/>
                  </a:lnTo>
                  <a:lnTo>
                    <a:pt x="998" y="306"/>
                  </a:lnTo>
                  <a:lnTo>
                    <a:pt x="968" y="350"/>
                  </a:lnTo>
                  <a:lnTo>
                    <a:pt x="942" y="394"/>
                  </a:lnTo>
                  <a:lnTo>
                    <a:pt x="930" y="418"/>
                  </a:lnTo>
                  <a:lnTo>
                    <a:pt x="920" y="442"/>
                  </a:lnTo>
                  <a:lnTo>
                    <a:pt x="912" y="468"/>
                  </a:lnTo>
                  <a:lnTo>
                    <a:pt x="904" y="494"/>
                  </a:lnTo>
                  <a:lnTo>
                    <a:pt x="896" y="520"/>
                  </a:lnTo>
                  <a:lnTo>
                    <a:pt x="890" y="546"/>
                  </a:lnTo>
                  <a:lnTo>
                    <a:pt x="886" y="572"/>
                  </a:lnTo>
                  <a:lnTo>
                    <a:pt x="882" y="600"/>
                  </a:lnTo>
                  <a:lnTo>
                    <a:pt x="882" y="600"/>
                  </a:lnTo>
                  <a:lnTo>
                    <a:pt x="880" y="610"/>
                  </a:lnTo>
                  <a:lnTo>
                    <a:pt x="876" y="618"/>
                  </a:lnTo>
                  <a:lnTo>
                    <a:pt x="870" y="626"/>
                  </a:lnTo>
                  <a:lnTo>
                    <a:pt x="862" y="632"/>
                  </a:lnTo>
                  <a:lnTo>
                    <a:pt x="862" y="632"/>
                  </a:lnTo>
                  <a:lnTo>
                    <a:pt x="852" y="636"/>
                  </a:lnTo>
                  <a:lnTo>
                    <a:pt x="842" y="638"/>
                  </a:lnTo>
                  <a:lnTo>
                    <a:pt x="832" y="636"/>
                  </a:lnTo>
                  <a:lnTo>
                    <a:pt x="822" y="632"/>
                  </a:lnTo>
                  <a:lnTo>
                    <a:pt x="822" y="632"/>
                  </a:lnTo>
                  <a:lnTo>
                    <a:pt x="794" y="620"/>
                  </a:lnTo>
                  <a:lnTo>
                    <a:pt x="766" y="608"/>
                  </a:lnTo>
                  <a:lnTo>
                    <a:pt x="738" y="598"/>
                  </a:lnTo>
                  <a:lnTo>
                    <a:pt x="708" y="590"/>
                  </a:lnTo>
                  <a:lnTo>
                    <a:pt x="680" y="584"/>
                  </a:lnTo>
                  <a:lnTo>
                    <a:pt x="650" y="578"/>
                  </a:lnTo>
                  <a:lnTo>
                    <a:pt x="622" y="576"/>
                  </a:lnTo>
                  <a:lnTo>
                    <a:pt x="592" y="576"/>
                  </a:lnTo>
                  <a:lnTo>
                    <a:pt x="592" y="576"/>
                  </a:lnTo>
                  <a:lnTo>
                    <a:pt x="566" y="576"/>
                  </a:lnTo>
                  <a:lnTo>
                    <a:pt x="540" y="578"/>
                  </a:lnTo>
                  <a:lnTo>
                    <a:pt x="514" y="580"/>
                  </a:lnTo>
                  <a:lnTo>
                    <a:pt x="490" y="586"/>
                  </a:lnTo>
                  <a:lnTo>
                    <a:pt x="466" y="592"/>
                  </a:lnTo>
                  <a:lnTo>
                    <a:pt x="440" y="598"/>
                  </a:lnTo>
                  <a:lnTo>
                    <a:pt x="418" y="606"/>
                  </a:lnTo>
                  <a:lnTo>
                    <a:pt x="394" y="616"/>
                  </a:lnTo>
                  <a:lnTo>
                    <a:pt x="372" y="626"/>
                  </a:lnTo>
                  <a:lnTo>
                    <a:pt x="350" y="636"/>
                  </a:lnTo>
                  <a:lnTo>
                    <a:pt x="308" y="662"/>
                  </a:lnTo>
                  <a:lnTo>
                    <a:pt x="268" y="692"/>
                  </a:lnTo>
                  <a:lnTo>
                    <a:pt x="232" y="724"/>
                  </a:lnTo>
                  <a:lnTo>
                    <a:pt x="200" y="760"/>
                  </a:lnTo>
                  <a:lnTo>
                    <a:pt x="170" y="800"/>
                  </a:lnTo>
                  <a:lnTo>
                    <a:pt x="144" y="842"/>
                  </a:lnTo>
                  <a:lnTo>
                    <a:pt x="134" y="864"/>
                  </a:lnTo>
                  <a:lnTo>
                    <a:pt x="124" y="886"/>
                  </a:lnTo>
                  <a:lnTo>
                    <a:pt x="114" y="908"/>
                  </a:lnTo>
                  <a:lnTo>
                    <a:pt x="106" y="932"/>
                  </a:lnTo>
                  <a:lnTo>
                    <a:pt x="100" y="956"/>
                  </a:lnTo>
                  <a:lnTo>
                    <a:pt x="94" y="982"/>
                  </a:lnTo>
                  <a:lnTo>
                    <a:pt x="90" y="1006"/>
                  </a:lnTo>
                  <a:lnTo>
                    <a:pt x="86" y="1032"/>
                  </a:lnTo>
                  <a:lnTo>
                    <a:pt x="84" y="1058"/>
                  </a:lnTo>
                  <a:lnTo>
                    <a:pt x="84" y="1084"/>
                  </a:lnTo>
                  <a:lnTo>
                    <a:pt x="84" y="1084"/>
                  </a:lnTo>
                  <a:lnTo>
                    <a:pt x="86" y="1130"/>
                  </a:lnTo>
                  <a:lnTo>
                    <a:pt x="92" y="1174"/>
                  </a:lnTo>
                  <a:lnTo>
                    <a:pt x="102" y="1218"/>
                  </a:lnTo>
                  <a:lnTo>
                    <a:pt x="116" y="1262"/>
                  </a:lnTo>
                  <a:lnTo>
                    <a:pt x="134" y="1302"/>
                  </a:lnTo>
                  <a:lnTo>
                    <a:pt x="156" y="1342"/>
                  </a:lnTo>
                  <a:lnTo>
                    <a:pt x="180" y="1378"/>
                  </a:lnTo>
                  <a:lnTo>
                    <a:pt x="208" y="1412"/>
                  </a:lnTo>
                  <a:lnTo>
                    <a:pt x="238" y="1446"/>
                  </a:lnTo>
                  <a:lnTo>
                    <a:pt x="270" y="1474"/>
                  </a:lnTo>
                  <a:lnTo>
                    <a:pt x="306" y="1502"/>
                  </a:lnTo>
                  <a:lnTo>
                    <a:pt x="344" y="1524"/>
                  </a:lnTo>
                  <a:lnTo>
                    <a:pt x="384" y="1544"/>
                  </a:lnTo>
                  <a:lnTo>
                    <a:pt x="426" y="1562"/>
                  </a:lnTo>
                  <a:lnTo>
                    <a:pt x="470" y="1574"/>
                  </a:lnTo>
                  <a:lnTo>
                    <a:pt x="516" y="1584"/>
                  </a:lnTo>
                  <a:lnTo>
                    <a:pt x="516" y="15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4" name="Freeform 86">
              <a:extLst>
                <a:ext uri="{FF2B5EF4-FFF2-40B4-BE49-F238E27FC236}">
                  <a16:creationId xmlns:a16="http://schemas.microsoft.com/office/drawing/2014/main" id="{2295C76C-35E8-44DE-8920-9AD0B01B8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17612" y="5870575"/>
              <a:ext cx="1127125" cy="1130300"/>
            </a:xfrm>
            <a:custGeom>
              <a:avLst/>
              <a:gdLst>
                <a:gd name="T0" fmla="*/ 232 w 710"/>
                <a:gd name="T1" fmla="*/ 694 h 712"/>
                <a:gd name="T2" fmla="*/ 200 w 710"/>
                <a:gd name="T3" fmla="*/ 668 h 712"/>
                <a:gd name="T4" fmla="*/ 202 w 710"/>
                <a:gd name="T5" fmla="*/ 598 h 712"/>
                <a:gd name="T6" fmla="*/ 132 w 710"/>
                <a:gd name="T7" fmla="*/ 580 h 712"/>
                <a:gd name="T8" fmla="*/ 80 w 710"/>
                <a:gd name="T9" fmla="*/ 580 h 712"/>
                <a:gd name="T10" fmla="*/ 26 w 710"/>
                <a:gd name="T11" fmla="*/ 498 h 712"/>
                <a:gd name="T12" fmla="*/ 34 w 710"/>
                <a:gd name="T13" fmla="*/ 448 h 712"/>
                <a:gd name="T14" fmla="*/ 72 w 710"/>
                <a:gd name="T15" fmla="*/ 392 h 712"/>
                <a:gd name="T16" fmla="*/ 22 w 710"/>
                <a:gd name="T17" fmla="*/ 348 h 712"/>
                <a:gd name="T18" fmla="*/ 0 w 710"/>
                <a:gd name="T19" fmla="*/ 312 h 712"/>
                <a:gd name="T20" fmla="*/ 22 w 710"/>
                <a:gd name="T21" fmla="*/ 224 h 712"/>
                <a:gd name="T22" fmla="*/ 52 w 710"/>
                <a:gd name="T23" fmla="*/ 196 h 712"/>
                <a:gd name="T24" fmla="*/ 114 w 710"/>
                <a:gd name="T25" fmla="*/ 202 h 712"/>
                <a:gd name="T26" fmla="*/ 132 w 710"/>
                <a:gd name="T27" fmla="*/ 134 h 712"/>
                <a:gd name="T28" fmla="*/ 130 w 710"/>
                <a:gd name="T29" fmla="*/ 84 h 712"/>
                <a:gd name="T30" fmla="*/ 204 w 710"/>
                <a:gd name="T31" fmla="*/ 30 h 712"/>
                <a:gd name="T32" fmla="*/ 230 w 710"/>
                <a:gd name="T33" fmla="*/ 24 h 712"/>
                <a:gd name="T34" fmla="*/ 292 w 710"/>
                <a:gd name="T35" fmla="*/ 76 h 712"/>
                <a:gd name="T36" fmla="*/ 354 w 710"/>
                <a:gd name="T37" fmla="*/ 40 h 712"/>
                <a:gd name="T38" fmla="*/ 380 w 710"/>
                <a:gd name="T39" fmla="*/ 8 h 712"/>
                <a:gd name="T40" fmla="*/ 406 w 710"/>
                <a:gd name="T41" fmla="*/ 0 h 712"/>
                <a:gd name="T42" fmla="*/ 488 w 710"/>
                <a:gd name="T43" fmla="*/ 22 h 712"/>
                <a:gd name="T44" fmla="*/ 516 w 710"/>
                <a:gd name="T45" fmla="*/ 54 h 712"/>
                <a:gd name="T46" fmla="*/ 508 w 710"/>
                <a:gd name="T47" fmla="*/ 114 h 712"/>
                <a:gd name="T48" fmla="*/ 590 w 710"/>
                <a:gd name="T49" fmla="*/ 126 h 712"/>
                <a:gd name="T50" fmla="*/ 642 w 710"/>
                <a:gd name="T51" fmla="*/ 140 h 712"/>
                <a:gd name="T52" fmla="*/ 688 w 710"/>
                <a:gd name="T53" fmla="*/ 226 h 712"/>
                <a:gd name="T54" fmla="*/ 670 w 710"/>
                <a:gd name="T55" fmla="*/ 272 h 712"/>
                <a:gd name="T56" fmla="*/ 642 w 710"/>
                <a:gd name="T57" fmla="*/ 346 h 712"/>
                <a:gd name="T58" fmla="*/ 698 w 710"/>
                <a:gd name="T59" fmla="*/ 372 h 712"/>
                <a:gd name="T60" fmla="*/ 710 w 710"/>
                <a:gd name="T61" fmla="*/ 410 h 712"/>
                <a:gd name="T62" fmla="*/ 686 w 710"/>
                <a:gd name="T63" fmla="*/ 496 h 712"/>
                <a:gd name="T64" fmla="*/ 650 w 710"/>
                <a:gd name="T65" fmla="*/ 518 h 712"/>
                <a:gd name="T66" fmla="*/ 596 w 710"/>
                <a:gd name="T67" fmla="*/ 510 h 712"/>
                <a:gd name="T68" fmla="*/ 584 w 710"/>
                <a:gd name="T69" fmla="*/ 588 h 712"/>
                <a:gd name="T70" fmla="*/ 580 w 710"/>
                <a:gd name="T71" fmla="*/ 630 h 712"/>
                <a:gd name="T72" fmla="*/ 506 w 710"/>
                <a:gd name="T73" fmla="*/ 682 h 712"/>
                <a:gd name="T74" fmla="*/ 452 w 710"/>
                <a:gd name="T75" fmla="*/ 682 h 712"/>
                <a:gd name="T76" fmla="*/ 392 w 710"/>
                <a:gd name="T77" fmla="*/ 640 h 712"/>
                <a:gd name="T78" fmla="*/ 348 w 710"/>
                <a:gd name="T79" fmla="*/ 688 h 712"/>
                <a:gd name="T80" fmla="*/ 314 w 710"/>
                <a:gd name="T81" fmla="*/ 710 h 712"/>
                <a:gd name="T82" fmla="*/ 308 w 710"/>
                <a:gd name="T83" fmla="*/ 644 h 712"/>
                <a:gd name="T84" fmla="*/ 314 w 710"/>
                <a:gd name="T85" fmla="*/ 572 h 712"/>
                <a:gd name="T86" fmla="*/ 404 w 710"/>
                <a:gd name="T87" fmla="*/ 570 h 712"/>
                <a:gd name="T88" fmla="*/ 480 w 710"/>
                <a:gd name="T89" fmla="*/ 538 h 712"/>
                <a:gd name="T90" fmla="*/ 540 w 710"/>
                <a:gd name="T91" fmla="*/ 474 h 712"/>
                <a:gd name="T92" fmla="*/ 572 w 710"/>
                <a:gd name="T93" fmla="*/ 398 h 712"/>
                <a:gd name="T94" fmla="*/ 570 w 710"/>
                <a:gd name="T95" fmla="*/ 308 h 712"/>
                <a:gd name="T96" fmla="*/ 538 w 710"/>
                <a:gd name="T97" fmla="*/ 232 h 712"/>
                <a:gd name="T98" fmla="*/ 472 w 710"/>
                <a:gd name="T99" fmla="*/ 170 h 712"/>
                <a:gd name="T100" fmla="*/ 396 w 710"/>
                <a:gd name="T101" fmla="*/ 140 h 712"/>
                <a:gd name="T102" fmla="*/ 308 w 710"/>
                <a:gd name="T103" fmla="*/ 142 h 712"/>
                <a:gd name="T104" fmla="*/ 232 w 710"/>
                <a:gd name="T105" fmla="*/ 174 h 712"/>
                <a:gd name="T106" fmla="*/ 170 w 710"/>
                <a:gd name="T107" fmla="*/ 238 h 712"/>
                <a:gd name="T108" fmla="*/ 138 w 710"/>
                <a:gd name="T109" fmla="*/ 314 h 712"/>
                <a:gd name="T110" fmla="*/ 142 w 710"/>
                <a:gd name="T111" fmla="*/ 404 h 712"/>
                <a:gd name="T112" fmla="*/ 172 w 710"/>
                <a:gd name="T113" fmla="*/ 480 h 712"/>
                <a:gd name="T114" fmla="*/ 238 w 710"/>
                <a:gd name="T115" fmla="*/ 540 h 712"/>
                <a:gd name="T116" fmla="*/ 474 w 710"/>
                <a:gd name="T117" fmla="*/ 624 h 712"/>
                <a:gd name="T118" fmla="*/ 100 w 710"/>
                <a:gd name="T119" fmla="*/ 522 h 712"/>
                <a:gd name="T120" fmla="*/ 644 w 710"/>
                <a:gd name="T121" fmla="*/ 404 h 712"/>
                <a:gd name="T122" fmla="*/ 82 w 710"/>
                <a:gd name="T123" fmla="*/ 25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0" h="712">
                  <a:moveTo>
                    <a:pt x="304" y="712"/>
                  </a:moveTo>
                  <a:lnTo>
                    <a:pt x="304" y="712"/>
                  </a:lnTo>
                  <a:lnTo>
                    <a:pt x="290" y="710"/>
                  </a:lnTo>
                  <a:lnTo>
                    <a:pt x="232" y="694"/>
                  </a:lnTo>
                  <a:lnTo>
                    <a:pt x="232" y="694"/>
                  </a:lnTo>
                  <a:lnTo>
                    <a:pt x="222" y="690"/>
                  </a:lnTo>
                  <a:lnTo>
                    <a:pt x="212" y="684"/>
                  </a:lnTo>
                  <a:lnTo>
                    <a:pt x="206" y="676"/>
                  </a:lnTo>
                  <a:lnTo>
                    <a:pt x="200" y="668"/>
                  </a:lnTo>
                  <a:lnTo>
                    <a:pt x="200" y="668"/>
                  </a:lnTo>
                  <a:lnTo>
                    <a:pt x="194" y="658"/>
                  </a:lnTo>
                  <a:lnTo>
                    <a:pt x="192" y="648"/>
                  </a:lnTo>
                  <a:lnTo>
                    <a:pt x="192" y="638"/>
                  </a:lnTo>
                  <a:lnTo>
                    <a:pt x="194" y="628"/>
                  </a:lnTo>
                  <a:lnTo>
                    <a:pt x="202" y="598"/>
                  </a:lnTo>
                  <a:lnTo>
                    <a:pt x="202" y="598"/>
                  </a:lnTo>
                  <a:lnTo>
                    <a:pt x="180" y="582"/>
                  </a:lnTo>
                  <a:lnTo>
                    <a:pt x="160" y="564"/>
                  </a:lnTo>
                  <a:lnTo>
                    <a:pt x="132" y="580"/>
                  </a:lnTo>
                  <a:lnTo>
                    <a:pt x="132" y="580"/>
                  </a:lnTo>
                  <a:lnTo>
                    <a:pt x="120" y="586"/>
                  </a:lnTo>
                  <a:lnTo>
                    <a:pt x="106" y="586"/>
                  </a:lnTo>
                  <a:lnTo>
                    <a:pt x="106" y="586"/>
                  </a:lnTo>
                  <a:lnTo>
                    <a:pt x="92" y="584"/>
                  </a:lnTo>
                  <a:lnTo>
                    <a:pt x="80" y="580"/>
                  </a:lnTo>
                  <a:lnTo>
                    <a:pt x="68" y="572"/>
                  </a:lnTo>
                  <a:lnTo>
                    <a:pt x="60" y="560"/>
                  </a:lnTo>
                  <a:lnTo>
                    <a:pt x="30" y="506"/>
                  </a:lnTo>
                  <a:lnTo>
                    <a:pt x="30" y="506"/>
                  </a:lnTo>
                  <a:lnTo>
                    <a:pt x="26" y="498"/>
                  </a:lnTo>
                  <a:lnTo>
                    <a:pt x="22" y="486"/>
                  </a:lnTo>
                  <a:lnTo>
                    <a:pt x="22" y="476"/>
                  </a:lnTo>
                  <a:lnTo>
                    <a:pt x="24" y="466"/>
                  </a:lnTo>
                  <a:lnTo>
                    <a:pt x="28" y="456"/>
                  </a:lnTo>
                  <a:lnTo>
                    <a:pt x="34" y="448"/>
                  </a:lnTo>
                  <a:lnTo>
                    <a:pt x="40" y="440"/>
                  </a:lnTo>
                  <a:lnTo>
                    <a:pt x="50" y="434"/>
                  </a:lnTo>
                  <a:lnTo>
                    <a:pt x="76" y="418"/>
                  </a:lnTo>
                  <a:lnTo>
                    <a:pt x="76" y="418"/>
                  </a:lnTo>
                  <a:lnTo>
                    <a:pt x="72" y="392"/>
                  </a:lnTo>
                  <a:lnTo>
                    <a:pt x="70" y="366"/>
                  </a:lnTo>
                  <a:lnTo>
                    <a:pt x="40" y="356"/>
                  </a:lnTo>
                  <a:lnTo>
                    <a:pt x="40" y="356"/>
                  </a:lnTo>
                  <a:lnTo>
                    <a:pt x="30" y="354"/>
                  </a:lnTo>
                  <a:lnTo>
                    <a:pt x="22" y="348"/>
                  </a:lnTo>
                  <a:lnTo>
                    <a:pt x="14" y="340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" y="322"/>
                  </a:lnTo>
                  <a:lnTo>
                    <a:pt x="0" y="312"/>
                  </a:lnTo>
                  <a:lnTo>
                    <a:pt x="0" y="302"/>
                  </a:lnTo>
                  <a:lnTo>
                    <a:pt x="2" y="290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22" y="224"/>
                  </a:lnTo>
                  <a:lnTo>
                    <a:pt x="26" y="216"/>
                  </a:lnTo>
                  <a:lnTo>
                    <a:pt x="30" y="210"/>
                  </a:lnTo>
                  <a:lnTo>
                    <a:pt x="38" y="204"/>
                  </a:lnTo>
                  <a:lnTo>
                    <a:pt x="44" y="200"/>
                  </a:lnTo>
                  <a:lnTo>
                    <a:pt x="52" y="196"/>
                  </a:lnTo>
                  <a:lnTo>
                    <a:pt x="62" y="194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84" y="194"/>
                  </a:lnTo>
                  <a:lnTo>
                    <a:pt x="114" y="202"/>
                  </a:lnTo>
                  <a:lnTo>
                    <a:pt x="114" y="202"/>
                  </a:lnTo>
                  <a:lnTo>
                    <a:pt x="130" y="180"/>
                  </a:lnTo>
                  <a:lnTo>
                    <a:pt x="146" y="160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28" y="124"/>
                  </a:lnTo>
                  <a:lnTo>
                    <a:pt x="124" y="114"/>
                  </a:lnTo>
                  <a:lnTo>
                    <a:pt x="124" y="102"/>
                  </a:lnTo>
                  <a:lnTo>
                    <a:pt x="126" y="92"/>
                  </a:lnTo>
                  <a:lnTo>
                    <a:pt x="130" y="84"/>
                  </a:lnTo>
                  <a:lnTo>
                    <a:pt x="136" y="74"/>
                  </a:lnTo>
                  <a:lnTo>
                    <a:pt x="142" y="66"/>
                  </a:lnTo>
                  <a:lnTo>
                    <a:pt x="152" y="60"/>
                  </a:lnTo>
                  <a:lnTo>
                    <a:pt x="204" y="30"/>
                  </a:lnTo>
                  <a:lnTo>
                    <a:pt x="204" y="30"/>
                  </a:lnTo>
                  <a:lnTo>
                    <a:pt x="218" y="24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46" y="24"/>
                  </a:lnTo>
                  <a:lnTo>
                    <a:pt x="258" y="30"/>
                  </a:lnTo>
                  <a:lnTo>
                    <a:pt x="270" y="38"/>
                  </a:lnTo>
                  <a:lnTo>
                    <a:pt x="278" y="50"/>
                  </a:lnTo>
                  <a:lnTo>
                    <a:pt x="292" y="76"/>
                  </a:lnTo>
                  <a:lnTo>
                    <a:pt x="292" y="76"/>
                  </a:lnTo>
                  <a:lnTo>
                    <a:pt x="320" y="72"/>
                  </a:lnTo>
                  <a:lnTo>
                    <a:pt x="346" y="70"/>
                  </a:lnTo>
                  <a:lnTo>
                    <a:pt x="354" y="40"/>
                  </a:lnTo>
                  <a:lnTo>
                    <a:pt x="354" y="40"/>
                  </a:lnTo>
                  <a:lnTo>
                    <a:pt x="358" y="32"/>
                  </a:lnTo>
                  <a:lnTo>
                    <a:pt x="362" y="24"/>
                  </a:lnTo>
                  <a:lnTo>
                    <a:pt x="368" y="18"/>
                  </a:lnTo>
                  <a:lnTo>
                    <a:pt x="374" y="12"/>
                  </a:lnTo>
                  <a:lnTo>
                    <a:pt x="380" y="8"/>
                  </a:lnTo>
                  <a:lnTo>
                    <a:pt x="388" y="4"/>
                  </a:lnTo>
                  <a:lnTo>
                    <a:pt x="398" y="2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20" y="2"/>
                  </a:lnTo>
                  <a:lnTo>
                    <a:pt x="480" y="18"/>
                  </a:lnTo>
                  <a:lnTo>
                    <a:pt x="480" y="18"/>
                  </a:lnTo>
                  <a:lnTo>
                    <a:pt x="488" y="22"/>
                  </a:lnTo>
                  <a:lnTo>
                    <a:pt x="498" y="28"/>
                  </a:lnTo>
                  <a:lnTo>
                    <a:pt x="506" y="36"/>
                  </a:lnTo>
                  <a:lnTo>
                    <a:pt x="512" y="44"/>
                  </a:lnTo>
                  <a:lnTo>
                    <a:pt x="512" y="44"/>
                  </a:lnTo>
                  <a:lnTo>
                    <a:pt x="516" y="54"/>
                  </a:lnTo>
                  <a:lnTo>
                    <a:pt x="518" y="64"/>
                  </a:lnTo>
                  <a:lnTo>
                    <a:pt x="518" y="74"/>
                  </a:lnTo>
                  <a:lnTo>
                    <a:pt x="516" y="84"/>
                  </a:lnTo>
                  <a:lnTo>
                    <a:pt x="508" y="114"/>
                  </a:lnTo>
                  <a:lnTo>
                    <a:pt x="508" y="114"/>
                  </a:lnTo>
                  <a:lnTo>
                    <a:pt x="530" y="130"/>
                  </a:lnTo>
                  <a:lnTo>
                    <a:pt x="550" y="148"/>
                  </a:lnTo>
                  <a:lnTo>
                    <a:pt x="578" y="132"/>
                  </a:lnTo>
                  <a:lnTo>
                    <a:pt x="578" y="132"/>
                  </a:lnTo>
                  <a:lnTo>
                    <a:pt x="590" y="126"/>
                  </a:lnTo>
                  <a:lnTo>
                    <a:pt x="604" y="126"/>
                  </a:lnTo>
                  <a:lnTo>
                    <a:pt x="604" y="126"/>
                  </a:lnTo>
                  <a:lnTo>
                    <a:pt x="618" y="126"/>
                  </a:lnTo>
                  <a:lnTo>
                    <a:pt x="632" y="132"/>
                  </a:lnTo>
                  <a:lnTo>
                    <a:pt x="642" y="140"/>
                  </a:lnTo>
                  <a:lnTo>
                    <a:pt x="652" y="15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86" y="214"/>
                  </a:lnTo>
                  <a:lnTo>
                    <a:pt x="688" y="226"/>
                  </a:lnTo>
                  <a:lnTo>
                    <a:pt x="688" y="236"/>
                  </a:lnTo>
                  <a:lnTo>
                    <a:pt x="686" y="246"/>
                  </a:lnTo>
                  <a:lnTo>
                    <a:pt x="682" y="256"/>
                  </a:lnTo>
                  <a:lnTo>
                    <a:pt x="678" y="264"/>
                  </a:lnTo>
                  <a:lnTo>
                    <a:pt x="670" y="272"/>
                  </a:lnTo>
                  <a:lnTo>
                    <a:pt x="662" y="278"/>
                  </a:lnTo>
                  <a:lnTo>
                    <a:pt x="634" y="294"/>
                  </a:lnTo>
                  <a:lnTo>
                    <a:pt x="634" y="294"/>
                  </a:lnTo>
                  <a:lnTo>
                    <a:pt x="640" y="320"/>
                  </a:lnTo>
                  <a:lnTo>
                    <a:pt x="642" y="346"/>
                  </a:lnTo>
                  <a:lnTo>
                    <a:pt x="670" y="354"/>
                  </a:lnTo>
                  <a:lnTo>
                    <a:pt x="670" y="354"/>
                  </a:lnTo>
                  <a:lnTo>
                    <a:pt x="680" y="358"/>
                  </a:lnTo>
                  <a:lnTo>
                    <a:pt x="690" y="364"/>
                  </a:lnTo>
                  <a:lnTo>
                    <a:pt x="698" y="372"/>
                  </a:lnTo>
                  <a:lnTo>
                    <a:pt x="704" y="380"/>
                  </a:lnTo>
                  <a:lnTo>
                    <a:pt x="704" y="380"/>
                  </a:lnTo>
                  <a:lnTo>
                    <a:pt x="708" y="390"/>
                  </a:lnTo>
                  <a:lnTo>
                    <a:pt x="710" y="400"/>
                  </a:lnTo>
                  <a:lnTo>
                    <a:pt x="710" y="410"/>
                  </a:lnTo>
                  <a:lnTo>
                    <a:pt x="708" y="420"/>
                  </a:lnTo>
                  <a:lnTo>
                    <a:pt x="692" y="480"/>
                  </a:lnTo>
                  <a:lnTo>
                    <a:pt x="692" y="480"/>
                  </a:lnTo>
                  <a:lnTo>
                    <a:pt x="690" y="488"/>
                  </a:lnTo>
                  <a:lnTo>
                    <a:pt x="686" y="496"/>
                  </a:lnTo>
                  <a:lnTo>
                    <a:pt x="680" y="502"/>
                  </a:lnTo>
                  <a:lnTo>
                    <a:pt x="674" y="508"/>
                  </a:lnTo>
                  <a:lnTo>
                    <a:pt x="666" y="512"/>
                  </a:lnTo>
                  <a:lnTo>
                    <a:pt x="658" y="516"/>
                  </a:lnTo>
                  <a:lnTo>
                    <a:pt x="650" y="518"/>
                  </a:lnTo>
                  <a:lnTo>
                    <a:pt x="640" y="520"/>
                  </a:lnTo>
                  <a:lnTo>
                    <a:pt x="640" y="520"/>
                  </a:lnTo>
                  <a:lnTo>
                    <a:pt x="626" y="518"/>
                  </a:lnTo>
                  <a:lnTo>
                    <a:pt x="596" y="510"/>
                  </a:lnTo>
                  <a:lnTo>
                    <a:pt x="596" y="510"/>
                  </a:lnTo>
                  <a:lnTo>
                    <a:pt x="582" y="532"/>
                  </a:lnTo>
                  <a:lnTo>
                    <a:pt x="564" y="552"/>
                  </a:lnTo>
                  <a:lnTo>
                    <a:pt x="580" y="578"/>
                  </a:lnTo>
                  <a:lnTo>
                    <a:pt x="580" y="578"/>
                  </a:lnTo>
                  <a:lnTo>
                    <a:pt x="584" y="588"/>
                  </a:lnTo>
                  <a:lnTo>
                    <a:pt x="586" y="598"/>
                  </a:lnTo>
                  <a:lnTo>
                    <a:pt x="586" y="608"/>
                  </a:lnTo>
                  <a:lnTo>
                    <a:pt x="584" y="620"/>
                  </a:lnTo>
                  <a:lnTo>
                    <a:pt x="584" y="620"/>
                  </a:lnTo>
                  <a:lnTo>
                    <a:pt x="580" y="630"/>
                  </a:lnTo>
                  <a:lnTo>
                    <a:pt x="576" y="638"/>
                  </a:lnTo>
                  <a:lnTo>
                    <a:pt x="568" y="646"/>
                  </a:lnTo>
                  <a:lnTo>
                    <a:pt x="560" y="652"/>
                  </a:lnTo>
                  <a:lnTo>
                    <a:pt x="506" y="682"/>
                  </a:lnTo>
                  <a:lnTo>
                    <a:pt x="506" y="682"/>
                  </a:lnTo>
                  <a:lnTo>
                    <a:pt x="494" y="688"/>
                  </a:lnTo>
                  <a:lnTo>
                    <a:pt x="480" y="688"/>
                  </a:lnTo>
                  <a:lnTo>
                    <a:pt x="480" y="688"/>
                  </a:lnTo>
                  <a:lnTo>
                    <a:pt x="466" y="686"/>
                  </a:lnTo>
                  <a:lnTo>
                    <a:pt x="452" y="682"/>
                  </a:lnTo>
                  <a:lnTo>
                    <a:pt x="442" y="674"/>
                  </a:lnTo>
                  <a:lnTo>
                    <a:pt x="434" y="662"/>
                  </a:lnTo>
                  <a:lnTo>
                    <a:pt x="418" y="634"/>
                  </a:lnTo>
                  <a:lnTo>
                    <a:pt x="418" y="634"/>
                  </a:lnTo>
                  <a:lnTo>
                    <a:pt x="392" y="640"/>
                  </a:lnTo>
                  <a:lnTo>
                    <a:pt x="364" y="642"/>
                  </a:lnTo>
                  <a:lnTo>
                    <a:pt x="356" y="672"/>
                  </a:lnTo>
                  <a:lnTo>
                    <a:pt x="356" y="672"/>
                  </a:lnTo>
                  <a:lnTo>
                    <a:pt x="354" y="680"/>
                  </a:lnTo>
                  <a:lnTo>
                    <a:pt x="348" y="688"/>
                  </a:lnTo>
                  <a:lnTo>
                    <a:pt x="344" y="694"/>
                  </a:lnTo>
                  <a:lnTo>
                    <a:pt x="338" y="700"/>
                  </a:lnTo>
                  <a:lnTo>
                    <a:pt x="330" y="704"/>
                  </a:lnTo>
                  <a:lnTo>
                    <a:pt x="322" y="708"/>
                  </a:lnTo>
                  <a:lnTo>
                    <a:pt x="314" y="710"/>
                  </a:lnTo>
                  <a:lnTo>
                    <a:pt x="304" y="712"/>
                  </a:lnTo>
                  <a:lnTo>
                    <a:pt x="304" y="712"/>
                  </a:lnTo>
                  <a:close/>
                  <a:moveTo>
                    <a:pt x="308" y="644"/>
                  </a:moveTo>
                  <a:lnTo>
                    <a:pt x="308" y="644"/>
                  </a:lnTo>
                  <a:lnTo>
                    <a:pt x="308" y="644"/>
                  </a:lnTo>
                  <a:lnTo>
                    <a:pt x="308" y="644"/>
                  </a:lnTo>
                  <a:lnTo>
                    <a:pt x="308" y="644"/>
                  </a:lnTo>
                  <a:close/>
                  <a:moveTo>
                    <a:pt x="262" y="632"/>
                  </a:moveTo>
                  <a:lnTo>
                    <a:pt x="296" y="642"/>
                  </a:lnTo>
                  <a:lnTo>
                    <a:pt x="314" y="572"/>
                  </a:lnTo>
                  <a:lnTo>
                    <a:pt x="342" y="574"/>
                  </a:lnTo>
                  <a:lnTo>
                    <a:pt x="342" y="574"/>
                  </a:lnTo>
                  <a:lnTo>
                    <a:pt x="362" y="574"/>
                  </a:lnTo>
                  <a:lnTo>
                    <a:pt x="384" y="574"/>
                  </a:lnTo>
                  <a:lnTo>
                    <a:pt x="404" y="570"/>
                  </a:lnTo>
                  <a:lnTo>
                    <a:pt x="424" y="564"/>
                  </a:lnTo>
                  <a:lnTo>
                    <a:pt x="450" y="556"/>
                  </a:lnTo>
                  <a:lnTo>
                    <a:pt x="484" y="618"/>
                  </a:lnTo>
                  <a:lnTo>
                    <a:pt x="514" y="600"/>
                  </a:lnTo>
                  <a:lnTo>
                    <a:pt x="480" y="538"/>
                  </a:lnTo>
                  <a:lnTo>
                    <a:pt x="500" y="520"/>
                  </a:lnTo>
                  <a:lnTo>
                    <a:pt x="500" y="520"/>
                  </a:lnTo>
                  <a:lnTo>
                    <a:pt x="514" y="506"/>
                  </a:lnTo>
                  <a:lnTo>
                    <a:pt x="528" y="490"/>
                  </a:lnTo>
                  <a:lnTo>
                    <a:pt x="540" y="474"/>
                  </a:lnTo>
                  <a:lnTo>
                    <a:pt x="550" y="454"/>
                  </a:lnTo>
                  <a:lnTo>
                    <a:pt x="562" y="430"/>
                  </a:lnTo>
                  <a:lnTo>
                    <a:pt x="632" y="450"/>
                  </a:lnTo>
                  <a:lnTo>
                    <a:pt x="640" y="416"/>
                  </a:lnTo>
                  <a:lnTo>
                    <a:pt x="572" y="398"/>
                  </a:lnTo>
                  <a:lnTo>
                    <a:pt x="574" y="370"/>
                  </a:lnTo>
                  <a:lnTo>
                    <a:pt x="574" y="370"/>
                  </a:lnTo>
                  <a:lnTo>
                    <a:pt x="574" y="350"/>
                  </a:lnTo>
                  <a:lnTo>
                    <a:pt x="572" y="328"/>
                  </a:lnTo>
                  <a:lnTo>
                    <a:pt x="570" y="308"/>
                  </a:lnTo>
                  <a:lnTo>
                    <a:pt x="564" y="288"/>
                  </a:lnTo>
                  <a:lnTo>
                    <a:pt x="554" y="262"/>
                  </a:lnTo>
                  <a:lnTo>
                    <a:pt x="616" y="226"/>
                  </a:lnTo>
                  <a:lnTo>
                    <a:pt x="600" y="196"/>
                  </a:lnTo>
                  <a:lnTo>
                    <a:pt x="538" y="232"/>
                  </a:lnTo>
                  <a:lnTo>
                    <a:pt x="520" y="212"/>
                  </a:lnTo>
                  <a:lnTo>
                    <a:pt x="520" y="212"/>
                  </a:lnTo>
                  <a:lnTo>
                    <a:pt x="506" y="196"/>
                  </a:lnTo>
                  <a:lnTo>
                    <a:pt x="490" y="182"/>
                  </a:lnTo>
                  <a:lnTo>
                    <a:pt x="472" y="170"/>
                  </a:lnTo>
                  <a:lnTo>
                    <a:pt x="454" y="160"/>
                  </a:lnTo>
                  <a:lnTo>
                    <a:pt x="430" y="148"/>
                  </a:lnTo>
                  <a:lnTo>
                    <a:pt x="448" y="80"/>
                  </a:lnTo>
                  <a:lnTo>
                    <a:pt x="416" y="70"/>
                  </a:lnTo>
                  <a:lnTo>
                    <a:pt x="396" y="140"/>
                  </a:lnTo>
                  <a:lnTo>
                    <a:pt x="370" y="138"/>
                  </a:lnTo>
                  <a:lnTo>
                    <a:pt x="370" y="138"/>
                  </a:lnTo>
                  <a:lnTo>
                    <a:pt x="348" y="138"/>
                  </a:lnTo>
                  <a:lnTo>
                    <a:pt x="328" y="138"/>
                  </a:lnTo>
                  <a:lnTo>
                    <a:pt x="308" y="142"/>
                  </a:lnTo>
                  <a:lnTo>
                    <a:pt x="288" y="148"/>
                  </a:lnTo>
                  <a:lnTo>
                    <a:pt x="262" y="156"/>
                  </a:lnTo>
                  <a:lnTo>
                    <a:pt x="226" y="94"/>
                  </a:lnTo>
                  <a:lnTo>
                    <a:pt x="196" y="112"/>
                  </a:lnTo>
                  <a:lnTo>
                    <a:pt x="232" y="174"/>
                  </a:lnTo>
                  <a:lnTo>
                    <a:pt x="210" y="192"/>
                  </a:lnTo>
                  <a:lnTo>
                    <a:pt x="210" y="192"/>
                  </a:lnTo>
                  <a:lnTo>
                    <a:pt x="196" y="206"/>
                  </a:lnTo>
                  <a:lnTo>
                    <a:pt x="182" y="222"/>
                  </a:lnTo>
                  <a:lnTo>
                    <a:pt x="170" y="238"/>
                  </a:lnTo>
                  <a:lnTo>
                    <a:pt x="160" y="256"/>
                  </a:lnTo>
                  <a:lnTo>
                    <a:pt x="148" y="282"/>
                  </a:lnTo>
                  <a:lnTo>
                    <a:pt x="80" y="262"/>
                  </a:lnTo>
                  <a:lnTo>
                    <a:pt x="70" y="296"/>
                  </a:lnTo>
                  <a:lnTo>
                    <a:pt x="138" y="314"/>
                  </a:lnTo>
                  <a:lnTo>
                    <a:pt x="136" y="342"/>
                  </a:lnTo>
                  <a:lnTo>
                    <a:pt x="136" y="342"/>
                  </a:lnTo>
                  <a:lnTo>
                    <a:pt x="136" y="362"/>
                  </a:lnTo>
                  <a:lnTo>
                    <a:pt x="138" y="384"/>
                  </a:lnTo>
                  <a:lnTo>
                    <a:pt x="142" y="404"/>
                  </a:lnTo>
                  <a:lnTo>
                    <a:pt x="148" y="424"/>
                  </a:lnTo>
                  <a:lnTo>
                    <a:pt x="156" y="450"/>
                  </a:lnTo>
                  <a:lnTo>
                    <a:pt x="94" y="486"/>
                  </a:lnTo>
                  <a:lnTo>
                    <a:pt x="112" y="516"/>
                  </a:lnTo>
                  <a:lnTo>
                    <a:pt x="172" y="480"/>
                  </a:lnTo>
                  <a:lnTo>
                    <a:pt x="190" y="500"/>
                  </a:lnTo>
                  <a:lnTo>
                    <a:pt x="190" y="500"/>
                  </a:lnTo>
                  <a:lnTo>
                    <a:pt x="206" y="516"/>
                  </a:lnTo>
                  <a:lnTo>
                    <a:pt x="222" y="528"/>
                  </a:lnTo>
                  <a:lnTo>
                    <a:pt x="238" y="540"/>
                  </a:lnTo>
                  <a:lnTo>
                    <a:pt x="256" y="552"/>
                  </a:lnTo>
                  <a:lnTo>
                    <a:pt x="280" y="564"/>
                  </a:lnTo>
                  <a:lnTo>
                    <a:pt x="262" y="632"/>
                  </a:lnTo>
                  <a:close/>
                  <a:moveTo>
                    <a:pt x="474" y="624"/>
                  </a:moveTo>
                  <a:lnTo>
                    <a:pt x="474" y="624"/>
                  </a:lnTo>
                  <a:lnTo>
                    <a:pt x="474" y="624"/>
                  </a:lnTo>
                  <a:lnTo>
                    <a:pt x="474" y="624"/>
                  </a:lnTo>
                  <a:close/>
                  <a:moveTo>
                    <a:pt x="100" y="522"/>
                  </a:moveTo>
                  <a:lnTo>
                    <a:pt x="100" y="522"/>
                  </a:lnTo>
                  <a:lnTo>
                    <a:pt x="100" y="522"/>
                  </a:lnTo>
                  <a:lnTo>
                    <a:pt x="100" y="522"/>
                  </a:lnTo>
                  <a:close/>
                  <a:moveTo>
                    <a:pt x="644" y="404"/>
                  </a:moveTo>
                  <a:lnTo>
                    <a:pt x="644" y="404"/>
                  </a:lnTo>
                  <a:lnTo>
                    <a:pt x="644" y="404"/>
                  </a:lnTo>
                  <a:lnTo>
                    <a:pt x="644" y="404"/>
                  </a:lnTo>
                  <a:close/>
                  <a:moveTo>
                    <a:pt x="82" y="250"/>
                  </a:moveTo>
                  <a:lnTo>
                    <a:pt x="82" y="250"/>
                  </a:lnTo>
                  <a:lnTo>
                    <a:pt x="82" y="250"/>
                  </a:lnTo>
                  <a:lnTo>
                    <a:pt x="82" y="250"/>
                  </a:lnTo>
                  <a:lnTo>
                    <a:pt x="82" y="250"/>
                  </a:lnTo>
                  <a:close/>
                  <a:moveTo>
                    <a:pt x="402" y="68"/>
                  </a:moveTo>
                  <a:lnTo>
                    <a:pt x="402" y="68"/>
                  </a:lnTo>
                  <a:lnTo>
                    <a:pt x="402" y="68"/>
                  </a:lnTo>
                  <a:lnTo>
                    <a:pt x="402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5" name="Freeform 87">
              <a:extLst>
                <a:ext uri="{FF2B5EF4-FFF2-40B4-BE49-F238E27FC236}">
                  <a16:creationId xmlns:a16="http://schemas.microsoft.com/office/drawing/2014/main" id="{BE58010F-57E1-4077-A45F-1BFB6397D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5812" y="6302375"/>
              <a:ext cx="263525" cy="266700"/>
            </a:xfrm>
            <a:custGeom>
              <a:avLst/>
              <a:gdLst>
                <a:gd name="T0" fmla="*/ 84 w 166"/>
                <a:gd name="T1" fmla="*/ 84 h 168"/>
                <a:gd name="T2" fmla="*/ 84 w 166"/>
                <a:gd name="T3" fmla="*/ 84 h 168"/>
                <a:gd name="T4" fmla="*/ 84 w 166"/>
                <a:gd name="T5" fmla="*/ 84 h 168"/>
                <a:gd name="T6" fmla="*/ 84 w 166"/>
                <a:gd name="T7" fmla="*/ 84 h 168"/>
                <a:gd name="T8" fmla="*/ 84 w 166"/>
                <a:gd name="T9" fmla="*/ 84 h 168"/>
                <a:gd name="T10" fmla="*/ 84 w 166"/>
                <a:gd name="T11" fmla="*/ 84 h 168"/>
                <a:gd name="T12" fmla="*/ 82 w 166"/>
                <a:gd name="T13" fmla="*/ 84 h 168"/>
                <a:gd name="T14" fmla="*/ 82 w 166"/>
                <a:gd name="T15" fmla="*/ 84 h 168"/>
                <a:gd name="T16" fmla="*/ 82 w 166"/>
                <a:gd name="T17" fmla="*/ 84 h 168"/>
                <a:gd name="T18" fmla="*/ 82 w 166"/>
                <a:gd name="T19" fmla="*/ 84 h 168"/>
                <a:gd name="T20" fmla="*/ 84 w 166"/>
                <a:gd name="T21" fmla="*/ 84 h 168"/>
                <a:gd name="T22" fmla="*/ 84 w 166"/>
                <a:gd name="T23" fmla="*/ 0 h 168"/>
                <a:gd name="T24" fmla="*/ 84 w 166"/>
                <a:gd name="T25" fmla="*/ 0 h 168"/>
                <a:gd name="T26" fmla="*/ 72 w 166"/>
                <a:gd name="T27" fmla="*/ 2 h 168"/>
                <a:gd name="T28" fmla="*/ 62 w 166"/>
                <a:gd name="T29" fmla="*/ 4 h 168"/>
                <a:gd name="T30" fmla="*/ 52 w 166"/>
                <a:gd name="T31" fmla="*/ 6 h 168"/>
                <a:gd name="T32" fmla="*/ 42 w 166"/>
                <a:gd name="T33" fmla="*/ 12 h 168"/>
                <a:gd name="T34" fmla="*/ 42 w 166"/>
                <a:gd name="T35" fmla="*/ 12 h 168"/>
                <a:gd name="T36" fmla="*/ 28 w 166"/>
                <a:gd name="T37" fmla="*/ 22 h 168"/>
                <a:gd name="T38" fmla="*/ 18 w 166"/>
                <a:gd name="T39" fmla="*/ 34 h 168"/>
                <a:gd name="T40" fmla="*/ 8 w 166"/>
                <a:gd name="T41" fmla="*/ 48 h 168"/>
                <a:gd name="T42" fmla="*/ 2 w 166"/>
                <a:gd name="T43" fmla="*/ 62 h 168"/>
                <a:gd name="T44" fmla="*/ 0 w 166"/>
                <a:gd name="T45" fmla="*/ 78 h 168"/>
                <a:gd name="T46" fmla="*/ 0 w 166"/>
                <a:gd name="T47" fmla="*/ 94 h 168"/>
                <a:gd name="T48" fmla="*/ 4 w 166"/>
                <a:gd name="T49" fmla="*/ 110 h 168"/>
                <a:gd name="T50" fmla="*/ 10 w 166"/>
                <a:gd name="T51" fmla="*/ 126 h 168"/>
                <a:gd name="T52" fmla="*/ 10 w 166"/>
                <a:gd name="T53" fmla="*/ 126 h 168"/>
                <a:gd name="T54" fmla="*/ 18 w 166"/>
                <a:gd name="T55" fmla="*/ 134 h 168"/>
                <a:gd name="T56" fmla="*/ 24 w 166"/>
                <a:gd name="T57" fmla="*/ 144 h 168"/>
                <a:gd name="T58" fmla="*/ 34 w 166"/>
                <a:gd name="T59" fmla="*/ 150 h 168"/>
                <a:gd name="T60" fmla="*/ 42 w 166"/>
                <a:gd name="T61" fmla="*/ 156 h 168"/>
                <a:gd name="T62" fmla="*/ 52 w 166"/>
                <a:gd name="T63" fmla="*/ 162 h 168"/>
                <a:gd name="T64" fmla="*/ 62 w 166"/>
                <a:gd name="T65" fmla="*/ 164 h 168"/>
                <a:gd name="T66" fmla="*/ 72 w 166"/>
                <a:gd name="T67" fmla="*/ 166 h 168"/>
                <a:gd name="T68" fmla="*/ 84 w 166"/>
                <a:gd name="T69" fmla="*/ 168 h 168"/>
                <a:gd name="T70" fmla="*/ 84 w 166"/>
                <a:gd name="T71" fmla="*/ 168 h 168"/>
                <a:gd name="T72" fmla="*/ 94 w 166"/>
                <a:gd name="T73" fmla="*/ 166 h 168"/>
                <a:gd name="T74" fmla="*/ 104 w 166"/>
                <a:gd name="T75" fmla="*/ 164 h 168"/>
                <a:gd name="T76" fmla="*/ 114 w 166"/>
                <a:gd name="T77" fmla="*/ 162 h 168"/>
                <a:gd name="T78" fmla="*/ 124 w 166"/>
                <a:gd name="T79" fmla="*/ 156 h 168"/>
                <a:gd name="T80" fmla="*/ 124 w 166"/>
                <a:gd name="T81" fmla="*/ 156 h 168"/>
                <a:gd name="T82" fmla="*/ 138 w 166"/>
                <a:gd name="T83" fmla="*/ 146 h 168"/>
                <a:gd name="T84" fmla="*/ 150 w 166"/>
                <a:gd name="T85" fmla="*/ 134 h 168"/>
                <a:gd name="T86" fmla="*/ 158 w 166"/>
                <a:gd name="T87" fmla="*/ 120 h 168"/>
                <a:gd name="T88" fmla="*/ 164 w 166"/>
                <a:gd name="T89" fmla="*/ 106 h 168"/>
                <a:gd name="T90" fmla="*/ 166 w 166"/>
                <a:gd name="T91" fmla="*/ 90 h 168"/>
                <a:gd name="T92" fmla="*/ 166 w 166"/>
                <a:gd name="T93" fmla="*/ 74 h 168"/>
                <a:gd name="T94" fmla="*/ 162 w 166"/>
                <a:gd name="T95" fmla="*/ 58 h 168"/>
                <a:gd name="T96" fmla="*/ 156 w 166"/>
                <a:gd name="T97" fmla="*/ 42 h 168"/>
                <a:gd name="T98" fmla="*/ 156 w 166"/>
                <a:gd name="T99" fmla="*/ 42 h 168"/>
                <a:gd name="T100" fmla="*/ 150 w 166"/>
                <a:gd name="T101" fmla="*/ 34 h 168"/>
                <a:gd name="T102" fmla="*/ 142 w 166"/>
                <a:gd name="T103" fmla="*/ 24 h 168"/>
                <a:gd name="T104" fmla="*/ 134 w 166"/>
                <a:gd name="T105" fmla="*/ 18 h 168"/>
                <a:gd name="T106" fmla="*/ 124 w 166"/>
                <a:gd name="T107" fmla="*/ 12 h 168"/>
                <a:gd name="T108" fmla="*/ 114 w 166"/>
                <a:gd name="T109" fmla="*/ 6 h 168"/>
                <a:gd name="T110" fmla="*/ 104 w 166"/>
                <a:gd name="T111" fmla="*/ 4 h 168"/>
                <a:gd name="T112" fmla="*/ 94 w 166"/>
                <a:gd name="T113" fmla="*/ 2 h 168"/>
                <a:gd name="T114" fmla="*/ 84 w 166"/>
                <a:gd name="T115" fmla="*/ 0 h 168"/>
                <a:gd name="T116" fmla="*/ 84 w 166"/>
                <a:gd name="T1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68">
                  <a:moveTo>
                    <a:pt x="84" y="84"/>
                  </a:move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4" y="84"/>
                  </a:lnTo>
                  <a:close/>
                  <a:moveTo>
                    <a:pt x="84" y="0"/>
                  </a:moveTo>
                  <a:lnTo>
                    <a:pt x="84" y="0"/>
                  </a:lnTo>
                  <a:lnTo>
                    <a:pt x="72" y="2"/>
                  </a:lnTo>
                  <a:lnTo>
                    <a:pt x="62" y="4"/>
                  </a:lnTo>
                  <a:lnTo>
                    <a:pt x="52" y="6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28" y="22"/>
                  </a:lnTo>
                  <a:lnTo>
                    <a:pt x="18" y="34"/>
                  </a:lnTo>
                  <a:lnTo>
                    <a:pt x="8" y="48"/>
                  </a:lnTo>
                  <a:lnTo>
                    <a:pt x="2" y="62"/>
                  </a:lnTo>
                  <a:lnTo>
                    <a:pt x="0" y="78"/>
                  </a:lnTo>
                  <a:lnTo>
                    <a:pt x="0" y="94"/>
                  </a:lnTo>
                  <a:lnTo>
                    <a:pt x="4" y="110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18" y="134"/>
                  </a:lnTo>
                  <a:lnTo>
                    <a:pt x="24" y="144"/>
                  </a:lnTo>
                  <a:lnTo>
                    <a:pt x="34" y="150"/>
                  </a:lnTo>
                  <a:lnTo>
                    <a:pt x="42" y="156"/>
                  </a:lnTo>
                  <a:lnTo>
                    <a:pt x="52" y="162"/>
                  </a:lnTo>
                  <a:lnTo>
                    <a:pt x="62" y="164"/>
                  </a:lnTo>
                  <a:lnTo>
                    <a:pt x="72" y="166"/>
                  </a:lnTo>
                  <a:lnTo>
                    <a:pt x="84" y="168"/>
                  </a:lnTo>
                  <a:lnTo>
                    <a:pt x="84" y="168"/>
                  </a:lnTo>
                  <a:lnTo>
                    <a:pt x="94" y="166"/>
                  </a:lnTo>
                  <a:lnTo>
                    <a:pt x="104" y="164"/>
                  </a:lnTo>
                  <a:lnTo>
                    <a:pt x="114" y="16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38" y="146"/>
                  </a:lnTo>
                  <a:lnTo>
                    <a:pt x="150" y="134"/>
                  </a:lnTo>
                  <a:lnTo>
                    <a:pt x="158" y="120"/>
                  </a:lnTo>
                  <a:lnTo>
                    <a:pt x="164" y="106"/>
                  </a:lnTo>
                  <a:lnTo>
                    <a:pt x="166" y="90"/>
                  </a:lnTo>
                  <a:lnTo>
                    <a:pt x="166" y="74"/>
                  </a:lnTo>
                  <a:lnTo>
                    <a:pt x="162" y="58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0" y="34"/>
                  </a:lnTo>
                  <a:lnTo>
                    <a:pt x="142" y="24"/>
                  </a:lnTo>
                  <a:lnTo>
                    <a:pt x="134" y="18"/>
                  </a:lnTo>
                  <a:lnTo>
                    <a:pt x="124" y="12"/>
                  </a:lnTo>
                  <a:lnTo>
                    <a:pt x="114" y="6"/>
                  </a:lnTo>
                  <a:lnTo>
                    <a:pt x="104" y="4"/>
                  </a:lnTo>
                  <a:lnTo>
                    <a:pt x="94" y="2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6" name="Freeform 88">
              <a:extLst>
                <a:ext uri="{FF2B5EF4-FFF2-40B4-BE49-F238E27FC236}">
                  <a16:creationId xmlns:a16="http://schemas.microsoft.com/office/drawing/2014/main" id="{0261763C-F471-4E24-B5FC-7E7BA250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5637" y="6435725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2 w 2"/>
                <a:gd name="T5" fmla="*/ 2 w 2"/>
                <a:gd name="T6" fmla="*/ 0 w 2"/>
                <a:gd name="T7" fmla="*/ 0 w 2"/>
                <a:gd name="T8" fmla="*/ 0 w 2"/>
                <a:gd name="T9" fmla="*/ 0 w 2"/>
                <a:gd name="T10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7" name="Freeform 89">
              <a:extLst>
                <a:ext uri="{FF2B5EF4-FFF2-40B4-BE49-F238E27FC236}">
                  <a16:creationId xmlns:a16="http://schemas.microsoft.com/office/drawing/2014/main" id="{17B20E34-8761-41F9-B369-B80717C3E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5812" y="6302375"/>
              <a:ext cx="263525" cy="266700"/>
            </a:xfrm>
            <a:custGeom>
              <a:avLst/>
              <a:gdLst>
                <a:gd name="T0" fmla="*/ 84 w 166"/>
                <a:gd name="T1" fmla="*/ 0 h 168"/>
                <a:gd name="T2" fmla="*/ 84 w 166"/>
                <a:gd name="T3" fmla="*/ 0 h 168"/>
                <a:gd name="T4" fmla="*/ 72 w 166"/>
                <a:gd name="T5" fmla="*/ 2 h 168"/>
                <a:gd name="T6" fmla="*/ 62 w 166"/>
                <a:gd name="T7" fmla="*/ 4 h 168"/>
                <a:gd name="T8" fmla="*/ 52 w 166"/>
                <a:gd name="T9" fmla="*/ 6 h 168"/>
                <a:gd name="T10" fmla="*/ 42 w 166"/>
                <a:gd name="T11" fmla="*/ 12 h 168"/>
                <a:gd name="T12" fmla="*/ 42 w 166"/>
                <a:gd name="T13" fmla="*/ 12 h 168"/>
                <a:gd name="T14" fmla="*/ 28 w 166"/>
                <a:gd name="T15" fmla="*/ 22 h 168"/>
                <a:gd name="T16" fmla="*/ 18 w 166"/>
                <a:gd name="T17" fmla="*/ 34 h 168"/>
                <a:gd name="T18" fmla="*/ 8 w 166"/>
                <a:gd name="T19" fmla="*/ 48 h 168"/>
                <a:gd name="T20" fmla="*/ 2 w 166"/>
                <a:gd name="T21" fmla="*/ 62 h 168"/>
                <a:gd name="T22" fmla="*/ 0 w 166"/>
                <a:gd name="T23" fmla="*/ 78 h 168"/>
                <a:gd name="T24" fmla="*/ 0 w 166"/>
                <a:gd name="T25" fmla="*/ 94 h 168"/>
                <a:gd name="T26" fmla="*/ 4 w 166"/>
                <a:gd name="T27" fmla="*/ 110 h 168"/>
                <a:gd name="T28" fmla="*/ 10 w 166"/>
                <a:gd name="T29" fmla="*/ 126 h 168"/>
                <a:gd name="T30" fmla="*/ 10 w 166"/>
                <a:gd name="T31" fmla="*/ 126 h 168"/>
                <a:gd name="T32" fmla="*/ 18 w 166"/>
                <a:gd name="T33" fmla="*/ 134 h 168"/>
                <a:gd name="T34" fmla="*/ 24 w 166"/>
                <a:gd name="T35" fmla="*/ 144 h 168"/>
                <a:gd name="T36" fmla="*/ 34 w 166"/>
                <a:gd name="T37" fmla="*/ 150 h 168"/>
                <a:gd name="T38" fmla="*/ 42 w 166"/>
                <a:gd name="T39" fmla="*/ 156 h 168"/>
                <a:gd name="T40" fmla="*/ 52 w 166"/>
                <a:gd name="T41" fmla="*/ 162 h 168"/>
                <a:gd name="T42" fmla="*/ 62 w 166"/>
                <a:gd name="T43" fmla="*/ 164 h 168"/>
                <a:gd name="T44" fmla="*/ 72 w 166"/>
                <a:gd name="T45" fmla="*/ 166 h 168"/>
                <a:gd name="T46" fmla="*/ 84 w 166"/>
                <a:gd name="T47" fmla="*/ 168 h 168"/>
                <a:gd name="T48" fmla="*/ 84 w 166"/>
                <a:gd name="T49" fmla="*/ 168 h 168"/>
                <a:gd name="T50" fmla="*/ 94 w 166"/>
                <a:gd name="T51" fmla="*/ 166 h 168"/>
                <a:gd name="T52" fmla="*/ 104 w 166"/>
                <a:gd name="T53" fmla="*/ 164 h 168"/>
                <a:gd name="T54" fmla="*/ 114 w 166"/>
                <a:gd name="T55" fmla="*/ 162 h 168"/>
                <a:gd name="T56" fmla="*/ 124 w 166"/>
                <a:gd name="T57" fmla="*/ 156 h 168"/>
                <a:gd name="T58" fmla="*/ 124 w 166"/>
                <a:gd name="T59" fmla="*/ 156 h 168"/>
                <a:gd name="T60" fmla="*/ 138 w 166"/>
                <a:gd name="T61" fmla="*/ 146 h 168"/>
                <a:gd name="T62" fmla="*/ 150 w 166"/>
                <a:gd name="T63" fmla="*/ 134 h 168"/>
                <a:gd name="T64" fmla="*/ 158 w 166"/>
                <a:gd name="T65" fmla="*/ 120 h 168"/>
                <a:gd name="T66" fmla="*/ 164 w 166"/>
                <a:gd name="T67" fmla="*/ 106 h 168"/>
                <a:gd name="T68" fmla="*/ 166 w 166"/>
                <a:gd name="T69" fmla="*/ 90 h 168"/>
                <a:gd name="T70" fmla="*/ 166 w 166"/>
                <a:gd name="T71" fmla="*/ 74 h 168"/>
                <a:gd name="T72" fmla="*/ 162 w 166"/>
                <a:gd name="T73" fmla="*/ 58 h 168"/>
                <a:gd name="T74" fmla="*/ 156 w 166"/>
                <a:gd name="T75" fmla="*/ 42 h 168"/>
                <a:gd name="T76" fmla="*/ 156 w 166"/>
                <a:gd name="T77" fmla="*/ 42 h 168"/>
                <a:gd name="T78" fmla="*/ 150 w 166"/>
                <a:gd name="T79" fmla="*/ 34 h 168"/>
                <a:gd name="T80" fmla="*/ 142 w 166"/>
                <a:gd name="T81" fmla="*/ 24 h 168"/>
                <a:gd name="T82" fmla="*/ 134 w 166"/>
                <a:gd name="T83" fmla="*/ 18 h 168"/>
                <a:gd name="T84" fmla="*/ 124 w 166"/>
                <a:gd name="T85" fmla="*/ 12 h 168"/>
                <a:gd name="T86" fmla="*/ 114 w 166"/>
                <a:gd name="T87" fmla="*/ 6 h 168"/>
                <a:gd name="T88" fmla="*/ 104 w 166"/>
                <a:gd name="T89" fmla="*/ 4 h 168"/>
                <a:gd name="T90" fmla="*/ 94 w 166"/>
                <a:gd name="T91" fmla="*/ 2 h 168"/>
                <a:gd name="T92" fmla="*/ 84 w 166"/>
                <a:gd name="T93" fmla="*/ 0 h 168"/>
                <a:gd name="T94" fmla="*/ 84 w 166"/>
                <a:gd name="T9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168">
                  <a:moveTo>
                    <a:pt x="84" y="0"/>
                  </a:moveTo>
                  <a:lnTo>
                    <a:pt x="84" y="0"/>
                  </a:lnTo>
                  <a:lnTo>
                    <a:pt x="72" y="2"/>
                  </a:lnTo>
                  <a:lnTo>
                    <a:pt x="62" y="4"/>
                  </a:lnTo>
                  <a:lnTo>
                    <a:pt x="52" y="6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28" y="22"/>
                  </a:lnTo>
                  <a:lnTo>
                    <a:pt x="18" y="34"/>
                  </a:lnTo>
                  <a:lnTo>
                    <a:pt x="8" y="48"/>
                  </a:lnTo>
                  <a:lnTo>
                    <a:pt x="2" y="62"/>
                  </a:lnTo>
                  <a:lnTo>
                    <a:pt x="0" y="78"/>
                  </a:lnTo>
                  <a:lnTo>
                    <a:pt x="0" y="94"/>
                  </a:lnTo>
                  <a:lnTo>
                    <a:pt x="4" y="110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18" y="134"/>
                  </a:lnTo>
                  <a:lnTo>
                    <a:pt x="24" y="144"/>
                  </a:lnTo>
                  <a:lnTo>
                    <a:pt x="34" y="150"/>
                  </a:lnTo>
                  <a:lnTo>
                    <a:pt x="42" y="156"/>
                  </a:lnTo>
                  <a:lnTo>
                    <a:pt x="52" y="162"/>
                  </a:lnTo>
                  <a:lnTo>
                    <a:pt x="62" y="164"/>
                  </a:lnTo>
                  <a:lnTo>
                    <a:pt x="72" y="166"/>
                  </a:lnTo>
                  <a:lnTo>
                    <a:pt x="84" y="168"/>
                  </a:lnTo>
                  <a:lnTo>
                    <a:pt x="84" y="168"/>
                  </a:lnTo>
                  <a:lnTo>
                    <a:pt x="94" y="166"/>
                  </a:lnTo>
                  <a:lnTo>
                    <a:pt x="104" y="164"/>
                  </a:lnTo>
                  <a:lnTo>
                    <a:pt x="114" y="16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38" y="146"/>
                  </a:lnTo>
                  <a:lnTo>
                    <a:pt x="150" y="134"/>
                  </a:lnTo>
                  <a:lnTo>
                    <a:pt x="158" y="120"/>
                  </a:lnTo>
                  <a:lnTo>
                    <a:pt x="164" y="106"/>
                  </a:lnTo>
                  <a:lnTo>
                    <a:pt x="166" y="90"/>
                  </a:lnTo>
                  <a:lnTo>
                    <a:pt x="166" y="74"/>
                  </a:lnTo>
                  <a:lnTo>
                    <a:pt x="162" y="58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0" y="34"/>
                  </a:lnTo>
                  <a:lnTo>
                    <a:pt x="142" y="24"/>
                  </a:lnTo>
                  <a:lnTo>
                    <a:pt x="134" y="18"/>
                  </a:lnTo>
                  <a:lnTo>
                    <a:pt x="124" y="12"/>
                  </a:lnTo>
                  <a:lnTo>
                    <a:pt x="114" y="6"/>
                  </a:lnTo>
                  <a:lnTo>
                    <a:pt x="104" y="4"/>
                  </a:lnTo>
                  <a:lnTo>
                    <a:pt x="94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8" name="Freeform 90">
              <a:extLst>
                <a:ext uri="{FF2B5EF4-FFF2-40B4-BE49-F238E27FC236}">
                  <a16:creationId xmlns:a16="http://schemas.microsoft.com/office/drawing/2014/main" id="{D2CA37A8-A82F-442F-8A61-628351B7F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35263" y="5372100"/>
              <a:ext cx="1562100" cy="1565275"/>
            </a:xfrm>
            <a:custGeom>
              <a:avLst/>
              <a:gdLst>
                <a:gd name="T0" fmla="*/ 508 w 984"/>
                <a:gd name="T1" fmla="*/ 976 h 986"/>
                <a:gd name="T2" fmla="*/ 468 w 984"/>
                <a:gd name="T3" fmla="*/ 884 h 986"/>
                <a:gd name="T4" fmla="*/ 354 w 984"/>
                <a:gd name="T5" fmla="*/ 912 h 986"/>
                <a:gd name="T6" fmla="*/ 312 w 984"/>
                <a:gd name="T7" fmla="*/ 940 h 986"/>
                <a:gd name="T8" fmla="*/ 190 w 984"/>
                <a:gd name="T9" fmla="*/ 886 h 986"/>
                <a:gd name="T10" fmla="*/ 160 w 984"/>
                <a:gd name="T11" fmla="*/ 832 h 986"/>
                <a:gd name="T12" fmla="*/ 184 w 984"/>
                <a:gd name="T13" fmla="*/ 736 h 986"/>
                <a:gd name="T14" fmla="*/ 86 w 984"/>
                <a:gd name="T15" fmla="*/ 694 h 986"/>
                <a:gd name="T16" fmla="*/ 30 w 984"/>
                <a:gd name="T17" fmla="*/ 666 h 986"/>
                <a:gd name="T18" fmla="*/ 0 w 984"/>
                <a:gd name="T19" fmla="*/ 532 h 986"/>
                <a:gd name="T20" fmla="*/ 50 w 984"/>
                <a:gd name="T21" fmla="*/ 480 h 986"/>
                <a:gd name="T22" fmla="*/ 116 w 984"/>
                <a:gd name="T23" fmla="*/ 382 h 986"/>
                <a:gd name="T24" fmla="*/ 44 w 984"/>
                <a:gd name="T25" fmla="*/ 314 h 986"/>
                <a:gd name="T26" fmla="*/ 98 w 984"/>
                <a:gd name="T27" fmla="*/ 192 h 986"/>
                <a:gd name="T28" fmla="*/ 140 w 984"/>
                <a:gd name="T29" fmla="*/ 164 h 986"/>
                <a:gd name="T30" fmla="*/ 232 w 984"/>
                <a:gd name="T31" fmla="*/ 200 h 986"/>
                <a:gd name="T32" fmla="*/ 294 w 984"/>
                <a:gd name="T33" fmla="*/ 98 h 986"/>
                <a:gd name="T34" fmla="*/ 320 w 984"/>
                <a:gd name="T35" fmla="*/ 32 h 986"/>
                <a:gd name="T36" fmla="*/ 452 w 984"/>
                <a:gd name="T37" fmla="*/ 2 h 986"/>
                <a:gd name="T38" fmla="*/ 500 w 984"/>
                <a:gd name="T39" fmla="*/ 40 h 986"/>
                <a:gd name="T40" fmla="*/ 582 w 984"/>
                <a:gd name="T41" fmla="*/ 110 h 986"/>
                <a:gd name="T42" fmla="*/ 658 w 984"/>
                <a:gd name="T43" fmla="*/ 48 h 986"/>
                <a:gd name="T44" fmla="*/ 720 w 984"/>
                <a:gd name="T45" fmla="*/ 54 h 986"/>
                <a:gd name="T46" fmla="*/ 822 w 984"/>
                <a:gd name="T47" fmla="*/ 140 h 986"/>
                <a:gd name="T48" fmla="*/ 786 w 984"/>
                <a:gd name="T49" fmla="*/ 234 h 986"/>
                <a:gd name="T50" fmla="*/ 886 w 984"/>
                <a:gd name="T51" fmla="*/ 294 h 986"/>
                <a:gd name="T52" fmla="*/ 946 w 984"/>
                <a:gd name="T53" fmla="*/ 310 h 986"/>
                <a:gd name="T54" fmla="*/ 984 w 984"/>
                <a:gd name="T55" fmla="*/ 440 h 986"/>
                <a:gd name="T56" fmla="*/ 956 w 984"/>
                <a:gd name="T57" fmla="*/ 496 h 986"/>
                <a:gd name="T58" fmla="*/ 878 w 984"/>
                <a:gd name="T59" fmla="*/ 560 h 986"/>
                <a:gd name="T60" fmla="*/ 930 w 984"/>
                <a:gd name="T61" fmla="*/ 648 h 986"/>
                <a:gd name="T62" fmla="*/ 938 w 984"/>
                <a:gd name="T63" fmla="*/ 710 h 986"/>
                <a:gd name="T64" fmla="*/ 856 w 984"/>
                <a:gd name="T65" fmla="*/ 818 h 986"/>
                <a:gd name="T66" fmla="*/ 794 w 984"/>
                <a:gd name="T67" fmla="*/ 814 h 986"/>
                <a:gd name="T68" fmla="*/ 680 w 984"/>
                <a:gd name="T69" fmla="*/ 838 h 986"/>
                <a:gd name="T70" fmla="*/ 682 w 984"/>
                <a:gd name="T71" fmla="*/ 936 h 986"/>
                <a:gd name="T72" fmla="*/ 558 w 984"/>
                <a:gd name="T73" fmla="*/ 984 h 986"/>
                <a:gd name="T74" fmla="*/ 616 w 984"/>
                <a:gd name="T75" fmla="*/ 894 h 986"/>
                <a:gd name="T76" fmla="*/ 698 w 984"/>
                <a:gd name="T77" fmla="*/ 734 h 986"/>
                <a:gd name="T78" fmla="*/ 788 w 984"/>
                <a:gd name="T79" fmla="*/ 606 h 986"/>
                <a:gd name="T80" fmla="*/ 810 w 984"/>
                <a:gd name="T81" fmla="*/ 458 h 986"/>
                <a:gd name="T82" fmla="*/ 768 w 984"/>
                <a:gd name="T83" fmla="*/ 336 h 986"/>
                <a:gd name="T84" fmla="*/ 688 w 984"/>
                <a:gd name="T85" fmla="*/ 120 h 986"/>
                <a:gd name="T86" fmla="*/ 516 w 984"/>
                <a:gd name="T87" fmla="*/ 176 h 986"/>
                <a:gd name="T88" fmla="*/ 362 w 984"/>
                <a:gd name="T89" fmla="*/ 202 h 986"/>
                <a:gd name="T90" fmla="*/ 242 w 984"/>
                <a:gd name="T91" fmla="*/ 294 h 986"/>
                <a:gd name="T92" fmla="*/ 186 w 984"/>
                <a:gd name="T93" fmla="*/ 408 h 986"/>
                <a:gd name="T94" fmla="*/ 90 w 984"/>
                <a:gd name="T95" fmla="*/ 618 h 986"/>
                <a:gd name="T96" fmla="*/ 250 w 984"/>
                <a:gd name="T97" fmla="*/ 700 h 986"/>
                <a:gd name="T98" fmla="*/ 378 w 984"/>
                <a:gd name="T99" fmla="*/ 790 h 986"/>
                <a:gd name="T100" fmla="*/ 528 w 984"/>
                <a:gd name="T101" fmla="*/ 810 h 986"/>
                <a:gd name="T102" fmla="*/ 872 w 984"/>
                <a:gd name="T103" fmla="*/ 694 h 986"/>
                <a:gd name="T104" fmla="*/ 112 w 984"/>
                <a:gd name="T105" fmla="*/ 292 h 986"/>
                <a:gd name="T106" fmla="*/ 750 w 984"/>
                <a:gd name="T107" fmla="*/ 15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4" h="986">
                  <a:moveTo>
                    <a:pt x="542" y="986"/>
                  </a:moveTo>
                  <a:lnTo>
                    <a:pt x="542" y="986"/>
                  </a:lnTo>
                  <a:lnTo>
                    <a:pt x="534" y="984"/>
                  </a:lnTo>
                  <a:lnTo>
                    <a:pt x="524" y="982"/>
                  </a:lnTo>
                  <a:lnTo>
                    <a:pt x="516" y="980"/>
                  </a:lnTo>
                  <a:lnTo>
                    <a:pt x="508" y="976"/>
                  </a:lnTo>
                  <a:lnTo>
                    <a:pt x="508" y="976"/>
                  </a:lnTo>
                  <a:lnTo>
                    <a:pt x="498" y="968"/>
                  </a:lnTo>
                  <a:lnTo>
                    <a:pt x="490" y="958"/>
                  </a:lnTo>
                  <a:lnTo>
                    <a:pt x="482" y="946"/>
                  </a:lnTo>
                  <a:lnTo>
                    <a:pt x="478" y="934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46" y="882"/>
                  </a:lnTo>
                  <a:lnTo>
                    <a:pt x="424" y="880"/>
                  </a:lnTo>
                  <a:lnTo>
                    <a:pt x="402" y="874"/>
                  </a:lnTo>
                  <a:lnTo>
                    <a:pt x="382" y="870"/>
                  </a:lnTo>
                  <a:lnTo>
                    <a:pt x="354" y="912"/>
                  </a:lnTo>
                  <a:lnTo>
                    <a:pt x="354" y="912"/>
                  </a:lnTo>
                  <a:lnTo>
                    <a:pt x="346" y="922"/>
                  </a:lnTo>
                  <a:lnTo>
                    <a:pt x="336" y="930"/>
                  </a:lnTo>
                  <a:lnTo>
                    <a:pt x="326" y="936"/>
                  </a:lnTo>
                  <a:lnTo>
                    <a:pt x="312" y="940"/>
                  </a:lnTo>
                  <a:lnTo>
                    <a:pt x="312" y="940"/>
                  </a:lnTo>
                  <a:lnTo>
                    <a:pt x="300" y="942"/>
                  </a:lnTo>
                  <a:lnTo>
                    <a:pt x="288" y="942"/>
                  </a:lnTo>
                  <a:lnTo>
                    <a:pt x="274" y="938"/>
                  </a:lnTo>
                  <a:lnTo>
                    <a:pt x="264" y="932"/>
                  </a:lnTo>
                  <a:lnTo>
                    <a:pt x="190" y="886"/>
                  </a:lnTo>
                  <a:lnTo>
                    <a:pt x="190" y="886"/>
                  </a:lnTo>
                  <a:lnTo>
                    <a:pt x="180" y="878"/>
                  </a:lnTo>
                  <a:lnTo>
                    <a:pt x="172" y="868"/>
                  </a:lnTo>
                  <a:lnTo>
                    <a:pt x="166" y="858"/>
                  </a:lnTo>
                  <a:lnTo>
                    <a:pt x="162" y="844"/>
                  </a:lnTo>
                  <a:lnTo>
                    <a:pt x="162" y="844"/>
                  </a:lnTo>
                  <a:lnTo>
                    <a:pt x="160" y="832"/>
                  </a:lnTo>
                  <a:lnTo>
                    <a:pt x="162" y="820"/>
                  </a:lnTo>
                  <a:lnTo>
                    <a:pt x="164" y="808"/>
                  </a:lnTo>
                  <a:lnTo>
                    <a:pt x="170" y="796"/>
                  </a:lnTo>
                  <a:lnTo>
                    <a:pt x="198" y="752"/>
                  </a:lnTo>
                  <a:lnTo>
                    <a:pt x="198" y="752"/>
                  </a:lnTo>
                  <a:lnTo>
                    <a:pt x="184" y="736"/>
                  </a:lnTo>
                  <a:lnTo>
                    <a:pt x="170" y="718"/>
                  </a:lnTo>
                  <a:lnTo>
                    <a:pt x="158" y="700"/>
                  </a:lnTo>
                  <a:lnTo>
                    <a:pt x="148" y="680"/>
                  </a:lnTo>
                  <a:lnTo>
                    <a:pt x="98" y="692"/>
                  </a:lnTo>
                  <a:lnTo>
                    <a:pt x="98" y="692"/>
                  </a:lnTo>
                  <a:lnTo>
                    <a:pt x="86" y="694"/>
                  </a:lnTo>
                  <a:lnTo>
                    <a:pt x="72" y="692"/>
                  </a:lnTo>
                  <a:lnTo>
                    <a:pt x="60" y="688"/>
                  </a:lnTo>
                  <a:lnTo>
                    <a:pt x="48" y="682"/>
                  </a:lnTo>
                  <a:lnTo>
                    <a:pt x="48" y="682"/>
                  </a:lnTo>
                  <a:lnTo>
                    <a:pt x="38" y="674"/>
                  </a:lnTo>
                  <a:lnTo>
                    <a:pt x="30" y="666"/>
                  </a:lnTo>
                  <a:lnTo>
                    <a:pt x="24" y="654"/>
                  </a:lnTo>
                  <a:lnTo>
                    <a:pt x="20" y="642"/>
                  </a:lnTo>
                  <a:lnTo>
                    <a:pt x="0" y="558"/>
                  </a:lnTo>
                  <a:lnTo>
                    <a:pt x="0" y="558"/>
                  </a:lnTo>
                  <a:lnTo>
                    <a:pt x="0" y="546"/>
                  </a:lnTo>
                  <a:lnTo>
                    <a:pt x="0" y="532"/>
                  </a:lnTo>
                  <a:lnTo>
                    <a:pt x="4" y="520"/>
                  </a:lnTo>
                  <a:lnTo>
                    <a:pt x="10" y="508"/>
                  </a:lnTo>
                  <a:lnTo>
                    <a:pt x="18" y="498"/>
                  </a:lnTo>
                  <a:lnTo>
                    <a:pt x="28" y="490"/>
                  </a:lnTo>
                  <a:lnTo>
                    <a:pt x="38" y="484"/>
                  </a:lnTo>
                  <a:lnTo>
                    <a:pt x="50" y="480"/>
                  </a:lnTo>
                  <a:lnTo>
                    <a:pt x="100" y="468"/>
                  </a:lnTo>
                  <a:lnTo>
                    <a:pt x="100" y="468"/>
                  </a:lnTo>
                  <a:lnTo>
                    <a:pt x="102" y="446"/>
                  </a:lnTo>
                  <a:lnTo>
                    <a:pt x="106" y="426"/>
                  </a:lnTo>
                  <a:lnTo>
                    <a:pt x="110" y="404"/>
                  </a:lnTo>
                  <a:lnTo>
                    <a:pt x="116" y="382"/>
                  </a:lnTo>
                  <a:lnTo>
                    <a:pt x="72" y="354"/>
                  </a:lnTo>
                  <a:lnTo>
                    <a:pt x="72" y="354"/>
                  </a:lnTo>
                  <a:lnTo>
                    <a:pt x="62" y="346"/>
                  </a:lnTo>
                  <a:lnTo>
                    <a:pt x="54" y="338"/>
                  </a:lnTo>
                  <a:lnTo>
                    <a:pt x="48" y="326"/>
                  </a:lnTo>
                  <a:lnTo>
                    <a:pt x="44" y="314"/>
                  </a:lnTo>
                  <a:lnTo>
                    <a:pt x="44" y="314"/>
                  </a:lnTo>
                  <a:lnTo>
                    <a:pt x="42" y="300"/>
                  </a:lnTo>
                  <a:lnTo>
                    <a:pt x="44" y="288"/>
                  </a:lnTo>
                  <a:lnTo>
                    <a:pt x="46" y="276"/>
                  </a:lnTo>
                  <a:lnTo>
                    <a:pt x="52" y="26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6" y="182"/>
                  </a:lnTo>
                  <a:lnTo>
                    <a:pt x="116" y="174"/>
                  </a:lnTo>
                  <a:lnTo>
                    <a:pt x="128" y="168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52" y="162"/>
                  </a:lnTo>
                  <a:lnTo>
                    <a:pt x="166" y="162"/>
                  </a:lnTo>
                  <a:lnTo>
                    <a:pt x="178" y="166"/>
                  </a:lnTo>
                  <a:lnTo>
                    <a:pt x="190" y="172"/>
                  </a:lnTo>
                  <a:lnTo>
                    <a:pt x="232" y="200"/>
                  </a:lnTo>
                  <a:lnTo>
                    <a:pt x="232" y="200"/>
                  </a:lnTo>
                  <a:lnTo>
                    <a:pt x="250" y="184"/>
                  </a:lnTo>
                  <a:lnTo>
                    <a:pt x="266" y="172"/>
                  </a:lnTo>
                  <a:lnTo>
                    <a:pt x="286" y="160"/>
                  </a:lnTo>
                  <a:lnTo>
                    <a:pt x="304" y="148"/>
                  </a:lnTo>
                  <a:lnTo>
                    <a:pt x="294" y="98"/>
                  </a:lnTo>
                  <a:lnTo>
                    <a:pt x="294" y="98"/>
                  </a:lnTo>
                  <a:lnTo>
                    <a:pt x="292" y="86"/>
                  </a:lnTo>
                  <a:lnTo>
                    <a:pt x="292" y="72"/>
                  </a:lnTo>
                  <a:lnTo>
                    <a:pt x="296" y="60"/>
                  </a:lnTo>
                  <a:lnTo>
                    <a:pt x="302" y="50"/>
                  </a:lnTo>
                  <a:lnTo>
                    <a:pt x="310" y="40"/>
                  </a:lnTo>
                  <a:lnTo>
                    <a:pt x="320" y="32"/>
                  </a:lnTo>
                  <a:lnTo>
                    <a:pt x="330" y="24"/>
                  </a:lnTo>
                  <a:lnTo>
                    <a:pt x="344" y="20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40" y="0"/>
                  </a:lnTo>
                  <a:lnTo>
                    <a:pt x="452" y="2"/>
                  </a:lnTo>
                  <a:lnTo>
                    <a:pt x="464" y="4"/>
                  </a:lnTo>
                  <a:lnTo>
                    <a:pt x="476" y="10"/>
                  </a:lnTo>
                  <a:lnTo>
                    <a:pt x="476" y="10"/>
                  </a:lnTo>
                  <a:lnTo>
                    <a:pt x="486" y="18"/>
                  </a:lnTo>
                  <a:lnTo>
                    <a:pt x="494" y="28"/>
                  </a:lnTo>
                  <a:lnTo>
                    <a:pt x="500" y="40"/>
                  </a:lnTo>
                  <a:lnTo>
                    <a:pt x="504" y="5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38" y="104"/>
                  </a:lnTo>
                  <a:lnTo>
                    <a:pt x="560" y="106"/>
                  </a:lnTo>
                  <a:lnTo>
                    <a:pt x="582" y="110"/>
                  </a:lnTo>
                  <a:lnTo>
                    <a:pt x="602" y="116"/>
                  </a:lnTo>
                  <a:lnTo>
                    <a:pt x="630" y="74"/>
                  </a:lnTo>
                  <a:lnTo>
                    <a:pt x="630" y="74"/>
                  </a:lnTo>
                  <a:lnTo>
                    <a:pt x="638" y="64"/>
                  </a:lnTo>
                  <a:lnTo>
                    <a:pt x="648" y="56"/>
                  </a:lnTo>
                  <a:lnTo>
                    <a:pt x="658" y="48"/>
                  </a:lnTo>
                  <a:lnTo>
                    <a:pt x="672" y="44"/>
                  </a:lnTo>
                  <a:lnTo>
                    <a:pt x="672" y="44"/>
                  </a:lnTo>
                  <a:lnTo>
                    <a:pt x="684" y="44"/>
                  </a:lnTo>
                  <a:lnTo>
                    <a:pt x="696" y="44"/>
                  </a:lnTo>
                  <a:lnTo>
                    <a:pt x="710" y="48"/>
                  </a:lnTo>
                  <a:lnTo>
                    <a:pt x="720" y="54"/>
                  </a:lnTo>
                  <a:lnTo>
                    <a:pt x="792" y="100"/>
                  </a:lnTo>
                  <a:lnTo>
                    <a:pt x="792" y="100"/>
                  </a:lnTo>
                  <a:lnTo>
                    <a:pt x="804" y="108"/>
                  </a:lnTo>
                  <a:lnTo>
                    <a:pt x="812" y="118"/>
                  </a:lnTo>
                  <a:lnTo>
                    <a:pt x="818" y="128"/>
                  </a:lnTo>
                  <a:lnTo>
                    <a:pt x="822" y="140"/>
                  </a:lnTo>
                  <a:lnTo>
                    <a:pt x="822" y="140"/>
                  </a:lnTo>
                  <a:lnTo>
                    <a:pt x="824" y="154"/>
                  </a:lnTo>
                  <a:lnTo>
                    <a:pt x="822" y="166"/>
                  </a:lnTo>
                  <a:lnTo>
                    <a:pt x="818" y="178"/>
                  </a:lnTo>
                  <a:lnTo>
                    <a:pt x="812" y="190"/>
                  </a:lnTo>
                  <a:lnTo>
                    <a:pt x="786" y="234"/>
                  </a:lnTo>
                  <a:lnTo>
                    <a:pt x="786" y="234"/>
                  </a:lnTo>
                  <a:lnTo>
                    <a:pt x="800" y="250"/>
                  </a:lnTo>
                  <a:lnTo>
                    <a:pt x="814" y="268"/>
                  </a:lnTo>
                  <a:lnTo>
                    <a:pt x="826" y="286"/>
                  </a:lnTo>
                  <a:lnTo>
                    <a:pt x="836" y="306"/>
                  </a:lnTo>
                  <a:lnTo>
                    <a:pt x="886" y="294"/>
                  </a:lnTo>
                  <a:lnTo>
                    <a:pt x="886" y="294"/>
                  </a:lnTo>
                  <a:lnTo>
                    <a:pt x="900" y="292"/>
                  </a:lnTo>
                  <a:lnTo>
                    <a:pt x="912" y="294"/>
                  </a:lnTo>
                  <a:lnTo>
                    <a:pt x="924" y="298"/>
                  </a:lnTo>
                  <a:lnTo>
                    <a:pt x="936" y="302"/>
                  </a:lnTo>
                  <a:lnTo>
                    <a:pt x="946" y="310"/>
                  </a:lnTo>
                  <a:lnTo>
                    <a:pt x="954" y="320"/>
                  </a:lnTo>
                  <a:lnTo>
                    <a:pt x="960" y="332"/>
                  </a:lnTo>
                  <a:lnTo>
                    <a:pt x="964" y="344"/>
                  </a:lnTo>
                  <a:lnTo>
                    <a:pt x="982" y="428"/>
                  </a:lnTo>
                  <a:lnTo>
                    <a:pt x="982" y="428"/>
                  </a:lnTo>
                  <a:lnTo>
                    <a:pt x="984" y="440"/>
                  </a:lnTo>
                  <a:lnTo>
                    <a:pt x="984" y="454"/>
                  </a:lnTo>
                  <a:lnTo>
                    <a:pt x="980" y="466"/>
                  </a:lnTo>
                  <a:lnTo>
                    <a:pt x="974" y="476"/>
                  </a:lnTo>
                  <a:lnTo>
                    <a:pt x="974" y="476"/>
                  </a:lnTo>
                  <a:lnTo>
                    <a:pt x="966" y="488"/>
                  </a:lnTo>
                  <a:lnTo>
                    <a:pt x="956" y="496"/>
                  </a:lnTo>
                  <a:lnTo>
                    <a:pt x="946" y="502"/>
                  </a:lnTo>
                  <a:lnTo>
                    <a:pt x="934" y="506"/>
                  </a:lnTo>
                  <a:lnTo>
                    <a:pt x="884" y="516"/>
                  </a:lnTo>
                  <a:lnTo>
                    <a:pt x="884" y="516"/>
                  </a:lnTo>
                  <a:lnTo>
                    <a:pt x="882" y="538"/>
                  </a:lnTo>
                  <a:lnTo>
                    <a:pt x="878" y="560"/>
                  </a:lnTo>
                  <a:lnTo>
                    <a:pt x="874" y="582"/>
                  </a:lnTo>
                  <a:lnTo>
                    <a:pt x="868" y="604"/>
                  </a:lnTo>
                  <a:lnTo>
                    <a:pt x="912" y="630"/>
                  </a:lnTo>
                  <a:lnTo>
                    <a:pt x="912" y="630"/>
                  </a:lnTo>
                  <a:lnTo>
                    <a:pt x="922" y="638"/>
                  </a:lnTo>
                  <a:lnTo>
                    <a:pt x="930" y="648"/>
                  </a:lnTo>
                  <a:lnTo>
                    <a:pt x="936" y="660"/>
                  </a:lnTo>
                  <a:lnTo>
                    <a:pt x="940" y="672"/>
                  </a:lnTo>
                  <a:lnTo>
                    <a:pt x="940" y="672"/>
                  </a:lnTo>
                  <a:lnTo>
                    <a:pt x="942" y="684"/>
                  </a:lnTo>
                  <a:lnTo>
                    <a:pt x="940" y="698"/>
                  </a:lnTo>
                  <a:lnTo>
                    <a:pt x="938" y="710"/>
                  </a:lnTo>
                  <a:lnTo>
                    <a:pt x="932" y="722"/>
                  </a:lnTo>
                  <a:lnTo>
                    <a:pt x="886" y="794"/>
                  </a:lnTo>
                  <a:lnTo>
                    <a:pt x="886" y="794"/>
                  </a:lnTo>
                  <a:lnTo>
                    <a:pt x="878" y="804"/>
                  </a:lnTo>
                  <a:lnTo>
                    <a:pt x="868" y="812"/>
                  </a:lnTo>
                  <a:lnTo>
                    <a:pt x="856" y="818"/>
                  </a:lnTo>
                  <a:lnTo>
                    <a:pt x="844" y="822"/>
                  </a:lnTo>
                  <a:lnTo>
                    <a:pt x="844" y="822"/>
                  </a:lnTo>
                  <a:lnTo>
                    <a:pt x="832" y="824"/>
                  </a:lnTo>
                  <a:lnTo>
                    <a:pt x="818" y="824"/>
                  </a:lnTo>
                  <a:lnTo>
                    <a:pt x="806" y="820"/>
                  </a:lnTo>
                  <a:lnTo>
                    <a:pt x="794" y="814"/>
                  </a:lnTo>
                  <a:lnTo>
                    <a:pt x="752" y="786"/>
                  </a:lnTo>
                  <a:lnTo>
                    <a:pt x="752" y="786"/>
                  </a:lnTo>
                  <a:lnTo>
                    <a:pt x="734" y="800"/>
                  </a:lnTo>
                  <a:lnTo>
                    <a:pt x="718" y="814"/>
                  </a:lnTo>
                  <a:lnTo>
                    <a:pt x="698" y="826"/>
                  </a:lnTo>
                  <a:lnTo>
                    <a:pt x="680" y="838"/>
                  </a:lnTo>
                  <a:lnTo>
                    <a:pt x="690" y="886"/>
                  </a:lnTo>
                  <a:lnTo>
                    <a:pt x="690" y="886"/>
                  </a:lnTo>
                  <a:lnTo>
                    <a:pt x="692" y="900"/>
                  </a:lnTo>
                  <a:lnTo>
                    <a:pt x="692" y="912"/>
                  </a:lnTo>
                  <a:lnTo>
                    <a:pt x="688" y="924"/>
                  </a:lnTo>
                  <a:lnTo>
                    <a:pt x="682" y="936"/>
                  </a:lnTo>
                  <a:lnTo>
                    <a:pt x="682" y="936"/>
                  </a:lnTo>
                  <a:lnTo>
                    <a:pt x="674" y="946"/>
                  </a:lnTo>
                  <a:lnTo>
                    <a:pt x="664" y="954"/>
                  </a:lnTo>
                  <a:lnTo>
                    <a:pt x="654" y="962"/>
                  </a:lnTo>
                  <a:lnTo>
                    <a:pt x="640" y="966"/>
                  </a:lnTo>
                  <a:lnTo>
                    <a:pt x="558" y="984"/>
                  </a:lnTo>
                  <a:lnTo>
                    <a:pt x="558" y="984"/>
                  </a:lnTo>
                  <a:lnTo>
                    <a:pt x="542" y="986"/>
                  </a:lnTo>
                  <a:lnTo>
                    <a:pt x="542" y="986"/>
                  </a:lnTo>
                  <a:close/>
                  <a:moveTo>
                    <a:pt x="528" y="810"/>
                  </a:moveTo>
                  <a:lnTo>
                    <a:pt x="550" y="910"/>
                  </a:lnTo>
                  <a:lnTo>
                    <a:pt x="616" y="894"/>
                  </a:lnTo>
                  <a:lnTo>
                    <a:pt x="594" y="796"/>
                  </a:lnTo>
                  <a:lnTo>
                    <a:pt x="622" y="782"/>
                  </a:lnTo>
                  <a:lnTo>
                    <a:pt x="622" y="782"/>
                  </a:lnTo>
                  <a:lnTo>
                    <a:pt x="648" y="770"/>
                  </a:lnTo>
                  <a:lnTo>
                    <a:pt x="674" y="754"/>
                  </a:lnTo>
                  <a:lnTo>
                    <a:pt x="698" y="734"/>
                  </a:lnTo>
                  <a:lnTo>
                    <a:pt x="720" y="714"/>
                  </a:lnTo>
                  <a:lnTo>
                    <a:pt x="742" y="692"/>
                  </a:lnTo>
                  <a:lnTo>
                    <a:pt x="828" y="746"/>
                  </a:lnTo>
                  <a:lnTo>
                    <a:pt x="864" y="690"/>
                  </a:lnTo>
                  <a:lnTo>
                    <a:pt x="778" y="634"/>
                  </a:lnTo>
                  <a:lnTo>
                    <a:pt x="788" y="606"/>
                  </a:lnTo>
                  <a:lnTo>
                    <a:pt x="788" y="606"/>
                  </a:lnTo>
                  <a:lnTo>
                    <a:pt x="798" y="578"/>
                  </a:lnTo>
                  <a:lnTo>
                    <a:pt x="806" y="548"/>
                  </a:lnTo>
                  <a:lnTo>
                    <a:pt x="808" y="518"/>
                  </a:lnTo>
                  <a:lnTo>
                    <a:pt x="810" y="488"/>
                  </a:lnTo>
                  <a:lnTo>
                    <a:pt x="810" y="458"/>
                  </a:lnTo>
                  <a:lnTo>
                    <a:pt x="908" y="436"/>
                  </a:lnTo>
                  <a:lnTo>
                    <a:pt x="894" y="368"/>
                  </a:lnTo>
                  <a:lnTo>
                    <a:pt x="794" y="390"/>
                  </a:lnTo>
                  <a:lnTo>
                    <a:pt x="782" y="362"/>
                  </a:lnTo>
                  <a:lnTo>
                    <a:pt x="782" y="362"/>
                  </a:lnTo>
                  <a:lnTo>
                    <a:pt x="768" y="336"/>
                  </a:lnTo>
                  <a:lnTo>
                    <a:pt x="752" y="310"/>
                  </a:lnTo>
                  <a:lnTo>
                    <a:pt x="734" y="286"/>
                  </a:lnTo>
                  <a:lnTo>
                    <a:pt x="712" y="264"/>
                  </a:lnTo>
                  <a:lnTo>
                    <a:pt x="692" y="244"/>
                  </a:lnTo>
                  <a:lnTo>
                    <a:pt x="746" y="158"/>
                  </a:lnTo>
                  <a:lnTo>
                    <a:pt x="688" y="120"/>
                  </a:lnTo>
                  <a:lnTo>
                    <a:pt x="634" y="206"/>
                  </a:lnTo>
                  <a:lnTo>
                    <a:pt x="606" y="196"/>
                  </a:lnTo>
                  <a:lnTo>
                    <a:pt x="606" y="196"/>
                  </a:lnTo>
                  <a:lnTo>
                    <a:pt x="576" y="186"/>
                  </a:lnTo>
                  <a:lnTo>
                    <a:pt x="546" y="180"/>
                  </a:lnTo>
                  <a:lnTo>
                    <a:pt x="516" y="176"/>
                  </a:lnTo>
                  <a:lnTo>
                    <a:pt x="486" y="176"/>
                  </a:lnTo>
                  <a:lnTo>
                    <a:pt x="456" y="176"/>
                  </a:lnTo>
                  <a:lnTo>
                    <a:pt x="434" y="76"/>
                  </a:lnTo>
                  <a:lnTo>
                    <a:pt x="368" y="92"/>
                  </a:lnTo>
                  <a:lnTo>
                    <a:pt x="390" y="190"/>
                  </a:lnTo>
                  <a:lnTo>
                    <a:pt x="362" y="202"/>
                  </a:lnTo>
                  <a:lnTo>
                    <a:pt x="362" y="202"/>
                  </a:lnTo>
                  <a:lnTo>
                    <a:pt x="334" y="216"/>
                  </a:lnTo>
                  <a:lnTo>
                    <a:pt x="310" y="232"/>
                  </a:lnTo>
                  <a:lnTo>
                    <a:pt x="286" y="250"/>
                  </a:lnTo>
                  <a:lnTo>
                    <a:pt x="264" y="272"/>
                  </a:lnTo>
                  <a:lnTo>
                    <a:pt x="242" y="294"/>
                  </a:lnTo>
                  <a:lnTo>
                    <a:pt x="156" y="240"/>
                  </a:lnTo>
                  <a:lnTo>
                    <a:pt x="120" y="296"/>
                  </a:lnTo>
                  <a:lnTo>
                    <a:pt x="206" y="352"/>
                  </a:lnTo>
                  <a:lnTo>
                    <a:pt x="194" y="380"/>
                  </a:lnTo>
                  <a:lnTo>
                    <a:pt x="194" y="380"/>
                  </a:lnTo>
                  <a:lnTo>
                    <a:pt x="186" y="408"/>
                  </a:lnTo>
                  <a:lnTo>
                    <a:pt x="178" y="438"/>
                  </a:lnTo>
                  <a:lnTo>
                    <a:pt x="174" y="468"/>
                  </a:lnTo>
                  <a:lnTo>
                    <a:pt x="174" y="498"/>
                  </a:lnTo>
                  <a:lnTo>
                    <a:pt x="174" y="528"/>
                  </a:lnTo>
                  <a:lnTo>
                    <a:pt x="76" y="550"/>
                  </a:lnTo>
                  <a:lnTo>
                    <a:pt x="90" y="618"/>
                  </a:lnTo>
                  <a:lnTo>
                    <a:pt x="190" y="596"/>
                  </a:lnTo>
                  <a:lnTo>
                    <a:pt x="202" y="622"/>
                  </a:lnTo>
                  <a:lnTo>
                    <a:pt x="202" y="622"/>
                  </a:lnTo>
                  <a:lnTo>
                    <a:pt x="216" y="650"/>
                  </a:lnTo>
                  <a:lnTo>
                    <a:pt x="232" y="676"/>
                  </a:lnTo>
                  <a:lnTo>
                    <a:pt x="250" y="700"/>
                  </a:lnTo>
                  <a:lnTo>
                    <a:pt x="270" y="722"/>
                  </a:lnTo>
                  <a:lnTo>
                    <a:pt x="292" y="742"/>
                  </a:lnTo>
                  <a:lnTo>
                    <a:pt x="238" y="828"/>
                  </a:lnTo>
                  <a:lnTo>
                    <a:pt x="296" y="864"/>
                  </a:lnTo>
                  <a:lnTo>
                    <a:pt x="350" y="778"/>
                  </a:lnTo>
                  <a:lnTo>
                    <a:pt x="378" y="790"/>
                  </a:lnTo>
                  <a:lnTo>
                    <a:pt x="378" y="790"/>
                  </a:lnTo>
                  <a:lnTo>
                    <a:pt x="408" y="800"/>
                  </a:lnTo>
                  <a:lnTo>
                    <a:pt x="438" y="806"/>
                  </a:lnTo>
                  <a:lnTo>
                    <a:pt x="466" y="810"/>
                  </a:lnTo>
                  <a:lnTo>
                    <a:pt x="498" y="810"/>
                  </a:lnTo>
                  <a:lnTo>
                    <a:pt x="528" y="810"/>
                  </a:lnTo>
                  <a:close/>
                  <a:moveTo>
                    <a:pt x="234" y="836"/>
                  </a:moveTo>
                  <a:lnTo>
                    <a:pt x="234" y="836"/>
                  </a:lnTo>
                  <a:lnTo>
                    <a:pt x="234" y="836"/>
                  </a:lnTo>
                  <a:lnTo>
                    <a:pt x="234" y="836"/>
                  </a:lnTo>
                  <a:lnTo>
                    <a:pt x="234" y="836"/>
                  </a:lnTo>
                  <a:close/>
                  <a:moveTo>
                    <a:pt x="872" y="694"/>
                  </a:moveTo>
                  <a:lnTo>
                    <a:pt x="872" y="694"/>
                  </a:lnTo>
                  <a:lnTo>
                    <a:pt x="872" y="694"/>
                  </a:lnTo>
                  <a:lnTo>
                    <a:pt x="872" y="694"/>
                  </a:lnTo>
                  <a:close/>
                  <a:moveTo>
                    <a:pt x="112" y="292"/>
                  </a:moveTo>
                  <a:lnTo>
                    <a:pt x="112" y="292"/>
                  </a:lnTo>
                  <a:lnTo>
                    <a:pt x="112" y="292"/>
                  </a:lnTo>
                  <a:lnTo>
                    <a:pt x="112" y="292"/>
                  </a:lnTo>
                  <a:lnTo>
                    <a:pt x="112" y="292"/>
                  </a:lnTo>
                  <a:close/>
                  <a:moveTo>
                    <a:pt x="750" y="150"/>
                  </a:moveTo>
                  <a:lnTo>
                    <a:pt x="750" y="150"/>
                  </a:lnTo>
                  <a:lnTo>
                    <a:pt x="750" y="150"/>
                  </a:lnTo>
                  <a:lnTo>
                    <a:pt x="75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59" name="Freeform 91">
              <a:extLst>
                <a:ext uri="{FF2B5EF4-FFF2-40B4-BE49-F238E27FC236}">
                  <a16:creationId xmlns:a16="http://schemas.microsoft.com/office/drawing/2014/main" id="{885CAE69-388F-448D-A817-11077DA043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87563" y="6022975"/>
              <a:ext cx="266700" cy="263525"/>
            </a:xfrm>
            <a:custGeom>
              <a:avLst/>
              <a:gdLst>
                <a:gd name="T0" fmla="*/ 84 w 168"/>
                <a:gd name="T1" fmla="*/ 82 h 166"/>
                <a:gd name="T2" fmla="*/ 84 w 168"/>
                <a:gd name="T3" fmla="*/ 82 h 166"/>
                <a:gd name="T4" fmla="*/ 84 w 168"/>
                <a:gd name="T5" fmla="*/ 82 h 166"/>
                <a:gd name="T6" fmla="*/ 84 w 168"/>
                <a:gd name="T7" fmla="*/ 82 h 166"/>
                <a:gd name="T8" fmla="*/ 84 w 168"/>
                <a:gd name="T9" fmla="*/ 84 h 166"/>
                <a:gd name="T10" fmla="*/ 84 w 168"/>
                <a:gd name="T11" fmla="*/ 84 h 166"/>
                <a:gd name="T12" fmla="*/ 84 w 168"/>
                <a:gd name="T13" fmla="*/ 84 h 166"/>
                <a:gd name="T14" fmla="*/ 84 w 168"/>
                <a:gd name="T15" fmla="*/ 84 h 166"/>
                <a:gd name="T16" fmla="*/ 84 w 168"/>
                <a:gd name="T17" fmla="*/ 82 h 166"/>
                <a:gd name="T18" fmla="*/ 84 w 168"/>
                <a:gd name="T19" fmla="*/ 82 h 166"/>
                <a:gd name="T20" fmla="*/ 84 w 168"/>
                <a:gd name="T21" fmla="*/ 82 h 166"/>
                <a:gd name="T22" fmla="*/ 84 w 168"/>
                <a:gd name="T23" fmla="*/ 0 h 166"/>
                <a:gd name="T24" fmla="*/ 84 w 168"/>
                <a:gd name="T25" fmla="*/ 0 h 166"/>
                <a:gd name="T26" fmla="*/ 74 w 168"/>
                <a:gd name="T27" fmla="*/ 0 h 166"/>
                <a:gd name="T28" fmla="*/ 62 w 168"/>
                <a:gd name="T29" fmla="*/ 2 h 166"/>
                <a:gd name="T30" fmla="*/ 52 w 168"/>
                <a:gd name="T31" fmla="*/ 6 h 166"/>
                <a:gd name="T32" fmla="*/ 42 w 168"/>
                <a:gd name="T33" fmla="*/ 10 h 166"/>
                <a:gd name="T34" fmla="*/ 42 w 168"/>
                <a:gd name="T35" fmla="*/ 10 h 166"/>
                <a:gd name="T36" fmla="*/ 28 w 168"/>
                <a:gd name="T37" fmla="*/ 20 h 166"/>
                <a:gd name="T38" fmla="*/ 18 w 168"/>
                <a:gd name="T39" fmla="*/ 32 h 166"/>
                <a:gd name="T40" fmla="*/ 10 w 168"/>
                <a:gd name="T41" fmla="*/ 46 h 166"/>
                <a:gd name="T42" fmla="*/ 4 w 168"/>
                <a:gd name="T43" fmla="*/ 60 h 166"/>
                <a:gd name="T44" fmla="*/ 0 w 168"/>
                <a:gd name="T45" fmla="*/ 76 h 166"/>
                <a:gd name="T46" fmla="*/ 2 w 168"/>
                <a:gd name="T47" fmla="*/ 92 h 166"/>
                <a:gd name="T48" fmla="*/ 4 w 168"/>
                <a:gd name="T49" fmla="*/ 108 h 166"/>
                <a:gd name="T50" fmla="*/ 12 w 168"/>
                <a:gd name="T51" fmla="*/ 124 h 166"/>
                <a:gd name="T52" fmla="*/ 12 w 168"/>
                <a:gd name="T53" fmla="*/ 124 h 166"/>
                <a:gd name="T54" fmla="*/ 18 w 168"/>
                <a:gd name="T55" fmla="*/ 134 h 166"/>
                <a:gd name="T56" fmla="*/ 26 w 168"/>
                <a:gd name="T57" fmla="*/ 142 h 166"/>
                <a:gd name="T58" fmla="*/ 34 w 168"/>
                <a:gd name="T59" fmla="*/ 150 h 166"/>
                <a:gd name="T60" fmla="*/ 42 w 168"/>
                <a:gd name="T61" fmla="*/ 156 h 166"/>
                <a:gd name="T62" fmla="*/ 52 w 168"/>
                <a:gd name="T63" fmla="*/ 160 h 166"/>
                <a:gd name="T64" fmla="*/ 62 w 168"/>
                <a:gd name="T65" fmla="*/ 164 h 166"/>
                <a:gd name="T66" fmla="*/ 74 w 168"/>
                <a:gd name="T67" fmla="*/ 166 h 166"/>
                <a:gd name="T68" fmla="*/ 84 w 168"/>
                <a:gd name="T69" fmla="*/ 166 h 166"/>
                <a:gd name="T70" fmla="*/ 84 w 168"/>
                <a:gd name="T71" fmla="*/ 166 h 166"/>
                <a:gd name="T72" fmla="*/ 94 w 168"/>
                <a:gd name="T73" fmla="*/ 166 h 166"/>
                <a:gd name="T74" fmla="*/ 104 w 168"/>
                <a:gd name="T75" fmla="*/ 164 h 166"/>
                <a:gd name="T76" fmla="*/ 116 w 168"/>
                <a:gd name="T77" fmla="*/ 160 h 166"/>
                <a:gd name="T78" fmla="*/ 126 w 168"/>
                <a:gd name="T79" fmla="*/ 156 h 166"/>
                <a:gd name="T80" fmla="*/ 126 w 168"/>
                <a:gd name="T81" fmla="*/ 156 h 166"/>
                <a:gd name="T82" fmla="*/ 140 w 168"/>
                <a:gd name="T83" fmla="*/ 146 h 166"/>
                <a:gd name="T84" fmla="*/ 150 w 168"/>
                <a:gd name="T85" fmla="*/ 134 h 166"/>
                <a:gd name="T86" fmla="*/ 158 w 168"/>
                <a:gd name="T87" fmla="*/ 120 h 166"/>
                <a:gd name="T88" fmla="*/ 164 w 168"/>
                <a:gd name="T89" fmla="*/ 104 h 166"/>
                <a:gd name="T90" fmla="*/ 168 w 168"/>
                <a:gd name="T91" fmla="*/ 90 h 166"/>
                <a:gd name="T92" fmla="*/ 166 w 168"/>
                <a:gd name="T93" fmla="*/ 72 h 166"/>
                <a:gd name="T94" fmla="*/ 164 w 168"/>
                <a:gd name="T95" fmla="*/ 56 h 166"/>
                <a:gd name="T96" fmla="*/ 156 w 168"/>
                <a:gd name="T97" fmla="*/ 42 h 166"/>
                <a:gd name="T98" fmla="*/ 156 w 168"/>
                <a:gd name="T99" fmla="*/ 42 h 166"/>
                <a:gd name="T100" fmla="*/ 150 w 168"/>
                <a:gd name="T101" fmla="*/ 32 h 166"/>
                <a:gd name="T102" fmla="*/ 142 w 168"/>
                <a:gd name="T103" fmla="*/ 24 h 166"/>
                <a:gd name="T104" fmla="*/ 134 w 168"/>
                <a:gd name="T105" fmla="*/ 16 h 166"/>
                <a:gd name="T106" fmla="*/ 126 w 168"/>
                <a:gd name="T107" fmla="*/ 10 h 166"/>
                <a:gd name="T108" fmla="*/ 116 w 168"/>
                <a:gd name="T109" fmla="*/ 6 h 166"/>
                <a:gd name="T110" fmla="*/ 106 w 168"/>
                <a:gd name="T111" fmla="*/ 2 h 166"/>
                <a:gd name="T112" fmla="*/ 94 w 168"/>
                <a:gd name="T113" fmla="*/ 0 h 166"/>
                <a:gd name="T114" fmla="*/ 84 w 168"/>
                <a:gd name="T115" fmla="*/ 0 h 166"/>
                <a:gd name="T116" fmla="*/ 84 w 168"/>
                <a:gd name="T11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166">
                  <a:moveTo>
                    <a:pt x="84" y="82"/>
                  </a:moveTo>
                  <a:lnTo>
                    <a:pt x="84" y="82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4" y="82"/>
                  </a:lnTo>
                  <a:close/>
                  <a:moveTo>
                    <a:pt x="84" y="0"/>
                  </a:moveTo>
                  <a:lnTo>
                    <a:pt x="84" y="0"/>
                  </a:lnTo>
                  <a:lnTo>
                    <a:pt x="74" y="0"/>
                  </a:lnTo>
                  <a:lnTo>
                    <a:pt x="62" y="2"/>
                  </a:lnTo>
                  <a:lnTo>
                    <a:pt x="52" y="6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28" y="20"/>
                  </a:lnTo>
                  <a:lnTo>
                    <a:pt x="18" y="32"/>
                  </a:lnTo>
                  <a:lnTo>
                    <a:pt x="10" y="46"/>
                  </a:lnTo>
                  <a:lnTo>
                    <a:pt x="4" y="60"/>
                  </a:lnTo>
                  <a:lnTo>
                    <a:pt x="0" y="76"/>
                  </a:lnTo>
                  <a:lnTo>
                    <a:pt x="2" y="92"/>
                  </a:lnTo>
                  <a:lnTo>
                    <a:pt x="4" y="108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8" y="134"/>
                  </a:lnTo>
                  <a:lnTo>
                    <a:pt x="26" y="142"/>
                  </a:lnTo>
                  <a:lnTo>
                    <a:pt x="34" y="150"/>
                  </a:lnTo>
                  <a:lnTo>
                    <a:pt x="42" y="156"/>
                  </a:lnTo>
                  <a:lnTo>
                    <a:pt x="52" y="160"/>
                  </a:lnTo>
                  <a:lnTo>
                    <a:pt x="62" y="164"/>
                  </a:lnTo>
                  <a:lnTo>
                    <a:pt x="74" y="166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94" y="166"/>
                  </a:lnTo>
                  <a:lnTo>
                    <a:pt x="104" y="164"/>
                  </a:lnTo>
                  <a:lnTo>
                    <a:pt x="11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40" y="146"/>
                  </a:lnTo>
                  <a:lnTo>
                    <a:pt x="150" y="134"/>
                  </a:lnTo>
                  <a:lnTo>
                    <a:pt x="158" y="120"/>
                  </a:lnTo>
                  <a:lnTo>
                    <a:pt x="164" y="104"/>
                  </a:lnTo>
                  <a:lnTo>
                    <a:pt x="168" y="90"/>
                  </a:lnTo>
                  <a:lnTo>
                    <a:pt x="166" y="72"/>
                  </a:lnTo>
                  <a:lnTo>
                    <a:pt x="164" y="56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0" y="32"/>
                  </a:lnTo>
                  <a:lnTo>
                    <a:pt x="142" y="24"/>
                  </a:lnTo>
                  <a:lnTo>
                    <a:pt x="134" y="16"/>
                  </a:lnTo>
                  <a:lnTo>
                    <a:pt x="126" y="10"/>
                  </a:lnTo>
                  <a:lnTo>
                    <a:pt x="116" y="6"/>
                  </a:lnTo>
                  <a:lnTo>
                    <a:pt x="106" y="2"/>
                  </a:lnTo>
                  <a:lnTo>
                    <a:pt x="94" y="0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0" name="Freeform 92">
              <a:extLst>
                <a:ext uri="{FF2B5EF4-FFF2-40B4-BE49-F238E27FC236}">
                  <a16:creationId xmlns:a16="http://schemas.microsoft.com/office/drawing/2014/main" id="{A5236BC1-2785-43B5-AF13-30B812943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54213" y="6153150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0 h 2"/>
                <a:gd name="T4" fmla="*/ 2 h 2"/>
                <a:gd name="T5" fmla="*/ 2 h 2"/>
                <a:gd name="T6" fmla="*/ 2 h 2"/>
                <a:gd name="T7" fmla="*/ 2 h 2"/>
                <a:gd name="T8" fmla="*/ 0 h 2"/>
                <a:gd name="T9" fmla="*/ 0 h 2"/>
                <a:gd name="T10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1" name="Freeform 93">
              <a:extLst>
                <a:ext uri="{FF2B5EF4-FFF2-40B4-BE49-F238E27FC236}">
                  <a16:creationId xmlns:a16="http://schemas.microsoft.com/office/drawing/2014/main" id="{D1986C95-E855-4B4F-AACC-2D3A264C1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87563" y="6022975"/>
              <a:ext cx="266700" cy="263525"/>
            </a:xfrm>
            <a:custGeom>
              <a:avLst/>
              <a:gdLst>
                <a:gd name="T0" fmla="*/ 84 w 168"/>
                <a:gd name="T1" fmla="*/ 0 h 166"/>
                <a:gd name="T2" fmla="*/ 84 w 168"/>
                <a:gd name="T3" fmla="*/ 0 h 166"/>
                <a:gd name="T4" fmla="*/ 74 w 168"/>
                <a:gd name="T5" fmla="*/ 0 h 166"/>
                <a:gd name="T6" fmla="*/ 62 w 168"/>
                <a:gd name="T7" fmla="*/ 2 h 166"/>
                <a:gd name="T8" fmla="*/ 52 w 168"/>
                <a:gd name="T9" fmla="*/ 6 h 166"/>
                <a:gd name="T10" fmla="*/ 42 w 168"/>
                <a:gd name="T11" fmla="*/ 10 h 166"/>
                <a:gd name="T12" fmla="*/ 42 w 168"/>
                <a:gd name="T13" fmla="*/ 10 h 166"/>
                <a:gd name="T14" fmla="*/ 28 w 168"/>
                <a:gd name="T15" fmla="*/ 20 h 166"/>
                <a:gd name="T16" fmla="*/ 18 w 168"/>
                <a:gd name="T17" fmla="*/ 32 h 166"/>
                <a:gd name="T18" fmla="*/ 10 w 168"/>
                <a:gd name="T19" fmla="*/ 46 h 166"/>
                <a:gd name="T20" fmla="*/ 4 w 168"/>
                <a:gd name="T21" fmla="*/ 60 h 166"/>
                <a:gd name="T22" fmla="*/ 0 w 168"/>
                <a:gd name="T23" fmla="*/ 76 h 166"/>
                <a:gd name="T24" fmla="*/ 2 w 168"/>
                <a:gd name="T25" fmla="*/ 92 h 166"/>
                <a:gd name="T26" fmla="*/ 4 w 168"/>
                <a:gd name="T27" fmla="*/ 108 h 166"/>
                <a:gd name="T28" fmla="*/ 12 w 168"/>
                <a:gd name="T29" fmla="*/ 124 h 166"/>
                <a:gd name="T30" fmla="*/ 12 w 168"/>
                <a:gd name="T31" fmla="*/ 124 h 166"/>
                <a:gd name="T32" fmla="*/ 18 w 168"/>
                <a:gd name="T33" fmla="*/ 134 h 166"/>
                <a:gd name="T34" fmla="*/ 26 w 168"/>
                <a:gd name="T35" fmla="*/ 142 h 166"/>
                <a:gd name="T36" fmla="*/ 34 w 168"/>
                <a:gd name="T37" fmla="*/ 150 h 166"/>
                <a:gd name="T38" fmla="*/ 42 w 168"/>
                <a:gd name="T39" fmla="*/ 156 h 166"/>
                <a:gd name="T40" fmla="*/ 52 w 168"/>
                <a:gd name="T41" fmla="*/ 160 h 166"/>
                <a:gd name="T42" fmla="*/ 62 w 168"/>
                <a:gd name="T43" fmla="*/ 164 h 166"/>
                <a:gd name="T44" fmla="*/ 74 w 168"/>
                <a:gd name="T45" fmla="*/ 166 h 166"/>
                <a:gd name="T46" fmla="*/ 84 w 168"/>
                <a:gd name="T47" fmla="*/ 166 h 166"/>
                <a:gd name="T48" fmla="*/ 84 w 168"/>
                <a:gd name="T49" fmla="*/ 166 h 166"/>
                <a:gd name="T50" fmla="*/ 94 w 168"/>
                <a:gd name="T51" fmla="*/ 166 h 166"/>
                <a:gd name="T52" fmla="*/ 104 w 168"/>
                <a:gd name="T53" fmla="*/ 164 h 166"/>
                <a:gd name="T54" fmla="*/ 116 w 168"/>
                <a:gd name="T55" fmla="*/ 160 h 166"/>
                <a:gd name="T56" fmla="*/ 126 w 168"/>
                <a:gd name="T57" fmla="*/ 156 h 166"/>
                <a:gd name="T58" fmla="*/ 126 w 168"/>
                <a:gd name="T59" fmla="*/ 156 h 166"/>
                <a:gd name="T60" fmla="*/ 140 w 168"/>
                <a:gd name="T61" fmla="*/ 146 h 166"/>
                <a:gd name="T62" fmla="*/ 150 w 168"/>
                <a:gd name="T63" fmla="*/ 134 h 166"/>
                <a:gd name="T64" fmla="*/ 158 w 168"/>
                <a:gd name="T65" fmla="*/ 120 h 166"/>
                <a:gd name="T66" fmla="*/ 164 w 168"/>
                <a:gd name="T67" fmla="*/ 104 h 166"/>
                <a:gd name="T68" fmla="*/ 168 w 168"/>
                <a:gd name="T69" fmla="*/ 90 h 166"/>
                <a:gd name="T70" fmla="*/ 166 w 168"/>
                <a:gd name="T71" fmla="*/ 72 h 166"/>
                <a:gd name="T72" fmla="*/ 164 w 168"/>
                <a:gd name="T73" fmla="*/ 56 h 166"/>
                <a:gd name="T74" fmla="*/ 156 w 168"/>
                <a:gd name="T75" fmla="*/ 42 h 166"/>
                <a:gd name="T76" fmla="*/ 156 w 168"/>
                <a:gd name="T77" fmla="*/ 42 h 166"/>
                <a:gd name="T78" fmla="*/ 150 w 168"/>
                <a:gd name="T79" fmla="*/ 32 h 166"/>
                <a:gd name="T80" fmla="*/ 142 w 168"/>
                <a:gd name="T81" fmla="*/ 24 h 166"/>
                <a:gd name="T82" fmla="*/ 134 w 168"/>
                <a:gd name="T83" fmla="*/ 16 h 166"/>
                <a:gd name="T84" fmla="*/ 126 w 168"/>
                <a:gd name="T85" fmla="*/ 10 h 166"/>
                <a:gd name="T86" fmla="*/ 116 w 168"/>
                <a:gd name="T87" fmla="*/ 6 h 166"/>
                <a:gd name="T88" fmla="*/ 106 w 168"/>
                <a:gd name="T89" fmla="*/ 2 h 166"/>
                <a:gd name="T90" fmla="*/ 94 w 168"/>
                <a:gd name="T91" fmla="*/ 0 h 166"/>
                <a:gd name="T92" fmla="*/ 84 w 168"/>
                <a:gd name="T93" fmla="*/ 0 h 166"/>
                <a:gd name="T94" fmla="*/ 84 w 168"/>
                <a:gd name="T9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" h="166">
                  <a:moveTo>
                    <a:pt x="84" y="0"/>
                  </a:moveTo>
                  <a:lnTo>
                    <a:pt x="84" y="0"/>
                  </a:lnTo>
                  <a:lnTo>
                    <a:pt x="74" y="0"/>
                  </a:lnTo>
                  <a:lnTo>
                    <a:pt x="62" y="2"/>
                  </a:lnTo>
                  <a:lnTo>
                    <a:pt x="52" y="6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28" y="20"/>
                  </a:lnTo>
                  <a:lnTo>
                    <a:pt x="18" y="32"/>
                  </a:lnTo>
                  <a:lnTo>
                    <a:pt x="10" y="46"/>
                  </a:lnTo>
                  <a:lnTo>
                    <a:pt x="4" y="60"/>
                  </a:lnTo>
                  <a:lnTo>
                    <a:pt x="0" y="76"/>
                  </a:lnTo>
                  <a:lnTo>
                    <a:pt x="2" y="92"/>
                  </a:lnTo>
                  <a:lnTo>
                    <a:pt x="4" y="108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8" y="134"/>
                  </a:lnTo>
                  <a:lnTo>
                    <a:pt x="26" y="142"/>
                  </a:lnTo>
                  <a:lnTo>
                    <a:pt x="34" y="150"/>
                  </a:lnTo>
                  <a:lnTo>
                    <a:pt x="42" y="156"/>
                  </a:lnTo>
                  <a:lnTo>
                    <a:pt x="52" y="160"/>
                  </a:lnTo>
                  <a:lnTo>
                    <a:pt x="62" y="164"/>
                  </a:lnTo>
                  <a:lnTo>
                    <a:pt x="74" y="166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94" y="166"/>
                  </a:lnTo>
                  <a:lnTo>
                    <a:pt x="104" y="164"/>
                  </a:lnTo>
                  <a:lnTo>
                    <a:pt x="11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40" y="146"/>
                  </a:lnTo>
                  <a:lnTo>
                    <a:pt x="150" y="134"/>
                  </a:lnTo>
                  <a:lnTo>
                    <a:pt x="158" y="120"/>
                  </a:lnTo>
                  <a:lnTo>
                    <a:pt x="164" y="104"/>
                  </a:lnTo>
                  <a:lnTo>
                    <a:pt x="168" y="90"/>
                  </a:lnTo>
                  <a:lnTo>
                    <a:pt x="166" y="72"/>
                  </a:lnTo>
                  <a:lnTo>
                    <a:pt x="164" y="56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0" y="32"/>
                  </a:lnTo>
                  <a:lnTo>
                    <a:pt x="142" y="24"/>
                  </a:lnTo>
                  <a:lnTo>
                    <a:pt x="134" y="16"/>
                  </a:lnTo>
                  <a:lnTo>
                    <a:pt x="126" y="10"/>
                  </a:lnTo>
                  <a:lnTo>
                    <a:pt x="116" y="6"/>
                  </a:lnTo>
                  <a:lnTo>
                    <a:pt x="106" y="2"/>
                  </a:lnTo>
                  <a:lnTo>
                    <a:pt x="94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sp>
        <p:nvSpPr>
          <p:cNvPr id="162" name="Freeform 104">
            <a:extLst>
              <a:ext uri="{FF2B5EF4-FFF2-40B4-BE49-F238E27FC236}">
                <a16:creationId xmlns:a16="http://schemas.microsoft.com/office/drawing/2014/main" id="{5BE5BE28-1F22-47A7-8854-5232C9B65756}"/>
              </a:ext>
            </a:extLst>
          </p:cNvPr>
          <p:cNvSpPr>
            <a:spLocks noEditPoints="1"/>
          </p:cNvSpPr>
          <p:nvPr/>
        </p:nvSpPr>
        <p:spPr bwMode="auto">
          <a:xfrm>
            <a:off x="2495936" y="5850018"/>
            <a:ext cx="535455" cy="312028"/>
          </a:xfrm>
          <a:custGeom>
            <a:avLst/>
            <a:gdLst>
              <a:gd name="T0" fmla="*/ 446 w 2502"/>
              <a:gd name="T1" fmla="*/ 1454 h 1458"/>
              <a:gd name="T2" fmla="*/ 310 w 2502"/>
              <a:gd name="T3" fmla="*/ 1416 h 1458"/>
              <a:gd name="T4" fmla="*/ 128 w 2502"/>
              <a:gd name="T5" fmla="*/ 1284 h 1458"/>
              <a:gd name="T6" fmla="*/ 32 w 2502"/>
              <a:gd name="T7" fmla="*/ 1126 h 1458"/>
              <a:gd name="T8" fmla="*/ 0 w 2502"/>
              <a:gd name="T9" fmla="*/ 946 h 1458"/>
              <a:gd name="T10" fmla="*/ 16 w 2502"/>
              <a:gd name="T11" fmla="*/ 818 h 1458"/>
              <a:gd name="T12" fmla="*/ 62 w 2502"/>
              <a:gd name="T13" fmla="*/ 700 h 1458"/>
              <a:gd name="T14" fmla="*/ 188 w 2502"/>
              <a:gd name="T15" fmla="*/ 548 h 1458"/>
              <a:gd name="T16" fmla="*/ 316 w 2502"/>
              <a:gd name="T17" fmla="*/ 470 h 1458"/>
              <a:gd name="T18" fmla="*/ 438 w 2502"/>
              <a:gd name="T19" fmla="*/ 436 h 1458"/>
              <a:gd name="T20" fmla="*/ 564 w 2502"/>
              <a:gd name="T21" fmla="*/ 432 h 1458"/>
              <a:gd name="T22" fmla="*/ 716 w 2502"/>
              <a:gd name="T23" fmla="*/ 418 h 1458"/>
              <a:gd name="T24" fmla="*/ 830 w 2502"/>
              <a:gd name="T25" fmla="*/ 202 h 1458"/>
              <a:gd name="T26" fmla="*/ 1022 w 2502"/>
              <a:gd name="T27" fmla="*/ 54 h 1458"/>
              <a:gd name="T28" fmla="*/ 1264 w 2502"/>
              <a:gd name="T29" fmla="*/ 0 h 1458"/>
              <a:gd name="T30" fmla="*/ 1436 w 2502"/>
              <a:gd name="T31" fmla="*/ 26 h 1458"/>
              <a:gd name="T32" fmla="*/ 1620 w 2502"/>
              <a:gd name="T33" fmla="*/ 126 h 1458"/>
              <a:gd name="T34" fmla="*/ 1758 w 2502"/>
              <a:gd name="T35" fmla="*/ 288 h 1458"/>
              <a:gd name="T36" fmla="*/ 1870 w 2502"/>
              <a:gd name="T37" fmla="*/ 350 h 1458"/>
              <a:gd name="T38" fmla="*/ 2000 w 2502"/>
              <a:gd name="T39" fmla="*/ 348 h 1458"/>
              <a:gd name="T40" fmla="*/ 2136 w 2502"/>
              <a:gd name="T41" fmla="*/ 378 h 1458"/>
              <a:gd name="T42" fmla="*/ 2256 w 2502"/>
              <a:gd name="T43" fmla="*/ 440 h 1458"/>
              <a:gd name="T44" fmla="*/ 2356 w 2502"/>
              <a:gd name="T45" fmla="*/ 528 h 1458"/>
              <a:gd name="T46" fmla="*/ 2434 w 2502"/>
              <a:gd name="T47" fmla="*/ 638 h 1458"/>
              <a:gd name="T48" fmla="*/ 2484 w 2502"/>
              <a:gd name="T49" fmla="*/ 764 h 1458"/>
              <a:gd name="T50" fmla="*/ 2502 w 2502"/>
              <a:gd name="T51" fmla="*/ 904 h 1458"/>
              <a:gd name="T52" fmla="*/ 2492 w 2502"/>
              <a:gd name="T53" fmla="*/ 1008 h 1458"/>
              <a:gd name="T54" fmla="*/ 2454 w 2502"/>
              <a:gd name="T55" fmla="*/ 1130 h 1458"/>
              <a:gd name="T56" fmla="*/ 2386 w 2502"/>
              <a:gd name="T57" fmla="*/ 1242 h 1458"/>
              <a:gd name="T58" fmla="*/ 2314 w 2502"/>
              <a:gd name="T59" fmla="*/ 1318 h 1458"/>
              <a:gd name="T60" fmla="*/ 2140 w 2502"/>
              <a:gd name="T61" fmla="*/ 1424 h 1458"/>
              <a:gd name="T62" fmla="*/ 1988 w 2502"/>
              <a:gd name="T63" fmla="*/ 1458 h 1458"/>
              <a:gd name="T64" fmla="*/ 1984 w 2502"/>
              <a:gd name="T65" fmla="*/ 1386 h 1458"/>
              <a:gd name="T66" fmla="*/ 2198 w 2502"/>
              <a:gd name="T67" fmla="*/ 1314 h 1458"/>
              <a:gd name="T68" fmla="*/ 2354 w 2502"/>
              <a:gd name="T69" fmla="*/ 1160 h 1458"/>
              <a:gd name="T70" fmla="*/ 2428 w 2502"/>
              <a:gd name="T71" fmla="*/ 950 h 1458"/>
              <a:gd name="T72" fmla="*/ 2424 w 2502"/>
              <a:gd name="T73" fmla="*/ 830 h 1458"/>
              <a:gd name="T74" fmla="*/ 2370 w 2502"/>
              <a:gd name="T75" fmla="*/ 672 h 1458"/>
              <a:gd name="T76" fmla="*/ 2214 w 2502"/>
              <a:gd name="T77" fmla="*/ 500 h 1458"/>
              <a:gd name="T78" fmla="*/ 2042 w 2502"/>
              <a:gd name="T79" fmla="*/ 426 h 1458"/>
              <a:gd name="T80" fmla="*/ 1944 w 2502"/>
              <a:gd name="T81" fmla="*/ 416 h 1458"/>
              <a:gd name="T82" fmla="*/ 1786 w 2502"/>
              <a:gd name="T83" fmla="*/ 446 h 1458"/>
              <a:gd name="T84" fmla="*/ 1758 w 2502"/>
              <a:gd name="T85" fmla="*/ 444 h 1458"/>
              <a:gd name="T86" fmla="*/ 1740 w 2502"/>
              <a:gd name="T87" fmla="*/ 422 h 1458"/>
              <a:gd name="T88" fmla="*/ 1644 w 2502"/>
              <a:gd name="T89" fmla="*/ 248 h 1458"/>
              <a:gd name="T90" fmla="*/ 1492 w 2502"/>
              <a:gd name="T91" fmla="*/ 128 h 1458"/>
              <a:gd name="T92" fmla="*/ 1304 w 2502"/>
              <a:gd name="T93" fmla="*/ 74 h 1458"/>
              <a:gd name="T94" fmla="*/ 1126 w 2502"/>
              <a:gd name="T95" fmla="*/ 92 h 1458"/>
              <a:gd name="T96" fmla="*/ 930 w 2502"/>
              <a:gd name="T97" fmla="*/ 202 h 1458"/>
              <a:gd name="T98" fmla="*/ 802 w 2502"/>
              <a:gd name="T99" fmla="*/ 386 h 1458"/>
              <a:gd name="T100" fmla="*/ 768 w 2502"/>
              <a:gd name="T101" fmla="*/ 532 h 1458"/>
              <a:gd name="T102" fmla="*/ 742 w 2502"/>
              <a:gd name="T103" fmla="*/ 556 h 1458"/>
              <a:gd name="T104" fmla="*/ 692 w 2502"/>
              <a:gd name="T105" fmla="*/ 540 h 1458"/>
              <a:gd name="T106" fmla="*/ 566 w 2502"/>
              <a:gd name="T107" fmla="*/ 506 h 1458"/>
              <a:gd name="T108" fmla="*/ 426 w 2502"/>
              <a:gd name="T109" fmla="*/ 512 h 1458"/>
              <a:gd name="T110" fmla="*/ 234 w 2502"/>
              <a:gd name="T111" fmla="*/ 604 h 1458"/>
              <a:gd name="T112" fmla="*/ 106 w 2502"/>
              <a:gd name="T113" fmla="*/ 774 h 1458"/>
              <a:gd name="T114" fmla="*/ 72 w 2502"/>
              <a:gd name="T115" fmla="*/ 946 h 1458"/>
              <a:gd name="T116" fmla="*/ 116 w 2502"/>
              <a:gd name="T117" fmla="*/ 1136 h 1458"/>
              <a:gd name="T118" fmla="*/ 236 w 2502"/>
              <a:gd name="T119" fmla="*/ 1288 h 1458"/>
              <a:gd name="T120" fmla="*/ 410 w 2502"/>
              <a:gd name="T121" fmla="*/ 1374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02" h="1458">
                <a:moveTo>
                  <a:pt x="1984" y="1458"/>
                </a:moveTo>
                <a:lnTo>
                  <a:pt x="1984" y="1458"/>
                </a:lnTo>
                <a:lnTo>
                  <a:pt x="1984" y="1458"/>
                </a:lnTo>
                <a:lnTo>
                  <a:pt x="446" y="1454"/>
                </a:lnTo>
                <a:lnTo>
                  <a:pt x="446" y="1454"/>
                </a:lnTo>
                <a:lnTo>
                  <a:pt x="442" y="1454"/>
                </a:lnTo>
                <a:lnTo>
                  <a:pt x="442" y="1454"/>
                </a:lnTo>
                <a:lnTo>
                  <a:pt x="396" y="1446"/>
                </a:lnTo>
                <a:lnTo>
                  <a:pt x="352" y="1434"/>
                </a:lnTo>
                <a:lnTo>
                  <a:pt x="310" y="1416"/>
                </a:lnTo>
                <a:lnTo>
                  <a:pt x="270" y="1398"/>
                </a:lnTo>
                <a:lnTo>
                  <a:pt x="230" y="1374"/>
                </a:lnTo>
                <a:lnTo>
                  <a:pt x="194" y="1346"/>
                </a:lnTo>
                <a:lnTo>
                  <a:pt x="160" y="1316"/>
                </a:lnTo>
                <a:lnTo>
                  <a:pt x="128" y="1284"/>
                </a:lnTo>
                <a:lnTo>
                  <a:pt x="128" y="1284"/>
                </a:lnTo>
                <a:lnTo>
                  <a:pt x="98" y="1248"/>
                </a:lnTo>
                <a:lnTo>
                  <a:pt x="72" y="1210"/>
                </a:lnTo>
                <a:lnTo>
                  <a:pt x="50" y="1168"/>
                </a:lnTo>
                <a:lnTo>
                  <a:pt x="32" y="1126"/>
                </a:lnTo>
                <a:lnTo>
                  <a:pt x="18" y="1082"/>
                </a:lnTo>
                <a:lnTo>
                  <a:pt x="8" y="1038"/>
                </a:lnTo>
                <a:lnTo>
                  <a:pt x="2" y="992"/>
                </a:lnTo>
                <a:lnTo>
                  <a:pt x="0" y="946"/>
                </a:lnTo>
                <a:lnTo>
                  <a:pt x="0" y="946"/>
                </a:lnTo>
                <a:lnTo>
                  <a:pt x="0" y="920"/>
                </a:lnTo>
                <a:lnTo>
                  <a:pt x="2" y="894"/>
                </a:lnTo>
                <a:lnTo>
                  <a:pt x="6" y="868"/>
                </a:lnTo>
                <a:lnTo>
                  <a:pt x="10" y="842"/>
                </a:lnTo>
                <a:lnTo>
                  <a:pt x="16" y="818"/>
                </a:lnTo>
                <a:lnTo>
                  <a:pt x="24" y="792"/>
                </a:lnTo>
                <a:lnTo>
                  <a:pt x="32" y="768"/>
                </a:lnTo>
                <a:lnTo>
                  <a:pt x="40" y="746"/>
                </a:lnTo>
                <a:lnTo>
                  <a:pt x="50" y="722"/>
                </a:lnTo>
                <a:lnTo>
                  <a:pt x="62" y="700"/>
                </a:lnTo>
                <a:lnTo>
                  <a:pt x="74" y="678"/>
                </a:lnTo>
                <a:lnTo>
                  <a:pt x="88" y="658"/>
                </a:lnTo>
                <a:lnTo>
                  <a:pt x="118" y="618"/>
                </a:lnTo>
                <a:lnTo>
                  <a:pt x="152" y="582"/>
                </a:lnTo>
                <a:lnTo>
                  <a:pt x="188" y="548"/>
                </a:lnTo>
                <a:lnTo>
                  <a:pt x="228" y="518"/>
                </a:lnTo>
                <a:lnTo>
                  <a:pt x="248" y="504"/>
                </a:lnTo>
                <a:lnTo>
                  <a:pt x="270" y="492"/>
                </a:lnTo>
                <a:lnTo>
                  <a:pt x="292" y="480"/>
                </a:lnTo>
                <a:lnTo>
                  <a:pt x="316" y="470"/>
                </a:lnTo>
                <a:lnTo>
                  <a:pt x="338" y="462"/>
                </a:lnTo>
                <a:lnTo>
                  <a:pt x="362" y="454"/>
                </a:lnTo>
                <a:lnTo>
                  <a:pt x="386" y="446"/>
                </a:lnTo>
                <a:lnTo>
                  <a:pt x="412" y="440"/>
                </a:lnTo>
                <a:lnTo>
                  <a:pt x="438" y="436"/>
                </a:lnTo>
                <a:lnTo>
                  <a:pt x="464" y="432"/>
                </a:lnTo>
                <a:lnTo>
                  <a:pt x="490" y="430"/>
                </a:lnTo>
                <a:lnTo>
                  <a:pt x="516" y="430"/>
                </a:lnTo>
                <a:lnTo>
                  <a:pt x="516" y="430"/>
                </a:lnTo>
                <a:lnTo>
                  <a:pt x="564" y="432"/>
                </a:lnTo>
                <a:lnTo>
                  <a:pt x="612" y="440"/>
                </a:lnTo>
                <a:lnTo>
                  <a:pt x="658" y="452"/>
                </a:lnTo>
                <a:lnTo>
                  <a:pt x="704" y="468"/>
                </a:lnTo>
                <a:lnTo>
                  <a:pt x="704" y="468"/>
                </a:lnTo>
                <a:lnTo>
                  <a:pt x="716" y="418"/>
                </a:lnTo>
                <a:lnTo>
                  <a:pt x="732" y="370"/>
                </a:lnTo>
                <a:lnTo>
                  <a:pt x="752" y="324"/>
                </a:lnTo>
                <a:lnTo>
                  <a:pt x="774" y="280"/>
                </a:lnTo>
                <a:lnTo>
                  <a:pt x="800" y="240"/>
                </a:lnTo>
                <a:lnTo>
                  <a:pt x="830" y="202"/>
                </a:lnTo>
                <a:lnTo>
                  <a:pt x="864" y="166"/>
                </a:lnTo>
                <a:lnTo>
                  <a:pt x="900" y="132"/>
                </a:lnTo>
                <a:lnTo>
                  <a:pt x="938" y="104"/>
                </a:lnTo>
                <a:lnTo>
                  <a:pt x="978" y="76"/>
                </a:lnTo>
                <a:lnTo>
                  <a:pt x="1022" y="54"/>
                </a:lnTo>
                <a:lnTo>
                  <a:pt x="1068" y="36"/>
                </a:lnTo>
                <a:lnTo>
                  <a:pt x="1114" y="20"/>
                </a:lnTo>
                <a:lnTo>
                  <a:pt x="1162" y="10"/>
                </a:lnTo>
                <a:lnTo>
                  <a:pt x="1214" y="2"/>
                </a:lnTo>
                <a:lnTo>
                  <a:pt x="1264" y="0"/>
                </a:lnTo>
                <a:lnTo>
                  <a:pt x="1264" y="0"/>
                </a:lnTo>
                <a:lnTo>
                  <a:pt x="1308" y="2"/>
                </a:lnTo>
                <a:lnTo>
                  <a:pt x="1352" y="6"/>
                </a:lnTo>
                <a:lnTo>
                  <a:pt x="1394" y="16"/>
                </a:lnTo>
                <a:lnTo>
                  <a:pt x="1436" y="26"/>
                </a:lnTo>
                <a:lnTo>
                  <a:pt x="1476" y="40"/>
                </a:lnTo>
                <a:lnTo>
                  <a:pt x="1514" y="58"/>
                </a:lnTo>
                <a:lnTo>
                  <a:pt x="1552" y="78"/>
                </a:lnTo>
                <a:lnTo>
                  <a:pt x="1588" y="100"/>
                </a:lnTo>
                <a:lnTo>
                  <a:pt x="1620" y="126"/>
                </a:lnTo>
                <a:lnTo>
                  <a:pt x="1652" y="154"/>
                </a:lnTo>
                <a:lnTo>
                  <a:pt x="1682" y="184"/>
                </a:lnTo>
                <a:lnTo>
                  <a:pt x="1710" y="216"/>
                </a:lnTo>
                <a:lnTo>
                  <a:pt x="1736" y="250"/>
                </a:lnTo>
                <a:lnTo>
                  <a:pt x="1758" y="288"/>
                </a:lnTo>
                <a:lnTo>
                  <a:pt x="1778" y="326"/>
                </a:lnTo>
                <a:lnTo>
                  <a:pt x="1796" y="366"/>
                </a:lnTo>
                <a:lnTo>
                  <a:pt x="1796" y="366"/>
                </a:lnTo>
                <a:lnTo>
                  <a:pt x="1834" y="356"/>
                </a:lnTo>
                <a:lnTo>
                  <a:pt x="1870" y="350"/>
                </a:lnTo>
                <a:lnTo>
                  <a:pt x="1906" y="346"/>
                </a:lnTo>
                <a:lnTo>
                  <a:pt x="1944" y="344"/>
                </a:lnTo>
                <a:lnTo>
                  <a:pt x="1944" y="344"/>
                </a:lnTo>
                <a:lnTo>
                  <a:pt x="1972" y="346"/>
                </a:lnTo>
                <a:lnTo>
                  <a:pt x="2000" y="348"/>
                </a:lnTo>
                <a:lnTo>
                  <a:pt x="2028" y="352"/>
                </a:lnTo>
                <a:lnTo>
                  <a:pt x="2056" y="356"/>
                </a:lnTo>
                <a:lnTo>
                  <a:pt x="2082" y="362"/>
                </a:lnTo>
                <a:lnTo>
                  <a:pt x="2110" y="370"/>
                </a:lnTo>
                <a:lnTo>
                  <a:pt x="2136" y="378"/>
                </a:lnTo>
                <a:lnTo>
                  <a:pt x="2160" y="388"/>
                </a:lnTo>
                <a:lnTo>
                  <a:pt x="2186" y="400"/>
                </a:lnTo>
                <a:lnTo>
                  <a:pt x="2210" y="412"/>
                </a:lnTo>
                <a:lnTo>
                  <a:pt x="2232" y="426"/>
                </a:lnTo>
                <a:lnTo>
                  <a:pt x="2256" y="440"/>
                </a:lnTo>
                <a:lnTo>
                  <a:pt x="2278" y="456"/>
                </a:lnTo>
                <a:lnTo>
                  <a:pt x="2298" y="472"/>
                </a:lnTo>
                <a:lnTo>
                  <a:pt x="2318" y="490"/>
                </a:lnTo>
                <a:lnTo>
                  <a:pt x="2338" y="508"/>
                </a:lnTo>
                <a:lnTo>
                  <a:pt x="2356" y="528"/>
                </a:lnTo>
                <a:lnTo>
                  <a:pt x="2374" y="548"/>
                </a:lnTo>
                <a:lnTo>
                  <a:pt x="2390" y="570"/>
                </a:lnTo>
                <a:lnTo>
                  <a:pt x="2406" y="592"/>
                </a:lnTo>
                <a:lnTo>
                  <a:pt x="2420" y="614"/>
                </a:lnTo>
                <a:lnTo>
                  <a:pt x="2434" y="638"/>
                </a:lnTo>
                <a:lnTo>
                  <a:pt x="2446" y="662"/>
                </a:lnTo>
                <a:lnTo>
                  <a:pt x="2458" y="686"/>
                </a:lnTo>
                <a:lnTo>
                  <a:pt x="2468" y="712"/>
                </a:lnTo>
                <a:lnTo>
                  <a:pt x="2476" y="738"/>
                </a:lnTo>
                <a:lnTo>
                  <a:pt x="2484" y="764"/>
                </a:lnTo>
                <a:lnTo>
                  <a:pt x="2490" y="790"/>
                </a:lnTo>
                <a:lnTo>
                  <a:pt x="2496" y="818"/>
                </a:lnTo>
                <a:lnTo>
                  <a:pt x="2498" y="846"/>
                </a:lnTo>
                <a:lnTo>
                  <a:pt x="2500" y="874"/>
                </a:lnTo>
                <a:lnTo>
                  <a:pt x="2502" y="904"/>
                </a:lnTo>
                <a:lnTo>
                  <a:pt x="2502" y="904"/>
                </a:lnTo>
                <a:lnTo>
                  <a:pt x="2502" y="930"/>
                </a:lnTo>
                <a:lnTo>
                  <a:pt x="2500" y="956"/>
                </a:lnTo>
                <a:lnTo>
                  <a:pt x="2496" y="982"/>
                </a:lnTo>
                <a:lnTo>
                  <a:pt x="2492" y="1008"/>
                </a:lnTo>
                <a:lnTo>
                  <a:pt x="2486" y="1032"/>
                </a:lnTo>
                <a:lnTo>
                  <a:pt x="2480" y="1058"/>
                </a:lnTo>
                <a:lnTo>
                  <a:pt x="2472" y="1082"/>
                </a:lnTo>
                <a:lnTo>
                  <a:pt x="2464" y="1106"/>
                </a:lnTo>
                <a:lnTo>
                  <a:pt x="2454" y="1130"/>
                </a:lnTo>
                <a:lnTo>
                  <a:pt x="2442" y="1154"/>
                </a:lnTo>
                <a:lnTo>
                  <a:pt x="2430" y="1176"/>
                </a:lnTo>
                <a:lnTo>
                  <a:pt x="2416" y="1198"/>
                </a:lnTo>
                <a:lnTo>
                  <a:pt x="2402" y="1220"/>
                </a:lnTo>
                <a:lnTo>
                  <a:pt x="2386" y="1242"/>
                </a:lnTo>
                <a:lnTo>
                  <a:pt x="2370" y="1262"/>
                </a:lnTo>
                <a:lnTo>
                  <a:pt x="2352" y="1282"/>
                </a:lnTo>
                <a:lnTo>
                  <a:pt x="2352" y="1282"/>
                </a:lnTo>
                <a:lnTo>
                  <a:pt x="2334" y="1300"/>
                </a:lnTo>
                <a:lnTo>
                  <a:pt x="2314" y="1318"/>
                </a:lnTo>
                <a:lnTo>
                  <a:pt x="2296" y="1334"/>
                </a:lnTo>
                <a:lnTo>
                  <a:pt x="2274" y="1350"/>
                </a:lnTo>
                <a:lnTo>
                  <a:pt x="2232" y="1380"/>
                </a:lnTo>
                <a:lnTo>
                  <a:pt x="2186" y="1404"/>
                </a:lnTo>
                <a:lnTo>
                  <a:pt x="2140" y="1424"/>
                </a:lnTo>
                <a:lnTo>
                  <a:pt x="2090" y="1440"/>
                </a:lnTo>
                <a:lnTo>
                  <a:pt x="2040" y="1450"/>
                </a:lnTo>
                <a:lnTo>
                  <a:pt x="2014" y="1454"/>
                </a:lnTo>
                <a:lnTo>
                  <a:pt x="1988" y="1458"/>
                </a:lnTo>
                <a:lnTo>
                  <a:pt x="1988" y="1458"/>
                </a:lnTo>
                <a:lnTo>
                  <a:pt x="1984" y="1458"/>
                </a:lnTo>
                <a:lnTo>
                  <a:pt x="1984" y="1458"/>
                </a:lnTo>
                <a:close/>
                <a:moveTo>
                  <a:pt x="450" y="1382"/>
                </a:moveTo>
                <a:lnTo>
                  <a:pt x="1984" y="1386"/>
                </a:lnTo>
                <a:lnTo>
                  <a:pt x="1984" y="1386"/>
                </a:lnTo>
                <a:lnTo>
                  <a:pt x="2030" y="1380"/>
                </a:lnTo>
                <a:lnTo>
                  <a:pt x="2074" y="1368"/>
                </a:lnTo>
                <a:lnTo>
                  <a:pt x="2118" y="1354"/>
                </a:lnTo>
                <a:lnTo>
                  <a:pt x="2158" y="1336"/>
                </a:lnTo>
                <a:lnTo>
                  <a:pt x="2198" y="1314"/>
                </a:lnTo>
                <a:lnTo>
                  <a:pt x="2234" y="1290"/>
                </a:lnTo>
                <a:lnTo>
                  <a:pt x="2268" y="1262"/>
                </a:lnTo>
                <a:lnTo>
                  <a:pt x="2300" y="1230"/>
                </a:lnTo>
                <a:lnTo>
                  <a:pt x="2328" y="1196"/>
                </a:lnTo>
                <a:lnTo>
                  <a:pt x="2354" y="1160"/>
                </a:lnTo>
                <a:lnTo>
                  <a:pt x="2376" y="1122"/>
                </a:lnTo>
                <a:lnTo>
                  <a:pt x="2396" y="1080"/>
                </a:lnTo>
                <a:lnTo>
                  <a:pt x="2410" y="1038"/>
                </a:lnTo>
                <a:lnTo>
                  <a:pt x="2420" y="994"/>
                </a:lnTo>
                <a:lnTo>
                  <a:pt x="2428" y="950"/>
                </a:lnTo>
                <a:lnTo>
                  <a:pt x="2430" y="904"/>
                </a:lnTo>
                <a:lnTo>
                  <a:pt x="2430" y="904"/>
                </a:lnTo>
                <a:lnTo>
                  <a:pt x="2428" y="878"/>
                </a:lnTo>
                <a:lnTo>
                  <a:pt x="2428" y="854"/>
                </a:lnTo>
                <a:lnTo>
                  <a:pt x="2424" y="830"/>
                </a:lnTo>
                <a:lnTo>
                  <a:pt x="2420" y="806"/>
                </a:lnTo>
                <a:lnTo>
                  <a:pt x="2414" y="782"/>
                </a:lnTo>
                <a:lnTo>
                  <a:pt x="2408" y="758"/>
                </a:lnTo>
                <a:lnTo>
                  <a:pt x="2392" y="714"/>
                </a:lnTo>
                <a:lnTo>
                  <a:pt x="2370" y="672"/>
                </a:lnTo>
                <a:lnTo>
                  <a:pt x="2346" y="632"/>
                </a:lnTo>
                <a:lnTo>
                  <a:pt x="2318" y="594"/>
                </a:lnTo>
                <a:lnTo>
                  <a:pt x="2286" y="560"/>
                </a:lnTo>
                <a:lnTo>
                  <a:pt x="2252" y="528"/>
                </a:lnTo>
                <a:lnTo>
                  <a:pt x="2214" y="500"/>
                </a:lnTo>
                <a:lnTo>
                  <a:pt x="2174" y="476"/>
                </a:lnTo>
                <a:lnTo>
                  <a:pt x="2132" y="456"/>
                </a:lnTo>
                <a:lnTo>
                  <a:pt x="2088" y="438"/>
                </a:lnTo>
                <a:lnTo>
                  <a:pt x="2064" y="432"/>
                </a:lnTo>
                <a:lnTo>
                  <a:pt x="2042" y="426"/>
                </a:lnTo>
                <a:lnTo>
                  <a:pt x="2018" y="422"/>
                </a:lnTo>
                <a:lnTo>
                  <a:pt x="1992" y="420"/>
                </a:lnTo>
                <a:lnTo>
                  <a:pt x="1968" y="418"/>
                </a:lnTo>
                <a:lnTo>
                  <a:pt x="1944" y="416"/>
                </a:lnTo>
                <a:lnTo>
                  <a:pt x="1944" y="416"/>
                </a:lnTo>
                <a:lnTo>
                  <a:pt x="1904" y="418"/>
                </a:lnTo>
                <a:lnTo>
                  <a:pt x="1866" y="424"/>
                </a:lnTo>
                <a:lnTo>
                  <a:pt x="1826" y="432"/>
                </a:lnTo>
                <a:lnTo>
                  <a:pt x="1786" y="446"/>
                </a:lnTo>
                <a:lnTo>
                  <a:pt x="1786" y="446"/>
                </a:lnTo>
                <a:lnTo>
                  <a:pt x="1778" y="448"/>
                </a:lnTo>
                <a:lnTo>
                  <a:pt x="1772" y="448"/>
                </a:lnTo>
                <a:lnTo>
                  <a:pt x="1764" y="446"/>
                </a:lnTo>
                <a:lnTo>
                  <a:pt x="1758" y="444"/>
                </a:lnTo>
                <a:lnTo>
                  <a:pt x="1758" y="444"/>
                </a:lnTo>
                <a:lnTo>
                  <a:pt x="1752" y="440"/>
                </a:lnTo>
                <a:lnTo>
                  <a:pt x="1746" y="434"/>
                </a:lnTo>
                <a:lnTo>
                  <a:pt x="1742" y="430"/>
                </a:lnTo>
                <a:lnTo>
                  <a:pt x="1740" y="422"/>
                </a:lnTo>
                <a:lnTo>
                  <a:pt x="1740" y="422"/>
                </a:lnTo>
                <a:lnTo>
                  <a:pt x="1726" y="384"/>
                </a:lnTo>
                <a:lnTo>
                  <a:pt x="1708" y="348"/>
                </a:lnTo>
                <a:lnTo>
                  <a:pt x="1690" y="312"/>
                </a:lnTo>
                <a:lnTo>
                  <a:pt x="1668" y="280"/>
                </a:lnTo>
                <a:lnTo>
                  <a:pt x="1644" y="248"/>
                </a:lnTo>
                <a:lnTo>
                  <a:pt x="1618" y="220"/>
                </a:lnTo>
                <a:lnTo>
                  <a:pt x="1588" y="194"/>
                </a:lnTo>
                <a:lnTo>
                  <a:pt x="1558" y="168"/>
                </a:lnTo>
                <a:lnTo>
                  <a:pt x="1526" y="148"/>
                </a:lnTo>
                <a:lnTo>
                  <a:pt x="1492" y="128"/>
                </a:lnTo>
                <a:lnTo>
                  <a:pt x="1458" y="112"/>
                </a:lnTo>
                <a:lnTo>
                  <a:pt x="1422" y="98"/>
                </a:lnTo>
                <a:lnTo>
                  <a:pt x="1384" y="86"/>
                </a:lnTo>
                <a:lnTo>
                  <a:pt x="1344" y="78"/>
                </a:lnTo>
                <a:lnTo>
                  <a:pt x="1304" y="74"/>
                </a:lnTo>
                <a:lnTo>
                  <a:pt x="1264" y="72"/>
                </a:lnTo>
                <a:lnTo>
                  <a:pt x="1264" y="72"/>
                </a:lnTo>
                <a:lnTo>
                  <a:pt x="1216" y="74"/>
                </a:lnTo>
                <a:lnTo>
                  <a:pt x="1170" y="82"/>
                </a:lnTo>
                <a:lnTo>
                  <a:pt x="1126" y="92"/>
                </a:lnTo>
                <a:lnTo>
                  <a:pt x="1082" y="106"/>
                </a:lnTo>
                <a:lnTo>
                  <a:pt x="1042" y="126"/>
                </a:lnTo>
                <a:lnTo>
                  <a:pt x="1002" y="148"/>
                </a:lnTo>
                <a:lnTo>
                  <a:pt x="964" y="172"/>
                </a:lnTo>
                <a:lnTo>
                  <a:pt x="930" y="202"/>
                </a:lnTo>
                <a:lnTo>
                  <a:pt x="898" y="234"/>
                </a:lnTo>
                <a:lnTo>
                  <a:pt x="870" y="268"/>
                </a:lnTo>
                <a:lnTo>
                  <a:pt x="844" y="306"/>
                </a:lnTo>
                <a:lnTo>
                  <a:pt x="822" y="344"/>
                </a:lnTo>
                <a:lnTo>
                  <a:pt x="802" y="386"/>
                </a:lnTo>
                <a:lnTo>
                  <a:pt x="788" y="430"/>
                </a:lnTo>
                <a:lnTo>
                  <a:pt x="776" y="476"/>
                </a:lnTo>
                <a:lnTo>
                  <a:pt x="770" y="524"/>
                </a:lnTo>
                <a:lnTo>
                  <a:pt x="770" y="524"/>
                </a:lnTo>
                <a:lnTo>
                  <a:pt x="768" y="532"/>
                </a:lnTo>
                <a:lnTo>
                  <a:pt x="764" y="540"/>
                </a:lnTo>
                <a:lnTo>
                  <a:pt x="758" y="546"/>
                </a:lnTo>
                <a:lnTo>
                  <a:pt x="750" y="552"/>
                </a:lnTo>
                <a:lnTo>
                  <a:pt x="750" y="552"/>
                </a:lnTo>
                <a:lnTo>
                  <a:pt x="742" y="556"/>
                </a:lnTo>
                <a:lnTo>
                  <a:pt x="734" y="556"/>
                </a:lnTo>
                <a:lnTo>
                  <a:pt x="726" y="556"/>
                </a:lnTo>
                <a:lnTo>
                  <a:pt x="718" y="552"/>
                </a:lnTo>
                <a:lnTo>
                  <a:pt x="718" y="552"/>
                </a:lnTo>
                <a:lnTo>
                  <a:pt x="692" y="540"/>
                </a:lnTo>
                <a:lnTo>
                  <a:pt x="668" y="530"/>
                </a:lnTo>
                <a:lnTo>
                  <a:pt x="642" y="522"/>
                </a:lnTo>
                <a:lnTo>
                  <a:pt x="618" y="514"/>
                </a:lnTo>
                <a:lnTo>
                  <a:pt x="592" y="510"/>
                </a:lnTo>
                <a:lnTo>
                  <a:pt x="566" y="506"/>
                </a:lnTo>
                <a:lnTo>
                  <a:pt x="542" y="502"/>
                </a:lnTo>
                <a:lnTo>
                  <a:pt x="516" y="502"/>
                </a:lnTo>
                <a:lnTo>
                  <a:pt x="516" y="502"/>
                </a:lnTo>
                <a:lnTo>
                  <a:pt x="470" y="504"/>
                </a:lnTo>
                <a:lnTo>
                  <a:pt x="426" y="512"/>
                </a:lnTo>
                <a:lnTo>
                  <a:pt x="384" y="522"/>
                </a:lnTo>
                <a:lnTo>
                  <a:pt x="344" y="536"/>
                </a:lnTo>
                <a:lnTo>
                  <a:pt x="304" y="556"/>
                </a:lnTo>
                <a:lnTo>
                  <a:pt x="268" y="578"/>
                </a:lnTo>
                <a:lnTo>
                  <a:pt x="234" y="604"/>
                </a:lnTo>
                <a:lnTo>
                  <a:pt x="202" y="632"/>
                </a:lnTo>
                <a:lnTo>
                  <a:pt x="174" y="664"/>
                </a:lnTo>
                <a:lnTo>
                  <a:pt x="148" y="698"/>
                </a:lnTo>
                <a:lnTo>
                  <a:pt x="126" y="734"/>
                </a:lnTo>
                <a:lnTo>
                  <a:pt x="106" y="774"/>
                </a:lnTo>
                <a:lnTo>
                  <a:pt x="92" y="814"/>
                </a:lnTo>
                <a:lnTo>
                  <a:pt x="80" y="856"/>
                </a:lnTo>
                <a:lnTo>
                  <a:pt x="74" y="900"/>
                </a:lnTo>
                <a:lnTo>
                  <a:pt x="72" y="946"/>
                </a:lnTo>
                <a:lnTo>
                  <a:pt x="72" y="946"/>
                </a:lnTo>
                <a:lnTo>
                  <a:pt x="74" y="986"/>
                </a:lnTo>
                <a:lnTo>
                  <a:pt x="80" y="1026"/>
                </a:lnTo>
                <a:lnTo>
                  <a:pt x="88" y="1064"/>
                </a:lnTo>
                <a:lnTo>
                  <a:pt x="100" y="1102"/>
                </a:lnTo>
                <a:lnTo>
                  <a:pt x="116" y="1136"/>
                </a:lnTo>
                <a:lnTo>
                  <a:pt x="134" y="1170"/>
                </a:lnTo>
                <a:lnTo>
                  <a:pt x="156" y="1204"/>
                </a:lnTo>
                <a:lnTo>
                  <a:pt x="180" y="1234"/>
                </a:lnTo>
                <a:lnTo>
                  <a:pt x="206" y="1262"/>
                </a:lnTo>
                <a:lnTo>
                  <a:pt x="236" y="1288"/>
                </a:lnTo>
                <a:lnTo>
                  <a:pt x="266" y="1310"/>
                </a:lnTo>
                <a:lnTo>
                  <a:pt x="300" y="1332"/>
                </a:lnTo>
                <a:lnTo>
                  <a:pt x="334" y="1348"/>
                </a:lnTo>
                <a:lnTo>
                  <a:pt x="372" y="1364"/>
                </a:lnTo>
                <a:lnTo>
                  <a:pt x="410" y="1374"/>
                </a:lnTo>
                <a:lnTo>
                  <a:pt x="450" y="1382"/>
                </a:lnTo>
                <a:lnTo>
                  <a:pt x="450" y="1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IN" sz="900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9969EEA-0531-45E0-B9EC-78CBEF5A85D2}"/>
              </a:ext>
            </a:extLst>
          </p:cNvPr>
          <p:cNvGrpSpPr/>
          <p:nvPr/>
        </p:nvGrpSpPr>
        <p:grpSpPr>
          <a:xfrm>
            <a:off x="6618052" y="5814435"/>
            <a:ext cx="387475" cy="413597"/>
            <a:chOff x="-2562225" y="5651500"/>
            <a:chExt cx="2260600" cy="2413000"/>
          </a:xfrm>
          <a:solidFill>
            <a:schemeClr val="bg1"/>
          </a:solidFill>
        </p:grpSpPr>
        <p:sp>
          <p:nvSpPr>
            <p:cNvPr id="164" name="Freeform 108">
              <a:extLst>
                <a:ext uri="{FF2B5EF4-FFF2-40B4-BE49-F238E27FC236}">
                  <a16:creationId xmlns:a16="http://schemas.microsoft.com/office/drawing/2014/main" id="{72DC631D-7E10-48EE-A06A-502E110F8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3475" y="5651500"/>
              <a:ext cx="2101850" cy="1673225"/>
            </a:xfrm>
            <a:custGeom>
              <a:avLst/>
              <a:gdLst>
                <a:gd name="T0" fmla="*/ 1170 w 1324"/>
                <a:gd name="T1" fmla="*/ 1050 h 1054"/>
                <a:gd name="T2" fmla="*/ 1160 w 1324"/>
                <a:gd name="T3" fmla="*/ 1026 h 1054"/>
                <a:gd name="T4" fmla="*/ 1214 w 1324"/>
                <a:gd name="T5" fmla="*/ 936 h 1054"/>
                <a:gd name="T6" fmla="*/ 1270 w 1324"/>
                <a:gd name="T7" fmla="*/ 758 h 1054"/>
                <a:gd name="T8" fmla="*/ 1276 w 1324"/>
                <a:gd name="T9" fmla="*/ 630 h 1054"/>
                <a:gd name="T10" fmla="*/ 1258 w 1324"/>
                <a:gd name="T11" fmla="*/ 508 h 1054"/>
                <a:gd name="T12" fmla="*/ 1216 w 1324"/>
                <a:gd name="T13" fmla="*/ 396 h 1054"/>
                <a:gd name="T14" fmla="*/ 1156 w 1324"/>
                <a:gd name="T15" fmla="*/ 294 h 1054"/>
                <a:gd name="T16" fmla="*/ 1076 w 1324"/>
                <a:gd name="T17" fmla="*/ 208 h 1054"/>
                <a:gd name="T18" fmla="*/ 982 w 1324"/>
                <a:gd name="T19" fmla="*/ 136 h 1054"/>
                <a:gd name="T20" fmla="*/ 874 w 1324"/>
                <a:gd name="T21" fmla="*/ 84 h 1054"/>
                <a:gd name="T22" fmla="*/ 756 w 1324"/>
                <a:gd name="T23" fmla="*/ 54 h 1054"/>
                <a:gd name="T24" fmla="*/ 662 w 1324"/>
                <a:gd name="T25" fmla="*/ 48 h 1054"/>
                <a:gd name="T26" fmla="*/ 538 w 1324"/>
                <a:gd name="T27" fmla="*/ 60 h 1054"/>
                <a:gd name="T28" fmla="*/ 424 w 1324"/>
                <a:gd name="T29" fmla="*/ 96 h 1054"/>
                <a:gd name="T30" fmla="*/ 318 w 1324"/>
                <a:gd name="T31" fmla="*/ 152 h 1054"/>
                <a:gd name="T32" fmla="*/ 228 w 1324"/>
                <a:gd name="T33" fmla="*/ 228 h 1054"/>
                <a:gd name="T34" fmla="*/ 152 w 1324"/>
                <a:gd name="T35" fmla="*/ 318 h 1054"/>
                <a:gd name="T36" fmla="*/ 96 w 1324"/>
                <a:gd name="T37" fmla="*/ 424 h 1054"/>
                <a:gd name="T38" fmla="*/ 60 w 1324"/>
                <a:gd name="T39" fmla="*/ 538 h 1054"/>
                <a:gd name="T40" fmla="*/ 48 w 1324"/>
                <a:gd name="T41" fmla="*/ 662 h 1054"/>
                <a:gd name="T42" fmla="*/ 56 w 1324"/>
                <a:gd name="T43" fmla="*/ 768 h 1054"/>
                <a:gd name="T44" fmla="*/ 96 w 1324"/>
                <a:gd name="T45" fmla="*/ 902 h 1054"/>
                <a:gd name="T46" fmla="*/ 112 w 1324"/>
                <a:gd name="T47" fmla="*/ 952 h 1054"/>
                <a:gd name="T48" fmla="*/ 92 w 1324"/>
                <a:gd name="T49" fmla="*/ 968 h 1054"/>
                <a:gd name="T50" fmla="*/ 70 w 1324"/>
                <a:gd name="T51" fmla="*/ 956 h 1054"/>
                <a:gd name="T52" fmla="*/ 18 w 1324"/>
                <a:gd name="T53" fmla="*/ 812 h 1054"/>
                <a:gd name="T54" fmla="*/ 0 w 1324"/>
                <a:gd name="T55" fmla="*/ 662 h 1054"/>
                <a:gd name="T56" fmla="*/ 8 w 1324"/>
                <a:gd name="T57" fmla="*/ 562 h 1054"/>
                <a:gd name="T58" fmla="*/ 42 w 1324"/>
                <a:gd name="T59" fmla="*/ 436 h 1054"/>
                <a:gd name="T60" fmla="*/ 96 w 1324"/>
                <a:gd name="T61" fmla="*/ 320 h 1054"/>
                <a:gd name="T62" fmla="*/ 172 w 1324"/>
                <a:gd name="T63" fmla="*/ 218 h 1054"/>
                <a:gd name="T64" fmla="*/ 266 w 1324"/>
                <a:gd name="T65" fmla="*/ 132 h 1054"/>
                <a:gd name="T66" fmla="*/ 376 w 1324"/>
                <a:gd name="T67" fmla="*/ 66 h 1054"/>
                <a:gd name="T68" fmla="*/ 498 w 1324"/>
                <a:gd name="T69" fmla="*/ 22 h 1054"/>
                <a:gd name="T70" fmla="*/ 628 w 1324"/>
                <a:gd name="T71" fmla="*/ 2 h 1054"/>
                <a:gd name="T72" fmla="*/ 730 w 1324"/>
                <a:gd name="T73" fmla="*/ 4 h 1054"/>
                <a:gd name="T74" fmla="*/ 858 w 1324"/>
                <a:gd name="T75" fmla="*/ 30 h 1054"/>
                <a:gd name="T76" fmla="*/ 978 w 1324"/>
                <a:gd name="T77" fmla="*/ 80 h 1054"/>
                <a:gd name="T78" fmla="*/ 1082 w 1324"/>
                <a:gd name="T79" fmla="*/ 152 h 1054"/>
                <a:gd name="T80" fmla="*/ 1172 w 1324"/>
                <a:gd name="T81" fmla="*/ 242 h 1054"/>
                <a:gd name="T82" fmla="*/ 1244 w 1324"/>
                <a:gd name="T83" fmla="*/ 348 h 1054"/>
                <a:gd name="T84" fmla="*/ 1294 w 1324"/>
                <a:gd name="T85" fmla="*/ 466 h 1054"/>
                <a:gd name="T86" fmla="*/ 1320 w 1324"/>
                <a:gd name="T87" fmla="*/ 594 h 1054"/>
                <a:gd name="T88" fmla="*/ 1322 w 1324"/>
                <a:gd name="T89" fmla="*/ 714 h 1054"/>
                <a:gd name="T90" fmla="*/ 1276 w 1324"/>
                <a:gd name="T91" fmla="*/ 910 h 1054"/>
                <a:gd name="T92" fmla="*/ 1202 w 1324"/>
                <a:gd name="T93" fmla="*/ 1044 h 1054"/>
                <a:gd name="T94" fmla="*/ 1184 w 1324"/>
                <a:gd name="T95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4" h="1054">
                  <a:moveTo>
                    <a:pt x="1184" y="1054"/>
                  </a:moveTo>
                  <a:lnTo>
                    <a:pt x="1184" y="1054"/>
                  </a:lnTo>
                  <a:lnTo>
                    <a:pt x="1176" y="1052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64" y="1044"/>
                  </a:lnTo>
                  <a:lnTo>
                    <a:pt x="1160" y="1034"/>
                  </a:lnTo>
                  <a:lnTo>
                    <a:pt x="1160" y="1026"/>
                  </a:lnTo>
                  <a:lnTo>
                    <a:pt x="1164" y="1018"/>
                  </a:lnTo>
                  <a:lnTo>
                    <a:pt x="1164" y="1018"/>
                  </a:lnTo>
                  <a:lnTo>
                    <a:pt x="1190" y="978"/>
                  </a:lnTo>
                  <a:lnTo>
                    <a:pt x="1214" y="936"/>
                  </a:lnTo>
                  <a:lnTo>
                    <a:pt x="1232" y="894"/>
                  </a:lnTo>
                  <a:lnTo>
                    <a:pt x="1248" y="848"/>
                  </a:lnTo>
                  <a:lnTo>
                    <a:pt x="1262" y="804"/>
                  </a:lnTo>
                  <a:lnTo>
                    <a:pt x="1270" y="758"/>
                  </a:lnTo>
                  <a:lnTo>
                    <a:pt x="1276" y="710"/>
                  </a:lnTo>
                  <a:lnTo>
                    <a:pt x="1278" y="662"/>
                  </a:lnTo>
                  <a:lnTo>
                    <a:pt x="1278" y="662"/>
                  </a:lnTo>
                  <a:lnTo>
                    <a:pt x="1276" y="630"/>
                  </a:lnTo>
                  <a:lnTo>
                    <a:pt x="1274" y="600"/>
                  </a:lnTo>
                  <a:lnTo>
                    <a:pt x="1270" y="568"/>
                  </a:lnTo>
                  <a:lnTo>
                    <a:pt x="1264" y="538"/>
                  </a:lnTo>
                  <a:lnTo>
                    <a:pt x="1258" y="508"/>
                  </a:lnTo>
                  <a:lnTo>
                    <a:pt x="1250" y="480"/>
                  </a:lnTo>
                  <a:lnTo>
                    <a:pt x="1240" y="450"/>
                  </a:lnTo>
                  <a:lnTo>
                    <a:pt x="1230" y="424"/>
                  </a:lnTo>
                  <a:lnTo>
                    <a:pt x="1216" y="396"/>
                  </a:lnTo>
                  <a:lnTo>
                    <a:pt x="1204" y="370"/>
                  </a:lnTo>
                  <a:lnTo>
                    <a:pt x="1188" y="344"/>
                  </a:lnTo>
                  <a:lnTo>
                    <a:pt x="1172" y="318"/>
                  </a:lnTo>
                  <a:lnTo>
                    <a:pt x="1156" y="294"/>
                  </a:lnTo>
                  <a:lnTo>
                    <a:pt x="1136" y="272"/>
                  </a:lnTo>
                  <a:lnTo>
                    <a:pt x="1118" y="248"/>
                  </a:lnTo>
                  <a:lnTo>
                    <a:pt x="1098" y="228"/>
                  </a:lnTo>
                  <a:lnTo>
                    <a:pt x="1076" y="208"/>
                  </a:lnTo>
                  <a:lnTo>
                    <a:pt x="1054" y="188"/>
                  </a:lnTo>
                  <a:lnTo>
                    <a:pt x="1030" y="170"/>
                  </a:lnTo>
                  <a:lnTo>
                    <a:pt x="1006" y="152"/>
                  </a:lnTo>
                  <a:lnTo>
                    <a:pt x="982" y="136"/>
                  </a:lnTo>
                  <a:lnTo>
                    <a:pt x="956" y="122"/>
                  </a:lnTo>
                  <a:lnTo>
                    <a:pt x="928" y="108"/>
                  </a:lnTo>
                  <a:lnTo>
                    <a:pt x="902" y="96"/>
                  </a:lnTo>
                  <a:lnTo>
                    <a:pt x="874" y="84"/>
                  </a:lnTo>
                  <a:lnTo>
                    <a:pt x="846" y="74"/>
                  </a:lnTo>
                  <a:lnTo>
                    <a:pt x="816" y="66"/>
                  </a:lnTo>
                  <a:lnTo>
                    <a:pt x="786" y="60"/>
                  </a:lnTo>
                  <a:lnTo>
                    <a:pt x="756" y="54"/>
                  </a:lnTo>
                  <a:lnTo>
                    <a:pt x="726" y="50"/>
                  </a:lnTo>
                  <a:lnTo>
                    <a:pt x="694" y="48"/>
                  </a:lnTo>
                  <a:lnTo>
                    <a:pt x="662" y="48"/>
                  </a:lnTo>
                  <a:lnTo>
                    <a:pt x="662" y="48"/>
                  </a:lnTo>
                  <a:lnTo>
                    <a:pt x="630" y="48"/>
                  </a:lnTo>
                  <a:lnTo>
                    <a:pt x="600" y="50"/>
                  </a:lnTo>
                  <a:lnTo>
                    <a:pt x="568" y="54"/>
                  </a:lnTo>
                  <a:lnTo>
                    <a:pt x="538" y="60"/>
                  </a:lnTo>
                  <a:lnTo>
                    <a:pt x="508" y="66"/>
                  </a:lnTo>
                  <a:lnTo>
                    <a:pt x="480" y="74"/>
                  </a:lnTo>
                  <a:lnTo>
                    <a:pt x="450" y="84"/>
                  </a:lnTo>
                  <a:lnTo>
                    <a:pt x="424" y="96"/>
                  </a:lnTo>
                  <a:lnTo>
                    <a:pt x="396" y="108"/>
                  </a:lnTo>
                  <a:lnTo>
                    <a:pt x="370" y="122"/>
                  </a:lnTo>
                  <a:lnTo>
                    <a:pt x="344" y="136"/>
                  </a:lnTo>
                  <a:lnTo>
                    <a:pt x="318" y="152"/>
                  </a:lnTo>
                  <a:lnTo>
                    <a:pt x="294" y="170"/>
                  </a:lnTo>
                  <a:lnTo>
                    <a:pt x="272" y="188"/>
                  </a:lnTo>
                  <a:lnTo>
                    <a:pt x="248" y="208"/>
                  </a:lnTo>
                  <a:lnTo>
                    <a:pt x="228" y="228"/>
                  </a:lnTo>
                  <a:lnTo>
                    <a:pt x="208" y="248"/>
                  </a:lnTo>
                  <a:lnTo>
                    <a:pt x="188" y="272"/>
                  </a:lnTo>
                  <a:lnTo>
                    <a:pt x="170" y="294"/>
                  </a:lnTo>
                  <a:lnTo>
                    <a:pt x="152" y="318"/>
                  </a:lnTo>
                  <a:lnTo>
                    <a:pt x="136" y="344"/>
                  </a:lnTo>
                  <a:lnTo>
                    <a:pt x="122" y="370"/>
                  </a:lnTo>
                  <a:lnTo>
                    <a:pt x="108" y="396"/>
                  </a:lnTo>
                  <a:lnTo>
                    <a:pt x="96" y="424"/>
                  </a:lnTo>
                  <a:lnTo>
                    <a:pt x="84" y="450"/>
                  </a:lnTo>
                  <a:lnTo>
                    <a:pt x="74" y="480"/>
                  </a:lnTo>
                  <a:lnTo>
                    <a:pt x="66" y="508"/>
                  </a:lnTo>
                  <a:lnTo>
                    <a:pt x="60" y="538"/>
                  </a:lnTo>
                  <a:lnTo>
                    <a:pt x="54" y="568"/>
                  </a:lnTo>
                  <a:lnTo>
                    <a:pt x="50" y="600"/>
                  </a:lnTo>
                  <a:lnTo>
                    <a:pt x="48" y="630"/>
                  </a:lnTo>
                  <a:lnTo>
                    <a:pt x="48" y="662"/>
                  </a:lnTo>
                  <a:lnTo>
                    <a:pt x="48" y="662"/>
                  </a:lnTo>
                  <a:lnTo>
                    <a:pt x="48" y="698"/>
                  </a:lnTo>
                  <a:lnTo>
                    <a:pt x="52" y="734"/>
                  </a:lnTo>
                  <a:lnTo>
                    <a:pt x="56" y="768"/>
                  </a:lnTo>
                  <a:lnTo>
                    <a:pt x="62" y="802"/>
                  </a:lnTo>
                  <a:lnTo>
                    <a:pt x="72" y="836"/>
                  </a:lnTo>
                  <a:lnTo>
                    <a:pt x="82" y="870"/>
                  </a:lnTo>
                  <a:lnTo>
                    <a:pt x="96" y="902"/>
                  </a:lnTo>
                  <a:lnTo>
                    <a:pt x="110" y="934"/>
                  </a:lnTo>
                  <a:lnTo>
                    <a:pt x="110" y="934"/>
                  </a:lnTo>
                  <a:lnTo>
                    <a:pt x="112" y="944"/>
                  </a:lnTo>
                  <a:lnTo>
                    <a:pt x="112" y="952"/>
                  </a:lnTo>
                  <a:lnTo>
                    <a:pt x="108" y="960"/>
                  </a:lnTo>
                  <a:lnTo>
                    <a:pt x="100" y="966"/>
                  </a:lnTo>
                  <a:lnTo>
                    <a:pt x="100" y="966"/>
                  </a:lnTo>
                  <a:lnTo>
                    <a:pt x="92" y="968"/>
                  </a:lnTo>
                  <a:lnTo>
                    <a:pt x="82" y="966"/>
                  </a:lnTo>
                  <a:lnTo>
                    <a:pt x="74" y="962"/>
                  </a:lnTo>
                  <a:lnTo>
                    <a:pt x="70" y="956"/>
                  </a:lnTo>
                  <a:lnTo>
                    <a:pt x="70" y="956"/>
                  </a:lnTo>
                  <a:lnTo>
                    <a:pt x="54" y="920"/>
                  </a:lnTo>
                  <a:lnTo>
                    <a:pt x="40" y="886"/>
                  </a:lnTo>
                  <a:lnTo>
                    <a:pt x="28" y="850"/>
                  </a:lnTo>
                  <a:lnTo>
                    <a:pt x="18" y="812"/>
                  </a:lnTo>
                  <a:lnTo>
                    <a:pt x="10" y="776"/>
                  </a:lnTo>
                  <a:lnTo>
                    <a:pt x="6" y="738"/>
                  </a:lnTo>
                  <a:lnTo>
                    <a:pt x="2" y="700"/>
                  </a:lnTo>
                  <a:lnTo>
                    <a:pt x="0" y="662"/>
                  </a:lnTo>
                  <a:lnTo>
                    <a:pt x="0" y="662"/>
                  </a:lnTo>
                  <a:lnTo>
                    <a:pt x="2" y="628"/>
                  </a:lnTo>
                  <a:lnTo>
                    <a:pt x="4" y="594"/>
                  </a:lnTo>
                  <a:lnTo>
                    <a:pt x="8" y="562"/>
                  </a:lnTo>
                  <a:lnTo>
                    <a:pt x="14" y="530"/>
                  </a:lnTo>
                  <a:lnTo>
                    <a:pt x="22" y="498"/>
                  </a:lnTo>
                  <a:lnTo>
                    <a:pt x="30" y="466"/>
                  </a:lnTo>
                  <a:lnTo>
                    <a:pt x="42" y="436"/>
                  </a:lnTo>
                  <a:lnTo>
                    <a:pt x="52" y="406"/>
                  </a:lnTo>
                  <a:lnTo>
                    <a:pt x="66" y="376"/>
                  </a:lnTo>
                  <a:lnTo>
                    <a:pt x="80" y="348"/>
                  </a:lnTo>
                  <a:lnTo>
                    <a:pt x="96" y="320"/>
                  </a:lnTo>
                  <a:lnTo>
                    <a:pt x="114" y="292"/>
                  </a:lnTo>
                  <a:lnTo>
                    <a:pt x="132" y="266"/>
                  </a:lnTo>
                  <a:lnTo>
                    <a:pt x="152" y="242"/>
                  </a:lnTo>
                  <a:lnTo>
                    <a:pt x="172" y="218"/>
                  </a:lnTo>
                  <a:lnTo>
                    <a:pt x="194" y="194"/>
                  </a:lnTo>
                  <a:lnTo>
                    <a:pt x="218" y="172"/>
                  </a:lnTo>
                  <a:lnTo>
                    <a:pt x="242" y="152"/>
                  </a:lnTo>
                  <a:lnTo>
                    <a:pt x="266" y="132"/>
                  </a:lnTo>
                  <a:lnTo>
                    <a:pt x="292" y="114"/>
                  </a:lnTo>
                  <a:lnTo>
                    <a:pt x="320" y="96"/>
                  </a:lnTo>
                  <a:lnTo>
                    <a:pt x="348" y="80"/>
                  </a:lnTo>
                  <a:lnTo>
                    <a:pt x="376" y="66"/>
                  </a:lnTo>
                  <a:lnTo>
                    <a:pt x="406" y="52"/>
                  </a:lnTo>
                  <a:lnTo>
                    <a:pt x="436" y="42"/>
                  </a:lnTo>
                  <a:lnTo>
                    <a:pt x="466" y="30"/>
                  </a:lnTo>
                  <a:lnTo>
                    <a:pt x="498" y="22"/>
                  </a:lnTo>
                  <a:lnTo>
                    <a:pt x="530" y="14"/>
                  </a:lnTo>
                  <a:lnTo>
                    <a:pt x="562" y="8"/>
                  </a:lnTo>
                  <a:lnTo>
                    <a:pt x="594" y="4"/>
                  </a:lnTo>
                  <a:lnTo>
                    <a:pt x="628" y="2"/>
                  </a:lnTo>
                  <a:lnTo>
                    <a:pt x="662" y="0"/>
                  </a:lnTo>
                  <a:lnTo>
                    <a:pt x="662" y="0"/>
                  </a:lnTo>
                  <a:lnTo>
                    <a:pt x="696" y="2"/>
                  </a:lnTo>
                  <a:lnTo>
                    <a:pt x="730" y="4"/>
                  </a:lnTo>
                  <a:lnTo>
                    <a:pt x="762" y="8"/>
                  </a:lnTo>
                  <a:lnTo>
                    <a:pt x="796" y="14"/>
                  </a:lnTo>
                  <a:lnTo>
                    <a:pt x="828" y="22"/>
                  </a:lnTo>
                  <a:lnTo>
                    <a:pt x="858" y="30"/>
                  </a:lnTo>
                  <a:lnTo>
                    <a:pt x="890" y="42"/>
                  </a:lnTo>
                  <a:lnTo>
                    <a:pt x="920" y="52"/>
                  </a:lnTo>
                  <a:lnTo>
                    <a:pt x="948" y="66"/>
                  </a:lnTo>
                  <a:lnTo>
                    <a:pt x="978" y="80"/>
                  </a:lnTo>
                  <a:lnTo>
                    <a:pt x="1004" y="96"/>
                  </a:lnTo>
                  <a:lnTo>
                    <a:pt x="1032" y="114"/>
                  </a:lnTo>
                  <a:lnTo>
                    <a:pt x="1058" y="132"/>
                  </a:lnTo>
                  <a:lnTo>
                    <a:pt x="1082" y="152"/>
                  </a:lnTo>
                  <a:lnTo>
                    <a:pt x="1106" y="172"/>
                  </a:lnTo>
                  <a:lnTo>
                    <a:pt x="1130" y="194"/>
                  </a:lnTo>
                  <a:lnTo>
                    <a:pt x="1152" y="218"/>
                  </a:lnTo>
                  <a:lnTo>
                    <a:pt x="1172" y="242"/>
                  </a:lnTo>
                  <a:lnTo>
                    <a:pt x="1192" y="266"/>
                  </a:lnTo>
                  <a:lnTo>
                    <a:pt x="1210" y="292"/>
                  </a:lnTo>
                  <a:lnTo>
                    <a:pt x="1228" y="320"/>
                  </a:lnTo>
                  <a:lnTo>
                    <a:pt x="1244" y="348"/>
                  </a:lnTo>
                  <a:lnTo>
                    <a:pt x="1258" y="376"/>
                  </a:lnTo>
                  <a:lnTo>
                    <a:pt x="1272" y="406"/>
                  </a:lnTo>
                  <a:lnTo>
                    <a:pt x="1284" y="436"/>
                  </a:lnTo>
                  <a:lnTo>
                    <a:pt x="1294" y="466"/>
                  </a:lnTo>
                  <a:lnTo>
                    <a:pt x="1302" y="498"/>
                  </a:lnTo>
                  <a:lnTo>
                    <a:pt x="1310" y="530"/>
                  </a:lnTo>
                  <a:lnTo>
                    <a:pt x="1316" y="562"/>
                  </a:lnTo>
                  <a:lnTo>
                    <a:pt x="1320" y="594"/>
                  </a:lnTo>
                  <a:lnTo>
                    <a:pt x="1322" y="628"/>
                  </a:lnTo>
                  <a:lnTo>
                    <a:pt x="1324" y="662"/>
                  </a:lnTo>
                  <a:lnTo>
                    <a:pt x="1324" y="662"/>
                  </a:lnTo>
                  <a:lnTo>
                    <a:pt x="1322" y="714"/>
                  </a:lnTo>
                  <a:lnTo>
                    <a:pt x="1316" y="764"/>
                  </a:lnTo>
                  <a:lnTo>
                    <a:pt x="1306" y="814"/>
                  </a:lnTo>
                  <a:lnTo>
                    <a:pt x="1292" y="862"/>
                  </a:lnTo>
                  <a:lnTo>
                    <a:pt x="1276" y="910"/>
                  </a:lnTo>
                  <a:lnTo>
                    <a:pt x="1254" y="956"/>
                  </a:lnTo>
                  <a:lnTo>
                    <a:pt x="1230" y="1002"/>
                  </a:lnTo>
                  <a:lnTo>
                    <a:pt x="1202" y="1044"/>
                  </a:lnTo>
                  <a:lnTo>
                    <a:pt x="1202" y="1044"/>
                  </a:lnTo>
                  <a:lnTo>
                    <a:pt x="1198" y="1048"/>
                  </a:lnTo>
                  <a:lnTo>
                    <a:pt x="1194" y="1052"/>
                  </a:lnTo>
                  <a:lnTo>
                    <a:pt x="1188" y="1054"/>
                  </a:lnTo>
                  <a:lnTo>
                    <a:pt x="1184" y="1054"/>
                  </a:lnTo>
                  <a:lnTo>
                    <a:pt x="1184" y="10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5" name="Freeform 109">
              <a:extLst>
                <a:ext uri="{FF2B5EF4-FFF2-40B4-BE49-F238E27FC236}">
                  <a16:creationId xmlns:a16="http://schemas.microsoft.com/office/drawing/2014/main" id="{B010CE45-D935-4233-A039-733536936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9925" y="5651500"/>
              <a:ext cx="1174750" cy="1647825"/>
            </a:xfrm>
            <a:custGeom>
              <a:avLst/>
              <a:gdLst>
                <a:gd name="T0" fmla="*/ 652 w 740"/>
                <a:gd name="T1" fmla="*/ 1036 h 1038"/>
                <a:gd name="T2" fmla="*/ 638 w 740"/>
                <a:gd name="T3" fmla="*/ 1024 h 1038"/>
                <a:gd name="T4" fmla="*/ 638 w 740"/>
                <a:gd name="T5" fmla="*/ 1006 h 1038"/>
                <a:gd name="T6" fmla="*/ 672 w 740"/>
                <a:gd name="T7" fmla="*/ 886 h 1038"/>
                <a:gd name="T8" fmla="*/ 690 w 740"/>
                <a:gd name="T9" fmla="*/ 754 h 1038"/>
                <a:gd name="T10" fmla="*/ 694 w 740"/>
                <a:gd name="T11" fmla="*/ 662 h 1038"/>
                <a:gd name="T12" fmla="*/ 680 w 740"/>
                <a:gd name="T13" fmla="*/ 480 h 1038"/>
                <a:gd name="T14" fmla="*/ 638 w 740"/>
                <a:gd name="T15" fmla="*/ 316 h 1038"/>
                <a:gd name="T16" fmla="*/ 594 w 740"/>
                <a:gd name="T17" fmla="*/ 222 h 1038"/>
                <a:gd name="T18" fmla="*/ 518 w 740"/>
                <a:gd name="T19" fmla="*/ 118 h 1038"/>
                <a:gd name="T20" fmla="*/ 462 w 740"/>
                <a:gd name="T21" fmla="*/ 72 h 1038"/>
                <a:gd name="T22" fmla="*/ 416 w 740"/>
                <a:gd name="T23" fmla="*/ 54 h 1038"/>
                <a:gd name="T24" fmla="*/ 370 w 740"/>
                <a:gd name="T25" fmla="*/ 48 h 1038"/>
                <a:gd name="T26" fmla="*/ 338 w 740"/>
                <a:gd name="T27" fmla="*/ 50 h 1038"/>
                <a:gd name="T28" fmla="*/ 290 w 740"/>
                <a:gd name="T29" fmla="*/ 66 h 1038"/>
                <a:gd name="T30" fmla="*/ 244 w 740"/>
                <a:gd name="T31" fmla="*/ 96 h 1038"/>
                <a:gd name="T32" fmla="*/ 164 w 740"/>
                <a:gd name="T33" fmla="*/ 188 h 1038"/>
                <a:gd name="T34" fmla="*/ 102 w 740"/>
                <a:gd name="T35" fmla="*/ 318 h 1038"/>
                <a:gd name="T36" fmla="*/ 62 w 740"/>
                <a:gd name="T37" fmla="*/ 480 h 1038"/>
                <a:gd name="T38" fmla="*/ 48 w 740"/>
                <a:gd name="T39" fmla="*/ 662 h 1038"/>
                <a:gd name="T40" fmla="*/ 50 w 740"/>
                <a:gd name="T41" fmla="*/ 756 h 1038"/>
                <a:gd name="T42" fmla="*/ 62 w 740"/>
                <a:gd name="T43" fmla="*/ 846 h 1038"/>
                <a:gd name="T44" fmla="*/ 52 w 740"/>
                <a:gd name="T45" fmla="*/ 870 h 1038"/>
                <a:gd name="T46" fmla="*/ 34 w 740"/>
                <a:gd name="T47" fmla="*/ 874 h 1038"/>
                <a:gd name="T48" fmla="*/ 16 w 740"/>
                <a:gd name="T49" fmla="*/ 854 h 1038"/>
                <a:gd name="T50" fmla="*/ 4 w 740"/>
                <a:gd name="T51" fmla="*/ 760 h 1038"/>
                <a:gd name="T52" fmla="*/ 0 w 740"/>
                <a:gd name="T53" fmla="*/ 662 h 1038"/>
                <a:gd name="T54" fmla="*/ 16 w 740"/>
                <a:gd name="T55" fmla="*/ 472 h 1038"/>
                <a:gd name="T56" fmla="*/ 60 w 740"/>
                <a:gd name="T57" fmla="*/ 300 h 1038"/>
                <a:gd name="T58" fmla="*/ 106 w 740"/>
                <a:gd name="T59" fmla="*/ 200 h 1038"/>
                <a:gd name="T60" fmla="*/ 162 w 740"/>
                <a:gd name="T61" fmla="*/ 114 h 1038"/>
                <a:gd name="T62" fmla="*/ 210 w 740"/>
                <a:gd name="T63" fmla="*/ 66 h 1038"/>
                <a:gd name="T64" fmla="*/ 260 w 740"/>
                <a:gd name="T65" fmla="*/ 30 h 1038"/>
                <a:gd name="T66" fmla="*/ 314 w 740"/>
                <a:gd name="T67" fmla="*/ 8 h 1038"/>
                <a:gd name="T68" fmla="*/ 370 w 740"/>
                <a:gd name="T69" fmla="*/ 0 h 1038"/>
                <a:gd name="T70" fmla="*/ 408 w 740"/>
                <a:gd name="T71" fmla="*/ 4 h 1038"/>
                <a:gd name="T72" fmla="*/ 462 w 740"/>
                <a:gd name="T73" fmla="*/ 22 h 1038"/>
                <a:gd name="T74" fmla="*/ 514 w 740"/>
                <a:gd name="T75" fmla="*/ 52 h 1038"/>
                <a:gd name="T76" fmla="*/ 564 w 740"/>
                <a:gd name="T77" fmla="*/ 96 h 1038"/>
                <a:gd name="T78" fmla="*/ 608 w 740"/>
                <a:gd name="T79" fmla="*/ 154 h 1038"/>
                <a:gd name="T80" fmla="*/ 660 w 740"/>
                <a:gd name="T81" fmla="*/ 248 h 1038"/>
                <a:gd name="T82" fmla="*/ 712 w 740"/>
                <a:gd name="T83" fmla="*/ 412 h 1038"/>
                <a:gd name="T84" fmla="*/ 738 w 740"/>
                <a:gd name="T85" fmla="*/ 598 h 1038"/>
                <a:gd name="T86" fmla="*/ 738 w 740"/>
                <a:gd name="T87" fmla="*/ 710 h 1038"/>
                <a:gd name="T88" fmla="*/ 724 w 740"/>
                <a:gd name="T89" fmla="*/ 850 h 1038"/>
                <a:gd name="T90" fmla="*/ 694 w 740"/>
                <a:gd name="T91" fmla="*/ 982 h 1038"/>
                <a:gd name="T92" fmla="*/ 678 w 740"/>
                <a:gd name="T93" fmla="*/ 1028 h 1038"/>
                <a:gd name="T94" fmla="*/ 660 w 740"/>
                <a:gd name="T95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0" h="1038">
                  <a:moveTo>
                    <a:pt x="660" y="1038"/>
                  </a:moveTo>
                  <a:lnTo>
                    <a:pt x="660" y="1038"/>
                  </a:lnTo>
                  <a:lnTo>
                    <a:pt x="652" y="1036"/>
                  </a:lnTo>
                  <a:lnTo>
                    <a:pt x="652" y="1036"/>
                  </a:lnTo>
                  <a:lnTo>
                    <a:pt x="644" y="1032"/>
                  </a:lnTo>
                  <a:lnTo>
                    <a:pt x="638" y="1024"/>
                  </a:lnTo>
                  <a:lnTo>
                    <a:pt x="636" y="1016"/>
                  </a:lnTo>
                  <a:lnTo>
                    <a:pt x="638" y="1006"/>
                  </a:lnTo>
                  <a:lnTo>
                    <a:pt x="638" y="1006"/>
                  </a:lnTo>
                  <a:lnTo>
                    <a:pt x="650" y="968"/>
                  </a:lnTo>
                  <a:lnTo>
                    <a:pt x="662" y="928"/>
                  </a:lnTo>
                  <a:lnTo>
                    <a:pt x="672" y="886"/>
                  </a:lnTo>
                  <a:lnTo>
                    <a:pt x="680" y="842"/>
                  </a:lnTo>
                  <a:lnTo>
                    <a:pt x="686" y="798"/>
                  </a:lnTo>
                  <a:lnTo>
                    <a:pt x="690" y="754"/>
                  </a:lnTo>
                  <a:lnTo>
                    <a:pt x="692" y="708"/>
                  </a:lnTo>
                  <a:lnTo>
                    <a:pt x="694" y="662"/>
                  </a:lnTo>
                  <a:lnTo>
                    <a:pt x="694" y="662"/>
                  </a:lnTo>
                  <a:lnTo>
                    <a:pt x="692" y="600"/>
                  </a:lnTo>
                  <a:lnTo>
                    <a:pt x="688" y="540"/>
                  </a:lnTo>
                  <a:lnTo>
                    <a:pt x="680" y="480"/>
                  </a:lnTo>
                  <a:lnTo>
                    <a:pt x="668" y="424"/>
                  </a:lnTo>
                  <a:lnTo>
                    <a:pt x="654" y="368"/>
                  </a:lnTo>
                  <a:lnTo>
                    <a:pt x="638" y="316"/>
                  </a:lnTo>
                  <a:lnTo>
                    <a:pt x="618" y="268"/>
                  </a:lnTo>
                  <a:lnTo>
                    <a:pt x="594" y="222"/>
                  </a:lnTo>
                  <a:lnTo>
                    <a:pt x="594" y="222"/>
                  </a:lnTo>
                  <a:lnTo>
                    <a:pt x="572" y="182"/>
                  </a:lnTo>
                  <a:lnTo>
                    <a:pt x="546" y="148"/>
                  </a:lnTo>
                  <a:lnTo>
                    <a:pt x="518" y="118"/>
                  </a:lnTo>
                  <a:lnTo>
                    <a:pt x="492" y="92"/>
                  </a:lnTo>
                  <a:lnTo>
                    <a:pt x="476" y="82"/>
                  </a:lnTo>
                  <a:lnTo>
                    <a:pt x="462" y="72"/>
                  </a:lnTo>
                  <a:lnTo>
                    <a:pt x="448" y="64"/>
                  </a:lnTo>
                  <a:lnTo>
                    <a:pt x="432" y="58"/>
                  </a:lnTo>
                  <a:lnTo>
                    <a:pt x="416" y="54"/>
                  </a:lnTo>
                  <a:lnTo>
                    <a:pt x="402" y="50"/>
                  </a:lnTo>
                  <a:lnTo>
                    <a:pt x="386" y="48"/>
                  </a:lnTo>
                  <a:lnTo>
                    <a:pt x="370" y="48"/>
                  </a:lnTo>
                  <a:lnTo>
                    <a:pt x="370" y="48"/>
                  </a:lnTo>
                  <a:lnTo>
                    <a:pt x="354" y="48"/>
                  </a:lnTo>
                  <a:lnTo>
                    <a:pt x="338" y="50"/>
                  </a:lnTo>
                  <a:lnTo>
                    <a:pt x="322" y="54"/>
                  </a:lnTo>
                  <a:lnTo>
                    <a:pt x="306" y="60"/>
                  </a:lnTo>
                  <a:lnTo>
                    <a:pt x="290" y="66"/>
                  </a:lnTo>
                  <a:lnTo>
                    <a:pt x="274" y="74"/>
                  </a:lnTo>
                  <a:lnTo>
                    <a:pt x="260" y="84"/>
                  </a:lnTo>
                  <a:lnTo>
                    <a:pt x="244" y="96"/>
                  </a:lnTo>
                  <a:lnTo>
                    <a:pt x="216" y="122"/>
                  </a:lnTo>
                  <a:lnTo>
                    <a:pt x="190" y="152"/>
                  </a:lnTo>
                  <a:lnTo>
                    <a:pt x="164" y="188"/>
                  </a:lnTo>
                  <a:lnTo>
                    <a:pt x="142" y="228"/>
                  </a:lnTo>
                  <a:lnTo>
                    <a:pt x="120" y="272"/>
                  </a:lnTo>
                  <a:lnTo>
                    <a:pt x="102" y="318"/>
                  </a:lnTo>
                  <a:lnTo>
                    <a:pt x="86" y="370"/>
                  </a:lnTo>
                  <a:lnTo>
                    <a:pt x="72" y="424"/>
                  </a:lnTo>
                  <a:lnTo>
                    <a:pt x="62" y="480"/>
                  </a:lnTo>
                  <a:lnTo>
                    <a:pt x="54" y="538"/>
                  </a:lnTo>
                  <a:lnTo>
                    <a:pt x="48" y="600"/>
                  </a:lnTo>
                  <a:lnTo>
                    <a:pt x="48" y="662"/>
                  </a:lnTo>
                  <a:lnTo>
                    <a:pt x="48" y="662"/>
                  </a:lnTo>
                  <a:lnTo>
                    <a:pt x="48" y="710"/>
                  </a:lnTo>
                  <a:lnTo>
                    <a:pt x="50" y="756"/>
                  </a:lnTo>
                  <a:lnTo>
                    <a:pt x="56" y="802"/>
                  </a:lnTo>
                  <a:lnTo>
                    <a:pt x="62" y="846"/>
                  </a:lnTo>
                  <a:lnTo>
                    <a:pt x="62" y="846"/>
                  </a:lnTo>
                  <a:lnTo>
                    <a:pt x="62" y="856"/>
                  </a:lnTo>
                  <a:lnTo>
                    <a:pt x="58" y="864"/>
                  </a:lnTo>
                  <a:lnTo>
                    <a:pt x="52" y="870"/>
                  </a:lnTo>
                  <a:lnTo>
                    <a:pt x="44" y="874"/>
                  </a:lnTo>
                  <a:lnTo>
                    <a:pt x="44" y="874"/>
                  </a:lnTo>
                  <a:lnTo>
                    <a:pt x="34" y="874"/>
                  </a:lnTo>
                  <a:lnTo>
                    <a:pt x="26" y="870"/>
                  </a:lnTo>
                  <a:lnTo>
                    <a:pt x="20" y="862"/>
                  </a:lnTo>
                  <a:lnTo>
                    <a:pt x="16" y="854"/>
                  </a:lnTo>
                  <a:lnTo>
                    <a:pt x="16" y="854"/>
                  </a:lnTo>
                  <a:lnTo>
                    <a:pt x="10" y="808"/>
                  </a:lnTo>
                  <a:lnTo>
                    <a:pt x="4" y="760"/>
                  </a:lnTo>
                  <a:lnTo>
                    <a:pt x="2" y="712"/>
                  </a:lnTo>
                  <a:lnTo>
                    <a:pt x="0" y="662"/>
                  </a:lnTo>
                  <a:lnTo>
                    <a:pt x="0" y="662"/>
                  </a:lnTo>
                  <a:lnTo>
                    <a:pt x="2" y="598"/>
                  </a:lnTo>
                  <a:lnTo>
                    <a:pt x="8" y="534"/>
                  </a:lnTo>
                  <a:lnTo>
                    <a:pt x="16" y="472"/>
                  </a:lnTo>
                  <a:lnTo>
                    <a:pt x="28" y="412"/>
                  </a:lnTo>
                  <a:lnTo>
                    <a:pt x="42" y="354"/>
                  </a:lnTo>
                  <a:lnTo>
                    <a:pt x="60" y="300"/>
                  </a:lnTo>
                  <a:lnTo>
                    <a:pt x="82" y="248"/>
                  </a:lnTo>
                  <a:lnTo>
                    <a:pt x="106" y="200"/>
                  </a:lnTo>
                  <a:lnTo>
                    <a:pt x="106" y="200"/>
                  </a:lnTo>
                  <a:lnTo>
                    <a:pt x="132" y="154"/>
                  </a:lnTo>
                  <a:lnTo>
                    <a:pt x="146" y="134"/>
                  </a:lnTo>
                  <a:lnTo>
                    <a:pt x="162" y="114"/>
                  </a:lnTo>
                  <a:lnTo>
                    <a:pt x="178" y="96"/>
                  </a:lnTo>
                  <a:lnTo>
                    <a:pt x="192" y="80"/>
                  </a:lnTo>
                  <a:lnTo>
                    <a:pt x="210" y="66"/>
                  </a:lnTo>
                  <a:lnTo>
                    <a:pt x="226" y="52"/>
                  </a:lnTo>
                  <a:lnTo>
                    <a:pt x="242" y="40"/>
                  </a:lnTo>
                  <a:lnTo>
                    <a:pt x="260" y="30"/>
                  </a:lnTo>
                  <a:lnTo>
                    <a:pt x="278" y="22"/>
                  </a:lnTo>
                  <a:lnTo>
                    <a:pt x="296" y="14"/>
                  </a:lnTo>
                  <a:lnTo>
                    <a:pt x="314" y="8"/>
                  </a:lnTo>
                  <a:lnTo>
                    <a:pt x="332" y="4"/>
                  </a:lnTo>
                  <a:lnTo>
                    <a:pt x="352" y="2"/>
                  </a:lnTo>
                  <a:lnTo>
                    <a:pt x="370" y="0"/>
                  </a:lnTo>
                  <a:lnTo>
                    <a:pt x="370" y="0"/>
                  </a:lnTo>
                  <a:lnTo>
                    <a:pt x="390" y="2"/>
                  </a:lnTo>
                  <a:lnTo>
                    <a:pt x="408" y="4"/>
                  </a:lnTo>
                  <a:lnTo>
                    <a:pt x="426" y="8"/>
                  </a:lnTo>
                  <a:lnTo>
                    <a:pt x="444" y="14"/>
                  </a:lnTo>
                  <a:lnTo>
                    <a:pt x="462" y="22"/>
                  </a:lnTo>
                  <a:lnTo>
                    <a:pt x="480" y="30"/>
                  </a:lnTo>
                  <a:lnTo>
                    <a:pt x="498" y="40"/>
                  </a:lnTo>
                  <a:lnTo>
                    <a:pt x="514" y="52"/>
                  </a:lnTo>
                  <a:lnTo>
                    <a:pt x="532" y="66"/>
                  </a:lnTo>
                  <a:lnTo>
                    <a:pt x="548" y="80"/>
                  </a:lnTo>
                  <a:lnTo>
                    <a:pt x="564" y="96"/>
                  </a:lnTo>
                  <a:lnTo>
                    <a:pt x="578" y="114"/>
                  </a:lnTo>
                  <a:lnTo>
                    <a:pt x="594" y="134"/>
                  </a:lnTo>
                  <a:lnTo>
                    <a:pt x="608" y="154"/>
                  </a:lnTo>
                  <a:lnTo>
                    <a:pt x="636" y="200"/>
                  </a:lnTo>
                  <a:lnTo>
                    <a:pt x="636" y="200"/>
                  </a:lnTo>
                  <a:lnTo>
                    <a:pt x="660" y="248"/>
                  </a:lnTo>
                  <a:lnTo>
                    <a:pt x="680" y="300"/>
                  </a:lnTo>
                  <a:lnTo>
                    <a:pt x="698" y="354"/>
                  </a:lnTo>
                  <a:lnTo>
                    <a:pt x="712" y="412"/>
                  </a:lnTo>
                  <a:lnTo>
                    <a:pt x="724" y="472"/>
                  </a:lnTo>
                  <a:lnTo>
                    <a:pt x="732" y="534"/>
                  </a:lnTo>
                  <a:lnTo>
                    <a:pt x="738" y="598"/>
                  </a:lnTo>
                  <a:lnTo>
                    <a:pt x="740" y="662"/>
                  </a:lnTo>
                  <a:lnTo>
                    <a:pt x="740" y="662"/>
                  </a:lnTo>
                  <a:lnTo>
                    <a:pt x="738" y="710"/>
                  </a:lnTo>
                  <a:lnTo>
                    <a:pt x="736" y="758"/>
                  </a:lnTo>
                  <a:lnTo>
                    <a:pt x="732" y="804"/>
                  </a:lnTo>
                  <a:lnTo>
                    <a:pt x="724" y="850"/>
                  </a:lnTo>
                  <a:lnTo>
                    <a:pt x="716" y="896"/>
                  </a:lnTo>
                  <a:lnTo>
                    <a:pt x="706" y="940"/>
                  </a:lnTo>
                  <a:lnTo>
                    <a:pt x="694" y="982"/>
                  </a:lnTo>
                  <a:lnTo>
                    <a:pt x="680" y="1022"/>
                  </a:lnTo>
                  <a:lnTo>
                    <a:pt x="680" y="1022"/>
                  </a:lnTo>
                  <a:lnTo>
                    <a:pt x="678" y="1028"/>
                  </a:lnTo>
                  <a:lnTo>
                    <a:pt x="672" y="1034"/>
                  </a:lnTo>
                  <a:lnTo>
                    <a:pt x="666" y="1036"/>
                  </a:lnTo>
                  <a:lnTo>
                    <a:pt x="660" y="1038"/>
                  </a:lnTo>
                  <a:lnTo>
                    <a:pt x="660" y="10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6" name="Freeform 110">
              <a:extLst>
                <a:ext uri="{FF2B5EF4-FFF2-40B4-BE49-F238E27FC236}">
                  <a16:creationId xmlns:a16="http://schemas.microsoft.com/office/drawing/2014/main" id="{CFEDEBEA-71A6-4700-8E31-55B67D7AA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7475" y="5699125"/>
              <a:ext cx="73025" cy="1377950"/>
            </a:xfrm>
            <a:custGeom>
              <a:avLst/>
              <a:gdLst>
                <a:gd name="T0" fmla="*/ 22 w 46"/>
                <a:gd name="T1" fmla="*/ 868 h 868"/>
                <a:gd name="T2" fmla="*/ 22 w 46"/>
                <a:gd name="T3" fmla="*/ 868 h 868"/>
                <a:gd name="T4" fmla="*/ 14 w 46"/>
                <a:gd name="T5" fmla="*/ 866 h 868"/>
                <a:gd name="T6" fmla="*/ 6 w 46"/>
                <a:gd name="T7" fmla="*/ 860 h 868"/>
                <a:gd name="T8" fmla="*/ 2 w 46"/>
                <a:gd name="T9" fmla="*/ 854 h 868"/>
                <a:gd name="T10" fmla="*/ 0 w 46"/>
                <a:gd name="T11" fmla="*/ 844 h 868"/>
                <a:gd name="T12" fmla="*/ 0 w 46"/>
                <a:gd name="T13" fmla="*/ 22 h 868"/>
                <a:gd name="T14" fmla="*/ 0 w 46"/>
                <a:gd name="T15" fmla="*/ 22 h 868"/>
                <a:gd name="T16" fmla="*/ 2 w 46"/>
                <a:gd name="T17" fmla="*/ 14 h 868"/>
                <a:gd name="T18" fmla="*/ 6 w 46"/>
                <a:gd name="T19" fmla="*/ 6 h 868"/>
                <a:gd name="T20" fmla="*/ 14 w 46"/>
                <a:gd name="T21" fmla="*/ 2 h 868"/>
                <a:gd name="T22" fmla="*/ 22 w 46"/>
                <a:gd name="T23" fmla="*/ 0 h 868"/>
                <a:gd name="T24" fmla="*/ 22 w 46"/>
                <a:gd name="T25" fmla="*/ 0 h 868"/>
                <a:gd name="T26" fmla="*/ 32 w 46"/>
                <a:gd name="T27" fmla="*/ 2 h 868"/>
                <a:gd name="T28" fmla="*/ 38 w 46"/>
                <a:gd name="T29" fmla="*/ 6 h 868"/>
                <a:gd name="T30" fmla="*/ 44 w 46"/>
                <a:gd name="T31" fmla="*/ 14 h 868"/>
                <a:gd name="T32" fmla="*/ 46 w 46"/>
                <a:gd name="T33" fmla="*/ 22 h 868"/>
                <a:gd name="T34" fmla="*/ 46 w 46"/>
                <a:gd name="T35" fmla="*/ 844 h 868"/>
                <a:gd name="T36" fmla="*/ 46 w 46"/>
                <a:gd name="T37" fmla="*/ 844 h 868"/>
                <a:gd name="T38" fmla="*/ 44 w 46"/>
                <a:gd name="T39" fmla="*/ 854 h 868"/>
                <a:gd name="T40" fmla="*/ 38 w 46"/>
                <a:gd name="T41" fmla="*/ 860 h 868"/>
                <a:gd name="T42" fmla="*/ 32 w 46"/>
                <a:gd name="T43" fmla="*/ 866 h 868"/>
                <a:gd name="T44" fmla="*/ 22 w 46"/>
                <a:gd name="T45" fmla="*/ 868 h 868"/>
                <a:gd name="T46" fmla="*/ 22 w 46"/>
                <a:gd name="T47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868">
                  <a:moveTo>
                    <a:pt x="22" y="868"/>
                  </a:moveTo>
                  <a:lnTo>
                    <a:pt x="22" y="868"/>
                  </a:lnTo>
                  <a:lnTo>
                    <a:pt x="14" y="866"/>
                  </a:lnTo>
                  <a:lnTo>
                    <a:pt x="6" y="860"/>
                  </a:lnTo>
                  <a:lnTo>
                    <a:pt x="2" y="854"/>
                  </a:lnTo>
                  <a:lnTo>
                    <a:pt x="0" y="84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6" y="844"/>
                  </a:lnTo>
                  <a:lnTo>
                    <a:pt x="46" y="844"/>
                  </a:lnTo>
                  <a:lnTo>
                    <a:pt x="44" y="854"/>
                  </a:lnTo>
                  <a:lnTo>
                    <a:pt x="38" y="860"/>
                  </a:lnTo>
                  <a:lnTo>
                    <a:pt x="32" y="866"/>
                  </a:lnTo>
                  <a:lnTo>
                    <a:pt x="22" y="868"/>
                  </a:lnTo>
                  <a:lnTo>
                    <a:pt x="22" y="8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7" name="Freeform 111">
              <a:extLst>
                <a:ext uri="{FF2B5EF4-FFF2-40B4-BE49-F238E27FC236}">
                  <a16:creationId xmlns:a16="http://schemas.microsoft.com/office/drawing/2014/main" id="{AEDD850B-D33B-4C96-A2D1-EE904255D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03475" y="6667500"/>
              <a:ext cx="2101850" cy="73025"/>
            </a:xfrm>
            <a:custGeom>
              <a:avLst/>
              <a:gdLst>
                <a:gd name="T0" fmla="*/ 1300 w 1324"/>
                <a:gd name="T1" fmla="*/ 46 h 46"/>
                <a:gd name="T2" fmla="*/ 24 w 1324"/>
                <a:gd name="T3" fmla="*/ 46 h 46"/>
                <a:gd name="T4" fmla="*/ 24 w 1324"/>
                <a:gd name="T5" fmla="*/ 46 h 46"/>
                <a:gd name="T6" fmla="*/ 16 w 1324"/>
                <a:gd name="T7" fmla="*/ 44 h 46"/>
                <a:gd name="T8" fmla="*/ 8 w 1324"/>
                <a:gd name="T9" fmla="*/ 38 h 46"/>
                <a:gd name="T10" fmla="*/ 2 w 1324"/>
                <a:gd name="T11" fmla="*/ 32 h 46"/>
                <a:gd name="T12" fmla="*/ 0 w 1324"/>
                <a:gd name="T13" fmla="*/ 22 h 46"/>
                <a:gd name="T14" fmla="*/ 0 w 1324"/>
                <a:gd name="T15" fmla="*/ 22 h 46"/>
                <a:gd name="T16" fmla="*/ 2 w 1324"/>
                <a:gd name="T17" fmla="*/ 14 h 46"/>
                <a:gd name="T18" fmla="*/ 8 w 1324"/>
                <a:gd name="T19" fmla="*/ 6 h 46"/>
                <a:gd name="T20" fmla="*/ 16 w 1324"/>
                <a:gd name="T21" fmla="*/ 2 h 46"/>
                <a:gd name="T22" fmla="*/ 24 w 1324"/>
                <a:gd name="T23" fmla="*/ 0 h 46"/>
                <a:gd name="T24" fmla="*/ 1300 w 1324"/>
                <a:gd name="T25" fmla="*/ 0 h 46"/>
                <a:gd name="T26" fmla="*/ 1300 w 1324"/>
                <a:gd name="T27" fmla="*/ 0 h 46"/>
                <a:gd name="T28" fmla="*/ 1310 w 1324"/>
                <a:gd name="T29" fmla="*/ 2 h 46"/>
                <a:gd name="T30" fmla="*/ 1316 w 1324"/>
                <a:gd name="T31" fmla="*/ 6 h 46"/>
                <a:gd name="T32" fmla="*/ 1322 w 1324"/>
                <a:gd name="T33" fmla="*/ 14 h 46"/>
                <a:gd name="T34" fmla="*/ 1324 w 1324"/>
                <a:gd name="T35" fmla="*/ 22 h 46"/>
                <a:gd name="T36" fmla="*/ 1324 w 1324"/>
                <a:gd name="T37" fmla="*/ 22 h 46"/>
                <a:gd name="T38" fmla="*/ 1322 w 1324"/>
                <a:gd name="T39" fmla="*/ 32 h 46"/>
                <a:gd name="T40" fmla="*/ 1316 w 1324"/>
                <a:gd name="T41" fmla="*/ 38 h 46"/>
                <a:gd name="T42" fmla="*/ 1310 w 1324"/>
                <a:gd name="T43" fmla="*/ 44 h 46"/>
                <a:gd name="T44" fmla="*/ 1300 w 1324"/>
                <a:gd name="T45" fmla="*/ 46 h 46"/>
                <a:gd name="T46" fmla="*/ 1300 w 1324"/>
                <a:gd name="T4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4" h="46">
                  <a:moveTo>
                    <a:pt x="1300" y="46"/>
                  </a:moveTo>
                  <a:lnTo>
                    <a:pt x="24" y="46"/>
                  </a:lnTo>
                  <a:lnTo>
                    <a:pt x="24" y="46"/>
                  </a:lnTo>
                  <a:lnTo>
                    <a:pt x="16" y="44"/>
                  </a:lnTo>
                  <a:lnTo>
                    <a:pt x="8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1300" y="0"/>
                  </a:lnTo>
                  <a:lnTo>
                    <a:pt x="1300" y="0"/>
                  </a:lnTo>
                  <a:lnTo>
                    <a:pt x="1310" y="2"/>
                  </a:lnTo>
                  <a:lnTo>
                    <a:pt x="1316" y="6"/>
                  </a:lnTo>
                  <a:lnTo>
                    <a:pt x="1322" y="14"/>
                  </a:lnTo>
                  <a:lnTo>
                    <a:pt x="1324" y="22"/>
                  </a:lnTo>
                  <a:lnTo>
                    <a:pt x="1324" y="22"/>
                  </a:lnTo>
                  <a:lnTo>
                    <a:pt x="1322" y="32"/>
                  </a:lnTo>
                  <a:lnTo>
                    <a:pt x="1316" y="38"/>
                  </a:lnTo>
                  <a:lnTo>
                    <a:pt x="1310" y="44"/>
                  </a:lnTo>
                  <a:lnTo>
                    <a:pt x="1300" y="46"/>
                  </a:lnTo>
                  <a:lnTo>
                    <a:pt x="130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8" name="Freeform 112">
              <a:extLst>
                <a:ext uri="{FF2B5EF4-FFF2-40B4-BE49-F238E27FC236}">
                  <a16:creationId xmlns:a16="http://schemas.microsoft.com/office/drawing/2014/main" id="{44805BE7-3E7D-462C-A85B-3D644B7DC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73300" y="6175375"/>
              <a:ext cx="1841500" cy="73025"/>
            </a:xfrm>
            <a:custGeom>
              <a:avLst/>
              <a:gdLst>
                <a:gd name="T0" fmla="*/ 1138 w 1160"/>
                <a:gd name="T1" fmla="*/ 46 h 46"/>
                <a:gd name="T2" fmla="*/ 22 w 1160"/>
                <a:gd name="T3" fmla="*/ 46 h 46"/>
                <a:gd name="T4" fmla="*/ 22 w 1160"/>
                <a:gd name="T5" fmla="*/ 46 h 46"/>
                <a:gd name="T6" fmla="*/ 14 w 1160"/>
                <a:gd name="T7" fmla="*/ 44 h 46"/>
                <a:gd name="T8" fmla="*/ 6 w 1160"/>
                <a:gd name="T9" fmla="*/ 38 h 46"/>
                <a:gd name="T10" fmla="*/ 2 w 1160"/>
                <a:gd name="T11" fmla="*/ 32 h 46"/>
                <a:gd name="T12" fmla="*/ 0 w 1160"/>
                <a:gd name="T13" fmla="*/ 22 h 46"/>
                <a:gd name="T14" fmla="*/ 0 w 1160"/>
                <a:gd name="T15" fmla="*/ 22 h 46"/>
                <a:gd name="T16" fmla="*/ 2 w 1160"/>
                <a:gd name="T17" fmla="*/ 14 h 46"/>
                <a:gd name="T18" fmla="*/ 6 w 1160"/>
                <a:gd name="T19" fmla="*/ 6 h 46"/>
                <a:gd name="T20" fmla="*/ 14 w 1160"/>
                <a:gd name="T21" fmla="*/ 2 h 46"/>
                <a:gd name="T22" fmla="*/ 22 w 1160"/>
                <a:gd name="T23" fmla="*/ 0 h 46"/>
                <a:gd name="T24" fmla="*/ 1138 w 1160"/>
                <a:gd name="T25" fmla="*/ 0 h 46"/>
                <a:gd name="T26" fmla="*/ 1138 w 1160"/>
                <a:gd name="T27" fmla="*/ 0 h 46"/>
                <a:gd name="T28" fmla="*/ 1146 w 1160"/>
                <a:gd name="T29" fmla="*/ 2 h 46"/>
                <a:gd name="T30" fmla="*/ 1154 w 1160"/>
                <a:gd name="T31" fmla="*/ 6 h 46"/>
                <a:gd name="T32" fmla="*/ 1160 w 1160"/>
                <a:gd name="T33" fmla="*/ 14 h 46"/>
                <a:gd name="T34" fmla="*/ 1160 w 1160"/>
                <a:gd name="T35" fmla="*/ 22 h 46"/>
                <a:gd name="T36" fmla="*/ 1160 w 1160"/>
                <a:gd name="T37" fmla="*/ 22 h 46"/>
                <a:gd name="T38" fmla="*/ 1160 w 1160"/>
                <a:gd name="T39" fmla="*/ 32 h 46"/>
                <a:gd name="T40" fmla="*/ 1154 w 1160"/>
                <a:gd name="T41" fmla="*/ 38 h 46"/>
                <a:gd name="T42" fmla="*/ 1146 w 1160"/>
                <a:gd name="T43" fmla="*/ 44 h 46"/>
                <a:gd name="T44" fmla="*/ 1138 w 1160"/>
                <a:gd name="T45" fmla="*/ 46 h 46"/>
                <a:gd name="T46" fmla="*/ 1138 w 1160"/>
                <a:gd name="T4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0" h="46">
                  <a:moveTo>
                    <a:pt x="1138" y="46"/>
                  </a:moveTo>
                  <a:lnTo>
                    <a:pt x="22" y="46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1138" y="0"/>
                  </a:lnTo>
                  <a:lnTo>
                    <a:pt x="1138" y="0"/>
                  </a:lnTo>
                  <a:lnTo>
                    <a:pt x="1146" y="2"/>
                  </a:lnTo>
                  <a:lnTo>
                    <a:pt x="1154" y="6"/>
                  </a:lnTo>
                  <a:lnTo>
                    <a:pt x="1160" y="14"/>
                  </a:lnTo>
                  <a:lnTo>
                    <a:pt x="1160" y="22"/>
                  </a:lnTo>
                  <a:lnTo>
                    <a:pt x="1160" y="22"/>
                  </a:lnTo>
                  <a:lnTo>
                    <a:pt x="1160" y="32"/>
                  </a:lnTo>
                  <a:lnTo>
                    <a:pt x="1154" y="38"/>
                  </a:lnTo>
                  <a:lnTo>
                    <a:pt x="1146" y="44"/>
                  </a:lnTo>
                  <a:lnTo>
                    <a:pt x="1138" y="46"/>
                  </a:lnTo>
                  <a:lnTo>
                    <a:pt x="1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69" name="Line 113">
              <a:extLst>
                <a:ext uri="{FF2B5EF4-FFF2-40B4-BE49-F238E27FC236}">
                  <a16:creationId xmlns:a16="http://schemas.microsoft.com/office/drawing/2014/main" id="{087CEA96-2696-463D-A103-09A48637C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38375" y="7197725"/>
              <a:ext cx="0" cy="0"/>
            </a:xfrm>
            <a:prstGeom prst="line">
              <a:avLst/>
            </a:prstGeom>
            <a:grpFill/>
            <a:ln w="73025">
              <a:solidFill>
                <a:srgbClr val="040303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0" name="Line 114">
              <a:extLst>
                <a:ext uri="{FF2B5EF4-FFF2-40B4-BE49-F238E27FC236}">
                  <a16:creationId xmlns:a16="http://schemas.microsoft.com/office/drawing/2014/main" id="{05109207-5331-43F0-AE50-05FCAB7D9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466725" y="7197725"/>
              <a:ext cx="0" cy="0"/>
            </a:xfrm>
            <a:prstGeom prst="line">
              <a:avLst/>
            </a:prstGeom>
            <a:grpFill/>
            <a:ln w="73025">
              <a:solidFill>
                <a:srgbClr val="040303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1" name="Freeform 115">
              <a:extLst>
                <a:ext uri="{FF2B5EF4-FFF2-40B4-BE49-F238E27FC236}">
                  <a16:creationId xmlns:a16="http://schemas.microsoft.com/office/drawing/2014/main" id="{E764B761-A5EB-401F-9DF3-6E2AD2FC4D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62225" y="7112000"/>
              <a:ext cx="2111375" cy="952500"/>
            </a:xfrm>
            <a:custGeom>
              <a:avLst/>
              <a:gdLst>
                <a:gd name="T0" fmla="*/ 690 w 1330"/>
                <a:gd name="T1" fmla="*/ 590 h 600"/>
                <a:gd name="T2" fmla="*/ 528 w 1330"/>
                <a:gd name="T3" fmla="*/ 544 h 600"/>
                <a:gd name="T4" fmla="*/ 402 w 1330"/>
                <a:gd name="T5" fmla="*/ 526 h 600"/>
                <a:gd name="T6" fmla="*/ 242 w 1330"/>
                <a:gd name="T7" fmla="*/ 548 h 600"/>
                <a:gd name="T8" fmla="*/ 190 w 1330"/>
                <a:gd name="T9" fmla="*/ 554 h 600"/>
                <a:gd name="T10" fmla="*/ 0 w 1330"/>
                <a:gd name="T11" fmla="*/ 270 h 600"/>
                <a:gd name="T12" fmla="*/ 70 w 1330"/>
                <a:gd name="T13" fmla="*/ 208 h 600"/>
                <a:gd name="T14" fmla="*/ 268 w 1330"/>
                <a:gd name="T15" fmla="*/ 80 h 600"/>
                <a:gd name="T16" fmla="*/ 422 w 1330"/>
                <a:gd name="T17" fmla="*/ 18 h 600"/>
                <a:gd name="T18" fmla="*/ 554 w 1330"/>
                <a:gd name="T19" fmla="*/ 0 h 600"/>
                <a:gd name="T20" fmla="*/ 804 w 1330"/>
                <a:gd name="T21" fmla="*/ 48 h 600"/>
                <a:gd name="T22" fmla="*/ 922 w 1330"/>
                <a:gd name="T23" fmla="*/ 90 h 600"/>
                <a:gd name="T24" fmla="*/ 964 w 1330"/>
                <a:gd name="T25" fmla="*/ 146 h 600"/>
                <a:gd name="T26" fmla="*/ 968 w 1330"/>
                <a:gd name="T27" fmla="*/ 204 h 600"/>
                <a:gd name="T28" fmla="*/ 936 w 1330"/>
                <a:gd name="T29" fmla="*/ 252 h 600"/>
                <a:gd name="T30" fmla="*/ 858 w 1330"/>
                <a:gd name="T31" fmla="*/ 274 h 600"/>
                <a:gd name="T32" fmla="*/ 772 w 1330"/>
                <a:gd name="T33" fmla="*/ 258 h 600"/>
                <a:gd name="T34" fmla="*/ 616 w 1330"/>
                <a:gd name="T35" fmla="*/ 218 h 600"/>
                <a:gd name="T36" fmla="*/ 566 w 1330"/>
                <a:gd name="T37" fmla="*/ 224 h 600"/>
                <a:gd name="T38" fmla="*/ 572 w 1330"/>
                <a:gd name="T39" fmla="*/ 244 h 600"/>
                <a:gd name="T40" fmla="*/ 646 w 1330"/>
                <a:gd name="T41" fmla="*/ 282 h 600"/>
                <a:gd name="T42" fmla="*/ 804 w 1330"/>
                <a:gd name="T43" fmla="*/ 334 h 600"/>
                <a:gd name="T44" fmla="*/ 902 w 1330"/>
                <a:gd name="T45" fmla="*/ 342 h 600"/>
                <a:gd name="T46" fmla="*/ 1036 w 1330"/>
                <a:gd name="T47" fmla="*/ 284 h 600"/>
                <a:gd name="T48" fmla="*/ 1136 w 1330"/>
                <a:gd name="T49" fmla="*/ 222 h 600"/>
                <a:gd name="T50" fmla="*/ 1230 w 1330"/>
                <a:gd name="T51" fmla="*/ 190 h 600"/>
                <a:gd name="T52" fmla="*/ 1288 w 1330"/>
                <a:gd name="T53" fmla="*/ 202 h 600"/>
                <a:gd name="T54" fmla="*/ 1326 w 1330"/>
                <a:gd name="T55" fmla="*/ 248 h 600"/>
                <a:gd name="T56" fmla="*/ 1316 w 1330"/>
                <a:gd name="T57" fmla="*/ 320 h 600"/>
                <a:gd name="T58" fmla="*/ 1264 w 1330"/>
                <a:gd name="T59" fmla="*/ 382 h 600"/>
                <a:gd name="T60" fmla="*/ 1100 w 1330"/>
                <a:gd name="T61" fmla="*/ 494 h 600"/>
                <a:gd name="T62" fmla="*/ 920 w 1330"/>
                <a:gd name="T63" fmla="*/ 580 h 600"/>
                <a:gd name="T64" fmla="*/ 810 w 1330"/>
                <a:gd name="T65" fmla="*/ 600 h 600"/>
                <a:gd name="T66" fmla="*/ 434 w 1330"/>
                <a:gd name="T67" fmla="*/ 480 h 600"/>
                <a:gd name="T68" fmla="*/ 602 w 1330"/>
                <a:gd name="T69" fmla="*/ 518 h 600"/>
                <a:gd name="T70" fmla="*/ 722 w 1330"/>
                <a:gd name="T71" fmla="*/ 550 h 600"/>
                <a:gd name="T72" fmla="*/ 838 w 1330"/>
                <a:gd name="T73" fmla="*/ 550 h 600"/>
                <a:gd name="T74" fmla="*/ 932 w 1330"/>
                <a:gd name="T75" fmla="*/ 528 h 600"/>
                <a:gd name="T76" fmla="*/ 1168 w 1330"/>
                <a:gd name="T77" fmla="*/ 394 h 600"/>
                <a:gd name="T78" fmla="*/ 1248 w 1330"/>
                <a:gd name="T79" fmla="*/ 336 h 600"/>
                <a:gd name="T80" fmla="*/ 1282 w 1330"/>
                <a:gd name="T81" fmla="*/ 280 h 600"/>
                <a:gd name="T82" fmla="*/ 1270 w 1330"/>
                <a:gd name="T83" fmla="*/ 246 h 600"/>
                <a:gd name="T84" fmla="*/ 1234 w 1330"/>
                <a:gd name="T85" fmla="*/ 236 h 600"/>
                <a:gd name="T86" fmla="*/ 1158 w 1330"/>
                <a:gd name="T87" fmla="*/ 262 h 600"/>
                <a:gd name="T88" fmla="*/ 1056 w 1330"/>
                <a:gd name="T89" fmla="*/ 324 h 600"/>
                <a:gd name="T90" fmla="*/ 906 w 1330"/>
                <a:gd name="T91" fmla="*/ 388 h 600"/>
                <a:gd name="T92" fmla="*/ 824 w 1330"/>
                <a:gd name="T93" fmla="*/ 384 h 600"/>
                <a:gd name="T94" fmla="*/ 674 w 1330"/>
                <a:gd name="T95" fmla="*/ 342 h 600"/>
                <a:gd name="T96" fmla="*/ 546 w 1330"/>
                <a:gd name="T97" fmla="*/ 282 h 600"/>
                <a:gd name="T98" fmla="*/ 518 w 1330"/>
                <a:gd name="T99" fmla="*/ 220 h 600"/>
                <a:gd name="T100" fmla="*/ 544 w 1330"/>
                <a:gd name="T101" fmla="*/ 180 h 600"/>
                <a:gd name="T102" fmla="*/ 626 w 1330"/>
                <a:gd name="T103" fmla="*/ 174 h 600"/>
                <a:gd name="T104" fmla="*/ 786 w 1330"/>
                <a:gd name="T105" fmla="*/ 214 h 600"/>
                <a:gd name="T106" fmla="*/ 878 w 1330"/>
                <a:gd name="T107" fmla="*/ 228 h 600"/>
                <a:gd name="T108" fmla="*/ 914 w 1330"/>
                <a:gd name="T109" fmla="*/ 210 h 600"/>
                <a:gd name="T110" fmla="*/ 920 w 1330"/>
                <a:gd name="T111" fmla="*/ 160 h 600"/>
                <a:gd name="T112" fmla="*/ 898 w 1330"/>
                <a:gd name="T113" fmla="*/ 128 h 600"/>
                <a:gd name="T114" fmla="*/ 702 w 1330"/>
                <a:gd name="T115" fmla="*/ 70 h 600"/>
                <a:gd name="T116" fmla="*/ 522 w 1330"/>
                <a:gd name="T117" fmla="*/ 46 h 600"/>
                <a:gd name="T118" fmla="*/ 372 w 1330"/>
                <a:gd name="T119" fmla="*/ 82 h 600"/>
                <a:gd name="T120" fmla="*/ 150 w 1330"/>
                <a:gd name="T121" fmla="*/ 208 h 600"/>
                <a:gd name="T122" fmla="*/ 212 w 1330"/>
                <a:gd name="T123" fmla="*/ 508 h 600"/>
                <a:gd name="T124" fmla="*/ 390 w 1330"/>
                <a:gd name="T125" fmla="*/ 47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0" h="600">
                  <a:moveTo>
                    <a:pt x="782" y="600"/>
                  </a:moveTo>
                  <a:lnTo>
                    <a:pt x="782" y="600"/>
                  </a:lnTo>
                  <a:lnTo>
                    <a:pt x="736" y="598"/>
                  </a:lnTo>
                  <a:lnTo>
                    <a:pt x="690" y="590"/>
                  </a:lnTo>
                  <a:lnTo>
                    <a:pt x="690" y="590"/>
                  </a:lnTo>
                  <a:lnTo>
                    <a:pt x="664" y="584"/>
                  </a:lnTo>
                  <a:lnTo>
                    <a:pt x="638" y="578"/>
                  </a:lnTo>
                  <a:lnTo>
                    <a:pt x="588" y="562"/>
                  </a:lnTo>
                  <a:lnTo>
                    <a:pt x="588" y="562"/>
                  </a:lnTo>
                  <a:lnTo>
                    <a:pt x="528" y="544"/>
                  </a:lnTo>
                  <a:lnTo>
                    <a:pt x="500" y="536"/>
                  </a:lnTo>
                  <a:lnTo>
                    <a:pt x="470" y="532"/>
                  </a:lnTo>
                  <a:lnTo>
                    <a:pt x="470" y="532"/>
                  </a:lnTo>
                  <a:lnTo>
                    <a:pt x="436" y="528"/>
                  </a:lnTo>
                  <a:lnTo>
                    <a:pt x="402" y="526"/>
                  </a:lnTo>
                  <a:lnTo>
                    <a:pt x="370" y="526"/>
                  </a:lnTo>
                  <a:lnTo>
                    <a:pt x="338" y="528"/>
                  </a:lnTo>
                  <a:lnTo>
                    <a:pt x="304" y="532"/>
                  </a:lnTo>
                  <a:lnTo>
                    <a:pt x="274" y="538"/>
                  </a:lnTo>
                  <a:lnTo>
                    <a:pt x="242" y="548"/>
                  </a:lnTo>
                  <a:lnTo>
                    <a:pt x="212" y="558"/>
                  </a:lnTo>
                  <a:lnTo>
                    <a:pt x="212" y="558"/>
                  </a:lnTo>
                  <a:lnTo>
                    <a:pt x="204" y="560"/>
                  </a:lnTo>
                  <a:lnTo>
                    <a:pt x="196" y="558"/>
                  </a:lnTo>
                  <a:lnTo>
                    <a:pt x="190" y="554"/>
                  </a:lnTo>
                  <a:lnTo>
                    <a:pt x="184" y="550"/>
                  </a:lnTo>
                  <a:lnTo>
                    <a:pt x="4" y="286"/>
                  </a:lnTo>
                  <a:lnTo>
                    <a:pt x="4" y="286"/>
                  </a:lnTo>
                  <a:lnTo>
                    <a:pt x="0" y="278"/>
                  </a:lnTo>
                  <a:lnTo>
                    <a:pt x="0" y="270"/>
                  </a:lnTo>
                  <a:lnTo>
                    <a:pt x="2" y="262"/>
                  </a:lnTo>
                  <a:lnTo>
                    <a:pt x="8" y="256"/>
                  </a:lnTo>
                  <a:lnTo>
                    <a:pt x="8" y="256"/>
                  </a:lnTo>
                  <a:lnTo>
                    <a:pt x="40" y="232"/>
                  </a:lnTo>
                  <a:lnTo>
                    <a:pt x="70" y="208"/>
                  </a:lnTo>
                  <a:lnTo>
                    <a:pt x="70" y="208"/>
                  </a:lnTo>
                  <a:lnTo>
                    <a:pt x="124" y="168"/>
                  </a:lnTo>
                  <a:lnTo>
                    <a:pt x="180" y="132"/>
                  </a:lnTo>
                  <a:lnTo>
                    <a:pt x="238" y="96"/>
                  </a:lnTo>
                  <a:lnTo>
                    <a:pt x="268" y="80"/>
                  </a:lnTo>
                  <a:lnTo>
                    <a:pt x="298" y="64"/>
                  </a:lnTo>
                  <a:lnTo>
                    <a:pt x="328" y="50"/>
                  </a:lnTo>
                  <a:lnTo>
                    <a:pt x="358" y="38"/>
                  </a:lnTo>
                  <a:lnTo>
                    <a:pt x="390" y="26"/>
                  </a:lnTo>
                  <a:lnTo>
                    <a:pt x="422" y="18"/>
                  </a:lnTo>
                  <a:lnTo>
                    <a:pt x="454" y="10"/>
                  </a:lnTo>
                  <a:lnTo>
                    <a:pt x="486" y="4"/>
                  </a:lnTo>
                  <a:lnTo>
                    <a:pt x="520" y="0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582" y="2"/>
                  </a:lnTo>
                  <a:lnTo>
                    <a:pt x="620" y="8"/>
                  </a:lnTo>
                  <a:lnTo>
                    <a:pt x="662" y="16"/>
                  </a:lnTo>
                  <a:lnTo>
                    <a:pt x="710" y="26"/>
                  </a:lnTo>
                  <a:lnTo>
                    <a:pt x="804" y="48"/>
                  </a:lnTo>
                  <a:lnTo>
                    <a:pt x="880" y="70"/>
                  </a:lnTo>
                  <a:lnTo>
                    <a:pt x="880" y="70"/>
                  </a:lnTo>
                  <a:lnTo>
                    <a:pt x="896" y="76"/>
                  </a:lnTo>
                  <a:lnTo>
                    <a:pt x="910" y="82"/>
                  </a:lnTo>
                  <a:lnTo>
                    <a:pt x="922" y="90"/>
                  </a:lnTo>
                  <a:lnTo>
                    <a:pt x="934" y="100"/>
                  </a:lnTo>
                  <a:lnTo>
                    <a:pt x="944" y="110"/>
                  </a:lnTo>
                  <a:lnTo>
                    <a:pt x="952" y="122"/>
                  </a:lnTo>
                  <a:lnTo>
                    <a:pt x="960" y="134"/>
                  </a:lnTo>
                  <a:lnTo>
                    <a:pt x="964" y="146"/>
                  </a:lnTo>
                  <a:lnTo>
                    <a:pt x="964" y="146"/>
                  </a:lnTo>
                  <a:lnTo>
                    <a:pt x="968" y="160"/>
                  </a:lnTo>
                  <a:lnTo>
                    <a:pt x="970" y="174"/>
                  </a:lnTo>
                  <a:lnTo>
                    <a:pt x="970" y="188"/>
                  </a:lnTo>
                  <a:lnTo>
                    <a:pt x="968" y="204"/>
                  </a:lnTo>
                  <a:lnTo>
                    <a:pt x="964" y="218"/>
                  </a:lnTo>
                  <a:lnTo>
                    <a:pt x="956" y="230"/>
                  </a:lnTo>
                  <a:lnTo>
                    <a:pt x="948" y="242"/>
                  </a:lnTo>
                  <a:lnTo>
                    <a:pt x="936" y="252"/>
                  </a:lnTo>
                  <a:lnTo>
                    <a:pt x="936" y="252"/>
                  </a:lnTo>
                  <a:lnTo>
                    <a:pt x="922" y="262"/>
                  </a:lnTo>
                  <a:lnTo>
                    <a:pt x="906" y="268"/>
                  </a:lnTo>
                  <a:lnTo>
                    <a:pt x="890" y="272"/>
                  </a:lnTo>
                  <a:lnTo>
                    <a:pt x="874" y="274"/>
                  </a:lnTo>
                  <a:lnTo>
                    <a:pt x="858" y="274"/>
                  </a:lnTo>
                  <a:lnTo>
                    <a:pt x="842" y="274"/>
                  </a:lnTo>
                  <a:lnTo>
                    <a:pt x="826" y="272"/>
                  </a:lnTo>
                  <a:lnTo>
                    <a:pt x="812" y="270"/>
                  </a:lnTo>
                  <a:lnTo>
                    <a:pt x="812" y="270"/>
                  </a:lnTo>
                  <a:lnTo>
                    <a:pt x="772" y="258"/>
                  </a:lnTo>
                  <a:lnTo>
                    <a:pt x="772" y="258"/>
                  </a:lnTo>
                  <a:lnTo>
                    <a:pt x="710" y="240"/>
                  </a:lnTo>
                  <a:lnTo>
                    <a:pt x="668" y="230"/>
                  </a:lnTo>
                  <a:lnTo>
                    <a:pt x="616" y="218"/>
                  </a:lnTo>
                  <a:lnTo>
                    <a:pt x="616" y="218"/>
                  </a:lnTo>
                  <a:lnTo>
                    <a:pt x="596" y="216"/>
                  </a:lnTo>
                  <a:lnTo>
                    <a:pt x="580" y="216"/>
                  </a:lnTo>
                  <a:lnTo>
                    <a:pt x="570" y="218"/>
                  </a:lnTo>
                  <a:lnTo>
                    <a:pt x="566" y="220"/>
                  </a:lnTo>
                  <a:lnTo>
                    <a:pt x="566" y="224"/>
                  </a:lnTo>
                  <a:lnTo>
                    <a:pt x="566" y="224"/>
                  </a:lnTo>
                  <a:lnTo>
                    <a:pt x="564" y="230"/>
                  </a:lnTo>
                  <a:lnTo>
                    <a:pt x="564" y="234"/>
                  </a:lnTo>
                  <a:lnTo>
                    <a:pt x="566" y="238"/>
                  </a:lnTo>
                  <a:lnTo>
                    <a:pt x="572" y="244"/>
                  </a:lnTo>
                  <a:lnTo>
                    <a:pt x="580" y="250"/>
                  </a:lnTo>
                  <a:lnTo>
                    <a:pt x="590" y="258"/>
                  </a:lnTo>
                  <a:lnTo>
                    <a:pt x="606" y="266"/>
                  </a:lnTo>
                  <a:lnTo>
                    <a:pt x="606" y="266"/>
                  </a:lnTo>
                  <a:lnTo>
                    <a:pt x="646" y="282"/>
                  </a:lnTo>
                  <a:lnTo>
                    <a:pt x="690" y="298"/>
                  </a:lnTo>
                  <a:lnTo>
                    <a:pt x="690" y="298"/>
                  </a:lnTo>
                  <a:lnTo>
                    <a:pt x="734" y="314"/>
                  </a:lnTo>
                  <a:lnTo>
                    <a:pt x="782" y="328"/>
                  </a:lnTo>
                  <a:lnTo>
                    <a:pt x="804" y="334"/>
                  </a:lnTo>
                  <a:lnTo>
                    <a:pt x="828" y="338"/>
                  </a:lnTo>
                  <a:lnTo>
                    <a:pt x="852" y="342"/>
                  </a:lnTo>
                  <a:lnTo>
                    <a:pt x="876" y="344"/>
                  </a:lnTo>
                  <a:lnTo>
                    <a:pt x="876" y="344"/>
                  </a:lnTo>
                  <a:lnTo>
                    <a:pt x="902" y="342"/>
                  </a:lnTo>
                  <a:lnTo>
                    <a:pt x="928" y="334"/>
                  </a:lnTo>
                  <a:lnTo>
                    <a:pt x="956" y="326"/>
                  </a:lnTo>
                  <a:lnTo>
                    <a:pt x="984" y="312"/>
                  </a:lnTo>
                  <a:lnTo>
                    <a:pt x="1010" y="298"/>
                  </a:lnTo>
                  <a:lnTo>
                    <a:pt x="1036" y="284"/>
                  </a:lnTo>
                  <a:lnTo>
                    <a:pt x="1084" y="254"/>
                  </a:lnTo>
                  <a:lnTo>
                    <a:pt x="1084" y="254"/>
                  </a:lnTo>
                  <a:lnTo>
                    <a:pt x="1112" y="236"/>
                  </a:lnTo>
                  <a:lnTo>
                    <a:pt x="1136" y="222"/>
                  </a:lnTo>
                  <a:lnTo>
                    <a:pt x="1136" y="222"/>
                  </a:lnTo>
                  <a:lnTo>
                    <a:pt x="1158" y="212"/>
                  </a:lnTo>
                  <a:lnTo>
                    <a:pt x="1176" y="204"/>
                  </a:lnTo>
                  <a:lnTo>
                    <a:pt x="1196" y="196"/>
                  </a:lnTo>
                  <a:lnTo>
                    <a:pt x="1214" y="192"/>
                  </a:lnTo>
                  <a:lnTo>
                    <a:pt x="1230" y="190"/>
                  </a:lnTo>
                  <a:lnTo>
                    <a:pt x="1244" y="190"/>
                  </a:lnTo>
                  <a:lnTo>
                    <a:pt x="1260" y="192"/>
                  </a:lnTo>
                  <a:lnTo>
                    <a:pt x="1272" y="194"/>
                  </a:lnTo>
                  <a:lnTo>
                    <a:pt x="1272" y="194"/>
                  </a:lnTo>
                  <a:lnTo>
                    <a:pt x="1288" y="202"/>
                  </a:lnTo>
                  <a:lnTo>
                    <a:pt x="1302" y="210"/>
                  </a:lnTo>
                  <a:lnTo>
                    <a:pt x="1312" y="224"/>
                  </a:lnTo>
                  <a:lnTo>
                    <a:pt x="1322" y="238"/>
                  </a:lnTo>
                  <a:lnTo>
                    <a:pt x="1322" y="238"/>
                  </a:lnTo>
                  <a:lnTo>
                    <a:pt x="1326" y="248"/>
                  </a:lnTo>
                  <a:lnTo>
                    <a:pt x="1328" y="260"/>
                  </a:lnTo>
                  <a:lnTo>
                    <a:pt x="1330" y="270"/>
                  </a:lnTo>
                  <a:lnTo>
                    <a:pt x="1330" y="280"/>
                  </a:lnTo>
                  <a:lnTo>
                    <a:pt x="1324" y="300"/>
                  </a:lnTo>
                  <a:lnTo>
                    <a:pt x="1316" y="320"/>
                  </a:lnTo>
                  <a:lnTo>
                    <a:pt x="1306" y="340"/>
                  </a:lnTo>
                  <a:lnTo>
                    <a:pt x="1292" y="356"/>
                  </a:lnTo>
                  <a:lnTo>
                    <a:pt x="1278" y="370"/>
                  </a:lnTo>
                  <a:lnTo>
                    <a:pt x="1264" y="382"/>
                  </a:lnTo>
                  <a:lnTo>
                    <a:pt x="1264" y="382"/>
                  </a:lnTo>
                  <a:lnTo>
                    <a:pt x="1262" y="384"/>
                  </a:lnTo>
                  <a:lnTo>
                    <a:pt x="1262" y="384"/>
                  </a:lnTo>
                  <a:lnTo>
                    <a:pt x="1192" y="434"/>
                  </a:lnTo>
                  <a:lnTo>
                    <a:pt x="1148" y="462"/>
                  </a:lnTo>
                  <a:lnTo>
                    <a:pt x="1100" y="494"/>
                  </a:lnTo>
                  <a:lnTo>
                    <a:pt x="1048" y="524"/>
                  </a:lnTo>
                  <a:lnTo>
                    <a:pt x="996" y="550"/>
                  </a:lnTo>
                  <a:lnTo>
                    <a:pt x="970" y="562"/>
                  </a:lnTo>
                  <a:lnTo>
                    <a:pt x="944" y="572"/>
                  </a:lnTo>
                  <a:lnTo>
                    <a:pt x="920" y="580"/>
                  </a:lnTo>
                  <a:lnTo>
                    <a:pt x="896" y="586"/>
                  </a:lnTo>
                  <a:lnTo>
                    <a:pt x="896" y="586"/>
                  </a:lnTo>
                  <a:lnTo>
                    <a:pt x="868" y="592"/>
                  </a:lnTo>
                  <a:lnTo>
                    <a:pt x="840" y="596"/>
                  </a:lnTo>
                  <a:lnTo>
                    <a:pt x="810" y="600"/>
                  </a:lnTo>
                  <a:lnTo>
                    <a:pt x="782" y="600"/>
                  </a:lnTo>
                  <a:lnTo>
                    <a:pt x="782" y="600"/>
                  </a:lnTo>
                  <a:close/>
                  <a:moveTo>
                    <a:pt x="390" y="478"/>
                  </a:moveTo>
                  <a:lnTo>
                    <a:pt x="390" y="478"/>
                  </a:lnTo>
                  <a:lnTo>
                    <a:pt x="434" y="480"/>
                  </a:lnTo>
                  <a:lnTo>
                    <a:pt x="476" y="486"/>
                  </a:lnTo>
                  <a:lnTo>
                    <a:pt x="476" y="486"/>
                  </a:lnTo>
                  <a:lnTo>
                    <a:pt x="508" y="492"/>
                  </a:lnTo>
                  <a:lnTo>
                    <a:pt x="540" y="500"/>
                  </a:lnTo>
                  <a:lnTo>
                    <a:pt x="602" y="518"/>
                  </a:lnTo>
                  <a:lnTo>
                    <a:pt x="602" y="518"/>
                  </a:lnTo>
                  <a:lnTo>
                    <a:pt x="650" y="534"/>
                  </a:lnTo>
                  <a:lnTo>
                    <a:pt x="700" y="546"/>
                  </a:lnTo>
                  <a:lnTo>
                    <a:pt x="700" y="546"/>
                  </a:lnTo>
                  <a:lnTo>
                    <a:pt x="722" y="550"/>
                  </a:lnTo>
                  <a:lnTo>
                    <a:pt x="746" y="552"/>
                  </a:lnTo>
                  <a:lnTo>
                    <a:pt x="768" y="554"/>
                  </a:lnTo>
                  <a:lnTo>
                    <a:pt x="792" y="554"/>
                  </a:lnTo>
                  <a:lnTo>
                    <a:pt x="814" y="552"/>
                  </a:lnTo>
                  <a:lnTo>
                    <a:pt x="838" y="550"/>
                  </a:lnTo>
                  <a:lnTo>
                    <a:pt x="862" y="546"/>
                  </a:lnTo>
                  <a:lnTo>
                    <a:pt x="886" y="542"/>
                  </a:lnTo>
                  <a:lnTo>
                    <a:pt x="886" y="542"/>
                  </a:lnTo>
                  <a:lnTo>
                    <a:pt x="908" y="536"/>
                  </a:lnTo>
                  <a:lnTo>
                    <a:pt x="932" y="528"/>
                  </a:lnTo>
                  <a:lnTo>
                    <a:pt x="980" y="508"/>
                  </a:lnTo>
                  <a:lnTo>
                    <a:pt x="1030" y="482"/>
                  </a:lnTo>
                  <a:lnTo>
                    <a:pt x="1078" y="452"/>
                  </a:lnTo>
                  <a:lnTo>
                    <a:pt x="1126" y="424"/>
                  </a:lnTo>
                  <a:lnTo>
                    <a:pt x="1168" y="394"/>
                  </a:lnTo>
                  <a:lnTo>
                    <a:pt x="1234" y="346"/>
                  </a:lnTo>
                  <a:lnTo>
                    <a:pt x="1234" y="346"/>
                  </a:lnTo>
                  <a:lnTo>
                    <a:pt x="1238" y="344"/>
                  </a:lnTo>
                  <a:lnTo>
                    <a:pt x="1238" y="344"/>
                  </a:lnTo>
                  <a:lnTo>
                    <a:pt x="1248" y="336"/>
                  </a:lnTo>
                  <a:lnTo>
                    <a:pt x="1258" y="326"/>
                  </a:lnTo>
                  <a:lnTo>
                    <a:pt x="1266" y="316"/>
                  </a:lnTo>
                  <a:lnTo>
                    <a:pt x="1274" y="304"/>
                  </a:lnTo>
                  <a:lnTo>
                    <a:pt x="1280" y="292"/>
                  </a:lnTo>
                  <a:lnTo>
                    <a:pt x="1282" y="280"/>
                  </a:lnTo>
                  <a:lnTo>
                    <a:pt x="1282" y="268"/>
                  </a:lnTo>
                  <a:lnTo>
                    <a:pt x="1280" y="258"/>
                  </a:lnTo>
                  <a:lnTo>
                    <a:pt x="1280" y="258"/>
                  </a:lnTo>
                  <a:lnTo>
                    <a:pt x="1276" y="252"/>
                  </a:lnTo>
                  <a:lnTo>
                    <a:pt x="1270" y="246"/>
                  </a:lnTo>
                  <a:lnTo>
                    <a:pt x="1264" y="242"/>
                  </a:lnTo>
                  <a:lnTo>
                    <a:pt x="1258" y="238"/>
                  </a:lnTo>
                  <a:lnTo>
                    <a:pt x="1258" y="238"/>
                  </a:lnTo>
                  <a:lnTo>
                    <a:pt x="1244" y="236"/>
                  </a:lnTo>
                  <a:lnTo>
                    <a:pt x="1234" y="236"/>
                  </a:lnTo>
                  <a:lnTo>
                    <a:pt x="1224" y="238"/>
                  </a:lnTo>
                  <a:lnTo>
                    <a:pt x="1210" y="240"/>
                  </a:lnTo>
                  <a:lnTo>
                    <a:pt x="1194" y="246"/>
                  </a:lnTo>
                  <a:lnTo>
                    <a:pt x="1176" y="252"/>
                  </a:lnTo>
                  <a:lnTo>
                    <a:pt x="1158" y="262"/>
                  </a:lnTo>
                  <a:lnTo>
                    <a:pt x="1158" y="262"/>
                  </a:lnTo>
                  <a:lnTo>
                    <a:pt x="1136" y="274"/>
                  </a:lnTo>
                  <a:lnTo>
                    <a:pt x="1108" y="292"/>
                  </a:lnTo>
                  <a:lnTo>
                    <a:pt x="1108" y="292"/>
                  </a:lnTo>
                  <a:lnTo>
                    <a:pt x="1056" y="324"/>
                  </a:lnTo>
                  <a:lnTo>
                    <a:pt x="1028" y="342"/>
                  </a:lnTo>
                  <a:lnTo>
                    <a:pt x="998" y="356"/>
                  </a:lnTo>
                  <a:lnTo>
                    <a:pt x="968" y="370"/>
                  </a:lnTo>
                  <a:lnTo>
                    <a:pt x="938" y="380"/>
                  </a:lnTo>
                  <a:lnTo>
                    <a:pt x="906" y="388"/>
                  </a:lnTo>
                  <a:lnTo>
                    <a:pt x="890" y="388"/>
                  </a:lnTo>
                  <a:lnTo>
                    <a:pt x="876" y="390"/>
                  </a:lnTo>
                  <a:lnTo>
                    <a:pt x="876" y="390"/>
                  </a:lnTo>
                  <a:lnTo>
                    <a:pt x="850" y="388"/>
                  </a:lnTo>
                  <a:lnTo>
                    <a:pt x="824" y="384"/>
                  </a:lnTo>
                  <a:lnTo>
                    <a:pt x="798" y="380"/>
                  </a:lnTo>
                  <a:lnTo>
                    <a:pt x="772" y="374"/>
                  </a:lnTo>
                  <a:lnTo>
                    <a:pt x="722" y="358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30" y="324"/>
                  </a:lnTo>
                  <a:lnTo>
                    <a:pt x="588" y="308"/>
                  </a:lnTo>
                  <a:lnTo>
                    <a:pt x="588" y="308"/>
                  </a:lnTo>
                  <a:lnTo>
                    <a:pt x="564" y="296"/>
                  </a:lnTo>
                  <a:lnTo>
                    <a:pt x="546" y="282"/>
                  </a:lnTo>
                  <a:lnTo>
                    <a:pt x="532" y="270"/>
                  </a:lnTo>
                  <a:lnTo>
                    <a:pt x="524" y="258"/>
                  </a:lnTo>
                  <a:lnTo>
                    <a:pt x="520" y="244"/>
                  </a:lnTo>
                  <a:lnTo>
                    <a:pt x="518" y="232"/>
                  </a:lnTo>
                  <a:lnTo>
                    <a:pt x="518" y="220"/>
                  </a:lnTo>
                  <a:lnTo>
                    <a:pt x="522" y="210"/>
                  </a:lnTo>
                  <a:lnTo>
                    <a:pt x="522" y="210"/>
                  </a:lnTo>
                  <a:lnTo>
                    <a:pt x="526" y="198"/>
                  </a:lnTo>
                  <a:lnTo>
                    <a:pt x="534" y="188"/>
                  </a:lnTo>
                  <a:lnTo>
                    <a:pt x="544" y="180"/>
                  </a:lnTo>
                  <a:lnTo>
                    <a:pt x="556" y="174"/>
                  </a:lnTo>
                  <a:lnTo>
                    <a:pt x="570" y="170"/>
                  </a:lnTo>
                  <a:lnTo>
                    <a:pt x="586" y="170"/>
                  </a:lnTo>
                  <a:lnTo>
                    <a:pt x="604" y="170"/>
                  </a:lnTo>
                  <a:lnTo>
                    <a:pt x="626" y="174"/>
                  </a:lnTo>
                  <a:lnTo>
                    <a:pt x="626" y="174"/>
                  </a:lnTo>
                  <a:lnTo>
                    <a:pt x="678" y="184"/>
                  </a:lnTo>
                  <a:lnTo>
                    <a:pt x="722" y="196"/>
                  </a:lnTo>
                  <a:lnTo>
                    <a:pt x="786" y="214"/>
                  </a:lnTo>
                  <a:lnTo>
                    <a:pt x="786" y="214"/>
                  </a:lnTo>
                  <a:lnTo>
                    <a:pt x="822" y="224"/>
                  </a:lnTo>
                  <a:lnTo>
                    <a:pt x="822" y="224"/>
                  </a:lnTo>
                  <a:lnTo>
                    <a:pt x="844" y="228"/>
                  </a:lnTo>
                  <a:lnTo>
                    <a:pt x="866" y="228"/>
                  </a:lnTo>
                  <a:lnTo>
                    <a:pt x="878" y="228"/>
                  </a:lnTo>
                  <a:lnTo>
                    <a:pt x="890" y="224"/>
                  </a:lnTo>
                  <a:lnTo>
                    <a:pt x="900" y="222"/>
                  </a:lnTo>
                  <a:lnTo>
                    <a:pt x="908" y="216"/>
                  </a:lnTo>
                  <a:lnTo>
                    <a:pt x="908" y="216"/>
                  </a:lnTo>
                  <a:lnTo>
                    <a:pt x="914" y="210"/>
                  </a:lnTo>
                  <a:lnTo>
                    <a:pt x="918" y="204"/>
                  </a:lnTo>
                  <a:lnTo>
                    <a:pt x="922" y="198"/>
                  </a:lnTo>
                  <a:lnTo>
                    <a:pt x="922" y="190"/>
                  </a:lnTo>
                  <a:lnTo>
                    <a:pt x="924" y="176"/>
                  </a:lnTo>
                  <a:lnTo>
                    <a:pt x="920" y="160"/>
                  </a:lnTo>
                  <a:lnTo>
                    <a:pt x="920" y="160"/>
                  </a:lnTo>
                  <a:lnTo>
                    <a:pt x="916" y="150"/>
                  </a:lnTo>
                  <a:lnTo>
                    <a:pt x="912" y="142"/>
                  </a:lnTo>
                  <a:lnTo>
                    <a:pt x="904" y="136"/>
                  </a:lnTo>
                  <a:lnTo>
                    <a:pt x="898" y="128"/>
                  </a:lnTo>
                  <a:lnTo>
                    <a:pt x="882" y="120"/>
                  </a:lnTo>
                  <a:lnTo>
                    <a:pt x="866" y="114"/>
                  </a:lnTo>
                  <a:lnTo>
                    <a:pt x="866" y="114"/>
                  </a:lnTo>
                  <a:lnTo>
                    <a:pt x="794" y="94"/>
                  </a:lnTo>
                  <a:lnTo>
                    <a:pt x="702" y="70"/>
                  </a:lnTo>
                  <a:lnTo>
                    <a:pt x="614" y="54"/>
                  </a:lnTo>
                  <a:lnTo>
                    <a:pt x="580" y="48"/>
                  </a:lnTo>
                  <a:lnTo>
                    <a:pt x="554" y="46"/>
                  </a:lnTo>
                  <a:lnTo>
                    <a:pt x="554" y="46"/>
                  </a:lnTo>
                  <a:lnTo>
                    <a:pt x="522" y="46"/>
                  </a:lnTo>
                  <a:lnTo>
                    <a:pt x="492" y="50"/>
                  </a:lnTo>
                  <a:lnTo>
                    <a:pt x="460" y="56"/>
                  </a:lnTo>
                  <a:lnTo>
                    <a:pt x="430" y="62"/>
                  </a:lnTo>
                  <a:lnTo>
                    <a:pt x="400" y="72"/>
                  </a:lnTo>
                  <a:lnTo>
                    <a:pt x="372" y="82"/>
                  </a:lnTo>
                  <a:lnTo>
                    <a:pt x="342" y="94"/>
                  </a:lnTo>
                  <a:lnTo>
                    <a:pt x="314" y="108"/>
                  </a:lnTo>
                  <a:lnTo>
                    <a:pt x="258" y="138"/>
                  </a:lnTo>
                  <a:lnTo>
                    <a:pt x="204" y="172"/>
                  </a:lnTo>
                  <a:lnTo>
                    <a:pt x="150" y="208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54" y="278"/>
                  </a:lnTo>
                  <a:lnTo>
                    <a:pt x="212" y="508"/>
                  </a:lnTo>
                  <a:lnTo>
                    <a:pt x="212" y="508"/>
                  </a:lnTo>
                  <a:lnTo>
                    <a:pt x="256" y="496"/>
                  </a:lnTo>
                  <a:lnTo>
                    <a:pt x="300" y="486"/>
                  </a:lnTo>
                  <a:lnTo>
                    <a:pt x="344" y="480"/>
                  </a:lnTo>
                  <a:lnTo>
                    <a:pt x="390" y="478"/>
                  </a:lnTo>
                  <a:lnTo>
                    <a:pt x="390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1D02B0D-AAFA-4232-A596-F8964D257B9E}"/>
              </a:ext>
            </a:extLst>
          </p:cNvPr>
          <p:cNvGrpSpPr/>
          <p:nvPr/>
        </p:nvGrpSpPr>
        <p:grpSpPr>
          <a:xfrm>
            <a:off x="9221119" y="5802858"/>
            <a:ext cx="439368" cy="413143"/>
            <a:chOff x="-3790950" y="4652963"/>
            <a:chExt cx="3457575" cy="3251200"/>
          </a:xfrm>
          <a:solidFill>
            <a:schemeClr val="bg1"/>
          </a:solidFill>
        </p:grpSpPr>
        <p:sp>
          <p:nvSpPr>
            <p:cNvPr id="173" name="Freeform 119">
              <a:extLst>
                <a:ext uri="{FF2B5EF4-FFF2-40B4-BE49-F238E27FC236}">
                  <a16:creationId xmlns:a16="http://schemas.microsoft.com/office/drawing/2014/main" id="{2924A2C3-040D-4ACB-9FEC-9357696886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69975" y="5802313"/>
              <a:ext cx="387350" cy="1435100"/>
            </a:xfrm>
            <a:custGeom>
              <a:avLst/>
              <a:gdLst>
                <a:gd name="T0" fmla="*/ 122 w 244"/>
                <a:gd name="T1" fmla="*/ 904 h 904"/>
                <a:gd name="T2" fmla="*/ 98 w 244"/>
                <a:gd name="T3" fmla="*/ 902 h 904"/>
                <a:gd name="T4" fmla="*/ 74 w 244"/>
                <a:gd name="T5" fmla="*/ 896 h 904"/>
                <a:gd name="T6" fmla="*/ 36 w 244"/>
                <a:gd name="T7" fmla="*/ 868 h 904"/>
                <a:gd name="T8" fmla="*/ 10 w 244"/>
                <a:gd name="T9" fmla="*/ 830 h 904"/>
                <a:gd name="T10" fmla="*/ 2 w 244"/>
                <a:gd name="T11" fmla="*/ 806 h 904"/>
                <a:gd name="T12" fmla="*/ 0 w 244"/>
                <a:gd name="T13" fmla="*/ 782 h 904"/>
                <a:gd name="T14" fmla="*/ 0 w 244"/>
                <a:gd name="T15" fmla="*/ 124 h 904"/>
                <a:gd name="T16" fmla="*/ 2 w 244"/>
                <a:gd name="T17" fmla="*/ 98 h 904"/>
                <a:gd name="T18" fmla="*/ 10 w 244"/>
                <a:gd name="T19" fmla="*/ 76 h 904"/>
                <a:gd name="T20" fmla="*/ 36 w 244"/>
                <a:gd name="T21" fmla="*/ 36 h 904"/>
                <a:gd name="T22" fmla="*/ 74 w 244"/>
                <a:gd name="T23" fmla="*/ 10 h 904"/>
                <a:gd name="T24" fmla="*/ 98 w 244"/>
                <a:gd name="T25" fmla="*/ 4 h 904"/>
                <a:gd name="T26" fmla="*/ 122 w 244"/>
                <a:gd name="T27" fmla="*/ 0 h 904"/>
                <a:gd name="T28" fmla="*/ 134 w 244"/>
                <a:gd name="T29" fmla="*/ 2 h 904"/>
                <a:gd name="T30" fmla="*/ 158 w 244"/>
                <a:gd name="T31" fmla="*/ 6 h 904"/>
                <a:gd name="T32" fmla="*/ 190 w 244"/>
                <a:gd name="T33" fmla="*/ 22 h 904"/>
                <a:gd name="T34" fmla="*/ 224 w 244"/>
                <a:gd name="T35" fmla="*/ 54 h 904"/>
                <a:gd name="T36" fmla="*/ 240 w 244"/>
                <a:gd name="T37" fmla="*/ 86 h 904"/>
                <a:gd name="T38" fmla="*/ 244 w 244"/>
                <a:gd name="T39" fmla="*/ 110 h 904"/>
                <a:gd name="T40" fmla="*/ 244 w 244"/>
                <a:gd name="T41" fmla="*/ 782 h 904"/>
                <a:gd name="T42" fmla="*/ 244 w 244"/>
                <a:gd name="T43" fmla="*/ 794 h 904"/>
                <a:gd name="T44" fmla="*/ 240 w 244"/>
                <a:gd name="T45" fmla="*/ 818 h 904"/>
                <a:gd name="T46" fmla="*/ 224 w 244"/>
                <a:gd name="T47" fmla="*/ 850 h 904"/>
                <a:gd name="T48" fmla="*/ 190 w 244"/>
                <a:gd name="T49" fmla="*/ 884 h 904"/>
                <a:gd name="T50" fmla="*/ 158 w 244"/>
                <a:gd name="T51" fmla="*/ 900 h 904"/>
                <a:gd name="T52" fmla="*/ 134 w 244"/>
                <a:gd name="T53" fmla="*/ 904 h 904"/>
                <a:gd name="T54" fmla="*/ 122 w 244"/>
                <a:gd name="T55" fmla="*/ 904 h 904"/>
                <a:gd name="T56" fmla="*/ 122 w 244"/>
                <a:gd name="T57" fmla="*/ 70 h 904"/>
                <a:gd name="T58" fmla="*/ 102 w 244"/>
                <a:gd name="T59" fmla="*/ 74 h 904"/>
                <a:gd name="T60" fmla="*/ 84 w 244"/>
                <a:gd name="T61" fmla="*/ 86 h 904"/>
                <a:gd name="T62" fmla="*/ 74 w 244"/>
                <a:gd name="T63" fmla="*/ 102 h 904"/>
                <a:gd name="T64" fmla="*/ 68 w 244"/>
                <a:gd name="T65" fmla="*/ 124 h 904"/>
                <a:gd name="T66" fmla="*/ 68 w 244"/>
                <a:gd name="T67" fmla="*/ 782 h 904"/>
                <a:gd name="T68" fmla="*/ 74 w 244"/>
                <a:gd name="T69" fmla="*/ 804 h 904"/>
                <a:gd name="T70" fmla="*/ 84 w 244"/>
                <a:gd name="T71" fmla="*/ 820 h 904"/>
                <a:gd name="T72" fmla="*/ 102 w 244"/>
                <a:gd name="T73" fmla="*/ 832 h 904"/>
                <a:gd name="T74" fmla="*/ 122 w 244"/>
                <a:gd name="T75" fmla="*/ 836 h 904"/>
                <a:gd name="T76" fmla="*/ 134 w 244"/>
                <a:gd name="T77" fmla="*/ 834 h 904"/>
                <a:gd name="T78" fmla="*/ 152 w 244"/>
                <a:gd name="T79" fmla="*/ 826 h 904"/>
                <a:gd name="T80" fmla="*/ 166 w 244"/>
                <a:gd name="T81" fmla="*/ 812 h 904"/>
                <a:gd name="T82" fmla="*/ 174 w 244"/>
                <a:gd name="T83" fmla="*/ 794 h 904"/>
                <a:gd name="T84" fmla="*/ 176 w 244"/>
                <a:gd name="T85" fmla="*/ 124 h 904"/>
                <a:gd name="T86" fmla="*/ 174 w 244"/>
                <a:gd name="T87" fmla="*/ 112 h 904"/>
                <a:gd name="T88" fmla="*/ 166 w 244"/>
                <a:gd name="T89" fmla="*/ 94 h 904"/>
                <a:gd name="T90" fmla="*/ 152 w 244"/>
                <a:gd name="T91" fmla="*/ 78 h 904"/>
                <a:gd name="T92" fmla="*/ 134 w 244"/>
                <a:gd name="T93" fmla="*/ 70 h 904"/>
                <a:gd name="T94" fmla="*/ 122 w 244"/>
                <a:gd name="T95" fmla="*/ 7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904">
                  <a:moveTo>
                    <a:pt x="122" y="904"/>
                  </a:moveTo>
                  <a:lnTo>
                    <a:pt x="122" y="904"/>
                  </a:lnTo>
                  <a:lnTo>
                    <a:pt x="110" y="904"/>
                  </a:lnTo>
                  <a:lnTo>
                    <a:pt x="98" y="902"/>
                  </a:lnTo>
                  <a:lnTo>
                    <a:pt x="86" y="900"/>
                  </a:lnTo>
                  <a:lnTo>
                    <a:pt x="74" y="896"/>
                  </a:lnTo>
                  <a:lnTo>
                    <a:pt x="54" y="884"/>
                  </a:lnTo>
                  <a:lnTo>
                    <a:pt x="36" y="868"/>
                  </a:lnTo>
                  <a:lnTo>
                    <a:pt x="20" y="850"/>
                  </a:lnTo>
                  <a:lnTo>
                    <a:pt x="10" y="830"/>
                  </a:lnTo>
                  <a:lnTo>
                    <a:pt x="6" y="818"/>
                  </a:lnTo>
                  <a:lnTo>
                    <a:pt x="2" y="806"/>
                  </a:lnTo>
                  <a:lnTo>
                    <a:pt x="0" y="794"/>
                  </a:lnTo>
                  <a:lnTo>
                    <a:pt x="0" y="7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6" y="86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4" y="10"/>
                  </a:lnTo>
                  <a:lnTo>
                    <a:pt x="86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6"/>
                  </a:lnTo>
                  <a:lnTo>
                    <a:pt x="170" y="10"/>
                  </a:lnTo>
                  <a:lnTo>
                    <a:pt x="190" y="22"/>
                  </a:lnTo>
                  <a:lnTo>
                    <a:pt x="208" y="36"/>
                  </a:lnTo>
                  <a:lnTo>
                    <a:pt x="224" y="54"/>
                  </a:lnTo>
                  <a:lnTo>
                    <a:pt x="236" y="76"/>
                  </a:lnTo>
                  <a:lnTo>
                    <a:pt x="240" y="86"/>
                  </a:lnTo>
                  <a:lnTo>
                    <a:pt x="242" y="98"/>
                  </a:lnTo>
                  <a:lnTo>
                    <a:pt x="244" y="110"/>
                  </a:lnTo>
                  <a:lnTo>
                    <a:pt x="244" y="124"/>
                  </a:lnTo>
                  <a:lnTo>
                    <a:pt x="244" y="782"/>
                  </a:lnTo>
                  <a:lnTo>
                    <a:pt x="244" y="782"/>
                  </a:lnTo>
                  <a:lnTo>
                    <a:pt x="244" y="794"/>
                  </a:lnTo>
                  <a:lnTo>
                    <a:pt x="242" y="806"/>
                  </a:lnTo>
                  <a:lnTo>
                    <a:pt x="240" y="818"/>
                  </a:lnTo>
                  <a:lnTo>
                    <a:pt x="236" y="830"/>
                  </a:lnTo>
                  <a:lnTo>
                    <a:pt x="224" y="850"/>
                  </a:lnTo>
                  <a:lnTo>
                    <a:pt x="208" y="868"/>
                  </a:lnTo>
                  <a:lnTo>
                    <a:pt x="190" y="884"/>
                  </a:lnTo>
                  <a:lnTo>
                    <a:pt x="170" y="896"/>
                  </a:lnTo>
                  <a:lnTo>
                    <a:pt x="158" y="900"/>
                  </a:lnTo>
                  <a:lnTo>
                    <a:pt x="146" y="902"/>
                  </a:lnTo>
                  <a:lnTo>
                    <a:pt x="134" y="904"/>
                  </a:lnTo>
                  <a:lnTo>
                    <a:pt x="122" y="904"/>
                  </a:lnTo>
                  <a:lnTo>
                    <a:pt x="122" y="904"/>
                  </a:ln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2" y="78"/>
                  </a:lnTo>
                  <a:lnTo>
                    <a:pt x="84" y="86"/>
                  </a:lnTo>
                  <a:lnTo>
                    <a:pt x="78" y="94"/>
                  </a:lnTo>
                  <a:lnTo>
                    <a:pt x="74" y="102"/>
                  </a:lnTo>
                  <a:lnTo>
                    <a:pt x="70" y="112"/>
                  </a:lnTo>
                  <a:lnTo>
                    <a:pt x="68" y="124"/>
                  </a:lnTo>
                  <a:lnTo>
                    <a:pt x="68" y="782"/>
                  </a:lnTo>
                  <a:lnTo>
                    <a:pt x="68" y="782"/>
                  </a:lnTo>
                  <a:lnTo>
                    <a:pt x="70" y="794"/>
                  </a:lnTo>
                  <a:lnTo>
                    <a:pt x="74" y="804"/>
                  </a:lnTo>
                  <a:lnTo>
                    <a:pt x="78" y="812"/>
                  </a:lnTo>
                  <a:lnTo>
                    <a:pt x="84" y="820"/>
                  </a:lnTo>
                  <a:lnTo>
                    <a:pt x="92" y="826"/>
                  </a:lnTo>
                  <a:lnTo>
                    <a:pt x="102" y="832"/>
                  </a:lnTo>
                  <a:lnTo>
                    <a:pt x="112" y="834"/>
                  </a:lnTo>
                  <a:lnTo>
                    <a:pt x="122" y="836"/>
                  </a:lnTo>
                  <a:lnTo>
                    <a:pt x="122" y="836"/>
                  </a:lnTo>
                  <a:lnTo>
                    <a:pt x="134" y="834"/>
                  </a:lnTo>
                  <a:lnTo>
                    <a:pt x="144" y="832"/>
                  </a:lnTo>
                  <a:lnTo>
                    <a:pt x="152" y="826"/>
                  </a:lnTo>
                  <a:lnTo>
                    <a:pt x="160" y="820"/>
                  </a:lnTo>
                  <a:lnTo>
                    <a:pt x="166" y="812"/>
                  </a:lnTo>
                  <a:lnTo>
                    <a:pt x="172" y="804"/>
                  </a:lnTo>
                  <a:lnTo>
                    <a:pt x="174" y="794"/>
                  </a:lnTo>
                  <a:lnTo>
                    <a:pt x="176" y="78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74" y="112"/>
                  </a:lnTo>
                  <a:lnTo>
                    <a:pt x="172" y="102"/>
                  </a:lnTo>
                  <a:lnTo>
                    <a:pt x="166" y="94"/>
                  </a:lnTo>
                  <a:lnTo>
                    <a:pt x="160" y="86"/>
                  </a:lnTo>
                  <a:lnTo>
                    <a:pt x="152" y="78"/>
                  </a:lnTo>
                  <a:lnTo>
                    <a:pt x="144" y="74"/>
                  </a:lnTo>
                  <a:lnTo>
                    <a:pt x="134" y="70"/>
                  </a:lnTo>
                  <a:lnTo>
                    <a:pt x="122" y="70"/>
                  </a:lnTo>
                  <a:lnTo>
                    <a:pt x="12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4" name="Freeform 120">
              <a:extLst>
                <a:ext uri="{FF2B5EF4-FFF2-40B4-BE49-F238E27FC236}">
                  <a16:creationId xmlns:a16="http://schemas.microsoft.com/office/drawing/2014/main" id="{F1F93E8A-B921-482F-9307-7039F96B11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7125" y="7513638"/>
              <a:ext cx="739775" cy="390525"/>
            </a:xfrm>
            <a:custGeom>
              <a:avLst/>
              <a:gdLst>
                <a:gd name="T0" fmla="*/ 124 w 466"/>
                <a:gd name="T1" fmla="*/ 246 h 246"/>
                <a:gd name="T2" fmla="*/ 110 w 466"/>
                <a:gd name="T3" fmla="*/ 244 h 246"/>
                <a:gd name="T4" fmla="*/ 86 w 466"/>
                <a:gd name="T5" fmla="*/ 240 h 246"/>
                <a:gd name="T6" fmla="*/ 54 w 466"/>
                <a:gd name="T7" fmla="*/ 224 h 246"/>
                <a:gd name="T8" fmla="*/ 22 w 466"/>
                <a:gd name="T9" fmla="*/ 192 h 246"/>
                <a:gd name="T10" fmla="*/ 6 w 466"/>
                <a:gd name="T11" fmla="*/ 160 h 246"/>
                <a:gd name="T12" fmla="*/ 2 w 466"/>
                <a:gd name="T13" fmla="*/ 136 h 246"/>
                <a:gd name="T14" fmla="*/ 0 w 466"/>
                <a:gd name="T15" fmla="*/ 122 h 246"/>
                <a:gd name="T16" fmla="*/ 4 w 466"/>
                <a:gd name="T17" fmla="*/ 98 h 246"/>
                <a:gd name="T18" fmla="*/ 10 w 466"/>
                <a:gd name="T19" fmla="*/ 76 h 246"/>
                <a:gd name="T20" fmla="*/ 36 w 466"/>
                <a:gd name="T21" fmla="*/ 36 h 246"/>
                <a:gd name="T22" fmla="*/ 76 w 466"/>
                <a:gd name="T23" fmla="*/ 10 h 246"/>
                <a:gd name="T24" fmla="*/ 98 w 466"/>
                <a:gd name="T25" fmla="*/ 2 h 246"/>
                <a:gd name="T26" fmla="*/ 124 w 466"/>
                <a:gd name="T27" fmla="*/ 0 h 246"/>
                <a:gd name="T28" fmla="*/ 342 w 466"/>
                <a:gd name="T29" fmla="*/ 0 h 246"/>
                <a:gd name="T30" fmla="*/ 368 w 466"/>
                <a:gd name="T31" fmla="*/ 2 h 246"/>
                <a:gd name="T32" fmla="*/ 390 w 466"/>
                <a:gd name="T33" fmla="*/ 10 h 246"/>
                <a:gd name="T34" fmla="*/ 430 w 466"/>
                <a:gd name="T35" fmla="*/ 36 h 246"/>
                <a:gd name="T36" fmla="*/ 456 w 466"/>
                <a:gd name="T37" fmla="*/ 76 h 246"/>
                <a:gd name="T38" fmla="*/ 462 w 466"/>
                <a:gd name="T39" fmla="*/ 98 h 246"/>
                <a:gd name="T40" fmla="*/ 466 w 466"/>
                <a:gd name="T41" fmla="*/ 122 h 246"/>
                <a:gd name="T42" fmla="*/ 464 w 466"/>
                <a:gd name="T43" fmla="*/ 136 h 246"/>
                <a:gd name="T44" fmla="*/ 460 w 466"/>
                <a:gd name="T45" fmla="*/ 160 h 246"/>
                <a:gd name="T46" fmla="*/ 444 w 466"/>
                <a:gd name="T47" fmla="*/ 192 h 246"/>
                <a:gd name="T48" fmla="*/ 412 w 466"/>
                <a:gd name="T49" fmla="*/ 224 h 246"/>
                <a:gd name="T50" fmla="*/ 380 w 466"/>
                <a:gd name="T51" fmla="*/ 240 h 246"/>
                <a:gd name="T52" fmla="*/ 356 w 466"/>
                <a:gd name="T53" fmla="*/ 244 h 246"/>
                <a:gd name="T54" fmla="*/ 342 w 466"/>
                <a:gd name="T55" fmla="*/ 246 h 246"/>
                <a:gd name="T56" fmla="*/ 124 w 466"/>
                <a:gd name="T57" fmla="*/ 70 h 246"/>
                <a:gd name="T58" fmla="*/ 102 w 466"/>
                <a:gd name="T59" fmla="*/ 74 h 246"/>
                <a:gd name="T60" fmla="*/ 86 w 466"/>
                <a:gd name="T61" fmla="*/ 84 h 246"/>
                <a:gd name="T62" fmla="*/ 74 w 466"/>
                <a:gd name="T63" fmla="*/ 102 h 246"/>
                <a:gd name="T64" fmla="*/ 70 w 466"/>
                <a:gd name="T65" fmla="*/ 122 h 246"/>
                <a:gd name="T66" fmla="*/ 70 w 466"/>
                <a:gd name="T67" fmla="*/ 134 h 246"/>
                <a:gd name="T68" fmla="*/ 78 w 466"/>
                <a:gd name="T69" fmla="*/ 152 h 246"/>
                <a:gd name="T70" fmla="*/ 94 w 466"/>
                <a:gd name="T71" fmla="*/ 166 h 246"/>
                <a:gd name="T72" fmla="*/ 112 w 466"/>
                <a:gd name="T73" fmla="*/ 174 h 246"/>
                <a:gd name="T74" fmla="*/ 342 w 466"/>
                <a:gd name="T75" fmla="*/ 176 h 246"/>
                <a:gd name="T76" fmla="*/ 354 w 466"/>
                <a:gd name="T77" fmla="*/ 174 h 246"/>
                <a:gd name="T78" fmla="*/ 372 w 466"/>
                <a:gd name="T79" fmla="*/ 166 h 246"/>
                <a:gd name="T80" fmla="*/ 388 w 466"/>
                <a:gd name="T81" fmla="*/ 152 h 246"/>
                <a:gd name="T82" fmla="*/ 396 w 466"/>
                <a:gd name="T83" fmla="*/ 134 h 246"/>
                <a:gd name="T84" fmla="*/ 396 w 466"/>
                <a:gd name="T85" fmla="*/ 122 h 246"/>
                <a:gd name="T86" fmla="*/ 392 w 466"/>
                <a:gd name="T87" fmla="*/ 102 h 246"/>
                <a:gd name="T88" fmla="*/ 380 w 466"/>
                <a:gd name="T89" fmla="*/ 84 h 246"/>
                <a:gd name="T90" fmla="*/ 364 w 466"/>
                <a:gd name="T91" fmla="*/ 74 h 246"/>
                <a:gd name="T92" fmla="*/ 342 w 466"/>
                <a:gd name="T93" fmla="*/ 7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6" h="246">
                  <a:moveTo>
                    <a:pt x="342" y="246"/>
                  </a:moveTo>
                  <a:lnTo>
                    <a:pt x="124" y="246"/>
                  </a:lnTo>
                  <a:lnTo>
                    <a:pt x="124" y="246"/>
                  </a:lnTo>
                  <a:lnTo>
                    <a:pt x="110" y="244"/>
                  </a:lnTo>
                  <a:lnTo>
                    <a:pt x="98" y="242"/>
                  </a:lnTo>
                  <a:lnTo>
                    <a:pt x="86" y="240"/>
                  </a:lnTo>
                  <a:lnTo>
                    <a:pt x="76" y="236"/>
                  </a:lnTo>
                  <a:lnTo>
                    <a:pt x="54" y="224"/>
                  </a:lnTo>
                  <a:lnTo>
                    <a:pt x="36" y="210"/>
                  </a:lnTo>
                  <a:lnTo>
                    <a:pt x="22" y="192"/>
                  </a:lnTo>
                  <a:lnTo>
                    <a:pt x="10" y="170"/>
                  </a:lnTo>
                  <a:lnTo>
                    <a:pt x="6" y="160"/>
                  </a:lnTo>
                  <a:lnTo>
                    <a:pt x="4" y="148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8"/>
                  </a:lnTo>
                  <a:lnTo>
                    <a:pt x="6" y="86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86" y="6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24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56" y="0"/>
                  </a:lnTo>
                  <a:lnTo>
                    <a:pt x="368" y="2"/>
                  </a:lnTo>
                  <a:lnTo>
                    <a:pt x="380" y="6"/>
                  </a:lnTo>
                  <a:lnTo>
                    <a:pt x="390" y="10"/>
                  </a:lnTo>
                  <a:lnTo>
                    <a:pt x="412" y="22"/>
                  </a:lnTo>
                  <a:lnTo>
                    <a:pt x="430" y="36"/>
                  </a:lnTo>
                  <a:lnTo>
                    <a:pt x="444" y="54"/>
                  </a:lnTo>
                  <a:lnTo>
                    <a:pt x="456" y="76"/>
                  </a:lnTo>
                  <a:lnTo>
                    <a:pt x="460" y="86"/>
                  </a:lnTo>
                  <a:lnTo>
                    <a:pt x="462" y="98"/>
                  </a:lnTo>
                  <a:lnTo>
                    <a:pt x="464" y="110"/>
                  </a:lnTo>
                  <a:lnTo>
                    <a:pt x="466" y="122"/>
                  </a:lnTo>
                  <a:lnTo>
                    <a:pt x="466" y="122"/>
                  </a:lnTo>
                  <a:lnTo>
                    <a:pt x="464" y="136"/>
                  </a:lnTo>
                  <a:lnTo>
                    <a:pt x="462" y="148"/>
                  </a:lnTo>
                  <a:lnTo>
                    <a:pt x="460" y="160"/>
                  </a:lnTo>
                  <a:lnTo>
                    <a:pt x="456" y="170"/>
                  </a:lnTo>
                  <a:lnTo>
                    <a:pt x="444" y="192"/>
                  </a:lnTo>
                  <a:lnTo>
                    <a:pt x="430" y="210"/>
                  </a:lnTo>
                  <a:lnTo>
                    <a:pt x="412" y="224"/>
                  </a:lnTo>
                  <a:lnTo>
                    <a:pt x="390" y="236"/>
                  </a:lnTo>
                  <a:lnTo>
                    <a:pt x="380" y="240"/>
                  </a:lnTo>
                  <a:lnTo>
                    <a:pt x="368" y="242"/>
                  </a:lnTo>
                  <a:lnTo>
                    <a:pt x="356" y="244"/>
                  </a:lnTo>
                  <a:lnTo>
                    <a:pt x="342" y="246"/>
                  </a:lnTo>
                  <a:lnTo>
                    <a:pt x="342" y="246"/>
                  </a:lnTo>
                  <a:close/>
                  <a:moveTo>
                    <a:pt x="124" y="70"/>
                  </a:moveTo>
                  <a:lnTo>
                    <a:pt x="124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4" y="78"/>
                  </a:lnTo>
                  <a:lnTo>
                    <a:pt x="86" y="84"/>
                  </a:lnTo>
                  <a:lnTo>
                    <a:pt x="78" y="92"/>
                  </a:lnTo>
                  <a:lnTo>
                    <a:pt x="74" y="102"/>
                  </a:lnTo>
                  <a:lnTo>
                    <a:pt x="70" y="112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70" y="134"/>
                  </a:lnTo>
                  <a:lnTo>
                    <a:pt x="74" y="144"/>
                  </a:lnTo>
                  <a:lnTo>
                    <a:pt x="78" y="152"/>
                  </a:lnTo>
                  <a:lnTo>
                    <a:pt x="86" y="160"/>
                  </a:lnTo>
                  <a:lnTo>
                    <a:pt x="94" y="166"/>
                  </a:lnTo>
                  <a:lnTo>
                    <a:pt x="102" y="172"/>
                  </a:lnTo>
                  <a:lnTo>
                    <a:pt x="112" y="174"/>
                  </a:lnTo>
                  <a:lnTo>
                    <a:pt x="124" y="176"/>
                  </a:lnTo>
                  <a:lnTo>
                    <a:pt x="342" y="176"/>
                  </a:lnTo>
                  <a:lnTo>
                    <a:pt x="342" y="176"/>
                  </a:lnTo>
                  <a:lnTo>
                    <a:pt x="354" y="174"/>
                  </a:lnTo>
                  <a:lnTo>
                    <a:pt x="364" y="172"/>
                  </a:lnTo>
                  <a:lnTo>
                    <a:pt x="372" y="166"/>
                  </a:lnTo>
                  <a:lnTo>
                    <a:pt x="380" y="160"/>
                  </a:lnTo>
                  <a:lnTo>
                    <a:pt x="388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6" y="122"/>
                  </a:lnTo>
                  <a:lnTo>
                    <a:pt x="396" y="122"/>
                  </a:lnTo>
                  <a:lnTo>
                    <a:pt x="396" y="112"/>
                  </a:lnTo>
                  <a:lnTo>
                    <a:pt x="392" y="102"/>
                  </a:lnTo>
                  <a:lnTo>
                    <a:pt x="388" y="92"/>
                  </a:lnTo>
                  <a:lnTo>
                    <a:pt x="380" y="84"/>
                  </a:lnTo>
                  <a:lnTo>
                    <a:pt x="372" y="78"/>
                  </a:lnTo>
                  <a:lnTo>
                    <a:pt x="364" y="74"/>
                  </a:lnTo>
                  <a:lnTo>
                    <a:pt x="354" y="70"/>
                  </a:lnTo>
                  <a:lnTo>
                    <a:pt x="342" y="70"/>
                  </a:lnTo>
                  <a:lnTo>
                    <a:pt x="124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5" name="Freeform 121">
              <a:extLst>
                <a:ext uri="{FF2B5EF4-FFF2-40B4-BE49-F238E27FC236}">
                  <a16:creationId xmlns:a16="http://schemas.microsoft.com/office/drawing/2014/main" id="{70AB4C7A-4327-464B-A6C0-9FFDD1556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02000" y="4652963"/>
              <a:ext cx="2479675" cy="1241425"/>
            </a:xfrm>
            <a:custGeom>
              <a:avLst/>
              <a:gdLst>
                <a:gd name="T0" fmla="*/ 1494 w 1562"/>
                <a:gd name="T1" fmla="*/ 782 h 782"/>
                <a:gd name="T2" fmla="*/ 1486 w 1562"/>
                <a:gd name="T3" fmla="*/ 674 h 782"/>
                <a:gd name="T4" fmla="*/ 1462 w 1562"/>
                <a:gd name="T5" fmla="*/ 570 h 782"/>
                <a:gd name="T6" fmla="*/ 1424 w 1562"/>
                <a:gd name="T7" fmla="*/ 474 h 782"/>
                <a:gd name="T8" fmla="*/ 1372 w 1562"/>
                <a:gd name="T9" fmla="*/ 384 h 782"/>
                <a:gd name="T10" fmla="*/ 1308 w 1562"/>
                <a:gd name="T11" fmla="*/ 302 h 782"/>
                <a:gd name="T12" fmla="*/ 1234 w 1562"/>
                <a:gd name="T13" fmla="*/ 232 h 782"/>
                <a:gd name="T14" fmla="*/ 1150 w 1562"/>
                <a:gd name="T15" fmla="*/ 172 h 782"/>
                <a:gd name="T16" fmla="*/ 1058 w 1562"/>
                <a:gd name="T17" fmla="*/ 126 h 782"/>
                <a:gd name="T18" fmla="*/ 958 w 1562"/>
                <a:gd name="T19" fmla="*/ 92 h 782"/>
                <a:gd name="T20" fmla="*/ 854 w 1562"/>
                <a:gd name="T21" fmla="*/ 72 h 782"/>
                <a:gd name="T22" fmla="*/ 782 w 1562"/>
                <a:gd name="T23" fmla="*/ 70 h 782"/>
                <a:gd name="T24" fmla="*/ 672 w 1562"/>
                <a:gd name="T25" fmla="*/ 78 h 782"/>
                <a:gd name="T26" fmla="*/ 570 w 1562"/>
                <a:gd name="T27" fmla="*/ 102 h 782"/>
                <a:gd name="T28" fmla="*/ 472 w 1562"/>
                <a:gd name="T29" fmla="*/ 140 h 782"/>
                <a:gd name="T30" fmla="*/ 382 w 1562"/>
                <a:gd name="T31" fmla="*/ 190 h 782"/>
                <a:gd name="T32" fmla="*/ 302 w 1562"/>
                <a:gd name="T33" fmla="*/ 254 h 782"/>
                <a:gd name="T34" fmla="*/ 232 w 1562"/>
                <a:gd name="T35" fmla="*/ 328 h 782"/>
                <a:gd name="T36" fmla="*/ 172 w 1562"/>
                <a:gd name="T37" fmla="*/ 412 h 782"/>
                <a:gd name="T38" fmla="*/ 124 w 1562"/>
                <a:gd name="T39" fmla="*/ 504 h 782"/>
                <a:gd name="T40" fmla="*/ 90 w 1562"/>
                <a:gd name="T41" fmla="*/ 604 h 782"/>
                <a:gd name="T42" fmla="*/ 72 w 1562"/>
                <a:gd name="T43" fmla="*/ 710 h 782"/>
                <a:gd name="T44" fmla="*/ 0 w 1562"/>
                <a:gd name="T45" fmla="*/ 782 h 782"/>
                <a:gd name="T46" fmla="*/ 4 w 1562"/>
                <a:gd name="T47" fmla="*/ 702 h 782"/>
                <a:gd name="T48" fmla="*/ 24 w 1562"/>
                <a:gd name="T49" fmla="*/ 586 h 782"/>
                <a:gd name="T50" fmla="*/ 60 w 1562"/>
                <a:gd name="T51" fmla="*/ 478 h 782"/>
                <a:gd name="T52" fmla="*/ 112 w 1562"/>
                <a:gd name="T53" fmla="*/ 376 h 782"/>
                <a:gd name="T54" fmla="*/ 178 w 1562"/>
                <a:gd name="T55" fmla="*/ 284 h 782"/>
                <a:gd name="T56" fmla="*/ 256 w 1562"/>
                <a:gd name="T57" fmla="*/ 204 h 782"/>
                <a:gd name="T58" fmla="*/ 344 w 1562"/>
                <a:gd name="T59" fmla="*/ 134 h 782"/>
                <a:gd name="T60" fmla="*/ 442 w 1562"/>
                <a:gd name="T61" fmla="*/ 78 h 782"/>
                <a:gd name="T62" fmla="*/ 548 w 1562"/>
                <a:gd name="T63" fmla="*/ 36 h 782"/>
                <a:gd name="T64" fmla="*/ 662 w 1562"/>
                <a:gd name="T65" fmla="*/ 10 h 782"/>
                <a:gd name="T66" fmla="*/ 782 w 1562"/>
                <a:gd name="T67" fmla="*/ 0 h 782"/>
                <a:gd name="T68" fmla="*/ 860 w 1562"/>
                <a:gd name="T69" fmla="*/ 4 h 782"/>
                <a:gd name="T70" fmla="*/ 976 w 1562"/>
                <a:gd name="T71" fmla="*/ 24 h 782"/>
                <a:gd name="T72" fmla="*/ 1086 w 1562"/>
                <a:gd name="T73" fmla="*/ 62 h 782"/>
                <a:gd name="T74" fmla="*/ 1186 w 1562"/>
                <a:gd name="T75" fmla="*/ 114 h 782"/>
                <a:gd name="T76" fmla="*/ 1278 w 1562"/>
                <a:gd name="T77" fmla="*/ 178 h 782"/>
                <a:gd name="T78" fmla="*/ 1360 w 1562"/>
                <a:gd name="T79" fmla="*/ 256 h 782"/>
                <a:gd name="T80" fmla="*/ 1430 w 1562"/>
                <a:gd name="T81" fmla="*/ 346 h 782"/>
                <a:gd name="T82" fmla="*/ 1486 w 1562"/>
                <a:gd name="T83" fmla="*/ 444 h 782"/>
                <a:gd name="T84" fmla="*/ 1528 w 1562"/>
                <a:gd name="T85" fmla="*/ 550 h 782"/>
                <a:gd name="T86" fmla="*/ 1554 w 1562"/>
                <a:gd name="T87" fmla="*/ 662 h 782"/>
                <a:gd name="T88" fmla="*/ 1562 w 1562"/>
                <a:gd name="T89" fmla="*/ 782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62" h="782">
                  <a:moveTo>
                    <a:pt x="1562" y="782"/>
                  </a:moveTo>
                  <a:lnTo>
                    <a:pt x="1494" y="782"/>
                  </a:lnTo>
                  <a:lnTo>
                    <a:pt x="1494" y="782"/>
                  </a:lnTo>
                  <a:lnTo>
                    <a:pt x="1492" y="746"/>
                  </a:lnTo>
                  <a:lnTo>
                    <a:pt x="1490" y="710"/>
                  </a:lnTo>
                  <a:lnTo>
                    <a:pt x="1486" y="674"/>
                  </a:lnTo>
                  <a:lnTo>
                    <a:pt x="1480" y="638"/>
                  </a:lnTo>
                  <a:lnTo>
                    <a:pt x="1472" y="604"/>
                  </a:lnTo>
                  <a:lnTo>
                    <a:pt x="1462" y="570"/>
                  </a:lnTo>
                  <a:lnTo>
                    <a:pt x="1450" y="538"/>
                  </a:lnTo>
                  <a:lnTo>
                    <a:pt x="1438" y="504"/>
                  </a:lnTo>
                  <a:lnTo>
                    <a:pt x="1424" y="474"/>
                  </a:lnTo>
                  <a:lnTo>
                    <a:pt x="1408" y="442"/>
                  </a:lnTo>
                  <a:lnTo>
                    <a:pt x="1390" y="412"/>
                  </a:lnTo>
                  <a:lnTo>
                    <a:pt x="1372" y="384"/>
                  </a:lnTo>
                  <a:lnTo>
                    <a:pt x="1352" y="356"/>
                  </a:lnTo>
                  <a:lnTo>
                    <a:pt x="1330" y="328"/>
                  </a:lnTo>
                  <a:lnTo>
                    <a:pt x="1308" y="302"/>
                  </a:lnTo>
                  <a:lnTo>
                    <a:pt x="1284" y="278"/>
                  </a:lnTo>
                  <a:lnTo>
                    <a:pt x="1260" y="254"/>
                  </a:lnTo>
                  <a:lnTo>
                    <a:pt x="1234" y="232"/>
                  </a:lnTo>
                  <a:lnTo>
                    <a:pt x="1208" y="210"/>
                  </a:lnTo>
                  <a:lnTo>
                    <a:pt x="1180" y="190"/>
                  </a:lnTo>
                  <a:lnTo>
                    <a:pt x="1150" y="172"/>
                  </a:lnTo>
                  <a:lnTo>
                    <a:pt x="1120" y="156"/>
                  </a:lnTo>
                  <a:lnTo>
                    <a:pt x="1090" y="140"/>
                  </a:lnTo>
                  <a:lnTo>
                    <a:pt x="1058" y="126"/>
                  </a:lnTo>
                  <a:lnTo>
                    <a:pt x="1026" y="112"/>
                  </a:lnTo>
                  <a:lnTo>
                    <a:pt x="992" y="102"/>
                  </a:lnTo>
                  <a:lnTo>
                    <a:pt x="958" y="92"/>
                  </a:lnTo>
                  <a:lnTo>
                    <a:pt x="924" y="84"/>
                  </a:lnTo>
                  <a:lnTo>
                    <a:pt x="890" y="78"/>
                  </a:lnTo>
                  <a:lnTo>
                    <a:pt x="854" y="72"/>
                  </a:lnTo>
                  <a:lnTo>
                    <a:pt x="818" y="70"/>
                  </a:lnTo>
                  <a:lnTo>
                    <a:pt x="782" y="70"/>
                  </a:lnTo>
                  <a:lnTo>
                    <a:pt x="782" y="70"/>
                  </a:lnTo>
                  <a:lnTo>
                    <a:pt x="744" y="70"/>
                  </a:lnTo>
                  <a:lnTo>
                    <a:pt x="708" y="72"/>
                  </a:lnTo>
                  <a:lnTo>
                    <a:pt x="672" y="78"/>
                  </a:lnTo>
                  <a:lnTo>
                    <a:pt x="638" y="84"/>
                  </a:lnTo>
                  <a:lnTo>
                    <a:pt x="604" y="92"/>
                  </a:lnTo>
                  <a:lnTo>
                    <a:pt x="570" y="102"/>
                  </a:lnTo>
                  <a:lnTo>
                    <a:pt x="536" y="112"/>
                  </a:lnTo>
                  <a:lnTo>
                    <a:pt x="504" y="126"/>
                  </a:lnTo>
                  <a:lnTo>
                    <a:pt x="472" y="140"/>
                  </a:lnTo>
                  <a:lnTo>
                    <a:pt x="442" y="156"/>
                  </a:lnTo>
                  <a:lnTo>
                    <a:pt x="412" y="172"/>
                  </a:lnTo>
                  <a:lnTo>
                    <a:pt x="382" y="190"/>
                  </a:lnTo>
                  <a:lnTo>
                    <a:pt x="354" y="210"/>
                  </a:lnTo>
                  <a:lnTo>
                    <a:pt x="328" y="232"/>
                  </a:lnTo>
                  <a:lnTo>
                    <a:pt x="302" y="254"/>
                  </a:lnTo>
                  <a:lnTo>
                    <a:pt x="278" y="278"/>
                  </a:lnTo>
                  <a:lnTo>
                    <a:pt x="254" y="302"/>
                  </a:lnTo>
                  <a:lnTo>
                    <a:pt x="232" y="328"/>
                  </a:lnTo>
                  <a:lnTo>
                    <a:pt x="210" y="356"/>
                  </a:lnTo>
                  <a:lnTo>
                    <a:pt x="190" y="384"/>
                  </a:lnTo>
                  <a:lnTo>
                    <a:pt x="172" y="412"/>
                  </a:lnTo>
                  <a:lnTo>
                    <a:pt x="154" y="442"/>
                  </a:lnTo>
                  <a:lnTo>
                    <a:pt x="138" y="474"/>
                  </a:lnTo>
                  <a:lnTo>
                    <a:pt x="124" y="504"/>
                  </a:lnTo>
                  <a:lnTo>
                    <a:pt x="112" y="538"/>
                  </a:lnTo>
                  <a:lnTo>
                    <a:pt x="100" y="570"/>
                  </a:lnTo>
                  <a:lnTo>
                    <a:pt x="90" y="604"/>
                  </a:lnTo>
                  <a:lnTo>
                    <a:pt x="82" y="638"/>
                  </a:lnTo>
                  <a:lnTo>
                    <a:pt x="76" y="674"/>
                  </a:lnTo>
                  <a:lnTo>
                    <a:pt x="72" y="710"/>
                  </a:lnTo>
                  <a:lnTo>
                    <a:pt x="70" y="746"/>
                  </a:lnTo>
                  <a:lnTo>
                    <a:pt x="68" y="782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2"/>
                  </a:lnTo>
                  <a:lnTo>
                    <a:pt x="4" y="702"/>
                  </a:lnTo>
                  <a:lnTo>
                    <a:pt x="8" y="662"/>
                  </a:lnTo>
                  <a:lnTo>
                    <a:pt x="16" y="624"/>
                  </a:lnTo>
                  <a:lnTo>
                    <a:pt x="24" y="586"/>
                  </a:lnTo>
                  <a:lnTo>
                    <a:pt x="34" y="550"/>
                  </a:lnTo>
                  <a:lnTo>
                    <a:pt x="46" y="514"/>
                  </a:lnTo>
                  <a:lnTo>
                    <a:pt x="60" y="478"/>
                  </a:lnTo>
                  <a:lnTo>
                    <a:pt x="76" y="444"/>
                  </a:lnTo>
                  <a:lnTo>
                    <a:pt x="94" y="410"/>
                  </a:lnTo>
                  <a:lnTo>
                    <a:pt x="112" y="376"/>
                  </a:lnTo>
                  <a:lnTo>
                    <a:pt x="132" y="346"/>
                  </a:lnTo>
                  <a:lnTo>
                    <a:pt x="154" y="314"/>
                  </a:lnTo>
                  <a:lnTo>
                    <a:pt x="178" y="284"/>
                  </a:lnTo>
                  <a:lnTo>
                    <a:pt x="202" y="256"/>
                  </a:lnTo>
                  <a:lnTo>
                    <a:pt x="228" y="230"/>
                  </a:lnTo>
                  <a:lnTo>
                    <a:pt x="256" y="204"/>
                  </a:lnTo>
                  <a:lnTo>
                    <a:pt x="284" y="178"/>
                  </a:lnTo>
                  <a:lnTo>
                    <a:pt x="314" y="156"/>
                  </a:lnTo>
                  <a:lnTo>
                    <a:pt x="344" y="134"/>
                  </a:lnTo>
                  <a:lnTo>
                    <a:pt x="376" y="114"/>
                  </a:lnTo>
                  <a:lnTo>
                    <a:pt x="408" y="94"/>
                  </a:lnTo>
                  <a:lnTo>
                    <a:pt x="442" y="78"/>
                  </a:lnTo>
                  <a:lnTo>
                    <a:pt x="478" y="62"/>
                  </a:lnTo>
                  <a:lnTo>
                    <a:pt x="512" y="48"/>
                  </a:lnTo>
                  <a:lnTo>
                    <a:pt x="548" y="36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10"/>
                  </a:lnTo>
                  <a:lnTo>
                    <a:pt x="702" y="4"/>
                  </a:lnTo>
                  <a:lnTo>
                    <a:pt x="740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2" y="2"/>
                  </a:lnTo>
                  <a:lnTo>
                    <a:pt x="860" y="4"/>
                  </a:lnTo>
                  <a:lnTo>
                    <a:pt x="900" y="10"/>
                  </a:lnTo>
                  <a:lnTo>
                    <a:pt x="938" y="16"/>
                  </a:lnTo>
                  <a:lnTo>
                    <a:pt x="976" y="24"/>
                  </a:lnTo>
                  <a:lnTo>
                    <a:pt x="1014" y="36"/>
                  </a:lnTo>
                  <a:lnTo>
                    <a:pt x="1050" y="48"/>
                  </a:lnTo>
                  <a:lnTo>
                    <a:pt x="1086" y="62"/>
                  </a:lnTo>
                  <a:lnTo>
                    <a:pt x="1120" y="78"/>
                  </a:lnTo>
                  <a:lnTo>
                    <a:pt x="1154" y="94"/>
                  </a:lnTo>
                  <a:lnTo>
                    <a:pt x="1186" y="114"/>
                  </a:lnTo>
                  <a:lnTo>
                    <a:pt x="1218" y="134"/>
                  </a:lnTo>
                  <a:lnTo>
                    <a:pt x="1248" y="156"/>
                  </a:lnTo>
                  <a:lnTo>
                    <a:pt x="1278" y="178"/>
                  </a:lnTo>
                  <a:lnTo>
                    <a:pt x="1306" y="204"/>
                  </a:lnTo>
                  <a:lnTo>
                    <a:pt x="1334" y="230"/>
                  </a:lnTo>
                  <a:lnTo>
                    <a:pt x="1360" y="256"/>
                  </a:lnTo>
                  <a:lnTo>
                    <a:pt x="1384" y="284"/>
                  </a:lnTo>
                  <a:lnTo>
                    <a:pt x="1408" y="314"/>
                  </a:lnTo>
                  <a:lnTo>
                    <a:pt x="1430" y="346"/>
                  </a:lnTo>
                  <a:lnTo>
                    <a:pt x="1450" y="376"/>
                  </a:lnTo>
                  <a:lnTo>
                    <a:pt x="1468" y="410"/>
                  </a:lnTo>
                  <a:lnTo>
                    <a:pt x="1486" y="444"/>
                  </a:lnTo>
                  <a:lnTo>
                    <a:pt x="1502" y="478"/>
                  </a:lnTo>
                  <a:lnTo>
                    <a:pt x="1516" y="514"/>
                  </a:lnTo>
                  <a:lnTo>
                    <a:pt x="1528" y="550"/>
                  </a:lnTo>
                  <a:lnTo>
                    <a:pt x="1538" y="586"/>
                  </a:lnTo>
                  <a:lnTo>
                    <a:pt x="1546" y="624"/>
                  </a:lnTo>
                  <a:lnTo>
                    <a:pt x="1554" y="662"/>
                  </a:lnTo>
                  <a:lnTo>
                    <a:pt x="1558" y="702"/>
                  </a:lnTo>
                  <a:lnTo>
                    <a:pt x="1562" y="742"/>
                  </a:lnTo>
                  <a:lnTo>
                    <a:pt x="1562" y="782"/>
                  </a:lnTo>
                  <a:lnTo>
                    <a:pt x="1562" y="7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6" name="Freeform 122">
              <a:extLst>
                <a:ext uri="{FF2B5EF4-FFF2-40B4-BE49-F238E27FC236}">
                  <a16:creationId xmlns:a16="http://schemas.microsoft.com/office/drawing/2014/main" id="{F25E0887-F483-4E35-A594-93DD8E16A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6600" y="5942013"/>
              <a:ext cx="403225" cy="1155700"/>
            </a:xfrm>
            <a:custGeom>
              <a:avLst/>
              <a:gdLst>
                <a:gd name="T0" fmla="*/ 0 w 254"/>
                <a:gd name="T1" fmla="*/ 660 h 728"/>
                <a:gd name="T2" fmla="*/ 18 w 254"/>
                <a:gd name="T3" fmla="*/ 658 h 728"/>
                <a:gd name="T4" fmla="*/ 54 w 254"/>
                <a:gd name="T5" fmla="*/ 646 h 728"/>
                <a:gd name="T6" fmla="*/ 88 w 254"/>
                <a:gd name="T7" fmla="*/ 624 h 728"/>
                <a:gd name="T8" fmla="*/ 118 w 254"/>
                <a:gd name="T9" fmla="*/ 592 h 728"/>
                <a:gd name="T10" fmla="*/ 142 w 254"/>
                <a:gd name="T11" fmla="*/ 552 h 728"/>
                <a:gd name="T12" fmla="*/ 162 w 254"/>
                <a:gd name="T13" fmla="*/ 504 h 728"/>
                <a:gd name="T14" fmla="*/ 176 w 254"/>
                <a:gd name="T15" fmla="*/ 452 h 728"/>
                <a:gd name="T16" fmla="*/ 184 w 254"/>
                <a:gd name="T17" fmla="*/ 394 h 728"/>
                <a:gd name="T18" fmla="*/ 186 w 254"/>
                <a:gd name="T19" fmla="*/ 364 h 728"/>
                <a:gd name="T20" fmla="*/ 182 w 254"/>
                <a:gd name="T21" fmla="*/ 306 h 728"/>
                <a:gd name="T22" fmla="*/ 170 w 254"/>
                <a:gd name="T23" fmla="*/ 252 h 728"/>
                <a:gd name="T24" fmla="*/ 154 w 254"/>
                <a:gd name="T25" fmla="*/ 202 h 728"/>
                <a:gd name="T26" fmla="*/ 130 w 254"/>
                <a:gd name="T27" fmla="*/ 158 h 728"/>
                <a:gd name="T28" fmla="*/ 102 w 254"/>
                <a:gd name="T29" fmla="*/ 120 h 728"/>
                <a:gd name="T30" fmla="*/ 72 w 254"/>
                <a:gd name="T31" fmla="*/ 94 h 728"/>
                <a:gd name="T32" fmla="*/ 38 w 254"/>
                <a:gd name="T33" fmla="*/ 76 h 728"/>
                <a:gd name="T34" fmla="*/ 0 w 254"/>
                <a:gd name="T35" fmla="*/ 70 h 728"/>
                <a:gd name="T36" fmla="*/ 0 w 254"/>
                <a:gd name="T37" fmla="*/ 0 h 728"/>
                <a:gd name="T38" fmla="*/ 52 w 254"/>
                <a:gd name="T39" fmla="*/ 8 h 728"/>
                <a:gd name="T40" fmla="*/ 100 w 254"/>
                <a:gd name="T41" fmla="*/ 28 h 728"/>
                <a:gd name="T42" fmla="*/ 144 w 254"/>
                <a:gd name="T43" fmla="*/ 62 h 728"/>
                <a:gd name="T44" fmla="*/ 180 w 254"/>
                <a:gd name="T45" fmla="*/ 106 h 728"/>
                <a:gd name="T46" fmla="*/ 212 w 254"/>
                <a:gd name="T47" fmla="*/ 160 h 728"/>
                <a:gd name="T48" fmla="*/ 234 w 254"/>
                <a:gd name="T49" fmla="*/ 222 h 728"/>
                <a:gd name="T50" fmla="*/ 250 w 254"/>
                <a:gd name="T51" fmla="*/ 290 h 728"/>
                <a:gd name="T52" fmla="*/ 254 w 254"/>
                <a:gd name="T53" fmla="*/ 364 h 728"/>
                <a:gd name="T54" fmla="*/ 254 w 254"/>
                <a:gd name="T55" fmla="*/ 402 h 728"/>
                <a:gd name="T56" fmla="*/ 244 w 254"/>
                <a:gd name="T57" fmla="*/ 472 h 728"/>
                <a:gd name="T58" fmla="*/ 224 w 254"/>
                <a:gd name="T59" fmla="*/ 538 h 728"/>
                <a:gd name="T60" fmla="*/ 196 w 254"/>
                <a:gd name="T61" fmla="*/ 596 h 728"/>
                <a:gd name="T62" fmla="*/ 162 w 254"/>
                <a:gd name="T63" fmla="*/ 646 h 728"/>
                <a:gd name="T64" fmla="*/ 122 w 254"/>
                <a:gd name="T65" fmla="*/ 684 h 728"/>
                <a:gd name="T66" fmla="*/ 76 w 254"/>
                <a:gd name="T67" fmla="*/ 712 h 728"/>
                <a:gd name="T68" fmla="*/ 26 w 254"/>
                <a:gd name="T69" fmla="*/ 728 h 728"/>
                <a:gd name="T70" fmla="*/ 0 w 254"/>
                <a:gd name="T71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4" h="728">
                  <a:moveTo>
                    <a:pt x="0" y="728"/>
                  </a:moveTo>
                  <a:lnTo>
                    <a:pt x="0" y="660"/>
                  </a:lnTo>
                  <a:lnTo>
                    <a:pt x="0" y="660"/>
                  </a:lnTo>
                  <a:lnTo>
                    <a:pt x="18" y="658"/>
                  </a:lnTo>
                  <a:lnTo>
                    <a:pt x="38" y="654"/>
                  </a:lnTo>
                  <a:lnTo>
                    <a:pt x="54" y="646"/>
                  </a:lnTo>
                  <a:lnTo>
                    <a:pt x="72" y="636"/>
                  </a:lnTo>
                  <a:lnTo>
                    <a:pt x="88" y="624"/>
                  </a:lnTo>
                  <a:lnTo>
                    <a:pt x="102" y="608"/>
                  </a:lnTo>
                  <a:lnTo>
                    <a:pt x="118" y="592"/>
                  </a:lnTo>
                  <a:lnTo>
                    <a:pt x="130" y="572"/>
                  </a:lnTo>
                  <a:lnTo>
                    <a:pt x="142" y="552"/>
                  </a:lnTo>
                  <a:lnTo>
                    <a:pt x="154" y="528"/>
                  </a:lnTo>
                  <a:lnTo>
                    <a:pt x="162" y="504"/>
                  </a:lnTo>
                  <a:lnTo>
                    <a:pt x="170" y="478"/>
                  </a:lnTo>
                  <a:lnTo>
                    <a:pt x="176" y="452"/>
                  </a:lnTo>
                  <a:lnTo>
                    <a:pt x="182" y="424"/>
                  </a:lnTo>
                  <a:lnTo>
                    <a:pt x="184" y="394"/>
                  </a:lnTo>
                  <a:lnTo>
                    <a:pt x="186" y="364"/>
                  </a:lnTo>
                  <a:lnTo>
                    <a:pt x="186" y="364"/>
                  </a:lnTo>
                  <a:lnTo>
                    <a:pt x="184" y="336"/>
                  </a:lnTo>
                  <a:lnTo>
                    <a:pt x="182" y="306"/>
                  </a:lnTo>
                  <a:lnTo>
                    <a:pt x="176" y="278"/>
                  </a:lnTo>
                  <a:lnTo>
                    <a:pt x="170" y="252"/>
                  </a:lnTo>
                  <a:lnTo>
                    <a:pt x="162" y="226"/>
                  </a:lnTo>
                  <a:lnTo>
                    <a:pt x="154" y="202"/>
                  </a:lnTo>
                  <a:lnTo>
                    <a:pt x="142" y="178"/>
                  </a:lnTo>
                  <a:lnTo>
                    <a:pt x="130" y="158"/>
                  </a:lnTo>
                  <a:lnTo>
                    <a:pt x="118" y="138"/>
                  </a:lnTo>
                  <a:lnTo>
                    <a:pt x="102" y="120"/>
                  </a:lnTo>
                  <a:lnTo>
                    <a:pt x="88" y="106"/>
                  </a:lnTo>
                  <a:lnTo>
                    <a:pt x="72" y="94"/>
                  </a:lnTo>
                  <a:lnTo>
                    <a:pt x="54" y="84"/>
                  </a:lnTo>
                  <a:lnTo>
                    <a:pt x="38" y="76"/>
                  </a:lnTo>
                  <a:lnTo>
                    <a:pt x="18" y="72"/>
                  </a:lnTo>
                  <a:lnTo>
                    <a:pt x="0" y="7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2"/>
                  </a:lnTo>
                  <a:lnTo>
                    <a:pt x="52" y="8"/>
                  </a:lnTo>
                  <a:lnTo>
                    <a:pt x="76" y="16"/>
                  </a:lnTo>
                  <a:lnTo>
                    <a:pt x="100" y="28"/>
                  </a:lnTo>
                  <a:lnTo>
                    <a:pt x="122" y="44"/>
                  </a:lnTo>
                  <a:lnTo>
                    <a:pt x="144" y="62"/>
                  </a:lnTo>
                  <a:lnTo>
                    <a:pt x="162" y="82"/>
                  </a:lnTo>
                  <a:lnTo>
                    <a:pt x="180" y="106"/>
                  </a:lnTo>
                  <a:lnTo>
                    <a:pt x="198" y="132"/>
                  </a:lnTo>
                  <a:lnTo>
                    <a:pt x="212" y="160"/>
                  </a:lnTo>
                  <a:lnTo>
                    <a:pt x="224" y="190"/>
                  </a:lnTo>
                  <a:lnTo>
                    <a:pt x="234" y="222"/>
                  </a:lnTo>
                  <a:lnTo>
                    <a:pt x="244" y="256"/>
                  </a:lnTo>
                  <a:lnTo>
                    <a:pt x="250" y="290"/>
                  </a:lnTo>
                  <a:lnTo>
                    <a:pt x="254" y="326"/>
                  </a:lnTo>
                  <a:lnTo>
                    <a:pt x="254" y="364"/>
                  </a:lnTo>
                  <a:lnTo>
                    <a:pt x="254" y="364"/>
                  </a:lnTo>
                  <a:lnTo>
                    <a:pt x="254" y="402"/>
                  </a:lnTo>
                  <a:lnTo>
                    <a:pt x="250" y="438"/>
                  </a:lnTo>
                  <a:lnTo>
                    <a:pt x="244" y="472"/>
                  </a:lnTo>
                  <a:lnTo>
                    <a:pt x="234" y="506"/>
                  </a:lnTo>
                  <a:lnTo>
                    <a:pt x="224" y="538"/>
                  </a:lnTo>
                  <a:lnTo>
                    <a:pt x="212" y="568"/>
                  </a:lnTo>
                  <a:lnTo>
                    <a:pt x="196" y="596"/>
                  </a:lnTo>
                  <a:lnTo>
                    <a:pt x="180" y="622"/>
                  </a:lnTo>
                  <a:lnTo>
                    <a:pt x="162" y="646"/>
                  </a:lnTo>
                  <a:lnTo>
                    <a:pt x="142" y="666"/>
                  </a:lnTo>
                  <a:lnTo>
                    <a:pt x="122" y="684"/>
                  </a:lnTo>
                  <a:lnTo>
                    <a:pt x="100" y="700"/>
                  </a:lnTo>
                  <a:lnTo>
                    <a:pt x="76" y="712"/>
                  </a:lnTo>
                  <a:lnTo>
                    <a:pt x="52" y="722"/>
                  </a:lnTo>
                  <a:lnTo>
                    <a:pt x="26" y="728"/>
                  </a:lnTo>
                  <a:lnTo>
                    <a:pt x="0" y="728"/>
                  </a:lnTo>
                  <a:lnTo>
                    <a:pt x="0" y="7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7" name="Freeform 123">
              <a:extLst>
                <a:ext uri="{FF2B5EF4-FFF2-40B4-BE49-F238E27FC236}">
                  <a16:creationId xmlns:a16="http://schemas.microsoft.com/office/drawing/2014/main" id="{FF5A5C90-5080-4E5E-BE68-03A888C8C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41700" y="5802313"/>
              <a:ext cx="387350" cy="1435100"/>
            </a:xfrm>
            <a:custGeom>
              <a:avLst/>
              <a:gdLst>
                <a:gd name="T0" fmla="*/ 122 w 244"/>
                <a:gd name="T1" fmla="*/ 904 h 904"/>
                <a:gd name="T2" fmla="*/ 98 w 244"/>
                <a:gd name="T3" fmla="*/ 902 h 904"/>
                <a:gd name="T4" fmla="*/ 74 w 244"/>
                <a:gd name="T5" fmla="*/ 896 h 904"/>
                <a:gd name="T6" fmla="*/ 36 w 244"/>
                <a:gd name="T7" fmla="*/ 868 h 904"/>
                <a:gd name="T8" fmla="*/ 10 w 244"/>
                <a:gd name="T9" fmla="*/ 830 h 904"/>
                <a:gd name="T10" fmla="*/ 2 w 244"/>
                <a:gd name="T11" fmla="*/ 806 h 904"/>
                <a:gd name="T12" fmla="*/ 0 w 244"/>
                <a:gd name="T13" fmla="*/ 782 h 904"/>
                <a:gd name="T14" fmla="*/ 0 w 244"/>
                <a:gd name="T15" fmla="*/ 124 h 904"/>
                <a:gd name="T16" fmla="*/ 2 w 244"/>
                <a:gd name="T17" fmla="*/ 98 h 904"/>
                <a:gd name="T18" fmla="*/ 10 w 244"/>
                <a:gd name="T19" fmla="*/ 76 h 904"/>
                <a:gd name="T20" fmla="*/ 36 w 244"/>
                <a:gd name="T21" fmla="*/ 36 h 904"/>
                <a:gd name="T22" fmla="*/ 74 w 244"/>
                <a:gd name="T23" fmla="*/ 10 h 904"/>
                <a:gd name="T24" fmla="*/ 98 w 244"/>
                <a:gd name="T25" fmla="*/ 4 h 904"/>
                <a:gd name="T26" fmla="*/ 122 w 244"/>
                <a:gd name="T27" fmla="*/ 0 h 904"/>
                <a:gd name="T28" fmla="*/ 134 w 244"/>
                <a:gd name="T29" fmla="*/ 2 h 904"/>
                <a:gd name="T30" fmla="*/ 158 w 244"/>
                <a:gd name="T31" fmla="*/ 6 h 904"/>
                <a:gd name="T32" fmla="*/ 190 w 244"/>
                <a:gd name="T33" fmla="*/ 22 h 904"/>
                <a:gd name="T34" fmla="*/ 224 w 244"/>
                <a:gd name="T35" fmla="*/ 54 h 904"/>
                <a:gd name="T36" fmla="*/ 238 w 244"/>
                <a:gd name="T37" fmla="*/ 86 h 904"/>
                <a:gd name="T38" fmla="*/ 244 w 244"/>
                <a:gd name="T39" fmla="*/ 110 h 904"/>
                <a:gd name="T40" fmla="*/ 244 w 244"/>
                <a:gd name="T41" fmla="*/ 782 h 904"/>
                <a:gd name="T42" fmla="*/ 244 w 244"/>
                <a:gd name="T43" fmla="*/ 794 h 904"/>
                <a:gd name="T44" fmla="*/ 238 w 244"/>
                <a:gd name="T45" fmla="*/ 818 h 904"/>
                <a:gd name="T46" fmla="*/ 224 w 244"/>
                <a:gd name="T47" fmla="*/ 850 h 904"/>
                <a:gd name="T48" fmla="*/ 190 w 244"/>
                <a:gd name="T49" fmla="*/ 884 h 904"/>
                <a:gd name="T50" fmla="*/ 158 w 244"/>
                <a:gd name="T51" fmla="*/ 900 h 904"/>
                <a:gd name="T52" fmla="*/ 134 w 244"/>
                <a:gd name="T53" fmla="*/ 904 h 904"/>
                <a:gd name="T54" fmla="*/ 122 w 244"/>
                <a:gd name="T55" fmla="*/ 904 h 904"/>
                <a:gd name="T56" fmla="*/ 122 w 244"/>
                <a:gd name="T57" fmla="*/ 70 h 904"/>
                <a:gd name="T58" fmla="*/ 102 w 244"/>
                <a:gd name="T59" fmla="*/ 74 h 904"/>
                <a:gd name="T60" fmla="*/ 84 w 244"/>
                <a:gd name="T61" fmla="*/ 86 h 904"/>
                <a:gd name="T62" fmla="*/ 72 w 244"/>
                <a:gd name="T63" fmla="*/ 102 h 904"/>
                <a:gd name="T64" fmla="*/ 68 w 244"/>
                <a:gd name="T65" fmla="*/ 124 h 904"/>
                <a:gd name="T66" fmla="*/ 68 w 244"/>
                <a:gd name="T67" fmla="*/ 782 h 904"/>
                <a:gd name="T68" fmla="*/ 72 w 244"/>
                <a:gd name="T69" fmla="*/ 804 h 904"/>
                <a:gd name="T70" fmla="*/ 84 w 244"/>
                <a:gd name="T71" fmla="*/ 820 h 904"/>
                <a:gd name="T72" fmla="*/ 102 w 244"/>
                <a:gd name="T73" fmla="*/ 832 h 904"/>
                <a:gd name="T74" fmla="*/ 122 w 244"/>
                <a:gd name="T75" fmla="*/ 836 h 904"/>
                <a:gd name="T76" fmla="*/ 132 w 244"/>
                <a:gd name="T77" fmla="*/ 834 h 904"/>
                <a:gd name="T78" fmla="*/ 152 w 244"/>
                <a:gd name="T79" fmla="*/ 826 h 904"/>
                <a:gd name="T80" fmla="*/ 166 w 244"/>
                <a:gd name="T81" fmla="*/ 812 h 904"/>
                <a:gd name="T82" fmla="*/ 174 w 244"/>
                <a:gd name="T83" fmla="*/ 794 h 904"/>
                <a:gd name="T84" fmla="*/ 176 w 244"/>
                <a:gd name="T85" fmla="*/ 124 h 904"/>
                <a:gd name="T86" fmla="*/ 174 w 244"/>
                <a:gd name="T87" fmla="*/ 112 h 904"/>
                <a:gd name="T88" fmla="*/ 166 w 244"/>
                <a:gd name="T89" fmla="*/ 94 h 904"/>
                <a:gd name="T90" fmla="*/ 152 w 244"/>
                <a:gd name="T91" fmla="*/ 78 h 904"/>
                <a:gd name="T92" fmla="*/ 132 w 244"/>
                <a:gd name="T93" fmla="*/ 70 h 904"/>
                <a:gd name="T94" fmla="*/ 122 w 244"/>
                <a:gd name="T95" fmla="*/ 7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904">
                  <a:moveTo>
                    <a:pt x="122" y="904"/>
                  </a:moveTo>
                  <a:lnTo>
                    <a:pt x="122" y="904"/>
                  </a:lnTo>
                  <a:lnTo>
                    <a:pt x="110" y="904"/>
                  </a:lnTo>
                  <a:lnTo>
                    <a:pt x="98" y="902"/>
                  </a:lnTo>
                  <a:lnTo>
                    <a:pt x="86" y="900"/>
                  </a:lnTo>
                  <a:lnTo>
                    <a:pt x="74" y="896"/>
                  </a:lnTo>
                  <a:lnTo>
                    <a:pt x="54" y="884"/>
                  </a:lnTo>
                  <a:lnTo>
                    <a:pt x="36" y="868"/>
                  </a:lnTo>
                  <a:lnTo>
                    <a:pt x="20" y="850"/>
                  </a:lnTo>
                  <a:lnTo>
                    <a:pt x="10" y="830"/>
                  </a:lnTo>
                  <a:lnTo>
                    <a:pt x="4" y="818"/>
                  </a:lnTo>
                  <a:lnTo>
                    <a:pt x="2" y="806"/>
                  </a:lnTo>
                  <a:lnTo>
                    <a:pt x="0" y="794"/>
                  </a:lnTo>
                  <a:lnTo>
                    <a:pt x="0" y="7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4" y="10"/>
                  </a:lnTo>
                  <a:lnTo>
                    <a:pt x="86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6"/>
                  </a:lnTo>
                  <a:lnTo>
                    <a:pt x="170" y="10"/>
                  </a:lnTo>
                  <a:lnTo>
                    <a:pt x="190" y="22"/>
                  </a:lnTo>
                  <a:lnTo>
                    <a:pt x="208" y="36"/>
                  </a:lnTo>
                  <a:lnTo>
                    <a:pt x="224" y="54"/>
                  </a:lnTo>
                  <a:lnTo>
                    <a:pt x="234" y="76"/>
                  </a:lnTo>
                  <a:lnTo>
                    <a:pt x="238" y="86"/>
                  </a:lnTo>
                  <a:lnTo>
                    <a:pt x="242" y="98"/>
                  </a:lnTo>
                  <a:lnTo>
                    <a:pt x="244" y="110"/>
                  </a:lnTo>
                  <a:lnTo>
                    <a:pt x="244" y="124"/>
                  </a:lnTo>
                  <a:lnTo>
                    <a:pt x="244" y="782"/>
                  </a:lnTo>
                  <a:lnTo>
                    <a:pt x="244" y="782"/>
                  </a:lnTo>
                  <a:lnTo>
                    <a:pt x="244" y="794"/>
                  </a:lnTo>
                  <a:lnTo>
                    <a:pt x="242" y="806"/>
                  </a:lnTo>
                  <a:lnTo>
                    <a:pt x="238" y="818"/>
                  </a:lnTo>
                  <a:lnTo>
                    <a:pt x="234" y="830"/>
                  </a:lnTo>
                  <a:lnTo>
                    <a:pt x="224" y="850"/>
                  </a:lnTo>
                  <a:lnTo>
                    <a:pt x="208" y="868"/>
                  </a:lnTo>
                  <a:lnTo>
                    <a:pt x="190" y="884"/>
                  </a:lnTo>
                  <a:lnTo>
                    <a:pt x="170" y="896"/>
                  </a:lnTo>
                  <a:lnTo>
                    <a:pt x="158" y="900"/>
                  </a:lnTo>
                  <a:lnTo>
                    <a:pt x="146" y="902"/>
                  </a:lnTo>
                  <a:lnTo>
                    <a:pt x="134" y="904"/>
                  </a:lnTo>
                  <a:lnTo>
                    <a:pt x="122" y="904"/>
                  </a:lnTo>
                  <a:lnTo>
                    <a:pt x="122" y="904"/>
                  </a:ln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12" y="70"/>
                  </a:lnTo>
                  <a:lnTo>
                    <a:pt x="102" y="74"/>
                  </a:lnTo>
                  <a:lnTo>
                    <a:pt x="92" y="78"/>
                  </a:lnTo>
                  <a:lnTo>
                    <a:pt x="84" y="86"/>
                  </a:lnTo>
                  <a:lnTo>
                    <a:pt x="78" y="94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68" y="124"/>
                  </a:lnTo>
                  <a:lnTo>
                    <a:pt x="68" y="782"/>
                  </a:lnTo>
                  <a:lnTo>
                    <a:pt x="68" y="782"/>
                  </a:lnTo>
                  <a:lnTo>
                    <a:pt x="70" y="794"/>
                  </a:lnTo>
                  <a:lnTo>
                    <a:pt x="72" y="804"/>
                  </a:lnTo>
                  <a:lnTo>
                    <a:pt x="78" y="812"/>
                  </a:lnTo>
                  <a:lnTo>
                    <a:pt x="84" y="820"/>
                  </a:lnTo>
                  <a:lnTo>
                    <a:pt x="92" y="826"/>
                  </a:lnTo>
                  <a:lnTo>
                    <a:pt x="102" y="832"/>
                  </a:lnTo>
                  <a:lnTo>
                    <a:pt x="112" y="834"/>
                  </a:lnTo>
                  <a:lnTo>
                    <a:pt x="122" y="836"/>
                  </a:lnTo>
                  <a:lnTo>
                    <a:pt x="122" y="836"/>
                  </a:lnTo>
                  <a:lnTo>
                    <a:pt x="132" y="834"/>
                  </a:lnTo>
                  <a:lnTo>
                    <a:pt x="142" y="832"/>
                  </a:lnTo>
                  <a:lnTo>
                    <a:pt x="152" y="826"/>
                  </a:lnTo>
                  <a:lnTo>
                    <a:pt x="160" y="820"/>
                  </a:lnTo>
                  <a:lnTo>
                    <a:pt x="166" y="812"/>
                  </a:lnTo>
                  <a:lnTo>
                    <a:pt x="170" y="804"/>
                  </a:lnTo>
                  <a:lnTo>
                    <a:pt x="174" y="794"/>
                  </a:lnTo>
                  <a:lnTo>
                    <a:pt x="176" y="78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74" y="112"/>
                  </a:lnTo>
                  <a:lnTo>
                    <a:pt x="170" y="102"/>
                  </a:lnTo>
                  <a:lnTo>
                    <a:pt x="166" y="94"/>
                  </a:lnTo>
                  <a:lnTo>
                    <a:pt x="160" y="86"/>
                  </a:lnTo>
                  <a:lnTo>
                    <a:pt x="152" y="78"/>
                  </a:lnTo>
                  <a:lnTo>
                    <a:pt x="142" y="74"/>
                  </a:lnTo>
                  <a:lnTo>
                    <a:pt x="132" y="70"/>
                  </a:lnTo>
                  <a:lnTo>
                    <a:pt x="122" y="70"/>
                  </a:lnTo>
                  <a:lnTo>
                    <a:pt x="12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8" name="Freeform 124">
              <a:extLst>
                <a:ext uri="{FF2B5EF4-FFF2-40B4-BE49-F238E27FC236}">
                  <a16:creationId xmlns:a16="http://schemas.microsoft.com/office/drawing/2014/main" id="{D38EBEF3-5A4B-46DC-8F9B-7716F4E03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0950" y="5942013"/>
              <a:ext cx="403225" cy="1155700"/>
            </a:xfrm>
            <a:custGeom>
              <a:avLst/>
              <a:gdLst>
                <a:gd name="T0" fmla="*/ 254 w 254"/>
                <a:gd name="T1" fmla="*/ 728 h 728"/>
                <a:gd name="T2" fmla="*/ 202 w 254"/>
                <a:gd name="T3" fmla="*/ 722 h 728"/>
                <a:gd name="T4" fmla="*/ 156 w 254"/>
                <a:gd name="T5" fmla="*/ 700 h 728"/>
                <a:gd name="T6" fmla="*/ 112 w 254"/>
                <a:gd name="T7" fmla="*/ 666 h 728"/>
                <a:gd name="T8" fmla="*/ 74 w 254"/>
                <a:gd name="T9" fmla="*/ 622 h 728"/>
                <a:gd name="T10" fmla="*/ 44 w 254"/>
                <a:gd name="T11" fmla="*/ 568 h 728"/>
                <a:gd name="T12" fmla="*/ 20 w 254"/>
                <a:gd name="T13" fmla="*/ 506 h 728"/>
                <a:gd name="T14" fmla="*/ 4 w 254"/>
                <a:gd name="T15" fmla="*/ 438 h 728"/>
                <a:gd name="T16" fmla="*/ 0 w 254"/>
                <a:gd name="T17" fmla="*/ 364 h 728"/>
                <a:gd name="T18" fmla="*/ 0 w 254"/>
                <a:gd name="T19" fmla="*/ 326 h 728"/>
                <a:gd name="T20" fmla="*/ 10 w 254"/>
                <a:gd name="T21" fmla="*/ 256 h 728"/>
                <a:gd name="T22" fmla="*/ 30 w 254"/>
                <a:gd name="T23" fmla="*/ 190 h 728"/>
                <a:gd name="T24" fmla="*/ 56 w 254"/>
                <a:gd name="T25" fmla="*/ 132 h 728"/>
                <a:gd name="T26" fmla="*/ 92 w 254"/>
                <a:gd name="T27" fmla="*/ 82 h 728"/>
                <a:gd name="T28" fmla="*/ 132 w 254"/>
                <a:gd name="T29" fmla="*/ 44 h 728"/>
                <a:gd name="T30" fmla="*/ 178 w 254"/>
                <a:gd name="T31" fmla="*/ 16 h 728"/>
                <a:gd name="T32" fmla="*/ 228 w 254"/>
                <a:gd name="T33" fmla="*/ 2 h 728"/>
                <a:gd name="T34" fmla="*/ 254 w 254"/>
                <a:gd name="T35" fmla="*/ 70 h 728"/>
                <a:gd name="T36" fmla="*/ 236 w 254"/>
                <a:gd name="T37" fmla="*/ 72 h 728"/>
                <a:gd name="T38" fmla="*/ 200 w 254"/>
                <a:gd name="T39" fmla="*/ 84 h 728"/>
                <a:gd name="T40" fmla="*/ 166 w 254"/>
                <a:gd name="T41" fmla="*/ 106 h 728"/>
                <a:gd name="T42" fmla="*/ 136 w 254"/>
                <a:gd name="T43" fmla="*/ 138 h 728"/>
                <a:gd name="T44" fmla="*/ 112 w 254"/>
                <a:gd name="T45" fmla="*/ 178 h 728"/>
                <a:gd name="T46" fmla="*/ 92 w 254"/>
                <a:gd name="T47" fmla="*/ 226 h 728"/>
                <a:gd name="T48" fmla="*/ 78 w 254"/>
                <a:gd name="T49" fmla="*/ 278 h 728"/>
                <a:gd name="T50" fmla="*/ 70 w 254"/>
                <a:gd name="T51" fmla="*/ 336 h 728"/>
                <a:gd name="T52" fmla="*/ 68 w 254"/>
                <a:gd name="T53" fmla="*/ 364 h 728"/>
                <a:gd name="T54" fmla="*/ 72 w 254"/>
                <a:gd name="T55" fmla="*/ 424 h 728"/>
                <a:gd name="T56" fmla="*/ 84 w 254"/>
                <a:gd name="T57" fmla="*/ 478 h 728"/>
                <a:gd name="T58" fmla="*/ 100 w 254"/>
                <a:gd name="T59" fmla="*/ 528 h 728"/>
                <a:gd name="T60" fmla="*/ 124 w 254"/>
                <a:gd name="T61" fmla="*/ 572 h 728"/>
                <a:gd name="T62" fmla="*/ 152 w 254"/>
                <a:gd name="T63" fmla="*/ 608 h 728"/>
                <a:gd name="T64" fmla="*/ 182 w 254"/>
                <a:gd name="T65" fmla="*/ 636 h 728"/>
                <a:gd name="T66" fmla="*/ 218 w 254"/>
                <a:gd name="T67" fmla="*/ 654 h 728"/>
                <a:gd name="T68" fmla="*/ 254 w 254"/>
                <a:gd name="T69" fmla="*/ 66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728">
                  <a:moveTo>
                    <a:pt x="254" y="728"/>
                  </a:moveTo>
                  <a:lnTo>
                    <a:pt x="254" y="728"/>
                  </a:lnTo>
                  <a:lnTo>
                    <a:pt x="228" y="728"/>
                  </a:lnTo>
                  <a:lnTo>
                    <a:pt x="202" y="722"/>
                  </a:lnTo>
                  <a:lnTo>
                    <a:pt x="178" y="712"/>
                  </a:lnTo>
                  <a:lnTo>
                    <a:pt x="156" y="700"/>
                  </a:lnTo>
                  <a:lnTo>
                    <a:pt x="132" y="684"/>
                  </a:lnTo>
                  <a:lnTo>
                    <a:pt x="112" y="666"/>
                  </a:lnTo>
                  <a:lnTo>
                    <a:pt x="92" y="646"/>
                  </a:lnTo>
                  <a:lnTo>
                    <a:pt x="74" y="622"/>
                  </a:lnTo>
                  <a:lnTo>
                    <a:pt x="58" y="596"/>
                  </a:lnTo>
                  <a:lnTo>
                    <a:pt x="44" y="568"/>
                  </a:lnTo>
                  <a:lnTo>
                    <a:pt x="30" y="538"/>
                  </a:lnTo>
                  <a:lnTo>
                    <a:pt x="20" y="506"/>
                  </a:lnTo>
                  <a:lnTo>
                    <a:pt x="12" y="472"/>
                  </a:lnTo>
                  <a:lnTo>
                    <a:pt x="4" y="438"/>
                  </a:lnTo>
                  <a:lnTo>
                    <a:pt x="0" y="402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26"/>
                  </a:lnTo>
                  <a:lnTo>
                    <a:pt x="4" y="290"/>
                  </a:lnTo>
                  <a:lnTo>
                    <a:pt x="10" y="256"/>
                  </a:lnTo>
                  <a:lnTo>
                    <a:pt x="20" y="222"/>
                  </a:lnTo>
                  <a:lnTo>
                    <a:pt x="30" y="190"/>
                  </a:lnTo>
                  <a:lnTo>
                    <a:pt x="42" y="160"/>
                  </a:lnTo>
                  <a:lnTo>
                    <a:pt x="56" y="132"/>
                  </a:lnTo>
                  <a:lnTo>
                    <a:pt x="74" y="106"/>
                  </a:lnTo>
                  <a:lnTo>
                    <a:pt x="92" y="82"/>
                  </a:lnTo>
                  <a:lnTo>
                    <a:pt x="110" y="62"/>
                  </a:lnTo>
                  <a:lnTo>
                    <a:pt x="132" y="44"/>
                  </a:lnTo>
                  <a:lnTo>
                    <a:pt x="154" y="28"/>
                  </a:lnTo>
                  <a:lnTo>
                    <a:pt x="178" y="16"/>
                  </a:lnTo>
                  <a:lnTo>
                    <a:pt x="202" y="8"/>
                  </a:lnTo>
                  <a:lnTo>
                    <a:pt x="228" y="2"/>
                  </a:lnTo>
                  <a:lnTo>
                    <a:pt x="254" y="0"/>
                  </a:lnTo>
                  <a:lnTo>
                    <a:pt x="254" y="70"/>
                  </a:lnTo>
                  <a:lnTo>
                    <a:pt x="254" y="70"/>
                  </a:lnTo>
                  <a:lnTo>
                    <a:pt x="236" y="72"/>
                  </a:lnTo>
                  <a:lnTo>
                    <a:pt x="218" y="76"/>
                  </a:lnTo>
                  <a:lnTo>
                    <a:pt x="200" y="84"/>
                  </a:lnTo>
                  <a:lnTo>
                    <a:pt x="182" y="94"/>
                  </a:lnTo>
                  <a:lnTo>
                    <a:pt x="166" y="106"/>
                  </a:lnTo>
                  <a:lnTo>
                    <a:pt x="152" y="120"/>
                  </a:lnTo>
                  <a:lnTo>
                    <a:pt x="136" y="138"/>
                  </a:lnTo>
                  <a:lnTo>
                    <a:pt x="124" y="158"/>
                  </a:lnTo>
                  <a:lnTo>
                    <a:pt x="112" y="178"/>
                  </a:lnTo>
                  <a:lnTo>
                    <a:pt x="100" y="202"/>
                  </a:lnTo>
                  <a:lnTo>
                    <a:pt x="92" y="226"/>
                  </a:lnTo>
                  <a:lnTo>
                    <a:pt x="84" y="252"/>
                  </a:lnTo>
                  <a:lnTo>
                    <a:pt x="78" y="278"/>
                  </a:lnTo>
                  <a:lnTo>
                    <a:pt x="72" y="306"/>
                  </a:lnTo>
                  <a:lnTo>
                    <a:pt x="70" y="336"/>
                  </a:lnTo>
                  <a:lnTo>
                    <a:pt x="68" y="364"/>
                  </a:lnTo>
                  <a:lnTo>
                    <a:pt x="68" y="364"/>
                  </a:lnTo>
                  <a:lnTo>
                    <a:pt x="70" y="394"/>
                  </a:lnTo>
                  <a:lnTo>
                    <a:pt x="72" y="424"/>
                  </a:lnTo>
                  <a:lnTo>
                    <a:pt x="78" y="452"/>
                  </a:lnTo>
                  <a:lnTo>
                    <a:pt x="84" y="478"/>
                  </a:lnTo>
                  <a:lnTo>
                    <a:pt x="92" y="504"/>
                  </a:lnTo>
                  <a:lnTo>
                    <a:pt x="100" y="528"/>
                  </a:lnTo>
                  <a:lnTo>
                    <a:pt x="112" y="552"/>
                  </a:lnTo>
                  <a:lnTo>
                    <a:pt x="124" y="572"/>
                  </a:lnTo>
                  <a:lnTo>
                    <a:pt x="136" y="592"/>
                  </a:lnTo>
                  <a:lnTo>
                    <a:pt x="152" y="608"/>
                  </a:lnTo>
                  <a:lnTo>
                    <a:pt x="166" y="624"/>
                  </a:lnTo>
                  <a:lnTo>
                    <a:pt x="182" y="636"/>
                  </a:lnTo>
                  <a:lnTo>
                    <a:pt x="200" y="646"/>
                  </a:lnTo>
                  <a:lnTo>
                    <a:pt x="218" y="654"/>
                  </a:lnTo>
                  <a:lnTo>
                    <a:pt x="236" y="658"/>
                  </a:lnTo>
                  <a:lnTo>
                    <a:pt x="254" y="660"/>
                  </a:lnTo>
                  <a:lnTo>
                    <a:pt x="254" y="7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79" name="Freeform 125">
              <a:extLst>
                <a:ext uri="{FF2B5EF4-FFF2-40B4-BE49-F238E27FC236}">
                  <a16:creationId xmlns:a16="http://schemas.microsoft.com/office/drawing/2014/main" id="{20CC72EC-10D2-422E-B27D-6405EAB6A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4500" y="7148513"/>
              <a:ext cx="892175" cy="615950"/>
            </a:xfrm>
            <a:custGeom>
              <a:avLst/>
              <a:gdLst>
                <a:gd name="T0" fmla="*/ 176 w 562"/>
                <a:gd name="T1" fmla="*/ 388 h 388"/>
                <a:gd name="T2" fmla="*/ 0 w 562"/>
                <a:gd name="T3" fmla="*/ 388 h 388"/>
                <a:gd name="T4" fmla="*/ 0 w 562"/>
                <a:gd name="T5" fmla="*/ 318 h 388"/>
                <a:gd name="T6" fmla="*/ 176 w 562"/>
                <a:gd name="T7" fmla="*/ 318 h 388"/>
                <a:gd name="T8" fmla="*/ 176 w 562"/>
                <a:gd name="T9" fmla="*/ 318 h 388"/>
                <a:gd name="T10" fmla="*/ 214 w 562"/>
                <a:gd name="T11" fmla="*/ 316 h 388"/>
                <a:gd name="T12" fmla="*/ 248 w 562"/>
                <a:gd name="T13" fmla="*/ 312 h 388"/>
                <a:gd name="T14" fmla="*/ 280 w 562"/>
                <a:gd name="T15" fmla="*/ 306 h 388"/>
                <a:gd name="T16" fmla="*/ 312 w 562"/>
                <a:gd name="T17" fmla="*/ 296 h 388"/>
                <a:gd name="T18" fmla="*/ 340 w 562"/>
                <a:gd name="T19" fmla="*/ 286 h 388"/>
                <a:gd name="T20" fmla="*/ 366 w 562"/>
                <a:gd name="T21" fmla="*/ 270 h 388"/>
                <a:gd name="T22" fmla="*/ 390 w 562"/>
                <a:gd name="T23" fmla="*/ 254 h 388"/>
                <a:gd name="T24" fmla="*/ 410 w 562"/>
                <a:gd name="T25" fmla="*/ 236 h 388"/>
                <a:gd name="T26" fmla="*/ 430 w 562"/>
                <a:gd name="T27" fmla="*/ 214 h 388"/>
                <a:gd name="T28" fmla="*/ 446 w 562"/>
                <a:gd name="T29" fmla="*/ 190 h 388"/>
                <a:gd name="T30" fmla="*/ 460 w 562"/>
                <a:gd name="T31" fmla="*/ 164 h 388"/>
                <a:gd name="T32" fmla="*/ 472 w 562"/>
                <a:gd name="T33" fmla="*/ 136 h 388"/>
                <a:gd name="T34" fmla="*/ 482 w 562"/>
                <a:gd name="T35" fmla="*/ 106 h 388"/>
                <a:gd name="T36" fmla="*/ 488 w 562"/>
                <a:gd name="T37" fmla="*/ 72 h 388"/>
                <a:gd name="T38" fmla="*/ 492 w 562"/>
                <a:gd name="T39" fmla="*/ 38 h 388"/>
                <a:gd name="T40" fmla="*/ 494 w 562"/>
                <a:gd name="T41" fmla="*/ 0 h 388"/>
                <a:gd name="T42" fmla="*/ 562 w 562"/>
                <a:gd name="T43" fmla="*/ 0 h 388"/>
                <a:gd name="T44" fmla="*/ 562 w 562"/>
                <a:gd name="T45" fmla="*/ 0 h 388"/>
                <a:gd name="T46" fmla="*/ 562 w 562"/>
                <a:gd name="T47" fmla="*/ 44 h 388"/>
                <a:gd name="T48" fmla="*/ 556 w 562"/>
                <a:gd name="T49" fmla="*/ 86 h 388"/>
                <a:gd name="T50" fmla="*/ 548 w 562"/>
                <a:gd name="T51" fmla="*/ 126 h 388"/>
                <a:gd name="T52" fmla="*/ 536 w 562"/>
                <a:gd name="T53" fmla="*/ 162 h 388"/>
                <a:gd name="T54" fmla="*/ 522 w 562"/>
                <a:gd name="T55" fmla="*/ 196 h 388"/>
                <a:gd name="T56" fmla="*/ 504 w 562"/>
                <a:gd name="T57" fmla="*/ 228 h 388"/>
                <a:gd name="T58" fmla="*/ 482 w 562"/>
                <a:gd name="T59" fmla="*/ 256 h 388"/>
                <a:gd name="T60" fmla="*/ 460 w 562"/>
                <a:gd name="T61" fmla="*/ 284 h 388"/>
                <a:gd name="T62" fmla="*/ 432 w 562"/>
                <a:gd name="T63" fmla="*/ 308 h 388"/>
                <a:gd name="T64" fmla="*/ 404 w 562"/>
                <a:gd name="T65" fmla="*/ 328 h 388"/>
                <a:gd name="T66" fmla="*/ 372 w 562"/>
                <a:gd name="T67" fmla="*/ 346 h 388"/>
                <a:gd name="T68" fmla="*/ 338 w 562"/>
                <a:gd name="T69" fmla="*/ 360 h 388"/>
                <a:gd name="T70" fmla="*/ 300 w 562"/>
                <a:gd name="T71" fmla="*/ 372 h 388"/>
                <a:gd name="T72" fmla="*/ 262 w 562"/>
                <a:gd name="T73" fmla="*/ 380 h 388"/>
                <a:gd name="T74" fmla="*/ 220 w 562"/>
                <a:gd name="T75" fmla="*/ 386 h 388"/>
                <a:gd name="T76" fmla="*/ 176 w 562"/>
                <a:gd name="T77" fmla="*/ 388 h 388"/>
                <a:gd name="T78" fmla="*/ 176 w 562"/>
                <a:gd name="T79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2" h="388">
                  <a:moveTo>
                    <a:pt x="176" y="388"/>
                  </a:moveTo>
                  <a:lnTo>
                    <a:pt x="0" y="388"/>
                  </a:lnTo>
                  <a:lnTo>
                    <a:pt x="0" y="318"/>
                  </a:lnTo>
                  <a:lnTo>
                    <a:pt x="176" y="318"/>
                  </a:lnTo>
                  <a:lnTo>
                    <a:pt x="176" y="318"/>
                  </a:lnTo>
                  <a:lnTo>
                    <a:pt x="214" y="316"/>
                  </a:lnTo>
                  <a:lnTo>
                    <a:pt x="248" y="312"/>
                  </a:lnTo>
                  <a:lnTo>
                    <a:pt x="280" y="306"/>
                  </a:lnTo>
                  <a:lnTo>
                    <a:pt x="312" y="296"/>
                  </a:lnTo>
                  <a:lnTo>
                    <a:pt x="340" y="286"/>
                  </a:lnTo>
                  <a:lnTo>
                    <a:pt x="366" y="270"/>
                  </a:lnTo>
                  <a:lnTo>
                    <a:pt x="390" y="254"/>
                  </a:lnTo>
                  <a:lnTo>
                    <a:pt x="410" y="236"/>
                  </a:lnTo>
                  <a:lnTo>
                    <a:pt x="430" y="214"/>
                  </a:lnTo>
                  <a:lnTo>
                    <a:pt x="446" y="190"/>
                  </a:lnTo>
                  <a:lnTo>
                    <a:pt x="460" y="164"/>
                  </a:lnTo>
                  <a:lnTo>
                    <a:pt x="472" y="136"/>
                  </a:lnTo>
                  <a:lnTo>
                    <a:pt x="482" y="106"/>
                  </a:lnTo>
                  <a:lnTo>
                    <a:pt x="488" y="72"/>
                  </a:lnTo>
                  <a:lnTo>
                    <a:pt x="492" y="38"/>
                  </a:lnTo>
                  <a:lnTo>
                    <a:pt x="494" y="0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2" y="44"/>
                  </a:lnTo>
                  <a:lnTo>
                    <a:pt x="556" y="86"/>
                  </a:lnTo>
                  <a:lnTo>
                    <a:pt x="548" y="126"/>
                  </a:lnTo>
                  <a:lnTo>
                    <a:pt x="536" y="162"/>
                  </a:lnTo>
                  <a:lnTo>
                    <a:pt x="522" y="196"/>
                  </a:lnTo>
                  <a:lnTo>
                    <a:pt x="504" y="228"/>
                  </a:lnTo>
                  <a:lnTo>
                    <a:pt x="482" y="256"/>
                  </a:lnTo>
                  <a:lnTo>
                    <a:pt x="460" y="284"/>
                  </a:lnTo>
                  <a:lnTo>
                    <a:pt x="432" y="308"/>
                  </a:lnTo>
                  <a:lnTo>
                    <a:pt x="404" y="328"/>
                  </a:lnTo>
                  <a:lnTo>
                    <a:pt x="372" y="346"/>
                  </a:lnTo>
                  <a:lnTo>
                    <a:pt x="338" y="360"/>
                  </a:lnTo>
                  <a:lnTo>
                    <a:pt x="300" y="372"/>
                  </a:lnTo>
                  <a:lnTo>
                    <a:pt x="262" y="380"/>
                  </a:lnTo>
                  <a:lnTo>
                    <a:pt x="220" y="386"/>
                  </a:lnTo>
                  <a:lnTo>
                    <a:pt x="176" y="388"/>
                  </a:lnTo>
                  <a:lnTo>
                    <a:pt x="176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5BD067D-9961-4024-8EA3-4D87A99805BB}"/>
              </a:ext>
            </a:extLst>
          </p:cNvPr>
          <p:cNvSpPr/>
          <p:nvPr/>
        </p:nvSpPr>
        <p:spPr>
          <a:xfrm>
            <a:off x="6391099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 Product</a:t>
            </a:r>
          </a:p>
        </p:txBody>
      </p:sp>
      <p:sp>
        <p:nvSpPr>
          <p:cNvPr id="181" name="Freeform 143">
            <a:extLst>
              <a:ext uri="{FF2B5EF4-FFF2-40B4-BE49-F238E27FC236}">
                <a16:creationId xmlns:a16="http://schemas.microsoft.com/office/drawing/2014/main" id="{241B8B62-BB19-413D-AE69-4A749885897B}"/>
              </a:ext>
            </a:extLst>
          </p:cNvPr>
          <p:cNvSpPr>
            <a:spLocks noEditPoints="1"/>
          </p:cNvSpPr>
          <p:nvPr/>
        </p:nvSpPr>
        <p:spPr bwMode="auto">
          <a:xfrm>
            <a:off x="6813700" y="2938650"/>
            <a:ext cx="345722" cy="345722"/>
          </a:xfrm>
          <a:custGeom>
            <a:avLst/>
            <a:gdLst>
              <a:gd name="T0" fmla="*/ 1050 w 2564"/>
              <a:gd name="T1" fmla="*/ 2460 h 2564"/>
              <a:gd name="T2" fmla="*/ 622 w 2564"/>
              <a:gd name="T3" fmla="*/ 2270 h 2564"/>
              <a:gd name="T4" fmla="*/ 458 w 2564"/>
              <a:gd name="T5" fmla="*/ 2270 h 2564"/>
              <a:gd name="T6" fmla="*/ 294 w 2564"/>
              <a:gd name="T7" fmla="*/ 1942 h 2564"/>
              <a:gd name="T8" fmla="*/ 116 w 2564"/>
              <a:gd name="T9" fmla="*/ 1514 h 2564"/>
              <a:gd name="T10" fmla="*/ 0 w 2564"/>
              <a:gd name="T11" fmla="*/ 1166 h 2564"/>
              <a:gd name="T12" fmla="*/ 304 w 2564"/>
              <a:gd name="T13" fmla="*/ 1048 h 2564"/>
              <a:gd name="T14" fmla="*/ 278 w 2564"/>
              <a:gd name="T15" fmla="*/ 604 h 2564"/>
              <a:gd name="T16" fmla="*/ 496 w 2564"/>
              <a:gd name="T17" fmla="*/ 268 h 2564"/>
              <a:gd name="T18" fmla="*/ 790 w 2564"/>
              <a:gd name="T19" fmla="*/ 404 h 2564"/>
              <a:gd name="T20" fmla="*/ 1058 w 2564"/>
              <a:gd name="T21" fmla="*/ 70 h 2564"/>
              <a:gd name="T22" fmla="*/ 1444 w 2564"/>
              <a:gd name="T23" fmla="*/ 8 h 2564"/>
              <a:gd name="T24" fmla="*/ 1630 w 2564"/>
              <a:gd name="T25" fmla="*/ 338 h 2564"/>
              <a:gd name="T26" fmla="*/ 2024 w 2564"/>
              <a:gd name="T27" fmla="*/ 258 h 2564"/>
              <a:gd name="T28" fmla="*/ 2304 w 2564"/>
              <a:gd name="T29" fmla="*/ 518 h 2564"/>
              <a:gd name="T30" fmla="*/ 2212 w 2564"/>
              <a:gd name="T31" fmla="*/ 896 h 2564"/>
              <a:gd name="T32" fmla="*/ 2544 w 2564"/>
              <a:gd name="T33" fmla="*/ 1100 h 2564"/>
              <a:gd name="T34" fmla="*/ 2514 w 2564"/>
              <a:gd name="T35" fmla="*/ 1494 h 2564"/>
              <a:gd name="T36" fmla="*/ 2178 w 2564"/>
              <a:gd name="T37" fmla="*/ 1740 h 2564"/>
              <a:gd name="T38" fmla="*/ 2286 w 2564"/>
              <a:gd name="T39" fmla="*/ 2088 h 2564"/>
              <a:gd name="T40" fmla="*/ 2002 w 2564"/>
              <a:gd name="T41" fmla="*/ 2302 h 2564"/>
              <a:gd name="T42" fmla="*/ 1554 w 2564"/>
              <a:gd name="T43" fmla="*/ 2250 h 2564"/>
              <a:gd name="T44" fmla="*/ 1410 w 2564"/>
              <a:gd name="T45" fmla="*/ 2564 h 2564"/>
              <a:gd name="T46" fmla="*/ 1052 w 2564"/>
              <a:gd name="T47" fmla="*/ 2182 h 2564"/>
              <a:gd name="T48" fmla="*/ 1166 w 2564"/>
              <a:gd name="T49" fmla="*/ 2486 h 2564"/>
              <a:gd name="T50" fmla="*/ 1468 w 2564"/>
              <a:gd name="T51" fmla="*/ 2192 h 2564"/>
              <a:gd name="T52" fmla="*/ 1996 w 2564"/>
              <a:gd name="T53" fmla="*/ 2216 h 2564"/>
              <a:gd name="T54" fmla="*/ 2216 w 2564"/>
              <a:gd name="T55" fmla="*/ 2052 h 2564"/>
              <a:gd name="T56" fmla="*/ 2058 w 2564"/>
              <a:gd name="T57" fmla="*/ 1792 h 2564"/>
              <a:gd name="T58" fmla="*/ 2456 w 2564"/>
              <a:gd name="T59" fmla="*/ 1436 h 2564"/>
              <a:gd name="T60" fmla="*/ 2480 w 2564"/>
              <a:gd name="T61" fmla="*/ 1144 h 2564"/>
              <a:gd name="T62" fmla="*/ 2140 w 2564"/>
              <a:gd name="T63" fmla="*/ 926 h 2564"/>
              <a:gd name="T64" fmla="*/ 2228 w 2564"/>
              <a:gd name="T65" fmla="*/ 532 h 2564"/>
              <a:gd name="T66" fmla="*/ 2024 w 2564"/>
              <a:gd name="T67" fmla="*/ 336 h 2564"/>
              <a:gd name="T68" fmla="*/ 1596 w 2564"/>
              <a:gd name="T69" fmla="*/ 408 h 2564"/>
              <a:gd name="T70" fmla="*/ 1414 w 2564"/>
              <a:gd name="T71" fmla="*/ 80 h 2564"/>
              <a:gd name="T72" fmla="*/ 1126 w 2564"/>
              <a:gd name="T73" fmla="*/ 116 h 2564"/>
              <a:gd name="T74" fmla="*/ 744 w 2564"/>
              <a:gd name="T75" fmla="*/ 524 h 2564"/>
              <a:gd name="T76" fmla="*/ 518 w 2564"/>
              <a:gd name="T77" fmla="*/ 342 h 2564"/>
              <a:gd name="T78" fmla="*/ 524 w 2564"/>
              <a:gd name="T79" fmla="*/ 744 h 2564"/>
              <a:gd name="T80" fmla="*/ 116 w 2564"/>
              <a:gd name="T81" fmla="*/ 1126 h 2564"/>
              <a:gd name="T82" fmla="*/ 78 w 2564"/>
              <a:gd name="T83" fmla="*/ 1406 h 2564"/>
              <a:gd name="T84" fmla="*/ 394 w 2564"/>
              <a:gd name="T85" fmla="*/ 1554 h 2564"/>
              <a:gd name="T86" fmla="*/ 338 w 2564"/>
              <a:gd name="T87" fmla="*/ 2016 h 2564"/>
              <a:gd name="T88" fmla="*/ 540 w 2564"/>
              <a:gd name="T89" fmla="*/ 2228 h 2564"/>
              <a:gd name="T90" fmla="*/ 1202 w 2564"/>
              <a:gd name="T91" fmla="*/ 1804 h 2564"/>
              <a:gd name="T92" fmla="*/ 928 w 2564"/>
              <a:gd name="T93" fmla="*/ 1672 h 2564"/>
              <a:gd name="T94" fmla="*/ 772 w 2564"/>
              <a:gd name="T95" fmla="*/ 1414 h 2564"/>
              <a:gd name="T96" fmla="*/ 778 w 2564"/>
              <a:gd name="T97" fmla="*/ 1124 h 2564"/>
              <a:gd name="T98" fmla="*/ 946 w 2564"/>
              <a:gd name="T99" fmla="*/ 874 h 2564"/>
              <a:gd name="T100" fmla="*/ 1228 w 2564"/>
              <a:gd name="T101" fmla="*/ 756 h 2564"/>
              <a:gd name="T102" fmla="*/ 1510 w 2564"/>
              <a:gd name="T103" fmla="*/ 806 h 2564"/>
              <a:gd name="T104" fmla="*/ 1734 w 2564"/>
              <a:gd name="T105" fmla="*/ 1008 h 2564"/>
              <a:gd name="T106" fmla="*/ 1810 w 2564"/>
              <a:gd name="T107" fmla="*/ 1282 h 2564"/>
              <a:gd name="T108" fmla="*/ 1720 w 2564"/>
              <a:gd name="T109" fmla="*/ 1576 h 2564"/>
              <a:gd name="T110" fmla="*/ 1488 w 2564"/>
              <a:gd name="T111" fmla="*/ 1768 h 2564"/>
              <a:gd name="T112" fmla="*/ 1236 w 2564"/>
              <a:gd name="T113" fmla="*/ 834 h 2564"/>
              <a:gd name="T114" fmla="*/ 852 w 2564"/>
              <a:gd name="T115" fmla="*/ 1148 h 2564"/>
              <a:gd name="T116" fmla="*/ 964 w 2564"/>
              <a:gd name="T117" fmla="*/ 1600 h 2564"/>
              <a:gd name="T118" fmla="*/ 1416 w 2564"/>
              <a:gd name="T119" fmla="*/ 1712 h 2564"/>
              <a:gd name="T120" fmla="*/ 1730 w 2564"/>
              <a:gd name="T121" fmla="*/ 1328 h 2564"/>
              <a:gd name="T122" fmla="*/ 1534 w 2564"/>
              <a:gd name="T123" fmla="*/ 908 h 2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4" h="2564">
                <a:moveTo>
                  <a:pt x="1398" y="2564"/>
                </a:moveTo>
                <a:lnTo>
                  <a:pt x="1166" y="2564"/>
                </a:lnTo>
                <a:lnTo>
                  <a:pt x="1166" y="2564"/>
                </a:lnTo>
                <a:lnTo>
                  <a:pt x="1154" y="2564"/>
                </a:lnTo>
                <a:lnTo>
                  <a:pt x="1142" y="2562"/>
                </a:lnTo>
                <a:lnTo>
                  <a:pt x="1120" y="2554"/>
                </a:lnTo>
                <a:lnTo>
                  <a:pt x="1100" y="2544"/>
                </a:lnTo>
                <a:lnTo>
                  <a:pt x="1084" y="2530"/>
                </a:lnTo>
                <a:lnTo>
                  <a:pt x="1070" y="2512"/>
                </a:lnTo>
                <a:lnTo>
                  <a:pt x="1058" y="2492"/>
                </a:lnTo>
                <a:lnTo>
                  <a:pt x="1052" y="2470"/>
                </a:lnTo>
                <a:lnTo>
                  <a:pt x="1050" y="2460"/>
                </a:lnTo>
                <a:lnTo>
                  <a:pt x="1050" y="2448"/>
                </a:lnTo>
                <a:lnTo>
                  <a:pt x="1050" y="2260"/>
                </a:lnTo>
                <a:lnTo>
                  <a:pt x="1050" y="2260"/>
                </a:lnTo>
                <a:lnTo>
                  <a:pt x="1010" y="2250"/>
                </a:lnTo>
                <a:lnTo>
                  <a:pt x="972" y="2240"/>
                </a:lnTo>
                <a:lnTo>
                  <a:pt x="934" y="2226"/>
                </a:lnTo>
                <a:lnTo>
                  <a:pt x="898" y="2212"/>
                </a:lnTo>
                <a:lnTo>
                  <a:pt x="860" y="2196"/>
                </a:lnTo>
                <a:lnTo>
                  <a:pt x="824" y="2178"/>
                </a:lnTo>
                <a:lnTo>
                  <a:pt x="790" y="2160"/>
                </a:lnTo>
                <a:lnTo>
                  <a:pt x="754" y="2138"/>
                </a:lnTo>
                <a:lnTo>
                  <a:pt x="622" y="2270"/>
                </a:lnTo>
                <a:lnTo>
                  <a:pt x="622" y="2270"/>
                </a:lnTo>
                <a:lnTo>
                  <a:pt x="606" y="2286"/>
                </a:lnTo>
                <a:lnTo>
                  <a:pt x="586" y="2296"/>
                </a:lnTo>
                <a:lnTo>
                  <a:pt x="564" y="2302"/>
                </a:lnTo>
                <a:lnTo>
                  <a:pt x="540" y="2304"/>
                </a:lnTo>
                <a:lnTo>
                  <a:pt x="540" y="2304"/>
                </a:lnTo>
                <a:lnTo>
                  <a:pt x="540" y="2304"/>
                </a:lnTo>
                <a:lnTo>
                  <a:pt x="540" y="2304"/>
                </a:lnTo>
                <a:lnTo>
                  <a:pt x="518" y="2302"/>
                </a:lnTo>
                <a:lnTo>
                  <a:pt x="496" y="2296"/>
                </a:lnTo>
                <a:lnTo>
                  <a:pt x="476" y="2286"/>
                </a:lnTo>
                <a:lnTo>
                  <a:pt x="458" y="2270"/>
                </a:lnTo>
                <a:lnTo>
                  <a:pt x="294" y="2106"/>
                </a:lnTo>
                <a:lnTo>
                  <a:pt x="294" y="2106"/>
                </a:lnTo>
                <a:lnTo>
                  <a:pt x="286" y="2098"/>
                </a:lnTo>
                <a:lnTo>
                  <a:pt x="278" y="2088"/>
                </a:lnTo>
                <a:lnTo>
                  <a:pt x="268" y="2068"/>
                </a:lnTo>
                <a:lnTo>
                  <a:pt x="262" y="2046"/>
                </a:lnTo>
                <a:lnTo>
                  <a:pt x="260" y="2024"/>
                </a:lnTo>
                <a:lnTo>
                  <a:pt x="262" y="2002"/>
                </a:lnTo>
                <a:lnTo>
                  <a:pt x="268" y="1980"/>
                </a:lnTo>
                <a:lnTo>
                  <a:pt x="278" y="1960"/>
                </a:lnTo>
                <a:lnTo>
                  <a:pt x="286" y="1950"/>
                </a:lnTo>
                <a:lnTo>
                  <a:pt x="294" y="1942"/>
                </a:lnTo>
                <a:lnTo>
                  <a:pt x="426" y="1810"/>
                </a:lnTo>
                <a:lnTo>
                  <a:pt x="426" y="1810"/>
                </a:lnTo>
                <a:lnTo>
                  <a:pt x="404" y="1774"/>
                </a:lnTo>
                <a:lnTo>
                  <a:pt x="386" y="1740"/>
                </a:lnTo>
                <a:lnTo>
                  <a:pt x="368" y="1704"/>
                </a:lnTo>
                <a:lnTo>
                  <a:pt x="352" y="1666"/>
                </a:lnTo>
                <a:lnTo>
                  <a:pt x="338" y="1630"/>
                </a:lnTo>
                <a:lnTo>
                  <a:pt x="324" y="1592"/>
                </a:lnTo>
                <a:lnTo>
                  <a:pt x="314" y="1554"/>
                </a:lnTo>
                <a:lnTo>
                  <a:pt x="304" y="1514"/>
                </a:lnTo>
                <a:lnTo>
                  <a:pt x="116" y="1514"/>
                </a:lnTo>
                <a:lnTo>
                  <a:pt x="116" y="1514"/>
                </a:lnTo>
                <a:lnTo>
                  <a:pt x="104" y="1514"/>
                </a:lnTo>
                <a:lnTo>
                  <a:pt x="92" y="1512"/>
                </a:lnTo>
                <a:lnTo>
                  <a:pt x="72" y="1506"/>
                </a:lnTo>
                <a:lnTo>
                  <a:pt x="52" y="1494"/>
                </a:lnTo>
                <a:lnTo>
                  <a:pt x="34" y="1480"/>
                </a:lnTo>
                <a:lnTo>
                  <a:pt x="20" y="1464"/>
                </a:lnTo>
                <a:lnTo>
                  <a:pt x="10" y="1444"/>
                </a:lnTo>
                <a:lnTo>
                  <a:pt x="2" y="1422"/>
                </a:lnTo>
                <a:lnTo>
                  <a:pt x="0" y="1410"/>
                </a:lnTo>
                <a:lnTo>
                  <a:pt x="0" y="1398"/>
                </a:lnTo>
                <a:lnTo>
                  <a:pt x="0" y="1166"/>
                </a:lnTo>
                <a:lnTo>
                  <a:pt x="0" y="1166"/>
                </a:lnTo>
                <a:lnTo>
                  <a:pt x="0" y="1154"/>
                </a:lnTo>
                <a:lnTo>
                  <a:pt x="2" y="1142"/>
                </a:lnTo>
                <a:lnTo>
                  <a:pt x="10" y="1120"/>
                </a:lnTo>
                <a:lnTo>
                  <a:pt x="20" y="1100"/>
                </a:lnTo>
                <a:lnTo>
                  <a:pt x="34" y="1082"/>
                </a:lnTo>
                <a:lnTo>
                  <a:pt x="52" y="1068"/>
                </a:lnTo>
                <a:lnTo>
                  <a:pt x="72" y="1058"/>
                </a:lnTo>
                <a:lnTo>
                  <a:pt x="92" y="1050"/>
                </a:lnTo>
                <a:lnTo>
                  <a:pt x="104" y="1050"/>
                </a:lnTo>
                <a:lnTo>
                  <a:pt x="116" y="1048"/>
                </a:lnTo>
                <a:lnTo>
                  <a:pt x="304" y="1048"/>
                </a:lnTo>
                <a:lnTo>
                  <a:pt x="304" y="1048"/>
                </a:lnTo>
                <a:lnTo>
                  <a:pt x="314" y="1010"/>
                </a:lnTo>
                <a:lnTo>
                  <a:pt x="324" y="972"/>
                </a:lnTo>
                <a:lnTo>
                  <a:pt x="338" y="934"/>
                </a:lnTo>
                <a:lnTo>
                  <a:pt x="352" y="896"/>
                </a:lnTo>
                <a:lnTo>
                  <a:pt x="368" y="860"/>
                </a:lnTo>
                <a:lnTo>
                  <a:pt x="386" y="824"/>
                </a:lnTo>
                <a:lnTo>
                  <a:pt x="404" y="788"/>
                </a:lnTo>
                <a:lnTo>
                  <a:pt x="426" y="754"/>
                </a:lnTo>
                <a:lnTo>
                  <a:pt x="294" y="622"/>
                </a:lnTo>
                <a:lnTo>
                  <a:pt x="294" y="622"/>
                </a:lnTo>
                <a:lnTo>
                  <a:pt x="286" y="614"/>
                </a:lnTo>
                <a:lnTo>
                  <a:pt x="278" y="604"/>
                </a:lnTo>
                <a:lnTo>
                  <a:pt x="268" y="584"/>
                </a:lnTo>
                <a:lnTo>
                  <a:pt x="262" y="562"/>
                </a:lnTo>
                <a:lnTo>
                  <a:pt x="260" y="540"/>
                </a:lnTo>
                <a:lnTo>
                  <a:pt x="262" y="518"/>
                </a:lnTo>
                <a:lnTo>
                  <a:pt x="268" y="496"/>
                </a:lnTo>
                <a:lnTo>
                  <a:pt x="278" y="476"/>
                </a:lnTo>
                <a:lnTo>
                  <a:pt x="286" y="466"/>
                </a:lnTo>
                <a:lnTo>
                  <a:pt x="294" y="458"/>
                </a:lnTo>
                <a:lnTo>
                  <a:pt x="458" y="292"/>
                </a:lnTo>
                <a:lnTo>
                  <a:pt x="458" y="292"/>
                </a:lnTo>
                <a:lnTo>
                  <a:pt x="476" y="278"/>
                </a:lnTo>
                <a:lnTo>
                  <a:pt x="496" y="268"/>
                </a:lnTo>
                <a:lnTo>
                  <a:pt x="518" y="260"/>
                </a:lnTo>
                <a:lnTo>
                  <a:pt x="540" y="258"/>
                </a:lnTo>
                <a:lnTo>
                  <a:pt x="540" y="258"/>
                </a:lnTo>
                <a:lnTo>
                  <a:pt x="540" y="258"/>
                </a:lnTo>
                <a:lnTo>
                  <a:pt x="540" y="258"/>
                </a:lnTo>
                <a:lnTo>
                  <a:pt x="564" y="260"/>
                </a:lnTo>
                <a:lnTo>
                  <a:pt x="586" y="268"/>
                </a:lnTo>
                <a:lnTo>
                  <a:pt x="606" y="278"/>
                </a:lnTo>
                <a:lnTo>
                  <a:pt x="622" y="292"/>
                </a:lnTo>
                <a:lnTo>
                  <a:pt x="754" y="424"/>
                </a:lnTo>
                <a:lnTo>
                  <a:pt x="754" y="424"/>
                </a:lnTo>
                <a:lnTo>
                  <a:pt x="790" y="404"/>
                </a:lnTo>
                <a:lnTo>
                  <a:pt x="824" y="386"/>
                </a:lnTo>
                <a:lnTo>
                  <a:pt x="860" y="368"/>
                </a:lnTo>
                <a:lnTo>
                  <a:pt x="898" y="352"/>
                </a:lnTo>
                <a:lnTo>
                  <a:pt x="934" y="338"/>
                </a:lnTo>
                <a:lnTo>
                  <a:pt x="972" y="324"/>
                </a:lnTo>
                <a:lnTo>
                  <a:pt x="1010" y="312"/>
                </a:lnTo>
                <a:lnTo>
                  <a:pt x="1050" y="302"/>
                </a:lnTo>
                <a:lnTo>
                  <a:pt x="1050" y="116"/>
                </a:lnTo>
                <a:lnTo>
                  <a:pt x="1050" y="116"/>
                </a:lnTo>
                <a:lnTo>
                  <a:pt x="1050" y="104"/>
                </a:lnTo>
                <a:lnTo>
                  <a:pt x="1052" y="92"/>
                </a:lnTo>
                <a:lnTo>
                  <a:pt x="1058" y="70"/>
                </a:lnTo>
                <a:lnTo>
                  <a:pt x="1070" y="50"/>
                </a:lnTo>
                <a:lnTo>
                  <a:pt x="1084" y="34"/>
                </a:lnTo>
                <a:lnTo>
                  <a:pt x="1100" y="20"/>
                </a:lnTo>
                <a:lnTo>
                  <a:pt x="1120" y="8"/>
                </a:lnTo>
                <a:lnTo>
                  <a:pt x="1142" y="2"/>
                </a:lnTo>
                <a:lnTo>
                  <a:pt x="1154" y="0"/>
                </a:lnTo>
                <a:lnTo>
                  <a:pt x="1166" y="0"/>
                </a:lnTo>
                <a:lnTo>
                  <a:pt x="1398" y="0"/>
                </a:lnTo>
                <a:lnTo>
                  <a:pt x="1398" y="0"/>
                </a:lnTo>
                <a:lnTo>
                  <a:pt x="1410" y="0"/>
                </a:lnTo>
                <a:lnTo>
                  <a:pt x="1422" y="2"/>
                </a:lnTo>
                <a:lnTo>
                  <a:pt x="1444" y="8"/>
                </a:lnTo>
                <a:lnTo>
                  <a:pt x="1464" y="20"/>
                </a:lnTo>
                <a:lnTo>
                  <a:pt x="1482" y="34"/>
                </a:lnTo>
                <a:lnTo>
                  <a:pt x="1496" y="50"/>
                </a:lnTo>
                <a:lnTo>
                  <a:pt x="1506" y="70"/>
                </a:lnTo>
                <a:lnTo>
                  <a:pt x="1514" y="92"/>
                </a:lnTo>
                <a:lnTo>
                  <a:pt x="1514" y="104"/>
                </a:lnTo>
                <a:lnTo>
                  <a:pt x="1516" y="116"/>
                </a:lnTo>
                <a:lnTo>
                  <a:pt x="1516" y="302"/>
                </a:lnTo>
                <a:lnTo>
                  <a:pt x="1516" y="302"/>
                </a:lnTo>
                <a:lnTo>
                  <a:pt x="1554" y="312"/>
                </a:lnTo>
                <a:lnTo>
                  <a:pt x="1592" y="324"/>
                </a:lnTo>
                <a:lnTo>
                  <a:pt x="1630" y="338"/>
                </a:lnTo>
                <a:lnTo>
                  <a:pt x="1668" y="352"/>
                </a:lnTo>
                <a:lnTo>
                  <a:pt x="1704" y="368"/>
                </a:lnTo>
                <a:lnTo>
                  <a:pt x="1740" y="386"/>
                </a:lnTo>
                <a:lnTo>
                  <a:pt x="1776" y="404"/>
                </a:lnTo>
                <a:lnTo>
                  <a:pt x="1810" y="424"/>
                </a:lnTo>
                <a:lnTo>
                  <a:pt x="1942" y="292"/>
                </a:lnTo>
                <a:lnTo>
                  <a:pt x="1942" y="292"/>
                </a:lnTo>
                <a:lnTo>
                  <a:pt x="1960" y="278"/>
                </a:lnTo>
                <a:lnTo>
                  <a:pt x="1980" y="268"/>
                </a:lnTo>
                <a:lnTo>
                  <a:pt x="2002" y="260"/>
                </a:lnTo>
                <a:lnTo>
                  <a:pt x="2024" y="258"/>
                </a:lnTo>
                <a:lnTo>
                  <a:pt x="2024" y="258"/>
                </a:lnTo>
                <a:lnTo>
                  <a:pt x="2024" y="258"/>
                </a:lnTo>
                <a:lnTo>
                  <a:pt x="2024" y="258"/>
                </a:lnTo>
                <a:lnTo>
                  <a:pt x="2048" y="260"/>
                </a:lnTo>
                <a:lnTo>
                  <a:pt x="2068" y="268"/>
                </a:lnTo>
                <a:lnTo>
                  <a:pt x="2088" y="278"/>
                </a:lnTo>
                <a:lnTo>
                  <a:pt x="2106" y="292"/>
                </a:lnTo>
                <a:lnTo>
                  <a:pt x="2272" y="458"/>
                </a:lnTo>
                <a:lnTo>
                  <a:pt x="2272" y="458"/>
                </a:lnTo>
                <a:lnTo>
                  <a:pt x="2280" y="466"/>
                </a:lnTo>
                <a:lnTo>
                  <a:pt x="2286" y="476"/>
                </a:lnTo>
                <a:lnTo>
                  <a:pt x="2298" y="496"/>
                </a:lnTo>
                <a:lnTo>
                  <a:pt x="2304" y="518"/>
                </a:lnTo>
                <a:lnTo>
                  <a:pt x="2306" y="540"/>
                </a:lnTo>
                <a:lnTo>
                  <a:pt x="2304" y="562"/>
                </a:lnTo>
                <a:lnTo>
                  <a:pt x="2298" y="584"/>
                </a:lnTo>
                <a:lnTo>
                  <a:pt x="2286" y="604"/>
                </a:lnTo>
                <a:lnTo>
                  <a:pt x="2280" y="614"/>
                </a:lnTo>
                <a:lnTo>
                  <a:pt x="2272" y="622"/>
                </a:lnTo>
                <a:lnTo>
                  <a:pt x="2140" y="754"/>
                </a:lnTo>
                <a:lnTo>
                  <a:pt x="2140" y="754"/>
                </a:lnTo>
                <a:lnTo>
                  <a:pt x="2160" y="788"/>
                </a:lnTo>
                <a:lnTo>
                  <a:pt x="2178" y="824"/>
                </a:lnTo>
                <a:lnTo>
                  <a:pt x="2196" y="860"/>
                </a:lnTo>
                <a:lnTo>
                  <a:pt x="2212" y="896"/>
                </a:lnTo>
                <a:lnTo>
                  <a:pt x="2226" y="934"/>
                </a:lnTo>
                <a:lnTo>
                  <a:pt x="2240" y="972"/>
                </a:lnTo>
                <a:lnTo>
                  <a:pt x="2252" y="1010"/>
                </a:lnTo>
                <a:lnTo>
                  <a:pt x="2262" y="1048"/>
                </a:lnTo>
                <a:lnTo>
                  <a:pt x="2448" y="1048"/>
                </a:lnTo>
                <a:lnTo>
                  <a:pt x="2448" y="1048"/>
                </a:lnTo>
                <a:lnTo>
                  <a:pt x="2460" y="1050"/>
                </a:lnTo>
                <a:lnTo>
                  <a:pt x="2472" y="1050"/>
                </a:lnTo>
                <a:lnTo>
                  <a:pt x="2494" y="1058"/>
                </a:lnTo>
                <a:lnTo>
                  <a:pt x="2514" y="1068"/>
                </a:lnTo>
                <a:lnTo>
                  <a:pt x="2530" y="1082"/>
                </a:lnTo>
                <a:lnTo>
                  <a:pt x="2544" y="1100"/>
                </a:lnTo>
                <a:lnTo>
                  <a:pt x="2556" y="1120"/>
                </a:lnTo>
                <a:lnTo>
                  <a:pt x="2562" y="1142"/>
                </a:lnTo>
                <a:lnTo>
                  <a:pt x="2564" y="1154"/>
                </a:lnTo>
                <a:lnTo>
                  <a:pt x="2564" y="1166"/>
                </a:lnTo>
                <a:lnTo>
                  <a:pt x="2564" y="1398"/>
                </a:lnTo>
                <a:lnTo>
                  <a:pt x="2564" y="1398"/>
                </a:lnTo>
                <a:lnTo>
                  <a:pt x="2564" y="1410"/>
                </a:lnTo>
                <a:lnTo>
                  <a:pt x="2562" y="1422"/>
                </a:lnTo>
                <a:lnTo>
                  <a:pt x="2556" y="1444"/>
                </a:lnTo>
                <a:lnTo>
                  <a:pt x="2544" y="1464"/>
                </a:lnTo>
                <a:lnTo>
                  <a:pt x="2530" y="1480"/>
                </a:lnTo>
                <a:lnTo>
                  <a:pt x="2514" y="1494"/>
                </a:lnTo>
                <a:lnTo>
                  <a:pt x="2494" y="1506"/>
                </a:lnTo>
                <a:lnTo>
                  <a:pt x="2472" y="1512"/>
                </a:lnTo>
                <a:lnTo>
                  <a:pt x="2460" y="1514"/>
                </a:lnTo>
                <a:lnTo>
                  <a:pt x="2448" y="1514"/>
                </a:lnTo>
                <a:lnTo>
                  <a:pt x="2262" y="1514"/>
                </a:lnTo>
                <a:lnTo>
                  <a:pt x="2262" y="1514"/>
                </a:lnTo>
                <a:lnTo>
                  <a:pt x="2252" y="1554"/>
                </a:lnTo>
                <a:lnTo>
                  <a:pt x="2240" y="1592"/>
                </a:lnTo>
                <a:lnTo>
                  <a:pt x="2226" y="1630"/>
                </a:lnTo>
                <a:lnTo>
                  <a:pt x="2212" y="1666"/>
                </a:lnTo>
                <a:lnTo>
                  <a:pt x="2196" y="1704"/>
                </a:lnTo>
                <a:lnTo>
                  <a:pt x="2178" y="1740"/>
                </a:lnTo>
                <a:lnTo>
                  <a:pt x="2160" y="1774"/>
                </a:lnTo>
                <a:lnTo>
                  <a:pt x="2140" y="1810"/>
                </a:lnTo>
                <a:lnTo>
                  <a:pt x="2272" y="1942"/>
                </a:lnTo>
                <a:lnTo>
                  <a:pt x="2272" y="1942"/>
                </a:lnTo>
                <a:lnTo>
                  <a:pt x="2280" y="1950"/>
                </a:lnTo>
                <a:lnTo>
                  <a:pt x="2286" y="1960"/>
                </a:lnTo>
                <a:lnTo>
                  <a:pt x="2298" y="1980"/>
                </a:lnTo>
                <a:lnTo>
                  <a:pt x="2304" y="2002"/>
                </a:lnTo>
                <a:lnTo>
                  <a:pt x="2306" y="2024"/>
                </a:lnTo>
                <a:lnTo>
                  <a:pt x="2304" y="2046"/>
                </a:lnTo>
                <a:lnTo>
                  <a:pt x="2298" y="2068"/>
                </a:lnTo>
                <a:lnTo>
                  <a:pt x="2286" y="2088"/>
                </a:lnTo>
                <a:lnTo>
                  <a:pt x="2280" y="2098"/>
                </a:lnTo>
                <a:lnTo>
                  <a:pt x="2272" y="2106"/>
                </a:lnTo>
                <a:lnTo>
                  <a:pt x="2106" y="2270"/>
                </a:lnTo>
                <a:lnTo>
                  <a:pt x="2106" y="2270"/>
                </a:lnTo>
                <a:lnTo>
                  <a:pt x="2088" y="2286"/>
                </a:lnTo>
                <a:lnTo>
                  <a:pt x="2068" y="2296"/>
                </a:lnTo>
                <a:lnTo>
                  <a:pt x="2048" y="2302"/>
                </a:lnTo>
                <a:lnTo>
                  <a:pt x="2024" y="2304"/>
                </a:lnTo>
                <a:lnTo>
                  <a:pt x="2024" y="2304"/>
                </a:lnTo>
                <a:lnTo>
                  <a:pt x="2024" y="2304"/>
                </a:lnTo>
                <a:lnTo>
                  <a:pt x="2024" y="2304"/>
                </a:lnTo>
                <a:lnTo>
                  <a:pt x="2002" y="2302"/>
                </a:lnTo>
                <a:lnTo>
                  <a:pt x="1980" y="2296"/>
                </a:lnTo>
                <a:lnTo>
                  <a:pt x="1960" y="2286"/>
                </a:lnTo>
                <a:lnTo>
                  <a:pt x="1942" y="2270"/>
                </a:lnTo>
                <a:lnTo>
                  <a:pt x="1810" y="2138"/>
                </a:lnTo>
                <a:lnTo>
                  <a:pt x="1810" y="2138"/>
                </a:lnTo>
                <a:lnTo>
                  <a:pt x="1776" y="2160"/>
                </a:lnTo>
                <a:lnTo>
                  <a:pt x="1740" y="2178"/>
                </a:lnTo>
                <a:lnTo>
                  <a:pt x="1704" y="2196"/>
                </a:lnTo>
                <a:lnTo>
                  <a:pt x="1668" y="2212"/>
                </a:lnTo>
                <a:lnTo>
                  <a:pt x="1630" y="2226"/>
                </a:lnTo>
                <a:lnTo>
                  <a:pt x="1592" y="2240"/>
                </a:lnTo>
                <a:lnTo>
                  <a:pt x="1554" y="2250"/>
                </a:lnTo>
                <a:lnTo>
                  <a:pt x="1516" y="2260"/>
                </a:lnTo>
                <a:lnTo>
                  <a:pt x="1516" y="2448"/>
                </a:lnTo>
                <a:lnTo>
                  <a:pt x="1516" y="2448"/>
                </a:lnTo>
                <a:lnTo>
                  <a:pt x="1514" y="2460"/>
                </a:lnTo>
                <a:lnTo>
                  <a:pt x="1514" y="2470"/>
                </a:lnTo>
                <a:lnTo>
                  <a:pt x="1506" y="2492"/>
                </a:lnTo>
                <a:lnTo>
                  <a:pt x="1496" y="2512"/>
                </a:lnTo>
                <a:lnTo>
                  <a:pt x="1482" y="2530"/>
                </a:lnTo>
                <a:lnTo>
                  <a:pt x="1464" y="2544"/>
                </a:lnTo>
                <a:lnTo>
                  <a:pt x="1444" y="2554"/>
                </a:lnTo>
                <a:lnTo>
                  <a:pt x="1422" y="2562"/>
                </a:lnTo>
                <a:lnTo>
                  <a:pt x="1410" y="2564"/>
                </a:lnTo>
                <a:lnTo>
                  <a:pt x="1398" y="2564"/>
                </a:lnTo>
                <a:lnTo>
                  <a:pt x="1398" y="2564"/>
                </a:lnTo>
                <a:close/>
                <a:moveTo>
                  <a:pt x="744" y="2040"/>
                </a:moveTo>
                <a:lnTo>
                  <a:pt x="770" y="2056"/>
                </a:lnTo>
                <a:lnTo>
                  <a:pt x="770" y="2056"/>
                </a:lnTo>
                <a:lnTo>
                  <a:pt x="808" y="2080"/>
                </a:lnTo>
                <a:lnTo>
                  <a:pt x="848" y="2102"/>
                </a:lnTo>
                <a:lnTo>
                  <a:pt x="886" y="2122"/>
                </a:lnTo>
                <a:lnTo>
                  <a:pt x="928" y="2140"/>
                </a:lnTo>
                <a:lnTo>
                  <a:pt x="968" y="2156"/>
                </a:lnTo>
                <a:lnTo>
                  <a:pt x="1010" y="2170"/>
                </a:lnTo>
                <a:lnTo>
                  <a:pt x="1052" y="2182"/>
                </a:lnTo>
                <a:lnTo>
                  <a:pt x="1096" y="2192"/>
                </a:lnTo>
                <a:lnTo>
                  <a:pt x="1126" y="2198"/>
                </a:lnTo>
                <a:lnTo>
                  <a:pt x="1126" y="2448"/>
                </a:lnTo>
                <a:lnTo>
                  <a:pt x="1126" y="2448"/>
                </a:lnTo>
                <a:lnTo>
                  <a:pt x="1128" y="2456"/>
                </a:lnTo>
                <a:lnTo>
                  <a:pt x="1130" y="2462"/>
                </a:lnTo>
                <a:lnTo>
                  <a:pt x="1134" y="2470"/>
                </a:lnTo>
                <a:lnTo>
                  <a:pt x="1138" y="2476"/>
                </a:lnTo>
                <a:lnTo>
                  <a:pt x="1144" y="2480"/>
                </a:lnTo>
                <a:lnTo>
                  <a:pt x="1150" y="2484"/>
                </a:lnTo>
                <a:lnTo>
                  <a:pt x="1158" y="2486"/>
                </a:lnTo>
                <a:lnTo>
                  <a:pt x="1166" y="2486"/>
                </a:lnTo>
                <a:lnTo>
                  <a:pt x="1398" y="2486"/>
                </a:lnTo>
                <a:lnTo>
                  <a:pt x="1398" y="2486"/>
                </a:lnTo>
                <a:lnTo>
                  <a:pt x="1406" y="2486"/>
                </a:lnTo>
                <a:lnTo>
                  <a:pt x="1414" y="2484"/>
                </a:lnTo>
                <a:lnTo>
                  <a:pt x="1420" y="2480"/>
                </a:lnTo>
                <a:lnTo>
                  <a:pt x="1426" y="2476"/>
                </a:lnTo>
                <a:lnTo>
                  <a:pt x="1432" y="2470"/>
                </a:lnTo>
                <a:lnTo>
                  <a:pt x="1434" y="2462"/>
                </a:lnTo>
                <a:lnTo>
                  <a:pt x="1438" y="2456"/>
                </a:lnTo>
                <a:lnTo>
                  <a:pt x="1438" y="2448"/>
                </a:lnTo>
                <a:lnTo>
                  <a:pt x="1438" y="2198"/>
                </a:lnTo>
                <a:lnTo>
                  <a:pt x="1468" y="2192"/>
                </a:lnTo>
                <a:lnTo>
                  <a:pt x="1468" y="2192"/>
                </a:lnTo>
                <a:lnTo>
                  <a:pt x="1512" y="2182"/>
                </a:lnTo>
                <a:lnTo>
                  <a:pt x="1554" y="2170"/>
                </a:lnTo>
                <a:lnTo>
                  <a:pt x="1596" y="2156"/>
                </a:lnTo>
                <a:lnTo>
                  <a:pt x="1638" y="2140"/>
                </a:lnTo>
                <a:lnTo>
                  <a:pt x="1678" y="2122"/>
                </a:lnTo>
                <a:lnTo>
                  <a:pt x="1718" y="2102"/>
                </a:lnTo>
                <a:lnTo>
                  <a:pt x="1756" y="2080"/>
                </a:lnTo>
                <a:lnTo>
                  <a:pt x="1794" y="2056"/>
                </a:lnTo>
                <a:lnTo>
                  <a:pt x="1820" y="2040"/>
                </a:lnTo>
                <a:lnTo>
                  <a:pt x="1996" y="2216"/>
                </a:lnTo>
                <a:lnTo>
                  <a:pt x="1996" y="2216"/>
                </a:lnTo>
                <a:lnTo>
                  <a:pt x="2002" y="2220"/>
                </a:lnTo>
                <a:lnTo>
                  <a:pt x="2010" y="2224"/>
                </a:lnTo>
                <a:lnTo>
                  <a:pt x="2016" y="2226"/>
                </a:lnTo>
                <a:lnTo>
                  <a:pt x="2024" y="2228"/>
                </a:lnTo>
                <a:lnTo>
                  <a:pt x="2024" y="2228"/>
                </a:lnTo>
                <a:lnTo>
                  <a:pt x="2024" y="2228"/>
                </a:lnTo>
                <a:lnTo>
                  <a:pt x="2024" y="2228"/>
                </a:lnTo>
                <a:lnTo>
                  <a:pt x="2032" y="2226"/>
                </a:lnTo>
                <a:lnTo>
                  <a:pt x="2040" y="2224"/>
                </a:lnTo>
                <a:lnTo>
                  <a:pt x="2046" y="2220"/>
                </a:lnTo>
                <a:lnTo>
                  <a:pt x="2052" y="2216"/>
                </a:lnTo>
                <a:lnTo>
                  <a:pt x="2216" y="2052"/>
                </a:lnTo>
                <a:lnTo>
                  <a:pt x="2216" y="2052"/>
                </a:lnTo>
                <a:lnTo>
                  <a:pt x="2222" y="2046"/>
                </a:lnTo>
                <a:lnTo>
                  <a:pt x="2226" y="2038"/>
                </a:lnTo>
                <a:lnTo>
                  <a:pt x="2228" y="2032"/>
                </a:lnTo>
                <a:lnTo>
                  <a:pt x="2228" y="2024"/>
                </a:lnTo>
                <a:lnTo>
                  <a:pt x="2228" y="2016"/>
                </a:lnTo>
                <a:lnTo>
                  <a:pt x="2226" y="2008"/>
                </a:lnTo>
                <a:lnTo>
                  <a:pt x="2222" y="2002"/>
                </a:lnTo>
                <a:lnTo>
                  <a:pt x="2216" y="1996"/>
                </a:lnTo>
                <a:lnTo>
                  <a:pt x="2040" y="1820"/>
                </a:lnTo>
                <a:lnTo>
                  <a:pt x="2058" y="1792"/>
                </a:lnTo>
                <a:lnTo>
                  <a:pt x="2058" y="1792"/>
                </a:lnTo>
                <a:lnTo>
                  <a:pt x="2082" y="1756"/>
                </a:lnTo>
                <a:lnTo>
                  <a:pt x="2104" y="1716"/>
                </a:lnTo>
                <a:lnTo>
                  <a:pt x="2122" y="1678"/>
                </a:lnTo>
                <a:lnTo>
                  <a:pt x="2140" y="1636"/>
                </a:lnTo>
                <a:lnTo>
                  <a:pt x="2156" y="1596"/>
                </a:lnTo>
                <a:lnTo>
                  <a:pt x="2170" y="1554"/>
                </a:lnTo>
                <a:lnTo>
                  <a:pt x="2182" y="1512"/>
                </a:lnTo>
                <a:lnTo>
                  <a:pt x="2192" y="1468"/>
                </a:lnTo>
                <a:lnTo>
                  <a:pt x="2198" y="1438"/>
                </a:lnTo>
                <a:lnTo>
                  <a:pt x="2448" y="1438"/>
                </a:lnTo>
                <a:lnTo>
                  <a:pt x="2448" y="1438"/>
                </a:lnTo>
                <a:lnTo>
                  <a:pt x="2456" y="1436"/>
                </a:lnTo>
                <a:lnTo>
                  <a:pt x="2464" y="1434"/>
                </a:lnTo>
                <a:lnTo>
                  <a:pt x="2470" y="1430"/>
                </a:lnTo>
                <a:lnTo>
                  <a:pt x="2476" y="1426"/>
                </a:lnTo>
                <a:lnTo>
                  <a:pt x="2480" y="1420"/>
                </a:lnTo>
                <a:lnTo>
                  <a:pt x="2484" y="1414"/>
                </a:lnTo>
                <a:lnTo>
                  <a:pt x="2486" y="1406"/>
                </a:lnTo>
                <a:lnTo>
                  <a:pt x="2488" y="1398"/>
                </a:lnTo>
                <a:lnTo>
                  <a:pt x="2488" y="1166"/>
                </a:lnTo>
                <a:lnTo>
                  <a:pt x="2488" y="1166"/>
                </a:lnTo>
                <a:lnTo>
                  <a:pt x="2486" y="1158"/>
                </a:lnTo>
                <a:lnTo>
                  <a:pt x="2484" y="1150"/>
                </a:lnTo>
                <a:lnTo>
                  <a:pt x="2480" y="1144"/>
                </a:lnTo>
                <a:lnTo>
                  <a:pt x="2476" y="1138"/>
                </a:lnTo>
                <a:lnTo>
                  <a:pt x="2470" y="1132"/>
                </a:lnTo>
                <a:lnTo>
                  <a:pt x="2464" y="1130"/>
                </a:lnTo>
                <a:lnTo>
                  <a:pt x="2456" y="1126"/>
                </a:lnTo>
                <a:lnTo>
                  <a:pt x="2448" y="1126"/>
                </a:lnTo>
                <a:lnTo>
                  <a:pt x="2198" y="1126"/>
                </a:lnTo>
                <a:lnTo>
                  <a:pt x="2192" y="1096"/>
                </a:lnTo>
                <a:lnTo>
                  <a:pt x="2192" y="1096"/>
                </a:lnTo>
                <a:lnTo>
                  <a:pt x="2182" y="1052"/>
                </a:lnTo>
                <a:lnTo>
                  <a:pt x="2170" y="1010"/>
                </a:lnTo>
                <a:lnTo>
                  <a:pt x="2156" y="968"/>
                </a:lnTo>
                <a:lnTo>
                  <a:pt x="2140" y="926"/>
                </a:lnTo>
                <a:lnTo>
                  <a:pt x="2122" y="886"/>
                </a:lnTo>
                <a:lnTo>
                  <a:pt x="2104" y="846"/>
                </a:lnTo>
                <a:lnTo>
                  <a:pt x="2082" y="808"/>
                </a:lnTo>
                <a:lnTo>
                  <a:pt x="2058" y="770"/>
                </a:lnTo>
                <a:lnTo>
                  <a:pt x="2040" y="744"/>
                </a:lnTo>
                <a:lnTo>
                  <a:pt x="2216" y="568"/>
                </a:lnTo>
                <a:lnTo>
                  <a:pt x="2216" y="568"/>
                </a:lnTo>
                <a:lnTo>
                  <a:pt x="2222" y="562"/>
                </a:lnTo>
                <a:lnTo>
                  <a:pt x="2226" y="554"/>
                </a:lnTo>
                <a:lnTo>
                  <a:pt x="2228" y="548"/>
                </a:lnTo>
                <a:lnTo>
                  <a:pt x="2228" y="540"/>
                </a:lnTo>
                <a:lnTo>
                  <a:pt x="2228" y="532"/>
                </a:lnTo>
                <a:lnTo>
                  <a:pt x="2226" y="526"/>
                </a:lnTo>
                <a:lnTo>
                  <a:pt x="2222" y="518"/>
                </a:lnTo>
                <a:lnTo>
                  <a:pt x="2216" y="512"/>
                </a:lnTo>
                <a:lnTo>
                  <a:pt x="2052" y="348"/>
                </a:lnTo>
                <a:lnTo>
                  <a:pt x="2052" y="348"/>
                </a:lnTo>
                <a:lnTo>
                  <a:pt x="2046" y="342"/>
                </a:lnTo>
                <a:lnTo>
                  <a:pt x="2040" y="338"/>
                </a:lnTo>
                <a:lnTo>
                  <a:pt x="2032" y="336"/>
                </a:lnTo>
                <a:lnTo>
                  <a:pt x="2024" y="336"/>
                </a:lnTo>
                <a:lnTo>
                  <a:pt x="2024" y="336"/>
                </a:lnTo>
                <a:lnTo>
                  <a:pt x="2024" y="336"/>
                </a:lnTo>
                <a:lnTo>
                  <a:pt x="2024" y="336"/>
                </a:lnTo>
                <a:lnTo>
                  <a:pt x="2016" y="336"/>
                </a:lnTo>
                <a:lnTo>
                  <a:pt x="2010" y="338"/>
                </a:lnTo>
                <a:lnTo>
                  <a:pt x="2002" y="342"/>
                </a:lnTo>
                <a:lnTo>
                  <a:pt x="1996" y="348"/>
                </a:lnTo>
                <a:lnTo>
                  <a:pt x="1820" y="524"/>
                </a:lnTo>
                <a:lnTo>
                  <a:pt x="1794" y="506"/>
                </a:lnTo>
                <a:lnTo>
                  <a:pt x="1794" y="506"/>
                </a:lnTo>
                <a:lnTo>
                  <a:pt x="1756" y="482"/>
                </a:lnTo>
                <a:lnTo>
                  <a:pt x="1718" y="460"/>
                </a:lnTo>
                <a:lnTo>
                  <a:pt x="1678" y="442"/>
                </a:lnTo>
                <a:lnTo>
                  <a:pt x="1638" y="424"/>
                </a:lnTo>
                <a:lnTo>
                  <a:pt x="1596" y="408"/>
                </a:lnTo>
                <a:lnTo>
                  <a:pt x="1554" y="394"/>
                </a:lnTo>
                <a:lnTo>
                  <a:pt x="1512" y="382"/>
                </a:lnTo>
                <a:lnTo>
                  <a:pt x="1468" y="372"/>
                </a:lnTo>
                <a:lnTo>
                  <a:pt x="1438" y="366"/>
                </a:lnTo>
                <a:lnTo>
                  <a:pt x="1438" y="116"/>
                </a:lnTo>
                <a:lnTo>
                  <a:pt x="1438" y="116"/>
                </a:lnTo>
                <a:lnTo>
                  <a:pt x="1438" y="108"/>
                </a:lnTo>
                <a:lnTo>
                  <a:pt x="1434" y="100"/>
                </a:lnTo>
                <a:lnTo>
                  <a:pt x="1432" y="94"/>
                </a:lnTo>
                <a:lnTo>
                  <a:pt x="1426" y="88"/>
                </a:lnTo>
                <a:lnTo>
                  <a:pt x="1420" y="84"/>
                </a:lnTo>
                <a:lnTo>
                  <a:pt x="1414" y="80"/>
                </a:lnTo>
                <a:lnTo>
                  <a:pt x="1406" y="78"/>
                </a:lnTo>
                <a:lnTo>
                  <a:pt x="1398" y="76"/>
                </a:lnTo>
                <a:lnTo>
                  <a:pt x="1166" y="76"/>
                </a:lnTo>
                <a:lnTo>
                  <a:pt x="1166" y="76"/>
                </a:lnTo>
                <a:lnTo>
                  <a:pt x="1158" y="78"/>
                </a:lnTo>
                <a:lnTo>
                  <a:pt x="1150" y="80"/>
                </a:lnTo>
                <a:lnTo>
                  <a:pt x="1144" y="84"/>
                </a:lnTo>
                <a:lnTo>
                  <a:pt x="1138" y="88"/>
                </a:lnTo>
                <a:lnTo>
                  <a:pt x="1134" y="94"/>
                </a:lnTo>
                <a:lnTo>
                  <a:pt x="1130" y="100"/>
                </a:lnTo>
                <a:lnTo>
                  <a:pt x="1128" y="108"/>
                </a:lnTo>
                <a:lnTo>
                  <a:pt x="1126" y="116"/>
                </a:lnTo>
                <a:lnTo>
                  <a:pt x="1126" y="366"/>
                </a:lnTo>
                <a:lnTo>
                  <a:pt x="1096" y="372"/>
                </a:lnTo>
                <a:lnTo>
                  <a:pt x="1096" y="372"/>
                </a:lnTo>
                <a:lnTo>
                  <a:pt x="1052" y="382"/>
                </a:lnTo>
                <a:lnTo>
                  <a:pt x="1010" y="394"/>
                </a:lnTo>
                <a:lnTo>
                  <a:pt x="968" y="408"/>
                </a:lnTo>
                <a:lnTo>
                  <a:pt x="928" y="424"/>
                </a:lnTo>
                <a:lnTo>
                  <a:pt x="886" y="442"/>
                </a:lnTo>
                <a:lnTo>
                  <a:pt x="848" y="460"/>
                </a:lnTo>
                <a:lnTo>
                  <a:pt x="808" y="482"/>
                </a:lnTo>
                <a:lnTo>
                  <a:pt x="770" y="506"/>
                </a:lnTo>
                <a:lnTo>
                  <a:pt x="744" y="524"/>
                </a:lnTo>
                <a:lnTo>
                  <a:pt x="568" y="348"/>
                </a:lnTo>
                <a:lnTo>
                  <a:pt x="568" y="348"/>
                </a:lnTo>
                <a:lnTo>
                  <a:pt x="562" y="342"/>
                </a:lnTo>
                <a:lnTo>
                  <a:pt x="556" y="338"/>
                </a:lnTo>
                <a:lnTo>
                  <a:pt x="548" y="336"/>
                </a:lnTo>
                <a:lnTo>
                  <a:pt x="540" y="336"/>
                </a:lnTo>
                <a:lnTo>
                  <a:pt x="540" y="336"/>
                </a:lnTo>
                <a:lnTo>
                  <a:pt x="540" y="336"/>
                </a:lnTo>
                <a:lnTo>
                  <a:pt x="540" y="336"/>
                </a:lnTo>
                <a:lnTo>
                  <a:pt x="532" y="336"/>
                </a:lnTo>
                <a:lnTo>
                  <a:pt x="526" y="338"/>
                </a:lnTo>
                <a:lnTo>
                  <a:pt x="518" y="342"/>
                </a:lnTo>
                <a:lnTo>
                  <a:pt x="512" y="348"/>
                </a:lnTo>
                <a:lnTo>
                  <a:pt x="348" y="512"/>
                </a:lnTo>
                <a:lnTo>
                  <a:pt x="348" y="512"/>
                </a:lnTo>
                <a:lnTo>
                  <a:pt x="342" y="518"/>
                </a:lnTo>
                <a:lnTo>
                  <a:pt x="340" y="526"/>
                </a:lnTo>
                <a:lnTo>
                  <a:pt x="338" y="532"/>
                </a:lnTo>
                <a:lnTo>
                  <a:pt x="336" y="540"/>
                </a:lnTo>
                <a:lnTo>
                  <a:pt x="338" y="548"/>
                </a:lnTo>
                <a:lnTo>
                  <a:pt x="340" y="554"/>
                </a:lnTo>
                <a:lnTo>
                  <a:pt x="342" y="562"/>
                </a:lnTo>
                <a:lnTo>
                  <a:pt x="348" y="568"/>
                </a:lnTo>
                <a:lnTo>
                  <a:pt x="524" y="744"/>
                </a:lnTo>
                <a:lnTo>
                  <a:pt x="508" y="770"/>
                </a:lnTo>
                <a:lnTo>
                  <a:pt x="508" y="770"/>
                </a:lnTo>
                <a:lnTo>
                  <a:pt x="484" y="808"/>
                </a:lnTo>
                <a:lnTo>
                  <a:pt x="462" y="846"/>
                </a:lnTo>
                <a:lnTo>
                  <a:pt x="442" y="886"/>
                </a:lnTo>
                <a:lnTo>
                  <a:pt x="424" y="926"/>
                </a:lnTo>
                <a:lnTo>
                  <a:pt x="408" y="968"/>
                </a:lnTo>
                <a:lnTo>
                  <a:pt x="394" y="1010"/>
                </a:lnTo>
                <a:lnTo>
                  <a:pt x="382" y="1052"/>
                </a:lnTo>
                <a:lnTo>
                  <a:pt x="372" y="1096"/>
                </a:lnTo>
                <a:lnTo>
                  <a:pt x="366" y="1126"/>
                </a:lnTo>
                <a:lnTo>
                  <a:pt x="116" y="1126"/>
                </a:lnTo>
                <a:lnTo>
                  <a:pt x="116" y="1126"/>
                </a:lnTo>
                <a:lnTo>
                  <a:pt x="108" y="1126"/>
                </a:lnTo>
                <a:lnTo>
                  <a:pt x="102" y="1130"/>
                </a:lnTo>
                <a:lnTo>
                  <a:pt x="94" y="1132"/>
                </a:lnTo>
                <a:lnTo>
                  <a:pt x="88" y="1138"/>
                </a:lnTo>
                <a:lnTo>
                  <a:pt x="84" y="1144"/>
                </a:lnTo>
                <a:lnTo>
                  <a:pt x="80" y="1150"/>
                </a:lnTo>
                <a:lnTo>
                  <a:pt x="78" y="1158"/>
                </a:lnTo>
                <a:lnTo>
                  <a:pt x="78" y="1166"/>
                </a:lnTo>
                <a:lnTo>
                  <a:pt x="78" y="1398"/>
                </a:lnTo>
                <a:lnTo>
                  <a:pt x="78" y="1398"/>
                </a:lnTo>
                <a:lnTo>
                  <a:pt x="78" y="1406"/>
                </a:lnTo>
                <a:lnTo>
                  <a:pt x="80" y="1414"/>
                </a:lnTo>
                <a:lnTo>
                  <a:pt x="84" y="1420"/>
                </a:lnTo>
                <a:lnTo>
                  <a:pt x="88" y="1426"/>
                </a:lnTo>
                <a:lnTo>
                  <a:pt x="94" y="1430"/>
                </a:lnTo>
                <a:lnTo>
                  <a:pt x="102" y="1434"/>
                </a:lnTo>
                <a:lnTo>
                  <a:pt x="108" y="1436"/>
                </a:lnTo>
                <a:lnTo>
                  <a:pt x="116" y="1438"/>
                </a:lnTo>
                <a:lnTo>
                  <a:pt x="366" y="1438"/>
                </a:lnTo>
                <a:lnTo>
                  <a:pt x="372" y="1468"/>
                </a:lnTo>
                <a:lnTo>
                  <a:pt x="372" y="1468"/>
                </a:lnTo>
                <a:lnTo>
                  <a:pt x="382" y="1512"/>
                </a:lnTo>
                <a:lnTo>
                  <a:pt x="394" y="1554"/>
                </a:lnTo>
                <a:lnTo>
                  <a:pt x="408" y="1596"/>
                </a:lnTo>
                <a:lnTo>
                  <a:pt x="424" y="1636"/>
                </a:lnTo>
                <a:lnTo>
                  <a:pt x="442" y="1678"/>
                </a:lnTo>
                <a:lnTo>
                  <a:pt x="462" y="1716"/>
                </a:lnTo>
                <a:lnTo>
                  <a:pt x="484" y="1756"/>
                </a:lnTo>
                <a:lnTo>
                  <a:pt x="508" y="1792"/>
                </a:lnTo>
                <a:lnTo>
                  <a:pt x="524" y="1820"/>
                </a:lnTo>
                <a:lnTo>
                  <a:pt x="348" y="1996"/>
                </a:lnTo>
                <a:lnTo>
                  <a:pt x="348" y="1996"/>
                </a:lnTo>
                <a:lnTo>
                  <a:pt x="342" y="2002"/>
                </a:lnTo>
                <a:lnTo>
                  <a:pt x="340" y="2008"/>
                </a:lnTo>
                <a:lnTo>
                  <a:pt x="338" y="2016"/>
                </a:lnTo>
                <a:lnTo>
                  <a:pt x="336" y="2024"/>
                </a:lnTo>
                <a:lnTo>
                  <a:pt x="338" y="2032"/>
                </a:lnTo>
                <a:lnTo>
                  <a:pt x="340" y="2038"/>
                </a:lnTo>
                <a:lnTo>
                  <a:pt x="342" y="2044"/>
                </a:lnTo>
                <a:lnTo>
                  <a:pt x="348" y="2052"/>
                </a:lnTo>
                <a:lnTo>
                  <a:pt x="512" y="2216"/>
                </a:lnTo>
                <a:lnTo>
                  <a:pt x="512" y="2216"/>
                </a:lnTo>
                <a:lnTo>
                  <a:pt x="518" y="2220"/>
                </a:lnTo>
                <a:lnTo>
                  <a:pt x="526" y="2224"/>
                </a:lnTo>
                <a:lnTo>
                  <a:pt x="532" y="2226"/>
                </a:lnTo>
                <a:lnTo>
                  <a:pt x="540" y="2228"/>
                </a:lnTo>
                <a:lnTo>
                  <a:pt x="540" y="2228"/>
                </a:lnTo>
                <a:lnTo>
                  <a:pt x="540" y="2228"/>
                </a:lnTo>
                <a:lnTo>
                  <a:pt x="540" y="2228"/>
                </a:lnTo>
                <a:lnTo>
                  <a:pt x="548" y="2226"/>
                </a:lnTo>
                <a:lnTo>
                  <a:pt x="556" y="2224"/>
                </a:lnTo>
                <a:lnTo>
                  <a:pt x="562" y="2220"/>
                </a:lnTo>
                <a:lnTo>
                  <a:pt x="568" y="2216"/>
                </a:lnTo>
                <a:lnTo>
                  <a:pt x="744" y="2040"/>
                </a:lnTo>
                <a:close/>
                <a:moveTo>
                  <a:pt x="1282" y="1810"/>
                </a:moveTo>
                <a:lnTo>
                  <a:pt x="1282" y="1810"/>
                </a:lnTo>
                <a:lnTo>
                  <a:pt x="1256" y="1808"/>
                </a:lnTo>
                <a:lnTo>
                  <a:pt x="1228" y="1806"/>
                </a:lnTo>
                <a:lnTo>
                  <a:pt x="1202" y="1804"/>
                </a:lnTo>
                <a:lnTo>
                  <a:pt x="1176" y="1798"/>
                </a:lnTo>
                <a:lnTo>
                  <a:pt x="1150" y="1792"/>
                </a:lnTo>
                <a:lnTo>
                  <a:pt x="1126" y="1786"/>
                </a:lnTo>
                <a:lnTo>
                  <a:pt x="1102" y="1778"/>
                </a:lnTo>
                <a:lnTo>
                  <a:pt x="1078" y="1768"/>
                </a:lnTo>
                <a:lnTo>
                  <a:pt x="1054" y="1758"/>
                </a:lnTo>
                <a:lnTo>
                  <a:pt x="1032" y="1746"/>
                </a:lnTo>
                <a:lnTo>
                  <a:pt x="1008" y="1732"/>
                </a:lnTo>
                <a:lnTo>
                  <a:pt x="988" y="1720"/>
                </a:lnTo>
                <a:lnTo>
                  <a:pt x="966" y="1704"/>
                </a:lnTo>
                <a:lnTo>
                  <a:pt x="946" y="1688"/>
                </a:lnTo>
                <a:lnTo>
                  <a:pt x="928" y="1672"/>
                </a:lnTo>
                <a:lnTo>
                  <a:pt x="910" y="1654"/>
                </a:lnTo>
                <a:lnTo>
                  <a:pt x="892" y="1636"/>
                </a:lnTo>
                <a:lnTo>
                  <a:pt x="876" y="1618"/>
                </a:lnTo>
                <a:lnTo>
                  <a:pt x="860" y="1598"/>
                </a:lnTo>
                <a:lnTo>
                  <a:pt x="844" y="1576"/>
                </a:lnTo>
                <a:lnTo>
                  <a:pt x="832" y="1556"/>
                </a:lnTo>
                <a:lnTo>
                  <a:pt x="818" y="1532"/>
                </a:lnTo>
                <a:lnTo>
                  <a:pt x="806" y="1510"/>
                </a:lnTo>
                <a:lnTo>
                  <a:pt x="796" y="1486"/>
                </a:lnTo>
                <a:lnTo>
                  <a:pt x="786" y="1462"/>
                </a:lnTo>
                <a:lnTo>
                  <a:pt x="778" y="1438"/>
                </a:lnTo>
                <a:lnTo>
                  <a:pt x="772" y="1414"/>
                </a:lnTo>
                <a:lnTo>
                  <a:pt x="766" y="1388"/>
                </a:lnTo>
                <a:lnTo>
                  <a:pt x="760" y="1362"/>
                </a:lnTo>
                <a:lnTo>
                  <a:pt x="758" y="1336"/>
                </a:lnTo>
                <a:lnTo>
                  <a:pt x="756" y="1308"/>
                </a:lnTo>
                <a:lnTo>
                  <a:pt x="754" y="1282"/>
                </a:lnTo>
                <a:lnTo>
                  <a:pt x="754" y="1282"/>
                </a:lnTo>
                <a:lnTo>
                  <a:pt x="756" y="1254"/>
                </a:lnTo>
                <a:lnTo>
                  <a:pt x="758" y="1228"/>
                </a:lnTo>
                <a:lnTo>
                  <a:pt x="760" y="1202"/>
                </a:lnTo>
                <a:lnTo>
                  <a:pt x="766" y="1176"/>
                </a:lnTo>
                <a:lnTo>
                  <a:pt x="772" y="1150"/>
                </a:lnTo>
                <a:lnTo>
                  <a:pt x="778" y="1124"/>
                </a:lnTo>
                <a:lnTo>
                  <a:pt x="786" y="1100"/>
                </a:lnTo>
                <a:lnTo>
                  <a:pt x="796" y="1076"/>
                </a:lnTo>
                <a:lnTo>
                  <a:pt x="806" y="1054"/>
                </a:lnTo>
                <a:lnTo>
                  <a:pt x="818" y="1030"/>
                </a:lnTo>
                <a:lnTo>
                  <a:pt x="832" y="1008"/>
                </a:lnTo>
                <a:lnTo>
                  <a:pt x="844" y="986"/>
                </a:lnTo>
                <a:lnTo>
                  <a:pt x="860" y="966"/>
                </a:lnTo>
                <a:lnTo>
                  <a:pt x="876" y="946"/>
                </a:lnTo>
                <a:lnTo>
                  <a:pt x="892" y="926"/>
                </a:lnTo>
                <a:lnTo>
                  <a:pt x="910" y="908"/>
                </a:lnTo>
                <a:lnTo>
                  <a:pt x="928" y="892"/>
                </a:lnTo>
                <a:lnTo>
                  <a:pt x="946" y="874"/>
                </a:lnTo>
                <a:lnTo>
                  <a:pt x="966" y="858"/>
                </a:lnTo>
                <a:lnTo>
                  <a:pt x="988" y="844"/>
                </a:lnTo>
                <a:lnTo>
                  <a:pt x="1008" y="830"/>
                </a:lnTo>
                <a:lnTo>
                  <a:pt x="1032" y="818"/>
                </a:lnTo>
                <a:lnTo>
                  <a:pt x="1054" y="806"/>
                </a:lnTo>
                <a:lnTo>
                  <a:pt x="1078" y="796"/>
                </a:lnTo>
                <a:lnTo>
                  <a:pt x="1102" y="786"/>
                </a:lnTo>
                <a:lnTo>
                  <a:pt x="1126" y="778"/>
                </a:lnTo>
                <a:lnTo>
                  <a:pt x="1150" y="770"/>
                </a:lnTo>
                <a:lnTo>
                  <a:pt x="1176" y="764"/>
                </a:lnTo>
                <a:lnTo>
                  <a:pt x="1202" y="760"/>
                </a:lnTo>
                <a:lnTo>
                  <a:pt x="1228" y="756"/>
                </a:lnTo>
                <a:lnTo>
                  <a:pt x="1256" y="754"/>
                </a:lnTo>
                <a:lnTo>
                  <a:pt x="1282" y="754"/>
                </a:lnTo>
                <a:lnTo>
                  <a:pt x="1282" y="754"/>
                </a:lnTo>
                <a:lnTo>
                  <a:pt x="1310" y="754"/>
                </a:lnTo>
                <a:lnTo>
                  <a:pt x="1336" y="756"/>
                </a:lnTo>
                <a:lnTo>
                  <a:pt x="1362" y="760"/>
                </a:lnTo>
                <a:lnTo>
                  <a:pt x="1388" y="764"/>
                </a:lnTo>
                <a:lnTo>
                  <a:pt x="1414" y="770"/>
                </a:lnTo>
                <a:lnTo>
                  <a:pt x="1440" y="778"/>
                </a:lnTo>
                <a:lnTo>
                  <a:pt x="1464" y="786"/>
                </a:lnTo>
                <a:lnTo>
                  <a:pt x="1488" y="796"/>
                </a:lnTo>
                <a:lnTo>
                  <a:pt x="1510" y="806"/>
                </a:lnTo>
                <a:lnTo>
                  <a:pt x="1534" y="818"/>
                </a:lnTo>
                <a:lnTo>
                  <a:pt x="1556" y="830"/>
                </a:lnTo>
                <a:lnTo>
                  <a:pt x="1578" y="844"/>
                </a:lnTo>
                <a:lnTo>
                  <a:pt x="1598" y="858"/>
                </a:lnTo>
                <a:lnTo>
                  <a:pt x="1618" y="874"/>
                </a:lnTo>
                <a:lnTo>
                  <a:pt x="1636" y="892"/>
                </a:lnTo>
                <a:lnTo>
                  <a:pt x="1656" y="908"/>
                </a:lnTo>
                <a:lnTo>
                  <a:pt x="1672" y="926"/>
                </a:lnTo>
                <a:lnTo>
                  <a:pt x="1690" y="946"/>
                </a:lnTo>
                <a:lnTo>
                  <a:pt x="1706" y="966"/>
                </a:lnTo>
                <a:lnTo>
                  <a:pt x="1720" y="986"/>
                </a:lnTo>
                <a:lnTo>
                  <a:pt x="1734" y="1008"/>
                </a:lnTo>
                <a:lnTo>
                  <a:pt x="1746" y="1030"/>
                </a:lnTo>
                <a:lnTo>
                  <a:pt x="1758" y="1054"/>
                </a:lnTo>
                <a:lnTo>
                  <a:pt x="1768" y="1076"/>
                </a:lnTo>
                <a:lnTo>
                  <a:pt x="1778" y="1100"/>
                </a:lnTo>
                <a:lnTo>
                  <a:pt x="1786" y="1124"/>
                </a:lnTo>
                <a:lnTo>
                  <a:pt x="1794" y="1150"/>
                </a:lnTo>
                <a:lnTo>
                  <a:pt x="1800" y="1176"/>
                </a:lnTo>
                <a:lnTo>
                  <a:pt x="1804" y="1202"/>
                </a:lnTo>
                <a:lnTo>
                  <a:pt x="1808" y="1228"/>
                </a:lnTo>
                <a:lnTo>
                  <a:pt x="1810" y="1254"/>
                </a:lnTo>
                <a:lnTo>
                  <a:pt x="1810" y="1282"/>
                </a:lnTo>
                <a:lnTo>
                  <a:pt x="1810" y="1282"/>
                </a:lnTo>
                <a:lnTo>
                  <a:pt x="1810" y="1308"/>
                </a:lnTo>
                <a:lnTo>
                  <a:pt x="1808" y="1336"/>
                </a:lnTo>
                <a:lnTo>
                  <a:pt x="1804" y="1362"/>
                </a:lnTo>
                <a:lnTo>
                  <a:pt x="1800" y="1388"/>
                </a:lnTo>
                <a:lnTo>
                  <a:pt x="1794" y="1414"/>
                </a:lnTo>
                <a:lnTo>
                  <a:pt x="1786" y="1438"/>
                </a:lnTo>
                <a:lnTo>
                  <a:pt x="1778" y="1462"/>
                </a:lnTo>
                <a:lnTo>
                  <a:pt x="1768" y="1486"/>
                </a:lnTo>
                <a:lnTo>
                  <a:pt x="1758" y="1510"/>
                </a:lnTo>
                <a:lnTo>
                  <a:pt x="1746" y="1532"/>
                </a:lnTo>
                <a:lnTo>
                  <a:pt x="1734" y="1556"/>
                </a:lnTo>
                <a:lnTo>
                  <a:pt x="1720" y="1576"/>
                </a:lnTo>
                <a:lnTo>
                  <a:pt x="1706" y="1598"/>
                </a:lnTo>
                <a:lnTo>
                  <a:pt x="1690" y="1618"/>
                </a:lnTo>
                <a:lnTo>
                  <a:pt x="1672" y="1636"/>
                </a:lnTo>
                <a:lnTo>
                  <a:pt x="1656" y="1654"/>
                </a:lnTo>
                <a:lnTo>
                  <a:pt x="1636" y="1672"/>
                </a:lnTo>
                <a:lnTo>
                  <a:pt x="1618" y="1688"/>
                </a:lnTo>
                <a:lnTo>
                  <a:pt x="1598" y="1704"/>
                </a:lnTo>
                <a:lnTo>
                  <a:pt x="1578" y="1720"/>
                </a:lnTo>
                <a:lnTo>
                  <a:pt x="1556" y="1732"/>
                </a:lnTo>
                <a:lnTo>
                  <a:pt x="1534" y="1746"/>
                </a:lnTo>
                <a:lnTo>
                  <a:pt x="1510" y="1758"/>
                </a:lnTo>
                <a:lnTo>
                  <a:pt x="1488" y="1768"/>
                </a:lnTo>
                <a:lnTo>
                  <a:pt x="1464" y="1778"/>
                </a:lnTo>
                <a:lnTo>
                  <a:pt x="1440" y="1786"/>
                </a:lnTo>
                <a:lnTo>
                  <a:pt x="1414" y="1792"/>
                </a:lnTo>
                <a:lnTo>
                  <a:pt x="1388" y="1798"/>
                </a:lnTo>
                <a:lnTo>
                  <a:pt x="1362" y="1804"/>
                </a:lnTo>
                <a:lnTo>
                  <a:pt x="1336" y="1806"/>
                </a:lnTo>
                <a:lnTo>
                  <a:pt x="1310" y="1808"/>
                </a:lnTo>
                <a:lnTo>
                  <a:pt x="1282" y="1810"/>
                </a:lnTo>
                <a:lnTo>
                  <a:pt x="1282" y="1810"/>
                </a:lnTo>
                <a:close/>
                <a:moveTo>
                  <a:pt x="1282" y="832"/>
                </a:moveTo>
                <a:lnTo>
                  <a:pt x="1282" y="832"/>
                </a:lnTo>
                <a:lnTo>
                  <a:pt x="1236" y="834"/>
                </a:lnTo>
                <a:lnTo>
                  <a:pt x="1192" y="840"/>
                </a:lnTo>
                <a:lnTo>
                  <a:pt x="1148" y="852"/>
                </a:lnTo>
                <a:lnTo>
                  <a:pt x="1108" y="866"/>
                </a:lnTo>
                <a:lnTo>
                  <a:pt x="1068" y="886"/>
                </a:lnTo>
                <a:lnTo>
                  <a:pt x="1030" y="908"/>
                </a:lnTo>
                <a:lnTo>
                  <a:pt x="996" y="934"/>
                </a:lnTo>
                <a:lnTo>
                  <a:pt x="964" y="964"/>
                </a:lnTo>
                <a:lnTo>
                  <a:pt x="936" y="996"/>
                </a:lnTo>
                <a:lnTo>
                  <a:pt x="910" y="1030"/>
                </a:lnTo>
                <a:lnTo>
                  <a:pt x="886" y="1068"/>
                </a:lnTo>
                <a:lnTo>
                  <a:pt x="868" y="1106"/>
                </a:lnTo>
                <a:lnTo>
                  <a:pt x="852" y="1148"/>
                </a:lnTo>
                <a:lnTo>
                  <a:pt x="842" y="1192"/>
                </a:lnTo>
                <a:lnTo>
                  <a:pt x="834" y="1236"/>
                </a:lnTo>
                <a:lnTo>
                  <a:pt x="832" y="1282"/>
                </a:lnTo>
                <a:lnTo>
                  <a:pt x="832" y="1282"/>
                </a:lnTo>
                <a:lnTo>
                  <a:pt x="834" y="1328"/>
                </a:lnTo>
                <a:lnTo>
                  <a:pt x="842" y="1372"/>
                </a:lnTo>
                <a:lnTo>
                  <a:pt x="852" y="1416"/>
                </a:lnTo>
                <a:lnTo>
                  <a:pt x="868" y="1456"/>
                </a:lnTo>
                <a:lnTo>
                  <a:pt x="886" y="1496"/>
                </a:lnTo>
                <a:lnTo>
                  <a:pt x="910" y="1534"/>
                </a:lnTo>
                <a:lnTo>
                  <a:pt x="936" y="1568"/>
                </a:lnTo>
                <a:lnTo>
                  <a:pt x="964" y="1600"/>
                </a:lnTo>
                <a:lnTo>
                  <a:pt x="996" y="1628"/>
                </a:lnTo>
                <a:lnTo>
                  <a:pt x="1030" y="1654"/>
                </a:lnTo>
                <a:lnTo>
                  <a:pt x="1068" y="1678"/>
                </a:lnTo>
                <a:lnTo>
                  <a:pt x="1108" y="1696"/>
                </a:lnTo>
                <a:lnTo>
                  <a:pt x="1148" y="1712"/>
                </a:lnTo>
                <a:lnTo>
                  <a:pt x="1192" y="1722"/>
                </a:lnTo>
                <a:lnTo>
                  <a:pt x="1236" y="1730"/>
                </a:lnTo>
                <a:lnTo>
                  <a:pt x="1282" y="1732"/>
                </a:lnTo>
                <a:lnTo>
                  <a:pt x="1282" y="1732"/>
                </a:lnTo>
                <a:lnTo>
                  <a:pt x="1328" y="1730"/>
                </a:lnTo>
                <a:lnTo>
                  <a:pt x="1372" y="1722"/>
                </a:lnTo>
                <a:lnTo>
                  <a:pt x="1416" y="1712"/>
                </a:lnTo>
                <a:lnTo>
                  <a:pt x="1458" y="1696"/>
                </a:lnTo>
                <a:lnTo>
                  <a:pt x="1496" y="1678"/>
                </a:lnTo>
                <a:lnTo>
                  <a:pt x="1534" y="1654"/>
                </a:lnTo>
                <a:lnTo>
                  <a:pt x="1568" y="1628"/>
                </a:lnTo>
                <a:lnTo>
                  <a:pt x="1600" y="1600"/>
                </a:lnTo>
                <a:lnTo>
                  <a:pt x="1630" y="1568"/>
                </a:lnTo>
                <a:lnTo>
                  <a:pt x="1656" y="1534"/>
                </a:lnTo>
                <a:lnTo>
                  <a:pt x="1678" y="1496"/>
                </a:lnTo>
                <a:lnTo>
                  <a:pt x="1696" y="1456"/>
                </a:lnTo>
                <a:lnTo>
                  <a:pt x="1712" y="1416"/>
                </a:lnTo>
                <a:lnTo>
                  <a:pt x="1724" y="1372"/>
                </a:lnTo>
                <a:lnTo>
                  <a:pt x="1730" y="1328"/>
                </a:lnTo>
                <a:lnTo>
                  <a:pt x="1732" y="1282"/>
                </a:lnTo>
                <a:lnTo>
                  <a:pt x="1732" y="1282"/>
                </a:lnTo>
                <a:lnTo>
                  <a:pt x="1730" y="1236"/>
                </a:lnTo>
                <a:lnTo>
                  <a:pt x="1724" y="1192"/>
                </a:lnTo>
                <a:lnTo>
                  <a:pt x="1712" y="1148"/>
                </a:lnTo>
                <a:lnTo>
                  <a:pt x="1696" y="1106"/>
                </a:lnTo>
                <a:lnTo>
                  <a:pt x="1678" y="1068"/>
                </a:lnTo>
                <a:lnTo>
                  <a:pt x="1656" y="1030"/>
                </a:lnTo>
                <a:lnTo>
                  <a:pt x="1630" y="996"/>
                </a:lnTo>
                <a:lnTo>
                  <a:pt x="1600" y="964"/>
                </a:lnTo>
                <a:lnTo>
                  <a:pt x="1568" y="934"/>
                </a:lnTo>
                <a:lnTo>
                  <a:pt x="1534" y="908"/>
                </a:lnTo>
                <a:lnTo>
                  <a:pt x="1496" y="886"/>
                </a:lnTo>
                <a:lnTo>
                  <a:pt x="1458" y="866"/>
                </a:lnTo>
                <a:lnTo>
                  <a:pt x="1416" y="852"/>
                </a:lnTo>
                <a:lnTo>
                  <a:pt x="1372" y="840"/>
                </a:lnTo>
                <a:lnTo>
                  <a:pt x="1328" y="834"/>
                </a:lnTo>
                <a:lnTo>
                  <a:pt x="1282" y="832"/>
                </a:lnTo>
                <a:lnTo>
                  <a:pt x="1282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IN" sz="900"/>
          </a:p>
        </p:txBody>
      </p:sp>
      <p:grpSp>
        <p:nvGrpSpPr>
          <p:cNvPr id="182" name="Group 2">
            <a:extLst>
              <a:ext uri="{FF2B5EF4-FFF2-40B4-BE49-F238E27FC236}">
                <a16:creationId xmlns:a16="http://schemas.microsoft.com/office/drawing/2014/main" id="{3347A81A-8358-4447-BC74-D98428EA6DD1}"/>
              </a:ext>
            </a:extLst>
          </p:cNvPr>
          <p:cNvGrpSpPr>
            <a:grpSpLocks/>
          </p:cNvGrpSpPr>
          <p:nvPr/>
        </p:nvGrpSpPr>
        <p:grpSpPr bwMode="auto">
          <a:xfrm>
            <a:off x="9347050" y="2782902"/>
            <a:ext cx="442924" cy="464425"/>
            <a:chOff x="1784350" y="3187700"/>
            <a:chExt cx="288925" cy="303213"/>
          </a:xfrm>
          <a:solidFill>
            <a:schemeClr val="bg1"/>
          </a:solidFill>
        </p:grpSpPr>
        <p:sp>
          <p:nvSpPr>
            <p:cNvPr id="183" name="Freeform 21">
              <a:extLst>
                <a:ext uri="{FF2B5EF4-FFF2-40B4-BE49-F238E27FC236}">
                  <a16:creationId xmlns:a16="http://schemas.microsoft.com/office/drawing/2014/main" id="{D3DCD5D0-0047-47F4-8FD4-A2EA0B451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187700"/>
              <a:ext cx="288925" cy="303213"/>
            </a:xfrm>
            <a:custGeom>
              <a:avLst/>
              <a:gdLst>
                <a:gd name="T0" fmla="*/ 246 w 801"/>
                <a:gd name="T1" fmla="*/ 113 h 842"/>
                <a:gd name="T2" fmla="*/ 0 w 801"/>
                <a:gd name="T3" fmla="*/ 567 h 842"/>
                <a:gd name="T4" fmla="*/ 540 w 801"/>
                <a:gd name="T5" fmla="*/ 618 h 842"/>
                <a:gd name="T6" fmla="*/ 784 w 801"/>
                <a:gd name="T7" fmla="*/ 532 h 842"/>
                <a:gd name="T8" fmla="*/ 784 w 801"/>
                <a:gd name="T9" fmla="*/ 530 h 842"/>
                <a:gd name="T10" fmla="*/ 798 w 801"/>
                <a:gd name="T11" fmla="*/ 113 h 842"/>
                <a:gd name="T12" fmla="*/ 523 w 801"/>
                <a:gd name="T13" fmla="*/ 52 h 842"/>
                <a:gd name="T14" fmla="*/ 523 w 801"/>
                <a:gd name="T15" fmla="*/ 175 h 842"/>
                <a:gd name="T16" fmla="*/ 523 w 801"/>
                <a:gd name="T17" fmla="*/ 52 h 842"/>
                <a:gd name="T18" fmla="*/ 287 w 801"/>
                <a:gd name="T19" fmla="*/ 288 h 842"/>
                <a:gd name="T20" fmla="*/ 287 w 801"/>
                <a:gd name="T21" fmla="*/ 288 h 842"/>
                <a:gd name="T22" fmla="*/ 523 w 801"/>
                <a:gd name="T23" fmla="*/ 325 h 842"/>
                <a:gd name="T24" fmla="*/ 759 w 801"/>
                <a:gd name="T25" fmla="*/ 288 h 842"/>
                <a:gd name="T26" fmla="*/ 408 w 801"/>
                <a:gd name="T27" fmla="*/ 320 h 842"/>
                <a:gd name="T28" fmla="*/ 523 w 801"/>
                <a:gd name="T29" fmla="*/ 354 h 842"/>
                <a:gd name="T30" fmla="*/ 774 w 801"/>
                <a:gd name="T31" fmla="*/ 385 h 842"/>
                <a:gd name="T32" fmla="*/ 523 w 801"/>
                <a:gd name="T33" fmla="*/ 434 h 842"/>
                <a:gd name="T34" fmla="*/ 514 w 801"/>
                <a:gd name="T35" fmla="*/ 437 h 842"/>
                <a:gd name="T36" fmla="*/ 523 w 801"/>
                <a:gd name="T37" fmla="*/ 354 h 842"/>
                <a:gd name="T38" fmla="*/ 744 w 801"/>
                <a:gd name="T39" fmla="*/ 431 h 842"/>
                <a:gd name="T40" fmla="*/ 721 w 801"/>
                <a:gd name="T41" fmla="*/ 438 h 842"/>
                <a:gd name="T42" fmla="*/ 696 w 801"/>
                <a:gd name="T43" fmla="*/ 446 h 842"/>
                <a:gd name="T44" fmla="*/ 667 w 801"/>
                <a:gd name="T45" fmla="*/ 452 h 842"/>
                <a:gd name="T46" fmla="*/ 628 w 801"/>
                <a:gd name="T47" fmla="*/ 457 h 842"/>
                <a:gd name="T48" fmla="*/ 591 w 801"/>
                <a:gd name="T49" fmla="*/ 462 h 842"/>
                <a:gd name="T50" fmla="*/ 556 w 801"/>
                <a:gd name="T51" fmla="*/ 463 h 842"/>
                <a:gd name="T52" fmla="*/ 540 w 801"/>
                <a:gd name="T53" fmla="*/ 462 h 842"/>
                <a:gd name="T54" fmla="*/ 759 w 801"/>
                <a:gd name="T55" fmla="*/ 424 h 842"/>
                <a:gd name="T56" fmla="*/ 760 w 801"/>
                <a:gd name="T57" fmla="*/ 455 h 842"/>
                <a:gd name="T58" fmla="*/ 760 w 801"/>
                <a:gd name="T59" fmla="*/ 529 h 842"/>
                <a:gd name="T60" fmla="*/ 562 w 801"/>
                <a:gd name="T61" fmla="*/ 567 h 842"/>
                <a:gd name="T62" fmla="*/ 565 w 801"/>
                <a:gd name="T63" fmla="*/ 489 h 842"/>
                <a:gd name="T64" fmla="*/ 603 w 801"/>
                <a:gd name="T65" fmla="*/ 488 h 842"/>
                <a:gd name="T66" fmla="*/ 644 w 801"/>
                <a:gd name="T67" fmla="*/ 485 h 842"/>
                <a:gd name="T68" fmla="*/ 674 w 801"/>
                <a:gd name="T69" fmla="*/ 479 h 842"/>
                <a:gd name="T70" fmla="*/ 704 w 801"/>
                <a:gd name="T71" fmla="*/ 473 h 842"/>
                <a:gd name="T72" fmla="*/ 731 w 801"/>
                <a:gd name="T73" fmla="*/ 466 h 842"/>
                <a:gd name="T74" fmla="*/ 759 w 801"/>
                <a:gd name="T75" fmla="*/ 456 h 842"/>
                <a:gd name="T76" fmla="*/ 774 w 801"/>
                <a:gd name="T77" fmla="*/ 250 h 842"/>
                <a:gd name="T78" fmla="*/ 523 w 801"/>
                <a:gd name="T79" fmla="*/ 300 h 842"/>
                <a:gd name="T80" fmla="*/ 272 w 801"/>
                <a:gd name="T81" fmla="*/ 250 h 842"/>
                <a:gd name="T82" fmla="*/ 523 w 801"/>
                <a:gd name="T83" fmla="*/ 201 h 842"/>
                <a:gd name="T84" fmla="*/ 774 w 801"/>
                <a:gd name="T85" fmla="*/ 250 h 842"/>
                <a:gd name="T86" fmla="*/ 27 w 801"/>
                <a:gd name="T87" fmla="*/ 565 h 842"/>
                <a:gd name="T88" fmla="*/ 521 w 801"/>
                <a:gd name="T89" fmla="*/ 565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1" h="842">
                  <a:moveTo>
                    <a:pt x="800" y="113"/>
                  </a:moveTo>
                  <a:cubicBezTo>
                    <a:pt x="800" y="0"/>
                    <a:pt x="246" y="0"/>
                    <a:pt x="246" y="113"/>
                  </a:cubicBezTo>
                  <a:lnTo>
                    <a:pt x="246" y="294"/>
                  </a:lnTo>
                  <a:cubicBezTo>
                    <a:pt x="107" y="307"/>
                    <a:pt x="0" y="424"/>
                    <a:pt x="0" y="567"/>
                  </a:cubicBezTo>
                  <a:cubicBezTo>
                    <a:pt x="0" y="717"/>
                    <a:pt x="122" y="841"/>
                    <a:pt x="272" y="841"/>
                  </a:cubicBezTo>
                  <a:cubicBezTo>
                    <a:pt x="406" y="841"/>
                    <a:pt x="517" y="745"/>
                    <a:pt x="540" y="618"/>
                  </a:cubicBezTo>
                  <a:cubicBezTo>
                    <a:pt x="664" y="615"/>
                    <a:pt x="798" y="587"/>
                    <a:pt x="798" y="532"/>
                  </a:cubicBezTo>
                  <a:lnTo>
                    <a:pt x="784" y="532"/>
                  </a:lnTo>
                  <a:lnTo>
                    <a:pt x="784" y="530"/>
                  </a:lnTo>
                  <a:lnTo>
                    <a:pt x="784" y="530"/>
                  </a:lnTo>
                  <a:lnTo>
                    <a:pt x="798" y="530"/>
                  </a:lnTo>
                  <a:lnTo>
                    <a:pt x="798" y="113"/>
                  </a:lnTo>
                  <a:lnTo>
                    <a:pt x="800" y="113"/>
                  </a:lnTo>
                  <a:close/>
                  <a:moveTo>
                    <a:pt x="523" y="52"/>
                  </a:moveTo>
                  <a:cubicBezTo>
                    <a:pt x="676" y="52"/>
                    <a:pt x="774" y="88"/>
                    <a:pt x="774" y="113"/>
                  </a:cubicBezTo>
                  <a:cubicBezTo>
                    <a:pt x="774" y="137"/>
                    <a:pt x="676" y="175"/>
                    <a:pt x="523" y="175"/>
                  </a:cubicBezTo>
                  <a:cubicBezTo>
                    <a:pt x="370" y="175"/>
                    <a:pt x="272" y="137"/>
                    <a:pt x="272" y="113"/>
                  </a:cubicBezTo>
                  <a:cubicBezTo>
                    <a:pt x="272" y="88"/>
                    <a:pt x="370" y="52"/>
                    <a:pt x="523" y="52"/>
                  </a:cubicBezTo>
                  <a:close/>
                  <a:moveTo>
                    <a:pt x="287" y="288"/>
                  </a:moveTo>
                  <a:lnTo>
                    <a:pt x="287" y="288"/>
                  </a:lnTo>
                  <a:cubicBezTo>
                    <a:pt x="288" y="287"/>
                    <a:pt x="288" y="288"/>
                    <a:pt x="290" y="288"/>
                  </a:cubicBezTo>
                  <a:cubicBezTo>
                    <a:pt x="290" y="288"/>
                    <a:pt x="288" y="288"/>
                    <a:pt x="287" y="288"/>
                  </a:cubicBezTo>
                  <a:close/>
                  <a:moveTo>
                    <a:pt x="402" y="318"/>
                  </a:moveTo>
                  <a:cubicBezTo>
                    <a:pt x="437" y="322"/>
                    <a:pt x="478" y="325"/>
                    <a:pt x="523" y="325"/>
                  </a:cubicBezTo>
                  <a:cubicBezTo>
                    <a:pt x="637" y="325"/>
                    <a:pt x="718" y="307"/>
                    <a:pt x="759" y="285"/>
                  </a:cubicBezTo>
                  <a:lnTo>
                    <a:pt x="759" y="288"/>
                  </a:lnTo>
                  <a:cubicBezTo>
                    <a:pt x="711" y="313"/>
                    <a:pt x="622" y="328"/>
                    <a:pt x="523" y="328"/>
                  </a:cubicBezTo>
                  <a:cubicBezTo>
                    <a:pt x="484" y="328"/>
                    <a:pt x="444" y="325"/>
                    <a:pt x="408" y="320"/>
                  </a:cubicBezTo>
                  <a:cubicBezTo>
                    <a:pt x="406" y="320"/>
                    <a:pt x="405" y="319"/>
                    <a:pt x="402" y="318"/>
                  </a:cubicBezTo>
                  <a:close/>
                  <a:moveTo>
                    <a:pt x="523" y="354"/>
                  </a:moveTo>
                  <a:cubicBezTo>
                    <a:pt x="628" y="354"/>
                    <a:pt x="723" y="338"/>
                    <a:pt x="774" y="310"/>
                  </a:cubicBezTo>
                  <a:lnTo>
                    <a:pt x="774" y="385"/>
                  </a:lnTo>
                  <a:cubicBezTo>
                    <a:pt x="769" y="385"/>
                    <a:pt x="765" y="384"/>
                    <a:pt x="763" y="387"/>
                  </a:cubicBezTo>
                  <a:cubicBezTo>
                    <a:pt x="743" y="405"/>
                    <a:pt x="664" y="434"/>
                    <a:pt x="523" y="434"/>
                  </a:cubicBezTo>
                  <a:lnTo>
                    <a:pt x="523" y="434"/>
                  </a:lnTo>
                  <a:cubicBezTo>
                    <a:pt x="520" y="434"/>
                    <a:pt x="517" y="436"/>
                    <a:pt x="514" y="437"/>
                  </a:cubicBezTo>
                  <a:cubicBezTo>
                    <a:pt x="495" y="404"/>
                    <a:pt x="470" y="373"/>
                    <a:pt x="440" y="350"/>
                  </a:cubicBezTo>
                  <a:cubicBezTo>
                    <a:pt x="467" y="352"/>
                    <a:pt x="495" y="354"/>
                    <a:pt x="523" y="354"/>
                  </a:cubicBezTo>
                  <a:close/>
                  <a:moveTo>
                    <a:pt x="753" y="428"/>
                  </a:moveTo>
                  <a:cubicBezTo>
                    <a:pt x="750" y="430"/>
                    <a:pt x="747" y="431"/>
                    <a:pt x="744" y="431"/>
                  </a:cubicBezTo>
                  <a:cubicBezTo>
                    <a:pt x="740" y="433"/>
                    <a:pt x="736" y="434"/>
                    <a:pt x="731" y="436"/>
                  </a:cubicBezTo>
                  <a:cubicBezTo>
                    <a:pt x="728" y="437"/>
                    <a:pt x="725" y="437"/>
                    <a:pt x="721" y="438"/>
                  </a:cubicBezTo>
                  <a:cubicBezTo>
                    <a:pt x="717" y="440"/>
                    <a:pt x="711" y="441"/>
                    <a:pt x="707" y="443"/>
                  </a:cubicBezTo>
                  <a:cubicBezTo>
                    <a:pt x="704" y="444"/>
                    <a:pt x="699" y="444"/>
                    <a:pt x="696" y="446"/>
                  </a:cubicBezTo>
                  <a:cubicBezTo>
                    <a:pt x="690" y="447"/>
                    <a:pt x="685" y="449"/>
                    <a:pt x="679" y="449"/>
                  </a:cubicBezTo>
                  <a:cubicBezTo>
                    <a:pt x="674" y="450"/>
                    <a:pt x="672" y="450"/>
                    <a:pt x="667" y="452"/>
                  </a:cubicBezTo>
                  <a:cubicBezTo>
                    <a:pt x="658" y="453"/>
                    <a:pt x="650" y="455"/>
                    <a:pt x="641" y="456"/>
                  </a:cubicBezTo>
                  <a:cubicBezTo>
                    <a:pt x="637" y="456"/>
                    <a:pt x="632" y="457"/>
                    <a:pt x="628" y="457"/>
                  </a:cubicBezTo>
                  <a:cubicBezTo>
                    <a:pt x="621" y="459"/>
                    <a:pt x="613" y="459"/>
                    <a:pt x="606" y="460"/>
                  </a:cubicBezTo>
                  <a:cubicBezTo>
                    <a:pt x="602" y="460"/>
                    <a:pt x="596" y="462"/>
                    <a:pt x="591" y="462"/>
                  </a:cubicBezTo>
                  <a:cubicBezTo>
                    <a:pt x="586" y="462"/>
                    <a:pt x="578" y="463"/>
                    <a:pt x="572" y="463"/>
                  </a:cubicBezTo>
                  <a:cubicBezTo>
                    <a:pt x="567" y="463"/>
                    <a:pt x="562" y="463"/>
                    <a:pt x="556" y="463"/>
                  </a:cubicBezTo>
                  <a:cubicBezTo>
                    <a:pt x="552" y="463"/>
                    <a:pt x="546" y="463"/>
                    <a:pt x="542" y="463"/>
                  </a:cubicBezTo>
                  <a:cubicBezTo>
                    <a:pt x="542" y="463"/>
                    <a:pt x="542" y="462"/>
                    <a:pt x="540" y="462"/>
                  </a:cubicBezTo>
                  <a:cubicBezTo>
                    <a:pt x="645" y="460"/>
                    <a:pt x="720" y="443"/>
                    <a:pt x="759" y="422"/>
                  </a:cubicBezTo>
                  <a:lnTo>
                    <a:pt x="759" y="424"/>
                  </a:lnTo>
                  <a:cubicBezTo>
                    <a:pt x="758" y="425"/>
                    <a:pt x="755" y="427"/>
                    <a:pt x="753" y="428"/>
                  </a:cubicBezTo>
                  <a:close/>
                  <a:moveTo>
                    <a:pt x="760" y="455"/>
                  </a:moveTo>
                  <a:lnTo>
                    <a:pt x="760" y="529"/>
                  </a:lnTo>
                  <a:lnTo>
                    <a:pt x="760" y="529"/>
                  </a:lnTo>
                  <a:cubicBezTo>
                    <a:pt x="755" y="539"/>
                    <a:pt x="695" y="570"/>
                    <a:pt x="562" y="575"/>
                  </a:cubicBezTo>
                  <a:cubicBezTo>
                    <a:pt x="562" y="573"/>
                    <a:pt x="562" y="570"/>
                    <a:pt x="562" y="567"/>
                  </a:cubicBezTo>
                  <a:cubicBezTo>
                    <a:pt x="562" y="541"/>
                    <a:pt x="559" y="516"/>
                    <a:pt x="552" y="489"/>
                  </a:cubicBezTo>
                  <a:cubicBezTo>
                    <a:pt x="556" y="489"/>
                    <a:pt x="561" y="489"/>
                    <a:pt x="565" y="489"/>
                  </a:cubicBezTo>
                  <a:cubicBezTo>
                    <a:pt x="570" y="489"/>
                    <a:pt x="574" y="489"/>
                    <a:pt x="577" y="489"/>
                  </a:cubicBezTo>
                  <a:cubicBezTo>
                    <a:pt x="586" y="489"/>
                    <a:pt x="594" y="488"/>
                    <a:pt x="603" y="488"/>
                  </a:cubicBezTo>
                  <a:cubicBezTo>
                    <a:pt x="606" y="488"/>
                    <a:pt x="609" y="488"/>
                    <a:pt x="612" y="488"/>
                  </a:cubicBezTo>
                  <a:cubicBezTo>
                    <a:pt x="623" y="487"/>
                    <a:pt x="634" y="485"/>
                    <a:pt x="644" y="485"/>
                  </a:cubicBezTo>
                  <a:cubicBezTo>
                    <a:pt x="647" y="485"/>
                    <a:pt x="648" y="484"/>
                    <a:pt x="651" y="484"/>
                  </a:cubicBezTo>
                  <a:cubicBezTo>
                    <a:pt x="658" y="482"/>
                    <a:pt x="667" y="481"/>
                    <a:pt x="674" y="479"/>
                  </a:cubicBezTo>
                  <a:cubicBezTo>
                    <a:pt x="677" y="479"/>
                    <a:pt x="682" y="478"/>
                    <a:pt x="685" y="478"/>
                  </a:cubicBezTo>
                  <a:cubicBezTo>
                    <a:pt x="690" y="476"/>
                    <a:pt x="698" y="475"/>
                    <a:pt x="704" y="473"/>
                  </a:cubicBezTo>
                  <a:cubicBezTo>
                    <a:pt x="707" y="472"/>
                    <a:pt x="709" y="472"/>
                    <a:pt x="714" y="471"/>
                  </a:cubicBezTo>
                  <a:cubicBezTo>
                    <a:pt x="720" y="469"/>
                    <a:pt x="725" y="468"/>
                    <a:pt x="731" y="466"/>
                  </a:cubicBezTo>
                  <a:cubicBezTo>
                    <a:pt x="734" y="465"/>
                    <a:pt x="737" y="465"/>
                    <a:pt x="739" y="463"/>
                  </a:cubicBezTo>
                  <a:cubicBezTo>
                    <a:pt x="746" y="460"/>
                    <a:pt x="752" y="459"/>
                    <a:pt x="759" y="456"/>
                  </a:cubicBezTo>
                  <a:cubicBezTo>
                    <a:pt x="758" y="455"/>
                    <a:pt x="759" y="455"/>
                    <a:pt x="760" y="455"/>
                  </a:cubicBezTo>
                  <a:close/>
                  <a:moveTo>
                    <a:pt x="774" y="250"/>
                  </a:moveTo>
                  <a:cubicBezTo>
                    <a:pt x="769" y="250"/>
                    <a:pt x="766" y="250"/>
                    <a:pt x="763" y="253"/>
                  </a:cubicBezTo>
                  <a:cubicBezTo>
                    <a:pt x="744" y="272"/>
                    <a:pt x="664" y="300"/>
                    <a:pt x="523" y="300"/>
                  </a:cubicBezTo>
                  <a:cubicBezTo>
                    <a:pt x="381" y="300"/>
                    <a:pt x="301" y="272"/>
                    <a:pt x="282" y="253"/>
                  </a:cubicBezTo>
                  <a:cubicBezTo>
                    <a:pt x="279" y="250"/>
                    <a:pt x="275" y="250"/>
                    <a:pt x="272" y="250"/>
                  </a:cubicBezTo>
                  <a:lnTo>
                    <a:pt x="272" y="153"/>
                  </a:lnTo>
                  <a:cubicBezTo>
                    <a:pt x="319" y="185"/>
                    <a:pt x="421" y="201"/>
                    <a:pt x="523" y="201"/>
                  </a:cubicBezTo>
                  <a:cubicBezTo>
                    <a:pt x="625" y="201"/>
                    <a:pt x="727" y="185"/>
                    <a:pt x="774" y="153"/>
                  </a:cubicBezTo>
                  <a:lnTo>
                    <a:pt x="774" y="250"/>
                  </a:lnTo>
                  <a:close/>
                  <a:moveTo>
                    <a:pt x="274" y="813"/>
                  </a:moveTo>
                  <a:cubicBezTo>
                    <a:pt x="138" y="813"/>
                    <a:pt x="27" y="702"/>
                    <a:pt x="27" y="565"/>
                  </a:cubicBezTo>
                  <a:cubicBezTo>
                    <a:pt x="27" y="428"/>
                    <a:pt x="138" y="318"/>
                    <a:pt x="274" y="318"/>
                  </a:cubicBezTo>
                  <a:cubicBezTo>
                    <a:pt x="409" y="318"/>
                    <a:pt x="521" y="428"/>
                    <a:pt x="521" y="565"/>
                  </a:cubicBezTo>
                  <a:cubicBezTo>
                    <a:pt x="521" y="702"/>
                    <a:pt x="411" y="813"/>
                    <a:pt x="274" y="8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  <p:sp>
          <p:nvSpPr>
            <p:cNvPr id="184" name="Freeform 22">
              <a:extLst>
                <a:ext uri="{FF2B5EF4-FFF2-40B4-BE49-F238E27FC236}">
                  <a16:creationId xmlns:a16="http://schemas.microsoft.com/office/drawing/2014/main" id="{7AC29E47-6714-4AE7-935F-5FC6D7716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075" y="3332288"/>
              <a:ext cx="64517" cy="120724"/>
            </a:xfrm>
            <a:custGeom>
              <a:avLst/>
              <a:gdLst>
                <a:gd name="T0" fmla="*/ 129 w 180"/>
                <a:gd name="T1" fmla="*/ 161 h 334"/>
                <a:gd name="T2" fmla="*/ 93 w 180"/>
                <a:gd name="T3" fmla="*/ 148 h 334"/>
                <a:gd name="T4" fmla="*/ 59 w 180"/>
                <a:gd name="T5" fmla="*/ 137 h 334"/>
                <a:gd name="T6" fmla="*/ 38 w 180"/>
                <a:gd name="T7" fmla="*/ 119 h 334"/>
                <a:gd name="T8" fmla="*/ 43 w 180"/>
                <a:gd name="T9" fmla="*/ 84 h 334"/>
                <a:gd name="T10" fmla="*/ 103 w 180"/>
                <a:gd name="T11" fmla="*/ 70 h 334"/>
                <a:gd name="T12" fmla="*/ 151 w 180"/>
                <a:gd name="T13" fmla="*/ 87 h 334"/>
                <a:gd name="T14" fmla="*/ 167 w 180"/>
                <a:gd name="T15" fmla="*/ 67 h 334"/>
                <a:gd name="T16" fmla="*/ 106 w 180"/>
                <a:gd name="T17" fmla="*/ 43 h 334"/>
                <a:gd name="T18" fmla="*/ 103 w 180"/>
                <a:gd name="T19" fmla="*/ 43 h 334"/>
                <a:gd name="T20" fmla="*/ 103 w 180"/>
                <a:gd name="T21" fmla="*/ 0 h 334"/>
                <a:gd name="T22" fmla="*/ 77 w 180"/>
                <a:gd name="T23" fmla="*/ 0 h 334"/>
                <a:gd name="T24" fmla="*/ 77 w 180"/>
                <a:gd name="T25" fmla="*/ 43 h 334"/>
                <a:gd name="T26" fmla="*/ 23 w 180"/>
                <a:gd name="T27" fmla="*/ 67 h 334"/>
                <a:gd name="T28" fmla="*/ 14 w 180"/>
                <a:gd name="T29" fmla="*/ 129 h 334"/>
                <a:gd name="T30" fmla="*/ 51 w 180"/>
                <a:gd name="T31" fmla="*/ 160 h 334"/>
                <a:gd name="T32" fmla="*/ 87 w 180"/>
                <a:gd name="T33" fmla="*/ 173 h 334"/>
                <a:gd name="T34" fmla="*/ 121 w 180"/>
                <a:gd name="T35" fmla="*/ 185 h 334"/>
                <a:gd name="T36" fmla="*/ 142 w 180"/>
                <a:gd name="T37" fmla="*/ 196 h 334"/>
                <a:gd name="T38" fmla="*/ 151 w 180"/>
                <a:gd name="T39" fmla="*/ 225 h 334"/>
                <a:gd name="T40" fmla="*/ 150 w 180"/>
                <a:gd name="T41" fmla="*/ 230 h 334"/>
                <a:gd name="T42" fmla="*/ 99 w 180"/>
                <a:gd name="T43" fmla="*/ 263 h 334"/>
                <a:gd name="T44" fmla="*/ 16 w 180"/>
                <a:gd name="T45" fmla="*/ 234 h 334"/>
                <a:gd name="T46" fmla="*/ 0 w 180"/>
                <a:gd name="T47" fmla="*/ 255 h 334"/>
                <a:gd name="T48" fmla="*/ 77 w 180"/>
                <a:gd name="T49" fmla="*/ 288 h 334"/>
                <a:gd name="T50" fmla="*/ 77 w 180"/>
                <a:gd name="T51" fmla="*/ 333 h 334"/>
                <a:gd name="T52" fmla="*/ 103 w 180"/>
                <a:gd name="T53" fmla="*/ 333 h 334"/>
                <a:gd name="T54" fmla="*/ 103 w 180"/>
                <a:gd name="T55" fmla="*/ 290 h 334"/>
                <a:gd name="T56" fmla="*/ 175 w 180"/>
                <a:gd name="T57" fmla="*/ 237 h 334"/>
                <a:gd name="T58" fmla="*/ 176 w 180"/>
                <a:gd name="T59" fmla="*/ 230 h 334"/>
                <a:gd name="T60" fmla="*/ 159 w 180"/>
                <a:gd name="T61" fmla="*/ 176 h 334"/>
                <a:gd name="T62" fmla="*/ 129 w 180"/>
                <a:gd name="T63" fmla="*/ 161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334">
                  <a:moveTo>
                    <a:pt x="129" y="161"/>
                  </a:moveTo>
                  <a:cubicBezTo>
                    <a:pt x="118" y="157"/>
                    <a:pt x="105" y="153"/>
                    <a:pt x="93" y="148"/>
                  </a:cubicBezTo>
                  <a:cubicBezTo>
                    <a:pt x="81" y="145"/>
                    <a:pt x="70" y="141"/>
                    <a:pt x="59" y="137"/>
                  </a:cubicBezTo>
                  <a:cubicBezTo>
                    <a:pt x="48" y="132"/>
                    <a:pt x="40" y="126"/>
                    <a:pt x="38" y="119"/>
                  </a:cubicBezTo>
                  <a:cubicBezTo>
                    <a:pt x="33" y="107"/>
                    <a:pt x="35" y="94"/>
                    <a:pt x="43" y="84"/>
                  </a:cubicBezTo>
                  <a:cubicBezTo>
                    <a:pt x="58" y="67"/>
                    <a:pt x="87" y="68"/>
                    <a:pt x="103" y="70"/>
                  </a:cubicBezTo>
                  <a:cubicBezTo>
                    <a:pt x="132" y="72"/>
                    <a:pt x="151" y="87"/>
                    <a:pt x="151" y="87"/>
                  </a:cubicBezTo>
                  <a:lnTo>
                    <a:pt x="167" y="67"/>
                  </a:lnTo>
                  <a:cubicBezTo>
                    <a:pt x="166" y="65"/>
                    <a:pt x="142" y="48"/>
                    <a:pt x="106" y="43"/>
                  </a:cubicBezTo>
                  <a:cubicBezTo>
                    <a:pt x="105" y="43"/>
                    <a:pt x="105" y="43"/>
                    <a:pt x="103" y="43"/>
                  </a:cubicBezTo>
                  <a:lnTo>
                    <a:pt x="103" y="0"/>
                  </a:lnTo>
                  <a:lnTo>
                    <a:pt x="77" y="0"/>
                  </a:lnTo>
                  <a:lnTo>
                    <a:pt x="77" y="43"/>
                  </a:lnTo>
                  <a:cubicBezTo>
                    <a:pt x="54" y="45"/>
                    <a:pt x="36" y="54"/>
                    <a:pt x="23" y="67"/>
                  </a:cubicBezTo>
                  <a:cubicBezTo>
                    <a:pt x="8" y="84"/>
                    <a:pt x="4" y="109"/>
                    <a:pt x="14" y="129"/>
                  </a:cubicBezTo>
                  <a:cubicBezTo>
                    <a:pt x="22" y="147"/>
                    <a:pt x="39" y="156"/>
                    <a:pt x="51" y="160"/>
                  </a:cubicBezTo>
                  <a:cubicBezTo>
                    <a:pt x="62" y="164"/>
                    <a:pt x="75" y="169"/>
                    <a:pt x="87" y="173"/>
                  </a:cubicBezTo>
                  <a:cubicBezTo>
                    <a:pt x="99" y="176"/>
                    <a:pt x="110" y="180"/>
                    <a:pt x="121" y="185"/>
                  </a:cubicBezTo>
                  <a:cubicBezTo>
                    <a:pt x="128" y="188"/>
                    <a:pt x="137" y="192"/>
                    <a:pt x="142" y="196"/>
                  </a:cubicBezTo>
                  <a:cubicBezTo>
                    <a:pt x="150" y="202"/>
                    <a:pt x="153" y="214"/>
                    <a:pt x="151" y="225"/>
                  </a:cubicBezTo>
                  <a:cubicBezTo>
                    <a:pt x="151" y="227"/>
                    <a:pt x="151" y="228"/>
                    <a:pt x="150" y="230"/>
                  </a:cubicBezTo>
                  <a:cubicBezTo>
                    <a:pt x="144" y="252"/>
                    <a:pt x="119" y="263"/>
                    <a:pt x="99" y="263"/>
                  </a:cubicBezTo>
                  <a:cubicBezTo>
                    <a:pt x="70" y="265"/>
                    <a:pt x="40" y="253"/>
                    <a:pt x="16" y="234"/>
                  </a:cubicBezTo>
                  <a:lnTo>
                    <a:pt x="0" y="255"/>
                  </a:lnTo>
                  <a:cubicBezTo>
                    <a:pt x="23" y="274"/>
                    <a:pt x="49" y="284"/>
                    <a:pt x="77" y="288"/>
                  </a:cubicBezTo>
                  <a:lnTo>
                    <a:pt x="77" y="333"/>
                  </a:lnTo>
                  <a:lnTo>
                    <a:pt x="103" y="333"/>
                  </a:lnTo>
                  <a:lnTo>
                    <a:pt x="103" y="290"/>
                  </a:lnTo>
                  <a:cubicBezTo>
                    <a:pt x="134" y="288"/>
                    <a:pt x="166" y="271"/>
                    <a:pt x="175" y="237"/>
                  </a:cubicBezTo>
                  <a:cubicBezTo>
                    <a:pt x="175" y="234"/>
                    <a:pt x="176" y="233"/>
                    <a:pt x="176" y="230"/>
                  </a:cubicBezTo>
                  <a:cubicBezTo>
                    <a:pt x="179" y="208"/>
                    <a:pt x="173" y="189"/>
                    <a:pt x="159" y="176"/>
                  </a:cubicBezTo>
                  <a:cubicBezTo>
                    <a:pt x="148" y="170"/>
                    <a:pt x="140" y="166"/>
                    <a:pt x="129" y="1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929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400"/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A52D5EE-5371-4F68-B67D-EB2BB5AED0DC}"/>
              </a:ext>
            </a:extLst>
          </p:cNvPr>
          <p:cNvSpPr/>
          <p:nvPr/>
        </p:nvSpPr>
        <p:spPr>
          <a:xfrm>
            <a:off x="7696900" y="3333089"/>
            <a:ext cx="1204961" cy="2200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algn="ctr"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  <a:sym typeface="Wingdings 3"/>
              </a:rPr>
              <a:t>Asset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76D6B05B-37B7-445E-8C85-8E1CC236C3D3}"/>
              </a:ext>
            </a:extLst>
          </p:cNvPr>
          <p:cNvGrpSpPr/>
          <p:nvPr/>
        </p:nvGrpSpPr>
        <p:grpSpPr>
          <a:xfrm>
            <a:off x="8077603" y="2811400"/>
            <a:ext cx="432438" cy="421444"/>
            <a:chOff x="23793450" y="4303713"/>
            <a:chExt cx="3746500" cy="3651250"/>
          </a:xfrm>
          <a:solidFill>
            <a:schemeClr val="bg1"/>
          </a:solidFill>
        </p:grpSpPr>
        <p:sp>
          <p:nvSpPr>
            <p:cNvPr id="187" name="Freeform 166">
              <a:extLst>
                <a:ext uri="{FF2B5EF4-FFF2-40B4-BE49-F238E27FC236}">
                  <a16:creationId xmlns:a16="http://schemas.microsoft.com/office/drawing/2014/main" id="{42C5E797-073C-493B-A3E3-F113CDAA8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93450" y="6551613"/>
              <a:ext cx="1368425" cy="1403350"/>
            </a:xfrm>
            <a:custGeom>
              <a:avLst/>
              <a:gdLst>
                <a:gd name="T0" fmla="*/ 822 w 862"/>
                <a:gd name="T1" fmla="*/ 884 h 884"/>
                <a:gd name="T2" fmla="*/ 38 w 862"/>
                <a:gd name="T3" fmla="*/ 884 h 884"/>
                <a:gd name="T4" fmla="*/ 38 w 862"/>
                <a:gd name="T5" fmla="*/ 884 h 884"/>
                <a:gd name="T6" fmla="*/ 30 w 862"/>
                <a:gd name="T7" fmla="*/ 882 h 884"/>
                <a:gd name="T8" fmla="*/ 24 w 862"/>
                <a:gd name="T9" fmla="*/ 880 h 884"/>
                <a:gd name="T10" fmla="*/ 16 w 862"/>
                <a:gd name="T11" fmla="*/ 876 h 884"/>
                <a:gd name="T12" fmla="*/ 10 w 862"/>
                <a:gd name="T13" fmla="*/ 872 h 884"/>
                <a:gd name="T14" fmla="*/ 6 w 862"/>
                <a:gd name="T15" fmla="*/ 866 h 884"/>
                <a:gd name="T16" fmla="*/ 2 w 862"/>
                <a:gd name="T17" fmla="*/ 860 h 884"/>
                <a:gd name="T18" fmla="*/ 0 w 862"/>
                <a:gd name="T19" fmla="*/ 852 h 884"/>
                <a:gd name="T20" fmla="*/ 0 w 862"/>
                <a:gd name="T21" fmla="*/ 844 h 884"/>
                <a:gd name="T22" fmla="*/ 0 w 862"/>
                <a:gd name="T23" fmla="*/ 40 h 884"/>
                <a:gd name="T24" fmla="*/ 0 w 862"/>
                <a:gd name="T25" fmla="*/ 40 h 884"/>
                <a:gd name="T26" fmla="*/ 0 w 862"/>
                <a:gd name="T27" fmla="*/ 30 h 884"/>
                <a:gd name="T28" fmla="*/ 4 w 862"/>
                <a:gd name="T29" fmla="*/ 20 h 884"/>
                <a:gd name="T30" fmla="*/ 10 w 862"/>
                <a:gd name="T31" fmla="*/ 12 h 884"/>
                <a:gd name="T32" fmla="*/ 18 w 862"/>
                <a:gd name="T33" fmla="*/ 6 h 884"/>
                <a:gd name="T34" fmla="*/ 18 w 862"/>
                <a:gd name="T35" fmla="*/ 6 h 884"/>
                <a:gd name="T36" fmla="*/ 28 w 862"/>
                <a:gd name="T37" fmla="*/ 2 h 884"/>
                <a:gd name="T38" fmla="*/ 38 w 862"/>
                <a:gd name="T39" fmla="*/ 0 h 884"/>
                <a:gd name="T40" fmla="*/ 48 w 862"/>
                <a:gd name="T41" fmla="*/ 2 h 884"/>
                <a:gd name="T42" fmla="*/ 58 w 862"/>
                <a:gd name="T43" fmla="*/ 6 h 884"/>
                <a:gd name="T44" fmla="*/ 842 w 862"/>
                <a:gd name="T45" fmla="*/ 454 h 884"/>
                <a:gd name="T46" fmla="*/ 842 w 862"/>
                <a:gd name="T47" fmla="*/ 454 h 884"/>
                <a:gd name="T48" fmla="*/ 850 w 862"/>
                <a:gd name="T49" fmla="*/ 460 h 884"/>
                <a:gd name="T50" fmla="*/ 856 w 862"/>
                <a:gd name="T51" fmla="*/ 468 h 884"/>
                <a:gd name="T52" fmla="*/ 860 w 862"/>
                <a:gd name="T53" fmla="*/ 476 h 884"/>
                <a:gd name="T54" fmla="*/ 862 w 862"/>
                <a:gd name="T55" fmla="*/ 488 h 884"/>
                <a:gd name="T56" fmla="*/ 862 w 862"/>
                <a:gd name="T57" fmla="*/ 844 h 884"/>
                <a:gd name="T58" fmla="*/ 862 w 862"/>
                <a:gd name="T59" fmla="*/ 844 h 884"/>
                <a:gd name="T60" fmla="*/ 862 w 862"/>
                <a:gd name="T61" fmla="*/ 852 h 884"/>
                <a:gd name="T62" fmla="*/ 860 w 862"/>
                <a:gd name="T63" fmla="*/ 860 h 884"/>
                <a:gd name="T64" fmla="*/ 856 w 862"/>
                <a:gd name="T65" fmla="*/ 866 h 884"/>
                <a:gd name="T66" fmla="*/ 850 w 862"/>
                <a:gd name="T67" fmla="*/ 872 h 884"/>
                <a:gd name="T68" fmla="*/ 844 w 862"/>
                <a:gd name="T69" fmla="*/ 876 h 884"/>
                <a:gd name="T70" fmla="*/ 838 w 862"/>
                <a:gd name="T71" fmla="*/ 880 h 884"/>
                <a:gd name="T72" fmla="*/ 830 w 862"/>
                <a:gd name="T73" fmla="*/ 882 h 884"/>
                <a:gd name="T74" fmla="*/ 822 w 862"/>
                <a:gd name="T75" fmla="*/ 884 h 884"/>
                <a:gd name="T76" fmla="*/ 822 w 862"/>
                <a:gd name="T77" fmla="*/ 884 h 884"/>
                <a:gd name="T78" fmla="*/ 78 w 862"/>
                <a:gd name="T79" fmla="*/ 804 h 884"/>
                <a:gd name="T80" fmla="*/ 784 w 862"/>
                <a:gd name="T81" fmla="*/ 804 h 884"/>
                <a:gd name="T82" fmla="*/ 784 w 862"/>
                <a:gd name="T83" fmla="*/ 510 h 884"/>
                <a:gd name="T84" fmla="*/ 78 w 862"/>
                <a:gd name="T85" fmla="*/ 108 h 884"/>
                <a:gd name="T86" fmla="*/ 78 w 862"/>
                <a:gd name="T87" fmla="*/ 80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62" h="884">
                  <a:moveTo>
                    <a:pt x="822" y="884"/>
                  </a:moveTo>
                  <a:lnTo>
                    <a:pt x="38" y="884"/>
                  </a:lnTo>
                  <a:lnTo>
                    <a:pt x="38" y="884"/>
                  </a:lnTo>
                  <a:lnTo>
                    <a:pt x="30" y="882"/>
                  </a:lnTo>
                  <a:lnTo>
                    <a:pt x="24" y="880"/>
                  </a:lnTo>
                  <a:lnTo>
                    <a:pt x="16" y="876"/>
                  </a:lnTo>
                  <a:lnTo>
                    <a:pt x="10" y="872"/>
                  </a:lnTo>
                  <a:lnTo>
                    <a:pt x="6" y="866"/>
                  </a:lnTo>
                  <a:lnTo>
                    <a:pt x="2" y="860"/>
                  </a:lnTo>
                  <a:lnTo>
                    <a:pt x="0" y="852"/>
                  </a:lnTo>
                  <a:lnTo>
                    <a:pt x="0" y="8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0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8" y="6"/>
                  </a:lnTo>
                  <a:lnTo>
                    <a:pt x="842" y="454"/>
                  </a:lnTo>
                  <a:lnTo>
                    <a:pt x="842" y="454"/>
                  </a:lnTo>
                  <a:lnTo>
                    <a:pt x="850" y="460"/>
                  </a:lnTo>
                  <a:lnTo>
                    <a:pt x="856" y="468"/>
                  </a:lnTo>
                  <a:lnTo>
                    <a:pt x="860" y="476"/>
                  </a:lnTo>
                  <a:lnTo>
                    <a:pt x="862" y="488"/>
                  </a:lnTo>
                  <a:lnTo>
                    <a:pt x="862" y="844"/>
                  </a:lnTo>
                  <a:lnTo>
                    <a:pt x="862" y="844"/>
                  </a:lnTo>
                  <a:lnTo>
                    <a:pt x="862" y="852"/>
                  </a:lnTo>
                  <a:lnTo>
                    <a:pt x="860" y="860"/>
                  </a:lnTo>
                  <a:lnTo>
                    <a:pt x="856" y="866"/>
                  </a:lnTo>
                  <a:lnTo>
                    <a:pt x="850" y="872"/>
                  </a:lnTo>
                  <a:lnTo>
                    <a:pt x="844" y="876"/>
                  </a:lnTo>
                  <a:lnTo>
                    <a:pt x="838" y="880"/>
                  </a:lnTo>
                  <a:lnTo>
                    <a:pt x="830" y="882"/>
                  </a:lnTo>
                  <a:lnTo>
                    <a:pt x="822" y="884"/>
                  </a:lnTo>
                  <a:lnTo>
                    <a:pt x="822" y="884"/>
                  </a:lnTo>
                  <a:close/>
                  <a:moveTo>
                    <a:pt x="78" y="804"/>
                  </a:moveTo>
                  <a:lnTo>
                    <a:pt x="784" y="804"/>
                  </a:lnTo>
                  <a:lnTo>
                    <a:pt x="784" y="510"/>
                  </a:lnTo>
                  <a:lnTo>
                    <a:pt x="78" y="108"/>
                  </a:lnTo>
                  <a:lnTo>
                    <a:pt x="78" y="8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88" name="Freeform 167">
              <a:extLst>
                <a:ext uri="{FF2B5EF4-FFF2-40B4-BE49-F238E27FC236}">
                  <a16:creationId xmlns:a16="http://schemas.microsoft.com/office/drawing/2014/main" id="{4F64A5EA-57E9-4E76-A86B-D1EA6CEF1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8050" y="6551613"/>
              <a:ext cx="1457325" cy="1403350"/>
            </a:xfrm>
            <a:custGeom>
              <a:avLst/>
              <a:gdLst>
                <a:gd name="T0" fmla="*/ 850 w 918"/>
                <a:gd name="T1" fmla="*/ 884 h 884"/>
                <a:gd name="T2" fmla="*/ 38 w 918"/>
                <a:gd name="T3" fmla="*/ 884 h 884"/>
                <a:gd name="T4" fmla="*/ 38 w 918"/>
                <a:gd name="T5" fmla="*/ 884 h 884"/>
                <a:gd name="T6" fmla="*/ 30 w 918"/>
                <a:gd name="T7" fmla="*/ 882 h 884"/>
                <a:gd name="T8" fmla="*/ 24 w 918"/>
                <a:gd name="T9" fmla="*/ 880 h 884"/>
                <a:gd name="T10" fmla="*/ 16 w 918"/>
                <a:gd name="T11" fmla="*/ 876 h 884"/>
                <a:gd name="T12" fmla="*/ 12 w 918"/>
                <a:gd name="T13" fmla="*/ 872 h 884"/>
                <a:gd name="T14" fmla="*/ 6 w 918"/>
                <a:gd name="T15" fmla="*/ 866 h 884"/>
                <a:gd name="T16" fmla="*/ 2 w 918"/>
                <a:gd name="T17" fmla="*/ 860 h 884"/>
                <a:gd name="T18" fmla="*/ 0 w 918"/>
                <a:gd name="T19" fmla="*/ 852 h 884"/>
                <a:gd name="T20" fmla="*/ 0 w 918"/>
                <a:gd name="T21" fmla="*/ 844 h 884"/>
                <a:gd name="T22" fmla="*/ 0 w 918"/>
                <a:gd name="T23" fmla="*/ 40 h 884"/>
                <a:gd name="T24" fmla="*/ 0 w 918"/>
                <a:gd name="T25" fmla="*/ 40 h 884"/>
                <a:gd name="T26" fmla="*/ 2 w 918"/>
                <a:gd name="T27" fmla="*/ 30 h 884"/>
                <a:gd name="T28" fmla="*/ 4 w 918"/>
                <a:gd name="T29" fmla="*/ 20 h 884"/>
                <a:gd name="T30" fmla="*/ 12 w 918"/>
                <a:gd name="T31" fmla="*/ 12 h 884"/>
                <a:gd name="T32" fmla="*/ 20 w 918"/>
                <a:gd name="T33" fmla="*/ 6 h 884"/>
                <a:gd name="T34" fmla="*/ 20 w 918"/>
                <a:gd name="T35" fmla="*/ 6 h 884"/>
                <a:gd name="T36" fmla="*/ 28 w 918"/>
                <a:gd name="T37" fmla="*/ 2 h 884"/>
                <a:gd name="T38" fmla="*/ 38 w 918"/>
                <a:gd name="T39" fmla="*/ 0 h 884"/>
                <a:gd name="T40" fmla="*/ 48 w 918"/>
                <a:gd name="T41" fmla="*/ 2 h 884"/>
                <a:gd name="T42" fmla="*/ 58 w 918"/>
                <a:gd name="T43" fmla="*/ 6 h 884"/>
                <a:gd name="T44" fmla="*/ 898 w 918"/>
                <a:gd name="T45" fmla="*/ 484 h 884"/>
                <a:gd name="T46" fmla="*/ 898 w 918"/>
                <a:gd name="T47" fmla="*/ 484 h 884"/>
                <a:gd name="T48" fmla="*/ 908 w 918"/>
                <a:gd name="T49" fmla="*/ 492 h 884"/>
                <a:gd name="T50" fmla="*/ 914 w 918"/>
                <a:gd name="T51" fmla="*/ 500 h 884"/>
                <a:gd name="T52" fmla="*/ 918 w 918"/>
                <a:gd name="T53" fmla="*/ 510 h 884"/>
                <a:gd name="T54" fmla="*/ 918 w 918"/>
                <a:gd name="T55" fmla="*/ 522 h 884"/>
                <a:gd name="T56" fmla="*/ 890 w 918"/>
                <a:gd name="T57" fmla="*/ 848 h 884"/>
                <a:gd name="T58" fmla="*/ 890 w 918"/>
                <a:gd name="T59" fmla="*/ 848 h 884"/>
                <a:gd name="T60" fmla="*/ 888 w 918"/>
                <a:gd name="T61" fmla="*/ 854 h 884"/>
                <a:gd name="T62" fmla="*/ 886 w 918"/>
                <a:gd name="T63" fmla="*/ 862 h 884"/>
                <a:gd name="T64" fmla="*/ 882 w 918"/>
                <a:gd name="T65" fmla="*/ 868 h 884"/>
                <a:gd name="T66" fmla="*/ 876 w 918"/>
                <a:gd name="T67" fmla="*/ 872 h 884"/>
                <a:gd name="T68" fmla="*/ 870 w 918"/>
                <a:gd name="T69" fmla="*/ 878 h 884"/>
                <a:gd name="T70" fmla="*/ 864 w 918"/>
                <a:gd name="T71" fmla="*/ 880 h 884"/>
                <a:gd name="T72" fmla="*/ 858 w 918"/>
                <a:gd name="T73" fmla="*/ 882 h 884"/>
                <a:gd name="T74" fmla="*/ 850 w 918"/>
                <a:gd name="T75" fmla="*/ 884 h 884"/>
                <a:gd name="T76" fmla="*/ 850 w 918"/>
                <a:gd name="T77" fmla="*/ 884 h 884"/>
                <a:gd name="T78" fmla="*/ 78 w 918"/>
                <a:gd name="T79" fmla="*/ 804 h 884"/>
                <a:gd name="T80" fmla="*/ 814 w 918"/>
                <a:gd name="T81" fmla="*/ 804 h 884"/>
                <a:gd name="T82" fmla="*/ 838 w 918"/>
                <a:gd name="T83" fmla="*/ 540 h 884"/>
                <a:gd name="T84" fmla="*/ 78 w 918"/>
                <a:gd name="T85" fmla="*/ 108 h 884"/>
                <a:gd name="T86" fmla="*/ 78 w 918"/>
                <a:gd name="T87" fmla="*/ 80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8" h="884">
                  <a:moveTo>
                    <a:pt x="850" y="884"/>
                  </a:moveTo>
                  <a:lnTo>
                    <a:pt x="38" y="884"/>
                  </a:lnTo>
                  <a:lnTo>
                    <a:pt x="38" y="884"/>
                  </a:lnTo>
                  <a:lnTo>
                    <a:pt x="30" y="882"/>
                  </a:lnTo>
                  <a:lnTo>
                    <a:pt x="24" y="880"/>
                  </a:lnTo>
                  <a:lnTo>
                    <a:pt x="16" y="876"/>
                  </a:lnTo>
                  <a:lnTo>
                    <a:pt x="12" y="872"/>
                  </a:lnTo>
                  <a:lnTo>
                    <a:pt x="6" y="866"/>
                  </a:lnTo>
                  <a:lnTo>
                    <a:pt x="2" y="860"/>
                  </a:lnTo>
                  <a:lnTo>
                    <a:pt x="0" y="852"/>
                  </a:lnTo>
                  <a:lnTo>
                    <a:pt x="0" y="8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4" y="20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8" y="6"/>
                  </a:lnTo>
                  <a:lnTo>
                    <a:pt x="898" y="484"/>
                  </a:lnTo>
                  <a:lnTo>
                    <a:pt x="898" y="484"/>
                  </a:lnTo>
                  <a:lnTo>
                    <a:pt x="908" y="492"/>
                  </a:lnTo>
                  <a:lnTo>
                    <a:pt x="914" y="500"/>
                  </a:lnTo>
                  <a:lnTo>
                    <a:pt x="918" y="510"/>
                  </a:lnTo>
                  <a:lnTo>
                    <a:pt x="918" y="522"/>
                  </a:lnTo>
                  <a:lnTo>
                    <a:pt x="890" y="848"/>
                  </a:lnTo>
                  <a:lnTo>
                    <a:pt x="890" y="848"/>
                  </a:lnTo>
                  <a:lnTo>
                    <a:pt x="888" y="854"/>
                  </a:lnTo>
                  <a:lnTo>
                    <a:pt x="886" y="862"/>
                  </a:lnTo>
                  <a:lnTo>
                    <a:pt x="882" y="868"/>
                  </a:lnTo>
                  <a:lnTo>
                    <a:pt x="876" y="872"/>
                  </a:lnTo>
                  <a:lnTo>
                    <a:pt x="870" y="878"/>
                  </a:lnTo>
                  <a:lnTo>
                    <a:pt x="864" y="880"/>
                  </a:lnTo>
                  <a:lnTo>
                    <a:pt x="858" y="882"/>
                  </a:lnTo>
                  <a:lnTo>
                    <a:pt x="850" y="884"/>
                  </a:lnTo>
                  <a:lnTo>
                    <a:pt x="850" y="884"/>
                  </a:lnTo>
                  <a:close/>
                  <a:moveTo>
                    <a:pt x="78" y="804"/>
                  </a:moveTo>
                  <a:lnTo>
                    <a:pt x="814" y="804"/>
                  </a:lnTo>
                  <a:lnTo>
                    <a:pt x="838" y="540"/>
                  </a:lnTo>
                  <a:lnTo>
                    <a:pt x="78" y="108"/>
                  </a:lnTo>
                  <a:lnTo>
                    <a:pt x="78" y="8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89" name="Freeform 168">
              <a:extLst>
                <a:ext uri="{FF2B5EF4-FFF2-40B4-BE49-F238E27FC236}">
                  <a16:creationId xmlns:a16="http://schemas.microsoft.com/office/drawing/2014/main" id="{C61A31BB-9E1A-4F56-A371-E81F17B14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3925" y="5214938"/>
              <a:ext cx="1216025" cy="2740025"/>
            </a:xfrm>
            <a:custGeom>
              <a:avLst/>
              <a:gdLst>
                <a:gd name="T0" fmla="*/ 726 w 766"/>
                <a:gd name="T1" fmla="*/ 1726 h 1726"/>
                <a:gd name="T2" fmla="*/ 40 w 766"/>
                <a:gd name="T3" fmla="*/ 1726 h 1726"/>
                <a:gd name="T4" fmla="*/ 40 w 766"/>
                <a:gd name="T5" fmla="*/ 1726 h 1726"/>
                <a:gd name="T6" fmla="*/ 32 w 766"/>
                <a:gd name="T7" fmla="*/ 1724 h 1726"/>
                <a:gd name="T8" fmla="*/ 24 w 766"/>
                <a:gd name="T9" fmla="*/ 1722 h 1726"/>
                <a:gd name="T10" fmla="*/ 18 w 766"/>
                <a:gd name="T11" fmla="*/ 1718 h 1726"/>
                <a:gd name="T12" fmla="*/ 12 w 766"/>
                <a:gd name="T13" fmla="*/ 1712 h 1726"/>
                <a:gd name="T14" fmla="*/ 12 w 766"/>
                <a:gd name="T15" fmla="*/ 1712 h 1726"/>
                <a:gd name="T16" fmla="*/ 6 w 766"/>
                <a:gd name="T17" fmla="*/ 1706 h 1726"/>
                <a:gd name="T18" fmla="*/ 2 w 766"/>
                <a:gd name="T19" fmla="*/ 1698 h 1726"/>
                <a:gd name="T20" fmla="*/ 2 w 766"/>
                <a:gd name="T21" fmla="*/ 1690 h 1726"/>
                <a:gd name="T22" fmla="*/ 0 w 766"/>
                <a:gd name="T23" fmla="*/ 1682 h 1726"/>
                <a:gd name="T24" fmla="*/ 148 w 766"/>
                <a:gd name="T25" fmla="*/ 34 h 1726"/>
                <a:gd name="T26" fmla="*/ 148 w 766"/>
                <a:gd name="T27" fmla="*/ 34 h 1726"/>
                <a:gd name="T28" fmla="*/ 150 w 766"/>
                <a:gd name="T29" fmla="*/ 28 h 1726"/>
                <a:gd name="T30" fmla="*/ 152 w 766"/>
                <a:gd name="T31" fmla="*/ 20 h 1726"/>
                <a:gd name="T32" fmla="*/ 156 w 766"/>
                <a:gd name="T33" fmla="*/ 14 h 1726"/>
                <a:gd name="T34" fmla="*/ 160 w 766"/>
                <a:gd name="T35" fmla="*/ 10 h 1726"/>
                <a:gd name="T36" fmla="*/ 166 w 766"/>
                <a:gd name="T37" fmla="*/ 6 h 1726"/>
                <a:gd name="T38" fmla="*/ 172 w 766"/>
                <a:gd name="T39" fmla="*/ 2 h 1726"/>
                <a:gd name="T40" fmla="*/ 180 w 766"/>
                <a:gd name="T41" fmla="*/ 0 h 1726"/>
                <a:gd name="T42" fmla="*/ 188 w 766"/>
                <a:gd name="T43" fmla="*/ 0 h 1726"/>
                <a:gd name="T44" fmla="*/ 580 w 766"/>
                <a:gd name="T45" fmla="*/ 0 h 1726"/>
                <a:gd name="T46" fmla="*/ 580 w 766"/>
                <a:gd name="T47" fmla="*/ 0 h 1726"/>
                <a:gd name="T48" fmla="*/ 586 w 766"/>
                <a:gd name="T49" fmla="*/ 0 h 1726"/>
                <a:gd name="T50" fmla="*/ 594 w 766"/>
                <a:gd name="T51" fmla="*/ 2 h 1726"/>
                <a:gd name="T52" fmla="*/ 600 w 766"/>
                <a:gd name="T53" fmla="*/ 6 h 1726"/>
                <a:gd name="T54" fmla="*/ 606 w 766"/>
                <a:gd name="T55" fmla="*/ 10 h 1726"/>
                <a:gd name="T56" fmla="*/ 610 w 766"/>
                <a:gd name="T57" fmla="*/ 14 h 1726"/>
                <a:gd name="T58" fmla="*/ 614 w 766"/>
                <a:gd name="T59" fmla="*/ 20 h 1726"/>
                <a:gd name="T60" fmla="*/ 618 w 766"/>
                <a:gd name="T61" fmla="*/ 28 h 1726"/>
                <a:gd name="T62" fmla="*/ 618 w 766"/>
                <a:gd name="T63" fmla="*/ 34 h 1726"/>
                <a:gd name="T64" fmla="*/ 766 w 766"/>
                <a:gd name="T65" fmla="*/ 1682 h 1726"/>
                <a:gd name="T66" fmla="*/ 766 w 766"/>
                <a:gd name="T67" fmla="*/ 1682 h 1726"/>
                <a:gd name="T68" fmla="*/ 766 w 766"/>
                <a:gd name="T69" fmla="*/ 1690 h 1726"/>
                <a:gd name="T70" fmla="*/ 764 w 766"/>
                <a:gd name="T71" fmla="*/ 1698 h 1726"/>
                <a:gd name="T72" fmla="*/ 760 w 766"/>
                <a:gd name="T73" fmla="*/ 1706 h 1726"/>
                <a:gd name="T74" fmla="*/ 756 w 766"/>
                <a:gd name="T75" fmla="*/ 1712 h 1726"/>
                <a:gd name="T76" fmla="*/ 756 w 766"/>
                <a:gd name="T77" fmla="*/ 1712 h 1726"/>
                <a:gd name="T78" fmla="*/ 750 w 766"/>
                <a:gd name="T79" fmla="*/ 1718 h 1726"/>
                <a:gd name="T80" fmla="*/ 742 w 766"/>
                <a:gd name="T81" fmla="*/ 1722 h 1726"/>
                <a:gd name="T82" fmla="*/ 734 w 766"/>
                <a:gd name="T83" fmla="*/ 1724 h 1726"/>
                <a:gd name="T84" fmla="*/ 726 w 766"/>
                <a:gd name="T85" fmla="*/ 1726 h 1726"/>
                <a:gd name="T86" fmla="*/ 726 w 766"/>
                <a:gd name="T87" fmla="*/ 1726 h 1726"/>
                <a:gd name="T88" fmla="*/ 82 w 766"/>
                <a:gd name="T89" fmla="*/ 1646 h 1726"/>
                <a:gd name="T90" fmla="*/ 684 w 766"/>
                <a:gd name="T91" fmla="*/ 1646 h 1726"/>
                <a:gd name="T92" fmla="*/ 544 w 766"/>
                <a:gd name="T93" fmla="*/ 78 h 1726"/>
                <a:gd name="T94" fmla="*/ 222 w 766"/>
                <a:gd name="T95" fmla="*/ 78 h 1726"/>
                <a:gd name="T96" fmla="*/ 82 w 766"/>
                <a:gd name="T97" fmla="*/ 1646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6" h="1726">
                  <a:moveTo>
                    <a:pt x="726" y="1726"/>
                  </a:moveTo>
                  <a:lnTo>
                    <a:pt x="40" y="1726"/>
                  </a:lnTo>
                  <a:lnTo>
                    <a:pt x="40" y="1726"/>
                  </a:lnTo>
                  <a:lnTo>
                    <a:pt x="32" y="1724"/>
                  </a:lnTo>
                  <a:lnTo>
                    <a:pt x="24" y="1722"/>
                  </a:lnTo>
                  <a:lnTo>
                    <a:pt x="18" y="1718"/>
                  </a:lnTo>
                  <a:lnTo>
                    <a:pt x="12" y="1712"/>
                  </a:lnTo>
                  <a:lnTo>
                    <a:pt x="12" y="1712"/>
                  </a:lnTo>
                  <a:lnTo>
                    <a:pt x="6" y="1706"/>
                  </a:lnTo>
                  <a:lnTo>
                    <a:pt x="2" y="1698"/>
                  </a:lnTo>
                  <a:lnTo>
                    <a:pt x="2" y="1690"/>
                  </a:lnTo>
                  <a:lnTo>
                    <a:pt x="0" y="1682"/>
                  </a:lnTo>
                  <a:lnTo>
                    <a:pt x="148" y="34"/>
                  </a:lnTo>
                  <a:lnTo>
                    <a:pt x="148" y="34"/>
                  </a:lnTo>
                  <a:lnTo>
                    <a:pt x="150" y="28"/>
                  </a:lnTo>
                  <a:lnTo>
                    <a:pt x="152" y="20"/>
                  </a:lnTo>
                  <a:lnTo>
                    <a:pt x="156" y="14"/>
                  </a:lnTo>
                  <a:lnTo>
                    <a:pt x="160" y="10"/>
                  </a:lnTo>
                  <a:lnTo>
                    <a:pt x="166" y="6"/>
                  </a:lnTo>
                  <a:lnTo>
                    <a:pt x="172" y="2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580" y="0"/>
                  </a:lnTo>
                  <a:lnTo>
                    <a:pt x="580" y="0"/>
                  </a:lnTo>
                  <a:lnTo>
                    <a:pt x="586" y="0"/>
                  </a:lnTo>
                  <a:lnTo>
                    <a:pt x="594" y="2"/>
                  </a:lnTo>
                  <a:lnTo>
                    <a:pt x="600" y="6"/>
                  </a:lnTo>
                  <a:lnTo>
                    <a:pt x="606" y="10"/>
                  </a:lnTo>
                  <a:lnTo>
                    <a:pt x="610" y="14"/>
                  </a:lnTo>
                  <a:lnTo>
                    <a:pt x="614" y="20"/>
                  </a:lnTo>
                  <a:lnTo>
                    <a:pt x="618" y="28"/>
                  </a:lnTo>
                  <a:lnTo>
                    <a:pt x="618" y="34"/>
                  </a:lnTo>
                  <a:lnTo>
                    <a:pt x="766" y="1682"/>
                  </a:lnTo>
                  <a:lnTo>
                    <a:pt x="766" y="1682"/>
                  </a:lnTo>
                  <a:lnTo>
                    <a:pt x="766" y="1690"/>
                  </a:lnTo>
                  <a:lnTo>
                    <a:pt x="764" y="1698"/>
                  </a:lnTo>
                  <a:lnTo>
                    <a:pt x="760" y="1706"/>
                  </a:lnTo>
                  <a:lnTo>
                    <a:pt x="756" y="1712"/>
                  </a:lnTo>
                  <a:lnTo>
                    <a:pt x="756" y="1712"/>
                  </a:lnTo>
                  <a:lnTo>
                    <a:pt x="750" y="1718"/>
                  </a:lnTo>
                  <a:lnTo>
                    <a:pt x="742" y="1722"/>
                  </a:lnTo>
                  <a:lnTo>
                    <a:pt x="734" y="1724"/>
                  </a:lnTo>
                  <a:lnTo>
                    <a:pt x="726" y="1726"/>
                  </a:lnTo>
                  <a:lnTo>
                    <a:pt x="726" y="1726"/>
                  </a:lnTo>
                  <a:close/>
                  <a:moveTo>
                    <a:pt x="82" y="1646"/>
                  </a:moveTo>
                  <a:lnTo>
                    <a:pt x="684" y="1646"/>
                  </a:lnTo>
                  <a:lnTo>
                    <a:pt x="544" y="78"/>
                  </a:lnTo>
                  <a:lnTo>
                    <a:pt x="222" y="78"/>
                  </a:lnTo>
                  <a:lnTo>
                    <a:pt x="82" y="16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90" name="Freeform 169">
              <a:extLst>
                <a:ext uri="{FF2B5EF4-FFF2-40B4-BE49-F238E27FC236}">
                  <a16:creationId xmlns:a16="http://schemas.microsoft.com/office/drawing/2014/main" id="{5D80F496-79EA-4A8A-B003-69E5C3A63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3975" y="4303713"/>
              <a:ext cx="219075" cy="635000"/>
            </a:xfrm>
            <a:custGeom>
              <a:avLst/>
              <a:gdLst>
                <a:gd name="T0" fmla="*/ 70 w 138"/>
                <a:gd name="T1" fmla="*/ 400 h 400"/>
                <a:gd name="T2" fmla="*/ 52 w 138"/>
                <a:gd name="T3" fmla="*/ 396 h 400"/>
                <a:gd name="T4" fmla="*/ 36 w 138"/>
                <a:gd name="T5" fmla="*/ 388 h 400"/>
                <a:gd name="T6" fmla="*/ 16 w 138"/>
                <a:gd name="T7" fmla="*/ 368 h 400"/>
                <a:gd name="T8" fmla="*/ 4 w 138"/>
                <a:gd name="T9" fmla="*/ 342 h 400"/>
                <a:gd name="T10" fmla="*/ 0 w 138"/>
                <a:gd name="T11" fmla="*/ 316 h 400"/>
                <a:gd name="T12" fmla="*/ 4 w 138"/>
                <a:gd name="T13" fmla="*/ 272 h 400"/>
                <a:gd name="T14" fmla="*/ 22 w 138"/>
                <a:gd name="T15" fmla="*/ 214 h 400"/>
                <a:gd name="T16" fmla="*/ 32 w 138"/>
                <a:gd name="T17" fmla="*/ 186 h 400"/>
                <a:gd name="T18" fmla="*/ 58 w 138"/>
                <a:gd name="T19" fmla="*/ 112 h 400"/>
                <a:gd name="T20" fmla="*/ 60 w 138"/>
                <a:gd name="T21" fmla="*/ 88 h 400"/>
                <a:gd name="T22" fmla="*/ 52 w 138"/>
                <a:gd name="T23" fmla="*/ 74 h 400"/>
                <a:gd name="T24" fmla="*/ 44 w 138"/>
                <a:gd name="T25" fmla="*/ 70 h 400"/>
                <a:gd name="T26" fmla="*/ 34 w 138"/>
                <a:gd name="T27" fmla="*/ 58 h 400"/>
                <a:gd name="T28" fmla="*/ 30 w 138"/>
                <a:gd name="T29" fmla="*/ 44 h 400"/>
                <a:gd name="T30" fmla="*/ 32 w 138"/>
                <a:gd name="T31" fmla="*/ 28 h 400"/>
                <a:gd name="T32" fmla="*/ 34 w 138"/>
                <a:gd name="T33" fmla="*/ 20 h 400"/>
                <a:gd name="T34" fmla="*/ 44 w 138"/>
                <a:gd name="T35" fmla="*/ 8 h 400"/>
                <a:gd name="T36" fmla="*/ 58 w 138"/>
                <a:gd name="T37" fmla="*/ 2 h 400"/>
                <a:gd name="T38" fmla="*/ 72 w 138"/>
                <a:gd name="T39" fmla="*/ 0 h 400"/>
                <a:gd name="T40" fmla="*/ 88 w 138"/>
                <a:gd name="T41" fmla="*/ 4 h 400"/>
                <a:gd name="T42" fmla="*/ 102 w 138"/>
                <a:gd name="T43" fmla="*/ 12 h 400"/>
                <a:gd name="T44" fmla="*/ 122 w 138"/>
                <a:gd name="T45" fmla="*/ 34 h 400"/>
                <a:gd name="T46" fmla="*/ 134 w 138"/>
                <a:gd name="T47" fmla="*/ 58 h 400"/>
                <a:gd name="T48" fmla="*/ 138 w 138"/>
                <a:gd name="T49" fmla="*/ 84 h 400"/>
                <a:gd name="T50" fmla="*/ 134 w 138"/>
                <a:gd name="T51" fmla="*/ 128 h 400"/>
                <a:gd name="T52" fmla="*/ 116 w 138"/>
                <a:gd name="T53" fmla="*/ 186 h 400"/>
                <a:gd name="T54" fmla="*/ 106 w 138"/>
                <a:gd name="T55" fmla="*/ 214 h 400"/>
                <a:gd name="T56" fmla="*/ 82 w 138"/>
                <a:gd name="T57" fmla="*/ 288 h 400"/>
                <a:gd name="T58" fmla="*/ 80 w 138"/>
                <a:gd name="T59" fmla="*/ 314 h 400"/>
                <a:gd name="T60" fmla="*/ 88 w 138"/>
                <a:gd name="T61" fmla="*/ 326 h 400"/>
                <a:gd name="T62" fmla="*/ 94 w 138"/>
                <a:gd name="T63" fmla="*/ 332 h 400"/>
                <a:gd name="T64" fmla="*/ 104 w 138"/>
                <a:gd name="T65" fmla="*/ 342 h 400"/>
                <a:gd name="T66" fmla="*/ 108 w 138"/>
                <a:gd name="T67" fmla="*/ 358 h 400"/>
                <a:gd name="T68" fmla="*/ 106 w 138"/>
                <a:gd name="T69" fmla="*/ 372 h 400"/>
                <a:gd name="T70" fmla="*/ 104 w 138"/>
                <a:gd name="T71" fmla="*/ 380 h 400"/>
                <a:gd name="T72" fmla="*/ 90 w 138"/>
                <a:gd name="T73" fmla="*/ 396 h 400"/>
                <a:gd name="T74" fmla="*/ 70 w 138"/>
                <a:gd name="T75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400">
                  <a:moveTo>
                    <a:pt x="70" y="400"/>
                  </a:moveTo>
                  <a:lnTo>
                    <a:pt x="70" y="400"/>
                  </a:lnTo>
                  <a:lnTo>
                    <a:pt x="60" y="400"/>
                  </a:lnTo>
                  <a:lnTo>
                    <a:pt x="52" y="396"/>
                  </a:lnTo>
                  <a:lnTo>
                    <a:pt x="52" y="396"/>
                  </a:lnTo>
                  <a:lnTo>
                    <a:pt x="36" y="388"/>
                  </a:lnTo>
                  <a:lnTo>
                    <a:pt x="26" y="378"/>
                  </a:lnTo>
                  <a:lnTo>
                    <a:pt x="16" y="368"/>
                  </a:lnTo>
                  <a:lnTo>
                    <a:pt x="10" y="356"/>
                  </a:lnTo>
                  <a:lnTo>
                    <a:pt x="4" y="342"/>
                  </a:lnTo>
                  <a:lnTo>
                    <a:pt x="2" y="330"/>
                  </a:lnTo>
                  <a:lnTo>
                    <a:pt x="0" y="316"/>
                  </a:lnTo>
                  <a:lnTo>
                    <a:pt x="0" y="302"/>
                  </a:lnTo>
                  <a:lnTo>
                    <a:pt x="4" y="272"/>
                  </a:lnTo>
                  <a:lnTo>
                    <a:pt x="12" y="242"/>
                  </a:lnTo>
                  <a:lnTo>
                    <a:pt x="22" y="214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48" y="146"/>
                  </a:lnTo>
                  <a:lnTo>
                    <a:pt x="58" y="112"/>
                  </a:lnTo>
                  <a:lnTo>
                    <a:pt x="60" y="98"/>
                  </a:lnTo>
                  <a:lnTo>
                    <a:pt x="60" y="88"/>
                  </a:lnTo>
                  <a:lnTo>
                    <a:pt x="56" y="78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44" y="70"/>
                  </a:lnTo>
                  <a:lnTo>
                    <a:pt x="38" y="64"/>
                  </a:lnTo>
                  <a:lnTo>
                    <a:pt x="34" y="58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lnTo>
                    <a:pt x="32" y="2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14"/>
                  </a:lnTo>
                  <a:lnTo>
                    <a:pt x="44" y="8"/>
                  </a:lnTo>
                  <a:lnTo>
                    <a:pt x="50" y="4"/>
                  </a:lnTo>
                  <a:lnTo>
                    <a:pt x="58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102" y="12"/>
                  </a:lnTo>
                  <a:lnTo>
                    <a:pt x="112" y="22"/>
                  </a:lnTo>
                  <a:lnTo>
                    <a:pt x="122" y="34"/>
                  </a:lnTo>
                  <a:lnTo>
                    <a:pt x="128" y="46"/>
                  </a:lnTo>
                  <a:lnTo>
                    <a:pt x="134" y="58"/>
                  </a:lnTo>
                  <a:lnTo>
                    <a:pt x="136" y="70"/>
                  </a:lnTo>
                  <a:lnTo>
                    <a:pt x="138" y="84"/>
                  </a:lnTo>
                  <a:lnTo>
                    <a:pt x="138" y="98"/>
                  </a:lnTo>
                  <a:lnTo>
                    <a:pt x="134" y="128"/>
                  </a:lnTo>
                  <a:lnTo>
                    <a:pt x="126" y="158"/>
                  </a:lnTo>
                  <a:lnTo>
                    <a:pt x="116" y="186"/>
                  </a:lnTo>
                  <a:lnTo>
                    <a:pt x="106" y="214"/>
                  </a:lnTo>
                  <a:lnTo>
                    <a:pt x="106" y="214"/>
                  </a:lnTo>
                  <a:lnTo>
                    <a:pt x="90" y="254"/>
                  </a:lnTo>
                  <a:lnTo>
                    <a:pt x="82" y="288"/>
                  </a:lnTo>
                  <a:lnTo>
                    <a:pt x="80" y="302"/>
                  </a:lnTo>
                  <a:lnTo>
                    <a:pt x="80" y="314"/>
                  </a:lnTo>
                  <a:lnTo>
                    <a:pt x="82" y="322"/>
                  </a:lnTo>
                  <a:lnTo>
                    <a:pt x="88" y="326"/>
                  </a:lnTo>
                  <a:lnTo>
                    <a:pt x="88" y="326"/>
                  </a:lnTo>
                  <a:lnTo>
                    <a:pt x="94" y="332"/>
                  </a:lnTo>
                  <a:lnTo>
                    <a:pt x="100" y="336"/>
                  </a:lnTo>
                  <a:lnTo>
                    <a:pt x="104" y="342"/>
                  </a:lnTo>
                  <a:lnTo>
                    <a:pt x="106" y="350"/>
                  </a:lnTo>
                  <a:lnTo>
                    <a:pt x="108" y="358"/>
                  </a:lnTo>
                  <a:lnTo>
                    <a:pt x="108" y="364"/>
                  </a:lnTo>
                  <a:lnTo>
                    <a:pt x="106" y="372"/>
                  </a:lnTo>
                  <a:lnTo>
                    <a:pt x="104" y="380"/>
                  </a:lnTo>
                  <a:lnTo>
                    <a:pt x="104" y="380"/>
                  </a:lnTo>
                  <a:lnTo>
                    <a:pt x="98" y="388"/>
                  </a:lnTo>
                  <a:lnTo>
                    <a:pt x="90" y="396"/>
                  </a:lnTo>
                  <a:lnTo>
                    <a:pt x="80" y="400"/>
                  </a:lnTo>
                  <a:lnTo>
                    <a:pt x="70" y="400"/>
                  </a:lnTo>
                  <a:lnTo>
                    <a:pt x="70" y="4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  <p:sp>
          <p:nvSpPr>
            <p:cNvPr id="191" name="Freeform 170">
              <a:extLst>
                <a:ext uri="{FF2B5EF4-FFF2-40B4-BE49-F238E27FC236}">
                  <a16:creationId xmlns:a16="http://schemas.microsoft.com/office/drawing/2014/main" id="{19E07C47-9305-465D-A961-919E8DFE0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1000" y="4475163"/>
              <a:ext cx="219075" cy="463550"/>
            </a:xfrm>
            <a:custGeom>
              <a:avLst/>
              <a:gdLst>
                <a:gd name="T0" fmla="*/ 68 w 138"/>
                <a:gd name="T1" fmla="*/ 292 h 292"/>
                <a:gd name="T2" fmla="*/ 50 w 138"/>
                <a:gd name="T3" fmla="*/ 288 h 292"/>
                <a:gd name="T4" fmla="*/ 34 w 138"/>
                <a:gd name="T5" fmla="*/ 278 h 292"/>
                <a:gd name="T6" fmla="*/ 10 w 138"/>
                <a:gd name="T7" fmla="*/ 250 h 292"/>
                <a:gd name="T8" fmla="*/ 2 w 138"/>
                <a:gd name="T9" fmla="*/ 234 h 292"/>
                <a:gd name="T10" fmla="*/ 0 w 138"/>
                <a:gd name="T11" fmla="*/ 204 h 292"/>
                <a:gd name="T12" fmla="*/ 8 w 138"/>
                <a:gd name="T13" fmla="*/ 176 h 292"/>
                <a:gd name="T14" fmla="*/ 20 w 138"/>
                <a:gd name="T15" fmla="*/ 150 h 292"/>
                <a:gd name="T16" fmla="*/ 36 w 138"/>
                <a:gd name="T17" fmla="*/ 124 h 292"/>
                <a:gd name="T18" fmla="*/ 56 w 138"/>
                <a:gd name="T19" fmla="*/ 88 h 292"/>
                <a:gd name="T20" fmla="*/ 60 w 138"/>
                <a:gd name="T21" fmla="*/ 80 h 292"/>
                <a:gd name="T22" fmla="*/ 50 w 138"/>
                <a:gd name="T23" fmla="*/ 74 h 292"/>
                <a:gd name="T24" fmla="*/ 38 w 138"/>
                <a:gd name="T25" fmla="*/ 64 h 292"/>
                <a:gd name="T26" fmla="*/ 32 w 138"/>
                <a:gd name="T27" fmla="*/ 50 h 292"/>
                <a:gd name="T28" fmla="*/ 30 w 138"/>
                <a:gd name="T29" fmla="*/ 36 h 292"/>
                <a:gd name="T30" fmla="*/ 34 w 138"/>
                <a:gd name="T31" fmla="*/ 20 h 292"/>
                <a:gd name="T32" fmla="*/ 38 w 138"/>
                <a:gd name="T33" fmla="*/ 14 h 292"/>
                <a:gd name="T34" fmla="*/ 50 w 138"/>
                <a:gd name="T35" fmla="*/ 4 h 292"/>
                <a:gd name="T36" fmla="*/ 64 w 138"/>
                <a:gd name="T37" fmla="*/ 0 h 292"/>
                <a:gd name="T38" fmla="*/ 80 w 138"/>
                <a:gd name="T39" fmla="*/ 0 h 292"/>
                <a:gd name="T40" fmla="*/ 88 w 138"/>
                <a:gd name="T41" fmla="*/ 4 h 292"/>
                <a:gd name="T42" fmla="*/ 118 w 138"/>
                <a:gd name="T43" fmla="*/ 28 h 292"/>
                <a:gd name="T44" fmla="*/ 136 w 138"/>
                <a:gd name="T45" fmla="*/ 58 h 292"/>
                <a:gd name="T46" fmla="*/ 138 w 138"/>
                <a:gd name="T47" fmla="*/ 74 h 292"/>
                <a:gd name="T48" fmla="*/ 134 w 138"/>
                <a:gd name="T49" fmla="*/ 102 h 292"/>
                <a:gd name="T50" fmla="*/ 124 w 138"/>
                <a:gd name="T51" fmla="*/ 128 h 292"/>
                <a:gd name="T52" fmla="*/ 102 w 138"/>
                <a:gd name="T53" fmla="*/ 168 h 292"/>
                <a:gd name="T54" fmla="*/ 88 w 138"/>
                <a:gd name="T55" fmla="*/ 192 h 292"/>
                <a:gd name="T56" fmla="*/ 78 w 138"/>
                <a:gd name="T57" fmla="*/ 212 h 292"/>
                <a:gd name="T58" fmla="*/ 88 w 138"/>
                <a:gd name="T59" fmla="*/ 218 h 292"/>
                <a:gd name="T60" fmla="*/ 94 w 138"/>
                <a:gd name="T61" fmla="*/ 224 h 292"/>
                <a:gd name="T62" fmla="*/ 104 w 138"/>
                <a:gd name="T63" fmla="*/ 234 h 292"/>
                <a:gd name="T64" fmla="*/ 108 w 138"/>
                <a:gd name="T65" fmla="*/ 250 h 292"/>
                <a:gd name="T66" fmla="*/ 106 w 138"/>
                <a:gd name="T67" fmla="*/ 264 h 292"/>
                <a:gd name="T68" fmla="*/ 104 w 138"/>
                <a:gd name="T69" fmla="*/ 272 h 292"/>
                <a:gd name="T70" fmla="*/ 88 w 138"/>
                <a:gd name="T71" fmla="*/ 288 h 292"/>
                <a:gd name="T72" fmla="*/ 68 w 138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8" h="292">
                  <a:moveTo>
                    <a:pt x="68" y="292"/>
                  </a:moveTo>
                  <a:lnTo>
                    <a:pt x="68" y="292"/>
                  </a:lnTo>
                  <a:lnTo>
                    <a:pt x="60" y="292"/>
                  </a:lnTo>
                  <a:lnTo>
                    <a:pt x="50" y="288"/>
                  </a:lnTo>
                  <a:lnTo>
                    <a:pt x="50" y="288"/>
                  </a:lnTo>
                  <a:lnTo>
                    <a:pt x="34" y="278"/>
                  </a:lnTo>
                  <a:lnTo>
                    <a:pt x="20" y="264"/>
                  </a:lnTo>
                  <a:lnTo>
                    <a:pt x="10" y="250"/>
                  </a:lnTo>
                  <a:lnTo>
                    <a:pt x="2" y="234"/>
                  </a:lnTo>
                  <a:lnTo>
                    <a:pt x="2" y="234"/>
                  </a:lnTo>
                  <a:lnTo>
                    <a:pt x="0" y="218"/>
                  </a:lnTo>
                  <a:lnTo>
                    <a:pt x="0" y="204"/>
                  </a:lnTo>
                  <a:lnTo>
                    <a:pt x="4" y="190"/>
                  </a:lnTo>
                  <a:lnTo>
                    <a:pt x="8" y="176"/>
                  </a:lnTo>
                  <a:lnTo>
                    <a:pt x="14" y="162"/>
                  </a:lnTo>
                  <a:lnTo>
                    <a:pt x="20" y="150"/>
                  </a:lnTo>
                  <a:lnTo>
                    <a:pt x="36" y="124"/>
                  </a:lnTo>
                  <a:lnTo>
                    <a:pt x="36" y="124"/>
                  </a:lnTo>
                  <a:lnTo>
                    <a:pt x="50" y="100"/>
                  </a:lnTo>
                  <a:lnTo>
                    <a:pt x="56" y="88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44" y="68"/>
                  </a:lnTo>
                  <a:lnTo>
                    <a:pt x="38" y="64"/>
                  </a:lnTo>
                  <a:lnTo>
                    <a:pt x="34" y="56"/>
                  </a:lnTo>
                  <a:lnTo>
                    <a:pt x="32" y="50"/>
                  </a:lnTo>
                  <a:lnTo>
                    <a:pt x="30" y="42"/>
                  </a:lnTo>
                  <a:lnTo>
                    <a:pt x="30" y="36"/>
                  </a:lnTo>
                  <a:lnTo>
                    <a:pt x="32" y="2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14"/>
                  </a:lnTo>
                  <a:lnTo>
                    <a:pt x="44" y="8"/>
                  </a:lnTo>
                  <a:lnTo>
                    <a:pt x="50" y="4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104" y="14"/>
                  </a:lnTo>
                  <a:lnTo>
                    <a:pt x="118" y="28"/>
                  </a:lnTo>
                  <a:lnTo>
                    <a:pt x="128" y="42"/>
                  </a:lnTo>
                  <a:lnTo>
                    <a:pt x="136" y="58"/>
                  </a:lnTo>
                  <a:lnTo>
                    <a:pt x="136" y="58"/>
                  </a:lnTo>
                  <a:lnTo>
                    <a:pt x="138" y="74"/>
                  </a:lnTo>
                  <a:lnTo>
                    <a:pt x="138" y="88"/>
                  </a:lnTo>
                  <a:lnTo>
                    <a:pt x="134" y="102"/>
                  </a:lnTo>
                  <a:lnTo>
                    <a:pt x="130" y="116"/>
                  </a:lnTo>
                  <a:lnTo>
                    <a:pt x="124" y="128"/>
                  </a:lnTo>
                  <a:lnTo>
                    <a:pt x="118" y="142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88" y="192"/>
                  </a:lnTo>
                  <a:lnTo>
                    <a:pt x="80" y="204"/>
                  </a:lnTo>
                  <a:lnTo>
                    <a:pt x="78" y="212"/>
                  </a:lnTo>
                  <a:lnTo>
                    <a:pt x="78" y="212"/>
                  </a:lnTo>
                  <a:lnTo>
                    <a:pt x="88" y="218"/>
                  </a:lnTo>
                  <a:lnTo>
                    <a:pt x="88" y="218"/>
                  </a:lnTo>
                  <a:lnTo>
                    <a:pt x="94" y="224"/>
                  </a:lnTo>
                  <a:lnTo>
                    <a:pt x="100" y="228"/>
                  </a:lnTo>
                  <a:lnTo>
                    <a:pt x="104" y="234"/>
                  </a:lnTo>
                  <a:lnTo>
                    <a:pt x="106" y="242"/>
                  </a:lnTo>
                  <a:lnTo>
                    <a:pt x="108" y="250"/>
                  </a:lnTo>
                  <a:lnTo>
                    <a:pt x="108" y="256"/>
                  </a:lnTo>
                  <a:lnTo>
                    <a:pt x="106" y="264"/>
                  </a:lnTo>
                  <a:lnTo>
                    <a:pt x="104" y="272"/>
                  </a:lnTo>
                  <a:lnTo>
                    <a:pt x="104" y="272"/>
                  </a:lnTo>
                  <a:lnTo>
                    <a:pt x="98" y="280"/>
                  </a:lnTo>
                  <a:lnTo>
                    <a:pt x="88" y="288"/>
                  </a:lnTo>
                  <a:lnTo>
                    <a:pt x="80" y="292"/>
                  </a:lnTo>
                  <a:lnTo>
                    <a:pt x="68" y="292"/>
                  </a:lnTo>
                  <a:lnTo>
                    <a:pt x="68" y="2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IN" sz="900"/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6EAD2A23-8946-4AA8-AAFA-1D54E6AD79F1}"/>
              </a:ext>
            </a:extLst>
          </p:cNvPr>
          <p:cNvSpPr/>
          <p:nvPr/>
        </p:nvSpPr>
        <p:spPr>
          <a:xfrm>
            <a:off x="3124200" y="5946600"/>
            <a:ext cx="8499797" cy="37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54000" tIns="18000" rIns="90000" bIns="90000" rtlCol="0" anchor="t"/>
          <a:lstStyle/>
          <a:p>
            <a:pPr defTabSz="456880">
              <a:defRPr/>
            </a:pPr>
            <a:r>
              <a:rPr lang="en-US" sz="1100" kern="0" dirty="0">
                <a:solidFill>
                  <a:schemeClr val="bg1"/>
                </a:solidFill>
                <a:latin typeface="Arial"/>
              </a:rPr>
              <a:t>Cloud                                 </a:t>
            </a:r>
            <a:r>
              <a:rPr lang="en-US" sz="1100" dirty="0">
                <a:solidFill>
                  <a:schemeClr val="bg1"/>
                </a:solidFill>
              </a:rPr>
              <a:t>Managed Services                                           Professional Services                                             Support</a:t>
            </a: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BAF0B2FA-DE2F-40E1-8606-AD641E1C8B7D}"/>
              </a:ext>
            </a:extLst>
          </p:cNvPr>
          <p:cNvSpPr/>
          <p:nvPr/>
        </p:nvSpPr>
        <p:spPr>
          <a:xfrm>
            <a:off x="2829611" y="4611117"/>
            <a:ext cx="873564" cy="87356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Experience</a:t>
            </a: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322F3858-41AD-4EAE-9F11-EB41F6E575A1}"/>
              </a:ext>
            </a:extLst>
          </p:cNvPr>
          <p:cNvSpPr/>
          <p:nvPr/>
        </p:nvSpPr>
        <p:spPr>
          <a:xfrm>
            <a:off x="3925824" y="4611117"/>
            <a:ext cx="873564" cy="87356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Business</a:t>
            </a:r>
            <a:br>
              <a:rPr lang="en-US" sz="1100" b="1" dirty="0">
                <a:solidFill>
                  <a:schemeClr val="accent2"/>
                </a:solidFill>
              </a:rPr>
            </a:br>
            <a:r>
              <a:rPr lang="en-US" sz="1100" b="1" dirty="0">
                <a:solidFill>
                  <a:schemeClr val="accent2"/>
                </a:solidFill>
              </a:rPr>
              <a:t>Network</a:t>
            </a:r>
          </a:p>
          <a:p>
            <a:pPr algn="ctr"/>
            <a:endParaRPr lang="en-US" sz="1100" b="1" dirty="0">
              <a:solidFill>
                <a:schemeClr val="accent2"/>
              </a:solidFill>
            </a:endParaRPr>
          </a:p>
          <a:p>
            <a:pPr algn="ctr"/>
            <a:r>
              <a:rPr lang="en-US" sz="1100" b="1" dirty="0" err="1">
                <a:solidFill>
                  <a:schemeClr val="accent2"/>
                </a:solidFill>
              </a:rPr>
              <a:t>IoT</a:t>
            </a:r>
            <a:endParaRPr lang="en-US" sz="1100" b="1" dirty="0">
              <a:solidFill>
                <a:schemeClr val="accent2"/>
              </a:solidFill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AD445B5-5FEB-44DD-8024-FB79F694B31A}"/>
              </a:ext>
            </a:extLst>
          </p:cNvPr>
          <p:cNvSpPr/>
          <p:nvPr/>
        </p:nvSpPr>
        <p:spPr>
          <a:xfrm>
            <a:off x="5022036" y="4611117"/>
            <a:ext cx="1290667" cy="87356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Process </a:t>
            </a:r>
          </a:p>
          <a:p>
            <a:pPr algn="ctr"/>
            <a:endParaRPr lang="en-US" sz="800" b="1" dirty="0">
              <a:solidFill>
                <a:schemeClr val="accent2"/>
              </a:solidFill>
            </a:endParaRPr>
          </a:p>
          <a:p>
            <a:pPr algn="ctr"/>
            <a:r>
              <a:rPr lang="en-US" sz="1100" b="1" dirty="0">
                <a:solidFill>
                  <a:schemeClr val="accent2"/>
                </a:solidFill>
              </a:rPr>
              <a:t>Robotic Process </a:t>
            </a:r>
          </a:p>
          <a:p>
            <a:pPr algn="ctr"/>
            <a:r>
              <a:rPr lang="en-US" sz="1100" b="1" dirty="0">
                <a:solidFill>
                  <a:schemeClr val="accent2"/>
                </a:solidFill>
              </a:rPr>
              <a:t>Automation </a:t>
            </a:r>
          </a:p>
          <a:p>
            <a:pPr algn="ctr"/>
            <a:r>
              <a:rPr lang="en-US" sz="1100" b="1" dirty="0">
                <a:solidFill>
                  <a:schemeClr val="accent2"/>
                </a:solidFill>
              </a:rPr>
              <a:t>(RPA)</a:t>
            </a: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957EFD5F-1FFE-4858-8821-103C67B6137D}"/>
              </a:ext>
            </a:extLst>
          </p:cNvPr>
          <p:cNvSpPr/>
          <p:nvPr/>
        </p:nvSpPr>
        <p:spPr>
          <a:xfrm>
            <a:off x="8544976" y="4611117"/>
            <a:ext cx="1319378" cy="87356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Discovery</a:t>
            </a:r>
          </a:p>
          <a:p>
            <a:pPr algn="ctr"/>
            <a:endParaRPr lang="en-US" sz="600" b="1" dirty="0">
              <a:solidFill>
                <a:schemeClr val="accent2"/>
              </a:solidFill>
            </a:endParaRPr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Cognitive </a:t>
            </a:r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Intelligence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B4A11BC8-48FE-48A0-845A-828C93B78B45}"/>
              </a:ext>
            </a:extLst>
          </p:cNvPr>
          <p:cNvSpPr/>
          <p:nvPr/>
        </p:nvSpPr>
        <p:spPr>
          <a:xfrm>
            <a:off x="10088531" y="4611117"/>
            <a:ext cx="873564" cy="873564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Analytics</a:t>
            </a:r>
          </a:p>
          <a:p>
            <a:pPr algn="ctr"/>
            <a:endParaRPr lang="en-US" sz="1100" b="1" dirty="0">
              <a:solidFill>
                <a:schemeClr val="accent2"/>
              </a:solidFill>
            </a:endParaRPr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AI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EFF82E8-366E-47F2-ABD2-F60325C2205D}"/>
              </a:ext>
            </a:extLst>
          </p:cNvPr>
          <p:cNvGrpSpPr/>
          <p:nvPr/>
        </p:nvGrpSpPr>
        <p:grpSpPr>
          <a:xfrm>
            <a:off x="6563378" y="4589388"/>
            <a:ext cx="1783886" cy="874444"/>
            <a:chOff x="11960139" y="9267167"/>
            <a:chExt cx="5302837" cy="1748887"/>
          </a:xfrm>
        </p:grpSpPr>
        <p:sp>
          <p:nvSpPr>
            <p:cNvPr id="199" name="Rounded Rectangle 5">
              <a:extLst>
                <a:ext uri="{FF2B5EF4-FFF2-40B4-BE49-F238E27FC236}">
                  <a16:creationId xmlns:a16="http://schemas.microsoft.com/office/drawing/2014/main" id="{68B2A69A-18C6-4E79-A669-FF9BC65C5CA3}"/>
                </a:ext>
              </a:extLst>
            </p:cNvPr>
            <p:cNvSpPr/>
            <p:nvPr/>
          </p:nvSpPr>
          <p:spPr>
            <a:xfrm>
              <a:off x="11960139" y="9267167"/>
              <a:ext cx="5302837" cy="17488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90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1AC990C-B89A-4B4F-A085-9CF19393030A}"/>
                </a:ext>
              </a:extLst>
            </p:cNvPr>
            <p:cNvSpPr/>
            <p:nvPr/>
          </p:nvSpPr>
          <p:spPr>
            <a:xfrm>
              <a:off x="12363420" y="9395105"/>
              <a:ext cx="4759081" cy="150837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100" b="1" dirty="0">
                  <a:solidFill>
                    <a:schemeClr val="accent2"/>
                  </a:solidFill>
                </a:rPr>
                <a:t>Content</a:t>
              </a:r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5F334C22-3A89-41B8-9D34-2321CEA3F8B1}"/>
              </a:ext>
            </a:extLst>
          </p:cNvPr>
          <p:cNvSpPr txBox="1"/>
          <p:nvPr/>
        </p:nvSpPr>
        <p:spPr>
          <a:xfrm rot="16200000">
            <a:off x="2031108" y="4929027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4B94338D-E935-4CDC-803D-F91318898C13}"/>
              </a:ext>
            </a:extLst>
          </p:cNvPr>
          <p:cNvSpPr txBox="1"/>
          <p:nvPr/>
        </p:nvSpPr>
        <p:spPr>
          <a:xfrm rot="5400000">
            <a:off x="11047564" y="4929027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Insight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7205C4C-F38C-46D9-8B03-655D8329C968}"/>
              </a:ext>
            </a:extLst>
          </p:cNvPr>
          <p:cNvSpPr txBox="1"/>
          <p:nvPr/>
        </p:nvSpPr>
        <p:spPr>
          <a:xfrm>
            <a:off x="5233534" y="246091"/>
            <a:ext cx="8426628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spc="2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EIM OFFERING</a:t>
            </a:r>
          </a:p>
        </p:txBody>
      </p:sp>
    </p:spTree>
    <p:extLst>
      <p:ext uri="{BB962C8B-B14F-4D97-AF65-F5344CB8AC3E}">
        <p14:creationId xmlns:p14="http://schemas.microsoft.com/office/powerpoint/2010/main" val="12150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chnology Network Loop Background">
            <a:hlinkClick r:id="" action="ppaction://media"/>
            <a:extLst>
              <a:ext uri="{FF2B5EF4-FFF2-40B4-BE49-F238E27FC236}">
                <a16:creationId xmlns:a16="http://schemas.microsoft.com/office/drawing/2014/main" id="{7022FEA6-159D-4ED7-BD32-70CCE276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" y="224"/>
            <a:ext cx="12191207" cy="6857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1DED57-8016-4643-9E79-DF16E69A4BCD}"/>
              </a:ext>
            </a:extLst>
          </p:cNvPr>
          <p:cNvSpPr/>
          <p:nvPr/>
        </p:nvSpPr>
        <p:spPr>
          <a:xfrm>
            <a:off x="397" y="-21707"/>
            <a:ext cx="12191207" cy="69146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FDE28-7C1D-4E36-9817-284172C48E52}"/>
              </a:ext>
            </a:extLst>
          </p:cNvPr>
          <p:cNvSpPr/>
          <p:nvPr/>
        </p:nvSpPr>
        <p:spPr>
          <a:xfrm>
            <a:off x="397" y="-59315"/>
            <a:ext cx="12191207" cy="695230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1877FDA-8051-4CB3-82A5-2358C4ACFEDD}"/>
              </a:ext>
            </a:extLst>
          </p:cNvPr>
          <p:cNvSpPr/>
          <p:nvPr/>
        </p:nvSpPr>
        <p:spPr>
          <a:xfrm>
            <a:off x="4483727" y="441501"/>
            <a:ext cx="7103227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>
              <a:lnSpc>
                <a:spcPct val="80000"/>
              </a:lnSpc>
            </a:pPr>
            <a:r>
              <a:rPr lang="en-US" sz="4400">
                <a:gradFill flip="none" rotWithShape="1">
                  <a:gsLst>
                    <a:gs pos="0">
                      <a:srgbClr val="1C3750"/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CONSULTANCY SERVICES</a:t>
            </a:r>
            <a:endParaRPr lang="en-US" sz="4400" b="1">
              <a:gradFill flip="none" rotWithShape="1">
                <a:gsLst>
                  <a:gs pos="0">
                    <a:srgbClr val="1C3750"/>
                  </a:gs>
                  <a:gs pos="100000">
                    <a:srgbClr val="E43434"/>
                  </a:gs>
                </a:gsLst>
                <a:lin ang="10800000" scaled="1"/>
                <a:tileRect/>
              </a:gra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331166A-1EDA-4528-A49C-DAE8ACC04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01" y="415088"/>
            <a:ext cx="2416367" cy="769391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14CFCA4-7A91-41E5-A8F1-FB17635C0D81}"/>
              </a:ext>
            </a:extLst>
          </p:cNvPr>
          <p:cNvCxnSpPr>
            <a:cxnSpLocks/>
          </p:cNvCxnSpPr>
          <p:nvPr/>
        </p:nvCxnSpPr>
        <p:spPr>
          <a:xfrm>
            <a:off x="4861255" y="1078599"/>
            <a:ext cx="972386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9803188-03A5-4EEC-A2F7-4647F301263E}"/>
              </a:ext>
            </a:extLst>
          </p:cNvPr>
          <p:cNvGrpSpPr/>
          <p:nvPr/>
        </p:nvGrpSpPr>
        <p:grpSpPr>
          <a:xfrm>
            <a:off x="2636474" y="2441180"/>
            <a:ext cx="7140779" cy="3182755"/>
            <a:chOff x="852796" y="1536664"/>
            <a:chExt cx="10107711" cy="441780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FDFDD84-4AE7-42D7-8575-583C0C90AFDE}"/>
                </a:ext>
              </a:extLst>
            </p:cNvPr>
            <p:cNvSpPr/>
            <p:nvPr/>
          </p:nvSpPr>
          <p:spPr>
            <a:xfrm>
              <a:off x="1851804" y="1536664"/>
              <a:ext cx="4201049" cy="8019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18679DD-F693-4C58-9BFE-5F57B7C070AB}"/>
                </a:ext>
              </a:extLst>
            </p:cNvPr>
            <p:cNvSpPr/>
            <p:nvPr/>
          </p:nvSpPr>
          <p:spPr>
            <a:xfrm>
              <a:off x="1419756" y="2439341"/>
              <a:ext cx="4201049" cy="8019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CCBCC77-1A39-46C3-B8CA-6EAFCA578AF0}"/>
                </a:ext>
              </a:extLst>
            </p:cNvPr>
            <p:cNvSpPr/>
            <p:nvPr/>
          </p:nvSpPr>
          <p:spPr>
            <a:xfrm>
              <a:off x="987708" y="3342018"/>
              <a:ext cx="4201049" cy="801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D95FB08-8018-4A78-A5CC-6E5FD10BA1A9}"/>
                </a:ext>
              </a:extLst>
            </p:cNvPr>
            <p:cNvSpPr/>
            <p:nvPr/>
          </p:nvSpPr>
          <p:spPr>
            <a:xfrm>
              <a:off x="1419756" y="4244695"/>
              <a:ext cx="4201049" cy="8019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72728E0-3DBF-4A9D-8DE8-F62C02FEBB42}"/>
                </a:ext>
              </a:extLst>
            </p:cNvPr>
            <p:cNvSpPr/>
            <p:nvPr/>
          </p:nvSpPr>
          <p:spPr>
            <a:xfrm>
              <a:off x="1851804" y="5147371"/>
              <a:ext cx="4201049" cy="80190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36" name="Block Arc 135">
              <a:extLst>
                <a:ext uri="{FF2B5EF4-FFF2-40B4-BE49-F238E27FC236}">
                  <a16:creationId xmlns:a16="http://schemas.microsoft.com/office/drawing/2014/main" id="{D6341EC6-81B4-40CC-A125-DB19FF31CD7B}"/>
                </a:ext>
              </a:extLst>
            </p:cNvPr>
            <p:cNvSpPr/>
            <p:nvPr/>
          </p:nvSpPr>
          <p:spPr>
            <a:xfrm rot="5400000">
              <a:off x="6706914" y="1700877"/>
              <a:ext cx="4294898" cy="4212288"/>
            </a:xfrm>
            <a:prstGeom prst="blockArc">
              <a:avLst>
                <a:gd name="adj1" fmla="val 14607650"/>
                <a:gd name="adj2" fmla="val 2233101"/>
                <a:gd name="adj3" fmla="val 469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>
                <a:solidFill>
                  <a:schemeClr val="tx1"/>
                </a:solidFill>
              </a:endParaRPr>
            </a:p>
          </p:txBody>
        </p:sp>
        <p:sp>
          <p:nvSpPr>
            <p:cNvPr id="137" name="Block Arc 136">
              <a:extLst>
                <a:ext uri="{FF2B5EF4-FFF2-40B4-BE49-F238E27FC236}">
                  <a16:creationId xmlns:a16="http://schemas.microsoft.com/office/drawing/2014/main" id="{F99BE4D9-8935-48E7-83FF-F640470A73BC}"/>
                </a:ext>
              </a:extLst>
            </p:cNvPr>
            <p:cNvSpPr/>
            <p:nvPr/>
          </p:nvSpPr>
          <p:spPr>
            <a:xfrm rot="5400000">
              <a:off x="7015991" y="2004004"/>
              <a:ext cx="3676754" cy="3606034"/>
            </a:xfrm>
            <a:prstGeom prst="blockArc">
              <a:avLst>
                <a:gd name="adj1" fmla="val 12866219"/>
                <a:gd name="adj2" fmla="val 2208223"/>
                <a:gd name="adj3" fmla="val 549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>
                <a:solidFill>
                  <a:schemeClr val="tx1"/>
                </a:solidFill>
              </a:endParaRPr>
            </a:p>
          </p:txBody>
        </p:sp>
        <p:sp>
          <p:nvSpPr>
            <p:cNvPr id="138" name="Block Arc 137">
              <a:extLst>
                <a:ext uri="{FF2B5EF4-FFF2-40B4-BE49-F238E27FC236}">
                  <a16:creationId xmlns:a16="http://schemas.microsoft.com/office/drawing/2014/main" id="{B04949B1-6898-4E01-A9C4-0E74D7361940}"/>
                </a:ext>
              </a:extLst>
            </p:cNvPr>
            <p:cNvSpPr/>
            <p:nvPr/>
          </p:nvSpPr>
          <p:spPr>
            <a:xfrm rot="5400000">
              <a:off x="7314155" y="2290064"/>
              <a:ext cx="3058246" cy="2999422"/>
            </a:xfrm>
            <a:prstGeom prst="blockArc">
              <a:avLst>
                <a:gd name="adj1" fmla="val 10838337"/>
                <a:gd name="adj2" fmla="val 2182271"/>
                <a:gd name="adj3" fmla="val 661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>
                <a:solidFill>
                  <a:schemeClr val="tx1"/>
                </a:solidFill>
              </a:endParaRPr>
            </a:p>
          </p:txBody>
        </p:sp>
        <p:sp>
          <p:nvSpPr>
            <p:cNvPr id="139" name="Block Arc 138">
              <a:extLst>
                <a:ext uri="{FF2B5EF4-FFF2-40B4-BE49-F238E27FC236}">
                  <a16:creationId xmlns:a16="http://schemas.microsoft.com/office/drawing/2014/main" id="{D34905BB-C017-4CED-8DA8-D2D065A0B48E}"/>
                </a:ext>
              </a:extLst>
            </p:cNvPr>
            <p:cNvSpPr/>
            <p:nvPr/>
          </p:nvSpPr>
          <p:spPr>
            <a:xfrm rot="5400000">
              <a:off x="7638264" y="2613757"/>
              <a:ext cx="2404259" cy="2358014"/>
            </a:xfrm>
            <a:prstGeom prst="blockArc">
              <a:avLst>
                <a:gd name="adj1" fmla="val 8967793"/>
                <a:gd name="adj2" fmla="val 2161550"/>
                <a:gd name="adj3" fmla="val 827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>
                <a:solidFill>
                  <a:schemeClr val="tx1"/>
                </a:solidFill>
              </a:endParaRPr>
            </a:p>
          </p:txBody>
        </p: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8497FC16-0A1A-43A2-99F4-7C5D1FDB1B0C}"/>
                </a:ext>
              </a:extLst>
            </p:cNvPr>
            <p:cNvSpPr/>
            <p:nvPr/>
          </p:nvSpPr>
          <p:spPr>
            <a:xfrm rot="5400000">
              <a:off x="7958870" y="2919671"/>
              <a:ext cx="1764426" cy="1730488"/>
            </a:xfrm>
            <a:prstGeom prst="blockArc">
              <a:avLst>
                <a:gd name="adj1" fmla="val 6738623"/>
                <a:gd name="adj2" fmla="val 2043077"/>
                <a:gd name="adj3" fmla="val 1121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>
                <a:solidFill>
                  <a:schemeClr val="tx1"/>
                </a:solidFill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F40622E-D66C-4E0D-9D5A-12A6C5FE0895}"/>
                </a:ext>
              </a:extLst>
            </p:cNvPr>
            <p:cNvGrpSpPr/>
            <p:nvPr/>
          </p:nvGrpSpPr>
          <p:grpSpPr>
            <a:xfrm>
              <a:off x="8323375" y="3432220"/>
              <a:ext cx="1039054" cy="708190"/>
              <a:chOff x="3751121" y="2560036"/>
              <a:chExt cx="2969856" cy="2024171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2C23D13C-8AE2-4110-A52C-E7D2FEB379AE}"/>
                  </a:ext>
                </a:extLst>
              </p:cNvPr>
              <p:cNvGrpSpPr/>
              <p:nvPr/>
            </p:nvGrpSpPr>
            <p:grpSpPr>
              <a:xfrm>
                <a:off x="3751121" y="2864473"/>
                <a:ext cx="2969856" cy="1357502"/>
                <a:chOff x="3751121" y="2864473"/>
                <a:chExt cx="2969856" cy="1357502"/>
              </a:xfrm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0B878D1B-FDA9-44EF-9C3E-99026A821CE2}"/>
                    </a:ext>
                  </a:extLst>
                </p:cNvPr>
                <p:cNvGrpSpPr/>
                <p:nvPr/>
              </p:nvGrpSpPr>
              <p:grpSpPr>
                <a:xfrm>
                  <a:off x="3751121" y="2864473"/>
                  <a:ext cx="1024766" cy="1357502"/>
                  <a:chOff x="5847150" y="2503257"/>
                  <a:chExt cx="1570890" cy="2080950"/>
                </a:xfrm>
              </p:grpSpPr>
              <p:sp>
                <p:nvSpPr>
                  <p:cNvPr id="191" name="Freeform 35">
                    <a:extLst>
                      <a:ext uri="{FF2B5EF4-FFF2-40B4-BE49-F238E27FC236}">
                        <a16:creationId xmlns:a16="http://schemas.microsoft.com/office/drawing/2014/main" id="{3D64EB80-02E7-4B08-9006-5060FA068A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1212" y="2503257"/>
                    <a:ext cx="1302765" cy="1757074"/>
                  </a:xfrm>
                  <a:custGeom>
                    <a:avLst/>
                    <a:gdLst>
                      <a:gd name="T0" fmla="*/ 2776 w 5024"/>
                      <a:gd name="T1" fmla="*/ 11 h 6776"/>
                      <a:gd name="T2" fmla="*/ 3246 w 5024"/>
                      <a:gd name="T3" fmla="*/ 91 h 6776"/>
                      <a:gd name="T4" fmla="*/ 3646 w 5024"/>
                      <a:gd name="T5" fmla="*/ 251 h 6776"/>
                      <a:gd name="T6" fmla="*/ 3983 w 5024"/>
                      <a:gd name="T7" fmla="*/ 475 h 6776"/>
                      <a:gd name="T8" fmla="*/ 4260 w 5024"/>
                      <a:gd name="T9" fmla="*/ 758 h 6776"/>
                      <a:gd name="T10" fmla="*/ 4484 w 5024"/>
                      <a:gd name="T11" fmla="*/ 1100 h 6776"/>
                      <a:gd name="T12" fmla="*/ 4661 w 5024"/>
                      <a:gd name="T13" fmla="*/ 1490 h 6776"/>
                      <a:gd name="T14" fmla="*/ 4794 w 5024"/>
                      <a:gd name="T15" fmla="*/ 1917 h 6776"/>
                      <a:gd name="T16" fmla="*/ 4890 w 5024"/>
                      <a:gd name="T17" fmla="*/ 2376 h 6776"/>
                      <a:gd name="T18" fmla="*/ 4959 w 5024"/>
                      <a:gd name="T19" fmla="*/ 2862 h 6776"/>
                      <a:gd name="T20" fmla="*/ 4997 w 5024"/>
                      <a:gd name="T21" fmla="*/ 3364 h 6776"/>
                      <a:gd name="T22" fmla="*/ 5018 w 5024"/>
                      <a:gd name="T23" fmla="*/ 3882 h 6776"/>
                      <a:gd name="T24" fmla="*/ 5024 w 5024"/>
                      <a:gd name="T25" fmla="*/ 4400 h 6776"/>
                      <a:gd name="T26" fmla="*/ 5018 w 5024"/>
                      <a:gd name="T27" fmla="*/ 4918 h 6776"/>
                      <a:gd name="T28" fmla="*/ 5013 w 5024"/>
                      <a:gd name="T29" fmla="*/ 5430 h 6776"/>
                      <a:gd name="T30" fmla="*/ 5008 w 5024"/>
                      <a:gd name="T31" fmla="*/ 5921 h 6776"/>
                      <a:gd name="T32" fmla="*/ 4976 w 5024"/>
                      <a:gd name="T33" fmla="*/ 6049 h 6776"/>
                      <a:gd name="T34" fmla="*/ 4879 w 5024"/>
                      <a:gd name="T35" fmla="*/ 6146 h 6776"/>
                      <a:gd name="T36" fmla="*/ 4655 w 5024"/>
                      <a:gd name="T37" fmla="*/ 6268 h 6776"/>
                      <a:gd name="T38" fmla="*/ 4330 w 5024"/>
                      <a:gd name="T39" fmla="*/ 6418 h 6776"/>
                      <a:gd name="T40" fmla="*/ 3913 w 5024"/>
                      <a:gd name="T41" fmla="*/ 6567 h 6776"/>
                      <a:gd name="T42" fmla="*/ 3411 w 5024"/>
                      <a:gd name="T43" fmla="*/ 6690 h 6776"/>
                      <a:gd name="T44" fmla="*/ 2830 w 5024"/>
                      <a:gd name="T45" fmla="*/ 6765 h 6776"/>
                      <a:gd name="T46" fmla="*/ 2194 w 5024"/>
                      <a:gd name="T47" fmla="*/ 6765 h 6776"/>
                      <a:gd name="T48" fmla="*/ 1613 w 5024"/>
                      <a:gd name="T49" fmla="*/ 6690 h 6776"/>
                      <a:gd name="T50" fmla="*/ 1111 w 5024"/>
                      <a:gd name="T51" fmla="*/ 6567 h 6776"/>
                      <a:gd name="T52" fmla="*/ 694 w 5024"/>
                      <a:gd name="T53" fmla="*/ 6418 h 6776"/>
                      <a:gd name="T54" fmla="*/ 369 w 5024"/>
                      <a:gd name="T55" fmla="*/ 6268 h 6776"/>
                      <a:gd name="T56" fmla="*/ 145 w 5024"/>
                      <a:gd name="T57" fmla="*/ 6146 h 6776"/>
                      <a:gd name="T58" fmla="*/ 49 w 5024"/>
                      <a:gd name="T59" fmla="*/ 6049 h 6776"/>
                      <a:gd name="T60" fmla="*/ 16 w 5024"/>
                      <a:gd name="T61" fmla="*/ 5921 h 6776"/>
                      <a:gd name="T62" fmla="*/ 11 w 5024"/>
                      <a:gd name="T63" fmla="*/ 5430 h 6776"/>
                      <a:gd name="T64" fmla="*/ 0 w 5024"/>
                      <a:gd name="T65" fmla="*/ 4918 h 6776"/>
                      <a:gd name="T66" fmla="*/ 0 w 5024"/>
                      <a:gd name="T67" fmla="*/ 4400 h 6776"/>
                      <a:gd name="T68" fmla="*/ 6 w 5024"/>
                      <a:gd name="T69" fmla="*/ 3882 h 6776"/>
                      <a:gd name="T70" fmla="*/ 22 w 5024"/>
                      <a:gd name="T71" fmla="*/ 3364 h 6776"/>
                      <a:gd name="T72" fmla="*/ 65 w 5024"/>
                      <a:gd name="T73" fmla="*/ 2862 h 6776"/>
                      <a:gd name="T74" fmla="*/ 129 w 5024"/>
                      <a:gd name="T75" fmla="*/ 2376 h 6776"/>
                      <a:gd name="T76" fmla="*/ 230 w 5024"/>
                      <a:gd name="T77" fmla="*/ 1917 h 6776"/>
                      <a:gd name="T78" fmla="*/ 363 w 5024"/>
                      <a:gd name="T79" fmla="*/ 1490 h 6776"/>
                      <a:gd name="T80" fmla="*/ 540 w 5024"/>
                      <a:gd name="T81" fmla="*/ 1100 h 6776"/>
                      <a:gd name="T82" fmla="*/ 764 w 5024"/>
                      <a:gd name="T83" fmla="*/ 758 h 6776"/>
                      <a:gd name="T84" fmla="*/ 1041 w 5024"/>
                      <a:gd name="T85" fmla="*/ 475 h 6776"/>
                      <a:gd name="T86" fmla="*/ 1378 w 5024"/>
                      <a:gd name="T87" fmla="*/ 251 h 6776"/>
                      <a:gd name="T88" fmla="*/ 1778 w 5024"/>
                      <a:gd name="T89" fmla="*/ 91 h 6776"/>
                      <a:gd name="T90" fmla="*/ 2248 w 5024"/>
                      <a:gd name="T91" fmla="*/ 11 h 6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024" h="6776">
                        <a:moveTo>
                          <a:pt x="2509" y="0"/>
                        </a:moveTo>
                        <a:lnTo>
                          <a:pt x="2776" y="11"/>
                        </a:lnTo>
                        <a:lnTo>
                          <a:pt x="3022" y="43"/>
                        </a:lnTo>
                        <a:lnTo>
                          <a:pt x="3246" y="91"/>
                        </a:lnTo>
                        <a:lnTo>
                          <a:pt x="3454" y="160"/>
                        </a:lnTo>
                        <a:lnTo>
                          <a:pt x="3646" y="251"/>
                        </a:lnTo>
                        <a:lnTo>
                          <a:pt x="3822" y="353"/>
                        </a:lnTo>
                        <a:lnTo>
                          <a:pt x="3983" y="475"/>
                        </a:lnTo>
                        <a:lnTo>
                          <a:pt x="4127" y="609"/>
                        </a:lnTo>
                        <a:lnTo>
                          <a:pt x="4260" y="758"/>
                        </a:lnTo>
                        <a:lnTo>
                          <a:pt x="4378" y="924"/>
                        </a:lnTo>
                        <a:lnTo>
                          <a:pt x="4484" y="1100"/>
                        </a:lnTo>
                        <a:lnTo>
                          <a:pt x="4580" y="1287"/>
                        </a:lnTo>
                        <a:lnTo>
                          <a:pt x="4661" y="1490"/>
                        </a:lnTo>
                        <a:lnTo>
                          <a:pt x="4735" y="1698"/>
                        </a:lnTo>
                        <a:lnTo>
                          <a:pt x="4794" y="1917"/>
                        </a:lnTo>
                        <a:lnTo>
                          <a:pt x="4847" y="2141"/>
                        </a:lnTo>
                        <a:lnTo>
                          <a:pt x="4890" y="2376"/>
                        </a:lnTo>
                        <a:lnTo>
                          <a:pt x="4927" y="2616"/>
                        </a:lnTo>
                        <a:lnTo>
                          <a:pt x="4959" y="2862"/>
                        </a:lnTo>
                        <a:lnTo>
                          <a:pt x="4981" y="3113"/>
                        </a:lnTo>
                        <a:lnTo>
                          <a:pt x="4997" y="3364"/>
                        </a:lnTo>
                        <a:lnTo>
                          <a:pt x="5013" y="3620"/>
                        </a:lnTo>
                        <a:lnTo>
                          <a:pt x="5018" y="3882"/>
                        </a:lnTo>
                        <a:lnTo>
                          <a:pt x="5024" y="4138"/>
                        </a:lnTo>
                        <a:lnTo>
                          <a:pt x="5024" y="4400"/>
                        </a:lnTo>
                        <a:lnTo>
                          <a:pt x="5024" y="4661"/>
                        </a:lnTo>
                        <a:lnTo>
                          <a:pt x="5018" y="4918"/>
                        </a:lnTo>
                        <a:lnTo>
                          <a:pt x="5018" y="5174"/>
                        </a:lnTo>
                        <a:lnTo>
                          <a:pt x="5013" y="5430"/>
                        </a:lnTo>
                        <a:lnTo>
                          <a:pt x="5008" y="5676"/>
                        </a:lnTo>
                        <a:lnTo>
                          <a:pt x="5008" y="5921"/>
                        </a:lnTo>
                        <a:lnTo>
                          <a:pt x="4997" y="5991"/>
                        </a:lnTo>
                        <a:lnTo>
                          <a:pt x="4976" y="6049"/>
                        </a:lnTo>
                        <a:lnTo>
                          <a:pt x="4933" y="6103"/>
                        </a:lnTo>
                        <a:lnTo>
                          <a:pt x="4879" y="6146"/>
                        </a:lnTo>
                        <a:lnTo>
                          <a:pt x="4778" y="6204"/>
                        </a:lnTo>
                        <a:lnTo>
                          <a:pt x="4655" y="6268"/>
                        </a:lnTo>
                        <a:lnTo>
                          <a:pt x="4506" y="6343"/>
                        </a:lnTo>
                        <a:lnTo>
                          <a:pt x="4330" y="6418"/>
                        </a:lnTo>
                        <a:lnTo>
                          <a:pt x="4132" y="6498"/>
                        </a:lnTo>
                        <a:lnTo>
                          <a:pt x="3913" y="6567"/>
                        </a:lnTo>
                        <a:lnTo>
                          <a:pt x="3673" y="6637"/>
                        </a:lnTo>
                        <a:lnTo>
                          <a:pt x="3411" y="6690"/>
                        </a:lnTo>
                        <a:lnTo>
                          <a:pt x="3129" y="6738"/>
                        </a:lnTo>
                        <a:lnTo>
                          <a:pt x="2830" y="6765"/>
                        </a:lnTo>
                        <a:lnTo>
                          <a:pt x="2509" y="6776"/>
                        </a:lnTo>
                        <a:lnTo>
                          <a:pt x="2194" y="6765"/>
                        </a:lnTo>
                        <a:lnTo>
                          <a:pt x="1895" y="6738"/>
                        </a:lnTo>
                        <a:lnTo>
                          <a:pt x="1613" y="6690"/>
                        </a:lnTo>
                        <a:lnTo>
                          <a:pt x="1351" y="6637"/>
                        </a:lnTo>
                        <a:lnTo>
                          <a:pt x="1111" y="6567"/>
                        </a:lnTo>
                        <a:lnTo>
                          <a:pt x="892" y="6498"/>
                        </a:lnTo>
                        <a:lnTo>
                          <a:pt x="694" y="6418"/>
                        </a:lnTo>
                        <a:lnTo>
                          <a:pt x="518" y="6343"/>
                        </a:lnTo>
                        <a:lnTo>
                          <a:pt x="369" y="6268"/>
                        </a:lnTo>
                        <a:lnTo>
                          <a:pt x="246" y="6204"/>
                        </a:lnTo>
                        <a:lnTo>
                          <a:pt x="145" y="6146"/>
                        </a:lnTo>
                        <a:lnTo>
                          <a:pt x="91" y="6103"/>
                        </a:lnTo>
                        <a:lnTo>
                          <a:pt x="49" y="6049"/>
                        </a:lnTo>
                        <a:lnTo>
                          <a:pt x="22" y="5991"/>
                        </a:lnTo>
                        <a:lnTo>
                          <a:pt x="16" y="5921"/>
                        </a:lnTo>
                        <a:lnTo>
                          <a:pt x="11" y="5676"/>
                        </a:lnTo>
                        <a:lnTo>
                          <a:pt x="11" y="5430"/>
                        </a:lnTo>
                        <a:lnTo>
                          <a:pt x="6" y="5174"/>
                        </a:lnTo>
                        <a:lnTo>
                          <a:pt x="0" y="4918"/>
                        </a:lnTo>
                        <a:lnTo>
                          <a:pt x="0" y="4661"/>
                        </a:lnTo>
                        <a:lnTo>
                          <a:pt x="0" y="4400"/>
                        </a:lnTo>
                        <a:lnTo>
                          <a:pt x="0" y="4138"/>
                        </a:lnTo>
                        <a:lnTo>
                          <a:pt x="6" y="3882"/>
                        </a:lnTo>
                        <a:lnTo>
                          <a:pt x="11" y="3620"/>
                        </a:lnTo>
                        <a:lnTo>
                          <a:pt x="22" y="3364"/>
                        </a:lnTo>
                        <a:lnTo>
                          <a:pt x="43" y="3113"/>
                        </a:lnTo>
                        <a:lnTo>
                          <a:pt x="65" y="2862"/>
                        </a:lnTo>
                        <a:lnTo>
                          <a:pt x="97" y="2616"/>
                        </a:lnTo>
                        <a:lnTo>
                          <a:pt x="129" y="2376"/>
                        </a:lnTo>
                        <a:lnTo>
                          <a:pt x="177" y="2141"/>
                        </a:lnTo>
                        <a:lnTo>
                          <a:pt x="230" y="1917"/>
                        </a:lnTo>
                        <a:lnTo>
                          <a:pt x="289" y="1698"/>
                        </a:lnTo>
                        <a:lnTo>
                          <a:pt x="363" y="1490"/>
                        </a:lnTo>
                        <a:lnTo>
                          <a:pt x="444" y="1287"/>
                        </a:lnTo>
                        <a:lnTo>
                          <a:pt x="540" y="1100"/>
                        </a:lnTo>
                        <a:lnTo>
                          <a:pt x="646" y="924"/>
                        </a:lnTo>
                        <a:lnTo>
                          <a:pt x="764" y="758"/>
                        </a:lnTo>
                        <a:lnTo>
                          <a:pt x="892" y="609"/>
                        </a:lnTo>
                        <a:lnTo>
                          <a:pt x="1041" y="475"/>
                        </a:lnTo>
                        <a:lnTo>
                          <a:pt x="1202" y="353"/>
                        </a:lnTo>
                        <a:lnTo>
                          <a:pt x="1378" y="251"/>
                        </a:lnTo>
                        <a:lnTo>
                          <a:pt x="1570" y="160"/>
                        </a:lnTo>
                        <a:lnTo>
                          <a:pt x="1778" y="91"/>
                        </a:lnTo>
                        <a:lnTo>
                          <a:pt x="2002" y="43"/>
                        </a:lnTo>
                        <a:lnTo>
                          <a:pt x="2248" y="11"/>
                        </a:lnTo>
                        <a:lnTo>
                          <a:pt x="2509" y="0"/>
                        </a:lnTo>
                        <a:close/>
                      </a:path>
                    </a:pathLst>
                  </a:custGeom>
                  <a:solidFill>
                    <a:srgbClr val="2B021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2" name="Freeform 36">
                    <a:extLst>
                      <a:ext uri="{FF2B5EF4-FFF2-40B4-BE49-F238E27FC236}">
                        <a16:creationId xmlns:a16="http://schemas.microsoft.com/office/drawing/2014/main" id="{BA3F89CA-B15A-420E-BAF8-D087867AF0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1212" y="2504813"/>
                    <a:ext cx="836270" cy="1755518"/>
                  </a:xfrm>
                  <a:custGeom>
                    <a:avLst/>
                    <a:gdLst>
                      <a:gd name="T0" fmla="*/ 2328 w 3225"/>
                      <a:gd name="T1" fmla="*/ 0 h 6770"/>
                      <a:gd name="T2" fmla="*/ 3225 w 3225"/>
                      <a:gd name="T3" fmla="*/ 1777 h 6770"/>
                      <a:gd name="T4" fmla="*/ 2509 w 3225"/>
                      <a:gd name="T5" fmla="*/ 6770 h 6770"/>
                      <a:gd name="T6" fmla="*/ 2194 w 3225"/>
                      <a:gd name="T7" fmla="*/ 6759 h 6770"/>
                      <a:gd name="T8" fmla="*/ 1895 w 3225"/>
                      <a:gd name="T9" fmla="*/ 6732 h 6770"/>
                      <a:gd name="T10" fmla="*/ 1613 w 3225"/>
                      <a:gd name="T11" fmla="*/ 6684 h 6770"/>
                      <a:gd name="T12" fmla="*/ 1351 w 3225"/>
                      <a:gd name="T13" fmla="*/ 6631 h 6770"/>
                      <a:gd name="T14" fmla="*/ 1111 w 3225"/>
                      <a:gd name="T15" fmla="*/ 6561 h 6770"/>
                      <a:gd name="T16" fmla="*/ 892 w 3225"/>
                      <a:gd name="T17" fmla="*/ 6492 h 6770"/>
                      <a:gd name="T18" fmla="*/ 694 w 3225"/>
                      <a:gd name="T19" fmla="*/ 6412 h 6770"/>
                      <a:gd name="T20" fmla="*/ 518 w 3225"/>
                      <a:gd name="T21" fmla="*/ 6337 h 6770"/>
                      <a:gd name="T22" fmla="*/ 369 w 3225"/>
                      <a:gd name="T23" fmla="*/ 6262 h 6770"/>
                      <a:gd name="T24" fmla="*/ 246 w 3225"/>
                      <a:gd name="T25" fmla="*/ 6198 h 6770"/>
                      <a:gd name="T26" fmla="*/ 145 w 3225"/>
                      <a:gd name="T27" fmla="*/ 6140 h 6770"/>
                      <a:gd name="T28" fmla="*/ 91 w 3225"/>
                      <a:gd name="T29" fmla="*/ 6097 h 6770"/>
                      <a:gd name="T30" fmla="*/ 49 w 3225"/>
                      <a:gd name="T31" fmla="*/ 6043 h 6770"/>
                      <a:gd name="T32" fmla="*/ 22 w 3225"/>
                      <a:gd name="T33" fmla="*/ 5985 h 6770"/>
                      <a:gd name="T34" fmla="*/ 16 w 3225"/>
                      <a:gd name="T35" fmla="*/ 5915 h 6770"/>
                      <a:gd name="T36" fmla="*/ 11 w 3225"/>
                      <a:gd name="T37" fmla="*/ 5670 h 6770"/>
                      <a:gd name="T38" fmla="*/ 11 w 3225"/>
                      <a:gd name="T39" fmla="*/ 5419 h 6770"/>
                      <a:gd name="T40" fmla="*/ 6 w 3225"/>
                      <a:gd name="T41" fmla="*/ 5163 h 6770"/>
                      <a:gd name="T42" fmla="*/ 0 w 3225"/>
                      <a:gd name="T43" fmla="*/ 4901 h 6770"/>
                      <a:gd name="T44" fmla="*/ 0 w 3225"/>
                      <a:gd name="T45" fmla="*/ 4639 h 6770"/>
                      <a:gd name="T46" fmla="*/ 0 w 3225"/>
                      <a:gd name="T47" fmla="*/ 4378 h 6770"/>
                      <a:gd name="T48" fmla="*/ 0 w 3225"/>
                      <a:gd name="T49" fmla="*/ 4116 h 6770"/>
                      <a:gd name="T50" fmla="*/ 6 w 3225"/>
                      <a:gd name="T51" fmla="*/ 3854 h 6770"/>
                      <a:gd name="T52" fmla="*/ 11 w 3225"/>
                      <a:gd name="T53" fmla="*/ 3593 h 6770"/>
                      <a:gd name="T54" fmla="*/ 27 w 3225"/>
                      <a:gd name="T55" fmla="*/ 3331 h 6770"/>
                      <a:gd name="T56" fmla="*/ 43 w 3225"/>
                      <a:gd name="T57" fmla="*/ 3075 h 6770"/>
                      <a:gd name="T58" fmla="*/ 70 w 3225"/>
                      <a:gd name="T59" fmla="*/ 2824 h 6770"/>
                      <a:gd name="T60" fmla="*/ 97 w 3225"/>
                      <a:gd name="T61" fmla="*/ 2578 h 6770"/>
                      <a:gd name="T62" fmla="*/ 139 w 3225"/>
                      <a:gd name="T63" fmla="*/ 2333 h 6770"/>
                      <a:gd name="T64" fmla="*/ 182 w 3225"/>
                      <a:gd name="T65" fmla="*/ 2098 h 6770"/>
                      <a:gd name="T66" fmla="*/ 241 w 3225"/>
                      <a:gd name="T67" fmla="*/ 1874 h 6770"/>
                      <a:gd name="T68" fmla="*/ 305 w 3225"/>
                      <a:gd name="T69" fmla="*/ 1655 h 6770"/>
                      <a:gd name="T70" fmla="*/ 379 w 3225"/>
                      <a:gd name="T71" fmla="*/ 1446 h 6770"/>
                      <a:gd name="T72" fmla="*/ 465 w 3225"/>
                      <a:gd name="T73" fmla="*/ 1244 h 6770"/>
                      <a:gd name="T74" fmla="*/ 561 w 3225"/>
                      <a:gd name="T75" fmla="*/ 1057 h 6770"/>
                      <a:gd name="T76" fmla="*/ 668 w 3225"/>
                      <a:gd name="T77" fmla="*/ 880 h 6770"/>
                      <a:gd name="T78" fmla="*/ 791 w 3225"/>
                      <a:gd name="T79" fmla="*/ 720 h 6770"/>
                      <a:gd name="T80" fmla="*/ 929 w 3225"/>
                      <a:gd name="T81" fmla="*/ 571 h 6770"/>
                      <a:gd name="T82" fmla="*/ 1079 w 3225"/>
                      <a:gd name="T83" fmla="*/ 437 h 6770"/>
                      <a:gd name="T84" fmla="*/ 1244 w 3225"/>
                      <a:gd name="T85" fmla="*/ 320 h 6770"/>
                      <a:gd name="T86" fmla="*/ 1426 w 3225"/>
                      <a:gd name="T87" fmla="*/ 218 h 6770"/>
                      <a:gd name="T88" fmla="*/ 1629 w 3225"/>
                      <a:gd name="T89" fmla="*/ 138 h 6770"/>
                      <a:gd name="T90" fmla="*/ 1842 w 3225"/>
                      <a:gd name="T91" fmla="*/ 69 h 6770"/>
                      <a:gd name="T92" fmla="*/ 2077 w 3225"/>
                      <a:gd name="T93" fmla="*/ 26 h 6770"/>
                      <a:gd name="T94" fmla="*/ 2328 w 3225"/>
                      <a:gd name="T95" fmla="*/ 0 h 67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3225" h="6770">
                        <a:moveTo>
                          <a:pt x="2328" y="0"/>
                        </a:moveTo>
                        <a:lnTo>
                          <a:pt x="3225" y="1777"/>
                        </a:lnTo>
                        <a:lnTo>
                          <a:pt x="2509" y="6770"/>
                        </a:lnTo>
                        <a:lnTo>
                          <a:pt x="2194" y="6759"/>
                        </a:lnTo>
                        <a:lnTo>
                          <a:pt x="1895" y="6732"/>
                        </a:lnTo>
                        <a:lnTo>
                          <a:pt x="1613" y="6684"/>
                        </a:lnTo>
                        <a:lnTo>
                          <a:pt x="1351" y="6631"/>
                        </a:lnTo>
                        <a:lnTo>
                          <a:pt x="1111" y="6561"/>
                        </a:lnTo>
                        <a:lnTo>
                          <a:pt x="892" y="6492"/>
                        </a:lnTo>
                        <a:lnTo>
                          <a:pt x="694" y="6412"/>
                        </a:lnTo>
                        <a:lnTo>
                          <a:pt x="518" y="6337"/>
                        </a:lnTo>
                        <a:lnTo>
                          <a:pt x="369" y="6262"/>
                        </a:lnTo>
                        <a:lnTo>
                          <a:pt x="246" y="6198"/>
                        </a:lnTo>
                        <a:lnTo>
                          <a:pt x="145" y="6140"/>
                        </a:lnTo>
                        <a:lnTo>
                          <a:pt x="91" y="6097"/>
                        </a:lnTo>
                        <a:lnTo>
                          <a:pt x="49" y="6043"/>
                        </a:lnTo>
                        <a:lnTo>
                          <a:pt x="22" y="5985"/>
                        </a:lnTo>
                        <a:lnTo>
                          <a:pt x="16" y="5915"/>
                        </a:lnTo>
                        <a:lnTo>
                          <a:pt x="11" y="5670"/>
                        </a:lnTo>
                        <a:lnTo>
                          <a:pt x="11" y="5419"/>
                        </a:lnTo>
                        <a:lnTo>
                          <a:pt x="6" y="5163"/>
                        </a:lnTo>
                        <a:lnTo>
                          <a:pt x="0" y="4901"/>
                        </a:lnTo>
                        <a:lnTo>
                          <a:pt x="0" y="4639"/>
                        </a:lnTo>
                        <a:lnTo>
                          <a:pt x="0" y="4378"/>
                        </a:lnTo>
                        <a:lnTo>
                          <a:pt x="0" y="4116"/>
                        </a:lnTo>
                        <a:lnTo>
                          <a:pt x="6" y="3854"/>
                        </a:lnTo>
                        <a:lnTo>
                          <a:pt x="11" y="3593"/>
                        </a:lnTo>
                        <a:lnTo>
                          <a:pt x="27" y="3331"/>
                        </a:lnTo>
                        <a:lnTo>
                          <a:pt x="43" y="3075"/>
                        </a:lnTo>
                        <a:lnTo>
                          <a:pt x="70" y="2824"/>
                        </a:lnTo>
                        <a:lnTo>
                          <a:pt x="97" y="2578"/>
                        </a:lnTo>
                        <a:lnTo>
                          <a:pt x="139" y="2333"/>
                        </a:lnTo>
                        <a:lnTo>
                          <a:pt x="182" y="2098"/>
                        </a:lnTo>
                        <a:lnTo>
                          <a:pt x="241" y="1874"/>
                        </a:lnTo>
                        <a:lnTo>
                          <a:pt x="305" y="1655"/>
                        </a:lnTo>
                        <a:lnTo>
                          <a:pt x="379" y="1446"/>
                        </a:lnTo>
                        <a:lnTo>
                          <a:pt x="465" y="1244"/>
                        </a:lnTo>
                        <a:lnTo>
                          <a:pt x="561" y="1057"/>
                        </a:lnTo>
                        <a:lnTo>
                          <a:pt x="668" y="880"/>
                        </a:lnTo>
                        <a:lnTo>
                          <a:pt x="791" y="720"/>
                        </a:lnTo>
                        <a:lnTo>
                          <a:pt x="929" y="571"/>
                        </a:lnTo>
                        <a:lnTo>
                          <a:pt x="1079" y="437"/>
                        </a:lnTo>
                        <a:lnTo>
                          <a:pt x="1244" y="320"/>
                        </a:lnTo>
                        <a:lnTo>
                          <a:pt x="1426" y="218"/>
                        </a:lnTo>
                        <a:lnTo>
                          <a:pt x="1629" y="138"/>
                        </a:lnTo>
                        <a:lnTo>
                          <a:pt x="1842" y="69"/>
                        </a:lnTo>
                        <a:lnTo>
                          <a:pt x="2077" y="26"/>
                        </a:lnTo>
                        <a:lnTo>
                          <a:pt x="2328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3" name="Freeform 37">
                    <a:extLst>
                      <a:ext uri="{FF2B5EF4-FFF2-40B4-BE49-F238E27FC236}">
                        <a16:creationId xmlns:a16="http://schemas.microsoft.com/office/drawing/2014/main" id="{F37D7E12-F422-4EFE-9953-9691990E3C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87622" y="2503257"/>
                    <a:ext cx="1096356" cy="1757074"/>
                  </a:xfrm>
                  <a:custGeom>
                    <a:avLst/>
                    <a:gdLst>
                      <a:gd name="T0" fmla="*/ 1980 w 4228"/>
                      <a:gd name="T1" fmla="*/ 11 h 6776"/>
                      <a:gd name="T2" fmla="*/ 2450 w 4228"/>
                      <a:gd name="T3" fmla="*/ 91 h 6776"/>
                      <a:gd name="T4" fmla="*/ 2850 w 4228"/>
                      <a:gd name="T5" fmla="*/ 251 h 6776"/>
                      <a:gd name="T6" fmla="*/ 3187 w 4228"/>
                      <a:gd name="T7" fmla="*/ 475 h 6776"/>
                      <a:gd name="T8" fmla="*/ 3464 w 4228"/>
                      <a:gd name="T9" fmla="*/ 758 h 6776"/>
                      <a:gd name="T10" fmla="*/ 3688 w 4228"/>
                      <a:gd name="T11" fmla="*/ 1100 h 6776"/>
                      <a:gd name="T12" fmla="*/ 3865 w 4228"/>
                      <a:gd name="T13" fmla="*/ 1490 h 6776"/>
                      <a:gd name="T14" fmla="*/ 3998 w 4228"/>
                      <a:gd name="T15" fmla="*/ 1917 h 6776"/>
                      <a:gd name="T16" fmla="*/ 4094 w 4228"/>
                      <a:gd name="T17" fmla="*/ 2376 h 6776"/>
                      <a:gd name="T18" fmla="*/ 4163 w 4228"/>
                      <a:gd name="T19" fmla="*/ 2862 h 6776"/>
                      <a:gd name="T20" fmla="*/ 4201 w 4228"/>
                      <a:gd name="T21" fmla="*/ 3364 h 6776"/>
                      <a:gd name="T22" fmla="*/ 4222 w 4228"/>
                      <a:gd name="T23" fmla="*/ 3882 h 6776"/>
                      <a:gd name="T24" fmla="*/ 4228 w 4228"/>
                      <a:gd name="T25" fmla="*/ 4400 h 6776"/>
                      <a:gd name="T26" fmla="*/ 4222 w 4228"/>
                      <a:gd name="T27" fmla="*/ 4918 h 6776"/>
                      <a:gd name="T28" fmla="*/ 4217 w 4228"/>
                      <a:gd name="T29" fmla="*/ 5430 h 6776"/>
                      <a:gd name="T30" fmla="*/ 4212 w 4228"/>
                      <a:gd name="T31" fmla="*/ 5921 h 6776"/>
                      <a:gd name="T32" fmla="*/ 4180 w 4228"/>
                      <a:gd name="T33" fmla="*/ 6049 h 6776"/>
                      <a:gd name="T34" fmla="*/ 4083 w 4228"/>
                      <a:gd name="T35" fmla="*/ 6146 h 6776"/>
                      <a:gd name="T36" fmla="*/ 3859 w 4228"/>
                      <a:gd name="T37" fmla="*/ 6268 h 6776"/>
                      <a:gd name="T38" fmla="*/ 3534 w 4228"/>
                      <a:gd name="T39" fmla="*/ 6418 h 6776"/>
                      <a:gd name="T40" fmla="*/ 3117 w 4228"/>
                      <a:gd name="T41" fmla="*/ 6567 h 6776"/>
                      <a:gd name="T42" fmla="*/ 2615 w 4228"/>
                      <a:gd name="T43" fmla="*/ 6690 h 6776"/>
                      <a:gd name="T44" fmla="*/ 2034 w 4228"/>
                      <a:gd name="T45" fmla="*/ 6765 h 6776"/>
                      <a:gd name="T46" fmla="*/ 2429 w 4228"/>
                      <a:gd name="T47" fmla="*/ 1783 h 6776"/>
                      <a:gd name="T48" fmla="*/ 2023 w 4228"/>
                      <a:gd name="T49" fmla="*/ 1912 h 6776"/>
                      <a:gd name="T50" fmla="*/ 1649 w 4228"/>
                      <a:gd name="T51" fmla="*/ 1960 h 6776"/>
                      <a:gd name="T52" fmla="*/ 1297 w 4228"/>
                      <a:gd name="T53" fmla="*/ 1954 h 6776"/>
                      <a:gd name="T54" fmla="*/ 950 w 4228"/>
                      <a:gd name="T55" fmla="*/ 1928 h 6776"/>
                      <a:gd name="T56" fmla="*/ 592 w 4228"/>
                      <a:gd name="T57" fmla="*/ 1901 h 6776"/>
                      <a:gd name="T58" fmla="*/ 208 w 4228"/>
                      <a:gd name="T59" fmla="*/ 1912 h 6776"/>
                      <a:gd name="T60" fmla="*/ 0 w 4228"/>
                      <a:gd name="T61" fmla="*/ 1928 h 6776"/>
                      <a:gd name="T62" fmla="*/ 11 w 4228"/>
                      <a:gd name="T63" fmla="*/ 1842 h 6776"/>
                      <a:gd name="T64" fmla="*/ 32 w 4228"/>
                      <a:gd name="T65" fmla="*/ 1682 h 6776"/>
                      <a:gd name="T66" fmla="*/ 80 w 4228"/>
                      <a:gd name="T67" fmla="*/ 1474 h 6776"/>
                      <a:gd name="T68" fmla="*/ 149 w 4228"/>
                      <a:gd name="T69" fmla="*/ 1228 h 6776"/>
                      <a:gd name="T70" fmla="*/ 256 w 4228"/>
                      <a:gd name="T71" fmla="*/ 967 h 6776"/>
                      <a:gd name="T72" fmla="*/ 400 w 4228"/>
                      <a:gd name="T73" fmla="*/ 705 h 6776"/>
                      <a:gd name="T74" fmla="*/ 592 w 4228"/>
                      <a:gd name="T75" fmla="*/ 465 h 6776"/>
                      <a:gd name="T76" fmla="*/ 838 w 4228"/>
                      <a:gd name="T77" fmla="*/ 256 h 6776"/>
                      <a:gd name="T78" fmla="*/ 1137 w 4228"/>
                      <a:gd name="T79" fmla="*/ 96 h 6776"/>
                      <a:gd name="T80" fmla="*/ 1505 w 4228"/>
                      <a:gd name="T81" fmla="*/ 11 h 6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228" h="6776">
                        <a:moveTo>
                          <a:pt x="1713" y="0"/>
                        </a:moveTo>
                        <a:lnTo>
                          <a:pt x="1980" y="11"/>
                        </a:lnTo>
                        <a:lnTo>
                          <a:pt x="2226" y="43"/>
                        </a:lnTo>
                        <a:lnTo>
                          <a:pt x="2450" y="91"/>
                        </a:lnTo>
                        <a:lnTo>
                          <a:pt x="2658" y="160"/>
                        </a:lnTo>
                        <a:lnTo>
                          <a:pt x="2850" y="251"/>
                        </a:lnTo>
                        <a:lnTo>
                          <a:pt x="3026" y="353"/>
                        </a:lnTo>
                        <a:lnTo>
                          <a:pt x="3187" y="475"/>
                        </a:lnTo>
                        <a:lnTo>
                          <a:pt x="3331" y="609"/>
                        </a:lnTo>
                        <a:lnTo>
                          <a:pt x="3464" y="758"/>
                        </a:lnTo>
                        <a:lnTo>
                          <a:pt x="3582" y="924"/>
                        </a:lnTo>
                        <a:lnTo>
                          <a:pt x="3688" y="1100"/>
                        </a:lnTo>
                        <a:lnTo>
                          <a:pt x="3784" y="1287"/>
                        </a:lnTo>
                        <a:lnTo>
                          <a:pt x="3865" y="1490"/>
                        </a:lnTo>
                        <a:lnTo>
                          <a:pt x="3939" y="1698"/>
                        </a:lnTo>
                        <a:lnTo>
                          <a:pt x="3998" y="1917"/>
                        </a:lnTo>
                        <a:lnTo>
                          <a:pt x="4051" y="2141"/>
                        </a:lnTo>
                        <a:lnTo>
                          <a:pt x="4094" y="2376"/>
                        </a:lnTo>
                        <a:lnTo>
                          <a:pt x="4131" y="2616"/>
                        </a:lnTo>
                        <a:lnTo>
                          <a:pt x="4163" y="2862"/>
                        </a:lnTo>
                        <a:lnTo>
                          <a:pt x="4185" y="3113"/>
                        </a:lnTo>
                        <a:lnTo>
                          <a:pt x="4201" y="3364"/>
                        </a:lnTo>
                        <a:lnTo>
                          <a:pt x="4217" y="3620"/>
                        </a:lnTo>
                        <a:lnTo>
                          <a:pt x="4222" y="3882"/>
                        </a:lnTo>
                        <a:lnTo>
                          <a:pt x="4228" y="4138"/>
                        </a:lnTo>
                        <a:lnTo>
                          <a:pt x="4228" y="4400"/>
                        </a:lnTo>
                        <a:lnTo>
                          <a:pt x="4228" y="4661"/>
                        </a:lnTo>
                        <a:lnTo>
                          <a:pt x="4222" y="4918"/>
                        </a:lnTo>
                        <a:lnTo>
                          <a:pt x="4222" y="5174"/>
                        </a:lnTo>
                        <a:lnTo>
                          <a:pt x="4217" y="5430"/>
                        </a:lnTo>
                        <a:lnTo>
                          <a:pt x="4212" y="5676"/>
                        </a:lnTo>
                        <a:lnTo>
                          <a:pt x="4212" y="5921"/>
                        </a:lnTo>
                        <a:lnTo>
                          <a:pt x="4201" y="5991"/>
                        </a:lnTo>
                        <a:lnTo>
                          <a:pt x="4180" y="6049"/>
                        </a:lnTo>
                        <a:lnTo>
                          <a:pt x="4137" y="6103"/>
                        </a:lnTo>
                        <a:lnTo>
                          <a:pt x="4083" y="6146"/>
                        </a:lnTo>
                        <a:lnTo>
                          <a:pt x="3982" y="6204"/>
                        </a:lnTo>
                        <a:lnTo>
                          <a:pt x="3859" y="6268"/>
                        </a:lnTo>
                        <a:lnTo>
                          <a:pt x="3710" y="6343"/>
                        </a:lnTo>
                        <a:lnTo>
                          <a:pt x="3534" y="6418"/>
                        </a:lnTo>
                        <a:lnTo>
                          <a:pt x="3336" y="6498"/>
                        </a:lnTo>
                        <a:lnTo>
                          <a:pt x="3117" y="6567"/>
                        </a:lnTo>
                        <a:lnTo>
                          <a:pt x="2877" y="6637"/>
                        </a:lnTo>
                        <a:lnTo>
                          <a:pt x="2615" y="6690"/>
                        </a:lnTo>
                        <a:lnTo>
                          <a:pt x="2333" y="6738"/>
                        </a:lnTo>
                        <a:lnTo>
                          <a:pt x="2034" y="6765"/>
                        </a:lnTo>
                        <a:lnTo>
                          <a:pt x="1713" y="6776"/>
                        </a:lnTo>
                        <a:lnTo>
                          <a:pt x="2429" y="1783"/>
                        </a:lnTo>
                        <a:lnTo>
                          <a:pt x="2220" y="1858"/>
                        </a:lnTo>
                        <a:lnTo>
                          <a:pt x="2023" y="1912"/>
                        </a:lnTo>
                        <a:lnTo>
                          <a:pt x="1831" y="1944"/>
                        </a:lnTo>
                        <a:lnTo>
                          <a:pt x="1649" y="1960"/>
                        </a:lnTo>
                        <a:lnTo>
                          <a:pt x="1473" y="1960"/>
                        </a:lnTo>
                        <a:lnTo>
                          <a:pt x="1297" y="1954"/>
                        </a:lnTo>
                        <a:lnTo>
                          <a:pt x="1121" y="1944"/>
                        </a:lnTo>
                        <a:lnTo>
                          <a:pt x="950" y="1928"/>
                        </a:lnTo>
                        <a:lnTo>
                          <a:pt x="774" y="1912"/>
                        </a:lnTo>
                        <a:lnTo>
                          <a:pt x="592" y="1901"/>
                        </a:lnTo>
                        <a:lnTo>
                          <a:pt x="406" y="1901"/>
                        </a:lnTo>
                        <a:lnTo>
                          <a:pt x="208" y="1912"/>
                        </a:lnTo>
                        <a:lnTo>
                          <a:pt x="0" y="1938"/>
                        </a:lnTo>
                        <a:lnTo>
                          <a:pt x="0" y="1928"/>
                        </a:lnTo>
                        <a:lnTo>
                          <a:pt x="5" y="1896"/>
                        </a:lnTo>
                        <a:lnTo>
                          <a:pt x="11" y="1842"/>
                        </a:lnTo>
                        <a:lnTo>
                          <a:pt x="21" y="1767"/>
                        </a:lnTo>
                        <a:lnTo>
                          <a:pt x="32" y="1682"/>
                        </a:lnTo>
                        <a:lnTo>
                          <a:pt x="53" y="1586"/>
                        </a:lnTo>
                        <a:lnTo>
                          <a:pt x="80" y="1474"/>
                        </a:lnTo>
                        <a:lnTo>
                          <a:pt x="112" y="1356"/>
                        </a:lnTo>
                        <a:lnTo>
                          <a:pt x="149" y="1228"/>
                        </a:lnTo>
                        <a:lnTo>
                          <a:pt x="197" y="1100"/>
                        </a:lnTo>
                        <a:lnTo>
                          <a:pt x="256" y="967"/>
                        </a:lnTo>
                        <a:lnTo>
                          <a:pt x="325" y="838"/>
                        </a:lnTo>
                        <a:lnTo>
                          <a:pt x="400" y="705"/>
                        </a:lnTo>
                        <a:lnTo>
                          <a:pt x="491" y="582"/>
                        </a:lnTo>
                        <a:lnTo>
                          <a:pt x="592" y="465"/>
                        </a:lnTo>
                        <a:lnTo>
                          <a:pt x="710" y="353"/>
                        </a:lnTo>
                        <a:lnTo>
                          <a:pt x="838" y="256"/>
                        </a:lnTo>
                        <a:lnTo>
                          <a:pt x="982" y="166"/>
                        </a:lnTo>
                        <a:lnTo>
                          <a:pt x="1137" y="96"/>
                        </a:lnTo>
                        <a:lnTo>
                          <a:pt x="1313" y="43"/>
                        </a:lnTo>
                        <a:lnTo>
                          <a:pt x="1505" y="11"/>
                        </a:lnTo>
                        <a:lnTo>
                          <a:pt x="1713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4" name="Freeform 38">
                    <a:extLst>
                      <a:ext uri="{FF2B5EF4-FFF2-40B4-BE49-F238E27FC236}">
                        <a16:creationId xmlns:a16="http://schemas.microsoft.com/office/drawing/2014/main" id="{CB360232-BD2F-4EB7-8B47-D4E5E36287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85161" y="2553044"/>
                    <a:ext cx="398816" cy="1673836"/>
                  </a:xfrm>
                  <a:custGeom>
                    <a:avLst/>
                    <a:gdLst>
                      <a:gd name="T0" fmla="*/ 246 w 1538"/>
                      <a:gd name="T1" fmla="*/ 107 h 6455"/>
                      <a:gd name="T2" fmla="*/ 598 w 1538"/>
                      <a:gd name="T3" fmla="*/ 374 h 6455"/>
                      <a:gd name="T4" fmla="*/ 881 w 1538"/>
                      <a:gd name="T5" fmla="*/ 721 h 6455"/>
                      <a:gd name="T6" fmla="*/ 1105 w 1538"/>
                      <a:gd name="T7" fmla="*/ 1122 h 6455"/>
                      <a:gd name="T8" fmla="*/ 1271 w 1538"/>
                      <a:gd name="T9" fmla="*/ 1581 h 6455"/>
                      <a:gd name="T10" fmla="*/ 1388 w 1538"/>
                      <a:gd name="T11" fmla="*/ 2083 h 6455"/>
                      <a:gd name="T12" fmla="*/ 1468 w 1538"/>
                      <a:gd name="T13" fmla="*/ 2617 h 6455"/>
                      <a:gd name="T14" fmla="*/ 1511 w 1538"/>
                      <a:gd name="T15" fmla="*/ 3177 h 6455"/>
                      <a:gd name="T16" fmla="*/ 1532 w 1538"/>
                      <a:gd name="T17" fmla="*/ 3749 h 6455"/>
                      <a:gd name="T18" fmla="*/ 1538 w 1538"/>
                      <a:gd name="T19" fmla="*/ 4325 h 6455"/>
                      <a:gd name="T20" fmla="*/ 1532 w 1538"/>
                      <a:gd name="T21" fmla="*/ 4896 h 6455"/>
                      <a:gd name="T22" fmla="*/ 1527 w 1538"/>
                      <a:gd name="T23" fmla="*/ 5457 h 6455"/>
                      <a:gd name="T24" fmla="*/ 1511 w 1538"/>
                      <a:gd name="T25" fmla="*/ 5799 h 6455"/>
                      <a:gd name="T26" fmla="*/ 1447 w 1538"/>
                      <a:gd name="T27" fmla="*/ 5911 h 6455"/>
                      <a:gd name="T28" fmla="*/ 1292 w 1538"/>
                      <a:gd name="T29" fmla="*/ 6012 h 6455"/>
                      <a:gd name="T30" fmla="*/ 1004 w 1538"/>
                      <a:gd name="T31" fmla="*/ 6156 h 6455"/>
                      <a:gd name="T32" fmla="*/ 619 w 1538"/>
                      <a:gd name="T33" fmla="*/ 6311 h 6455"/>
                      <a:gd name="T34" fmla="*/ 139 w 1538"/>
                      <a:gd name="T35" fmla="*/ 6455 h 6455"/>
                      <a:gd name="T36" fmla="*/ 267 w 1538"/>
                      <a:gd name="T37" fmla="*/ 6306 h 6455"/>
                      <a:gd name="T38" fmla="*/ 427 w 1538"/>
                      <a:gd name="T39" fmla="*/ 6055 h 6455"/>
                      <a:gd name="T40" fmla="*/ 609 w 1538"/>
                      <a:gd name="T41" fmla="*/ 5708 h 6455"/>
                      <a:gd name="T42" fmla="*/ 785 w 1538"/>
                      <a:gd name="T43" fmla="*/ 5281 h 6455"/>
                      <a:gd name="T44" fmla="*/ 956 w 1538"/>
                      <a:gd name="T45" fmla="*/ 4790 h 6455"/>
                      <a:gd name="T46" fmla="*/ 1094 w 1538"/>
                      <a:gd name="T47" fmla="*/ 4245 h 6455"/>
                      <a:gd name="T48" fmla="*/ 1196 w 1538"/>
                      <a:gd name="T49" fmla="*/ 3663 h 6455"/>
                      <a:gd name="T50" fmla="*/ 1239 w 1538"/>
                      <a:gd name="T51" fmla="*/ 3054 h 6455"/>
                      <a:gd name="T52" fmla="*/ 1212 w 1538"/>
                      <a:gd name="T53" fmla="*/ 2435 h 6455"/>
                      <a:gd name="T54" fmla="*/ 1068 w 1538"/>
                      <a:gd name="T55" fmla="*/ 1992 h 6455"/>
                      <a:gd name="T56" fmla="*/ 876 w 1538"/>
                      <a:gd name="T57" fmla="*/ 1784 h 6455"/>
                      <a:gd name="T58" fmla="*/ 678 w 1538"/>
                      <a:gd name="T59" fmla="*/ 1613 h 6455"/>
                      <a:gd name="T60" fmla="*/ 486 w 1538"/>
                      <a:gd name="T61" fmla="*/ 1431 h 6455"/>
                      <a:gd name="T62" fmla="*/ 288 w 1538"/>
                      <a:gd name="T63" fmla="*/ 1202 h 6455"/>
                      <a:gd name="T64" fmla="*/ 96 w 1538"/>
                      <a:gd name="T65" fmla="*/ 876 h 6455"/>
                      <a:gd name="T66" fmla="*/ 22 w 1538"/>
                      <a:gd name="T67" fmla="*/ 641 h 6455"/>
                      <a:gd name="T68" fmla="*/ 0 w 1538"/>
                      <a:gd name="T69" fmla="*/ 390 h 6455"/>
                      <a:gd name="T70" fmla="*/ 16 w 1538"/>
                      <a:gd name="T71" fmla="*/ 166 h 6455"/>
                      <a:gd name="T72" fmla="*/ 38 w 1538"/>
                      <a:gd name="T73" fmla="*/ 0 h 6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38" h="6455">
                        <a:moveTo>
                          <a:pt x="38" y="0"/>
                        </a:moveTo>
                        <a:lnTo>
                          <a:pt x="246" y="107"/>
                        </a:lnTo>
                        <a:lnTo>
                          <a:pt x="433" y="230"/>
                        </a:lnTo>
                        <a:lnTo>
                          <a:pt x="598" y="374"/>
                        </a:lnTo>
                        <a:lnTo>
                          <a:pt x="748" y="540"/>
                        </a:lnTo>
                        <a:lnTo>
                          <a:pt x="881" y="721"/>
                        </a:lnTo>
                        <a:lnTo>
                          <a:pt x="998" y="913"/>
                        </a:lnTo>
                        <a:lnTo>
                          <a:pt x="1105" y="1122"/>
                        </a:lnTo>
                        <a:lnTo>
                          <a:pt x="1191" y="1346"/>
                        </a:lnTo>
                        <a:lnTo>
                          <a:pt x="1271" y="1581"/>
                        </a:lnTo>
                        <a:lnTo>
                          <a:pt x="1335" y="1826"/>
                        </a:lnTo>
                        <a:lnTo>
                          <a:pt x="1388" y="2083"/>
                        </a:lnTo>
                        <a:lnTo>
                          <a:pt x="1431" y="2344"/>
                        </a:lnTo>
                        <a:lnTo>
                          <a:pt x="1468" y="2617"/>
                        </a:lnTo>
                        <a:lnTo>
                          <a:pt x="1495" y="2894"/>
                        </a:lnTo>
                        <a:lnTo>
                          <a:pt x="1511" y="3177"/>
                        </a:lnTo>
                        <a:lnTo>
                          <a:pt x="1527" y="3460"/>
                        </a:lnTo>
                        <a:lnTo>
                          <a:pt x="1532" y="3749"/>
                        </a:lnTo>
                        <a:lnTo>
                          <a:pt x="1538" y="4037"/>
                        </a:lnTo>
                        <a:lnTo>
                          <a:pt x="1538" y="4325"/>
                        </a:lnTo>
                        <a:lnTo>
                          <a:pt x="1538" y="4613"/>
                        </a:lnTo>
                        <a:lnTo>
                          <a:pt x="1532" y="4896"/>
                        </a:lnTo>
                        <a:lnTo>
                          <a:pt x="1527" y="5179"/>
                        </a:lnTo>
                        <a:lnTo>
                          <a:pt x="1527" y="5457"/>
                        </a:lnTo>
                        <a:lnTo>
                          <a:pt x="1522" y="5729"/>
                        </a:lnTo>
                        <a:lnTo>
                          <a:pt x="1511" y="5799"/>
                        </a:lnTo>
                        <a:lnTo>
                          <a:pt x="1490" y="5857"/>
                        </a:lnTo>
                        <a:lnTo>
                          <a:pt x="1447" y="5911"/>
                        </a:lnTo>
                        <a:lnTo>
                          <a:pt x="1393" y="5954"/>
                        </a:lnTo>
                        <a:lnTo>
                          <a:pt x="1292" y="6012"/>
                        </a:lnTo>
                        <a:lnTo>
                          <a:pt x="1159" y="6082"/>
                        </a:lnTo>
                        <a:lnTo>
                          <a:pt x="1004" y="6156"/>
                        </a:lnTo>
                        <a:lnTo>
                          <a:pt x="822" y="6237"/>
                        </a:lnTo>
                        <a:lnTo>
                          <a:pt x="619" y="6311"/>
                        </a:lnTo>
                        <a:lnTo>
                          <a:pt x="390" y="6386"/>
                        </a:lnTo>
                        <a:lnTo>
                          <a:pt x="139" y="6455"/>
                        </a:lnTo>
                        <a:lnTo>
                          <a:pt x="198" y="6391"/>
                        </a:lnTo>
                        <a:lnTo>
                          <a:pt x="267" y="6306"/>
                        </a:lnTo>
                        <a:lnTo>
                          <a:pt x="347" y="6194"/>
                        </a:lnTo>
                        <a:lnTo>
                          <a:pt x="427" y="6055"/>
                        </a:lnTo>
                        <a:lnTo>
                          <a:pt x="518" y="5890"/>
                        </a:lnTo>
                        <a:lnTo>
                          <a:pt x="609" y="5708"/>
                        </a:lnTo>
                        <a:lnTo>
                          <a:pt x="699" y="5505"/>
                        </a:lnTo>
                        <a:lnTo>
                          <a:pt x="785" y="5281"/>
                        </a:lnTo>
                        <a:lnTo>
                          <a:pt x="876" y="5046"/>
                        </a:lnTo>
                        <a:lnTo>
                          <a:pt x="956" y="4790"/>
                        </a:lnTo>
                        <a:lnTo>
                          <a:pt x="1030" y="4523"/>
                        </a:lnTo>
                        <a:lnTo>
                          <a:pt x="1094" y="4245"/>
                        </a:lnTo>
                        <a:lnTo>
                          <a:pt x="1153" y="3962"/>
                        </a:lnTo>
                        <a:lnTo>
                          <a:pt x="1196" y="3663"/>
                        </a:lnTo>
                        <a:lnTo>
                          <a:pt x="1223" y="3364"/>
                        </a:lnTo>
                        <a:lnTo>
                          <a:pt x="1239" y="3054"/>
                        </a:lnTo>
                        <a:lnTo>
                          <a:pt x="1233" y="2745"/>
                        </a:lnTo>
                        <a:lnTo>
                          <a:pt x="1212" y="2435"/>
                        </a:lnTo>
                        <a:lnTo>
                          <a:pt x="1164" y="2125"/>
                        </a:lnTo>
                        <a:lnTo>
                          <a:pt x="1068" y="1992"/>
                        </a:lnTo>
                        <a:lnTo>
                          <a:pt x="972" y="1880"/>
                        </a:lnTo>
                        <a:lnTo>
                          <a:pt x="876" y="1784"/>
                        </a:lnTo>
                        <a:lnTo>
                          <a:pt x="774" y="1693"/>
                        </a:lnTo>
                        <a:lnTo>
                          <a:pt x="678" y="1613"/>
                        </a:lnTo>
                        <a:lnTo>
                          <a:pt x="582" y="1527"/>
                        </a:lnTo>
                        <a:lnTo>
                          <a:pt x="486" y="1431"/>
                        </a:lnTo>
                        <a:lnTo>
                          <a:pt x="390" y="1330"/>
                        </a:lnTo>
                        <a:lnTo>
                          <a:pt x="288" y="1202"/>
                        </a:lnTo>
                        <a:lnTo>
                          <a:pt x="192" y="1058"/>
                        </a:lnTo>
                        <a:lnTo>
                          <a:pt x="96" y="876"/>
                        </a:lnTo>
                        <a:lnTo>
                          <a:pt x="54" y="764"/>
                        </a:lnTo>
                        <a:lnTo>
                          <a:pt x="22" y="641"/>
                        </a:lnTo>
                        <a:lnTo>
                          <a:pt x="6" y="518"/>
                        </a:lnTo>
                        <a:lnTo>
                          <a:pt x="0" y="390"/>
                        </a:lnTo>
                        <a:lnTo>
                          <a:pt x="6" y="273"/>
                        </a:lnTo>
                        <a:lnTo>
                          <a:pt x="16" y="166"/>
                        </a:lnTo>
                        <a:lnTo>
                          <a:pt x="27" y="70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5" name="Freeform 39">
                    <a:extLst>
                      <a:ext uri="{FF2B5EF4-FFF2-40B4-BE49-F238E27FC236}">
                        <a16:creationId xmlns:a16="http://schemas.microsoft.com/office/drawing/2014/main" id="{1501954B-5993-4F7C-AE69-B91F3124B9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3808875"/>
                    <a:ext cx="1570890" cy="775332"/>
                  </a:xfrm>
                  <a:custGeom>
                    <a:avLst/>
                    <a:gdLst>
                      <a:gd name="T0" fmla="*/ 2135 w 6058"/>
                      <a:gd name="T1" fmla="*/ 0 h 2990"/>
                      <a:gd name="T2" fmla="*/ 3918 w 6058"/>
                      <a:gd name="T3" fmla="*/ 0 h 2990"/>
                      <a:gd name="T4" fmla="*/ 3918 w 6058"/>
                      <a:gd name="T5" fmla="*/ 433 h 2990"/>
                      <a:gd name="T6" fmla="*/ 3928 w 6058"/>
                      <a:gd name="T7" fmla="*/ 518 h 2990"/>
                      <a:gd name="T8" fmla="*/ 3960 w 6058"/>
                      <a:gd name="T9" fmla="*/ 598 h 2990"/>
                      <a:gd name="T10" fmla="*/ 4003 w 6058"/>
                      <a:gd name="T11" fmla="*/ 662 h 2990"/>
                      <a:gd name="T12" fmla="*/ 4067 w 6058"/>
                      <a:gd name="T13" fmla="*/ 721 h 2990"/>
                      <a:gd name="T14" fmla="*/ 4142 w 6058"/>
                      <a:gd name="T15" fmla="*/ 764 h 2990"/>
                      <a:gd name="T16" fmla="*/ 5733 w 6058"/>
                      <a:gd name="T17" fmla="*/ 1426 h 2990"/>
                      <a:gd name="T18" fmla="*/ 5823 w 6058"/>
                      <a:gd name="T19" fmla="*/ 1479 h 2990"/>
                      <a:gd name="T20" fmla="*/ 5904 w 6058"/>
                      <a:gd name="T21" fmla="*/ 1543 h 2990"/>
                      <a:gd name="T22" fmla="*/ 5968 w 6058"/>
                      <a:gd name="T23" fmla="*/ 1623 h 2990"/>
                      <a:gd name="T24" fmla="*/ 6021 w 6058"/>
                      <a:gd name="T25" fmla="*/ 1714 h 2990"/>
                      <a:gd name="T26" fmla="*/ 6048 w 6058"/>
                      <a:gd name="T27" fmla="*/ 1815 h 2990"/>
                      <a:gd name="T28" fmla="*/ 6058 w 6058"/>
                      <a:gd name="T29" fmla="*/ 1922 h 2990"/>
                      <a:gd name="T30" fmla="*/ 6058 w 6058"/>
                      <a:gd name="T31" fmla="*/ 2632 h 2990"/>
                      <a:gd name="T32" fmla="*/ 6048 w 6058"/>
                      <a:gd name="T33" fmla="*/ 2728 h 2990"/>
                      <a:gd name="T34" fmla="*/ 6010 w 6058"/>
                      <a:gd name="T35" fmla="*/ 2814 h 2990"/>
                      <a:gd name="T36" fmla="*/ 5957 w 6058"/>
                      <a:gd name="T37" fmla="*/ 2883 h 2990"/>
                      <a:gd name="T38" fmla="*/ 5882 w 6058"/>
                      <a:gd name="T39" fmla="*/ 2942 h 2990"/>
                      <a:gd name="T40" fmla="*/ 5797 w 6058"/>
                      <a:gd name="T41" fmla="*/ 2979 h 2990"/>
                      <a:gd name="T42" fmla="*/ 5701 w 6058"/>
                      <a:gd name="T43" fmla="*/ 2990 h 2990"/>
                      <a:gd name="T44" fmla="*/ 352 w 6058"/>
                      <a:gd name="T45" fmla="*/ 2990 h 2990"/>
                      <a:gd name="T46" fmla="*/ 261 w 6058"/>
                      <a:gd name="T47" fmla="*/ 2979 h 2990"/>
                      <a:gd name="T48" fmla="*/ 176 w 6058"/>
                      <a:gd name="T49" fmla="*/ 2942 h 2990"/>
                      <a:gd name="T50" fmla="*/ 101 w 6058"/>
                      <a:gd name="T51" fmla="*/ 2883 h 2990"/>
                      <a:gd name="T52" fmla="*/ 48 w 6058"/>
                      <a:gd name="T53" fmla="*/ 2814 h 2990"/>
                      <a:gd name="T54" fmla="*/ 10 w 6058"/>
                      <a:gd name="T55" fmla="*/ 2728 h 2990"/>
                      <a:gd name="T56" fmla="*/ 0 w 6058"/>
                      <a:gd name="T57" fmla="*/ 2632 h 2990"/>
                      <a:gd name="T58" fmla="*/ 0 w 6058"/>
                      <a:gd name="T59" fmla="*/ 1922 h 2990"/>
                      <a:gd name="T60" fmla="*/ 10 w 6058"/>
                      <a:gd name="T61" fmla="*/ 1815 h 2990"/>
                      <a:gd name="T62" fmla="*/ 37 w 6058"/>
                      <a:gd name="T63" fmla="*/ 1714 h 2990"/>
                      <a:gd name="T64" fmla="*/ 85 w 6058"/>
                      <a:gd name="T65" fmla="*/ 1623 h 2990"/>
                      <a:gd name="T66" fmla="*/ 154 w 6058"/>
                      <a:gd name="T67" fmla="*/ 1543 h 2990"/>
                      <a:gd name="T68" fmla="*/ 235 w 6058"/>
                      <a:gd name="T69" fmla="*/ 1479 h 2990"/>
                      <a:gd name="T70" fmla="*/ 325 w 6058"/>
                      <a:gd name="T71" fmla="*/ 1426 h 2990"/>
                      <a:gd name="T72" fmla="*/ 1916 w 6058"/>
                      <a:gd name="T73" fmla="*/ 764 h 2990"/>
                      <a:gd name="T74" fmla="*/ 1991 w 6058"/>
                      <a:gd name="T75" fmla="*/ 721 h 2990"/>
                      <a:gd name="T76" fmla="*/ 2055 w 6058"/>
                      <a:gd name="T77" fmla="*/ 662 h 2990"/>
                      <a:gd name="T78" fmla="*/ 2098 w 6058"/>
                      <a:gd name="T79" fmla="*/ 598 h 2990"/>
                      <a:gd name="T80" fmla="*/ 2130 w 6058"/>
                      <a:gd name="T81" fmla="*/ 518 h 2990"/>
                      <a:gd name="T82" fmla="*/ 2135 w 6058"/>
                      <a:gd name="T83" fmla="*/ 433 h 2990"/>
                      <a:gd name="T84" fmla="*/ 2135 w 6058"/>
                      <a:gd name="T85" fmla="*/ 0 h 29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058" h="2990">
                        <a:moveTo>
                          <a:pt x="2135" y="0"/>
                        </a:moveTo>
                        <a:lnTo>
                          <a:pt x="3918" y="0"/>
                        </a:lnTo>
                        <a:lnTo>
                          <a:pt x="3918" y="433"/>
                        </a:lnTo>
                        <a:lnTo>
                          <a:pt x="3928" y="518"/>
                        </a:lnTo>
                        <a:lnTo>
                          <a:pt x="3960" y="598"/>
                        </a:lnTo>
                        <a:lnTo>
                          <a:pt x="4003" y="662"/>
                        </a:lnTo>
                        <a:lnTo>
                          <a:pt x="4067" y="721"/>
                        </a:lnTo>
                        <a:lnTo>
                          <a:pt x="4142" y="764"/>
                        </a:lnTo>
                        <a:lnTo>
                          <a:pt x="5733" y="1426"/>
                        </a:lnTo>
                        <a:lnTo>
                          <a:pt x="5823" y="1479"/>
                        </a:lnTo>
                        <a:lnTo>
                          <a:pt x="5904" y="1543"/>
                        </a:lnTo>
                        <a:lnTo>
                          <a:pt x="5968" y="1623"/>
                        </a:lnTo>
                        <a:lnTo>
                          <a:pt x="6021" y="1714"/>
                        </a:lnTo>
                        <a:lnTo>
                          <a:pt x="6048" y="1815"/>
                        </a:lnTo>
                        <a:lnTo>
                          <a:pt x="6058" y="1922"/>
                        </a:lnTo>
                        <a:lnTo>
                          <a:pt x="6058" y="2632"/>
                        </a:lnTo>
                        <a:lnTo>
                          <a:pt x="6048" y="2728"/>
                        </a:lnTo>
                        <a:lnTo>
                          <a:pt x="6010" y="2814"/>
                        </a:lnTo>
                        <a:lnTo>
                          <a:pt x="5957" y="2883"/>
                        </a:lnTo>
                        <a:lnTo>
                          <a:pt x="5882" y="2942"/>
                        </a:lnTo>
                        <a:lnTo>
                          <a:pt x="5797" y="2979"/>
                        </a:lnTo>
                        <a:lnTo>
                          <a:pt x="5701" y="2990"/>
                        </a:lnTo>
                        <a:lnTo>
                          <a:pt x="352" y="2990"/>
                        </a:lnTo>
                        <a:lnTo>
                          <a:pt x="261" y="2979"/>
                        </a:lnTo>
                        <a:lnTo>
                          <a:pt x="176" y="2942"/>
                        </a:lnTo>
                        <a:lnTo>
                          <a:pt x="101" y="2883"/>
                        </a:lnTo>
                        <a:lnTo>
                          <a:pt x="48" y="2814"/>
                        </a:lnTo>
                        <a:lnTo>
                          <a:pt x="10" y="2728"/>
                        </a:lnTo>
                        <a:lnTo>
                          <a:pt x="0" y="2632"/>
                        </a:lnTo>
                        <a:lnTo>
                          <a:pt x="0" y="1922"/>
                        </a:lnTo>
                        <a:lnTo>
                          <a:pt x="10" y="1815"/>
                        </a:lnTo>
                        <a:lnTo>
                          <a:pt x="37" y="1714"/>
                        </a:lnTo>
                        <a:lnTo>
                          <a:pt x="85" y="1623"/>
                        </a:lnTo>
                        <a:lnTo>
                          <a:pt x="154" y="1543"/>
                        </a:lnTo>
                        <a:lnTo>
                          <a:pt x="235" y="1479"/>
                        </a:lnTo>
                        <a:lnTo>
                          <a:pt x="325" y="1426"/>
                        </a:lnTo>
                        <a:lnTo>
                          <a:pt x="1916" y="764"/>
                        </a:lnTo>
                        <a:lnTo>
                          <a:pt x="1991" y="721"/>
                        </a:lnTo>
                        <a:lnTo>
                          <a:pt x="2055" y="662"/>
                        </a:lnTo>
                        <a:lnTo>
                          <a:pt x="2098" y="598"/>
                        </a:lnTo>
                        <a:lnTo>
                          <a:pt x="2130" y="518"/>
                        </a:lnTo>
                        <a:lnTo>
                          <a:pt x="2135" y="433"/>
                        </a:lnTo>
                        <a:lnTo>
                          <a:pt x="2135" y="0"/>
                        </a:lnTo>
                        <a:close/>
                      </a:path>
                    </a:pathLst>
                  </a:custGeom>
                  <a:solidFill>
                    <a:srgbClr val="E8AB6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6" name="Freeform 40">
                    <a:extLst>
                      <a:ext uri="{FF2B5EF4-FFF2-40B4-BE49-F238E27FC236}">
                        <a16:creationId xmlns:a16="http://schemas.microsoft.com/office/drawing/2014/main" id="{045FC6E2-D667-4207-ABCB-F204A1A9AE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4012432"/>
                    <a:ext cx="1570890" cy="571775"/>
                  </a:xfrm>
                  <a:custGeom>
                    <a:avLst/>
                    <a:gdLst>
                      <a:gd name="T0" fmla="*/ 1863 w 6058"/>
                      <a:gd name="T1" fmla="*/ 0 h 2205"/>
                      <a:gd name="T2" fmla="*/ 3026 w 6058"/>
                      <a:gd name="T3" fmla="*/ 502 h 2205"/>
                      <a:gd name="T4" fmla="*/ 4190 w 6058"/>
                      <a:gd name="T5" fmla="*/ 0 h 2205"/>
                      <a:gd name="T6" fmla="*/ 5733 w 6058"/>
                      <a:gd name="T7" fmla="*/ 641 h 2205"/>
                      <a:gd name="T8" fmla="*/ 5823 w 6058"/>
                      <a:gd name="T9" fmla="*/ 694 h 2205"/>
                      <a:gd name="T10" fmla="*/ 5904 w 6058"/>
                      <a:gd name="T11" fmla="*/ 758 h 2205"/>
                      <a:gd name="T12" fmla="*/ 5968 w 6058"/>
                      <a:gd name="T13" fmla="*/ 838 h 2205"/>
                      <a:gd name="T14" fmla="*/ 6021 w 6058"/>
                      <a:gd name="T15" fmla="*/ 929 h 2205"/>
                      <a:gd name="T16" fmla="*/ 6048 w 6058"/>
                      <a:gd name="T17" fmla="*/ 1030 h 2205"/>
                      <a:gd name="T18" fmla="*/ 6058 w 6058"/>
                      <a:gd name="T19" fmla="*/ 1137 h 2205"/>
                      <a:gd name="T20" fmla="*/ 6058 w 6058"/>
                      <a:gd name="T21" fmla="*/ 1847 h 2205"/>
                      <a:gd name="T22" fmla="*/ 6048 w 6058"/>
                      <a:gd name="T23" fmla="*/ 1943 h 2205"/>
                      <a:gd name="T24" fmla="*/ 6010 w 6058"/>
                      <a:gd name="T25" fmla="*/ 2029 h 2205"/>
                      <a:gd name="T26" fmla="*/ 5957 w 6058"/>
                      <a:gd name="T27" fmla="*/ 2098 h 2205"/>
                      <a:gd name="T28" fmla="*/ 5882 w 6058"/>
                      <a:gd name="T29" fmla="*/ 2157 h 2205"/>
                      <a:gd name="T30" fmla="*/ 5797 w 6058"/>
                      <a:gd name="T31" fmla="*/ 2194 h 2205"/>
                      <a:gd name="T32" fmla="*/ 5701 w 6058"/>
                      <a:gd name="T33" fmla="*/ 2205 h 2205"/>
                      <a:gd name="T34" fmla="*/ 352 w 6058"/>
                      <a:gd name="T35" fmla="*/ 2205 h 2205"/>
                      <a:gd name="T36" fmla="*/ 261 w 6058"/>
                      <a:gd name="T37" fmla="*/ 2194 h 2205"/>
                      <a:gd name="T38" fmla="*/ 176 w 6058"/>
                      <a:gd name="T39" fmla="*/ 2157 h 2205"/>
                      <a:gd name="T40" fmla="*/ 101 w 6058"/>
                      <a:gd name="T41" fmla="*/ 2098 h 2205"/>
                      <a:gd name="T42" fmla="*/ 48 w 6058"/>
                      <a:gd name="T43" fmla="*/ 2029 h 2205"/>
                      <a:gd name="T44" fmla="*/ 10 w 6058"/>
                      <a:gd name="T45" fmla="*/ 1943 h 2205"/>
                      <a:gd name="T46" fmla="*/ 0 w 6058"/>
                      <a:gd name="T47" fmla="*/ 1847 h 2205"/>
                      <a:gd name="T48" fmla="*/ 0 w 6058"/>
                      <a:gd name="T49" fmla="*/ 1137 h 2205"/>
                      <a:gd name="T50" fmla="*/ 10 w 6058"/>
                      <a:gd name="T51" fmla="*/ 1030 h 2205"/>
                      <a:gd name="T52" fmla="*/ 37 w 6058"/>
                      <a:gd name="T53" fmla="*/ 929 h 2205"/>
                      <a:gd name="T54" fmla="*/ 85 w 6058"/>
                      <a:gd name="T55" fmla="*/ 838 h 2205"/>
                      <a:gd name="T56" fmla="*/ 154 w 6058"/>
                      <a:gd name="T57" fmla="*/ 758 h 2205"/>
                      <a:gd name="T58" fmla="*/ 235 w 6058"/>
                      <a:gd name="T59" fmla="*/ 694 h 2205"/>
                      <a:gd name="T60" fmla="*/ 325 w 6058"/>
                      <a:gd name="T61" fmla="*/ 641 h 2205"/>
                      <a:gd name="T62" fmla="*/ 1863 w 6058"/>
                      <a:gd name="T63" fmla="*/ 0 h 2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6058" h="2205">
                        <a:moveTo>
                          <a:pt x="1863" y="0"/>
                        </a:moveTo>
                        <a:lnTo>
                          <a:pt x="3026" y="502"/>
                        </a:lnTo>
                        <a:lnTo>
                          <a:pt x="4190" y="0"/>
                        </a:lnTo>
                        <a:lnTo>
                          <a:pt x="5733" y="641"/>
                        </a:lnTo>
                        <a:lnTo>
                          <a:pt x="5823" y="694"/>
                        </a:lnTo>
                        <a:lnTo>
                          <a:pt x="5904" y="758"/>
                        </a:lnTo>
                        <a:lnTo>
                          <a:pt x="5968" y="838"/>
                        </a:lnTo>
                        <a:lnTo>
                          <a:pt x="6021" y="929"/>
                        </a:lnTo>
                        <a:lnTo>
                          <a:pt x="6048" y="1030"/>
                        </a:lnTo>
                        <a:lnTo>
                          <a:pt x="6058" y="1137"/>
                        </a:lnTo>
                        <a:lnTo>
                          <a:pt x="6058" y="1847"/>
                        </a:lnTo>
                        <a:lnTo>
                          <a:pt x="6048" y="1943"/>
                        </a:lnTo>
                        <a:lnTo>
                          <a:pt x="6010" y="2029"/>
                        </a:lnTo>
                        <a:lnTo>
                          <a:pt x="5957" y="2098"/>
                        </a:lnTo>
                        <a:lnTo>
                          <a:pt x="5882" y="2157"/>
                        </a:lnTo>
                        <a:lnTo>
                          <a:pt x="5797" y="2194"/>
                        </a:lnTo>
                        <a:lnTo>
                          <a:pt x="5701" y="2205"/>
                        </a:lnTo>
                        <a:lnTo>
                          <a:pt x="352" y="2205"/>
                        </a:lnTo>
                        <a:lnTo>
                          <a:pt x="261" y="2194"/>
                        </a:lnTo>
                        <a:lnTo>
                          <a:pt x="176" y="2157"/>
                        </a:lnTo>
                        <a:lnTo>
                          <a:pt x="101" y="2098"/>
                        </a:lnTo>
                        <a:lnTo>
                          <a:pt x="48" y="2029"/>
                        </a:lnTo>
                        <a:lnTo>
                          <a:pt x="10" y="1943"/>
                        </a:lnTo>
                        <a:lnTo>
                          <a:pt x="0" y="1847"/>
                        </a:lnTo>
                        <a:lnTo>
                          <a:pt x="0" y="1137"/>
                        </a:lnTo>
                        <a:lnTo>
                          <a:pt x="10" y="1030"/>
                        </a:lnTo>
                        <a:lnTo>
                          <a:pt x="37" y="929"/>
                        </a:lnTo>
                        <a:lnTo>
                          <a:pt x="85" y="838"/>
                        </a:lnTo>
                        <a:lnTo>
                          <a:pt x="154" y="758"/>
                        </a:lnTo>
                        <a:lnTo>
                          <a:pt x="235" y="694"/>
                        </a:lnTo>
                        <a:lnTo>
                          <a:pt x="325" y="641"/>
                        </a:lnTo>
                        <a:lnTo>
                          <a:pt x="1863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7" name="Freeform 41">
                    <a:extLst>
                      <a:ext uri="{FF2B5EF4-FFF2-40B4-BE49-F238E27FC236}">
                        <a16:creationId xmlns:a16="http://schemas.microsoft.com/office/drawing/2014/main" id="{640A5E06-655B-4239-B6E4-92EAC9C4DC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0195" y="3808875"/>
                    <a:ext cx="582925" cy="252048"/>
                  </a:xfrm>
                  <a:custGeom>
                    <a:avLst/>
                    <a:gdLst>
                      <a:gd name="T0" fmla="*/ 465 w 2248"/>
                      <a:gd name="T1" fmla="*/ 0 h 972"/>
                      <a:gd name="T2" fmla="*/ 2248 w 2248"/>
                      <a:gd name="T3" fmla="*/ 0 h 972"/>
                      <a:gd name="T4" fmla="*/ 2248 w 2248"/>
                      <a:gd name="T5" fmla="*/ 11 h 972"/>
                      <a:gd name="T6" fmla="*/ 2242 w 2248"/>
                      <a:gd name="T7" fmla="*/ 32 h 972"/>
                      <a:gd name="T8" fmla="*/ 2226 w 2248"/>
                      <a:gd name="T9" fmla="*/ 69 h 972"/>
                      <a:gd name="T10" fmla="*/ 2210 w 2248"/>
                      <a:gd name="T11" fmla="*/ 118 h 972"/>
                      <a:gd name="T12" fmla="*/ 2184 w 2248"/>
                      <a:gd name="T13" fmla="*/ 176 h 972"/>
                      <a:gd name="T14" fmla="*/ 2146 w 2248"/>
                      <a:gd name="T15" fmla="*/ 240 h 972"/>
                      <a:gd name="T16" fmla="*/ 2104 w 2248"/>
                      <a:gd name="T17" fmla="*/ 310 h 972"/>
                      <a:gd name="T18" fmla="*/ 2056 w 2248"/>
                      <a:gd name="T19" fmla="*/ 384 h 972"/>
                      <a:gd name="T20" fmla="*/ 1992 w 2248"/>
                      <a:gd name="T21" fmla="*/ 465 h 972"/>
                      <a:gd name="T22" fmla="*/ 1922 w 2248"/>
                      <a:gd name="T23" fmla="*/ 539 h 972"/>
                      <a:gd name="T24" fmla="*/ 1837 w 2248"/>
                      <a:gd name="T25" fmla="*/ 614 h 972"/>
                      <a:gd name="T26" fmla="*/ 1741 w 2248"/>
                      <a:gd name="T27" fmla="*/ 689 h 972"/>
                      <a:gd name="T28" fmla="*/ 1634 w 2248"/>
                      <a:gd name="T29" fmla="*/ 758 h 972"/>
                      <a:gd name="T30" fmla="*/ 1516 w 2248"/>
                      <a:gd name="T31" fmla="*/ 822 h 972"/>
                      <a:gd name="T32" fmla="*/ 1383 w 2248"/>
                      <a:gd name="T33" fmla="*/ 876 h 972"/>
                      <a:gd name="T34" fmla="*/ 1234 w 2248"/>
                      <a:gd name="T35" fmla="*/ 918 h 972"/>
                      <a:gd name="T36" fmla="*/ 1068 w 2248"/>
                      <a:gd name="T37" fmla="*/ 950 h 972"/>
                      <a:gd name="T38" fmla="*/ 892 w 2248"/>
                      <a:gd name="T39" fmla="*/ 966 h 972"/>
                      <a:gd name="T40" fmla="*/ 694 w 2248"/>
                      <a:gd name="T41" fmla="*/ 972 h 972"/>
                      <a:gd name="T42" fmla="*/ 481 w 2248"/>
                      <a:gd name="T43" fmla="*/ 956 h 972"/>
                      <a:gd name="T44" fmla="*/ 251 w 2248"/>
                      <a:gd name="T45" fmla="*/ 924 h 972"/>
                      <a:gd name="T46" fmla="*/ 0 w 2248"/>
                      <a:gd name="T47" fmla="*/ 865 h 972"/>
                      <a:gd name="T48" fmla="*/ 246 w 2248"/>
                      <a:gd name="T49" fmla="*/ 764 h 972"/>
                      <a:gd name="T50" fmla="*/ 321 w 2248"/>
                      <a:gd name="T51" fmla="*/ 721 h 972"/>
                      <a:gd name="T52" fmla="*/ 385 w 2248"/>
                      <a:gd name="T53" fmla="*/ 662 h 972"/>
                      <a:gd name="T54" fmla="*/ 428 w 2248"/>
                      <a:gd name="T55" fmla="*/ 598 h 972"/>
                      <a:gd name="T56" fmla="*/ 460 w 2248"/>
                      <a:gd name="T57" fmla="*/ 518 h 972"/>
                      <a:gd name="T58" fmla="*/ 465 w 2248"/>
                      <a:gd name="T59" fmla="*/ 433 h 972"/>
                      <a:gd name="T60" fmla="*/ 465 w 2248"/>
                      <a:gd name="T61" fmla="*/ 0 h 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248" h="972">
                        <a:moveTo>
                          <a:pt x="465" y="0"/>
                        </a:moveTo>
                        <a:lnTo>
                          <a:pt x="2248" y="0"/>
                        </a:lnTo>
                        <a:lnTo>
                          <a:pt x="2248" y="11"/>
                        </a:lnTo>
                        <a:lnTo>
                          <a:pt x="2242" y="32"/>
                        </a:lnTo>
                        <a:lnTo>
                          <a:pt x="2226" y="69"/>
                        </a:lnTo>
                        <a:lnTo>
                          <a:pt x="2210" y="118"/>
                        </a:lnTo>
                        <a:lnTo>
                          <a:pt x="2184" y="176"/>
                        </a:lnTo>
                        <a:lnTo>
                          <a:pt x="2146" y="240"/>
                        </a:lnTo>
                        <a:lnTo>
                          <a:pt x="2104" y="310"/>
                        </a:lnTo>
                        <a:lnTo>
                          <a:pt x="2056" y="384"/>
                        </a:lnTo>
                        <a:lnTo>
                          <a:pt x="1992" y="465"/>
                        </a:lnTo>
                        <a:lnTo>
                          <a:pt x="1922" y="539"/>
                        </a:lnTo>
                        <a:lnTo>
                          <a:pt x="1837" y="614"/>
                        </a:lnTo>
                        <a:lnTo>
                          <a:pt x="1741" y="689"/>
                        </a:lnTo>
                        <a:lnTo>
                          <a:pt x="1634" y="758"/>
                        </a:lnTo>
                        <a:lnTo>
                          <a:pt x="1516" y="822"/>
                        </a:lnTo>
                        <a:lnTo>
                          <a:pt x="1383" y="876"/>
                        </a:lnTo>
                        <a:lnTo>
                          <a:pt x="1234" y="918"/>
                        </a:lnTo>
                        <a:lnTo>
                          <a:pt x="1068" y="950"/>
                        </a:lnTo>
                        <a:lnTo>
                          <a:pt x="892" y="966"/>
                        </a:lnTo>
                        <a:lnTo>
                          <a:pt x="694" y="972"/>
                        </a:lnTo>
                        <a:lnTo>
                          <a:pt x="481" y="956"/>
                        </a:lnTo>
                        <a:lnTo>
                          <a:pt x="251" y="924"/>
                        </a:lnTo>
                        <a:lnTo>
                          <a:pt x="0" y="865"/>
                        </a:lnTo>
                        <a:lnTo>
                          <a:pt x="246" y="764"/>
                        </a:lnTo>
                        <a:lnTo>
                          <a:pt x="321" y="721"/>
                        </a:lnTo>
                        <a:lnTo>
                          <a:pt x="385" y="662"/>
                        </a:lnTo>
                        <a:lnTo>
                          <a:pt x="428" y="598"/>
                        </a:lnTo>
                        <a:lnTo>
                          <a:pt x="460" y="518"/>
                        </a:lnTo>
                        <a:lnTo>
                          <a:pt x="465" y="433"/>
                        </a:lnTo>
                        <a:lnTo>
                          <a:pt x="465" y="0"/>
                        </a:lnTo>
                        <a:close/>
                      </a:path>
                    </a:pathLst>
                  </a:custGeom>
                  <a:solidFill>
                    <a:srgbClr val="D2946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8" name="Freeform 42">
                    <a:extLst>
                      <a:ext uri="{FF2B5EF4-FFF2-40B4-BE49-F238E27FC236}">
                        <a16:creationId xmlns:a16="http://schemas.microsoft.com/office/drawing/2014/main" id="{42D93A19-130E-4B0A-87A2-83E12992E1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4210284"/>
                    <a:ext cx="276682" cy="373923"/>
                  </a:xfrm>
                  <a:custGeom>
                    <a:avLst/>
                    <a:gdLst>
                      <a:gd name="T0" fmla="*/ 149 w 1067"/>
                      <a:gd name="T1" fmla="*/ 0 h 1442"/>
                      <a:gd name="T2" fmla="*/ 864 w 1067"/>
                      <a:gd name="T3" fmla="*/ 566 h 1442"/>
                      <a:gd name="T4" fmla="*/ 950 w 1067"/>
                      <a:gd name="T5" fmla="*/ 652 h 1442"/>
                      <a:gd name="T6" fmla="*/ 1014 w 1067"/>
                      <a:gd name="T7" fmla="*/ 753 h 1442"/>
                      <a:gd name="T8" fmla="*/ 1051 w 1067"/>
                      <a:gd name="T9" fmla="*/ 865 h 1442"/>
                      <a:gd name="T10" fmla="*/ 1067 w 1067"/>
                      <a:gd name="T11" fmla="*/ 988 h 1442"/>
                      <a:gd name="T12" fmla="*/ 1067 w 1067"/>
                      <a:gd name="T13" fmla="*/ 1442 h 1442"/>
                      <a:gd name="T14" fmla="*/ 352 w 1067"/>
                      <a:gd name="T15" fmla="*/ 1442 h 1442"/>
                      <a:gd name="T16" fmla="*/ 261 w 1067"/>
                      <a:gd name="T17" fmla="*/ 1431 h 1442"/>
                      <a:gd name="T18" fmla="*/ 176 w 1067"/>
                      <a:gd name="T19" fmla="*/ 1394 h 1442"/>
                      <a:gd name="T20" fmla="*/ 101 w 1067"/>
                      <a:gd name="T21" fmla="*/ 1335 h 1442"/>
                      <a:gd name="T22" fmla="*/ 48 w 1067"/>
                      <a:gd name="T23" fmla="*/ 1266 h 1442"/>
                      <a:gd name="T24" fmla="*/ 10 w 1067"/>
                      <a:gd name="T25" fmla="*/ 1180 h 1442"/>
                      <a:gd name="T26" fmla="*/ 0 w 1067"/>
                      <a:gd name="T27" fmla="*/ 1084 h 1442"/>
                      <a:gd name="T28" fmla="*/ 0 w 1067"/>
                      <a:gd name="T29" fmla="*/ 374 h 1442"/>
                      <a:gd name="T30" fmla="*/ 10 w 1067"/>
                      <a:gd name="T31" fmla="*/ 267 h 1442"/>
                      <a:gd name="T32" fmla="*/ 37 w 1067"/>
                      <a:gd name="T33" fmla="*/ 166 h 1442"/>
                      <a:gd name="T34" fmla="*/ 85 w 1067"/>
                      <a:gd name="T35" fmla="*/ 81 h 1442"/>
                      <a:gd name="T36" fmla="*/ 149 w 1067"/>
                      <a:gd name="T37" fmla="*/ 0 h 1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67" h="1442">
                        <a:moveTo>
                          <a:pt x="149" y="0"/>
                        </a:moveTo>
                        <a:lnTo>
                          <a:pt x="864" y="566"/>
                        </a:lnTo>
                        <a:lnTo>
                          <a:pt x="950" y="652"/>
                        </a:lnTo>
                        <a:lnTo>
                          <a:pt x="1014" y="753"/>
                        </a:lnTo>
                        <a:lnTo>
                          <a:pt x="1051" y="865"/>
                        </a:lnTo>
                        <a:lnTo>
                          <a:pt x="1067" y="988"/>
                        </a:lnTo>
                        <a:lnTo>
                          <a:pt x="1067" y="1442"/>
                        </a:lnTo>
                        <a:lnTo>
                          <a:pt x="352" y="1442"/>
                        </a:lnTo>
                        <a:lnTo>
                          <a:pt x="261" y="1431"/>
                        </a:lnTo>
                        <a:lnTo>
                          <a:pt x="176" y="1394"/>
                        </a:lnTo>
                        <a:lnTo>
                          <a:pt x="101" y="1335"/>
                        </a:lnTo>
                        <a:lnTo>
                          <a:pt x="48" y="1266"/>
                        </a:lnTo>
                        <a:lnTo>
                          <a:pt x="10" y="1180"/>
                        </a:lnTo>
                        <a:lnTo>
                          <a:pt x="0" y="1084"/>
                        </a:lnTo>
                        <a:lnTo>
                          <a:pt x="0" y="374"/>
                        </a:lnTo>
                        <a:lnTo>
                          <a:pt x="10" y="267"/>
                        </a:lnTo>
                        <a:lnTo>
                          <a:pt x="37" y="166"/>
                        </a:lnTo>
                        <a:lnTo>
                          <a:pt x="85" y="81"/>
                        </a:lnTo>
                        <a:lnTo>
                          <a:pt x="14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9" name="Freeform 43">
                    <a:extLst>
                      <a:ext uri="{FF2B5EF4-FFF2-40B4-BE49-F238E27FC236}">
                        <a16:creationId xmlns:a16="http://schemas.microsoft.com/office/drawing/2014/main" id="{53B00B62-AD97-42AF-85ED-D9B90CC3F3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1358" y="4210284"/>
                    <a:ext cx="276682" cy="373923"/>
                  </a:xfrm>
                  <a:custGeom>
                    <a:avLst/>
                    <a:gdLst>
                      <a:gd name="T0" fmla="*/ 918 w 1067"/>
                      <a:gd name="T1" fmla="*/ 0 h 1442"/>
                      <a:gd name="T2" fmla="*/ 982 w 1067"/>
                      <a:gd name="T3" fmla="*/ 81 h 1442"/>
                      <a:gd name="T4" fmla="*/ 1030 w 1067"/>
                      <a:gd name="T5" fmla="*/ 171 h 1442"/>
                      <a:gd name="T6" fmla="*/ 1057 w 1067"/>
                      <a:gd name="T7" fmla="*/ 267 h 1442"/>
                      <a:gd name="T8" fmla="*/ 1067 w 1067"/>
                      <a:gd name="T9" fmla="*/ 374 h 1442"/>
                      <a:gd name="T10" fmla="*/ 1067 w 1067"/>
                      <a:gd name="T11" fmla="*/ 1084 h 1442"/>
                      <a:gd name="T12" fmla="*/ 1057 w 1067"/>
                      <a:gd name="T13" fmla="*/ 1180 h 1442"/>
                      <a:gd name="T14" fmla="*/ 1019 w 1067"/>
                      <a:gd name="T15" fmla="*/ 1266 h 1442"/>
                      <a:gd name="T16" fmla="*/ 966 w 1067"/>
                      <a:gd name="T17" fmla="*/ 1335 h 1442"/>
                      <a:gd name="T18" fmla="*/ 891 w 1067"/>
                      <a:gd name="T19" fmla="*/ 1394 h 1442"/>
                      <a:gd name="T20" fmla="*/ 806 w 1067"/>
                      <a:gd name="T21" fmla="*/ 1431 h 1442"/>
                      <a:gd name="T22" fmla="*/ 710 w 1067"/>
                      <a:gd name="T23" fmla="*/ 1442 h 1442"/>
                      <a:gd name="T24" fmla="*/ 0 w 1067"/>
                      <a:gd name="T25" fmla="*/ 1442 h 1442"/>
                      <a:gd name="T26" fmla="*/ 0 w 1067"/>
                      <a:gd name="T27" fmla="*/ 988 h 1442"/>
                      <a:gd name="T28" fmla="*/ 10 w 1067"/>
                      <a:gd name="T29" fmla="*/ 865 h 1442"/>
                      <a:gd name="T30" fmla="*/ 53 w 1067"/>
                      <a:gd name="T31" fmla="*/ 753 h 1442"/>
                      <a:gd name="T32" fmla="*/ 117 w 1067"/>
                      <a:gd name="T33" fmla="*/ 652 h 1442"/>
                      <a:gd name="T34" fmla="*/ 197 w 1067"/>
                      <a:gd name="T35" fmla="*/ 566 h 1442"/>
                      <a:gd name="T36" fmla="*/ 918 w 1067"/>
                      <a:gd name="T37" fmla="*/ 0 h 1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67" h="1442">
                        <a:moveTo>
                          <a:pt x="918" y="0"/>
                        </a:moveTo>
                        <a:lnTo>
                          <a:pt x="982" y="81"/>
                        </a:lnTo>
                        <a:lnTo>
                          <a:pt x="1030" y="171"/>
                        </a:lnTo>
                        <a:lnTo>
                          <a:pt x="1057" y="267"/>
                        </a:lnTo>
                        <a:lnTo>
                          <a:pt x="1067" y="374"/>
                        </a:lnTo>
                        <a:lnTo>
                          <a:pt x="1067" y="1084"/>
                        </a:lnTo>
                        <a:lnTo>
                          <a:pt x="1057" y="1180"/>
                        </a:lnTo>
                        <a:lnTo>
                          <a:pt x="1019" y="1266"/>
                        </a:lnTo>
                        <a:lnTo>
                          <a:pt x="966" y="1335"/>
                        </a:lnTo>
                        <a:lnTo>
                          <a:pt x="891" y="1394"/>
                        </a:lnTo>
                        <a:lnTo>
                          <a:pt x="806" y="1431"/>
                        </a:lnTo>
                        <a:lnTo>
                          <a:pt x="710" y="1442"/>
                        </a:lnTo>
                        <a:lnTo>
                          <a:pt x="0" y="1442"/>
                        </a:lnTo>
                        <a:lnTo>
                          <a:pt x="0" y="988"/>
                        </a:lnTo>
                        <a:lnTo>
                          <a:pt x="10" y="865"/>
                        </a:lnTo>
                        <a:lnTo>
                          <a:pt x="53" y="753"/>
                        </a:lnTo>
                        <a:lnTo>
                          <a:pt x="117" y="652"/>
                        </a:lnTo>
                        <a:lnTo>
                          <a:pt x="197" y="566"/>
                        </a:lnTo>
                        <a:lnTo>
                          <a:pt x="918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200" name="Freeform 44">
                    <a:extLst>
                      <a:ext uri="{FF2B5EF4-FFF2-40B4-BE49-F238E27FC236}">
                        <a16:creationId xmlns:a16="http://schemas.microsoft.com/office/drawing/2014/main" id="{1147C2F9-5E19-428F-92ED-FA935EB36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86179" y="4142605"/>
                    <a:ext cx="92832" cy="348770"/>
                  </a:xfrm>
                  <a:custGeom>
                    <a:avLst/>
                    <a:gdLst>
                      <a:gd name="T0" fmla="*/ 0 w 358"/>
                      <a:gd name="T1" fmla="*/ 0 h 1345"/>
                      <a:gd name="T2" fmla="*/ 358 w 358"/>
                      <a:gd name="T3" fmla="*/ 0 h 1345"/>
                      <a:gd name="T4" fmla="*/ 358 w 358"/>
                      <a:gd name="T5" fmla="*/ 1196 h 1345"/>
                      <a:gd name="T6" fmla="*/ 347 w 358"/>
                      <a:gd name="T7" fmla="*/ 1255 h 1345"/>
                      <a:gd name="T8" fmla="*/ 315 w 358"/>
                      <a:gd name="T9" fmla="*/ 1303 h 1345"/>
                      <a:gd name="T10" fmla="*/ 262 w 358"/>
                      <a:gd name="T11" fmla="*/ 1335 h 1345"/>
                      <a:gd name="T12" fmla="*/ 203 w 358"/>
                      <a:gd name="T13" fmla="*/ 1345 h 1345"/>
                      <a:gd name="T14" fmla="*/ 150 w 358"/>
                      <a:gd name="T15" fmla="*/ 1345 h 1345"/>
                      <a:gd name="T16" fmla="*/ 91 w 358"/>
                      <a:gd name="T17" fmla="*/ 1335 h 1345"/>
                      <a:gd name="T18" fmla="*/ 43 w 358"/>
                      <a:gd name="T19" fmla="*/ 1303 h 1345"/>
                      <a:gd name="T20" fmla="*/ 11 w 358"/>
                      <a:gd name="T21" fmla="*/ 1255 h 1345"/>
                      <a:gd name="T22" fmla="*/ 0 w 358"/>
                      <a:gd name="T23" fmla="*/ 1196 h 1345"/>
                      <a:gd name="T24" fmla="*/ 0 w 358"/>
                      <a:gd name="T25" fmla="*/ 0 h 1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8" h="1345">
                        <a:moveTo>
                          <a:pt x="0" y="0"/>
                        </a:moveTo>
                        <a:lnTo>
                          <a:pt x="358" y="0"/>
                        </a:lnTo>
                        <a:lnTo>
                          <a:pt x="358" y="1196"/>
                        </a:lnTo>
                        <a:lnTo>
                          <a:pt x="347" y="1255"/>
                        </a:lnTo>
                        <a:lnTo>
                          <a:pt x="315" y="1303"/>
                        </a:lnTo>
                        <a:lnTo>
                          <a:pt x="262" y="1335"/>
                        </a:lnTo>
                        <a:lnTo>
                          <a:pt x="203" y="1345"/>
                        </a:lnTo>
                        <a:lnTo>
                          <a:pt x="150" y="1345"/>
                        </a:lnTo>
                        <a:lnTo>
                          <a:pt x="91" y="1335"/>
                        </a:lnTo>
                        <a:lnTo>
                          <a:pt x="43" y="1303"/>
                        </a:lnTo>
                        <a:lnTo>
                          <a:pt x="11" y="1255"/>
                        </a:lnTo>
                        <a:lnTo>
                          <a:pt x="0" y="11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201" name="Freeform 45">
                    <a:extLst>
                      <a:ext uri="{FF2B5EF4-FFF2-40B4-BE49-F238E27FC236}">
                        <a16:creationId xmlns:a16="http://schemas.microsoft.com/office/drawing/2014/main" id="{AA1C8DAA-C3C7-4E40-8BC0-2D4840881F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62302" y="3937751"/>
                    <a:ext cx="369515" cy="336323"/>
                  </a:xfrm>
                  <a:custGeom>
                    <a:avLst/>
                    <a:gdLst>
                      <a:gd name="T0" fmla="*/ 299 w 1425"/>
                      <a:gd name="T1" fmla="*/ 0 h 1297"/>
                      <a:gd name="T2" fmla="*/ 352 w 1425"/>
                      <a:gd name="T3" fmla="*/ 0 h 1297"/>
                      <a:gd name="T4" fmla="*/ 406 w 1425"/>
                      <a:gd name="T5" fmla="*/ 26 h 1297"/>
                      <a:gd name="T6" fmla="*/ 1425 w 1425"/>
                      <a:gd name="T7" fmla="*/ 790 h 1297"/>
                      <a:gd name="T8" fmla="*/ 833 w 1425"/>
                      <a:gd name="T9" fmla="*/ 1265 h 1297"/>
                      <a:gd name="T10" fmla="*/ 779 w 1425"/>
                      <a:gd name="T11" fmla="*/ 1292 h 1297"/>
                      <a:gd name="T12" fmla="*/ 721 w 1425"/>
                      <a:gd name="T13" fmla="*/ 1297 h 1297"/>
                      <a:gd name="T14" fmla="*/ 667 w 1425"/>
                      <a:gd name="T15" fmla="*/ 1276 h 1297"/>
                      <a:gd name="T16" fmla="*/ 625 w 1425"/>
                      <a:gd name="T17" fmla="*/ 1238 h 1297"/>
                      <a:gd name="T18" fmla="*/ 0 w 1425"/>
                      <a:gd name="T19" fmla="*/ 363 h 1297"/>
                      <a:gd name="T20" fmla="*/ 203 w 1425"/>
                      <a:gd name="T21" fmla="*/ 58 h 1297"/>
                      <a:gd name="T22" fmla="*/ 246 w 1425"/>
                      <a:gd name="T23" fmla="*/ 21 h 1297"/>
                      <a:gd name="T24" fmla="*/ 299 w 1425"/>
                      <a:gd name="T25" fmla="*/ 0 h 1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25" h="1297">
                        <a:moveTo>
                          <a:pt x="299" y="0"/>
                        </a:moveTo>
                        <a:lnTo>
                          <a:pt x="352" y="0"/>
                        </a:lnTo>
                        <a:lnTo>
                          <a:pt x="406" y="26"/>
                        </a:lnTo>
                        <a:lnTo>
                          <a:pt x="1425" y="790"/>
                        </a:lnTo>
                        <a:lnTo>
                          <a:pt x="833" y="1265"/>
                        </a:lnTo>
                        <a:lnTo>
                          <a:pt x="779" y="1292"/>
                        </a:lnTo>
                        <a:lnTo>
                          <a:pt x="721" y="1297"/>
                        </a:lnTo>
                        <a:lnTo>
                          <a:pt x="667" y="1276"/>
                        </a:lnTo>
                        <a:lnTo>
                          <a:pt x="625" y="1238"/>
                        </a:lnTo>
                        <a:lnTo>
                          <a:pt x="0" y="363"/>
                        </a:lnTo>
                        <a:lnTo>
                          <a:pt x="203" y="58"/>
                        </a:lnTo>
                        <a:lnTo>
                          <a:pt x="246" y="21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202" name="Freeform 46">
                    <a:extLst>
                      <a:ext uri="{FF2B5EF4-FFF2-40B4-BE49-F238E27FC236}">
                        <a16:creationId xmlns:a16="http://schemas.microsoft.com/office/drawing/2014/main" id="{8CF85252-F60C-4953-96D3-2B49131B09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1817" y="3937751"/>
                    <a:ext cx="371070" cy="336323"/>
                  </a:xfrm>
                  <a:custGeom>
                    <a:avLst/>
                    <a:gdLst>
                      <a:gd name="T0" fmla="*/ 1132 w 1431"/>
                      <a:gd name="T1" fmla="*/ 0 h 1297"/>
                      <a:gd name="T2" fmla="*/ 1185 w 1431"/>
                      <a:gd name="T3" fmla="*/ 21 h 1297"/>
                      <a:gd name="T4" fmla="*/ 1228 w 1431"/>
                      <a:gd name="T5" fmla="*/ 58 h 1297"/>
                      <a:gd name="T6" fmla="*/ 1431 w 1431"/>
                      <a:gd name="T7" fmla="*/ 363 h 1297"/>
                      <a:gd name="T8" fmla="*/ 801 w 1431"/>
                      <a:gd name="T9" fmla="*/ 1238 h 1297"/>
                      <a:gd name="T10" fmla="*/ 758 w 1431"/>
                      <a:gd name="T11" fmla="*/ 1276 h 1297"/>
                      <a:gd name="T12" fmla="*/ 705 w 1431"/>
                      <a:gd name="T13" fmla="*/ 1297 h 1297"/>
                      <a:gd name="T14" fmla="*/ 652 w 1431"/>
                      <a:gd name="T15" fmla="*/ 1292 h 1297"/>
                      <a:gd name="T16" fmla="*/ 598 w 1431"/>
                      <a:gd name="T17" fmla="*/ 1265 h 1297"/>
                      <a:gd name="T18" fmla="*/ 0 w 1431"/>
                      <a:gd name="T19" fmla="*/ 790 h 1297"/>
                      <a:gd name="T20" fmla="*/ 1025 w 1431"/>
                      <a:gd name="T21" fmla="*/ 26 h 1297"/>
                      <a:gd name="T22" fmla="*/ 1079 w 1431"/>
                      <a:gd name="T23" fmla="*/ 0 h 1297"/>
                      <a:gd name="T24" fmla="*/ 1132 w 1431"/>
                      <a:gd name="T25" fmla="*/ 0 h 1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31" h="1297">
                        <a:moveTo>
                          <a:pt x="1132" y="0"/>
                        </a:moveTo>
                        <a:lnTo>
                          <a:pt x="1185" y="21"/>
                        </a:lnTo>
                        <a:lnTo>
                          <a:pt x="1228" y="58"/>
                        </a:lnTo>
                        <a:lnTo>
                          <a:pt x="1431" y="363"/>
                        </a:lnTo>
                        <a:lnTo>
                          <a:pt x="801" y="1238"/>
                        </a:lnTo>
                        <a:lnTo>
                          <a:pt x="758" y="1276"/>
                        </a:lnTo>
                        <a:lnTo>
                          <a:pt x="705" y="1297"/>
                        </a:lnTo>
                        <a:lnTo>
                          <a:pt x="652" y="1292"/>
                        </a:lnTo>
                        <a:lnTo>
                          <a:pt x="598" y="1265"/>
                        </a:lnTo>
                        <a:lnTo>
                          <a:pt x="0" y="790"/>
                        </a:lnTo>
                        <a:lnTo>
                          <a:pt x="1025" y="26"/>
                        </a:lnTo>
                        <a:lnTo>
                          <a:pt x="1079" y="0"/>
                        </a:lnTo>
                        <a:lnTo>
                          <a:pt x="1132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203" name="Freeform 47">
                    <a:extLst>
                      <a:ext uri="{FF2B5EF4-FFF2-40B4-BE49-F238E27FC236}">
                        <a16:creationId xmlns:a16="http://schemas.microsoft.com/office/drawing/2014/main" id="{7B04D018-05EB-497F-A2C6-2A9518002B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79324" y="2918669"/>
                    <a:ext cx="913544" cy="996781"/>
                  </a:xfrm>
                  <a:custGeom>
                    <a:avLst/>
                    <a:gdLst>
                      <a:gd name="T0" fmla="*/ 2637 w 3523"/>
                      <a:gd name="T1" fmla="*/ 0 h 3844"/>
                      <a:gd name="T2" fmla="*/ 2706 w 3523"/>
                      <a:gd name="T3" fmla="*/ 107 h 3844"/>
                      <a:gd name="T4" fmla="*/ 2792 w 3523"/>
                      <a:gd name="T5" fmla="*/ 214 h 3844"/>
                      <a:gd name="T6" fmla="*/ 2898 w 3523"/>
                      <a:gd name="T7" fmla="*/ 320 h 3844"/>
                      <a:gd name="T8" fmla="*/ 3010 w 3523"/>
                      <a:gd name="T9" fmla="*/ 427 h 3844"/>
                      <a:gd name="T10" fmla="*/ 3123 w 3523"/>
                      <a:gd name="T11" fmla="*/ 534 h 3844"/>
                      <a:gd name="T12" fmla="*/ 3235 w 3523"/>
                      <a:gd name="T13" fmla="*/ 646 h 3844"/>
                      <a:gd name="T14" fmla="*/ 3336 w 3523"/>
                      <a:gd name="T15" fmla="*/ 763 h 3844"/>
                      <a:gd name="T16" fmla="*/ 3421 w 3523"/>
                      <a:gd name="T17" fmla="*/ 886 h 3844"/>
                      <a:gd name="T18" fmla="*/ 3486 w 3523"/>
                      <a:gd name="T19" fmla="*/ 1009 h 3844"/>
                      <a:gd name="T20" fmla="*/ 3523 w 3523"/>
                      <a:gd name="T21" fmla="*/ 1143 h 3844"/>
                      <a:gd name="T22" fmla="*/ 3523 w 3523"/>
                      <a:gd name="T23" fmla="*/ 1276 h 3844"/>
                      <a:gd name="T24" fmla="*/ 3512 w 3523"/>
                      <a:gd name="T25" fmla="*/ 1409 h 3844"/>
                      <a:gd name="T26" fmla="*/ 3384 w 3523"/>
                      <a:gd name="T27" fmla="*/ 2659 h 3844"/>
                      <a:gd name="T28" fmla="*/ 3363 w 3523"/>
                      <a:gd name="T29" fmla="*/ 2798 h 3844"/>
                      <a:gd name="T30" fmla="*/ 3309 w 3523"/>
                      <a:gd name="T31" fmla="*/ 2926 h 3844"/>
                      <a:gd name="T32" fmla="*/ 3235 w 3523"/>
                      <a:gd name="T33" fmla="*/ 3038 h 3844"/>
                      <a:gd name="T34" fmla="*/ 3139 w 3523"/>
                      <a:gd name="T35" fmla="*/ 3139 h 3844"/>
                      <a:gd name="T36" fmla="*/ 3021 w 3523"/>
                      <a:gd name="T37" fmla="*/ 3219 h 3844"/>
                      <a:gd name="T38" fmla="*/ 2007 w 3523"/>
                      <a:gd name="T39" fmla="*/ 3780 h 3844"/>
                      <a:gd name="T40" fmla="*/ 1905 w 3523"/>
                      <a:gd name="T41" fmla="*/ 3823 h 3844"/>
                      <a:gd name="T42" fmla="*/ 1799 w 3523"/>
                      <a:gd name="T43" fmla="*/ 3844 h 3844"/>
                      <a:gd name="T44" fmla="*/ 1692 w 3523"/>
                      <a:gd name="T45" fmla="*/ 3844 h 3844"/>
                      <a:gd name="T46" fmla="*/ 1591 w 3523"/>
                      <a:gd name="T47" fmla="*/ 3823 h 3844"/>
                      <a:gd name="T48" fmla="*/ 1489 w 3523"/>
                      <a:gd name="T49" fmla="*/ 3780 h 3844"/>
                      <a:gd name="T50" fmla="*/ 475 w 3523"/>
                      <a:gd name="T51" fmla="*/ 3219 h 3844"/>
                      <a:gd name="T52" fmla="*/ 357 w 3523"/>
                      <a:gd name="T53" fmla="*/ 3139 h 3844"/>
                      <a:gd name="T54" fmla="*/ 261 w 3523"/>
                      <a:gd name="T55" fmla="*/ 3038 h 3844"/>
                      <a:gd name="T56" fmla="*/ 187 w 3523"/>
                      <a:gd name="T57" fmla="*/ 2926 h 3844"/>
                      <a:gd name="T58" fmla="*/ 133 w 3523"/>
                      <a:gd name="T59" fmla="*/ 2798 h 3844"/>
                      <a:gd name="T60" fmla="*/ 107 w 3523"/>
                      <a:gd name="T61" fmla="*/ 2659 h 3844"/>
                      <a:gd name="T62" fmla="*/ 0 w 3523"/>
                      <a:gd name="T63" fmla="*/ 1607 h 3844"/>
                      <a:gd name="T64" fmla="*/ 5 w 3523"/>
                      <a:gd name="T65" fmla="*/ 1442 h 3844"/>
                      <a:gd name="T66" fmla="*/ 32 w 3523"/>
                      <a:gd name="T67" fmla="*/ 1292 h 3844"/>
                      <a:gd name="T68" fmla="*/ 75 w 3523"/>
                      <a:gd name="T69" fmla="*/ 1164 h 3844"/>
                      <a:gd name="T70" fmla="*/ 133 w 3523"/>
                      <a:gd name="T71" fmla="*/ 1057 h 3844"/>
                      <a:gd name="T72" fmla="*/ 203 w 3523"/>
                      <a:gd name="T73" fmla="*/ 961 h 3844"/>
                      <a:gd name="T74" fmla="*/ 283 w 3523"/>
                      <a:gd name="T75" fmla="*/ 881 h 3844"/>
                      <a:gd name="T76" fmla="*/ 379 w 3523"/>
                      <a:gd name="T77" fmla="*/ 812 h 3844"/>
                      <a:gd name="T78" fmla="*/ 486 w 3523"/>
                      <a:gd name="T79" fmla="*/ 758 h 3844"/>
                      <a:gd name="T80" fmla="*/ 598 w 3523"/>
                      <a:gd name="T81" fmla="*/ 710 h 3844"/>
                      <a:gd name="T82" fmla="*/ 720 w 3523"/>
                      <a:gd name="T83" fmla="*/ 667 h 3844"/>
                      <a:gd name="T84" fmla="*/ 849 w 3523"/>
                      <a:gd name="T85" fmla="*/ 635 h 3844"/>
                      <a:gd name="T86" fmla="*/ 982 w 3523"/>
                      <a:gd name="T87" fmla="*/ 603 h 3844"/>
                      <a:gd name="T88" fmla="*/ 1126 w 3523"/>
                      <a:gd name="T89" fmla="*/ 577 h 3844"/>
                      <a:gd name="T90" fmla="*/ 1265 w 3523"/>
                      <a:gd name="T91" fmla="*/ 550 h 3844"/>
                      <a:gd name="T92" fmla="*/ 1409 w 3523"/>
                      <a:gd name="T93" fmla="*/ 529 h 3844"/>
                      <a:gd name="T94" fmla="*/ 1559 w 3523"/>
                      <a:gd name="T95" fmla="*/ 496 h 3844"/>
                      <a:gd name="T96" fmla="*/ 1703 w 3523"/>
                      <a:gd name="T97" fmla="*/ 464 h 3844"/>
                      <a:gd name="T98" fmla="*/ 1852 w 3523"/>
                      <a:gd name="T99" fmla="*/ 427 h 3844"/>
                      <a:gd name="T100" fmla="*/ 1996 w 3523"/>
                      <a:gd name="T101" fmla="*/ 384 h 3844"/>
                      <a:gd name="T102" fmla="*/ 2135 w 3523"/>
                      <a:gd name="T103" fmla="*/ 331 h 3844"/>
                      <a:gd name="T104" fmla="*/ 2268 w 3523"/>
                      <a:gd name="T105" fmla="*/ 267 h 3844"/>
                      <a:gd name="T106" fmla="*/ 2402 w 3523"/>
                      <a:gd name="T107" fmla="*/ 192 h 3844"/>
                      <a:gd name="T108" fmla="*/ 2525 w 3523"/>
                      <a:gd name="T109" fmla="*/ 107 h 3844"/>
                      <a:gd name="T110" fmla="*/ 2637 w 3523"/>
                      <a:gd name="T111" fmla="*/ 0 h 38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523" h="3844">
                        <a:moveTo>
                          <a:pt x="2637" y="0"/>
                        </a:moveTo>
                        <a:lnTo>
                          <a:pt x="2706" y="107"/>
                        </a:lnTo>
                        <a:lnTo>
                          <a:pt x="2792" y="214"/>
                        </a:lnTo>
                        <a:lnTo>
                          <a:pt x="2898" y="320"/>
                        </a:lnTo>
                        <a:lnTo>
                          <a:pt x="3010" y="427"/>
                        </a:lnTo>
                        <a:lnTo>
                          <a:pt x="3123" y="534"/>
                        </a:lnTo>
                        <a:lnTo>
                          <a:pt x="3235" y="646"/>
                        </a:lnTo>
                        <a:lnTo>
                          <a:pt x="3336" y="763"/>
                        </a:lnTo>
                        <a:lnTo>
                          <a:pt x="3421" y="886"/>
                        </a:lnTo>
                        <a:lnTo>
                          <a:pt x="3486" y="1009"/>
                        </a:lnTo>
                        <a:lnTo>
                          <a:pt x="3523" y="1143"/>
                        </a:lnTo>
                        <a:lnTo>
                          <a:pt x="3523" y="1276"/>
                        </a:lnTo>
                        <a:lnTo>
                          <a:pt x="3512" y="1409"/>
                        </a:lnTo>
                        <a:lnTo>
                          <a:pt x="3384" y="2659"/>
                        </a:lnTo>
                        <a:lnTo>
                          <a:pt x="3363" y="2798"/>
                        </a:lnTo>
                        <a:lnTo>
                          <a:pt x="3309" y="2926"/>
                        </a:lnTo>
                        <a:lnTo>
                          <a:pt x="3235" y="3038"/>
                        </a:lnTo>
                        <a:lnTo>
                          <a:pt x="3139" y="3139"/>
                        </a:lnTo>
                        <a:lnTo>
                          <a:pt x="3021" y="3219"/>
                        </a:lnTo>
                        <a:lnTo>
                          <a:pt x="2007" y="3780"/>
                        </a:lnTo>
                        <a:lnTo>
                          <a:pt x="1905" y="3823"/>
                        </a:lnTo>
                        <a:lnTo>
                          <a:pt x="1799" y="3844"/>
                        </a:lnTo>
                        <a:lnTo>
                          <a:pt x="1692" y="3844"/>
                        </a:lnTo>
                        <a:lnTo>
                          <a:pt x="1591" y="3823"/>
                        </a:lnTo>
                        <a:lnTo>
                          <a:pt x="1489" y="3780"/>
                        </a:lnTo>
                        <a:lnTo>
                          <a:pt x="475" y="3219"/>
                        </a:lnTo>
                        <a:lnTo>
                          <a:pt x="357" y="3139"/>
                        </a:lnTo>
                        <a:lnTo>
                          <a:pt x="261" y="3038"/>
                        </a:lnTo>
                        <a:lnTo>
                          <a:pt x="187" y="2926"/>
                        </a:lnTo>
                        <a:lnTo>
                          <a:pt x="133" y="2798"/>
                        </a:lnTo>
                        <a:lnTo>
                          <a:pt x="107" y="2659"/>
                        </a:lnTo>
                        <a:lnTo>
                          <a:pt x="0" y="1607"/>
                        </a:lnTo>
                        <a:lnTo>
                          <a:pt x="5" y="1442"/>
                        </a:lnTo>
                        <a:lnTo>
                          <a:pt x="32" y="1292"/>
                        </a:lnTo>
                        <a:lnTo>
                          <a:pt x="75" y="1164"/>
                        </a:lnTo>
                        <a:lnTo>
                          <a:pt x="133" y="1057"/>
                        </a:lnTo>
                        <a:lnTo>
                          <a:pt x="203" y="961"/>
                        </a:lnTo>
                        <a:lnTo>
                          <a:pt x="283" y="881"/>
                        </a:lnTo>
                        <a:lnTo>
                          <a:pt x="379" y="812"/>
                        </a:lnTo>
                        <a:lnTo>
                          <a:pt x="486" y="758"/>
                        </a:lnTo>
                        <a:lnTo>
                          <a:pt x="598" y="710"/>
                        </a:lnTo>
                        <a:lnTo>
                          <a:pt x="720" y="667"/>
                        </a:lnTo>
                        <a:lnTo>
                          <a:pt x="849" y="635"/>
                        </a:lnTo>
                        <a:lnTo>
                          <a:pt x="982" y="603"/>
                        </a:lnTo>
                        <a:lnTo>
                          <a:pt x="1126" y="577"/>
                        </a:lnTo>
                        <a:lnTo>
                          <a:pt x="1265" y="550"/>
                        </a:lnTo>
                        <a:lnTo>
                          <a:pt x="1409" y="529"/>
                        </a:lnTo>
                        <a:lnTo>
                          <a:pt x="1559" y="496"/>
                        </a:lnTo>
                        <a:lnTo>
                          <a:pt x="1703" y="464"/>
                        </a:lnTo>
                        <a:lnTo>
                          <a:pt x="1852" y="427"/>
                        </a:lnTo>
                        <a:lnTo>
                          <a:pt x="1996" y="384"/>
                        </a:lnTo>
                        <a:lnTo>
                          <a:pt x="2135" y="331"/>
                        </a:lnTo>
                        <a:lnTo>
                          <a:pt x="2268" y="267"/>
                        </a:lnTo>
                        <a:lnTo>
                          <a:pt x="2402" y="192"/>
                        </a:lnTo>
                        <a:lnTo>
                          <a:pt x="2525" y="107"/>
                        </a:lnTo>
                        <a:lnTo>
                          <a:pt x="2637" y="0"/>
                        </a:lnTo>
                        <a:close/>
                      </a:path>
                    </a:pathLst>
                  </a:custGeom>
                  <a:solidFill>
                    <a:srgbClr val="F2BD7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204" name="Freeform 49">
                    <a:extLst>
                      <a:ext uri="{FF2B5EF4-FFF2-40B4-BE49-F238E27FC236}">
                        <a16:creationId xmlns:a16="http://schemas.microsoft.com/office/drawing/2014/main" id="{633425EA-1B04-4DDB-908B-96CA693DAC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71584" y="4491374"/>
                    <a:ext cx="276941" cy="92832"/>
                  </a:xfrm>
                  <a:custGeom>
                    <a:avLst/>
                    <a:gdLst>
                      <a:gd name="T0" fmla="*/ 299 w 1068"/>
                      <a:gd name="T1" fmla="*/ 0 h 358"/>
                      <a:gd name="T2" fmla="*/ 764 w 1068"/>
                      <a:gd name="T3" fmla="*/ 0 h 358"/>
                      <a:gd name="T4" fmla="*/ 860 w 1068"/>
                      <a:gd name="T5" fmla="*/ 16 h 358"/>
                      <a:gd name="T6" fmla="*/ 945 w 1068"/>
                      <a:gd name="T7" fmla="*/ 59 h 358"/>
                      <a:gd name="T8" fmla="*/ 1009 w 1068"/>
                      <a:gd name="T9" fmla="*/ 123 h 358"/>
                      <a:gd name="T10" fmla="*/ 1052 w 1068"/>
                      <a:gd name="T11" fmla="*/ 209 h 358"/>
                      <a:gd name="T12" fmla="*/ 1068 w 1068"/>
                      <a:gd name="T13" fmla="*/ 305 h 358"/>
                      <a:gd name="T14" fmla="*/ 1068 w 1068"/>
                      <a:gd name="T15" fmla="*/ 358 h 358"/>
                      <a:gd name="T16" fmla="*/ 0 w 1068"/>
                      <a:gd name="T17" fmla="*/ 358 h 358"/>
                      <a:gd name="T18" fmla="*/ 0 w 1068"/>
                      <a:gd name="T19" fmla="*/ 305 h 358"/>
                      <a:gd name="T20" fmla="*/ 16 w 1068"/>
                      <a:gd name="T21" fmla="*/ 209 h 358"/>
                      <a:gd name="T22" fmla="*/ 59 w 1068"/>
                      <a:gd name="T23" fmla="*/ 123 h 358"/>
                      <a:gd name="T24" fmla="*/ 123 w 1068"/>
                      <a:gd name="T25" fmla="*/ 59 h 358"/>
                      <a:gd name="T26" fmla="*/ 203 w 1068"/>
                      <a:gd name="T27" fmla="*/ 16 h 358"/>
                      <a:gd name="T28" fmla="*/ 299 w 1068"/>
                      <a:gd name="T29" fmla="*/ 0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68" h="358">
                        <a:moveTo>
                          <a:pt x="299" y="0"/>
                        </a:moveTo>
                        <a:lnTo>
                          <a:pt x="764" y="0"/>
                        </a:lnTo>
                        <a:lnTo>
                          <a:pt x="860" y="16"/>
                        </a:lnTo>
                        <a:lnTo>
                          <a:pt x="945" y="59"/>
                        </a:lnTo>
                        <a:lnTo>
                          <a:pt x="1009" y="123"/>
                        </a:lnTo>
                        <a:lnTo>
                          <a:pt x="1052" y="209"/>
                        </a:lnTo>
                        <a:lnTo>
                          <a:pt x="1068" y="305"/>
                        </a:lnTo>
                        <a:lnTo>
                          <a:pt x="1068" y="358"/>
                        </a:lnTo>
                        <a:lnTo>
                          <a:pt x="0" y="358"/>
                        </a:lnTo>
                        <a:lnTo>
                          <a:pt x="0" y="305"/>
                        </a:lnTo>
                        <a:lnTo>
                          <a:pt x="16" y="209"/>
                        </a:lnTo>
                        <a:lnTo>
                          <a:pt x="59" y="123"/>
                        </a:lnTo>
                        <a:lnTo>
                          <a:pt x="123" y="59"/>
                        </a:lnTo>
                        <a:lnTo>
                          <a:pt x="203" y="16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310FE674-9997-42D7-87B4-A1B760DD68DA}"/>
                    </a:ext>
                  </a:extLst>
                </p:cNvPr>
                <p:cNvGrpSpPr/>
                <p:nvPr/>
              </p:nvGrpSpPr>
              <p:grpSpPr>
                <a:xfrm>
                  <a:off x="5763033" y="2908733"/>
                  <a:ext cx="957944" cy="1268982"/>
                  <a:chOff x="5847150" y="2503257"/>
                  <a:chExt cx="1570890" cy="2080950"/>
                </a:xfrm>
              </p:grpSpPr>
              <p:sp>
                <p:nvSpPr>
                  <p:cNvPr id="177" name="Freeform 35">
                    <a:extLst>
                      <a:ext uri="{FF2B5EF4-FFF2-40B4-BE49-F238E27FC236}">
                        <a16:creationId xmlns:a16="http://schemas.microsoft.com/office/drawing/2014/main" id="{D3E16A43-0169-45B9-BD51-88E4AA48D0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1212" y="2503257"/>
                    <a:ext cx="1302765" cy="1757074"/>
                  </a:xfrm>
                  <a:custGeom>
                    <a:avLst/>
                    <a:gdLst>
                      <a:gd name="T0" fmla="*/ 2776 w 5024"/>
                      <a:gd name="T1" fmla="*/ 11 h 6776"/>
                      <a:gd name="T2" fmla="*/ 3246 w 5024"/>
                      <a:gd name="T3" fmla="*/ 91 h 6776"/>
                      <a:gd name="T4" fmla="*/ 3646 w 5024"/>
                      <a:gd name="T5" fmla="*/ 251 h 6776"/>
                      <a:gd name="T6" fmla="*/ 3983 w 5024"/>
                      <a:gd name="T7" fmla="*/ 475 h 6776"/>
                      <a:gd name="T8" fmla="*/ 4260 w 5024"/>
                      <a:gd name="T9" fmla="*/ 758 h 6776"/>
                      <a:gd name="T10" fmla="*/ 4484 w 5024"/>
                      <a:gd name="T11" fmla="*/ 1100 h 6776"/>
                      <a:gd name="T12" fmla="*/ 4661 w 5024"/>
                      <a:gd name="T13" fmla="*/ 1490 h 6776"/>
                      <a:gd name="T14" fmla="*/ 4794 w 5024"/>
                      <a:gd name="T15" fmla="*/ 1917 h 6776"/>
                      <a:gd name="T16" fmla="*/ 4890 w 5024"/>
                      <a:gd name="T17" fmla="*/ 2376 h 6776"/>
                      <a:gd name="T18" fmla="*/ 4959 w 5024"/>
                      <a:gd name="T19" fmla="*/ 2862 h 6776"/>
                      <a:gd name="T20" fmla="*/ 4997 w 5024"/>
                      <a:gd name="T21" fmla="*/ 3364 h 6776"/>
                      <a:gd name="T22" fmla="*/ 5018 w 5024"/>
                      <a:gd name="T23" fmla="*/ 3882 h 6776"/>
                      <a:gd name="T24" fmla="*/ 5024 w 5024"/>
                      <a:gd name="T25" fmla="*/ 4400 h 6776"/>
                      <a:gd name="T26" fmla="*/ 5018 w 5024"/>
                      <a:gd name="T27" fmla="*/ 4918 h 6776"/>
                      <a:gd name="T28" fmla="*/ 5013 w 5024"/>
                      <a:gd name="T29" fmla="*/ 5430 h 6776"/>
                      <a:gd name="T30" fmla="*/ 5008 w 5024"/>
                      <a:gd name="T31" fmla="*/ 5921 h 6776"/>
                      <a:gd name="T32" fmla="*/ 4976 w 5024"/>
                      <a:gd name="T33" fmla="*/ 6049 h 6776"/>
                      <a:gd name="T34" fmla="*/ 4879 w 5024"/>
                      <a:gd name="T35" fmla="*/ 6146 h 6776"/>
                      <a:gd name="T36" fmla="*/ 4655 w 5024"/>
                      <a:gd name="T37" fmla="*/ 6268 h 6776"/>
                      <a:gd name="T38" fmla="*/ 4330 w 5024"/>
                      <a:gd name="T39" fmla="*/ 6418 h 6776"/>
                      <a:gd name="T40" fmla="*/ 3913 w 5024"/>
                      <a:gd name="T41" fmla="*/ 6567 h 6776"/>
                      <a:gd name="T42" fmla="*/ 3411 w 5024"/>
                      <a:gd name="T43" fmla="*/ 6690 h 6776"/>
                      <a:gd name="T44" fmla="*/ 2830 w 5024"/>
                      <a:gd name="T45" fmla="*/ 6765 h 6776"/>
                      <a:gd name="T46" fmla="*/ 2194 w 5024"/>
                      <a:gd name="T47" fmla="*/ 6765 h 6776"/>
                      <a:gd name="T48" fmla="*/ 1613 w 5024"/>
                      <a:gd name="T49" fmla="*/ 6690 h 6776"/>
                      <a:gd name="T50" fmla="*/ 1111 w 5024"/>
                      <a:gd name="T51" fmla="*/ 6567 h 6776"/>
                      <a:gd name="T52" fmla="*/ 694 w 5024"/>
                      <a:gd name="T53" fmla="*/ 6418 h 6776"/>
                      <a:gd name="T54" fmla="*/ 369 w 5024"/>
                      <a:gd name="T55" fmla="*/ 6268 h 6776"/>
                      <a:gd name="T56" fmla="*/ 145 w 5024"/>
                      <a:gd name="T57" fmla="*/ 6146 h 6776"/>
                      <a:gd name="T58" fmla="*/ 49 w 5024"/>
                      <a:gd name="T59" fmla="*/ 6049 h 6776"/>
                      <a:gd name="T60" fmla="*/ 16 w 5024"/>
                      <a:gd name="T61" fmla="*/ 5921 h 6776"/>
                      <a:gd name="T62" fmla="*/ 11 w 5024"/>
                      <a:gd name="T63" fmla="*/ 5430 h 6776"/>
                      <a:gd name="T64" fmla="*/ 0 w 5024"/>
                      <a:gd name="T65" fmla="*/ 4918 h 6776"/>
                      <a:gd name="T66" fmla="*/ 0 w 5024"/>
                      <a:gd name="T67" fmla="*/ 4400 h 6776"/>
                      <a:gd name="T68" fmla="*/ 6 w 5024"/>
                      <a:gd name="T69" fmla="*/ 3882 h 6776"/>
                      <a:gd name="T70" fmla="*/ 22 w 5024"/>
                      <a:gd name="T71" fmla="*/ 3364 h 6776"/>
                      <a:gd name="T72" fmla="*/ 65 w 5024"/>
                      <a:gd name="T73" fmla="*/ 2862 h 6776"/>
                      <a:gd name="T74" fmla="*/ 129 w 5024"/>
                      <a:gd name="T75" fmla="*/ 2376 h 6776"/>
                      <a:gd name="T76" fmla="*/ 230 w 5024"/>
                      <a:gd name="T77" fmla="*/ 1917 h 6776"/>
                      <a:gd name="T78" fmla="*/ 363 w 5024"/>
                      <a:gd name="T79" fmla="*/ 1490 h 6776"/>
                      <a:gd name="T80" fmla="*/ 540 w 5024"/>
                      <a:gd name="T81" fmla="*/ 1100 h 6776"/>
                      <a:gd name="T82" fmla="*/ 764 w 5024"/>
                      <a:gd name="T83" fmla="*/ 758 h 6776"/>
                      <a:gd name="T84" fmla="*/ 1041 w 5024"/>
                      <a:gd name="T85" fmla="*/ 475 h 6776"/>
                      <a:gd name="T86" fmla="*/ 1378 w 5024"/>
                      <a:gd name="T87" fmla="*/ 251 h 6776"/>
                      <a:gd name="T88" fmla="*/ 1778 w 5024"/>
                      <a:gd name="T89" fmla="*/ 91 h 6776"/>
                      <a:gd name="T90" fmla="*/ 2248 w 5024"/>
                      <a:gd name="T91" fmla="*/ 11 h 6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024" h="6776">
                        <a:moveTo>
                          <a:pt x="2509" y="0"/>
                        </a:moveTo>
                        <a:lnTo>
                          <a:pt x="2776" y="11"/>
                        </a:lnTo>
                        <a:lnTo>
                          <a:pt x="3022" y="43"/>
                        </a:lnTo>
                        <a:lnTo>
                          <a:pt x="3246" y="91"/>
                        </a:lnTo>
                        <a:lnTo>
                          <a:pt x="3454" y="160"/>
                        </a:lnTo>
                        <a:lnTo>
                          <a:pt x="3646" y="251"/>
                        </a:lnTo>
                        <a:lnTo>
                          <a:pt x="3822" y="353"/>
                        </a:lnTo>
                        <a:lnTo>
                          <a:pt x="3983" y="475"/>
                        </a:lnTo>
                        <a:lnTo>
                          <a:pt x="4127" y="609"/>
                        </a:lnTo>
                        <a:lnTo>
                          <a:pt x="4260" y="758"/>
                        </a:lnTo>
                        <a:lnTo>
                          <a:pt x="4378" y="924"/>
                        </a:lnTo>
                        <a:lnTo>
                          <a:pt x="4484" y="1100"/>
                        </a:lnTo>
                        <a:lnTo>
                          <a:pt x="4580" y="1287"/>
                        </a:lnTo>
                        <a:lnTo>
                          <a:pt x="4661" y="1490"/>
                        </a:lnTo>
                        <a:lnTo>
                          <a:pt x="4735" y="1698"/>
                        </a:lnTo>
                        <a:lnTo>
                          <a:pt x="4794" y="1917"/>
                        </a:lnTo>
                        <a:lnTo>
                          <a:pt x="4847" y="2141"/>
                        </a:lnTo>
                        <a:lnTo>
                          <a:pt x="4890" y="2376"/>
                        </a:lnTo>
                        <a:lnTo>
                          <a:pt x="4927" y="2616"/>
                        </a:lnTo>
                        <a:lnTo>
                          <a:pt x="4959" y="2862"/>
                        </a:lnTo>
                        <a:lnTo>
                          <a:pt x="4981" y="3113"/>
                        </a:lnTo>
                        <a:lnTo>
                          <a:pt x="4997" y="3364"/>
                        </a:lnTo>
                        <a:lnTo>
                          <a:pt x="5013" y="3620"/>
                        </a:lnTo>
                        <a:lnTo>
                          <a:pt x="5018" y="3882"/>
                        </a:lnTo>
                        <a:lnTo>
                          <a:pt x="5024" y="4138"/>
                        </a:lnTo>
                        <a:lnTo>
                          <a:pt x="5024" y="4400"/>
                        </a:lnTo>
                        <a:lnTo>
                          <a:pt x="5024" y="4661"/>
                        </a:lnTo>
                        <a:lnTo>
                          <a:pt x="5018" y="4918"/>
                        </a:lnTo>
                        <a:lnTo>
                          <a:pt x="5018" y="5174"/>
                        </a:lnTo>
                        <a:lnTo>
                          <a:pt x="5013" y="5430"/>
                        </a:lnTo>
                        <a:lnTo>
                          <a:pt x="5008" y="5676"/>
                        </a:lnTo>
                        <a:lnTo>
                          <a:pt x="5008" y="5921"/>
                        </a:lnTo>
                        <a:lnTo>
                          <a:pt x="4997" y="5991"/>
                        </a:lnTo>
                        <a:lnTo>
                          <a:pt x="4976" y="6049"/>
                        </a:lnTo>
                        <a:lnTo>
                          <a:pt x="4933" y="6103"/>
                        </a:lnTo>
                        <a:lnTo>
                          <a:pt x="4879" y="6146"/>
                        </a:lnTo>
                        <a:lnTo>
                          <a:pt x="4778" y="6204"/>
                        </a:lnTo>
                        <a:lnTo>
                          <a:pt x="4655" y="6268"/>
                        </a:lnTo>
                        <a:lnTo>
                          <a:pt x="4506" y="6343"/>
                        </a:lnTo>
                        <a:lnTo>
                          <a:pt x="4330" y="6418"/>
                        </a:lnTo>
                        <a:lnTo>
                          <a:pt x="4132" y="6498"/>
                        </a:lnTo>
                        <a:lnTo>
                          <a:pt x="3913" y="6567"/>
                        </a:lnTo>
                        <a:lnTo>
                          <a:pt x="3673" y="6637"/>
                        </a:lnTo>
                        <a:lnTo>
                          <a:pt x="3411" y="6690"/>
                        </a:lnTo>
                        <a:lnTo>
                          <a:pt x="3129" y="6738"/>
                        </a:lnTo>
                        <a:lnTo>
                          <a:pt x="2830" y="6765"/>
                        </a:lnTo>
                        <a:lnTo>
                          <a:pt x="2509" y="6776"/>
                        </a:lnTo>
                        <a:lnTo>
                          <a:pt x="2194" y="6765"/>
                        </a:lnTo>
                        <a:lnTo>
                          <a:pt x="1895" y="6738"/>
                        </a:lnTo>
                        <a:lnTo>
                          <a:pt x="1613" y="6690"/>
                        </a:lnTo>
                        <a:lnTo>
                          <a:pt x="1351" y="6637"/>
                        </a:lnTo>
                        <a:lnTo>
                          <a:pt x="1111" y="6567"/>
                        </a:lnTo>
                        <a:lnTo>
                          <a:pt x="892" y="6498"/>
                        </a:lnTo>
                        <a:lnTo>
                          <a:pt x="694" y="6418"/>
                        </a:lnTo>
                        <a:lnTo>
                          <a:pt x="518" y="6343"/>
                        </a:lnTo>
                        <a:lnTo>
                          <a:pt x="369" y="6268"/>
                        </a:lnTo>
                        <a:lnTo>
                          <a:pt x="246" y="6204"/>
                        </a:lnTo>
                        <a:lnTo>
                          <a:pt x="145" y="6146"/>
                        </a:lnTo>
                        <a:lnTo>
                          <a:pt x="91" y="6103"/>
                        </a:lnTo>
                        <a:lnTo>
                          <a:pt x="49" y="6049"/>
                        </a:lnTo>
                        <a:lnTo>
                          <a:pt x="22" y="5991"/>
                        </a:lnTo>
                        <a:lnTo>
                          <a:pt x="16" y="5921"/>
                        </a:lnTo>
                        <a:lnTo>
                          <a:pt x="11" y="5676"/>
                        </a:lnTo>
                        <a:lnTo>
                          <a:pt x="11" y="5430"/>
                        </a:lnTo>
                        <a:lnTo>
                          <a:pt x="6" y="5174"/>
                        </a:lnTo>
                        <a:lnTo>
                          <a:pt x="0" y="4918"/>
                        </a:lnTo>
                        <a:lnTo>
                          <a:pt x="0" y="4661"/>
                        </a:lnTo>
                        <a:lnTo>
                          <a:pt x="0" y="4400"/>
                        </a:lnTo>
                        <a:lnTo>
                          <a:pt x="0" y="4138"/>
                        </a:lnTo>
                        <a:lnTo>
                          <a:pt x="6" y="3882"/>
                        </a:lnTo>
                        <a:lnTo>
                          <a:pt x="11" y="3620"/>
                        </a:lnTo>
                        <a:lnTo>
                          <a:pt x="22" y="3364"/>
                        </a:lnTo>
                        <a:lnTo>
                          <a:pt x="43" y="3113"/>
                        </a:lnTo>
                        <a:lnTo>
                          <a:pt x="65" y="2862"/>
                        </a:lnTo>
                        <a:lnTo>
                          <a:pt x="97" y="2616"/>
                        </a:lnTo>
                        <a:lnTo>
                          <a:pt x="129" y="2376"/>
                        </a:lnTo>
                        <a:lnTo>
                          <a:pt x="177" y="2141"/>
                        </a:lnTo>
                        <a:lnTo>
                          <a:pt x="230" y="1917"/>
                        </a:lnTo>
                        <a:lnTo>
                          <a:pt x="289" y="1698"/>
                        </a:lnTo>
                        <a:lnTo>
                          <a:pt x="363" y="1490"/>
                        </a:lnTo>
                        <a:lnTo>
                          <a:pt x="444" y="1287"/>
                        </a:lnTo>
                        <a:lnTo>
                          <a:pt x="540" y="1100"/>
                        </a:lnTo>
                        <a:lnTo>
                          <a:pt x="646" y="924"/>
                        </a:lnTo>
                        <a:lnTo>
                          <a:pt x="764" y="758"/>
                        </a:lnTo>
                        <a:lnTo>
                          <a:pt x="892" y="609"/>
                        </a:lnTo>
                        <a:lnTo>
                          <a:pt x="1041" y="475"/>
                        </a:lnTo>
                        <a:lnTo>
                          <a:pt x="1202" y="353"/>
                        </a:lnTo>
                        <a:lnTo>
                          <a:pt x="1378" y="251"/>
                        </a:lnTo>
                        <a:lnTo>
                          <a:pt x="1570" y="160"/>
                        </a:lnTo>
                        <a:lnTo>
                          <a:pt x="1778" y="91"/>
                        </a:lnTo>
                        <a:lnTo>
                          <a:pt x="2002" y="43"/>
                        </a:lnTo>
                        <a:lnTo>
                          <a:pt x="2248" y="11"/>
                        </a:lnTo>
                        <a:lnTo>
                          <a:pt x="2509" y="0"/>
                        </a:lnTo>
                        <a:close/>
                      </a:path>
                    </a:pathLst>
                  </a:custGeom>
                  <a:solidFill>
                    <a:srgbClr val="2B021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78" name="Freeform 36">
                    <a:extLst>
                      <a:ext uri="{FF2B5EF4-FFF2-40B4-BE49-F238E27FC236}">
                        <a16:creationId xmlns:a16="http://schemas.microsoft.com/office/drawing/2014/main" id="{9C96013A-D4B7-45A6-A010-BCB1D7726C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1212" y="2504813"/>
                    <a:ext cx="836270" cy="1755518"/>
                  </a:xfrm>
                  <a:custGeom>
                    <a:avLst/>
                    <a:gdLst>
                      <a:gd name="T0" fmla="*/ 2328 w 3225"/>
                      <a:gd name="T1" fmla="*/ 0 h 6770"/>
                      <a:gd name="T2" fmla="*/ 3225 w 3225"/>
                      <a:gd name="T3" fmla="*/ 1777 h 6770"/>
                      <a:gd name="T4" fmla="*/ 2509 w 3225"/>
                      <a:gd name="T5" fmla="*/ 6770 h 6770"/>
                      <a:gd name="T6" fmla="*/ 2194 w 3225"/>
                      <a:gd name="T7" fmla="*/ 6759 h 6770"/>
                      <a:gd name="T8" fmla="*/ 1895 w 3225"/>
                      <a:gd name="T9" fmla="*/ 6732 h 6770"/>
                      <a:gd name="T10" fmla="*/ 1613 w 3225"/>
                      <a:gd name="T11" fmla="*/ 6684 h 6770"/>
                      <a:gd name="T12" fmla="*/ 1351 w 3225"/>
                      <a:gd name="T13" fmla="*/ 6631 h 6770"/>
                      <a:gd name="T14" fmla="*/ 1111 w 3225"/>
                      <a:gd name="T15" fmla="*/ 6561 h 6770"/>
                      <a:gd name="T16" fmla="*/ 892 w 3225"/>
                      <a:gd name="T17" fmla="*/ 6492 h 6770"/>
                      <a:gd name="T18" fmla="*/ 694 w 3225"/>
                      <a:gd name="T19" fmla="*/ 6412 h 6770"/>
                      <a:gd name="T20" fmla="*/ 518 w 3225"/>
                      <a:gd name="T21" fmla="*/ 6337 h 6770"/>
                      <a:gd name="T22" fmla="*/ 369 w 3225"/>
                      <a:gd name="T23" fmla="*/ 6262 h 6770"/>
                      <a:gd name="T24" fmla="*/ 246 w 3225"/>
                      <a:gd name="T25" fmla="*/ 6198 h 6770"/>
                      <a:gd name="T26" fmla="*/ 145 w 3225"/>
                      <a:gd name="T27" fmla="*/ 6140 h 6770"/>
                      <a:gd name="T28" fmla="*/ 91 w 3225"/>
                      <a:gd name="T29" fmla="*/ 6097 h 6770"/>
                      <a:gd name="T30" fmla="*/ 49 w 3225"/>
                      <a:gd name="T31" fmla="*/ 6043 h 6770"/>
                      <a:gd name="T32" fmla="*/ 22 w 3225"/>
                      <a:gd name="T33" fmla="*/ 5985 h 6770"/>
                      <a:gd name="T34" fmla="*/ 16 w 3225"/>
                      <a:gd name="T35" fmla="*/ 5915 h 6770"/>
                      <a:gd name="T36" fmla="*/ 11 w 3225"/>
                      <a:gd name="T37" fmla="*/ 5670 h 6770"/>
                      <a:gd name="T38" fmla="*/ 11 w 3225"/>
                      <a:gd name="T39" fmla="*/ 5419 h 6770"/>
                      <a:gd name="T40" fmla="*/ 6 w 3225"/>
                      <a:gd name="T41" fmla="*/ 5163 h 6770"/>
                      <a:gd name="T42" fmla="*/ 0 w 3225"/>
                      <a:gd name="T43" fmla="*/ 4901 h 6770"/>
                      <a:gd name="T44" fmla="*/ 0 w 3225"/>
                      <a:gd name="T45" fmla="*/ 4639 h 6770"/>
                      <a:gd name="T46" fmla="*/ 0 w 3225"/>
                      <a:gd name="T47" fmla="*/ 4378 h 6770"/>
                      <a:gd name="T48" fmla="*/ 0 w 3225"/>
                      <a:gd name="T49" fmla="*/ 4116 h 6770"/>
                      <a:gd name="T50" fmla="*/ 6 w 3225"/>
                      <a:gd name="T51" fmla="*/ 3854 h 6770"/>
                      <a:gd name="T52" fmla="*/ 11 w 3225"/>
                      <a:gd name="T53" fmla="*/ 3593 h 6770"/>
                      <a:gd name="T54" fmla="*/ 27 w 3225"/>
                      <a:gd name="T55" fmla="*/ 3331 h 6770"/>
                      <a:gd name="T56" fmla="*/ 43 w 3225"/>
                      <a:gd name="T57" fmla="*/ 3075 h 6770"/>
                      <a:gd name="T58" fmla="*/ 70 w 3225"/>
                      <a:gd name="T59" fmla="*/ 2824 h 6770"/>
                      <a:gd name="T60" fmla="*/ 97 w 3225"/>
                      <a:gd name="T61" fmla="*/ 2578 h 6770"/>
                      <a:gd name="T62" fmla="*/ 139 w 3225"/>
                      <a:gd name="T63" fmla="*/ 2333 h 6770"/>
                      <a:gd name="T64" fmla="*/ 182 w 3225"/>
                      <a:gd name="T65" fmla="*/ 2098 h 6770"/>
                      <a:gd name="T66" fmla="*/ 241 w 3225"/>
                      <a:gd name="T67" fmla="*/ 1874 h 6770"/>
                      <a:gd name="T68" fmla="*/ 305 w 3225"/>
                      <a:gd name="T69" fmla="*/ 1655 h 6770"/>
                      <a:gd name="T70" fmla="*/ 379 w 3225"/>
                      <a:gd name="T71" fmla="*/ 1446 h 6770"/>
                      <a:gd name="T72" fmla="*/ 465 w 3225"/>
                      <a:gd name="T73" fmla="*/ 1244 h 6770"/>
                      <a:gd name="T74" fmla="*/ 561 w 3225"/>
                      <a:gd name="T75" fmla="*/ 1057 h 6770"/>
                      <a:gd name="T76" fmla="*/ 668 w 3225"/>
                      <a:gd name="T77" fmla="*/ 880 h 6770"/>
                      <a:gd name="T78" fmla="*/ 791 w 3225"/>
                      <a:gd name="T79" fmla="*/ 720 h 6770"/>
                      <a:gd name="T80" fmla="*/ 929 w 3225"/>
                      <a:gd name="T81" fmla="*/ 571 h 6770"/>
                      <a:gd name="T82" fmla="*/ 1079 w 3225"/>
                      <a:gd name="T83" fmla="*/ 437 h 6770"/>
                      <a:gd name="T84" fmla="*/ 1244 w 3225"/>
                      <a:gd name="T85" fmla="*/ 320 h 6770"/>
                      <a:gd name="T86" fmla="*/ 1426 w 3225"/>
                      <a:gd name="T87" fmla="*/ 218 h 6770"/>
                      <a:gd name="T88" fmla="*/ 1629 w 3225"/>
                      <a:gd name="T89" fmla="*/ 138 h 6770"/>
                      <a:gd name="T90" fmla="*/ 1842 w 3225"/>
                      <a:gd name="T91" fmla="*/ 69 h 6770"/>
                      <a:gd name="T92" fmla="*/ 2077 w 3225"/>
                      <a:gd name="T93" fmla="*/ 26 h 6770"/>
                      <a:gd name="T94" fmla="*/ 2328 w 3225"/>
                      <a:gd name="T95" fmla="*/ 0 h 67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3225" h="6770">
                        <a:moveTo>
                          <a:pt x="2328" y="0"/>
                        </a:moveTo>
                        <a:lnTo>
                          <a:pt x="3225" y="1777"/>
                        </a:lnTo>
                        <a:lnTo>
                          <a:pt x="2509" y="6770"/>
                        </a:lnTo>
                        <a:lnTo>
                          <a:pt x="2194" y="6759"/>
                        </a:lnTo>
                        <a:lnTo>
                          <a:pt x="1895" y="6732"/>
                        </a:lnTo>
                        <a:lnTo>
                          <a:pt x="1613" y="6684"/>
                        </a:lnTo>
                        <a:lnTo>
                          <a:pt x="1351" y="6631"/>
                        </a:lnTo>
                        <a:lnTo>
                          <a:pt x="1111" y="6561"/>
                        </a:lnTo>
                        <a:lnTo>
                          <a:pt x="892" y="6492"/>
                        </a:lnTo>
                        <a:lnTo>
                          <a:pt x="694" y="6412"/>
                        </a:lnTo>
                        <a:lnTo>
                          <a:pt x="518" y="6337"/>
                        </a:lnTo>
                        <a:lnTo>
                          <a:pt x="369" y="6262"/>
                        </a:lnTo>
                        <a:lnTo>
                          <a:pt x="246" y="6198"/>
                        </a:lnTo>
                        <a:lnTo>
                          <a:pt x="145" y="6140"/>
                        </a:lnTo>
                        <a:lnTo>
                          <a:pt x="91" y="6097"/>
                        </a:lnTo>
                        <a:lnTo>
                          <a:pt x="49" y="6043"/>
                        </a:lnTo>
                        <a:lnTo>
                          <a:pt x="22" y="5985"/>
                        </a:lnTo>
                        <a:lnTo>
                          <a:pt x="16" y="5915"/>
                        </a:lnTo>
                        <a:lnTo>
                          <a:pt x="11" y="5670"/>
                        </a:lnTo>
                        <a:lnTo>
                          <a:pt x="11" y="5419"/>
                        </a:lnTo>
                        <a:lnTo>
                          <a:pt x="6" y="5163"/>
                        </a:lnTo>
                        <a:lnTo>
                          <a:pt x="0" y="4901"/>
                        </a:lnTo>
                        <a:lnTo>
                          <a:pt x="0" y="4639"/>
                        </a:lnTo>
                        <a:lnTo>
                          <a:pt x="0" y="4378"/>
                        </a:lnTo>
                        <a:lnTo>
                          <a:pt x="0" y="4116"/>
                        </a:lnTo>
                        <a:lnTo>
                          <a:pt x="6" y="3854"/>
                        </a:lnTo>
                        <a:lnTo>
                          <a:pt x="11" y="3593"/>
                        </a:lnTo>
                        <a:lnTo>
                          <a:pt x="27" y="3331"/>
                        </a:lnTo>
                        <a:lnTo>
                          <a:pt x="43" y="3075"/>
                        </a:lnTo>
                        <a:lnTo>
                          <a:pt x="70" y="2824"/>
                        </a:lnTo>
                        <a:lnTo>
                          <a:pt x="97" y="2578"/>
                        </a:lnTo>
                        <a:lnTo>
                          <a:pt x="139" y="2333"/>
                        </a:lnTo>
                        <a:lnTo>
                          <a:pt x="182" y="2098"/>
                        </a:lnTo>
                        <a:lnTo>
                          <a:pt x="241" y="1874"/>
                        </a:lnTo>
                        <a:lnTo>
                          <a:pt x="305" y="1655"/>
                        </a:lnTo>
                        <a:lnTo>
                          <a:pt x="379" y="1446"/>
                        </a:lnTo>
                        <a:lnTo>
                          <a:pt x="465" y="1244"/>
                        </a:lnTo>
                        <a:lnTo>
                          <a:pt x="561" y="1057"/>
                        </a:lnTo>
                        <a:lnTo>
                          <a:pt x="668" y="880"/>
                        </a:lnTo>
                        <a:lnTo>
                          <a:pt x="791" y="720"/>
                        </a:lnTo>
                        <a:lnTo>
                          <a:pt x="929" y="571"/>
                        </a:lnTo>
                        <a:lnTo>
                          <a:pt x="1079" y="437"/>
                        </a:lnTo>
                        <a:lnTo>
                          <a:pt x="1244" y="320"/>
                        </a:lnTo>
                        <a:lnTo>
                          <a:pt x="1426" y="218"/>
                        </a:lnTo>
                        <a:lnTo>
                          <a:pt x="1629" y="138"/>
                        </a:lnTo>
                        <a:lnTo>
                          <a:pt x="1842" y="69"/>
                        </a:lnTo>
                        <a:lnTo>
                          <a:pt x="2077" y="26"/>
                        </a:lnTo>
                        <a:lnTo>
                          <a:pt x="2328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79" name="Freeform 37">
                    <a:extLst>
                      <a:ext uri="{FF2B5EF4-FFF2-40B4-BE49-F238E27FC236}">
                        <a16:creationId xmlns:a16="http://schemas.microsoft.com/office/drawing/2014/main" id="{76F18683-6DDD-47D8-A4DF-EAABC71D0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87622" y="2503257"/>
                    <a:ext cx="1096356" cy="1757074"/>
                  </a:xfrm>
                  <a:custGeom>
                    <a:avLst/>
                    <a:gdLst>
                      <a:gd name="T0" fmla="*/ 1980 w 4228"/>
                      <a:gd name="T1" fmla="*/ 11 h 6776"/>
                      <a:gd name="T2" fmla="*/ 2450 w 4228"/>
                      <a:gd name="T3" fmla="*/ 91 h 6776"/>
                      <a:gd name="T4" fmla="*/ 2850 w 4228"/>
                      <a:gd name="T5" fmla="*/ 251 h 6776"/>
                      <a:gd name="T6" fmla="*/ 3187 w 4228"/>
                      <a:gd name="T7" fmla="*/ 475 h 6776"/>
                      <a:gd name="T8" fmla="*/ 3464 w 4228"/>
                      <a:gd name="T9" fmla="*/ 758 h 6776"/>
                      <a:gd name="T10" fmla="*/ 3688 w 4228"/>
                      <a:gd name="T11" fmla="*/ 1100 h 6776"/>
                      <a:gd name="T12" fmla="*/ 3865 w 4228"/>
                      <a:gd name="T13" fmla="*/ 1490 h 6776"/>
                      <a:gd name="T14" fmla="*/ 3998 w 4228"/>
                      <a:gd name="T15" fmla="*/ 1917 h 6776"/>
                      <a:gd name="T16" fmla="*/ 4094 w 4228"/>
                      <a:gd name="T17" fmla="*/ 2376 h 6776"/>
                      <a:gd name="T18" fmla="*/ 4163 w 4228"/>
                      <a:gd name="T19" fmla="*/ 2862 h 6776"/>
                      <a:gd name="T20" fmla="*/ 4201 w 4228"/>
                      <a:gd name="T21" fmla="*/ 3364 h 6776"/>
                      <a:gd name="T22" fmla="*/ 4222 w 4228"/>
                      <a:gd name="T23" fmla="*/ 3882 h 6776"/>
                      <a:gd name="T24" fmla="*/ 4228 w 4228"/>
                      <a:gd name="T25" fmla="*/ 4400 h 6776"/>
                      <a:gd name="T26" fmla="*/ 4222 w 4228"/>
                      <a:gd name="T27" fmla="*/ 4918 h 6776"/>
                      <a:gd name="T28" fmla="*/ 4217 w 4228"/>
                      <a:gd name="T29" fmla="*/ 5430 h 6776"/>
                      <a:gd name="T30" fmla="*/ 4212 w 4228"/>
                      <a:gd name="T31" fmla="*/ 5921 h 6776"/>
                      <a:gd name="T32" fmla="*/ 4180 w 4228"/>
                      <a:gd name="T33" fmla="*/ 6049 h 6776"/>
                      <a:gd name="T34" fmla="*/ 4083 w 4228"/>
                      <a:gd name="T35" fmla="*/ 6146 h 6776"/>
                      <a:gd name="T36" fmla="*/ 3859 w 4228"/>
                      <a:gd name="T37" fmla="*/ 6268 h 6776"/>
                      <a:gd name="T38" fmla="*/ 3534 w 4228"/>
                      <a:gd name="T39" fmla="*/ 6418 h 6776"/>
                      <a:gd name="T40" fmla="*/ 3117 w 4228"/>
                      <a:gd name="T41" fmla="*/ 6567 h 6776"/>
                      <a:gd name="T42" fmla="*/ 2615 w 4228"/>
                      <a:gd name="T43" fmla="*/ 6690 h 6776"/>
                      <a:gd name="T44" fmla="*/ 2034 w 4228"/>
                      <a:gd name="T45" fmla="*/ 6765 h 6776"/>
                      <a:gd name="T46" fmla="*/ 2429 w 4228"/>
                      <a:gd name="T47" fmla="*/ 1783 h 6776"/>
                      <a:gd name="T48" fmla="*/ 2023 w 4228"/>
                      <a:gd name="T49" fmla="*/ 1912 h 6776"/>
                      <a:gd name="T50" fmla="*/ 1649 w 4228"/>
                      <a:gd name="T51" fmla="*/ 1960 h 6776"/>
                      <a:gd name="T52" fmla="*/ 1297 w 4228"/>
                      <a:gd name="T53" fmla="*/ 1954 h 6776"/>
                      <a:gd name="T54" fmla="*/ 950 w 4228"/>
                      <a:gd name="T55" fmla="*/ 1928 h 6776"/>
                      <a:gd name="T56" fmla="*/ 592 w 4228"/>
                      <a:gd name="T57" fmla="*/ 1901 h 6776"/>
                      <a:gd name="T58" fmla="*/ 208 w 4228"/>
                      <a:gd name="T59" fmla="*/ 1912 h 6776"/>
                      <a:gd name="T60" fmla="*/ 0 w 4228"/>
                      <a:gd name="T61" fmla="*/ 1928 h 6776"/>
                      <a:gd name="T62" fmla="*/ 11 w 4228"/>
                      <a:gd name="T63" fmla="*/ 1842 h 6776"/>
                      <a:gd name="T64" fmla="*/ 32 w 4228"/>
                      <a:gd name="T65" fmla="*/ 1682 h 6776"/>
                      <a:gd name="T66" fmla="*/ 80 w 4228"/>
                      <a:gd name="T67" fmla="*/ 1474 h 6776"/>
                      <a:gd name="T68" fmla="*/ 149 w 4228"/>
                      <a:gd name="T69" fmla="*/ 1228 h 6776"/>
                      <a:gd name="T70" fmla="*/ 256 w 4228"/>
                      <a:gd name="T71" fmla="*/ 967 h 6776"/>
                      <a:gd name="T72" fmla="*/ 400 w 4228"/>
                      <a:gd name="T73" fmla="*/ 705 h 6776"/>
                      <a:gd name="T74" fmla="*/ 592 w 4228"/>
                      <a:gd name="T75" fmla="*/ 465 h 6776"/>
                      <a:gd name="T76" fmla="*/ 838 w 4228"/>
                      <a:gd name="T77" fmla="*/ 256 h 6776"/>
                      <a:gd name="T78" fmla="*/ 1137 w 4228"/>
                      <a:gd name="T79" fmla="*/ 96 h 6776"/>
                      <a:gd name="T80" fmla="*/ 1505 w 4228"/>
                      <a:gd name="T81" fmla="*/ 11 h 6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228" h="6776">
                        <a:moveTo>
                          <a:pt x="1713" y="0"/>
                        </a:moveTo>
                        <a:lnTo>
                          <a:pt x="1980" y="11"/>
                        </a:lnTo>
                        <a:lnTo>
                          <a:pt x="2226" y="43"/>
                        </a:lnTo>
                        <a:lnTo>
                          <a:pt x="2450" y="91"/>
                        </a:lnTo>
                        <a:lnTo>
                          <a:pt x="2658" y="160"/>
                        </a:lnTo>
                        <a:lnTo>
                          <a:pt x="2850" y="251"/>
                        </a:lnTo>
                        <a:lnTo>
                          <a:pt x="3026" y="353"/>
                        </a:lnTo>
                        <a:lnTo>
                          <a:pt x="3187" y="475"/>
                        </a:lnTo>
                        <a:lnTo>
                          <a:pt x="3331" y="609"/>
                        </a:lnTo>
                        <a:lnTo>
                          <a:pt x="3464" y="758"/>
                        </a:lnTo>
                        <a:lnTo>
                          <a:pt x="3582" y="924"/>
                        </a:lnTo>
                        <a:lnTo>
                          <a:pt x="3688" y="1100"/>
                        </a:lnTo>
                        <a:lnTo>
                          <a:pt x="3784" y="1287"/>
                        </a:lnTo>
                        <a:lnTo>
                          <a:pt x="3865" y="1490"/>
                        </a:lnTo>
                        <a:lnTo>
                          <a:pt x="3939" y="1698"/>
                        </a:lnTo>
                        <a:lnTo>
                          <a:pt x="3998" y="1917"/>
                        </a:lnTo>
                        <a:lnTo>
                          <a:pt x="4051" y="2141"/>
                        </a:lnTo>
                        <a:lnTo>
                          <a:pt x="4094" y="2376"/>
                        </a:lnTo>
                        <a:lnTo>
                          <a:pt x="4131" y="2616"/>
                        </a:lnTo>
                        <a:lnTo>
                          <a:pt x="4163" y="2862"/>
                        </a:lnTo>
                        <a:lnTo>
                          <a:pt x="4185" y="3113"/>
                        </a:lnTo>
                        <a:lnTo>
                          <a:pt x="4201" y="3364"/>
                        </a:lnTo>
                        <a:lnTo>
                          <a:pt x="4217" y="3620"/>
                        </a:lnTo>
                        <a:lnTo>
                          <a:pt x="4222" y="3882"/>
                        </a:lnTo>
                        <a:lnTo>
                          <a:pt x="4228" y="4138"/>
                        </a:lnTo>
                        <a:lnTo>
                          <a:pt x="4228" y="4400"/>
                        </a:lnTo>
                        <a:lnTo>
                          <a:pt x="4228" y="4661"/>
                        </a:lnTo>
                        <a:lnTo>
                          <a:pt x="4222" y="4918"/>
                        </a:lnTo>
                        <a:lnTo>
                          <a:pt x="4222" y="5174"/>
                        </a:lnTo>
                        <a:lnTo>
                          <a:pt x="4217" y="5430"/>
                        </a:lnTo>
                        <a:lnTo>
                          <a:pt x="4212" y="5676"/>
                        </a:lnTo>
                        <a:lnTo>
                          <a:pt x="4212" y="5921"/>
                        </a:lnTo>
                        <a:lnTo>
                          <a:pt x="4201" y="5991"/>
                        </a:lnTo>
                        <a:lnTo>
                          <a:pt x="4180" y="6049"/>
                        </a:lnTo>
                        <a:lnTo>
                          <a:pt x="4137" y="6103"/>
                        </a:lnTo>
                        <a:lnTo>
                          <a:pt x="4083" y="6146"/>
                        </a:lnTo>
                        <a:lnTo>
                          <a:pt x="3982" y="6204"/>
                        </a:lnTo>
                        <a:lnTo>
                          <a:pt x="3859" y="6268"/>
                        </a:lnTo>
                        <a:lnTo>
                          <a:pt x="3710" y="6343"/>
                        </a:lnTo>
                        <a:lnTo>
                          <a:pt x="3534" y="6418"/>
                        </a:lnTo>
                        <a:lnTo>
                          <a:pt x="3336" y="6498"/>
                        </a:lnTo>
                        <a:lnTo>
                          <a:pt x="3117" y="6567"/>
                        </a:lnTo>
                        <a:lnTo>
                          <a:pt x="2877" y="6637"/>
                        </a:lnTo>
                        <a:lnTo>
                          <a:pt x="2615" y="6690"/>
                        </a:lnTo>
                        <a:lnTo>
                          <a:pt x="2333" y="6738"/>
                        </a:lnTo>
                        <a:lnTo>
                          <a:pt x="2034" y="6765"/>
                        </a:lnTo>
                        <a:lnTo>
                          <a:pt x="1713" y="6776"/>
                        </a:lnTo>
                        <a:lnTo>
                          <a:pt x="2429" y="1783"/>
                        </a:lnTo>
                        <a:lnTo>
                          <a:pt x="2220" y="1858"/>
                        </a:lnTo>
                        <a:lnTo>
                          <a:pt x="2023" y="1912"/>
                        </a:lnTo>
                        <a:lnTo>
                          <a:pt x="1831" y="1944"/>
                        </a:lnTo>
                        <a:lnTo>
                          <a:pt x="1649" y="1960"/>
                        </a:lnTo>
                        <a:lnTo>
                          <a:pt x="1473" y="1960"/>
                        </a:lnTo>
                        <a:lnTo>
                          <a:pt x="1297" y="1954"/>
                        </a:lnTo>
                        <a:lnTo>
                          <a:pt x="1121" y="1944"/>
                        </a:lnTo>
                        <a:lnTo>
                          <a:pt x="950" y="1928"/>
                        </a:lnTo>
                        <a:lnTo>
                          <a:pt x="774" y="1912"/>
                        </a:lnTo>
                        <a:lnTo>
                          <a:pt x="592" y="1901"/>
                        </a:lnTo>
                        <a:lnTo>
                          <a:pt x="406" y="1901"/>
                        </a:lnTo>
                        <a:lnTo>
                          <a:pt x="208" y="1912"/>
                        </a:lnTo>
                        <a:lnTo>
                          <a:pt x="0" y="1938"/>
                        </a:lnTo>
                        <a:lnTo>
                          <a:pt x="0" y="1928"/>
                        </a:lnTo>
                        <a:lnTo>
                          <a:pt x="5" y="1896"/>
                        </a:lnTo>
                        <a:lnTo>
                          <a:pt x="11" y="1842"/>
                        </a:lnTo>
                        <a:lnTo>
                          <a:pt x="21" y="1767"/>
                        </a:lnTo>
                        <a:lnTo>
                          <a:pt x="32" y="1682"/>
                        </a:lnTo>
                        <a:lnTo>
                          <a:pt x="53" y="1586"/>
                        </a:lnTo>
                        <a:lnTo>
                          <a:pt x="80" y="1474"/>
                        </a:lnTo>
                        <a:lnTo>
                          <a:pt x="112" y="1356"/>
                        </a:lnTo>
                        <a:lnTo>
                          <a:pt x="149" y="1228"/>
                        </a:lnTo>
                        <a:lnTo>
                          <a:pt x="197" y="1100"/>
                        </a:lnTo>
                        <a:lnTo>
                          <a:pt x="256" y="967"/>
                        </a:lnTo>
                        <a:lnTo>
                          <a:pt x="325" y="838"/>
                        </a:lnTo>
                        <a:lnTo>
                          <a:pt x="400" y="705"/>
                        </a:lnTo>
                        <a:lnTo>
                          <a:pt x="491" y="582"/>
                        </a:lnTo>
                        <a:lnTo>
                          <a:pt x="592" y="465"/>
                        </a:lnTo>
                        <a:lnTo>
                          <a:pt x="710" y="353"/>
                        </a:lnTo>
                        <a:lnTo>
                          <a:pt x="838" y="256"/>
                        </a:lnTo>
                        <a:lnTo>
                          <a:pt x="982" y="166"/>
                        </a:lnTo>
                        <a:lnTo>
                          <a:pt x="1137" y="96"/>
                        </a:lnTo>
                        <a:lnTo>
                          <a:pt x="1313" y="43"/>
                        </a:lnTo>
                        <a:lnTo>
                          <a:pt x="1505" y="11"/>
                        </a:lnTo>
                        <a:lnTo>
                          <a:pt x="1713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0" name="Freeform 38">
                    <a:extLst>
                      <a:ext uri="{FF2B5EF4-FFF2-40B4-BE49-F238E27FC236}">
                        <a16:creationId xmlns:a16="http://schemas.microsoft.com/office/drawing/2014/main" id="{F28EBC32-FDF7-4BBE-BE20-B7662C469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85161" y="2553044"/>
                    <a:ext cx="398816" cy="1673836"/>
                  </a:xfrm>
                  <a:custGeom>
                    <a:avLst/>
                    <a:gdLst>
                      <a:gd name="T0" fmla="*/ 246 w 1538"/>
                      <a:gd name="T1" fmla="*/ 107 h 6455"/>
                      <a:gd name="T2" fmla="*/ 598 w 1538"/>
                      <a:gd name="T3" fmla="*/ 374 h 6455"/>
                      <a:gd name="T4" fmla="*/ 881 w 1538"/>
                      <a:gd name="T5" fmla="*/ 721 h 6455"/>
                      <a:gd name="T6" fmla="*/ 1105 w 1538"/>
                      <a:gd name="T7" fmla="*/ 1122 h 6455"/>
                      <a:gd name="T8" fmla="*/ 1271 w 1538"/>
                      <a:gd name="T9" fmla="*/ 1581 h 6455"/>
                      <a:gd name="T10" fmla="*/ 1388 w 1538"/>
                      <a:gd name="T11" fmla="*/ 2083 h 6455"/>
                      <a:gd name="T12" fmla="*/ 1468 w 1538"/>
                      <a:gd name="T13" fmla="*/ 2617 h 6455"/>
                      <a:gd name="T14" fmla="*/ 1511 w 1538"/>
                      <a:gd name="T15" fmla="*/ 3177 h 6455"/>
                      <a:gd name="T16" fmla="*/ 1532 w 1538"/>
                      <a:gd name="T17" fmla="*/ 3749 h 6455"/>
                      <a:gd name="T18" fmla="*/ 1538 w 1538"/>
                      <a:gd name="T19" fmla="*/ 4325 h 6455"/>
                      <a:gd name="T20" fmla="*/ 1532 w 1538"/>
                      <a:gd name="T21" fmla="*/ 4896 h 6455"/>
                      <a:gd name="T22" fmla="*/ 1527 w 1538"/>
                      <a:gd name="T23" fmla="*/ 5457 h 6455"/>
                      <a:gd name="T24" fmla="*/ 1511 w 1538"/>
                      <a:gd name="T25" fmla="*/ 5799 h 6455"/>
                      <a:gd name="T26" fmla="*/ 1447 w 1538"/>
                      <a:gd name="T27" fmla="*/ 5911 h 6455"/>
                      <a:gd name="T28" fmla="*/ 1292 w 1538"/>
                      <a:gd name="T29" fmla="*/ 6012 h 6455"/>
                      <a:gd name="T30" fmla="*/ 1004 w 1538"/>
                      <a:gd name="T31" fmla="*/ 6156 h 6455"/>
                      <a:gd name="T32" fmla="*/ 619 w 1538"/>
                      <a:gd name="T33" fmla="*/ 6311 h 6455"/>
                      <a:gd name="T34" fmla="*/ 139 w 1538"/>
                      <a:gd name="T35" fmla="*/ 6455 h 6455"/>
                      <a:gd name="T36" fmla="*/ 267 w 1538"/>
                      <a:gd name="T37" fmla="*/ 6306 h 6455"/>
                      <a:gd name="T38" fmla="*/ 427 w 1538"/>
                      <a:gd name="T39" fmla="*/ 6055 h 6455"/>
                      <a:gd name="T40" fmla="*/ 609 w 1538"/>
                      <a:gd name="T41" fmla="*/ 5708 h 6455"/>
                      <a:gd name="T42" fmla="*/ 785 w 1538"/>
                      <a:gd name="T43" fmla="*/ 5281 h 6455"/>
                      <a:gd name="T44" fmla="*/ 956 w 1538"/>
                      <a:gd name="T45" fmla="*/ 4790 h 6455"/>
                      <a:gd name="T46" fmla="*/ 1094 w 1538"/>
                      <a:gd name="T47" fmla="*/ 4245 h 6455"/>
                      <a:gd name="T48" fmla="*/ 1196 w 1538"/>
                      <a:gd name="T49" fmla="*/ 3663 h 6455"/>
                      <a:gd name="T50" fmla="*/ 1239 w 1538"/>
                      <a:gd name="T51" fmla="*/ 3054 h 6455"/>
                      <a:gd name="T52" fmla="*/ 1212 w 1538"/>
                      <a:gd name="T53" fmla="*/ 2435 h 6455"/>
                      <a:gd name="T54" fmla="*/ 1068 w 1538"/>
                      <a:gd name="T55" fmla="*/ 1992 h 6455"/>
                      <a:gd name="T56" fmla="*/ 876 w 1538"/>
                      <a:gd name="T57" fmla="*/ 1784 h 6455"/>
                      <a:gd name="T58" fmla="*/ 678 w 1538"/>
                      <a:gd name="T59" fmla="*/ 1613 h 6455"/>
                      <a:gd name="T60" fmla="*/ 486 w 1538"/>
                      <a:gd name="T61" fmla="*/ 1431 h 6455"/>
                      <a:gd name="T62" fmla="*/ 288 w 1538"/>
                      <a:gd name="T63" fmla="*/ 1202 h 6455"/>
                      <a:gd name="T64" fmla="*/ 96 w 1538"/>
                      <a:gd name="T65" fmla="*/ 876 h 6455"/>
                      <a:gd name="T66" fmla="*/ 22 w 1538"/>
                      <a:gd name="T67" fmla="*/ 641 h 6455"/>
                      <a:gd name="T68" fmla="*/ 0 w 1538"/>
                      <a:gd name="T69" fmla="*/ 390 h 6455"/>
                      <a:gd name="T70" fmla="*/ 16 w 1538"/>
                      <a:gd name="T71" fmla="*/ 166 h 6455"/>
                      <a:gd name="T72" fmla="*/ 38 w 1538"/>
                      <a:gd name="T73" fmla="*/ 0 h 6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38" h="6455">
                        <a:moveTo>
                          <a:pt x="38" y="0"/>
                        </a:moveTo>
                        <a:lnTo>
                          <a:pt x="246" y="107"/>
                        </a:lnTo>
                        <a:lnTo>
                          <a:pt x="433" y="230"/>
                        </a:lnTo>
                        <a:lnTo>
                          <a:pt x="598" y="374"/>
                        </a:lnTo>
                        <a:lnTo>
                          <a:pt x="748" y="540"/>
                        </a:lnTo>
                        <a:lnTo>
                          <a:pt x="881" y="721"/>
                        </a:lnTo>
                        <a:lnTo>
                          <a:pt x="998" y="913"/>
                        </a:lnTo>
                        <a:lnTo>
                          <a:pt x="1105" y="1122"/>
                        </a:lnTo>
                        <a:lnTo>
                          <a:pt x="1191" y="1346"/>
                        </a:lnTo>
                        <a:lnTo>
                          <a:pt x="1271" y="1581"/>
                        </a:lnTo>
                        <a:lnTo>
                          <a:pt x="1335" y="1826"/>
                        </a:lnTo>
                        <a:lnTo>
                          <a:pt x="1388" y="2083"/>
                        </a:lnTo>
                        <a:lnTo>
                          <a:pt x="1431" y="2344"/>
                        </a:lnTo>
                        <a:lnTo>
                          <a:pt x="1468" y="2617"/>
                        </a:lnTo>
                        <a:lnTo>
                          <a:pt x="1495" y="2894"/>
                        </a:lnTo>
                        <a:lnTo>
                          <a:pt x="1511" y="3177"/>
                        </a:lnTo>
                        <a:lnTo>
                          <a:pt x="1527" y="3460"/>
                        </a:lnTo>
                        <a:lnTo>
                          <a:pt x="1532" y="3749"/>
                        </a:lnTo>
                        <a:lnTo>
                          <a:pt x="1538" y="4037"/>
                        </a:lnTo>
                        <a:lnTo>
                          <a:pt x="1538" y="4325"/>
                        </a:lnTo>
                        <a:lnTo>
                          <a:pt x="1538" y="4613"/>
                        </a:lnTo>
                        <a:lnTo>
                          <a:pt x="1532" y="4896"/>
                        </a:lnTo>
                        <a:lnTo>
                          <a:pt x="1527" y="5179"/>
                        </a:lnTo>
                        <a:lnTo>
                          <a:pt x="1527" y="5457"/>
                        </a:lnTo>
                        <a:lnTo>
                          <a:pt x="1522" y="5729"/>
                        </a:lnTo>
                        <a:lnTo>
                          <a:pt x="1511" y="5799"/>
                        </a:lnTo>
                        <a:lnTo>
                          <a:pt x="1490" y="5857"/>
                        </a:lnTo>
                        <a:lnTo>
                          <a:pt x="1447" y="5911"/>
                        </a:lnTo>
                        <a:lnTo>
                          <a:pt x="1393" y="5954"/>
                        </a:lnTo>
                        <a:lnTo>
                          <a:pt x="1292" y="6012"/>
                        </a:lnTo>
                        <a:lnTo>
                          <a:pt x="1159" y="6082"/>
                        </a:lnTo>
                        <a:lnTo>
                          <a:pt x="1004" y="6156"/>
                        </a:lnTo>
                        <a:lnTo>
                          <a:pt x="822" y="6237"/>
                        </a:lnTo>
                        <a:lnTo>
                          <a:pt x="619" y="6311"/>
                        </a:lnTo>
                        <a:lnTo>
                          <a:pt x="390" y="6386"/>
                        </a:lnTo>
                        <a:lnTo>
                          <a:pt x="139" y="6455"/>
                        </a:lnTo>
                        <a:lnTo>
                          <a:pt x="198" y="6391"/>
                        </a:lnTo>
                        <a:lnTo>
                          <a:pt x="267" y="6306"/>
                        </a:lnTo>
                        <a:lnTo>
                          <a:pt x="347" y="6194"/>
                        </a:lnTo>
                        <a:lnTo>
                          <a:pt x="427" y="6055"/>
                        </a:lnTo>
                        <a:lnTo>
                          <a:pt x="518" y="5890"/>
                        </a:lnTo>
                        <a:lnTo>
                          <a:pt x="609" y="5708"/>
                        </a:lnTo>
                        <a:lnTo>
                          <a:pt x="699" y="5505"/>
                        </a:lnTo>
                        <a:lnTo>
                          <a:pt x="785" y="5281"/>
                        </a:lnTo>
                        <a:lnTo>
                          <a:pt x="876" y="5046"/>
                        </a:lnTo>
                        <a:lnTo>
                          <a:pt x="956" y="4790"/>
                        </a:lnTo>
                        <a:lnTo>
                          <a:pt x="1030" y="4523"/>
                        </a:lnTo>
                        <a:lnTo>
                          <a:pt x="1094" y="4245"/>
                        </a:lnTo>
                        <a:lnTo>
                          <a:pt x="1153" y="3962"/>
                        </a:lnTo>
                        <a:lnTo>
                          <a:pt x="1196" y="3663"/>
                        </a:lnTo>
                        <a:lnTo>
                          <a:pt x="1223" y="3364"/>
                        </a:lnTo>
                        <a:lnTo>
                          <a:pt x="1239" y="3054"/>
                        </a:lnTo>
                        <a:lnTo>
                          <a:pt x="1233" y="2745"/>
                        </a:lnTo>
                        <a:lnTo>
                          <a:pt x="1212" y="2435"/>
                        </a:lnTo>
                        <a:lnTo>
                          <a:pt x="1164" y="2125"/>
                        </a:lnTo>
                        <a:lnTo>
                          <a:pt x="1068" y="1992"/>
                        </a:lnTo>
                        <a:lnTo>
                          <a:pt x="972" y="1880"/>
                        </a:lnTo>
                        <a:lnTo>
                          <a:pt x="876" y="1784"/>
                        </a:lnTo>
                        <a:lnTo>
                          <a:pt x="774" y="1693"/>
                        </a:lnTo>
                        <a:lnTo>
                          <a:pt x="678" y="1613"/>
                        </a:lnTo>
                        <a:lnTo>
                          <a:pt x="582" y="1527"/>
                        </a:lnTo>
                        <a:lnTo>
                          <a:pt x="486" y="1431"/>
                        </a:lnTo>
                        <a:lnTo>
                          <a:pt x="390" y="1330"/>
                        </a:lnTo>
                        <a:lnTo>
                          <a:pt x="288" y="1202"/>
                        </a:lnTo>
                        <a:lnTo>
                          <a:pt x="192" y="1058"/>
                        </a:lnTo>
                        <a:lnTo>
                          <a:pt x="96" y="876"/>
                        </a:lnTo>
                        <a:lnTo>
                          <a:pt x="54" y="764"/>
                        </a:lnTo>
                        <a:lnTo>
                          <a:pt x="22" y="641"/>
                        </a:lnTo>
                        <a:lnTo>
                          <a:pt x="6" y="518"/>
                        </a:lnTo>
                        <a:lnTo>
                          <a:pt x="0" y="390"/>
                        </a:lnTo>
                        <a:lnTo>
                          <a:pt x="6" y="273"/>
                        </a:lnTo>
                        <a:lnTo>
                          <a:pt x="16" y="166"/>
                        </a:lnTo>
                        <a:lnTo>
                          <a:pt x="27" y="70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1" name="Freeform 39">
                    <a:extLst>
                      <a:ext uri="{FF2B5EF4-FFF2-40B4-BE49-F238E27FC236}">
                        <a16:creationId xmlns:a16="http://schemas.microsoft.com/office/drawing/2014/main" id="{D9E9633A-FB21-4180-A4E1-12064D548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3808875"/>
                    <a:ext cx="1570890" cy="775332"/>
                  </a:xfrm>
                  <a:custGeom>
                    <a:avLst/>
                    <a:gdLst>
                      <a:gd name="T0" fmla="*/ 2135 w 6058"/>
                      <a:gd name="T1" fmla="*/ 0 h 2990"/>
                      <a:gd name="T2" fmla="*/ 3918 w 6058"/>
                      <a:gd name="T3" fmla="*/ 0 h 2990"/>
                      <a:gd name="T4" fmla="*/ 3918 w 6058"/>
                      <a:gd name="T5" fmla="*/ 433 h 2990"/>
                      <a:gd name="T6" fmla="*/ 3928 w 6058"/>
                      <a:gd name="T7" fmla="*/ 518 h 2990"/>
                      <a:gd name="T8" fmla="*/ 3960 w 6058"/>
                      <a:gd name="T9" fmla="*/ 598 h 2990"/>
                      <a:gd name="T10" fmla="*/ 4003 w 6058"/>
                      <a:gd name="T11" fmla="*/ 662 h 2990"/>
                      <a:gd name="T12" fmla="*/ 4067 w 6058"/>
                      <a:gd name="T13" fmla="*/ 721 h 2990"/>
                      <a:gd name="T14" fmla="*/ 4142 w 6058"/>
                      <a:gd name="T15" fmla="*/ 764 h 2990"/>
                      <a:gd name="T16" fmla="*/ 5733 w 6058"/>
                      <a:gd name="T17" fmla="*/ 1426 h 2990"/>
                      <a:gd name="T18" fmla="*/ 5823 w 6058"/>
                      <a:gd name="T19" fmla="*/ 1479 h 2990"/>
                      <a:gd name="T20" fmla="*/ 5904 w 6058"/>
                      <a:gd name="T21" fmla="*/ 1543 h 2990"/>
                      <a:gd name="T22" fmla="*/ 5968 w 6058"/>
                      <a:gd name="T23" fmla="*/ 1623 h 2990"/>
                      <a:gd name="T24" fmla="*/ 6021 w 6058"/>
                      <a:gd name="T25" fmla="*/ 1714 h 2990"/>
                      <a:gd name="T26" fmla="*/ 6048 w 6058"/>
                      <a:gd name="T27" fmla="*/ 1815 h 2990"/>
                      <a:gd name="T28" fmla="*/ 6058 w 6058"/>
                      <a:gd name="T29" fmla="*/ 1922 h 2990"/>
                      <a:gd name="T30" fmla="*/ 6058 w 6058"/>
                      <a:gd name="T31" fmla="*/ 2632 h 2990"/>
                      <a:gd name="T32" fmla="*/ 6048 w 6058"/>
                      <a:gd name="T33" fmla="*/ 2728 h 2990"/>
                      <a:gd name="T34" fmla="*/ 6010 w 6058"/>
                      <a:gd name="T35" fmla="*/ 2814 h 2990"/>
                      <a:gd name="T36" fmla="*/ 5957 w 6058"/>
                      <a:gd name="T37" fmla="*/ 2883 h 2990"/>
                      <a:gd name="T38" fmla="*/ 5882 w 6058"/>
                      <a:gd name="T39" fmla="*/ 2942 h 2990"/>
                      <a:gd name="T40" fmla="*/ 5797 w 6058"/>
                      <a:gd name="T41" fmla="*/ 2979 h 2990"/>
                      <a:gd name="T42" fmla="*/ 5701 w 6058"/>
                      <a:gd name="T43" fmla="*/ 2990 h 2990"/>
                      <a:gd name="T44" fmla="*/ 352 w 6058"/>
                      <a:gd name="T45" fmla="*/ 2990 h 2990"/>
                      <a:gd name="T46" fmla="*/ 261 w 6058"/>
                      <a:gd name="T47" fmla="*/ 2979 h 2990"/>
                      <a:gd name="T48" fmla="*/ 176 w 6058"/>
                      <a:gd name="T49" fmla="*/ 2942 h 2990"/>
                      <a:gd name="T50" fmla="*/ 101 w 6058"/>
                      <a:gd name="T51" fmla="*/ 2883 h 2990"/>
                      <a:gd name="T52" fmla="*/ 48 w 6058"/>
                      <a:gd name="T53" fmla="*/ 2814 h 2990"/>
                      <a:gd name="T54" fmla="*/ 10 w 6058"/>
                      <a:gd name="T55" fmla="*/ 2728 h 2990"/>
                      <a:gd name="T56" fmla="*/ 0 w 6058"/>
                      <a:gd name="T57" fmla="*/ 2632 h 2990"/>
                      <a:gd name="T58" fmla="*/ 0 w 6058"/>
                      <a:gd name="T59" fmla="*/ 1922 h 2990"/>
                      <a:gd name="T60" fmla="*/ 10 w 6058"/>
                      <a:gd name="T61" fmla="*/ 1815 h 2990"/>
                      <a:gd name="T62" fmla="*/ 37 w 6058"/>
                      <a:gd name="T63" fmla="*/ 1714 h 2990"/>
                      <a:gd name="T64" fmla="*/ 85 w 6058"/>
                      <a:gd name="T65" fmla="*/ 1623 h 2990"/>
                      <a:gd name="T66" fmla="*/ 154 w 6058"/>
                      <a:gd name="T67" fmla="*/ 1543 h 2990"/>
                      <a:gd name="T68" fmla="*/ 235 w 6058"/>
                      <a:gd name="T69" fmla="*/ 1479 h 2990"/>
                      <a:gd name="T70" fmla="*/ 325 w 6058"/>
                      <a:gd name="T71" fmla="*/ 1426 h 2990"/>
                      <a:gd name="T72" fmla="*/ 1916 w 6058"/>
                      <a:gd name="T73" fmla="*/ 764 h 2990"/>
                      <a:gd name="T74" fmla="*/ 1991 w 6058"/>
                      <a:gd name="T75" fmla="*/ 721 h 2990"/>
                      <a:gd name="T76" fmla="*/ 2055 w 6058"/>
                      <a:gd name="T77" fmla="*/ 662 h 2990"/>
                      <a:gd name="T78" fmla="*/ 2098 w 6058"/>
                      <a:gd name="T79" fmla="*/ 598 h 2990"/>
                      <a:gd name="T80" fmla="*/ 2130 w 6058"/>
                      <a:gd name="T81" fmla="*/ 518 h 2990"/>
                      <a:gd name="T82" fmla="*/ 2135 w 6058"/>
                      <a:gd name="T83" fmla="*/ 433 h 2990"/>
                      <a:gd name="T84" fmla="*/ 2135 w 6058"/>
                      <a:gd name="T85" fmla="*/ 0 h 29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058" h="2990">
                        <a:moveTo>
                          <a:pt x="2135" y="0"/>
                        </a:moveTo>
                        <a:lnTo>
                          <a:pt x="3918" y="0"/>
                        </a:lnTo>
                        <a:lnTo>
                          <a:pt x="3918" y="433"/>
                        </a:lnTo>
                        <a:lnTo>
                          <a:pt x="3928" y="518"/>
                        </a:lnTo>
                        <a:lnTo>
                          <a:pt x="3960" y="598"/>
                        </a:lnTo>
                        <a:lnTo>
                          <a:pt x="4003" y="662"/>
                        </a:lnTo>
                        <a:lnTo>
                          <a:pt x="4067" y="721"/>
                        </a:lnTo>
                        <a:lnTo>
                          <a:pt x="4142" y="764"/>
                        </a:lnTo>
                        <a:lnTo>
                          <a:pt x="5733" y="1426"/>
                        </a:lnTo>
                        <a:lnTo>
                          <a:pt x="5823" y="1479"/>
                        </a:lnTo>
                        <a:lnTo>
                          <a:pt x="5904" y="1543"/>
                        </a:lnTo>
                        <a:lnTo>
                          <a:pt x="5968" y="1623"/>
                        </a:lnTo>
                        <a:lnTo>
                          <a:pt x="6021" y="1714"/>
                        </a:lnTo>
                        <a:lnTo>
                          <a:pt x="6048" y="1815"/>
                        </a:lnTo>
                        <a:lnTo>
                          <a:pt x="6058" y="1922"/>
                        </a:lnTo>
                        <a:lnTo>
                          <a:pt x="6058" y="2632"/>
                        </a:lnTo>
                        <a:lnTo>
                          <a:pt x="6048" y="2728"/>
                        </a:lnTo>
                        <a:lnTo>
                          <a:pt x="6010" y="2814"/>
                        </a:lnTo>
                        <a:lnTo>
                          <a:pt x="5957" y="2883"/>
                        </a:lnTo>
                        <a:lnTo>
                          <a:pt x="5882" y="2942"/>
                        </a:lnTo>
                        <a:lnTo>
                          <a:pt x="5797" y="2979"/>
                        </a:lnTo>
                        <a:lnTo>
                          <a:pt x="5701" y="2990"/>
                        </a:lnTo>
                        <a:lnTo>
                          <a:pt x="352" y="2990"/>
                        </a:lnTo>
                        <a:lnTo>
                          <a:pt x="261" y="2979"/>
                        </a:lnTo>
                        <a:lnTo>
                          <a:pt x="176" y="2942"/>
                        </a:lnTo>
                        <a:lnTo>
                          <a:pt x="101" y="2883"/>
                        </a:lnTo>
                        <a:lnTo>
                          <a:pt x="48" y="2814"/>
                        </a:lnTo>
                        <a:lnTo>
                          <a:pt x="10" y="2728"/>
                        </a:lnTo>
                        <a:lnTo>
                          <a:pt x="0" y="2632"/>
                        </a:lnTo>
                        <a:lnTo>
                          <a:pt x="0" y="1922"/>
                        </a:lnTo>
                        <a:lnTo>
                          <a:pt x="10" y="1815"/>
                        </a:lnTo>
                        <a:lnTo>
                          <a:pt x="37" y="1714"/>
                        </a:lnTo>
                        <a:lnTo>
                          <a:pt x="85" y="1623"/>
                        </a:lnTo>
                        <a:lnTo>
                          <a:pt x="154" y="1543"/>
                        </a:lnTo>
                        <a:lnTo>
                          <a:pt x="235" y="1479"/>
                        </a:lnTo>
                        <a:lnTo>
                          <a:pt x="325" y="1426"/>
                        </a:lnTo>
                        <a:lnTo>
                          <a:pt x="1916" y="764"/>
                        </a:lnTo>
                        <a:lnTo>
                          <a:pt x="1991" y="721"/>
                        </a:lnTo>
                        <a:lnTo>
                          <a:pt x="2055" y="662"/>
                        </a:lnTo>
                        <a:lnTo>
                          <a:pt x="2098" y="598"/>
                        </a:lnTo>
                        <a:lnTo>
                          <a:pt x="2130" y="518"/>
                        </a:lnTo>
                        <a:lnTo>
                          <a:pt x="2135" y="433"/>
                        </a:lnTo>
                        <a:lnTo>
                          <a:pt x="2135" y="0"/>
                        </a:lnTo>
                        <a:close/>
                      </a:path>
                    </a:pathLst>
                  </a:custGeom>
                  <a:solidFill>
                    <a:srgbClr val="E8AB6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2" name="Freeform 40">
                    <a:extLst>
                      <a:ext uri="{FF2B5EF4-FFF2-40B4-BE49-F238E27FC236}">
                        <a16:creationId xmlns:a16="http://schemas.microsoft.com/office/drawing/2014/main" id="{C8171DEB-6987-43B8-AA56-02AF2BFFF2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4012432"/>
                    <a:ext cx="1570890" cy="571775"/>
                  </a:xfrm>
                  <a:custGeom>
                    <a:avLst/>
                    <a:gdLst>
                      <a:gd name="T0" fmla="*/ 1863 w 6058"/>
                      <a:gd name="T1" fmla="*/ 0 h 2205"/>
                      <a:gd name="T2" fmla="*/ 3026 w 6058"/>
                      <a:gd name="T3" fmla="*/ 502 h 2205"/>
                      <a:gd name="T4" fmla="*/ 4190 w 6058"/>
                      <a:gd name="T5" fmla="*/ 0 h 2205"/>
                      <a:gd name="T6" fmla="*/ 5733 w 6058"/>
                      <a:gd name="T7" fmla="*/ 641 h 2205"/>
                      <a:gd name="T8" fmla="*/ 5823 w 6058"/>
                      <a:gd name="T9" fmla="*/ 694 h 2205"/>
                      <a:gd name="T10" fmla="*/ 5904 w 6058"/>
                      <a:gd name="T11" fmla="*/ 758 h 2205"/>
                      <a:gd name="T12" fmla="*/ 5968 w 6058"/>
                      <a:gd name="T13" fmla="*/ 838 h 2205"/>
                      <a:gd name="T14" fmla="*/ 6021 w 6058"/>
                      <a:gd name="T15" fmla="*/ 929 h 2205"/>
                      <a:gd name="T16" fmla="*/ 6048 w 6058"/>
                      <a:gd name="T17" fmla="*/ 1030 h 2205"/>
                      <a:gd name="T18" fmla="*/ 6058 w 6058"/>
                      <a:gd name="T19" fmla="*/ 1137 h 2205"/>
                      <a:gd name="T20" fmla="*/ 6058 w 6058"/>
                      <a:gd name="T21" fmla="*/ 1847 h 2205"/>
                      <a:gd name="T22" fmla="*/ 6048 w 6058"/>
                      <a:gd name="T23" fmla="*/ 1943 h 2205"/>
                      <a:gd name="T24" fmla="*/ 6010 w 6058"/>
                      <a:gd name="T25" fmla="*/ 2029 h 2205"/>
                      <a:gd name="T26" fmla="*/ 5957 w 6058"/>
                      <a:gd name="T27" fmla="*/ 2098 h 2205"/>
                      <a:gd name="T28" fmla="*/ 5882 w 6058"/>
                      <a:gd name="T29" fmla="*/ 2157 h 2205"/>
                      <a:gd name="T30" fmla="*/ 5797 w 6058"/>
                      <a:gd name="T31" fmla="*/ 2194 h 2205"/>
                      <a:gd name="T32" fmla="*/ 5701 w 6058"/>
                      <a:gd name="T33" fmla="*/ 2205 h 2205"/>
                      <a:gd name="T34" fmla="*/ 352 w 6058"/>
                      <a:gd name="T35" fmla="*/ 2205 h 2205"/>
                      <a:gd name="T36" fmla="*/ 261 w 6058"/>
                      <a:gd name="T37" fmla="*/ 2194 h 2205"/>
                      <a:gd name="T38" fmla="*/ 176 w 6058"/>
                      <a:gd name="T39" fmla="*/ 2157 h 2205"/>
                      <a:gd name="T40" fmla="*/ 101 w 6058"/>
                      <a:gd name="T41" fmla="*/ 2098 h 2205"/>
                      <a:gd name="T42" fmla="*/ 48 w 6058"/>
                      <a:gd name="T43" fmla="*/ 2029 h 2205"/>
                      <a:gd name="T44" fmla="*/ 10 w 6058"/>
                      <a:gd name="T45" fmla="*/ 1943 h 2205"/>
                      <a:gd name="T46" fmla="*/ 0 w 6058"/>
                      <a:gd name="T47" fmla="*/ 1847 h 2205"/>
                      <a:gd name="T48" fmla="*/ 0 w 6058"/>
                      <a:gd name="T49" fmla="*/ 1137 h 2205"/>
                      <a:gd name="T50" fmla="*/ 10 w 6058"/>
                      <a:gd name="T51" fmla="*/ 1030 h 2205"/>
                      <a:gd name="T52" fmla="*/ 37 w 6058"/>
                      <a:gd name="T53" fmla="*/ 929 h 2205"/>
                      <a:gd name="T54" fmla="*/ 85 w 6058"/>
                      <a:gd name="T55" fmla="*/ 838 h 2205"/>
                      <a:gd name="T56" fmla="*/ 154 w 6058"/>
                      <a:gd name="T57" fmla="*/ 758 h 2205"/>
                      <a:gd name="T58" fmla="*/ 235 w 6058"/>
                      <a:gd name="T59" fmla="*/ 694 h 2205"/>
                      <a:gd name="T60" fmla="*/ 325 w 6058"/>
                      <a:gd name="T61" fmla="*/ 641 h 2205"/>
                      <a:gd name="T62" fmla="*/ 1863 w 6058"/>
                      <a:gd name="T63" fmla="*/ 0 h 2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6058" h="2205">
                        <a:moveTo>
                          <a:pt x="1863" y="0"/>
                        </a:moveTo>
                        <a:lnTo>
                          <a:pt x="3026" y="502"/>
                        </a:lnTo>
                        <a:lnTo>
                          <a:pt x="4190" y="0"/>
                        </a:lnTo>
                        <a:lnTo>
                          <a:pt x="5733" y="641"/>
                        </a:lnTo>
                        <a:lnTo>
                          <a:pt x="5823" y="694"/>
                        </a:lnTo>
                        <a:lnTo>
                          <a:pt x="5904" y="758"/>
                        </a:lnTo>
                        <a:lnTo>
                          <a:pt x="5968" y="838"/>
                        </a:lnTo>
                        <a:lnTo>
                          <a:pt x="6021" y="929"/>
                        </a:lnTo>
                        <a:lnTo>
                          <a:pt x="6048" y="1030"/>
                        </a:lnTo>
                        <a:lnTo>
                          <a:pt x="6058" y="1137"/>
                        </a:lnTo>
                        <a:lnTo>
                          <a:pt x="6058" y="1847"/>
                        </a:lnTo>
                        <a:lnTo>
                          <a:pt x="6048" y="1943"/>
                        </a:lnTo>
                        <a:lnTo>
                          <a:pt x="6010" y="2029"/>
                        </a:lnTo>
                        <a:lnTo>
                          <a:pt x="5957" y="2098"/>
                        </a:lnTo>
                        <a:lnTo>
                          <a:pt x="5882" y="2157"/>
                        </a:lnTo>
                        <a:lnTo>
                          <a:pt x="5797" y="2194"/>
                        </a:lnTo>
                        <a:lnTo>
                          <a:pt x="5701" y="2205"/>
                        </a:lnTo>
                        <a:lnTo>
                          <a:pt x="352" y="2205"/>
                        </a:lnTo>
                        <a:lnTo>
                          <a:pt x="261" y="2194"/>
                        </a:lnTo>
                        <a:lnTo>
                          <a:pt x="176" y="2157"/>
                        </a:lnTo>
                        <a:lnTo>
                          <a:pt x="101" y="2098"/>
                        </a:lnTo>
                        <a:lnTo>
                          <a:pt x="48" y="2029"/>
                        </a:lnTo>
                        <a:lnTo>
                          <a:pt x="10" y="1943"/>
                        </a:lnTo>
                        <a:lnTo>
                          <a:pt x="0" y="1847"/>
                        </a:lnTo>
                        <a:lnTo>
                          <a:pt x="0" y="1137"/>
                        </a:lnTo>
                        <a:lnTo>
                          <a:pt x="10" y="1030"/>
                        </a:lnTo>
                        <a:lnTo>
                          <a:pt x="37" y="929"/>
                        </a:lnTo>
                        <a:lnTo>
                          <a:pt x="85" y="838"/>
                        </a:lnTo>
                        <a:lnTo>
                          <a:pt x="154" y="758"/>
                        </a:lnTo>
                        <a:lnTo>
                          <a:pt x="235" y="694"/>
                        </a:lnTo>
                        <a:lnTo>
                          <a:pt x="325" y="641"/>
                        </a:lnTo>
                        <a:lnTo>
                          <a:pt x="1863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3" name="Freeform 41">
                    <a:extLst>
                      <a:ext uri="{FF2B5EF4-FFF2-40B4-BE49-F238E27FC236}">
                        <a16:creationId xmlns:a16="http://schemas.microsoft.com/office/drawing/2014/main" id="{05B587D8-E86D-4C3F-8888-272E287A81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0195" y="3808875"/>
                    <a:ext cx="582925" cy="252048"/>
                  </a:xfrm>
                  <a:custGeom>
                    <a:avLst/>
                    <a:gdLst>
                      <a:gd name="T0" fmla="*/ 465 w 2248"/>
                      <a:gd name="T1" fmla="*/ 0 h 972"/>
                      <a:gd name="T2" fmla="*/ 2248 w 2248"/>
                      <a:gd name="T3" fmla="*/ 0 h 972"/>
                      <a:gd name="T4" fmla="*/ 2248 w 2248"/>
                      <a:gd name="T5" fmla="*/ 11 h 972"/>
                      <a:gd name="T6" fmla="*/ 2242 w 2248"/>
                      <a:gd name="T7" fmla="*/ 32 h 972"/>
                      <a:gd name="T8" fmla="*/ 2226 w 2248"/>
                      <a:gd name="T9" fmla="*/ 69 h 972"/>
                      <a:gd name="T10" fmla="*/ 2210 w 2248"/>
                      <a:gd name="T11" fmla="*/ 118 h 972"/>
                      <a:gd name="T12" fmla="*/ 2184 w 2248"/>
                      <a:gd name="T13" fmla="*/ 176 h 972"/>
                      <a:gd name="T14" fmla="*/ 2146 w 2248"/>
                      <a:gd name="T15" fmla="*/ 240 h 972"/>
                      <a:gd name="T16" fmla="*/ 2104 w 2248"/>
                      <a:gd name="T17" fmla="*/ 310 h 972"/>
                      <a:gd name="T18" fmla="*/ 2056 w 2248"/>
                      <a:gd name="T19" fmla="*/ 384 h 972"/>
                      <a:gd name="T20" fmla="*/ 1992 w 2248"/>
                      <a:gd name="T21" fmla="*/ 465 h 972"/>
                      <a:gd name="T22" fmla="*/ 1922 w 2248"/>
                      <a:gd name="T23" fmla="*/ 539 h 972"/>
                      <a:gd name="T24" fmla="*/ 1837 w 2248"/>
                      <a:gd name="T25" fmla="*/ 614 h 972"/>
                      <a:gd name="T26" fmla="*/ 1741 w 2248"/>
                      <a:gd name="T27" fmla="*/ 689 h 972"/>
                      <a:gd name="T28" fmla="*/ 1634 w 2248"/>
                      <a:gd name="T29" fmla="*/ 758 h 972"/>
                      <a:gd name="T30" fmla="*/ 1516 w 2248"/>
                      <a:gd name="T31" fmla="*/ 822 h 972"/>
                      <a:gd name="T32" fmla="*/ 1383 w 2248"/>
                      <a:gd name="T33" fmla="*/ 876 h 972"/>
                      <a:gd name="T34" fmla="*/ 1234 w 2248"/>
                      <a:gd name="T35" fmla="*/ 918 h 972"/>
                      <a:gd name="T36" fmla="*/ 1068 w 2248"/>
                      <a:gd name="T37" fmla="*/ 950 h 972"/>
                      <a:gd name="T38" fmla="*/ 892 w 2248"/>
                      <a:gd name="T39" fmla="*/ 966 h 972"/>
                      <a:gd name="T40" fmla="*/ 694 w 2248"/>
                      <a:gd name="T41" fmla="*/ 972 h 972"/>
                      <a:gd name="T42" fmla="*/ 481 w 2248"/>
                      <a:gd name="T43" fmla="*/ 956 h 972"/>
                      <a:gd name="T44" fmla="*/ 251 w 2248"/>
                      <a:gd name="T45" fmla="*/ 924 h 972"/>
                      <a:gd name="T46" fmla="*/ 0 w 2248"/>
                      <a:gd name="T47" fmla="*/ 865 h 972"/>
                      <a:gd name="T48" fmla="*/ 246 w 2248"/>
                      <a:gd name="T49" fmla="*/ 764 h 972"/>
                      <a:gd name="T50" fmla="*/ 321 w 2248"/>
                      <a:gd name="T51" fmla="*/ 721 h 972"/>
                      <a:gd name="T52" fmla="*/ 385 w 2248"/>
                      <a:gd name="T53" fmla="*/ 662 h 972"/>
                      <a:gd name="T54" fmla="*/ 428 w 2248"/>
                      <a:gd name="T55" fmla="*/ 598 h 972"/>
                      <a:gd name="T56" fmla="*/ 460 w 2248"/>
                      <a:gd name="T57" fmla="*/ 518 h 972"/>
                      <a:gd name="T58" fmla="*/ 465 w 2248"/>
                      <a:gd name="T59" fmla="*/ 433 h 972"/>
                      <a:gd name="T60" fmla="*/ 465 w 2248"/>
                      <a:gd name="T61" fmla="*/ 0 h 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248" h="972">
                        <a:moveTo>
                          <a:pt x="465" y="0"/>
                        </a:moveTo>
                        <a:lnTo>
                          <a:pt x="2248" y="0"/>
                        </a:lnTo>
                        <a:lnTo>
                          <a:pt x="2248" y="11"/>
                        </a:lnTo>
                        <a:lnTo>
                          <a:pt x="2242" y="32"/>
                        </a:lnTo>
                        <a:lnTo>
                          <a:pt x="2226" y="69"/>
                        </a:lnTo>
                        <a:lnTo>
                          <a:pt x="2210" y="118"/>
                        </a:lnTo>
                        <a:lnTo>
                          <a:pt x="2184" y="176"/>
                        </a:lnTo>
                        <a:lnTo>
                          <a:pt x="2146" y="240"/>
                        </a:lnTo>
                        <a:lnTo>
                          <a:pt x="2104" y="310"/>
                        </a:lnTo>
                        <a:lnTo>
                          <a:pt x="2056" y="384"/>
                        </a:lnTo>
                        <a:lnTo>
                          <a:pt x="1992" y="465"/>
                        </a:lnTo>
                        <a:lnTo>
                          <a:pt x="1922" y="539"/>
                        </a:lnTo>
                        <a:lnTo>
                          <a:pt x="1837" y="614"/>
                        </a:lnTo>
                        <a:lnTo>
                          <a:pt x="1741" y="689"/>
                        </a:lnTo>
                        <a:lnTo>
                          <a:pt x="1634" y="758"/>
                        </a:lnTo>
                        <a:lnTo>
                          <a:pt x="1516" y="822"/>
                        </a:lnTo>
                        <a:lnTo>
                          <a:pt x="1383" y="876"/>
                        </a:lnTo>
                        <a:lnTo>
                          <a:pt x="1234" y="918"/>
                        </a:lnTo>
                        <a:lnTo>
                          <a:pt x="1068" y="950"/>
                        </a:lnTo>
                        <a:lnTo>
                          <a:pt x="892" y="966"/>
                        </a:lnTo>
                        <a:lnTo>
                          <a:pt x="694" y="972"/>
                        </a:lnTo>
                        <a:lnTo>
                          <a:pt x="481" y="956"/>
                        </a:lnTo>
                        <a:lnTo>
                          <a:pt x="251" y="924"/>
                        </a:lnTo>
                        <a:lnTo>
                          <a:pt x="0" y="865"/>
                        </a:lnTo>
                        <a:lnTo>
                          <a:pt x="246" y="764"/>
                        </a:lnTo>
                        <a:lnTo>
                          <a:pt x="321" y="721"/>
                        </a:lnTo>
                        <a:lnTo>
                          <a:pt x="385" y="662"/>
                        </a:lnTo>
                        <a:lnTo>
                          <a:pt x="428" y="598"/>
                        </a:lnTo>
                        <a:lnTo>
                          <a:pt x="460" y="518"/>
                        </a:lnTo>
                        <a:lnTo>
                          <a:pt x="465" y="433"/>
                        </a:lnTo>
                        <a:lnTo>
                          <a:pt x="465" y="0"/>
                        </a:lnTo>
                        <a:close/>
                      </a:path>
                    </a:pathLst>
                  </a:custGeom>
                  <a:solidFill>
                    <a:srgbClr val="D2946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4" name="Freeform 42">
                    <a:extLst>
                      <a:ext uri="{FF2B5EF4-FFF2-40B4-BE49-F238E27FC236}">
                        <a16:creationId xmlns:a16="http://schemas.microsoft.com/office/drawing/2014/main" id="{71C24F93-08D8-40A0-B9CE-479051E3D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7150" y="4210284"/>
                    <a:ext cx="276682" cy="373923"/>
                  </a:xfrm>
                  <a:custGeom>
                    <a:avLst/>
                    <a:gdLst>
                      <a:gd name="T0" fmla="*/ 149 w 1067"/>
                      <a:gd name="T1" fmla="*/ 0 h 1442"/>
                      <a:gd name="T2" fmla="*/ 864 w 1067"/>
                      <a:gd name="T3" fmla="*/ 566 h 1442"/>
                      <a:gd name="T4" fmla="*/ 950 w 1067"/>
                      <a:gd name="T5" fmla="*/ 652 h 1442"/>
                      <a:gd name="T6" fmla="*/ 1014 w 1067"/>
                      <a:gd name="T7" fmla="*/ 753 h 1442"/>
                      <a:gd name="T8" fmla="*/ 1051 w 1067"/>
                      <a:gd name="T9" fmla="*/ 865 h 1442"/>
                      <a:gd name="T10" fmla="*/ 1067 w 1067"/>
                      <a:gd name="T11" fmla="*/ 988 h 1442"/>
                      <a:gd name="T12" fmla="*/ 1067 w 1067"/>
                      <a:gd name="T13" fmla="*/ 1442 h 1442"/>
                      <a:gd name="T14" fmla="*/ 352 w 1067"/>
                      <a:gd name="T15" fmla="*/ 1442 h 1442"/>
                      <a:gd name="T16" fmla="*/ 261 w 1067"/>
                      <a:gd name="T17" fmla="*/ 1431 h 1442"/>
                      <a:gd name="T18" fmla="*/ 176 w 1067"/>
                      <a:gd name="T19" fmla="*/ 1394 h 1442"/>
                      <a:gd name="T20" fmla="*/ 101 w 1067"/>
                      <a:gd name="T21" fmla="*/ 1335 h 1442"/>
                      <a:gd name="T22" fmla="*/ 48 w 1067"/>
                      <a:gd name="T23" fmla="*/ 1266 h 1442"/>
                      <a:gd name="T24" fmla="*/ 10 w 1067"/>
                      <a:gd name="T25" fmla="*/ 1180 h 1442"/>
                      <a:gd name="T26" fmla="*/ 0 w 1067"/>
                      <a:gd name="T27" fmla="*/ 1084 h 1442"/>
                      <a:gd name="T28" fmla="*/ 0 w 1067"/>
                      <a:gd name="T29" fmla="*/ 374 h 1442"/>
                      <a:gd name="T30" fmla="*/ 10 w 1067"/>
                      <a:gd name="T31" fmla="*/ 267 h 1442"/>
                      <a:gd name="T32" fmla="*/ 37 w 1067"/>
                      <a:gd name="T33" fmla="*/ 166 h 1442"/>
                      <a:gd name="T34" fmla="*/ 85 w 1067"/>
                      <a:gd name="T35" fmla="*/ 81 h 1442"/>
                      <a:gd name="T36" fmla="*/ 149 w 1067"/>
                      <a:gd name="T37" fmla="*/ 0 h 1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67" h="1442">
                        <a:moveTo>
                          <a:pt x="149" y="0"/>
                        </a:moveTo>
                        <a:lnTo>
                          <a:pt x="864" y="566"/>
                        </a:lnTo>
                        <a:lnTo>
                          <a:pt x="950" y="652"/>
                        </a:lnTo>
                        <a:lnTo>
                          <a:pt x="1014" y="753"/>
                        </a:lnTo>
                        <a:lnTo>
                          <a:pt x="1051" y="865"/>
                        </a:lnTo>
                        <a:lnTo>
                          <a:pt x="1067" y="988"/>
                        </a:lnTo>
                        <a:lnTo>
                          <a:pt x="1067" y="1442"/>
                        </a:lnTo>
                        <a:lnTo>
                          <a:pt x="352" y="1442"/>
                        </a:lnTo>
                        <a:lnTo>
                          <a:pt x="261" y="1431"/>
                        </a:lnTo>
                        <a:lnTo>
                          <a:pt x="176" y="1394"/>
                        </a:lnTo>
                        <a:lnTo>
                          <a:pt x="101" y="1335"/>
                        </a:lnTo>
                        <a:lnTo>
                          <a:pt x="48" y="1266"/>
                        </a:lnTo>
                        <a:lnTo>
                          <a:pt x="10" y="1180"/>
                        </a:lnTo>
                        <a:lnTo>
                          <a:pt x="0" y="1084"/>
                        </a:lnTo>
                        <a:lnTo>
                          <a:pt x="0" y="374"/>
                        </a:lnTo>
                        <a:lnTo>
                          <a:pt x="10" y="267"/>
                        </a:lnTo>
                        <a:lnTo>
                          <a:pt x="37" y="166"/>
                        </a:lnTo>
                        <a:lnTo>
                          <a:pt x="85" y="81"/>
                        </a:lnTo>
                        <a:lnTo>
                          <a:pt x="149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5" name="Freeform 43">
                    <a:extLst>
                      <a:ext uri="{FF2B5EF4-FFF2-40B4-BE49-F238E27FC236}">
                        <a16:creationId xmlns:a16="http://schemas.microsoft.com/office/drawing/2014/main" id="{4FC7AF20-2FE9-4098-A6D6-DB4DAC34A3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1358" y="4210284"/>
                    <a:ext cx="276682" cy="373923"/>
                  </a:xfrm>
                  <a:custGeom>
                    <a:avLst/>
                    <a:gdLst>
                      <a:gd name="T0" fmla="*/ 918 w 1067"/>
                      <a:gd name="T1" fmla="*/ 0 h 1442"/>
                      <a:gd name="T2" fmla="*/ 982 w 1067"/>
                      <a:gd name="T3" fmla="*/ 81 h 1442"/>
                      <a:gd name="T4" fmla="*/ 1030 w 1067"/>
                      <a:gd name="T5" fmla="*/ 171 h 1442"/>
                      <a:gd name="T6" fmla="*/ 1057 w 1067"/>
                      <a:gd name="T7" fmla="*/ 267 h 1442"/>
                      <a:gd name="T8" fmla="*/ 1067 w 1067"/>
                      <a:gd name="T9" fmla="*/ 374 h 1442"/>
                      <a:gd name="T10" fmla="*/ 1067 w 1067"/>
                      <a:gd name="T11" fmla="*/ 1084 h 1442"/>
                      <a:gd name="T12" fmla="*/ 1057 w 1067"/>
                      <a:gd name="T13" fmla="*/ 1180 h 1442"/>
                      <a:gd name="T14" fmla="*/ 1019 w 1067"/>
                      <a:gd name="T15" fmla="*/ 1266 h 1442"/>
                      <a:gd name="T16" fmla="*/ 966 w 1067"/>
                      <a:gd name="T17" fmla="*/ 1335 h 1442"/>
                      <a:gd name="T18" fmla="*/ 891 w 1067"/>
                      <a:gd name="T19" fmla="*/ 1394 h 1442"/>
                      <a:gd name="T20" fmla="*/ 806 w 1067"/>
                      <a:gd name="T21" fmla="*/ 1431 h 1442"/>
                      <a:gd name="T22" fmla="*/ 710 w 1067"/>
                      <a:gd name="T23" fmla="*/ 1442 h 1442"/>
                      <a:gd name="T24" fmla="*/ 0 w 1067"/>
                      <a:gd name="T25" fmla="*/ 1442 h 1442"/>
                      <a:gd name="T26" fmla="*/ 0 w 1067"/>
                      <a:gd name="T27" fmla="*/ 988 h 1442"/>
                      <a:gd name="T28" fmla="*/ 10 w 1067"/>
                      <a:gd name="T29" fmla="*/ 865 h 1442"/>
                      <a:gd name="T30" fmla="*/ 53 w 1067"/>
                      <a:gd name="T31" fmla="*/ 753 h 1442"/>
                      <a:gd name="T32" fmla="*/ 117 w 1067"/>
                      <a:gd name="T33" fmla="*/ 652 h 1442"/>
                      <a:gd name="T34" fmla="*/ 197 w 1067"/>
                      <a:gd name="T35" fmla="*/ 566 h 1442"/>
                      <a:gd name="T36" fmla="*/ 918 w 1067"/>
                      <a:gd name="T37" fmla="*/ 0 h 1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67" h="1442">
                        <a:moveTo>
                          <a:pt x="918" y="0"/>
                        </a:moveTo>
                        <a:lnTo>
                          <a:pt x="982" y="81"/>
                        </a:lnTo>
                        <a:lnTo>
                          <a:pt x="1030" y="171"/>
                        </a:lnTo>
                        <a:lnTo>
                          <a:pt x="1057" y="267"/>
                        </a:lnTo>
                        <a:lnTo>
                          <a:pt x="1067" y="374"/>
                        </a:lnTo>
                        <a:lnTo>
                          <a:pt x="1067" y="1084"/>
                        </a:lnTo>
                        <a:lnTo>
                          <a:pt x="1057" y="1180"/>
                        </a:lnTo>
                        <a:lnTo>
                          <a:pt x="1019" y="1266"/>
                        </a:lnTo>
                        <a:lnTo>
                          <a:pt x="966" y="1335"/>
                        </a:lnTo>
                        <a:lnTo>
                          <a:pt x="891" y="1394"/>
                        </a:lnTo>
                        <a:lnTo>
                          <a:pt x="806" y="1431"/>
                        </a:lnTo>
                        <a:lnTo>
                          <a:pt x="710" y="1442"/>
                        </a:lnTo>
                        <a:lnTo>
                          <a:pt x="0" y="1442"/>
                        </a:lnTo>
                        <a:lnTo>
                          <a:pt x="0" y="988"/>
                        </a:lnTo>
                        <a:lnTo>
                          <a:pt x="10" y="865"/>
                        </a:lnTo>
                        <a:lnTo>
                          <a:pt x="53" y="753"/>
                        </a:lnTo>
                        <a:lnTo>
                          <a:pt x="117" y="652"/>
                        </a:lnTo>
                        <a:lnTo>
                          <a:pt x="197" y="566"/>
                        </a:lnTo>
                        <a:lnTo>
                          <a:pt x="918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6" name="Freeform 44">
                    <a:extLst>
                      <a:ext uri="{FF2B5EF4-FFF2-40B4-BE49-F238E27FC236}">
                        <a16:creationId xmlns:a16="http://schemas.microsoft.com/office/drawing/2014/main" id="{BF120DD5-8CB1-400D-9CB6-F64F9002A2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86179" y="4142605"/>
                    <a:ext cx="92832" cy="348770"/>
                  </a:xfrm>
                  <a:custGeom>
                    <a:avLst/>
                    <a:gdLst>
                      <a:gd name="T0" fmla="*/ 0 w 358"/>
                      <a:gd name="T1" fmla="*/ 0 h 1345"/>
                      <a:gd name="T2" fmla="*/ 358 w 358"/>
                      <a:gd name="T3" fmla="*/ 0 h 1345"/>
                      <a:gd name="T4" fmla="*/ 358 w 358"/>
                      <a:gd name="T5" fmla="*/ 1196 h 1345"/>
                      <a:gd name="T6" fmla="*/ 347 w 358"/>
                      <a:gd name="T7" fmla="*/ 1255 h 1345"/>
                      <a:gd name="T8" fmla="*/ 315 w 358"/>
                      <a:gd name="T9" fmla="*/ 1303 h 1345"/>
                      <a:gd name="T10" fmla="*/ 262 w 358"/>
                      <a:gd name="T11" fmla="*/ 1335 h 1345"/>
                      <a:gd name="T12" fmla="*/ 203 w 358"/>
                      <a:gd name="T13" fmla="*/ 1345 h 1345"/>
                      <a:gd name="T14" fmla="*/ 150 w 358"/>
                      <a:gd name="T15" fmla="*/ 1345 h 1345"/>
                      <a:gd name="T16" fmla="*/ 91 w 358"/>
                      <a:gd name="T17" fmla="*/ 1335 h 1345"/>
                      <a:gd name="T18" fmla="*/ 43 w 358"/>
                      <a:gd name="T19" fmla="*/ 1303 h 1345"/>
                      <a:gd name="T20" fmla="*/ 11 w 358"/>
                      <a:gd name="T21" fmla="*/ 1255 h 1345"/>
                      <a:gd name="T22" fmla="*/ 0 w 358"/>
                      <a:gd name="T23" fmla="*/ 1196 h 1345"/>
                      <a:gd name="T24" fmla="*/ 0 w 358"/>
                      <a:gd name="T25" fmla="*/ 0 h 1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8" h="1345">
                        <a:moveTo>
                          <a:pt x="0" y="0"/>
                        </a:moveTo>
                        <a:lnTo>
                          <a:pt x="358" y="0"/>
                        </a:lnTo>
                        <a:lnTo>
                          <a:pt x="358" y="1196"/>
                        </a:lnTo>
                        <a:lnTo>
                          <a:pt x="347" y="1255"/>
                        </a:lnTo>
                        <a:lnTo>
                          <a:pt x="315" y="1303"/>
                        </a:lnTo>
                        <a:lnTo>
                          <a:pt x="262" y="1335"/>
                        </a:lnTo>
                        <a:lnTo>
                          <a:pt x="203" y="1345"/>
                        </a:lnTo>
                        <a:lnTo>
                          <a:pt x="150" y="1345"/>
                        </a:lnTo>
                        <a:lnTo>
                          <a:pt x="91" y="1335"/>
                        </a:lnTo>
                        <a:lnTo>
                          <a:pt x="43" y="1303"/>
                        </a:lnTo>
                        <a:lnTo>
                          <a:pt x="11" y="1255"/>
                        </a:lnTo>
                        <a:lnTo>
                          <a:pt x="0" y="11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7" name="Freeform 45">
                    <a:extLst>
                      <a:ext uri="{FF2B5EF4-FFF2-40B4-BE49-F238E27FC236}">
                        <a16:creationId xmlns:a16="http://schemas.microsoft.com/office/drawing/2014/main" id="{31E35930-FE87-48B7-8F38-818C31430C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62302" y="3937751"/>
                    <a:ext cx="369515" cy="336323"/>
                  </a:xfrm>
                  <a:custGeom>
                    <a:avLst/>
                    <a:gdLst>
                      <a:gd name="T0" fmla="*/ 299 w 1425"/>
                      <a:gd name="T1" fmla="*/ 0 h 1297"/>
                      <a:gd name="T2" fmla="*/ 352 w 1425"/>
                      <a:gd name="T3" fmla="*/ 0 h 1297"/>
                      <a:gd name="T4" fmla="*/ 406 w 1425"/>
                      <a:gd name="T5" fmla="*/ 26 h 1297"/>
                      <a:gd name="T6" fmla="*/ 1425 w 1425"/>
                      <a:gd name="T7" fmla="*/ 790 h 1297"/>
                      <a:gd name="T8" fmla="*/ 833 w 1425"/>
                      <a:gd name="T9" fmla="*/ 1265 h 1297"/>
                      <a:gd name="T10" fmla="*/ 779 w 1425"/>
                      <a:gd name="T11" fmla="*/ 1292 h 1297"/>
                      <a:gd name="T12" fmla="*/ 721 w 1425"/>
                      <a:gd name="T13" fmla="*/ 1297 h 1297"/>
                      <a:gd name="T14" fmla="*/ 667 w 1425"/>
                      <a:gd name="T15" fmla="*/ 1276 h 1297"/>
                      <a:gd name="T16" fmla="*/ 625 w 1425"/>
                      <a:gd name="T17" fmla="*/ 1238 h 1297"/>
                      <a:gd name="T18" fmla="*/ 0 w 1425"/>
                      <a:gd name="T19" fmla="*/ 363 h 1297"/>
                      <a:gd name="T20" fmla="*/ 203 w 1425"/>
                      <a:gd name="T21" fmla="*/ 58 h 1297"/>
                      <a:gd name="T22" fmla="*/ 246 w 1425"/>
                      <a:gd name="T23" fmla="*/ 21 h 1297"/>
                      <a:gd name="T24" fmla="*/ 299 w 1425"/>
                      <a:gd name="T25" fmla="*/ 0 h 1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25" h="1297">
                        <a:moveTo>
                          <a:pt x="299" y="0"/>
                        </a:moveTo>
                        <a:lnTo>
                          <a:pt x="352" y="0"/>
                        </a:lnTo>
                        <a:lnTo>
                          <a:pt x="406" y="26"/>
                        </a:lnTo>
                        <a:lnTo>
                          <a:pt x="1425" y="790"/>
                        </a:lnTo>
                        <a:lnTo>
                          <a:pt x="833" y="1265"/>
                        </a:lnTo>
                        <a:lnTo>
                          <a:pt x="779" y="1292"/>
                        </a:lnTo>
                        <a:lnTo>
                          <a:pt x="721" y="1297"/>
                        </a:lnTo>
                        <a:lnTo>
                          <a:pt x="667" y="1276"/>
                        </a:lnTo>
                        <a:lnTo>
                          <a:pt x="625" y="1238"/>
                        </a:lnTo>
                        <a:lnTo>
                          <a:pt x="0" y="363"/>
                        </a:lnTo>
                        <a:lnTo>
                          <a:pt x="203" y="58"/>
                        </a:lnTo>
                        <a:lnTo>
                          <a:pt x="246" y="21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8" name="Freeform 46">
                    <a:extLst>
                      <a:ext uri="{FF2B5EF4-FFF2-40B4-BE49-F238E27FC236}">
                        <a16:creationId xmlns:a16="http://schemas.microsoft.com/office/drawing/2014/main" id="{2806773E-9F8C-4901-B94E-97D1BC52E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1817" y="3937751"/>
                    <a:ext cx="371070" cy="336323"/>
                  </a:xfrm>
                  <a:custGeom>
                    <a:avLst/>
                    <a:gdLst>
                      <a:gd name="T0" fmla="*/ 1132 w 1431"/>
                      <a:gd name="T1" fmla="*/ 0 h 1297"/>
                      <a:gd name="T2" fmla="*/ 1185 w 1431"/>
                      <a:gd name="T3" fmla="*/ 21 h 1297"/>
                      <a:gd name="T4" fmla="*/ 1228 w 1431"/>
                      <a:gd name="T5" fmla="*/ 58 h 1297"/>
                      <a:gd name="T6" fmla="*/ 1431 w 1431"/>
                      <a:gd name="T7" fmla="*/ 363 h 1297"/>
                      <a:gd name="T8" fmla="*/ 801 w 1431"/>
                      <a:gd name="T9" fmla="*/ 1238 h 1297"/>
                      <a:gd name="T10" fmla="*/ 758 w 1431"/>
                      <a:gd name="T11" fmla="*/ 1276 h 1297"/>
                      <a:gd name="T12" fmla="*/ 705 w 1431"/>
                      <a:gd name="T13" fmla="*/ 1297 h 1297"/>
                      <a:gd name="T14" fmla="*/ 652 w 1431"/>
                      <a:gd name="T15" fmla="*/ 1292 h 1297"/>
                      <a:gd name="T16" fmla="*/ 598 w 1431"/>
                      <a:gd name="T17" fmla="*/ 1265 h 1297"/>
                      <a:gd name="T18" fmla="*/ 0 w 1431"/>
                      <a:gd name="T19" fmla="*/ 790 h 1297"/>
                      <a:gd name="T20" fmla="*/ 1025 w 1431"/>
                      <a:gd name="T21" fmla="*/ 26 h 1297"/>
                      <a:gd name="T22" fmla="*/ 1079 w 1431"/>
                      <a:gd name="T23" fmla="*/ 0 h 1297"/>
                      <a:gd name="T24" fmla="*/ 1132 w 1431"/>
                      <a:gd name="T25" fmla="*/ 0 h 1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31" h="1297">
                        <a:moveTo>
                          <a:pt x="1132" y="0"/>
                        </a:moveTo>
                        <a:lnTo>
                          <a:pt x="1185" y="21"/>
                        </a:lnTo>
                        <a:lnTo>
                          <a:pt x="1228" y="58"/>
                        </a:lnTo>
                        <a:lnTo>
                          <a:pt x="1431" y="363"/>
                        </a:lnTo>
                        <a:lnTo>
                          <a:pt x="801" y="1238"/>
                        </a:lnTo>
                        <a:lnTo>
                          <a:pt x="758" y="1276"/>
                        </a:lnTo>
                        <a:lnTo>
                          <a:pt x="705" y="1297"/>
                        </a:lnTo>
                        <a:lnTo>
                          <a:pt x="652" y="1292"/>
                        </a:lnTo>
                        <a:lnTo>
                          <a:pt x="598" y="1265"/>
                        </a:lnTo>
                        <a:lnTo>
                          <a:pt x="0" y="790"/>
                        </a:lnTo>
                        <a:lnTo>
                          <a:pt x="1025" y="26"/>
                        </a:lnTo>
                        <a:lnTo>
                          <a:pt x="1079" y="0"/>
                        </a:lnTo>
                        <a:lnTo>
                          <a:pt x="1132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89" name="Freeform 47">
                    <a:extLst>
                      <a:ext uri="{FF2B5EF4-FFF2-40B4-BE49-F238E27FC236}">
                        <a16:creationId xmlns:a16="http://schemas.microsoft.com/office/drawing/2014/main" id="{16C30BED-CAC6-48F6-A264-55288FC3E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79324" y="2918669"/>
                    <a:ext cx="913544" cy="996781"/>
                  </a:xfrm>
                  <a:custGeom>
                    <a:avLst/>
                    <a:gdLst>
                      <a:gd name="T0" fmla="*/ 2637 w 3523"/>
                      <a:gd name="T1" fmla="*/ 0 h 3844"/>
                      <a:gd name="T2" fmla="*/ 2706 w 3523"/>
                      <a:gd name="T3" fmla="*/ 107 h 3844"/>
                      <a:gd name="T4" fmla="*/ 2792 w 3523"/>
                      <a:gd name="T5" fmla="*/ 214 h 3844"/>
                      <a:gd name="T6" fmla="*/ 2898 w 3523"/>
                      <a:gd name="T7" fmla="*/ 320 h 3844"/>
                      <a:gd name="T8" fmla="*/ 3010 w 3523"/>
                      <a:gd name="T9" fmla="*/ 427 h 3844"/>
                      <a:gd name="T10" fmla="*/ 3123 w 3523"/>
                      <a:gd name="T11" fmla="*/ 534 h 3844"/>
                      <a:gd name="T12" fmla="*/ 3235 w 3523"/>
                      <a:gd name="T13" fmla="*/ 646 h 3844"/>
                      <a:gd name="T14" fmla="*/ 3336 w 3523"/>
                      <a:gd name="T15" fmla="*/ 763 h 3844"/>
                      <a:gd name="T16" fmla="*/ 3421 w 3523"/>
                      <a:gd name="T17" fmla="*/ 886 h 3844"/>
                      <a:gd name="T18" fmla="*/ 3486 w 3523"/>
                      <a:gd name="T19" fmla="*/ 1009 h 3844"/>
                      <a:gd name="T20" fmla="*/ 3523 w 3523"/>
                      <a:gd name="T21" fmla="*/ 1143 h 3844"/>
                      <a:gd name="T22" fmla="*/ 3523 w 3523"/>
                      <a:gd name="T23" fmla="*/ 1276 h 3844"/>
                      <a:gd name="T24" fmla="*/ 3512 w 3523"/>
                      <a:gd name="T25" fmla="*/ 1409 h 3844"/>
                      <a:gd name="T26" fmla="*/ 3384 w 3523"/>
                      <a:gd name="T27" fmla="*/ 2659 h 3844"/>
                      <a:gd name="T28" fmla="*/ 3363 w 3523"/>
                      <a:gd name="T29" fmla="*/ 2798 h 3844"/>
                      <a:gd name="T30" fmla="*/ 3309 w 3523"/>
                      <a:gd name="T31" fmla="*/ 2926 h 3844"/>
                      <a:gd name="T32" fmla="*/ 3235 w 3523"/>
                      <a:gd name="T33" fmla="*/ 3038 h 3844"/>
                      <a:gd name="T34" fmla="*/ 3139 w 3523"/>
                      <a:gd name="T35" fmla="*/ 3139 h 3844"/>
                      <a:gd name="T36" fmla="*/ 3021 w 3523"/>
                      <a:gd name="T37" fmla="*/ 3219 h 3844"/>
                      <a:gd name="T38" fmla="*/ 2007 w 3523"/>
                      <a:gd name="T39" fmla="*/ 3780 h 3844"/>
                      <a:gd name="T40" fmla="*/ 1905 w 3523"/>
                      <a:gd name="T41" fmla="*/ 3823 h 3844"/>
                      <a:gd name="T42" fmla="*/ 1799 w 3523"/>
                      <a:gd name="T43" fmla="*/ 3844 h 3844"/>
                      <a:gd name="T44" fmla="*/ 1692 w 3523"/>
                      <a:gd name="T45" fmla="*/ 3844 h 3844"/>
                      <a:gd name="T46" fmla="*/ 1591 w 3523"/>
                      <a:gd name="T47" fmla="*/ 3823 h 3844"/>
                      <a:gd name="T48" fmla="*/ 1489 w 3523"/>
                      <a:gd name="T49" fmla="*/ 3780 h 3844"/>
                      <a:gd name="T50" fmla="*/ 475 w 3523"/>
                      <a:gd name="T51" fmla="*/ 3219 h 3844"/>
                      <a:gd name="T52" fmla="*/ 357 w 3523"/>
                      <a:gd name="T53" fmla="*/ 3139 h 3844"/>
                      <a:gd name="T54" fmla="*/ 261 w 3523"/>
                      <a:gd name="T55" fmla="*/ 3038 h 3844"/>
                      <a:gd name="T56" fmla="*/ 187 w 3523"/>
                      <a:gd name="T57" fmla="*/ 2926 h 3844"/>
                      <a:gd name="T58" fmla="*/ 133 w 3523"/>
                      <a:gd name="T59" fmla="*/ 2798 h 3844"/>
                      <a:gd name="T60" fmla="*/ 107 w 3523"/>
                      <a:gd name="T61" fmla="*/ 2659 h 3844"/>
                      <a:gd name="T62" fmla="*/ 0 w 3523"/>
                      <a:gd name="T63" fmla="*/ 1607 h 3844"/>
                      <a:gd name="T64" fmla="*/ 5 w 3523"/>
                      <a:gd name="T65" fmla="*/ 1442 h 3844"/>
                      <a:gd name="T66" fmla="*/ 32 w 3523"/>
                      <a:gd name="T67" fmla="*/ 1292 h 3844"/>
                      <a:gd name="T68" fmla="*/ 75 w 3523"/>
                      <a:gd name="T69" fmla="*/ 1164 h 3844"/>
                      <a:gd name="T70" fmla="*/ 133 w 3523"/>
                      <a:gd name="T71" fmla="*/ 1057 h 3844"/>
                      <a:gd name="T72" fmla="*/ 203 w 3523"/>
                      <a:gd name="T73" fmla="*/ 961 h 3844"/>
                      <a:gd name="T74" fmla="*/ 283 w 3523"/>
                      <a:gd name="T75" fmla="*/ 881 h 3844"/>
                      <a:gd name="T76" fmla="*/ 379 w 3523"/>
                      <a:gd name="T77" fmla="*/ 812 h 3844"/>
                      <a:gd name="T78" fmla="*/ 486 w 3523"/>
                      <a:gd name="T79" fmla="*/ 758 h 3844"/>
                      <a:gd name="T80" fmla="*/ 598 w 3523"/>
                      <a:gd name="T81" fmla="*/ 710 h 3844"/>
                      <a:gd name="T82" fmla="*/ 720 w 3523"/>
                      <a:gd name="T83" fmla="*/ 667 h 3844"/>
                      <a:gd name="T84" fmla="*/ 849 w 3523"/>
                      <a:gd name="T85" fmla="*/ 635 h 3844"/>
                      <a:gd name="T86" fmla="*/ 982 w 3523"/>
                      <a:gd name="T87" fmla="*/ 603 h 3844"/>
                      <a:gd name="T88" fmla="*/ 1126 w 3523"/>
                      <a:gd name="T89" fmla="*/ 577 h 3844"/>
                      <a:gd name="T90" fmla="*/ 1265 w 3523"/>
                      <a:gd name="T91" fmla="*/ 550 h 3844"/>
                      <a:gd name="T92" fmla="*/ 1409 w 3523"/>
                      <a:gd name="T93" fmla="*/ 529 h 3844"/>
                      <a:gd name="T94" fmla="*/ 1559 w 3523"/>
                      <a:gd name="T95" fmla="*/ 496 h 3844"/>
                      <a:gd name="T96" fmla="*/ 1703 w 3523"/>
                      <a:gd name="T97" fmla="*/ 464 h 3844"/>
                      <a:gd name="T98" fmla="*/ 1852 w 3523"/>
                      <a:gd name="T99" fmla="*/ 427 h 3844"/>
                      <a:gd name="T100" fmla="*/ 1996 w 3523"/>
                      <a:gd name="T101" fmla="*/ 384 h 3844"/>
                      <a:gd name="T102" fmla="*/ 2135 w 3523"/>
                      <a:gd name="T103" fmla="*/ 331 h 3844"/>
                      <a:gd name="T104" fmla="*/ 2268 w 3523"/>
                      <a:gd name="T105" fmla="*/ 267 h 3844"/>
                      <a:gd name="T106" fmla="*/ 2402 w 3523"/>
                      <a:gd name="T107" fmla="*/ 192 h 3844"/>
                      <a:gd name="T108" fmla="*/ 2525 w 3523"/>
                      <a:gd name="T109" fmla="*/ 107 h 3844"/>
                      <a:gd name="T110" fmla="*/ 2637 w 3523"/>
                      <a:gd name="T111" fmla="*/ 0 h 38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523" h="3844">
                        <a:moveTo>
                          <a:pt x="2637" y="0"/>
                        </a:moveTo>
                        <a:lnTo>
                          <a:pt x="2706" y="107"/>
                        </a:lnTo>
                        <a:lnTo>
                          <a:pt x="2792" y="214"/>
                        </a:lnTo>
                        <a:lnTo>
                          <a:pt x="2898" y="320"/>
                        </a:lnTo>
                        <a:lnTo>
                          <a:pt x="3010" y="427"/>
                        </a:lnTo>
                        <a:lnTo>
                          <a:pt x="3123" y="534"/>
                        </a:lnTo>
                        <a:lnTo>
                          <a:pt x="3235" y="646"/>
                        </a:lnTo>
                        <a:lnTo>
                          <a:pt x="3336" y="763"/>
                        </a:lnTo>
                        <a:lnTo>
                          <a:pt x="3421" y="886"/>
                        </a:lnTo>
                        <a:lnTo>
                          <a:pt x="3486" y="1009"/>
                        </a:lnTo>
                        <a:lnTo>
                          <a:pt x="3523" y="1143"/>
                        </a:lnTo>
                        <a:lnTo>
                          <a:pt x="3523" y="1276"/>
                        </a:lnTo>
                        <a:lnTo>
                          <a:pt x="3512" y="1409"/>
                        </a:lnTo>
                        <a:lnTo>
                          <a:pt x="3384" y="2659"/>
                        </a:lnTo>
                        <a:lnTo>
                          <a:pt x="3363" y="2798"/>
                        </a:lnTo>
                        <a:lnTo>
                          <a:pt x="3309" y="2926"/>
                        </a:lnTo>
                        <a:lnTo>
                          <a:pt x="3235" y="3038"/>
                        </a:lnTo>
                        <a:lnTo>
                          <a:pt x="3139" y="3139"/>
                        </a:lnTo>
                        <a:lnTo>
                          <a:pt x="3021" y="3219"/>
                        </a:lnTo>
                        <a:lnTo>
                          <a:pt x="2007" y="3780"/>
                        </a:lnTo>
                        <a:lnTo>
                          <a:pt x="1905" y="3823"/>
                        </a:lnTo>
                        <a:lnTo>
                          <a:pt x="1799" y="3844"/>
                        </a:lnTo>
                        <a:lnTo>
                          <a:pt x="1692" y="3844"/>
                        </a:lnTo>
                        <a:lnTo>
                          <a:pt x="1591" y="3823"/>
                        </a:lnTo>
                        <a:lnTo>
                          <a:pt x="1489" y="3780"/>
                        </a:lnTo>
                        <a:lnTo>
                          <a:pt x="475" y="3219"/>
                        </a:lnTo>
                        <a:lnTo>
                          <a:pt x="357" y="3139"/>
                        </a:lnTo>
                        <a:lnTo>
                          <a:pt x="261" y="3038"/>
                        </a:lnTo>
                        <a:lnTo>
                          <a:pt x="187" y="2926"/>
                        </a:lnTo>
                        <a:lnTo>
                          <a:pt x="133" y="2798"/>
                        </a:lnTo>
                        <a:lnTo>
                          <a:pt x="107" y="2659"/>
                        </a:lnTo>
                        <a:lnTo>
                          <a:pt x="0" y="1607"/>
                        </a:lnTo>
                        <a:lnTo>
                          <a:pt x="5" y="1442"/>
                        </a:lnTo>
                        <a:lnTo>
                          <a:pt x="32" y="1292"/>
                        </a:lnTo>
                        <a:lnTo>
                          <a:pt x="75" y="1164"/>
                        </a:lnTo>
                        <a:lnTo>
                          <a:pt x="133" y="1057"/>
                        </a:lnTo>
                        <a:lnTo>
                          <a:pt x="203" y="961"/>
                        </a:lnTo>
                        <a:lnTo>
                          <a:pt x="283" y="881"/>
                        </a:lnTo>
                        <a:lnTo>
                          <a:pt x="379" y="812"/>
                        </a:lnTo>
                        <a:lnTo>
                          <a:pt x="486" y="758"/>
                        </a:lnTo>
                        <a:lnTo>
                          <a:pt x="598" y="710"/>
                        </a:lnTo>
                        <a:lnTo>
                          <a:pt x="720" y="667"/>
                        </a:lnTo>
                        <a:lnTo>
                          <a:pt x="849" y="635"/>
                        </a:lnTo>
                        <a:lnTo>
                          <a:pt x="982" y="603"/>
                        </a:lnTo>
                        <a:lnTo>
                          <a:pt x="1126" y="577"/>
                        </a:lnTo>
                        <a:lnTo>
                          <a:pt x="1265" y="550"/>
                        </a:lnTo>
                        <a:lnTo>
                          <a:pt x="1409" y="529"/>
                        </a:lnTo>
                        <a:lnTo>
                          <a:pt x="1559" y="496"/>
                        </a:lnTo>
                        <a:lnTo>
                          <a:pt x="1703" y="464"/>
                        </a:lnTo>
                        <a:lnTo>
                          <a:pt x="1852" y="427"/>
                        </a:lnTo>
                        <a:lnTo>
                          <a:pt x="1996" y="384"/>
                        </a:lnTo>
                        <a:lnTo>
                          <a:pt x="2135" y="331"/>
                        </a:lnTo>
                        <a:lnTo>
                          <a:pt x="2268" y="267"/>
                        </a:lnTo>
                        <a:lnTo>
                          <a:pt x="2402" y="192"/>
                        </a:lnTo>
                        <a:lnTo>
                          <a:pt x="2525" y="107"/>
                        </a:lnTo>
                        <a:lnTo>
                          <a:pt x="2637" y="0"/>
                        </a:lnTo>
                        <a:close/>
                      </a:path>
                    </a:pathLst>
                  </a:custGeom>
                  <a:solidFill>
                    <a:srgbClr val="F2BD7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  <p:sp>
                <p:nvSpPr>
                  <p:cNvPr id="190" name="Freeform 49">
                    <a:extLst>
                      <a:ext uri="{FF2B5EF4-FFF2-40B4-BE49-F238E27FC236}">
                        <a16:creationId xmlns:a16="http://schemas.microsoft.com/office/drawing/2014/main" id="{FB11B592-5B8B-432B-9791-8C3461EF5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71584" y="4491374"/>
                    <a:ext cx="276941" cy="92832"/>
                  </a:xfrm>
                  <a:custGeom>
                    <a:avLst/>
                    <a:gdLst>
                      <a:gd name="T0" fmla="*/ 299 w 1068"/>
                      <a:gd name="T1" fmla="*/ 0 h 358"/>
                      <a:gd name="T2" fmla="*/ 764 w 1068"/>
                      <a:gd name="T3" fmla="*/ 0 h 358"/>
                      <a:gd name="T4" fmla="*/ 860 w 1068"/>
                      <a:gd name="T5" fmla="*/ 16 h 358"/>
                      <a:gd name="T6" fmla="*/ 945 w 1068"/>
                      <a:gd name="T7" fmla="*/ 59 h 358"/>
                      <a:gd name="T8" fmla="*/ 1009 w 1068"/>
                      <a:gd name="T9" fmla="*/ 123 h 358"/>
                      <a:gd name="T10" fmla="*/ 1052 w 1068"/>
                      <a:gd name="T11" fmla="*/ 209 h 358"/>
                      <a:gd name="T12" fmla="*/ 1068 w 1068"/>
                      <a:gd name="T13" fmla="*/ 305 h 358"/>
                      <a:gd name="T14" fmla="*/ 1068 w 1068"/>
                      <a:gd name="T15" fmla="*/ 358 h 358"/>
                      <a:gd name="T16" fmla="*/ 0 w 1068"/>
                      <a:gd name="T17" fmla="*/ 358 h 358"/>
                      <a:gd name="T18" fmla="*/ 0 w 1068"/>
                      <a:gd name="T19" fmla="*/ 305 h 358"/>
                      <a:gd name="T20" fmla="*/ 16 w 1068"/>
                      <a:gd name="T21" fmla="*/ 209 h 358"/>
                      <a:gd name="T22" fmla="*/ 59 w 1068"/>
                      <a:gd name="T23" fmla="*/ 123 h 358"/>
                      <a:gd name="T24" fmla="*/ 123 w 1068"/>
                      <a:gd name="T25" fmla="*/ 59 h 358"/>
                      <a:gd name="T26" fmla="*/ 203 w 1068"/>
                      <a:gd name="T27" fmla="*/ 16 h 358"/>
                      <a:gd name="T28" fmla="*/ 299 w 1068"/>
                      <a:gd name="T29" fmla="*/ 0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68" h="358">
                        <a:moveTo>
                          <a:pt x="299" y="0"/>
                        </a:moveTo>
                        <a:lnTo>
                          <a:pt x="764" y="0"/>
                        </a:lnTo>
                        <a:lnTo>
                          <a:pt x="860" y="16"/>
                        </a:lnTo>
                        <a:lnTo>
                          <a:pt x="945" y="59"/>
                        </a:lnTo>
                        <a:lnTo>
                          <a:pt x="1009" y="123"/>
                        </a:lnTo>
                        <a:lnTo>
                          <a:pt x="1052" y="209"/>
                        </a:lnTo>
                        <a:lnTo>
                          <a:pt x="1068" y="305"/>
                        </a:lnTo>
                        <a:lnTo>
                          <a:pt x="1068" y="358"/>
                        </a:lnTo>
                        <a:lnTo>
                          <a:pt x="0" y="358"/>
                        </a:lnTo>
                        <a:lnTo>
                          <a:pt x="0" y="305"/>
                        </a:lnTo>
                        <a:lnTo>
                          <a:pt x="16" y="209"/>
                        </a:lnTo>
                        <a:lnTo>
                          <a:pt x="59" y="123"/>
                        </a:lnTo>
                        <a:lnTo>
                          <a:pt x="123" y="59"/>
                        </a:lnTo>
                        <a:lnTo>
                          <a:pt x="203" y="16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IN" sz="1000"/>
                  </a:p>
                </p:txBody>
              </p:sp>
            </p:grp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AB2DC63-867A-4EFB-AC51-31A38501A1A3}"/>
                  </a:ext>
                </a:extLst>
              </p:cNvPr>
              <p:cNvGrpSpPr/>
              <p:nvPr/>
            </p:nvGrpSpPr>
            <p:grpSpPr>
              <a:xfrm>
                <a:off x="4329338" y="2560036"/>
                <a:ext cx="1813423" cy="2024171"/>
                <a:chOff x="3646140" y="2479660"/>
                <a:chExt cx="1885431" cy="2104547"/>
              </a:xfrm>
            </p:grpSpPr>
            <p:sp>
              <p:nvSpPr>
                <p:cNvPr id="159" name="Freeform 18">
                  <a:extLst>
                    <a:ext uri="{FF2B5EF4-FFF2-40B4-BE49-F238E27FC236}">
                      <a16:creationId xmlns:a16="http://schemas.microsoft.com/office/drawing/2014/main" id="{ADC9EF68-B5E5-4784-92CF-EBD1F27DA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257" y="3713449"/>
                  <a:ext cx="653198" cy="544029"/>
                </a:xfrm>
                <a:custGeom>
                  <a:avLst/>
                  <a:gdLst>
                    <a:gd name="T0" fmla="*/ 0 w 2519"/>
                    <a:gd name="T1" fmla="*/ 0 h 2098"/>
                    <a:gd name="T2" fmla="*/ 2519 w 2519"/>
                    <a:gd name="T3" fmla="*/ 0 h 2098"/>
                    <a:gd name="T4" fmla="*/ 2519 w 2519"/>
                    <a:gd name="T5" fmla="*/ 977 h 2098"/>
                    <a:gd name="T6" fmla="*/ 1259 w 2519"/>
                    <a:gd name="T7" fmla="*/ 2098 h 2098"/>
                    <a:gd name="T8" fmla="*/ 0 w 2519"/>
                    <a:gd name="T9" fmla="*/ 977 h 2098"/>
                    <a:gd name="T10" fmla="*/ 0 w 2519"/>
                    <a:gd name="T11" fmla="*/ 0 h 20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9" h="2098">
                      <a:moveTo>
                        <a:pt x="0" y="0"/>
                      </a:moveTo>
                      <a:lnTo>
                        <a:pt x="2519" y="0"/>
                      </a:lnTo>
                      <a:lnTo>
                        <a:pt x="2519" y="977"/>
                      </a:lnTo>
                      <a:lnTo>
                        <a:pt x="1259" y="2098"/>
                      </a:lnTo>
                      <a:lnTo>
                        <a:pt x="0" y="9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AB6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0" name="Freeform 19">
                  <a:extLst>
                    <a:ext uri="{FF2B5EF4-FFF2-40B4-BE49-F238E27FC236}">
                      <a16:creationId xmlns:a16="http://schemas.microsoft.com/office/drawing/2014/main" id="{270DB591-9791-4B58-A42B-49A1CB9F48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6140" y="3962645"/>
                  <a:ext cx="1885431" cy="621562"/>
                </a:xfrm>
                <a:custGeom>
                  <a:avLst/>
                  <a:gdLst>
                    <a:gd name="T0" fmla="*/ 2290 w 7271"/>
                    <a:gd name="T1" fmla="*/ 0 h 2397"/>
                    <a:gd name="T2" fmla="*/ 3635 w 7271"/>
                    <a:gd name="T3" fmla="*/ 859 h 2397"/>
                    <a:gd name="T4" fmla="*/ 5039 w 7271"/>
                    <a:gd name="T5" fmla="*/ 37 h 2397"/>
                    <a:gd name="T6" fmla="*/ 5071 w 7271"/>
                    <a:gd name="T7" fmla="*/ 58 h 2397"/>
                    <a:gd name="T8" fmla="*/ 5109 w 7271"/>
                    <a:gd name="T9" fmla="*/ 69 h 2397"/>
                    <a:gd name="T10" fmla="*/ 6844 w 7271"/>
                    <a:gd name="T11" fmla="*/ 475 h 2397"/>
                    <a:gd name="T12" fmla="*/ 6961 w 7271"/>
                    <a:gd name="T13" fmla="*/ 518 h 2397"/>
                    <a:gd name="T14" fmla="*/ 7068 w 7271"/>
                    <a:gd name="T15" fmla="*/ 587 h 2397"/>
                    <a:gd name="T16" fmla="*/ 7153 w 7271"/>
                    <a:gd name="T17" fmla="*/ 672 h 2397"/>
                    <a:gd name="T18" fmla="*/ 7217 w 7271"/>
                    <a:gd name="T19" fmla="*/ 779 h 2397"/>
                    <a:gd name="T20" fmla="*/ 7260 w 7271"/>
                    <a:gd name="T21" fmla="*/ 897 h 2397"/>
                    <a:gd name="T22" fmla="*/ 7271 w 7271"/>
                    <a:gd name="T23" fmla="*/ 1019 h 2397"/>
                    <a:gd name="T24" fmla="*/ 7271 w 7271"/>
                    <a:gd name="T25" fmla="*/ 2119 h 2397"/>
                    <a:gd name="T26" fmla="*/ 7260 w 7271"/>
                    <a:gd name="T27" fmla="*/ 2205 h 2397"/>
                    <a:gd name="T28" fmla="*/ 7217 w 7271"/>
                    <a:gd name="T29" fmla="*/ 2285 h 2397"/>
                    <a:gd name="T30" fmla="*/ 7159 w 7271"/>
                    <a:gd name="T31" fmla="*/ 2344 h 2397"/>
                    <a:gd name="T32" fmla="*/ 7084 w 7271"/>
                    <a:gd name="T33" fmla="*/ 2381 h 2397"/>
                    <a:gd name="T34" fmla="*/ 6993 w 7271"/>
                    <a:gd name="T35" fmla="*/ 2397 h 2397"/>
                    <a:gd name="T36" fmla="*/ 278 w 7271"/>
                    <a:gd name="T37" fmla="*/ 2397 h 2397"/>
                    <a:gd name="T38" fmla="*/ 187 w 7271"/>
                    <a:gd name="T39" fmla="*/ 2381 h 2397"/>
                    <a:gd name="T40" fmla="*/ 112 w 7271"/>
                    <a:gd name="T41" fmla="*/ 2344 h 2397"/>
                    <a:gd name="T42" fmla="*/ 54 w 7271"/>
                    <a:gd name="T43" fmla="*/ 2285 h 2397"/>
                    <a:gd name="T44" fmla="*/ 11 w 7271"/>
                    <a:gd name="T45" fmla="*/ 2205 h 2397"/>
                    <a:gd name="T46" fmla="*/ 0 w 7271"/>
                    <a:gd name="T47" fmla="*/ 2119 h 2397"/>
                    <a:gd name="T48" fmla="*/ 0 w 7271"/>
                    <a:gd name="T49" fmla="*/ 1019 h 2397"/>
                    <a:gd name="T50" fmla="*/ 11 w 7271"/>
                    <a:gd name="T51" fmla="*/ 897 h 2397"/>
                    <a:gd name="T52" fmla="*/ 54 w 7271"/>
                    <a:gd name="T53" fmla="*/ 779 h 2397"/>
                    <a:gd name="T54" fmla="*/ 118 w 7271"/>
                    <a:gd name="T55" fmla="*/ 672 h 2397"/>
                    <a:gd name="T56" fmla="*/ 203 w 7271"/>
                    <a:gd name="T57" fmla="*/ 587 h 2397"/>
                    <a:gd name="T58" fmla="*/ 310 w 7271"/>
                    <a:gd name="T59" fmla="*/ 518 h 2397"/>
                    <a:gd name="T60" fmla="*/ 427 w 7271"/>
                    <a:gd name="T61" fmla="*/ 475 h 2397"/>
                    <a:gd name="T62" fmla="*/ 2162 w 7271"/>
                    <a:gd name="T63" fmla="*/ 69 h 2397"/>
                    <a:gd name="T64" fmla="*/ 2232 w 7271"/>
                    <a:gd name="T65" fmla="*/ 42 h 2397"/>
                    <a:gd name="T66" fmla="*/ 2290 w 7271"/>
                    <a:gd name="T67" fmla="*/ 0 h 2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271" h="2397">
                      <a:moveTo>
                        <a:pt x="2290" y="0"/>
                      </a:moveTo>
                      <a:lnTo>
                        <a:pt x="3635" y="859"/>
                      </a:lnTo>
                      <a:lnTo>
                        <a:pt x="5039" y="37"/>
                      </a:lnTo>
                      <a:lnTo>
                        <a:pt x="5071" y="58"/>
                      </a:lnTo>
                      <a:lnTo>
                        <a:pt x="5109" y="69"/>
                      </a:lnTo>
                      <a:lnTo>
                        <a:pt x="6844" y="475"/>
                      </a:lnTo>
                      <a:lnTo>
                        <a:pt x="6961" y="518"/>
                      </a:lnTo>
                      <a:lnTo>
                        <a:pt x="7068" y="587"/>
                      </a:lnTo>
                      <a:lnTo>
                        <a:pt x="7153" y="672"/>
                      </a:lnTo>
                      <a:lnTo>
                        <a:pt x="7217" y="779"/>
                      </a:lnTo>
                      <a:lnTo>
                        <a:pt x="7260" y="897"/>
                      </a:lnTo>
                      <a:lnTo>
                        <a:pt x="7271" y="1019"/>
                      </a:lnTo>
                      <a:lnTo>
                        <a:pt x="7271" y="2119"/>
                      </a:lnTo>
                      <a:lnTo>
                        <a:pt x="7260" y="2205"/>
                      </a:lnTo>
                      <a:lnTo>
                        <a:pt x="7217" y="2285"/>
                      </a:lnTo>
                      <a:lnTo>
                        <a:pt x="7159" y="2344"/>
                      </a:lnTo>
                      <a:lnTo>
                        <a:pt x="7084" y="2381"/>
                      </a:lnTo>
                      <a:lnTo>
                        <a:pt x="6993" y="2397"/>
                      </a:lnTo>
                      <a:lnTo>
                        <a:pt x="278" y="2397"/>
                      </a:lnTo>
                      <a:lnTo>
                        <a:pt x="187" y="2381"/>
                      </a:lnTo>
                      <a:lnTo>
                        <a:pt x="112" y="2344"/>
                      </a:lnTo>
                      <a:lnTo>
                        <a:pt x="54" y="2285"/>
                      </a:lnTo>
                      <a:lnTo>
                        <a:pt x="11" y="2205"/>
                      </a:lnTo>
                      <a:lnTo>
                        <a:pt x="0" y="2119"/>
                      </a:lnTo>
                      <a:lnTo>
                        <a:pt x="0" y="1019"/>
                      </a:lnTo>
                      <a:lnTo>
                        <a:pt x="11" y="897"/>
                      </a:lnTo>
                      <a:lnTo>
                        <a:pt x="54" y="779"/>
                      </a:lnTo>
                      <a:lnTo>
                        <a:pt x="118" y="672"/>
                      </a:lnTo>
                      <a:lnTo>
                        <a:pt x="203" y="587"/>
                      </a:lnTo>
                      <a:lnTo>
                        <a:pt x="310" y="518"/>
                      </a:lnTo>
                      <a:lnTo>
                        <a:pt x="427" y="475"/>
                      </a:lnTo>
                      <a:lnTo>
                        <a:pt x="2162" y="69"/>
                      </a:lnTo>
                      <a:lnTo>
                        <a:pt x="2232" y="42"/>
                      </a:lnTo>
                      <a:lnTo>
                        <a:pt x="229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1" name="Freeform 20">
                  <a:extLst>
                    <a:ext uri="{FF2B5EF4-FFF2-40B4-BE49-F238E27FC236}">
                      <a16:creationId xmlns:a16="http://schemas.microsoft.com/office/drawing/2014/main" id="{A72D9376-2B51-4F74-A6DA-62DE38B89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257" y="3713449"/>
                  <a:ext cx="653198" cy="303132"/>
                </a:xfrm>
                <a:custGeom>
                  <a:avLst/>
                  <a:gdLst>
                    <a:gd name="T0" fmla="*/ 0 w 2519"/>
                    <a:gd name="T1" fmla="*/ 0 h 1169"/>
                    <a:gd name="T2" fmla="*/ 2519 w 2519"/>
                    <a:gd name="T3" fmla="*/ 0 h 1169"/>
                    <a:gd name="T4" fmla="*/ 2519 w 2519"/>
                    <a:gd name="T5" fmla="*/ 176 h 1169"/>
                    <a:gd name="T6" fmla="*/ 2514 w 2519"/>
                    <a:gd name="T7" fmla="*/ 187 h 1169"/>
                    <a:gd name="T8" fmla="*/ 2493 w 2519"/>
                    <a:gd name="T9" fmla="*/ 213 h 1169"/>
                    <a:gd name="T10" fmla="*/ 2455 w 2519"/>
                    <a:gd name="T11" fmla="*/ 261 h 1169"/>
                    <a:gd name="T12" fmla="*/ 2407 w 2519"/>
                    <a:gd name="T13" fmla="*/ 320 h 1169"/>
                    <a:gd name="T14" fmla="*/ 2348 w 2519"/>
                    <a:gd name="T15" fmla="*/ 389 h 1169"/>
                    <a:gd name="T16" fmla="*/ 2274 w 2519"/>
                    <a:gd name="T17" fmla="*/ 469 h 1169"/>
                    <a:gd name="T18" fmla="*/ 2188 w 2519"/>
                    <a:gd name="T19" fmla="*/ 555 h 1169"/>
                    <a:gd name="T20" fmla="*/ 2087 w 2519"/>
                    <a:gd name="T21" fmla="*/ 640 h 1169"/>
                    <a:gd name="T22" fmla="*/ 1980 w 2519"/>
                    <a:gd name="T23" fmla="*/ 731 h 1169"/>
                    <a:gd name="T24" fmla="*/ 1852 w 2519"/>
                    <a:gd name="T25" fmla="*/ 817 h 1169"/>
                    <a:gd name="T26" fmla="*/ 1719 w 2519"/>
                    <a:gd name="T27" fmla="*/ 902 h 1169"/>
                    <a:gd name="T28" fmla="*/ 1574 w 2519"/>
                    <a:gd name="T29" fmla="*/ 977 h 1169"/>
                    <a:gd name="T30" fmla="*/ 1414 w 2519"/>
                    <a:gd name="T31" fmla="*/ 1046 h 1169"/>
                    <a:gd name="T32" fmla="*/ 1243 w 2519"/>
                    <a:gd name="T33" fmla="*/ 1100 h 1169"/>
                    <a:gd name="T34" fmla="*/ 1062 w 2519"/>
                    <a:gd name="T35" fmla="*/ 1142 h 1169"/>
                    <a:gd name="T36" fmla="*/ 870 w 2519"/>
                    <a:gd name="T37" fmla="*/ 1164 h 1169"/>
                    <a:gd name="T38" fmla="*/ 667 w 2519"/>
                    <a:gd name="T39" fmla="*/ 1169 h 1169"/>
                    <a:gd name="T40" fmla="*/ 459 w 2519"/>
                    <a:gd name="T41" fmla="*/ 1148 h 1169"/>
                    <a:gd name="T42" fmla="*/ 235 w 2519"/>
                    <a:gd name="T43" fmla="*/ 1105 h 1169"/>
                    <a:gd name="T44" fmla="*/ 0 w 2519"/>
                    <a:gd name="T45" fmla="*/ 1035 h 1169"/>
                    <a:gd name="T46" fmla="*/ 0 w 2519"/>
                    <a:gd name="T47" fmla="*/ 0 h 1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19" h="1169">
                      <a:moveTo>
                        <a:pt x="0" y="0"/>
                      </a:moveTo>
                      <a:lnTo>
                        <a:pt x="2519" y="0"/>
                      </a:lnTo>
                      <a:lnTo>
                        <a:pt x="2519" y="176"/>
                      </a:lnTo>
                      <a:lnTo>
                        <a:pt x="2514" y="187"/>
                      </a:lnTo>
                      <a:lnTo>
                        <a:pt x="2493" y="213"/>
                      </a:lnTo>
                      <a:lnTo>
                        <a:pt x="2455" y="261"/>
                      </a:lnTo>
                      <a:lnTo>
                        <a:pt x="2407" y="320"/>
                      </a:lnTo>
                      <a:lnTo>
                        <a:pt x="2348" y="389"/>
                      </a:lnTo>
                      <a:lnTo>
                        <a:pt x="2274" y="469"/>
                      </a:lnTo>
                      <a:lnTo>
                        <a:pt x="2188" y="555"/>
                      </a:lnTo>
                      <a:lnTo>
                        <a:pt x="2087" y="640"/>
                      </a:lnTo>
                      <a:lnTo>
                        <a:pt x="1980" y="731"/>
                      </a:lnTo>
                      <a:lnTo>
                        <a:pt x="1852" y="817"/>
                      </a:lnTo>
                      <a:lnTo>
                        <a:pt x="1719" y="902"/>
                      </a:lnTo>
                      <a:lnTo>
                        <a:pt x="1574" y="977"/>
                      </a:lnTo>
                      <a:lnTo>
                        <a:pt x="1414" y="1046"/>
                      </a:lnTo>
                      <a:lnTo>
                        <a:pt x="1243" y="1100"/>
                      </a:lnTo>
                      <a:lnTo>
                        <a:pt x="1062" y="1142"/>
                      </a:lnTo>
                      <a:lnTo>
                        <a:pt x="870" y="1164"/>
                      </a:lnTo>
                      <a:lnTo>
                        <a:pt x="667" y="1169"/>
                      </a:lnTo>
                      <a:lnTo>
                        <a:pt x="459" y="1148"/>
                      </a:lnTo>
                      <a:lnTo>
                        <a:pt x="235" y="1105"/>
                      </a:lnTo>
                      <a:lnTo>
                        <a:pt x="0" y="10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946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2" name="Freeform 21">
                  <a:extLst>
                    <a:ext uri="{FF2B5EF4-FFF2-40B4-BE49-F238E27FC236}">
                      <a16:creationId xmlns:a16="http://schemas.microsoft.com/office/drawing/2014/main" id="{6F369EE6-B78A-4686-BC24-A03A2B0A5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785" y="2878476"/>
                  <a:ext cx="944142" cy="1016230"/>
                </a:xfrm>
                <a:custGeom>
                  <a:avLst/>
                  <a:gdLst>
                    <a:gd name="T0" fmla="*/ 0 w 3641"/>
                    <a:gd name="T1" fmla="*/ 0 h 3919"/>
                    <a:gd name="T2" fmla="*/ 3641 w 3641"/>
                    <a:gd name="T3" fmla="*/ 0 h 3919"/>
                    <a:gd name="T4" fmla="*/ 3518 w 3641"/>
                    <a:gd name="T5" fmla="*/ 2686 h 3919"/>
                    <a:gd name="T6" fmla="*/ 3497 w 3641"/>
                    <a:gd name="T7" fmla="*/ 2830 h 3919"/>
                    <a:gd name="T8" fmla="*/ 3454 w 3641"/>
                    <a:gd name="T9" fmla="*/ 2974 h 3919"/>
                    <a:gd name="T10" fmla="*/ 3384 w 3641"/>
                    <a:gd name="T11" fmla="*/ 3102 h 3919"/>
                    <a:gd name="T12" fmla="*/ 3294 w 3641"/>
                    <a:gd name="T13" fmla="*/ 3220 h 3919"/>
                    <a:gd name="T14" fmla="*/ 3182 w 3641"/>
                    <a:gd name="T15" fmla="*/ 3316 h 3919"/>
                    <a:gd name="T16" fmla="*/ 2605 w 3641"/>
                    <a:gd name="T17" fmla="*/ 3754 h 3919"/>
                    <a:gd name="T18" fmla="*/ 2488 w 3641"/>
                    <a:gd name="T19" fmla="*/ 3823 h 3919"/>
                    <a:gd name="T20" fmla="*/ 2365 w 3641"/>
                    <a:gd name="T21" fmla="*/ 3876 h 3919"/>
                    <a:gd name="T22" fmla="*/ 2237 w 3641"/>
                    <a:gd name="T23" fmla="*/ 3908 h 3919"/>
                    <a:gd name="T24" fmla="*/ 2098 w 3641"/>
                    <a:gd name="T25" fmla="*/ 3919 h 3919"/>
                    <a:gd name="T26" fmla="*/ 1543 w 3641"/>
                    <a:gd name="T27" fmla="*/ 3919 h 3919"/>
                    <a:gd name="T28" fmla="*/ 1404 w 3641"/>
                    <a:gd name="T29" fmla="*/ 3908 h 3919"/>
                    <a:gd name="T30" fmla="*/ 1276 w 3641"/>
                    <a:gd name="T31" fmla="*/ 3876 h 3919"/>
                    <a:gd name="T32" fmla="*/ 1153 w 3641"/>
                    <a:gd name="T33" fmla="*/ 3823 h 3919"/>
                    <a:gd name="T34" fmla="*/ 1036 w 3641"/>
                    <a:gd name="T35" fmla="*/ 3754 h 3919"/>
                    <a:gd name="T36" fmla="*/ 459 w 3641"/>
                    <a:gd name="T37" fmla="*/ 3316 h 3919"/>
                    <a:gd name="T38" fmla="*/ 347 w 3641"/>
                    <a:gd name="T39" fmla="*/ 3220 h 3919"/>
                    <a:gd name="T40" fmla="*/ 256 w 3641"/>
                    <a:gd name="T41" fmla="*/ 3102 h 3919"/>
                    <a:gd name="T42" fmla="*/ 187 w 3641"/>
                    <a:gd name="T43" fmla="*/ 2974 h 3919"/>
                    <a:gd name="T44" fmla="*/ 144 w 3641"/>
                    <a:gd name="T45" fmla="*/ 2830 h 3919"/>
                    <a:gd name="T46" fmla="*/ 123 w 3641"/>
                    <a:gd name="T47" fmla="*/ 2686 h 3919"/>
                    <a:gd name="T48" fmla="*/ 0 w 3641"/>
                    <a:gd name="T49" fmla="*/ 0 h 3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641" h="3919">
                      <a:moveTo>
                        <a:pt x="0" y="0"/>
                      </a:moveTo>
                      <a:lnTo>
                        <a:pt x="3641" y="0"/>
                      </a:lnTo>
                      <a:lnTo>
                        <a:pt x="3518" y="2686"/>
                      </a:lnTo>
                      <a:lnTo>
                        <a:pt x="3497" y="2830"/>
                      </a:lnTo>
                      <a:lnTo>
                        <a:pt x="3454" y="2974"/>
                      </a:lnTo>
                      <a:lnTo>
                        <a:pt x="3384" y="3102"/>
                      </a:lnTo>
                      <a:lnTo>
                        <a:pt x="3294" y="3220"/>
                      </a:lnTo>
                      <a:lnTo>
                        <a:pt x="3182" y="3316"/>
                      </a:lnTo>
                      <a:lnTo>
                        <a:pt x="2605" y="3754"/>
                      </a:lnTo>
                      <a:lnTo>
                        <a:pt x="2488" y="3823"/>
                      </a:lnTo>
                      <a:lnTo>
                        <a:pt x="2365" y="3876"/>
                      </a:lnTo>
                      <a:lnTo>
                        <a:pt x="2237" y="3908"/>
                      </a:lnTo>
                      <a:lnTo>
                        <a:pt x="2098" y="3919"/>
                      </a:lnTo>
                      <a:lnTo>
                        <a:pt x="1543" y="3919"/>
                      </a:lnTo>
                      <a:lnTo>
                        <a:pt x="1404" y="3908"/>
                      </a:lnTo>
                      <a:lnTo>
                        <a:pt x="1276" y="3876"/>
                      </a:lnTo>
                      <a:lnTo>
                        <a:pt x="1153" y="3823"/>
                      </a:lnTo>
                      <a:lnTo>
                        <a:pt x="1036" y="3754"/>
                      </a:lnTo>
                      <a:lnTo>
                        <a:pt x="459" y="3316"/>
                      </a:lnTo>
                      <a:lnTo>
                        <a:pt x="347" y="3220"/>
                      </a:lnTo>
                      <a:lnTo>
                        <a:pt x="256" y="3102"/>
                      </a:lnTo>
                      <a:lnTo>
                        <a:pt x="187" y="2974"/>
                      </a:lnTo>
                      <a:lnTo>
                        <a:pt x="144" y="2830"/>
                      </a:lnTo>
                      <a:lnTo>
                        <a:pt x="123" y="26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3" name="Freeform 23">
                  <a:extLst>
                    <a:ext uri="{FF2B5EF4-FFF2-40B4-BE49-F238E27FC236}">
                      <a16:creationId xmlns:a16="http://schemas.microsoft.com/office/drawing/2014/main" id="{0F288B7C-5611-4968-BBE0-A432B79D9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6139" y="4136900"/>
                  <a:ext cx="325432" cy="447307"/>
                </a:xfrm>
                <a:custGeom>
                  <a:avLst/>
                  <a:gdLst>
                    <a:gd name="T0" fmla="*/ 1137 w 1255"/>
                    <a:gd name="T1" fmla="*/ 0 h 1725"/>
                    <a:gd name="T2" fmla="*/ 1201 w 1255"/>
                    <a:gd name="T3" fmla="*/ 107 h 1725"/>
                    <a:gd name="T4" fmla="*/ 1244 w 1255"/>
                    <a:gd name="T5" fmla="*/ 225 h 1725"/>
                    <a:gd name="T6" fmla="*/ 1255 w 1255"/>
                    <a:gd name="T7" fmla="*/ 347 h 1725"/>
                    <a:gd name="T8" fmla="*/ 1255 w 1255"/>
                    <a:gd name="T9" fmla="*/ 1447 h 1725"/>
                    <a:gd name="T10" fmla="*/ 1244 w 1255"/>
                    <a:gd name="T11" fmla="*/ 1533 h 1725"/>
                    <a:gd name="T12" fmla="*/ 1201 w 1255"/>
                    <a:gd name="T13" fmla="*/ 1613 h 1725"/>
                    <a:gd name="T14" fmla="*/ 1143 w 1255"/>
                    <a:gd name="T15" fmla="*/ 1672 h 1725"/>
                    <a:gd name="T16" fmla="*/ 1068 w 1255"/>
                    <a:gd name="T17" fmla="*/ 1709 h 1725"/>
                    <a:gd name="T18" fmla="*/ 977 w 1255"/>
                    <a:gd name="T19" fmla="*/ 1725 h 1725"/>
                    <a:gd name="T20" fmla="*/ 0 w 1255"/>
                    <a:gd name="T21" fmla="*/ 1725 h 1725"/>
                    <a:gd name="T22" fmla="*/ 0 w 1255"/>
                    <a:gd name="T23" fmla="*/ 1335 h 1725"/>
                    <a:gd name="T24" fmla="*/ 6 w 1255"/>
                    <a:gd name="T25" fmla="*/ 1218 h 1725"/>
                    <a:gd name="T26" fmla="*/ 38 w 1255"/>
                    <a:gd name="T27" fmla="*/ 1106 h 1725"/>
                    <a:gd name="T28" fmla="*/ 86 w 1255"/>
                    <a:gd name="T29" fmla="*/ 999 h 1725"/>
                    <a:gd name="T30" fmla="*/ 150 w 1255"/>
                    <a:gd name="T31" fmla="*/ 903 h 1725"/>
                    <a:gd name="T32" fmla="*/ 230 w 1255"/>
                    <a:gd name="T33" fmla="*/ 817 h 1725"/>
                    <a:gd name="T34" fmla="*/ 1137 w 1255"/>
                    <a:gd name="T35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5" h="1725">
                      <a:moveTo>
                        <a:pt x="1137" y="0"/>
                      </a:moveTo>
                      <a:lnTo>
                        <a:pt x="1201" y="107"/>
                      </a:lnTo>
                      <a:lnTo>
                        <a:pt x="1244" y="225"/>
                      </a:lnTo>
                      <a:lnTo>
                        <a:pt x="1255" y="347"/>
                      </a:lnTo>
                      <a:lnTo>
                        <a:pt x="1255" y="1447"/>
                      </a:lnTo>
                      <a:lnTo>
                        <a:pt x="1244" y="1533"/>
                      </a:lnTo>
                      <a:lnTo>
                        <a:pt x="1201" y="1613"/>
                      </a:lnTo>
                      <a:lnTo>
                        <a:pt x="1143" y="1672"/>
                      </a:lnTo>
                      <a:lnTo>
                        <a:pt x="1068" y="1709"/>
                      </a:lnTo>
                      <a:lnTo>
                        <a:pt x="977" y="1725"/>
                      </a:lnTo>
                      <a:lnTo>
                        <a:pt x="0" y="1725"/>
                      </a:lnTo>
                      <a:lnTo>
                        <a:pt x="0" y="1335"/>
                      </a:lnTo>
                      <a:lnTo>
                        <a:pt x="6" y="1218"/>
                      </a:lnTo>
                      <a:lnTo>
                        <a:pt x="38" y="1106"/>
                      </a:lnTo>
                      <a:lnTo>
                        <a:pt x="86" y="999"/>
                      </a:lnTo>
                      <a:lnTo>
                        <a:pt x="150" y="903"/>
                      </a:lnTo>
                      <a:lnTo>
                        <a:pt x="230" y="817"/>
                      </a:lnTo>
                      <a:lnTo>
                        <a:pt x="1137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4" name="Freeform 24">
                  <a:extLst>
                    <a:ext uri="{FF2B5EF4-FFF2-40B4-BE49-F238E27FC236}">
                      <a16:creationId xmlns:a16="http://schemas.microsoft.com/office/drawing/2014/main" id="{F57FA069-9CCE-413D-80AF-12A81DF614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6140" y="4136900"/>
                  <a:ext cx="325432" cy="447307"/>
                </a:xfrm>
                <a:custGeom>
                  <a:avLst/>
                  <a:gdLst>
                    <a:gd name="T0" fmla="*/ 118 w 1255"/>
                    <a:gd name="T1" fmla="*/ 0 h 1725"/>
                    <a:gd name="T2" fmla="*/ 1025 w 1255"/>
                    <a:gd name="T3" fmla="*/ 817 h 1725"/>
                    <a:gd name="T4" fmla="*/ 1105 w 1255"/>
                    <a:gd name="T5" fmla="*/ 903 h 1725"/>
                    <a:gd name="T6" fmla="*/ 1169 w 1255"/>
                    <a:gd name="T7" fmla="*/ 999 h 1725"/>
                    <a:gd name="T8" fmla="*/ 1217 w 1255"/>
                    <a:gd name="T9" fmla="*/ 1106 h 1725"/>
                    <a:gd name="T10" fmla="*/ 1249 w 1255"/>
                    <a:gd name="T11" fmla="*/ 1218 h 1725"/>
                    <a:gd name="T12" fmla="*/ 1255 w 1255"/>
                    <a:gd name="T13" fmla="*/ 1335 h 1725"/>
                    <a:gd name="T14" fmla="*/ 1255 w 1255"/>
                    <a:gd name="T15" fmla="*/ 1725 h 1725"/>
                    <a:gd name="T16" fmla="*/ 278 w 1255"/>
                    <a:gd name="T17" fmla="*/ 1725 h 1725"/>
                    <a:gd name="T18" fmla="*/ 187 w 1255"/>
                    <a:gd name="T19" fmla="*/ 1709 h 1725"/>
                    <a:gd name="T20" fmla="*/ 112 w 1255"/>
                    <a:gd name="T21" fmla="*/ 1672 h 1725"/>
                    <a:gd name="T22" fmla="*/ 54 w 1255"/>
                    <a:gd name="T23" fmla="*/ 1613 h 1725"/>
                    <a:gd name="T24" fmla="*/ 11 w 1255"/>
                    <a:gd name="T25" fmla="*/ 1533 h 1725"/>
                    <a:gd name="T26" fmla="*/ 0 w 1255"/>
                    <a:gd name="T27" fmla="*/ 1447 h 1725"/>
                    <a:gd name="T28" fmla="*/ 0 w 1255"/>
                    <a:gd name="T29" fmla="*/ 347 h 1725"/>
                    <a:gd name="T30" fmla="*/ 11 w 1255"/>
                    <a:gd name="T31" fmla="*/ 225 h 1725"/>
                    <a:gd name="T32" fmla="*/ 54 w 1255"/>
                    <a:gd name="T33" fmla="*/ 107 h 1725"/>
                    <a:gd name="T34" fmla="*/ 118 w 1255"/>
                    <a:gd name="T35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5" h="1725">
                      <a:moveTo>
                        <a:pt x="118" y="0"/>
                      </a:moveTo>
                      <a:lnTo>
                        <a:pt x="1025" y="817"/>
                      </a:lnTo>
                      <a:lnTo>
                        <a:pt x="1105" y="903"/>
                      </a:lnTo>
                      <a:lnTo>
                        <a:pt x="1169" y="999"/>
                      </a:lnTo>
                      <a:lnTo>
                        <a:pt x="1217" y="1106"/>
                      </a:lnTo>
                      <a:lnTo>
                        <a:pt x="1249" y="1218"/>
                      </a:lnTo>
                      <a:lnTo>
                        <a:pt x="1255" y="1335"/>
                      </a:lnTo>
                      <a:lnTo>
                        <a:pt x="1255" y="1725"/>
                      </a:lnTo>
                      <a:lnTo>
                        <a:pt x="278" y="1725"/>
                      </a:lnTo>
                      <a:lnTo>
                        <a:pt x="187" y="1709"/>
                      </a:lnTo>
                      <a:lnTo>
                        <a:pt x="112" y="1672"/>
                      </a:lnTo>
                      <a:lnTo>
                        <a:pt x="54" y="1613"/>
                      </a:lnTo>
                      <a:lnTo>
                        <a:pt x="11" y="1533"/>
                      </a:lnTo>
                      <a:lnTo>
                        <a:pt x="0" y="1447"/>
                      </a:lnTo>
                      <a:lnTo>
                        <a:pt x="0" y="347"/>
                      </a:lnTo>
                      <a:lnTo>
                        <a:pt x="11" y="225"/>
                      </a:lnTo>
                      <a:lnTo>
                        <a:pt x="54" y="107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5" name="Freeform 25">
                  <a:extLst>
                    <a:ext uri="{FF2B5EF4-FFF2-40B4-BE49-F238E27FC236}">
                      <a16:creationId xmlns:a16="http://schemas.microsoft.com/office/drawing/2014/main" id="{E8A8788B-EB1A-4D82-A082-EFCDE4DA9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450" y="4257478"/>
                  <a:ext cx="182812" cy="326729"/>
                </a:xfrm>
                <a:custGeom>
                  <a:avLst/>
                  <a:gdLst>
                    <a:gd name="T0" fmla="*/ 91 w 705"/>
                    <a:gd name="T1" fmla="*/ 0 h 1260"/>
                    <a:gd name="T2" fmla="*/ 614 w 705"/>
                    <a:gd name="T3" fmla="*/ 0 h 1260"/>
                    <a:gd name="T4" fmla="*/ 705 w 705"/>
                    <a:gd name="T5" fmla="*/ 1260 h 1260"/>
                    <a:gd name="T6" fmla="*/ 0 w 705"/>
                    <a:gd name="T7" fmla="*/ 1260 h 1260"/>
                    <a:gd name="T8" fmla="*/ 91 w 705"/>
                    <a:gd name="T9" fmla="*/ 0 h 1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5" h="1260">
                      <a:moveTo>
                        <a:pt x="91" y="0"/>
                      </a:moveTo>
                      <a:lnTo>
                        <a:pt x="614" y="0"/>
                      </a:lnTo>
                      <a:lnTo>
                        <a:pt x="705" y="1260"/>
                      </a:lnTo>
                      <a:lnTo>
                        <a:pt x="0" y="126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FE2AFE51-F326-40D7-B43C-F5A569CBC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450" y="4185391"/>
                  <a:ext cx="182812" cy="108132"/>
                </a:xfrm>
                <a:custGeom>
                  <a:avLst/>
                  <a:gdLst>
                    <a:gd name="T0" fmla="*/ 0 w 705"/>
                    <a:gd name="T1" fmla="*/ 0 h 417"/>
                    <a:gd name="T2" fmla="*/ 705 w 705"/>
                    <a:gd name="T3" fmla="*/ 0 h 417"/>
                    <a:gd name="T4" fmla="*/ 705 w 705"/>
                    <a:gd name="T5" fmla="*/ 80 h 417"/>
                    <a:gd name="T6" fmla="*/ 689 w 705"/>
                    <a:gd name="T7" fmla="*/ 171 h 417"/>
                    <a:gd name="T8" fmla="*/ 657 w 705"/>
                    <a:gd name="T9" fmla="*/ 251 h 417"/>
                    <a:gd name="T10" fmla="*/ 603 w 705"/>
                    <a:gd name="T11" fmla="*/ 321 h 417"/>
                    <a:gd name="T12" fmla="*/ 534 w 705"/>
                    <a:gd name="T13" fmla="*/ 374 h 417"/>
                    <a:gd name="T14" fmla="*/ 454 w 705"/>
                    <a:gd name="T15" fmla="*/ 406 h 417"/>
                    <a:gd name="T16" fmla="*/ 363 w 705"/>
                    <a:gd name="T17" fmla="*/ 417 h 417"/>
                    <a:gd name="T18" fmla="*/ 342 w 705"/>
                    <a:gd name="T19" fmla="*/ 417 h 417"/>
                    <a:gd name="T20" fmla="*/ 251 w 705"/>
                    <a:gd name="T21" fmla="*/ 406 h 417"/>
                    <a:gd name="T22" fmla="*/ 171 w 705"/>
                    <a:gd name="T23" fmla="*/ 374 h 417"/>
                    <a:gd name="T24" fmla="*/ 102 w 705"/>
                    <a:gd name="T25" fmla="*/ 321 h 417"/>
                    <a:gd name="T26" fmla="*/ 48 w 705"/>
                    <a:gd name="T27" fmla="*/ 251 h 417"/>
                    <a:gd name="T28" fmla="*/ 16 w 705"/>
                    <a:gd name="T29" fmla="*/ 171 h 417"/>
                    <a:gd name="T30" fmla="*/ 0 w 705"/>
                    <a:gd name="T31" fmla="*/ 80 h 417"/>
                    <a:gd name="T32" fmla="*/ 0 w 705"/>
                    <a:gd name="T33" fmla="*/ 0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05" h="417">
                      <a:moveTo>
                        <a:pt x="0" y="0"/>
                      </a:moveTo>
                      <a:lnTo>
                        <a:pt x="705" y="0"/>
                      </a:lnTo>
                      <a:lnTo>
                        <a:pt x="705" y="80"/>
                      </a:lnTo>
                      <a:lnTo>
                        <a:pt x="689" y="171"/>
                      </a:lnTo>
                      <a:lnTo>
                        <a:pt x="657" y="251"/>
                      </a:lnTo>
                      <a:lnTo>
                        <a:pt x="603" y="321"/>
                      </a:lnTo>
                      <a:lnTo>
                        <a:pt x="534" y="374"/>
                      </a:lnTo>
                      <a:lnTo>
                        <a:pt x="454" y="406"/>
                      </a:lnTo>
                      <a:lnTo>
                        <a:pt x="363" y="417"/>
                      </a:lnTo>
                      <a:lnTo>
                        <a:pt x="342" y="417"/>
                      </a:lnTo>
                      <a:lnTo>
                        <a:pt x="251" y="406"/>
                      </a:lnTo>
                      <a:lnTo>
                        <a:pt x="171" y="374"/>
                      </a:lnTo>
                      <a:lnTo>
                        <a:pt x="102" y="321"/>
                      </a:lnTo>
                      <a:lnTo>
                        <a:pt x="48" y="251"/>
                      </a:lnTo>
                      <a:lnTo>
                        <a:pt x="16" y="171"/>
                      </a:lnTo>
                      <a:lnTo>
                        <a:pt x="0" y="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7" name="Freeform 27">
                  <a:extLst>
                    <a:ext uri="{FF2B5EF4-FFF2-40B4-BE49-F238E27FC236}">
                      <a16:creationId xmlns:a16="http://schemas.microsoft.com/office/drawing/2014/main" id="{35270F6F-47CC-4522-88CA-2B037D03A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829" y="3878110"/>
                  <a:ext cx="435897" cy="459754"/>
                </a:xfrm>
                <a:custGeom>
                  <a:avLst/>
                  <a:gdLst>
                    <a:gd name="T0" fmla="*/ 294 w 1681"/>
                    <a:gd name="T1" fmla="*/ 0 h 1773"/>
                    <a:gd name="T2" fmla="*/ 352 w 1681"/>
                    <a:gd name="T3" fmla="*/ 0 h 1773"/>
                    <a:gd name="T4" fmla="*/ 400 w 1681"/>
                    <a:gd name="T5" fmla="*/ 32 h 1773"/>
                    <a:gd name="T6" fmla="*/ 1681 w 1681"/>
                    <a:gd name="T7" fmla="*/ 1185 h 1773"/>
                    <a:gd name="T8" fmla="*/ 1671 w 1681"/>
                    <a:gd name="T9" fmla="*/ 1191 h 1773"/>
                    <a:gd name="T10" fmla="*/ 1633 w 1681"/>
                    <a:gd name="T11" fmla="*/ 1212 h 1773"/>
                    <a:gd name="T12" fmla="*/ 1575 w 1681"/>
                    <a:gd name="T13" fmla="*/ 1244 h 1773"/>
                    <a:gd name="T14" fmla="*/ 1495 w 1681"/>
                    <a:gd name="T15" fmla="*/ 1292 h 1773"/>
                    <a:gd name="T16" fmla="*/ 1399 w 1681"/>
                    <a:gd name="T17" fmla="*/ 1351 h 1773"/>
                    <a:gd name="T18" fmla="*/ 1286 w 1681"/>
                    <a:gd name="T19" fmla="*/ 1426 h 1773"/>
                    <a:gd name="T20" fmla="*/ 1158 w 1681"/>
                    <a:gd name="T21" fmla="*/ 1511 h 1773"/>
                    <a:gd name="T22" fmla="*/ 1025 w 1681"/>
                    <a:gd name="T23" fmla="*/ 1612 h 1773"/>
                    <a:gd name="T24" fmla="*/ 881 w 1681"/>
                    <a:gd name="T25" fmla="*/ 1730 h 1773"/>
                    <a:gd name="T26" fmla="*/ 822 w 1681"/>
                    <a:gd name="T27" fmla="*/ 1762 h 1773"/>
                    <a:gd name="T28" fmla="*/ 758 w 1681"/>
                    <a:gd name="T29" fmla="*/ 1773 h 1773"/>
                    <a:gd name="T30" fmla="*/ 694 w 1681"/>
                    <a:gd name="T31" fmla="*/ 1757 h 1773"/>
                    <a:gd name="T32" fmla="*/ 641 w 1681"/>
                    <a:gd name="T33" fmla="*/ 1719 h 1773"/>
                    <a:gd name="T34" fmla="*/ 603 w 1681"/>
                    <a:gd name="T35" fmla="*/ 1666 h 1773"/>
                    <a:gd name="T36" fmla="*/ 0 w 1681"/>
                    <a:gd name="T37" fmla="*/ 342 h 1773"/>
                    <a:gd name="T38" fmla="*/ 192 w 1681"/>
                    <a:gd name="T39" fmla="*/ 59 h 1773"/>
                    <a:gd name="T40" fmla="*/ 235 w 1681"/>
                    <a:gd name="T41" fmla="*/ 16 h 1773"/>
                    <a:gd name="T42" fmla="*/ 294 w 1681"/>
                    <a:gd name="T43" fmla="*/ 0 h 1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81" h="1773">
                      <a:moveTo>
                        <a:pt x="294" y="0"/>
                      </a:moveTo>
                      <a:lnTo>
                        <a:pt x="352" y="0"/>
                      </a:lnTo>
                      <a:lnTo>
                        <a:pt x="400" y="32"/>
                      </a:lnTo>
                      <a:lnTo>
                        <a:pt x="1681" y="1185"/>
                      </a:lnTo>
                      <a:lnTo>
                        <a:pt x="1671" y="1191"/>
                      </a:lnTo>
                      <a:lnTo>
                        <a:pt x="1633" y="1212"/>
                      </a:lnTo>
                      <a:lnTo>
                        <a:pt x="1575" y="1244"/>
                      </a:lnTo>
                      <a:lnTo>
                        <a:pt x="1495" y="1292"/>
                      </a:lnTo>
                      <a:lnTo>
                        <a:pt x="1399" y="1351"/>
                      </a:lnTo>
                      <a:lnTo>
                        <a:pt x="1286" y="1426"/>
                      </a:lnTo>
                      <a:lnTo>
                        <a:pt x="1158" y="1511"/>
                      </a:lnTo>
                      <a:lnTo>
                        <a:pt x="1025" y="1612"/>
                      </a:lnTo>
                      <a:lnTo>
                        <a:pt x="881" y="1730"/>
                      </a:lnTo>
                      <a:lnTo>
                        <a:pt x="822" y="1762"/>
                      </a:lnTo>
                      <a:lnTo>
                        <a:pt x="758" y="1773"/>
                      </a:lnTo>
                      <a:lnTo>
                        <a:pt x="694" y="1757"/>
                      </a:lnTo>
                      <a:lnTo>
                        <a:pt x="641" y="1719"/>
                      </a:lnTo>
                      <a:lnTo>
                        <a:pt x="603" y="1666"/>
                      </a:lnTo>
                      <a:lnTo>
                        <a:pt x="0" y="342"/>
                      </a:lnTo>
                      <a:lnTo>
                        <a:pt x="192" y="59"/>
                      </a:lnTo>
                      <a:lnTo>
                        <a:pt x="235" y="16"/>
                      </a:lnTo>
                      <a:lnTo>
                        <a:pt x="29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8" name="Freeform 28">
                  <a:extLst>
                    <a:ext uri="{FF2B5EF4-FFF2-40B4-BE49-F238E27FC236}">
                      <a16:creationId xmlns:a16="http://schemas.microsoft.com/office/drawing/2014/main" id="{CA6F261B-958B-4591-9116-4D930CE85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8726" y="3878110"/>
                  <a:ext cx="436157" cy="459754"/>
                </a:xfrm>
                <a:custGeom>
                  <a:avLst/>
                  <a:gdLst>
                    <a:gd name="T0" fmla="*/ 1388 w 1682"/>
                    <a:gd name="T1" fmla="*/ 0 h 1773"/>
                    <a:gd name="T2" fmla="*/ 1447 w 1682"/>
                    <a:gd name="T3" fmla="*/ 16 h 1773"/>
                    <a:gd name="T4" fmla="*/ 1490 w 1682"/>
                    <a:gd name="T5" fmla="*/ 59 h 1773"/>
                    <a:gd name="T6" fmla="*/ 1682 w 1682"/>
                    <a:gd name="T7" fmla="*/ 342 h 1773"/>
                    <a:gd name="T8" fmla="*/ 1079 w 1682"/>
                    <a:gd name="T9" fmla="*/ 1666 h 1773"/>
                    <a:gd name="T10" fmla="*/ 1041 w 1682"/>
                    <a:gd name="T11" fmla="*/ 1719 h 1773"/>
                    <a:gd name="T12" fmla="*/ 988 w 1682"/>
                    <a:gd name="T13" fmla="*/ 1757 h 1773"/>
                    <a:gd name="T14" fmla="*/ 924 w 1682"/>
                    <a:gd name="T15" fmla="*/ 1773 h 1773"/>
                    <a:gd name="T16" fmla="*/ 860 w 1682"/>
                    <a:gd name="T17" fmla="*/ 1762 h 1773"/>
                    <a:gd name="T18" fmla="*/ 801 w 1682"/>
                    <a:gd name="T19" fmla="*/ 1730 h 1773"/>
                    <a:gd name="T20" fmla="*/ 657 w 1682"/>
                    <a:gd name="T21" fmla="*/ 1612 h 1773"/>
                    <a:gd name="T22" fmla="*/ 524 w 1682"/>
                    <a:gd name="T23" fmla="*/ 1511 h 1773"/>
                    <a:gd name="T24" fmla="*/ 395 w 1682"/>
                    <a:gd name="T25" fmla="*/ 1426 h 1773"/>
                    <a:gd name="T26" fmla="*/ 283 w 1682"/>
                    <a:gd name="T27" fmla="*/ 1351 h 1773"/>
                    <a:gd name="T28" fmla="*/ 187 w 1682"/>
                    <a:gd name="T29" fmla="*/ 1292 h 1773"/>
                    <a:gd name="T30" fmla="*/ 107 w 1682"/>
                    <a:gd name="T31" fmla="*/ 1244 h 1773"/>
                    <a:gd name="T32" fmla="*/ 48 w 1682"/>
                    <a:gd name="T33" fmla="*/ 1212 h 1773"/>
                    <a:gd name="T34" fmla="*/ 11 w 1682"/>
                    <a:gd name="T35" fmla="*/ 1191 h 1773"/>
                    <a:gd name="T36" fmla="*/ 0 w 1682"/>
                    <a:gd name="T37" fmla="*/ 1185 h 1773"/>
                    <a:gd name="T38" fmla="*/ 1282 w 1682"/>
                    <a:gd name="T39" fmla="*/ 32 h 1773"/>
                    <a:gd name="T40" fmla="*/ 1330 w 1682"/>
                    <a:gd name="T41" fmla="*/ 0 h 1773"/>
                    <a:gd name="T42" fmla="*/ 1388 w 1682"/>
                    <a:gd name="T43" fmla="*/ 0 h 1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82" h="1773">
                      <a:moveTo>
                        <a:pt x="1388" y="0"/>
                      </a:moveTo>
                      <a:lnTo>
                        <a:pt x="1447" y="16"/>
                      </a:lnTo>
                      <a:lnTo>
                        <a:pt x="1490" y="59"/>
                      </a:lnTo>
                      <a:lnTo>
                        <a:pt x="1682" y="342"/>
                      </a:lnTo>
                      <a:lnTo>
                        <a:pt x="1079" y="1666"/>
                      </a:lnTo>
                      <a:lnTo>
                        <a:pt x="1041" y="1719"/>
                      </a:lnTo>
                      <a:lnTo>
                        <a:pt x="988" y="1757"/>
                      </a:lnTo>
                      <a:lnTo>
                        <a:pt x="924" y="1773"/>
                      </a:lnTo>
                      <a:lnTo>
                        <a:pt x="860" y="1762"/>
                      </a:lnTo>
                      <a:lnTo>
                        <a:pt x="801" y="1730"/>
                      </a:lnTo>
                      <a:lnTo>
                        <a:pt x="657" y="1612"/>
                      </a:lnTo>
                      <a:lnTo>
                        <a:pt x="524" y="1511"/>
                      </a:lnTo>
                      <a:lnTo>
                        <a:pt x="395" y="1426"/>
                      </a:lnTo>
                      <a:lnTo>
                        <a:pt x="283" y="1351"/>
                      </a:lnTo>
                      <a:lnTo>
                        <a:pt x="187" y="1292"/>
                      </a:lnTo>
                      <a:lnTo>
                        <a:pt x="107" y="1244"/>
                      </a:lnTo>
                      <a:lnTo>
                        <a:pt x="48" y="1212"/>
                      </a:lnTo>
                      <a:lnTo>
                        <a:pt x="11" y="1191"/>
                      </a:lnTo>
                      <a:lnTo>
                        <a:pt x="0" y="1185"/>
                      </a:lnTo>
                      <a:lnTo>
                        <a:pt x="1282" y="32"/>
                      </a:lnTo>
                      <a:lnTo>
                        <a:pt x="1330" y="0"/>
                      </a:lnTo>
                      <a:lnTo>
                        <a:pt x="138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69" name="Freeform 29">
                  <a:extLst>
                    <a:ext uri="{FF2B5EF4-FFF2-40B4-BE49-F238E27FC236}">
                      <a16:creationId xmlns:a16="http://schemas.microsoft.com/office/drawing/2014/main" id="{63AF52B6-B3C0-45DD-A40A-D046E15B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879" y="2615538"/>
                  <a:ext cx="358624" cy="735139"/>
                </a:xfrm>
                <a:custGeom>
                  <a:avLst/>
                  <a:gdLst>
                    <a:gd name="T0" fmla="*/ 459 w 1383"/>
                    <a:gd name="T1" fmla="*/ 0 h 2835"/>
                    <a:gd name="T2" fmla="*/ 582 w 1383"/>
                    <a:gd name="T3" fmla="*/ 16 h 2835"/>
                    <a:gd name="T4" fmla="*/ 699 w 1383"/>
                    <a:gd name="T5" fmla="*/ 48 h 2835"/>
                    <a:gd name="T6" fmla="*/ 801 w 1383"/>
                    <a:gd name="T7" fmla="*/ 96 h 2835"/>
                    <a:gd name="T8" fmla="*/ 897 w 1383"/>
                    <a:gd name="T9" fmla="*/ 160 h 2835"/>
                    <a:gd name="T10" fmla="*/ 977 w 1383"/>
                    <a:gd name="T11" fmla="*/ 240 h 2835"/>
                    <a:gd name="T12" fmla="*/ 1052 w 1383"/>
                    <a:gd name="T13" fmla="*/ 325 h 2835"/>
                    <a:gd name="T14" fmla="*/ 1110 w 1383"/>
                    <a:gd name="T15" fmla="*/ 427 h 2835"/>
                    <a:gd name="T16" fmla="*/ 1169 w 1383"/>
                    <a:gd name="T17" fmla="*/ 534 h 2835"/>
                    <a:gd name="T18" fmla="*/ 1212 w 1383"/>
                    <a:gd name="T19" fmla="*/ 646 h 2835"/>
                    <a:gd name="T20" fmla="*/ 1255 w 1383"/>
                    <a:gd name="T21" fmla="*/ 763 h 2835"/>
                    <a:gd name="T22" fmla="*/ 1287 w 1383"/>
                    <a:gd name="T23" fmla="*/ 881 h 2835"/>
                    <a:gd name="T24" fmla="*/ 1313 w 1383"/>
                    <a:gd name="T25" fmla="*/ 998 h 2835"/>
                    <a:gd name="T26" fmla="*/ 1335 w 1383"/>
                    <a:gd name="T27" fmla="*/ 1121 h 2835"/>
                    <a:gd name="T28" fmla="*/ 1351 w 1383"/>
                    <a:gd name="T29" fmla="*/ 1233 h 2835"/>
                    <a:gd name="T30" fmla="*/ 1367 w 1383"/>
                    <a:gd name="T31" fmla="*/ 1345 h 2835"/>
                    <a:gd name="T32" fmla="*/ 1372 w 1383"/>
                    <a:gd name="T33" fmla="*/ 1452 h 2835"/>
                    <a:gd name="T34" fmla="*/ 1377 w 1383"/>
                    <a:gd name="T35" fmla="*/ 1548 h 2835"/>
                    <a:gd name="T36" fmla="*/ 1383 w 1383"/>
                    <a:gd name="T37" fmla="*/ 1633 h 2835"/>
                    <a:gd name="T38" fmla="*/ 1383 w 1383"/>
                    <a:gd name="T39" fmla="*/ 1708 h 2835"/>
                    <a:gd name="T40" fmla="*/ 1383 w 1383"/>
                    <a:gd name="T41" fmla="*/ 1772 h 2835"/>
                    <a:gd name="T42" fmla="*/ 1383 w 1383"/>
                    <a:gd name="T43" fmla="*/ 1815 h 2835"/>
                    <a:gd name="T44" fmla="*/ 1383 w 1383"/>
                    <a:gd name="T45" fmla="*/ 1847 h 2835"/>
                    <a:gd name="T46" fmla="*/ 1383 w 1383"/>
                    <a:gd name="T47" fmla="*/ 1852 h 2835"/>
                    <a:gd name="T48" fmla="*/ 1287 w 1383"/>
                    <a:gd name="T49" fmla="*/ 1975 h 2835"/>
                    <a:gd name="T50" fmla="*/ 1212 w 1383"/>
                    <a:gd name="T51" fmla="*/ 2109 h 2835"/>
                    <a:gd name="T52" fmla="*/ 1164 w 1383"/>
                    <a:gd name="T53" fmla="*/ 2242 h 2835"/>
                    <a:gd name="T54" fmla="*/ 1127 w 1383"/>
                    <a:gd name="T55" fmla="*/ 2370 h 2835"/>
                    <a:gd name="T56" fmla="*/ 1105 w 1383"/>
                    <a:gd name="T57" fmla="*/ 2493 h 2835"/>
                    <a:gd name="T58" fmla="*/ 1094 w 1383"/>
                    <a:gd name="T59" fmla="*/ 2605 h 2835"/>
                    <a:gd name="T60" fmla="*/ 1094 w 1383"/>
                    <a:gd name="T61" fmla="*/ 2696 h 2835"/>
                    <a:gd name="T62" fmla="*/ 1094 w 1383"/>
                    <a:gd name="T63" fmla="*/ 2771 h 2835"/>
                    <a:gd name="T64" fmla="*/ 1100 w 1383"/>
                    <a:gd name="T65" fmla="*/ 2819 h 2835"/>
                    <a:gd name="T66" fmla="*/ 1100 w 1383"/>
                    <a:gd name="T67" fmla="*/ 2835 h 2835"/>
                    <a:gd name="T68" fmla="*/ 870 w 1383"/>
                    <a:gd name="T69" fmla="*/ 2482 h 2835"/>
                    <a:gd name="T70" fmla="*/ 844 w 1383"/>
                    <a:gd name="T71" fmla="*/ 2413 h 2835"/>
                    <a:gd name="T72" fmla="*/ 828 w 1383"/>
                    <a:gd name="T73" fmla="*/ 2344 h 2835"/>
                    <a:gd name="T74" fmla="*/ 822 w 1383"/>
                    <a:gd name="T75" fmla="*/ 2274 h 2835"/>
                    <a:gd name="T76" fmla="*/ 817 w 1383"/>
                    <a:gd name="T77" fmla="*/ 2189 h 2835"/>
                    <a:gd name="T78" fmla="*/ 806 w 1383"/>
                    <a:gd name="T79" fmla="*/ 2093 h 2835"/>
                    <a:gd name="T80" fmla="*/ 790 w 1383"/>
                    <a:gd name="T81" fmla="*/ 1986 h 2835"/>
                    <a:gd name="T82" fmla="*/ 769 w 1383"/>
                    <a:gd name="T83" fmla="*/ 1868 h 2835"/>
                    <a:gd name="T84" fmla="*/ 737 w 1383"/>
                    <a:gd name="T85" fmla="*/ 1746 h 2835"/>
                    <a:gd name="T86" fmla="*/ 699 w 1383"/>
                    <a:gd name="T87" fmla="*/ 1623 h 2835"/>
                    <a:gd name="T88" fmla="*/ 651 w 1383"/>
                    <a:gd name="T89" fmla="*/ 1505 h 2835"/>
                    <a:gd name="T90" fmla="*/ 598 w 1383"/>
                    <a:gd name="T91" fmla="*/ 1388 h 2835"/>
                    <a:gd name="T92" fmla="*/ 529 w 1383"/>
                    <a:gd name="T93" fmla="*/ 1286 h 2835"/>
                    <a:gd name="T94" fmla="*/ 449 w 1383"/>
                    <a:gd name="T95" fmla="*/ 1190 h 2835"/>
                    <a:gd name="T96" fmla="*/ 358 w 1383"/>
                    <a:gd name="T97" fmla="*/ 1110 h 2835"/>
                    <a:gd name="T98" fmla="*/ 251 w 1383"/>
                    <a:gd name="T99" fmla="*/ 1051 h 2835"/>
                    <a:gd name="T100" fmla="*/ 128 w 1383"/>
                    <a:gd name="T101" fmla="*/ 1014 h 2835"/>
                    <a:gd name="T102" fmla="*/ 0 w 1383"/>
                    <a:gd name="T103" fmla="*/ 90 h 2835"/>
                    <a:gd name="T104" fmla="*/ 166 w 1383"/>
                    <a:gd name="T105" fmla="*/ 37 h 2835"/>
                    <a:gd name="T106" fmla="*/ 320 w 1383"/>
                    <a:gd name="T107" fmla="*/ 10 h 2835"/>
                    <a:gd name="T108" fmla="*/ 459 w 1383"/>
                    <a:gd name="T109" fmla="*/ 0 h 2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83" h="2835">
                      <a:moveTo>
                        <a:pt x="459" y="0"/>
                      </a:moveTo>
                      <a:lnTo>
                        <a:pt x="582" y="16"/>
                      </a:lnTo>
                      <a:lnTo>
                        <a:pt x="699" y="48"/>
                      </a:lnTo>
                      <a:lnTo>
                        <a:pt x="801" y="96"/>
                      </a:lnTo>
                      <a:lnTo>
                        <a:pt x="897" y="160"/>
                      </a:lnTo>
                      <a:lnTo>
                        <a:pt x="977" y="240"/>
                      </a:lnTo>
                      <a:lnTo>
                        <a:pt x="1052" y="325"/>
                      </a:lnTo>
                      <a:lnTo>
                        <a:pt x="1110" y="427"/>
                      </a:lnTo>
                      <a:lnTo>
                        <a:pt x="1169" y="534"/>
                      </a:lnTo>
                      <a:lnTo>
                        <a:pt x="1212" y="646"/>
                      </a:lnTo>
                      <a:lnTo>
                        <a:pt x="1255" y="763"/>
                      </a:lnTo>
                      <a:lnTo>
                        <a:pt x="1287" y="881"/>
                      </a:lnTo>
                      <a:lnTo>
                        <a:pt x="1313" y="998"/>
                      </a:lnTo>
                      <a:lnTo>
                        <a:pt x="1335" y="1121"/>
                      </a:lnTo>
                      <a:lnTo>
                        <a:pt x="1351" y="1233"/>
                      </a:lnTo>
                      <a:lnTo>
                        <a:pt x="1367" y="1345"/>
                      </a:lnTo>
                      <a:lnTo>
                        <a:pt x="1372" y="1452"/>
                      </a:lnTo>
                      <a:lnTo>
                        <a:pt x="1377" y="1548"/>
                      </a:lnTo>
                      <a:lnTo>
                        <a:pt x="1383" y="1633"/>
                      </a:lnTo>
                      <a:lnTo>
                        <a:pt x="1383" y="1708"/>
                      </a:lnTo>
                      <a:lnTo>
                        <a:pt x="1383" y="1772"/>
                      </a:lnTo>
                      <a:lnTo>
                        <a:pt x="1383" y="1815"/>
                      </a:lnTo>
                      <a:lnTo>
                        <a:pt x="1383" y="1847"/>
                      </a:lnTo>
                      <a:lnTo>
                        <a:pt x="1383" y="1852"/>
                      </a:lnTo>
                      <a:lnTo>
                        <a:pt x="1287" y="1975"/>
                      </a:lnTo>
                      <a:lnTo>
                        <a:pt x="1212" y="2109"/>
                      </a:lnTo>
                      <a:lnTo>
                        <a:pt x="1164" y="2242"/>
                      </a:lnTo>
                      <a:lnTo>
                        <a:pt x="1127" y="2370"/>
                      </a:lnTo>
                      <a:lnTo>
                        <a:pt x="1105" y="2493"/>
                      </a:lnTo>
                      <a:lnTo>
                        <a:pt x="1094" y="2605"/>
                      </a:lnTo>
                      <a:lnTo>
                        <a:pt x="1094" y="2696"/>
                      </a:lnTo>
                      <a:lnTo>
                        <a:pt x="1094" y="2771"/>
                      </a:lnTo>
                      <a:lnTo>
                        <a:pt x="1100" y="2819"/>
                      </a:lnTo>
                      <a:lnTo>
                        <a:pt x="1100" y="2835"/>
                      </a:lnTo>
                      <a:lnTo>
                        <a:pt x="870" y="2482"/>
                      </a:lnTo>
                      <a:lnTo>
                        <a:pt x="844" y="2413"/>
                      </a:lnTo>
                      <a:lnTo>
                        <a:pt x="828" y="2344"/>
                      </a:lnTo>
                      <a:lnTo>
                        <a:pt x="822" y="2274"/>
                      </a:lnTo>
                      <a:lnTo>
                        <a:pt x="817" y="2189"/>
                      </a:lnTo>
                      <a:lnTo>
                        <a:pt x="806" y="2093"/>
                      </a:lnTo>
                      <a:lnTo>
                        <a:pt x="790" y="1986"/>
                      </a:lnTo>
                      <a:lnTo>
                        <a:pt x="769" y="1868"/>
                      </a:lnTo>
                      <a:lnTo>
                        <a:pt x="737" y="1746"/>
                      </a:lnTo>
                      <a:lnTo>
                        <a:pt x="699" y="1623"/>
                      </a:lnTo>
                      <a:lnTo>
                        <a:pt x="651" y="1505"/>
                      </a:lnTo>
                      <a:lnTo>
                        <a:pt x="598" y="1388"/>
                      </a:lnTo>
                      <a:lnTo>
                        <a:pt x="529" y="1286"/>
                      </a:lnTo>
                      <a:lnTo>
                        <a:pt x="449" y="1190"/>
                      </a:lnTo>
                      <a:lnTo>
                        <a:pt x="358" y="1110"/>
                      </a:lnTo>
                      <a:lnTo>
                        <a:pt x="251" y="1051"/>
                      </a:lnTo>
                      <a:lnTo>
                        <a:pt x="128" y="1014"/>
                      </a:lnTo>
                      <a:lnTo>
                        <a:pt x="0" y="90"/>
                      </a:lnTo>
                      <a:lnTo>
                        <a:pt x="166" y="37"/>
                      </a:lnTo>
                      <a:lnTo>
                        <a:pt x="320" y="1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70" name="Freeform 30">
                  <a:extLst>
                    <a:ext uri="{FF2B5EF4-FFF2-40B4-BE49-F238E27FC236}">
                      <a16:creationId xmlns:a16="http://schemas.microsoft.com/office/drawing/2014/main" id="{BB96EB74-3A17-4B21-9732-3858F685E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3393" y="3241249"/>
                  <a:ext cx="149362" cy="290685"/>
                </a:xfrm>
                <a:custGeom>
                  <a:avLst/>
                  <a:gdLst>
                    <a:gd name="T0" fmla="*/ 288 w 576"/>
                    <a:gd name="T1" fmla="*/ 0 h 1121"/>
                    <a:gd name="T2" fmla="*/ 288 w 576"/>
                    <a:gd name="T3" fmla="*/ 0 h 1121"/>
                    <a:gd name="T4" fmla="*/ 379 w 576"/>
                    <a:gd name="T5" fmla="*/ 16 h 1121"/>
                    <a:gd name="T6" fmla="*/ 454 w 576"/>
                    <a:gd name="T7" fmla="*/ 53 h 1121"/>
                    <a:gd name="T8" fmla="*/ 518 w 576"/>
                    <a:gd name="T9" fmla="*/ 112 h 1121"/>
                    <a:gd name="T10" fmla="*/ 555 w 576"/>
                    <a:gd name="T11" fmla="*/ 187 h 1121"/>
                    <a:gd name="T12" fmla="*/ 576 w 576"/>
                    <a:gd name="T13" fmla="*/ 272 h 1121"/>
                    <a:gd name="T14" fmla="*/ 566 w 576"/>
                    <a:gd name="T15" fmla="*/ 363 h 1121"/>
                    <a:gd name="T16" fmla="*/ 411 w 576"/>
                    <a:gd name="T17" fmla="*/ 993 h 1121"/>
                    <a:gd name="T18" fmla="*/ 389 w 576"/>
                    <a:gd name="T19" fmla="*/ 1046 h 1121"/>
                    <a:gd name="T20" fmla="*/ 352 w 576"/>
                    <a:gd name="T21" fmla="*/ 1084 h 1121"/>
                    <a:gd name="T22" fmla="*/ 304 w 576"/>
                    <a:gd name="T23" fmla="*/ 1111 h 1121"/>
                    <a:gd name="T24" fmla="*/ 245 w 576"/>
                    <a:gd name="T25" fmla="*/ 1121 h 1121"/>
                    <a:gd name="T26" fmla="*/ 187 w 576"/>
                    <a:gd name="T27" fmla="*/ 1111 h 1121"/>
                    <a:gd name="T28" fmla="*/ 133 w 576"/>
                    <a:gd name="T29" fmla="*/ 1078 h 1121"/>
                    <a:gd name="T30" fmla="*/ 101 w 576"/>
                    <a:gd name="T31" fmla="*/ 1030 h 1121"/>
                    <a:gd name="T32" fmla="*/ 80 w 576"/>
                    <a:gd name="T33" fmla="*/ 972 h 1121"/>
                    <a:gd name="T34" fmla="*/ 0 w 576"/>
                    <a:gd name="T35" fmla="*/ 326 h 1121"/>
                    <a:gd name="T36" fmla="*/ 0 w 576"/>
                    <a:gd name="T37" fmla="*/ 240 h 1121"/>
                    <a:gd name="T38" fmla="*/ 26 w 576"/>
                    <a:gd name="T39" fmla="*/ 165 h 1121"/>
                    <a:gd name="T40" fmla="*/ 69 w 576"/>
                    <a:gd name="T41" fmla="*/ 101 h 1121"/>
                    <a:gd name="T42" fmla="*/ 128 w 576"/>
                    <a:gd name="T43" fmla="*/ 48 h 1121"/>
                    <a:gd name="T44" fmla="*/ 203 w 576"/>
                    <a:gd name="T45" fmla="*/ 16 h 1121"/>
                    <a:gd name="T46" fmla="*/ 288 w 576"/>
                    <a:gd name="T47" fmla="*/ 0 h 1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6" h="1121">
                      <a:moveTo>
                        <a:pt x="288" y="0"/>
                      </a:moveTo>
                      <a:lnTo>
                        <a:pt x="288" y="0"/>
                      </a:lnTo>
                      <a:lnTo>
                        <a:pt x="379" y="16"/>
                      </a:lnTo>
                      <a:lnTo>
                        <a:pt x="454" y="53"/>
                      </a:lnTo>
                      <a:lnTo>
                        <a:pt x="518" y="112"/>
                      </a:lnTo>
                      <a:lnTo>
                        <a:pt x="555" y="187"/>
                      </a:lnTo>
                      <a:lnTo>
                        <a:pt x="576" y="272"/>
                      </a:lnTo>
                      <a:lnTo>
                        <a:pt x="566" y="363"/>
                      </a:lnTo>
                      <a:lnTo>
                        <a:pt x="411" y="993"/>
                      </a:lnTo>
                      <a:lnTo>
                        <a:pt x="389" y="1046"/>
                      </a:lnTo>
                      <a:lnTo>
                        <a:pt x="352" y="1084"/>
                      </a:lnTo>
                      <a:lnTo>
                        <a:pt x="304" y="1111"/>
                      </a:lnTo>
                      <a:lnTo>
                        <a:pt x="245" y="1121"/>
                      </a:lnTo>
                      <a:lnTo>
                        <a:pt x="187" y="1111"/>
                      </a:lnTo>
                      <a:lnTo>
                        <a:pt x="133" y="1078"/>
                      </a:lnTo>
                      <a:lnTo>
                        <a:pt x="101" y="1030"/>
                      </a:lnTo>
                      <a:lnTo>
                        <a:pt x="80" y="972"/>
                      </a:lnTo>
                      <a:lnTo>
                        <a:pt x="0" y="326"/>
                      </a:lnTo>
                      <a:lnTo>
                        <a:pt x="0" y="240"/>
                      </a:lnTo>
                      <a:lnTo>
                        <a:pt x="26" y="165"/>
                      </a:lnTo>
                      <a:lnTo>
                        <a:pt x="69" y="101"/>
                      </a:lnTo>
                      <a:lnTo>
                        <a:pt x="128" y="48"/>
                      </a:lnTo>
                      <a:lnTo>
                        <a:pt x="203" y="16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71" name="Freeform 31">
                  <a:extLst>
                    <a:ext uri="{FF2B5EF4-FFF2-40B4-BE49-F238E27FC236}">
                      <a16:creationId xmlns:a16="http://schemas.microsoft.com/office/drawing/2014/main" id="{2DC137E6-9AD7-4F8C-B2D7-06A6F48578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764" y="2479660"/>
                  <a:ext cx="984075" cy="871017"/>
                </a:xfrm>
                <a:custGeom>
                  <a:avLst/>
                  <a:gdLst>
                    <a:gd name="T0" fmla="*/ 2477 w 3795"/>
                    <a:gd name="T1" fmla="*/ 6 h 3359"/>
                    <a:gd name="T2" fmla="*/ 2861 w 3795"/>
                    <a:gd name="T3" fmla="*/ 59 h 3359"/>
                    <a:gd name="T4" fmla="*/ 3176 w 3795"/>
                    <a:gd name="T5" fmla="*/ 166 h 3359"/>
                    <a:gd name="T6" fmla="*/ 3416 w 3795"/>
                    <a:gd name="T7" fmla="*/ 310 h 3359"/>
                    <a:gd name="T8" fmla="*/ 3598 w 3795"/>
                    <a:gd name="T9" fmla="*/ 465 h 3359"/>
                    <a:gd name="T10" fmla="*/ 3715 w 3795"/>
                    <a:gd name="T11" fmla="*/ 630 h 3359"/>
                    <a:gd name="T12" fmla="*/ 3779 w 3795"/>
                    <a:gd name="T13" fmla="*/ 775 h 3359"/>
                    <a:gd name="T14" fmla="*/ 3795 w 3795"/>
                    <a:gd name="T15" fmla="*/ 951 h 3359"/>
                    <a:gd name="T16" fmla="*/ 3768 w 3795"/>
                    <a:gd name="T17" fmla="*/ 1170 h 3359"/>
                    <a:gd name="T18" fmla="*/ 3683 w 3795"/>
                    <a:gd name="T19" fmla="*/ 1362 h 3359"/>
                    <a:gd name="T20" fmla="*/ 3528 w 3795"/>
                    <a:gd name="T21" fmla="*/ 1533 h 3359"/>
                    <a:gd name="T22" fmla="*/ 3304 w 3795"/>
                    <a:gd name="T23" fmla="*/ 1666 h 3359"/>
                    <a:gd name="T24" fmla="*/ 2989 w 3795"/>
                    <a:gd name="T25" fmla="*/ 1762 h 3359"/>
                    <a:gd name="T26" fmla="*/ 2589 w 3795"/>
                    <a:gd name="T27" fmla="*/ 1810 h 3359"/>
                    <a:gd name="T28" fmla="*/ 2204 w 3795"/>
                    <a:gd name="T29" fmla="*/ 1816 h 3359"/>
                    <a:gd name="T30" fmla="*/ 1911 w 3795"/>
                    <a:gd name="T31" fmla="*/ 1789 h 3359"/>
                    <a:gd name="T32" fmla="*/ 1617 w 3795"/>
                    <a:gd name="T33" fmla="*/ 1784 h 3359"/>
                    <a:gd name="T34" fmla="*/ 1313 w 3795"/>
                    <a:gd name="T35" fmla="*/ 1826 h 3359"/>
                    <a:gd name="T36" fmla="*/ 993 w 3795"/>
                    <a:gd name="T37" fmla="*/ 1960 h 3359"/>
                    <a:gd name="T38" fmla="*/ 790 w 3795"/>
                    <a:gd name="T39" fmla="*/ 2131 h 3359"/>
                    <a:gd name="T40" fmla="*/ 667 w 3795"/>
                    <a:gd name="T41" fmla="*/ 2350 h 3359"/>
                    <a:gd name="T42" fmla="*/ 598 w 3795"/>
                    <a:gd name="T43" fmla="*/ 2579 h 3359"/>
                    <a:gd name="T44" fmla="*/ 566 w 3795"/>
                    <a:gd name="T45" fmla="*/ 2793 h 3359"/>
                    <a:gd name="T46" fmla="*/ 566 w 3795"/>
                    <a:gd name="T47" fmla="*/ 2964 h 3359"/>
                    <a:gd name="T48" fmla="*/ 571 w 3795"/>
                    <a:gd name="T49" fmla="*/ 3065 h 3359"/>
                    <a:gd name="T50" fmla="*/ 293 w 3795"/>
                    <a:gd name="T51" fmla="*/ 3359 h 3359"/>
                    <a:gd name="T52" fmla="*/ 293 w 3795"/>
                    <a:gd name="T53" fmla="*/ 3284 h 3359"/>
                    <a:gd name="T54" fmla="*/ 277 w 3795"/>
                    <a:gd name="T55" fmla="*/ 3092 h 3359"/>
                    <a:gd name="T56" fmla="*/ 235 w 3795"/>
                    <a:gd name="T57" fmla="*/ 2846 h 3359"/>
                    <a:gd name="T58" fmla="*/ 149 w 3795"/>
                    <a:gd name="T59" fmla="*/ 2590 h 3359"/>
                    <a:gd name="T60" fmla="*/ 16 w 3795"/>
                    <a:gd name="T61" fmla="*/ 2376 h 3359"/>
                    <a:gd name="T62" fmla="*/ 10 w 3795"/>
                    <a:gd name="T63" fmla="*/ 2328 h 3359"/>
                    <a:gd name="T64" fmla="*/ 0 w 3795"/>
                    <a:gd name="T65" fmla="*/ 2184 h 3359"/>
                    <a:gd name="T66" fmla="*/ 10 w 3795"/>
                    <a:gd name="T67" fmla="*/ 1965 h 3359"/>
                    <a:gd name="T68" fmla="*/ 43 w 3795"/>
                    <a:gd name="T69" fmla="*/ 1698 h 3359"/>
                    <a:gd name="T70" fmla="*/ 123 w 3795"/>
                    <a:gd name="T71" fmla="*/ 1399 h 3359"/>
                    <a:gd name="T72" fmla="*/ 261 w 3795"/>
                    <a:gd name="T73" fmla="*/ 1090 h 3359"/>
                    <a:gd name="T74" fmla="*/ 475 w 3795"/>
                    <a:gd name="T75" fmla="*/ 780 h 3359"/>
                    <a:gd name="T76" fmla="*/ 774 w 3795"/>
                    <a:gd name="T77" fmla="*/ 502 h 3359"/>
                    <a:gd name="T78" fmla="*/ 726 w 3795"/>
                    <a:gd name="T79" fmla="*/ 289 h 3359"/>
                    <a:gd name="T80" fmla="*/ 1094 w 3795"/>
                    <a:gd name="T81" fmla="*/ 171 h 3359"/>
                    <a:gd name="T82" fmla="*/ 1510 w 3795"/>
                    <a:gd name="T83" fmla="*/ 81 h 3359"/>
                    <a:gd name="T84" fmla="*/ 1911 w 3795"/>
                    <a:gd name="T85" fmla="*/ 22 h 3359"/>
                    <a:gd name="T86" fmla="*/ 2252 w 3795"/>
                    <a:gd name="T87" fmla="*/ 0 h 3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795" h="3359">
                      <a:moveTo>
                        <a:pt x="2252" y="0"/>
                      </a:moveTo>
                      <a:lnTo>
                        <a:pt x="2477" y="6"/>
                      </a:lnTo>
                      <a:lnTo>
                        <a:pt x="2679" y="27"/>
                      </a:lnTo>
                      <a:lnTo>
                        <a:pt x="2861" y="59"/>
                      </a:lnTo>
                      <a:lnTo>
                        <a:pt x="3026" y="107"/>
                      </a:lnTo>
                      <a:lnTo>
                        <a:pt x="3176" y="166"/>
                      </a:lnTo>
                      <a:lnTo>
                        <a:pt x="3304" y="235"/>
                      </a:lnTo>
                      <a:lnTo>
                        <a:pt x="3416" y="310"/>
                      </a:lnTo>
                      <a:lnTo>
                        <a:pt x="3512" y="385"/>
                      </a:lnTo>
                      <a:lnTo>
                        <a:pt x="3598" y="465"/>
                      </a:lnTo>
                      <a:lnTo>
                        <a:pt x="3662" y="550"/>
                      </a:lnTo>
                      <a:lnTo>
                        <a:pt x="3715" y="630"/>
                      </a:lnTo>
                      <a:lnTo>
                        <a:pt x="3752" y="705"/>
                      </a:lnTo>
                      <a:lnTo>
                        <a:pt x="3779" y="775"/>
                      </a:lnTo>
                      <a:lnTo>
                        <a:pt x="3790" y="839"/>
                      </a:lnTo>
                      <a:lnTo>
                        <a:pt x="3795" y="951"/>
                      </a:lnTo>
                      <a:lnTo>
                        <a:pt x="3790" y="1063"/>
                      </a:lnTo>
                      <a:lnTo>
                        <a:pt x="3768" y="1170"/>
                      </a:lnTo>
                      <a:lnTo>
                        <a:pt x="3736" y="1271"/>
                      </a:lnTo>
                      <a:lnTo>
                        <a:pt x="3683" y="1362"/>
                      </a:lnTo>
                      <a:lnTo>
                        <a:pt x="3619" y="1453"/>
                      </a:lnTo>
                      <a:lnTo>
                        <a:pt x="3528" y="1533"/>
                      </a:lnTo>
                      <a:lnTo>
                        <a:pt x="3427" y="1602"/>
                      </a:lnTo>
                      <a:lnTo>
                        <a:pt x="3304" y="1666"/>
                      </a:lnTo>
                      <a:lnTo>
                        <a:pt x="3155" y="1720"/>
                      </a:lnTo>
                      <a:lnTo>
                        <a:pt x="2989" y="1762"/>
                      </a:lnTo>
                      <a:lnTo>
                        <a:pt x="2802" y="1794"/>
                      </a:lnTo>
                      <a:lnTo>
                        <a:pt x="2589" y="1810"/>
                      </a:lnTo>
                      <a:lnTo>
                        <a:pt x="2349" y="1821"/>
                      </a:lnTo>
                      <a:lnTo>
                        <a:pt x="2204" y="1816"/>
                      </a:lnTo>
                      <a:lnTo>
                        <a:pt x="2060" y="1805"/>
                      </a:lnTo>
                      <a:lnTo>
                        <a:pt x="1911" y="1789"/>
                      </a:lnTo>
                      <a:lnTo>
                        <a:pt x="1767" y="1784"/>
                      </a:lnTo>
                      <a:lnTo>
                        <a:pt x="1617" y="1784"/>
                      </a:lnTo>
                      <a:lnTo>
                        <a:pt x="1468" y="1794"/>
                      </a:lnTo>
                      <a:lnTo>
                        <a:pt x="1313" y="1826"/>
                      </a:lnTo>
                      <a:lnTo>
                        <a:pt x="1153" y="1880"/>
                      </a:lnTo>
                      <a:lnTo>
                        <a:pt x="993" y="1960"/>
                      </a:lnTo>
                      <a:lnTo>
                        <a:pt x="881" y="2040"/>
                      </a:lnTo>
                      <a:lnTo>
                        <a:pt x="790" y="2131"/>
                      </a:lnTo>
                      <a:lnTo>
                        <a:pt x="720" y="2238"/>
                      </a:lnTo>
                      <a:lnTo>
                        <a:pt x="667" y="2350"/>
                      </a:lnTo>
                      <a:lnTo>
                        <a:pt x="624" y="2462"/>
                      </a:lnTo>
                      <a:lnTo>
                        <a:pt x="598" y="2579"/>
                      </a:lnTo>
                      <a:lnTo>
                        <a:pt x="576" y="2691"/>
                      </a:lnTo>
                      <a:lnTo>
                        <a:pt x="566" y="2793"/>
                      </a:lnTo>
                      <a:lnTo>
                        <a:pt x="566" y="2889"/>
                      </a:lnTo>
                      <a:lnTo>
                        <a:pt x="566" y="2964"/>
                      </a:lnTo>
                      <a:lnTo>
                        <a:pt x="571" y="3028"/>
                      </a:lnTo>
                      <a:lnTo>
                        <a:pt x="571" y="3065"/>
                      </a:lnTo>
                      <a:lnTo>
                        <a:pt x="576" y="3076"/>
                      </a:lnTo>
                      <a:lnTo>
                        <a:pt x="293" y="3359"/>
                      </a:lnTo>
                      <a:lnTo>
                        <a:pt x="293" y="3337"/>
                      </a:lnTo>
                      <a:lnTo>
                        <a:pt x="293" y="3284"/>
                      </a:lnTo>
                      <a:lnTo>
                        <a:pt x="288" y="3199"/>
                      </a:lnTo>
                      <a:lnTo>
                        <a:pt x="277" y="3092"/>
                      </a:lnTo>
                      <a:lnTo>
                        <a:pt x="261" y="2974"/>
                      </a:lnTo>
                      <a:lnTo>
                        <a:pt x="235" y="2846"/>
                      </a:lnTo>
                      <a:lnTo>
                        <a:pt x="197" y="2713"/>
                      </a:lnTo>
                      <a:lnTo>
                        <a:pt x="149" y="2590"/>
                      </a:lnTo>
                      <a:lnTo>
                        <a:pt x="91" y="2472"/>
                      </a:lnTo>
                      <a:lnTo>
                        <a:pt x="16" y="2376"/>
                      </a:lnTo>
                      <a:lnTo>
                        <a:pt x="10" y="2366"/>
                      </a:lnTo>
                      <a:lnTo>
                        <a:pt x="10" y="2328"/>
                      </a:lnTo>
                      <a:lnTo>
                        <a:pt x="5" y="2264"/>
                      </a:lnTo>
                      <a:lnTo>
                        <a:pt x="0" y="2184"/>
                      </a:lnTo>
                      <a:lnTo>
                        <a:pt x="0" y="2083"/>
                      </a:lnTo>
                      <a:lnTo>
                        <a:pt x="10" y="1965"/>
                      </a:lnTo>
                      <a:lnTo>
                        <a:pt x="21" y="1837"/>
                      </a:lnTo>
                      <a:lnTo>
                        <a:pt x="43" y="1698"/>
                      </a:lnTo>
                      <a:lnTo>
                        <a:pt x="75" y="1554"/>
                      </a:lnTo>
                      <a:lnTo>
                        <a:pt x="123" y="1399"/>
                      </a:lnTo>
                      <a:lnTo>
                        <a:pt x="181" y="1244"/>
                      </a:lnTo>
                      <a:lnTo>
                        <a:pt x="261" y="1090"/>
                      </a:lnTo>
                      <a:lnTo>
                        <a:pt x="357" y="935"/>
                      </a:lnTo>
                      <a:lnTo>
                        <a:pt x="475" y="780"/>
                      </a:lnTo>
                      <a:lnTo>
                        <a:pt x="614" y="636"/>
                      </a:lnTo>
                      <a:lnTo>
                        <a:pt x="774" y="502"/>
                      </a:lnTo>
                      <a:lnTo>
                        <a:pt x="566" y="363"/>
                      </a:lnTo>
                      <a:lnTo>
                        <a:pt x="726" y="289"/>
                      </a:lnTo>
                      <a:lnTo>
                        <a:pt x="902" y="225"/>
                      </a:lnTo>
                      <a:lnTo>
                        <a:pt x="1094" y="171"/>
                      </a:lnTo>
                      <a:lnTo>
                        <a:pt x="1302" y="123"/>
                      </a:lnTo>
                      <a:lnTo>
                        <a:pt x="1510" y="81"/>
                      </a:lnTo>
                      <a:lnTo>
                        <a:pt x="1713" y="48"/>
                      </a:lnTo>
                      <a:lnTo>
                        <a:pt x="1911" y="22"/>
                      </a:lnTo>
                      <a:lnTo>
                        <a:pt x="2092" y="6"/>
                      </a:lnTo>
                      <a:lnTo>
                        <a:pt x="2252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72" name="Freeform 32">
                  <a:extLst>
                    <a:ext uri="{FF2B5EF4-FFF2-40B4-BE49-F238E27FC236}">
                      <a16:creationId xmlns:a16="http://schemas.microsoft.com/office/drawing/2014/main" id="{C334CE5B-1CF0-4852-9532-CB3E9D1A7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764" y="2609833"/>
                  <a:ext cx="740585" cy="740844"/>
                </a:xfrm>
                <a:custGeom>
                  <a:avLst/>
                  <a:gdLst>
                    <a:gd name="T0" fmla="*/ 667 w 2856"/>
                    <a:gd name="T1" fmla="*/ 166 h 2857"/>
                    <a:gd name="T2" fmla="*/ 534 w 2856"/>
                    <a:gd name="T3" fmla="*/ 481 h 2857"/>
                    <a:gd name="T4" fmla="*/ 475 w 2856"/>
                    <a:gd name="T5" fmla="*/ 764 h 2857"/>
                    <a:gd name="T6" fmla="*/ 464 w 2856"/>
                    <a:gd name="T7" fmla="*/ 988 h 2857"/>
                    <a:gd name="T8" fmla="*/ 475 w 2856"/>
                    <a:gd name="T9" fmla="*/ 1138 h 2857"/>
                    <a:gd name="T10" fmla="*/ 486 w 2856"/>
                    <a:gd name="T11" fmla="*/ 1196 h 2857"/>
                    <a:gd name="T12" fmla="*/ 817 w 2856"/>
                    <a:gd name="T13" fmla="*/ 1036 h 2857"/>
                    <a:gd name="T14" fmla="*/ 1121 w 2856"/>
                    <a:gd name="T15" fmla="*/ 972 h 2857"/>
                    <a:gd name="T16" fmla="*/ 1409 w 2856"/>
                    <a:gd name="T17" fmla="*/ 983 h 2857"/>
                    <a:gd name="T18" fmla="*/ 1681 w 2856"/>
                    <a:gd name="T19" fmla="*/ 1036 h 2857"/>
                    <a:gd name="T20" fmla="*/ 1954 w 2856"/>
                    <a:gd name="T21" fmla="*/ 1116 h 2857"/>
                    <a:gd name="T22" fmla="*/ 2236 w 2856"/>
                    <a:gd name="T23" fmla="*/ 1202 h 2857"/>
                    <a:gd name="T24" fmla="*/ 2530 w 2856"/>
                    <a:gd name="T25" fmla="*/ 1266 h 2857"/>
                    <a:gd name="T26" fmla="*/ 2856 w 2856"/>
                    <a:gd name="T27" fmla="*/ 1282 h 2857"/>
                    <a:gd name="T28" fmla="*/ 2530 w 2856"/>
                    <a:gd name="T29" fmla="*/ 1314 h 2857"/>
                    <a:gd name="T30" fmla="*/ 2204 w 2856"/>
                    <a:gd name="T31" fmla="*/ 1314 h 2857"/>
                    <a:gd name="T32" fmla="*/ 1911 w 2856"/>
                    <a:gd name="T33" fmla="*/ 1287 h 2857"/>
                    <a:gd name="T34" fmla="*/ 1617 w 2856"/>
                    <a:gd name="T35" fmla="*/ 1282 h 2857"/>
                    <a:gd name="T36" fmla="*/ 1313 w 2856"/>
                    <a:gd name="T37" fmla="*/ 1324 h 2857"/>
                    <a:gd name="T38" fmla="*/ 993 w 2856"/>
                    <a:gd name="T39" fmla="*/ 1458 h 2857"/>
                    <a:gd name="T40" fmla="*/ 790 w 2856"/>
                    <a:gd name="T41" fmla="*/ 1629 h 2857"/>
                    <a:gd name="T42" fmla="*/ 667 w 2856"/>
                    <a:gd name="T43" fmla="*/ 1848 h 2857"/>
                    <a:gd name="T44" fmla="*/ 598 w 2856"/>
                    <a:gd name="T45" fmla="*/ 2077 h 2857"/>
                    <a:gd name="T46" fmla="*/ 566 w 2856"/>
                    <a:gd name="T47" fmla="*/ 2291 h 2857"/>
                    <a:gd name="T48" fmla="*/ 566 w 2856"/>
                    <a:gd name="T49" fmla="*/ 2462 h 2857"/>
                    <a:gd name="T50" fmla="*/ 571 w 2856"/>
                    <a:gd name="T51" fmla="*/ 2563 h 2857"/>
                    <a:gd name="T52" fmla="*/ 293 w 2856"/>
                    <a:gd name="T53" fmla="*/ 2857 h 2857"/>
                    <a:gd name="T54" fmla="*/ 293 w 2856"/>
                    <a:gd name="T55" fmla="*/ 2782 h 2857"/>
                    <a:gd name="T56" fmla="*/ 277 w 2856"/>
                    <a:gd name="T57" fmla="*/ 2590 h 2857"/>
                    <a:gd name="T58" fmla="*/ 235 w 2856"/>
                    <a:gd name="T59" fmla="*/ 2344 h 2857"/>
                    <a:gd name="T60" fmla="*/ 149 w 2856"/>
                    <a:gd name="T61" fmla="*/ 2088 h 2857"/>
                    <a:gd name="T62" fmla="*/ 16 w 2856"/>
                    <a:gd name="T63" fmla="*/ 1874 h 2857"/>
                    <a:gd name="T64" fmla="*/ 10 w 2856"/>
                    <a:gd name="T65" fmla="*/ 1826 h 2857"/>
                    <a:gd name="T66" fmla="*/ 0 w 2856"/>
                    <a:gd name="T67" fmla="*/ 1682 h 2857"/>
                    <a:gd name="T68" fmla="*/ 10 w 2856"/>
                    <a:gd name="T69" fmla="*/ 1463 h 2857"/>
                    <a:gd name="T70" fmla="*/ 43 w 2856"/>
                    <a:gd name="T71" fmla="*/ 1196 h 2857"/>
                    <a:gd name="T72" fmla="*/ 123 w 2856"/>
                    <a:gd name="T73" fmla="*/ 897 h 2857"/>
                    <a:gd name="T74" fmla="*/ 261 w 2856"/>
                    <a:gd name="T75" fmla="*/ 588 h 2857"/>
                    <a:gd name="T76" fmla="*/ 475 w 2856"/>
                    <a:gd name="T77" fmla="*/ 278 h 2857"/>
                    <a:gd name="T78" fmla="*/ 774 w 2856"/>
                    <a:gd name="T79" fmla="*/ 0 h 2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856" h="2857">
                      <a:moveTo>
                        <a:pt x="774" y="0"/>
                      </a:moveTo>
                      <a:lnTo>
                        <a:pt x="667" y="166"/>
                      </a:lnTo>
                      <a:lnTo>
                        <a:pt x="592" y="326"/>
                      </a:lnTo>
                      <a:lnTo>
                        <a:pt x="534" y="481"/>
                      </a:lnTo>
                      <a:lnTo>
                        <a:pt x="496" y="630"/>
                      </a:lnTo>
                      <a:lnTo>
                        <a:pt x="475" y="764"/>
                      </a:lnTo>
                      <a:lnTo>
                        <a:pt x="464" y="887"/>
                      </a:lnTo>
                      <a:lnTo>
                        <a:pt x="464" y="988"/>
                      </a:lnTo>
                      <a:lnTo>
                        <a:pt x="470" y="1073"/>
                      </a:lnTo>
                      <a:lnTo>
                        <a:pt x="475" y="1138"/>
                      </a:lnTo>
                      <a:lnTo>
                        <a:pt x="486" y="1180"/>
                      </a:lnTo>
                      <a:lnTo>
                        <a:pt x="486" y="1196"/>
                      </a:lnTo>
                      <a:lnTo>
                        <a:pt x="656" y="1100"/>
                      </a:lnTo>
                      <a:lnTo>
                        <a:pt x="817" y="1036"/>
                      </a:lnTo>
                      <a:lnTo>
                        <a:pt x="971" y="993"/>
                      </a:lnTo>
                      <a:lnTo>
                        <a:pt x="1121" y="972"/>
                      </a:lnTo>
                      <a:lnTo>
                        <a:pt x="1265" y="972"/>
                      </a:lnTo>
                      <a:lnTo>
                        <a:pt x="1409" y="983"/>
                      </a:lnTo>
                      <a:lnTo>
                        <a:pt x="1542" y="1004"/>
                      </a:lnTo>
                      <a:lnTo>
                        <a:pt x="1681" y="1036"/>
                      </a:lnTo>
                      <a:lnTo>
                        <a:pt x="1815" y="1079"/>
                      </a:lnTo>
                      <a:lnTo>
                        <a:pt x="1954" y="1116"/>
                      </a:lnTo>
                      <a:lnTo>
                        <a:pt x="2092" y="1159"/>
                      </a:lnTo>
                      <a:lnTo>
                        <a:pt x="2236" y="1202"/>
                      </a:lnTo>
                      <a:lnTo>
                        <a:pt x="2381" y="1239"/>
                      </a:lnTo>
                      <a:lnTo>
                        <a:pt x="2530" y="1266"/>
                      </a:lnTo>
                      <a:lnTo>
                        <a:pt x="2690" y="1282"/>
                      </a:lnTo>
                      <a:lnTo>
                        <a:pt x="2856" y="1282"/>
                      </a:lnTo>
                      <a:lnTo>
                        <a:pt x="2701" y="1303"/>
                      </a:lnTo>
                      <a:lnTo>
                        <a:pt x="2530" y="1314"/>
                      </a:lnTo>
                      <a:lnTo>
                        <a:pt x="2349" y="1319"/>
                      </a:lnTo>
                      <a:lnTo>
                        <a:pt x="2204" y="1314"/>
                      </a:lnTo>
                      <a:lnTo>
                        <a:pt x="2060" y="1303"/>
                      </a:lnTo>
                      <a:lnTo>
                        <a:pt x="1911" y="1287"/>
                      </a:lnTo>
                      <a:lnTo>
                        <a:pt x="1767" y="1282"/>
                      </a:lnTo>
                      <a:lnTo>
                        <a:pt x="1617" y="1282"/>
                      </a:lnTo>
                      <a:lnTo>
                        <a:pt x="1468" y="1292"/>
                      </a:lnTo>
                      <a:lnTo>
                        <a:pt x="1313" y="1324"/>
                      </a:lnTo>
                      <a:lnTo>
                        <a:pt x="1153" y="1378"/>
                      </a:lnTo>
                      <a:lnTo>
                        <a:pt x="993" y="1458"/>
                      </a:lnTo>
                      <a:lnTo>
                        <a:pt x="881" y="1538"/>
                      </a:lnTo>
                      <a:lnTo>
                        <a:pt x="790" y="1629"/>
                      </a:lnTo>
                      <a:lnTo>
                        <a:pt x="720" y="1736"/>
                      </a:lnTo>
                      <a:lnTo>
                        <a:pt x="667" y="1848"/>
                      </a:lnTo>
                      <a:lnTo>
                        <a:pt x="624" y="1960"/>
                      </a:lnTo>
                      <a:lnTo>
                        <a:pt x="598" y="2077"/>
                      </a:lnTo>
                      <a:lnTo>
                        <a:pt x="576" y="2189"/>
                      </a:lnTo>
                      <a:lnTo>
                        <a:pt x="566" y="2291"/>
                      </a:lnTo>
                      <a:lnTo>
                        <a:pt x="566" y="2387"/>
                      </a:lnTo>
                      <a:lnTo>
                        <a:pt x="566" y="2462"/>
                      </a:lnTo>
                      <a:lnTo>
                        <a:pt x="571" y="2526"/>
                      </a:lnTo>
                      <a:lnTo>
                        <a:pt x="571" y="2563"/>
                      </a:lnTo>
                      <a:lnTo>
                        <a:pt x="576" y="2574"/>
                      </a:lnTo>
                      <a:lnTo>
                        <a:pt x="293" y="2857"/>
                      </a:lnTo>
                      <a:lnTo>
                        <a:pt x="293" y="2835"/>
                      </a:lnTo>
                      <a:lnTo>
                        <a:pt x="293" y="2782"/>
                      </a:lnTo>
                      <a:lnTo>
                        <a:pt x="288" y="2697"/>
                      </a:lnTo>
                      <a:lnTo>
                        <a:pt x="277" y="2590"/>
                      </a:lnTo>
                      <a:lnTo>
                        <a:pt x="261" y="2472"/>
                      </a:lnTo>
                      <a:lnTo>
                        <a:pt x="235" y="2344"/>
                      </a:lnTo>
                      <a:lnTo>
                        <a:pt x="197" y="2211"/>
                      </a:lnTo>
                      <a:lnTo>
                        <a:pt x="149" y="2088"/>
                      </a:lnTo>
                      <a:lnTo>
                        <a:pt x="91" y="1970"/>
                      </a:lnTo>
                      <a:lnTo>
                        <a:pt x="16" y="1874"/>
                      </a:lnTo>
                      <a:lnTo>
                        <a:pt x="10" y="1864"/>
                      </a:lnTo>
                      <a:lnTo>
                        <a:pt x="10" y="1826"/>
                      </a:lnTo>
                      <a:lnTo>
                        <a:pt x="5" y="1762"/>
                      </a:lnTo>
                      <a:lnTo>
                        <a:pt x="0" y="1682"/>
                      </a:lnTo>
                      <a:lnTo>
                        <a:pt x="0" y="1581"/>
                      </a:lnTo>
                      <a:lnTo>
                        <a:pt x="10" y="1463"/>
                      </a:lnTo>
                      <a:lnTo>
                        <a:pt x="21" y="1335"/>
                      </a:lnTo>
                      <a:lnTo>
                        <a:pt x="43" y="1196"/>
                      </a:lnTo>
                      <a:lnTo>
                        <a:pt x="75" y="1052"/>
                      </a:lnTo>
                      <a:lnTo>
                        <a:pt x="123" y="897"/>
                      </a:lnTo>
                      <a:lnTo>
                        <a:pt x="181" y="742"/>
                      </a:lnTo>
                      <a:lnTo>
                        <a:pt x="261" y="588"/>
                      </a:lnTo>
                      <a:lnTo>
                        <a:pt x="357" y="433"/>
                      </a:lnTo>
                      <a:lnTo>
                        <a:pt x="475" y="278"/>
                      </a:lnTo>
                      <a:lnTo>
                        <a:pt x="614" y="134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73" name="Freeform 33">
                  <a:extLst>
                    <a:ext uri="{FF2B5EF4-FFF2-40B4-BE49-F238E27FC236}">
                      <a16:creationId xmlns:a16="http://schemas.microsoft.com/office/drawing/2014/main" id="{8FD030B4-5F5A-4AB9-B1C3-953B65D14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4956" y="3241249"/>
                  <a:ext cx="149362" cy="290685"/>
                </a:xfrm>
                <a:custGeom>
                  <a:avLst/>
                  <a:gdLst>
                    <a:gd name="T0" fmla="*/ 288 w 576"/>
                    <a:gd name="T1" fmla="*/ 0 h 1121"/>
                    <a:gd name="T2" fmla="*/ 288 w 576"/>
                    <a:gd name="T3" fmla="*/ 0 h 1121"/>
                    <a:gd name="T4" fmla="*/ 373 w 576"/>
                    <a:gd name="T5" fmla="*/ 16 h 1121"/>
                    <a:gd name="T6" fmla="*/ 448 w 576"/>
                    <a:gd name="T7" fmla="*/ 48 h 1121"/>
                    <a:gd name="T8" fmla="*/ 507 w 576"/>
                    <a:gd name="T9" fmla="*/ 101 h 1121"/>
                    <a:gd name="T10" fmla="*/ 549 w 576"/>
                    <a:gd name="T11" fmla="*/ 165 h 1121"/>
                    <a:gd name="T12" fmla="*/ 576 w 576"/>
                    <a:gd name="T13" fmla="*/ 240 h 1121"/>
                    <a:gd name="T14" fmla="*/ 576 w 576"/>
                    <a:gd name="T15" fmla="*/ 326 h 1121"/>
                    <a:gd name="T16" fmla="*/ 496 w 576"/>
                    <a:gd name="T17" fmla="*/ 972 h 1121"/>
                    <a:gd name="T18" fmla="*/ 475 w 576"/>
                    <a:gd name="T19" fmla="*/ 1030 h 1121"/>
                    <a:gd name="T20" fmla="*/ 443 w 576"/>
                    <a:gd name="T21" fmla="*/ 1078 h 1121"/>
                    <a:gd name="T22" fmla="*/ 389 w 576"/>
                    <a:gd name="T23" fmla="*/ 1111 h 1121"/>
                    <a:gd name="T24" fmla="*/ 331 w 576"/>
                    <a:gd name="T25" fmla="*/ 1121 h 1121"/>
                    <a:gd name="T26" fmla="*/ 272 w 576"/>
                    <a:gd name="T27" fmla="*/ 1111 h 1121"/>
                    <a:gd name="T28" fmla="*/ 224 w 576"/>
                    <a:gd name="T29" fmla="*/ 1084 h 1121"/>
                    <a:gd name="T30" fmla="*/ 186 w 576"/>
                    <a:gd name="T31" fmla="*/ 1046 h 1121"/>
                    <a:gd name="T32" fmla="*/ 165 w 576"/>
                    <a:gd name="T33" fmla="*/ 993 h 1121"/>
                    <a:gd name="T34" fmla="*/ 10 w 576"/>
                    <a:gd name="T35" fmla="*/ 363 h 1121"/>
                    <a:gd name="T36" fmla="*/ 0 w 576"/>
                    <a:gd name="T37" fmla="*/ 272 h 1121"/>
                    <a:gd name="T38" fmla="*/ 21 w 576"/>
                    <a:gd name="T39" fmla="*/ 187 h 1121"/>
                    <a:gd name="T40" fmla="*/ 58 w 576"/>
                    <a:gd name="T41" fmla="*/ 112 h 1121"/>
                    <a:gd name="T42" fmla="*/ 122 w 576"/>
                    <a:gd name="T43" fmla="*/ 53 h 1121"/>
                    <a:gd name="T44" fmla="*/ 197 w 576"/>
                    <a:gd name="T45" fmla="*/ 16 h 1121"/>
                    <a:gd name="T46" fmla="*/ 288 w 576"/>
                    <a:gd name="T47" fmla="*/ 0 h 1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6" h="1121">
                      <a:moveTo>
                        <a:pt x="288" y="0"/>
                      </a:moveTo>
                      <a:lnTo>
                        <a:pt x="288" y="0"/>
                      </a:lnTo>
                      <a:lnTo>
                        <a:pt x="373" y="16"/>
                      </a:lnTo>
                      <a:lnTo>
                        <a:pt x="448" y="48"/>
                      </a:lnTo>
                      <a:lnTo>
                        <a:pt x="507" y="101"/>
                      </a:lnTo>
                      <a:lnTo>
                        <a:pt x="549" y="165"/>
                      </a:lnTo>
                      <a:lnTo>
                        <a:pt x="576" y="240"/>
                      </a:lnTo>
                      <a:lnTo>
                        <a:pt x="576" y="326"/>
                      </a:lnTo>
                      <a:lnTo>
                        <a:pt x="496" y="972"/>
                      </a:lnTo>
                      <a:lnTo>
                        <a:pt x="475" y="1030"/>
                      </a:lnTo>
                      <a:lnTo>
                        <a:pt x="443" y="1078"/>
                      </a:lnTo>
                      <a:lnTo>
                        <a:pt x="389" y="1111"/>
                      </a:lnTo>
                      <a:lnTo>
                        <a:pt x="331" y="1121"/>
                      </a:lnTo>
                      <a:lnTo>
                        <a:pt x="272" y="1111"/>
                      </a:lnTo>
                      <a:lnTo>
                        <a:pt x="224" y="1084"/>
                      </a:lnTo>
                      <a:lnTo>
                        <a:pt x="186" y="1046"/>
                      </a:lnTo>
                      <a:lnTo>
                        <a:pt x="165" y="993"/>
                      </a:lnTo>
                      <a:lnTo>
                        <a:pt x="10" y="363"/>
                      </a:lnTo>
                      <a:lnTo>
                        <a:pt x="0" y="272"/>
                      </a:lnTo>
                      <a:lnTo>
                        <a:pt x="21" y="187"/>
                      </a:lnTo>
                      <a:lnTo>
                        <a:pt x="58" y="112"/>
                      </a:lnTo>
                      <a:lnTo>
                        <a:pt x="122" y="53"/>
                      </a:lnTo>
                      <a:lnTo>
                        <a:pt x="197" y="16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  <p:sp>
              <p:nvSpPr>
                <p:cNvPr id="174" name="Freeform 34">
                  <a:extLst>
                    <a:ext uri="{FF2B5EF4-FFF2-40B4-BE49-F238E27FC236}">
                      <a16:creationId xmlns:a16="http://schemas.microsoft.com/office/drawing/2014/main" id="{952E9108-D40D-49F0-AD6D-D4FD57AEB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0242" y="4512119"/>
                  <a:ext cx="326469" cy="72088"/>
                </a:xfrm>
                <a:custGeom>
                  <a:avLst/>
                  <a:gdLst>
                    <a:gd name="T0" fmla="*/ 277 w 1259"/>
                    <a:gd name="T1" fmla="*/ 0 h 278"/>
                    <a:gd name="T2" fmla="*/ 982 w 1259"/>
                    <a:gd name="T3" fmla="*/ 0 h 278"/>
                    <a:gd name="T4" fmla="*/ 1067 w 1259"/>
                    <a:gd name="T5" fmla="*/ 11 h 278"/>
                    <a:gd name="T6" fmla="*/ 1142 w 1259"/>
                    <a:gd name="T7" fmla="*/ 54 h 278"/>
                    <a:gd name="T8" fmla="*/ 1206 w 1259"/>
                    <a:gd name="T9" fmla="*/ 112 h 278"/>
                    <a:gd name="T10" fmla="*/ 1243 w 1259"/>
                    <a:gd name="T11" fmla="*/ 187 h 278"/>
                    <a:gd name="T12" fmla="*/ 1259 w 1259"/>
                    <a:gd name="T13" fmla="*/ 278 h 278"/>
                    <a:gd name="T14" fmla="*/ 0 w 1259"/>
                    <a:gd name="T15" fmla="*/ 278 h 278"/>
                    <a:gd name="T16" fmla="*/ 16 w 1259"/>
                    <a:gd name="T17" fmla="*/ 187 h 278"/>
                    <a:gd name="T18" fmla="*/ 53 w 1259"/>
                    <a:gd name="T19" fmla="*/ 112 h 278"/>
                    <a:gd name="T20" fmla="*/ 117 w 1259"/>
                    <a:gd name="T21" fmla="*/ 54 h 278"/>
                    <a:gd name="T22" fmla="*/ 192 w 1259"/>
                    <a:gd name="T23" fmla="*/ 11 h 278"/>
                    <a:gd name="T24" fmla="*/ 277 w 1259"/>
                    <a:gd name="T25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59" h="278">
                      <a:moveTo>
                        <a:pt x="277" y="0"/>
                      </a:moveTo>
                      <a:lnTo>
                        <a:pt x="982" y="0"/>
                      </a:lnTo>
                      <a:lnTo>
                        <a:pt x="1067" y="11"/>
                      </a:lnTo>
                      <a:lnTo>
                        <a:pt x="1142" y="54"/>
                      </a:lnTo>
                      <a:lnTo>
                        <a:pt x="1206" y="112"/>
                      </a:lnTo>
                      <a:lnTo>
                        <a:pt x="1243" y="187"/>
                      </a:lnTo>
                      <a:lnTo>
                        <a:pt x="1259" y="278"/>
                      </a:lnTo>
                      <a:lnTo>
                        <a:pt x="0" y="278"/>
                      </a:lnTo>
                      <a:lnTo>
                        <a:pt x="16" y="187"/>
                      </a:lnTo>
                      <a:lnTo>
                        <a:pt x="53" y="112"/>
                      </a:lnTo>
                      <a:lnTo>
                        <a:pt x="117" y="54"/>
                      </a:lnTo>
                      <a:lnTo>
                        <a:pt x="192" y="11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1000"/>
                </a:p>
              </p:txBody>
            </p:sp>
          </p:grpSp>
        </p:grp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D22DB1FD-5923-4BA7-B85B-0C6AA5310870}"/>
                </a:ext>
              </a:extLst>
            </p:cNvPr>
            <p:cNvSpPr/>
            <p:nvPr/>
          </p:nvSpPr>
          <p:spPr>
            <a:xfrm>
              <a:off x="6027725" y="3472249"/>
              <a:ext cx="2102357" cy="2102357"/>
            </a:xfrm>
            <a:custGeom>
              <a:avLst/>
              <a:gdLst>
                <a:gd name="connsiteX0" fmla="*/ 2100648 w 2100648"/>
                <a:gd name="connsiteY0" fmla="*/ 0 h 2026508"/>
                <a:gd name="connsiteX1" fmla="*/ 1334529 w 2100648"/>
                <a:gd name="connsiteY1" fmla="*/ 1556951 h 2026508"/>
                <a:gd name="connsiteX2" fmla="*/ 0 w 2100648"/>
                <a:gd name="connsiteY2" fmla="*/ 2026508 h 2026508"/>
                <a:gd name="connsiteX0" fmla="*/ 2100648 w 2100648"/>
                <a:gd name="connsiteY0" fmla="*/ 0 h 2026508"/>
                <a:gd name="connsiteX1" fmla="*/ 1334529 w 2100648"/>
                <a:gd name="connsiteY1" fmla="*/ 1556951 h 2026508"/>
                <a:gd name="connsiteX2" fmla="*/ 0 w 2100648"/>
                <a:gd name="connsiteY2" fmla="*/ 2026508 h 2026508"/>
                <a:gd name="connsiteX0" fmla="*/ 2100648 w 2100648"/>
                <a:gd name="connsiteY0" fmla="*/ 0 h 2026508"/>
                <a:gd name="connsiteX1" fmla="*/ 1334529 w 2100648"/>
                <a:gd name="connsiteY1" fmla="*/ 1556951 h 2026508"/>
                <a:gd name="connsiteX2" fmla="*/ 0 w 2100648"/>
                <a:gd name="connsiteY2" fmla="*/ 2026508 h 2026508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346886 w 2113005"/>
                <a:gd name="connsiteY1" fmla="*/ 155695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297459 w 2113005"/>
                <a:gd name="connsiteY1" fmla="*/ 1519881 h 2113005"/>
                <a:gd name="connsiteX2" fmla="*/ 0 w 2113005"/>
                <a:gd name="connsiteY2" fmla="*/ 2113005 h 2113005"/>
                <a:gd name="connsiteX0" fmla="*/ 2113005 w 2113005"/>
                <a:gd name="connsiteY0" fmla="*/ 0 h 2113005"/>
                <a:gd name="connsiteX1" fmla="*/ 1297459 w 2113005"/>
                <a:gd name="connsiteY1" fmla="*/ 1519881 h 2113005"/>
                <a:gd name="connsiteX2" fmla="*/ 0 w 2113005"/>
                <a:gd name="connsiteY2" fmla="*/ 2113005 h 21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3005" h="2113005">
                  <a:moveTo>
                    <a:pt x="2113005" y="0"/>
                  </a:moveTo>
                  <a:cubicBezTo>
                    <a:pt x="1966783" y="214185"/>
                    <a:pt x="1736124" y="1056504"/>
                    <a:pt x="1297459" y="1519881"/>
                  </a:cubicBezTo>
                  <a:cubicBezTo>
                    <a:pt x="858794" y="1983258"/>
                    <a:pt x="430426" y="2071815"/>
                    <a:pt x="0" y="2113005"/>
                  </a:cubicBezTo>
                </a:path>
              </a:pathLst>
            </a:cu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F4794F0A-79E9-4428-83B8-4F07328CC2B0}"/>
                </a:ext>
              </a:extLst>
            </p:cNvPr>
            <p:cNvSpPr/>
            <p:nvPr/>
          </p:nvSpPr>
          <p:spPr>
            <a:xfrm>
              <a:off x="5572235" y="2804984"/>
              <a:ext cx="2755556" cy="1869473"/>
            </a:xfrm>
            <a:custGeom>
              <a:avLst/>
              <a:gdLst>
                <a:gd name="connsiteX0" fmla="*/ 2755556 w 2755556"/>
                <a:gd name="connsiteY0" fmla="*/ 0 h 1865870"/>
                <a:gd name="connsiteX1" fmla="*/ 1482810 w 2755556"/>
                <a:gd name="connsiteY1" fmla="*/ 1433384 h 1865870"/>
                <a:gd name="connsiteX2" fmla="*/ 0 w 2755556"/>
                <a:gd name="connsiteY2" fmla="*/ 1865870 h 1865870"/>
                <a:gd name="connsiteX0" fmla="*/ 2755556 w 2755556"/>
                <a:gd name="connsiteY0" fmla="*/ 0 h 1865870"/>
                <a:gd name="connsiteX1" fmla="*/ 1334529 w 2755556"/>
                <a:gd name="connsiteY1" fmla="*/ 1606378 h 1865870"/>
                <a:gd name="connsiteX2" fmla="*/ 0 w 2755556"/>
                <a:gd name="connsiteY2" fmla="*/ 1865870 h 1865870"/>
                <a:gd name="connsiteX0" fmla="*/ 2755556 w 2755556"/>
                <a:gd name="connsiteY0" fmla="*/ 0 h 1880105"/>
                <a:gd name="connsiteX1" fmla="*/ 1334529 w 2755556"/>
                <a:gd name="connsiteY1" fmla="*/ 1606378 h 1880105"/>
                <a:gd name="connsiteX2" fmla="*/ 0 w 2755556"/>
                <a:gd name="connsiteY2" fmla="*/ 1865870 h 1880105"/>
                <a:gd name="connsiteX0" fmla="*/ 2755556 w 2755556"/>
                <a:gd name="connsiteY0" fmla="*/ 0 h 1880105"/>
                <a:gd name="connsiteX1" fmla="*/ 1334529 w 2755556"/>
                <a:gd name="connsiteY1" fmla="*/ 1606378 h 1880105"/>
                <a:gd name="connsiteX2" fmla="*/ 0 w 2755556"/>
                <a:gd name="connsiteY2" fmla="*/ 1865870 h 1880105"/>
                <a:gd name="connsiteX0" fmla="*/ 2755556 w 2755556"/>
                <a:gd name="connsiteY0" fmla="*/ 0 h 1869473"/>
                <a:gd name="connsiteX1" fmla="*/ 1383956 w 2755556"/>
                <a:gd name="connsiteY1" fmla="*/ 1470454 h 1869473"/>
                <a:gd name="connsiteX2" fmla="*/ 0 w 2755556"/>
                <a:gd name="connsiteY2" fmla="*/ 1865870 h 186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5556" h="1869473">
                  <a:moveTo>
                    <a:pt x="2755556" y="0"/>
                  </a:moveTo>
                  <a:cubicBezTo>
                    <a:pt x="2200531" y="437636"/>
                    <a:pt x="1843215" y="1159476"/>
                    <a:pt x="1383956" y="1470454"/>
                  </a:cubicBezTo>
                  <a:cubicBezTo>
                    <a:pt x="924697" y="1781432"/>
                    <a:pt x="474705" y="1891613"/>
                    <a:pt x="0" y="1865870"/>
                  </a:cubicBezTo>
                </a:path>
              </a:pathLst>
            </a:cu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113E3133-14E1-4306-9DA9-CA823AB42A1E}"/>
                </a:ext>
              </a:extLst>
            </p:cNvPr>
            <p:cNvSpPr/>
            <p:nvPr/>
          </p:nvSpPr>
          <p:spPr>
            <a:xfrm>
              <a:off x="5102679" y="2325145"/>
              <a:ext cx="3805880" cy="1492489"/>
            </a:xfrm>
            <a:custGeom>
              <a:avLst/>
              <a:gdLst>
                <a:gd name="connsiteX0" fmla="*/ 3744097 w 3744097"/>
                <a:gd name="connsiteY0" fmla="*/ 77619 h 1574066"/>
                <a:gd name="connsiteX1" fmla="*/ 2619632 w 3744097"/>
                <a:gd name="connsiteY1" fmla="*/ 151759 h 1574066"/>
                <a:gd name="connsiteX2" fmla="*/ 1248032 w 3744097"/>
                <a:gd name="connsiteY2" fmla="*/ 1449219 h 1574066"/>
                <a:gd name="connsiteX3" fmla="*/ 0 w 3744097"/>
                <a:gd name="connsiteY3" fmla="*/ 1449219 h 1574066"/>
                <a:gd name="connsiteX0" fmla="*/ 3805880 w 3805880"/>
                <a:gd name="connsiteY0" fmla="*/ 77619 h 1598744"/>
                <a:gd name="connsiteX1" fmla="*/ 2681415 w 3805880"/>
                <a:gd name="connsiteY1" fmla="*/ 151759 h 1598744"/>
                <a:gd name="connsiteX2" fmla="*/ 1309815 w 3805880"/>
                <a:gd name="connsiteY2" fmla="*/ 1449219 h 1598744"/>
                <a:gd name="connsiteX3" fmla="*/ 0 w 3805880"/>
                <a:gd name="connsiteY3" fmla="*/ 1498646 h 1598744"/>
                <a:gd name="connsiteX0" fmla="*/ 3805880 w 3805880"/>
                <a:gd name="connsiteY0" fmla="*/ 70745 h 1548118"/>
                <a:gd name="connsiteX1" fmla="*/ 2681415 w 3805880"/>
                <a:gd name="connsiteY1" fmla="*/ 144885 h 1548118"/>
                <a:gd name="connsiteX2" fmla="*/ 1433382 w 3805880"/>
                <a:gd name="connsiteY2" fmla="*/ 1331134 h 1548118"/>
                <a:gd name="connsiteX3" fmla="*/ 0 w 3805880"/>
                <a:gd name="connsiteY3" fmla="*/ 1491772 h 1548118"/>
                <a:gd name="connsiteX0" fmla="*/ 3805880 w 3805880"/>
                <a:gd name="connsiteY0" fmla="*/ 29309 h 1501671"/>
                <a:gd name="connsiteX1" fmla="*/ 2607275 w 3805880"/>
                <a:gd name="connsiteY1" fmla="*/ 239373 h 1501671"/>
                <a:gd name="connsiteX2" fmla="*/ 1433382 w 3805880"/>
                <a:gd name="connsiteY2" fmla="*/ 1289698 h 1501671"/>
                <a:gd name="connsiteX3" fmla="*/ 0 w 3805880"/>
                <a:gd name="connsiteY3" fmla="*/ 1450336 h 1501671"/>
                <a:gd name="connsiteX0" fmla="*/ 3805880 w 3805880"/>
                <a:gd name="connsiteY0" fmla="*/ 46323 h 1521353"/>
                <a:gd name="connsiteX1" fmla="*/ 2780269 w 3805880"/>
                <a:gd name="connsiteY1" fmla="*/ 182247 h 1521353"/>
                <a:gd name="connsiteX2" fmla="*/ 1433382 w 3805880"/>
                <a:gd name="connsiteY2" fmla="*/ 1306712 h 1521353"/>
                <a:gd name="connsiteX3" fmla="*/ 0 w 3805880"/>
                <a:gd name="connsiteY3" fmla="*/ 1467350 h 1521353"/>
                <a:gd name="connsiteX0" fmla="*/ 3805880 w 3805880"/>
                <a:gd name="connsiteY0" fmla="*/ 32770 h 1507800"/>
                <a:gd name="connsiteX1" fmla="*/ 2780269 w 3805880"/>
                <a:gd name="connsiteY1" fmla="*/ 168694 h 1507800"/>
                <a:gd name="connsiteX2" fmla="*/ 1433382 w 3805880"/>
                <a:gd name="connsiteY2" fmla="*/ 1293159 h 1507800"/>
                <a:gd name="connsiteX3" fmla="*/ 0 w 3805880"/>
                <a:gd name="connsiteY3" fmla="*/ 1453797 h 1507800"/>
                <a:gd name="connsiteX0" fmla="*/ 3805880 w 3805880"/>
                <a:gd name="connsiteY0" fmla="*/ 16363 h 1486214"/>
                <a:gd name="connsiteX1" fmla="*/ 2706129 w 3805880"/>
                <a:gd name="connsiteY1" fmla="*/ 300568 h 1486214"/>
                <a:gd name="connsiteX2" fmla="*/ 1433382 w 3805880"/>
                <a:gd name="connsiteY2" fmla="*/ 1276752 h 1486214"/>
                <a:gd name="connsiteX3" fmla="*/ 0 w 3805880"/>
                <a:gd name="connsiteY3" fmla="*/ 1437390 h 1486214"/>
                <a:gd name="connsiteX0" fmla="*/ 3805880 w 3805880"/>
                <a:gd name="connsiteY0" fmla="*/ 22638 h 1492489"/>
                <a:gd name="connsiteX1" fmla="*/ 2706129 w 3805880"/>
                <a:gd name="connsiteY1" fmla="*/ 306843 h 1492489"/>
                <a:gd name="connsiteX2" fmla="*/ 1433382 w 3805880"/>
                <a:gd name="connsiteY2" fmla="*/ 1283027 h 1492489"/>
                <a:gd name="connsiteX3" fmla="*/ 0 w 3805880"/>
                <a:gd name="connsiteY3" fmla="*/ 1443665 h 149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5880" h="1492489">
                  <a:moveTo>
                    <a:pt x="3805880" y="22638"/>
                  </a:moveTo>
                  <a:cubicBezTo>
                    <a:pt x="3451653" y="-54592"/>
                    <a:pt x="3002691" y="72065"/>
                    <a:pt x="2706129" y="306843"/>
                  </a:cubicBezTo>
                  <a:cubicBezTo>
                    <a:pt x="2409567" y="541621"/>
                    <a:pt x="1884403" y="1093557"/>
                    <a:pt x="1433382" y="1283027"/>
                  </a:cubicBezTo>
                  <a:cubicBezTo>
                    <a:pt x="982361" y="1472497"/>
                    <a:pt x="405713" y="1551786"/>
                    <a:pt x="0" y="1443665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EE75C9D3-6D30-465B-8E25-8A6766B4DA51}"/>
                </a:ext>
              </a:extLst>
            </p:cNvPr>
            <p:cNvSpPr/>
            <p:nvPr/>
          </p:nvSpPr>
          <p:spPr>
            <a:xfrm>
              <a:off x="5572235" y="2009800"/>
              <a:ext cx="4349578" cy="811323"/>
            </a:xfrm>
            <a:custGeom>
              <a:avLst/>
              <a:gdLst>
                <a:gd name="connsiteX0" fmla="*/ 4349578 w 4349578"/>
                <a:gd name="connsiteY0" fmla="*/ 438516 h 850171"/>
                <a:gd name="connsiteX1" fmla="*/ 3286897 w 4349578"/>
                <a:gd name="connsiteY1" fmla="*/ 6029 h 850171"/>
                <a:gd name="connsiteX2" fmla="*/ 1260389 w 4349578"/>
                <a:gd name="connsiteY2" fmla="*/ 722721 h 850171"/>
                <a:gd name="connsiteX3" fmla="*/ 0 w 4349578"/>
                <a:gd name="connsiteY3" fmla="*/ 846289 h 850171"/>
                <a:gd name="connsiteX0" fmla="*/ 4349578 w 4349578"/>
                <a:gd name="connsiteY0" fmla="*/ 414368 h 825532"/>
                <a:gd name="connsiteX1" fmla="*/ 2866768 w 4349578"/>
                <a:gd name="connsiteY1" fmla="*/ 6595 h 825532"/>
                <a:gd name="connsiteX2" fmla="*/ 1260389 w 4349578"/>
                <a:gd name="connsiteY2" fmla="*/ 698573 h 825532"/>
                <a:gd name="connsiteX3" fmla="*/ 0 w 4349578"/>
                <a:gd name="connsiteY3" fmla="*/ 822141 h 825532"/>
                <a:gd name="connsiteX0" fmla="*/ 4349578 w 4349578"/>
                <a:gd name="connsiteY0" fmla="*/ 436435 h 847599"/>
                <a:gd name="connsiteX1" fmla="*/ 2866768 w 4349578"/>
                <a:gd name="connsiteY1" fmla="*/ 28662 h 847599"/>
                <a:gd name="connsiteX2" fmla="*/ 1260389 w 4349578"/>
                <a:gd name="connsiteY2" fmla="*/ 720640 h 847599"/>
                <a:gd name="connsiteX3" fmla="*/ 0 w 4349578"/>
                <a:gd name="connsiteY3" fmla="*/ 844208 h 847599"/>
                <a:gd name="connsiteX0" fmla="*/ 4349578 w 4349578"/>
                <a:gd name="connsiteY0" fmla="*/ 424420 h 835584"/>
                <a:gd name="connsiteX1" fmla="*/ 2866768 w 4349578"/>
                <a:gd name="connsiteY1" fmla="*/ 16647 h 835584"/>
                <a:gd name="connsiteX2" fmla="*/ 1260389 w 4349578"/>
                <a:gd name="connsiteY2" fmla="*/ 708625 h 835584"/>
                <a:gd name="connsiteX3" fmla="*/ 0 w 4349578"/>
                <a:gd name="connsiteY3" fmla="*/ 832193 h 835584"/>
                <a:gd name="connsiteX0" fmla="*/ 4349578 w 4349578"/>
                <a:gd name="connsiteY0" fmla="*/ 366345 h 776555"/>
                <a:gd name="connsiteX1" fmla="*/ 2693774 w 4349578"/>
                <a:gd name="connsiteY1" fmla="*/ 20355 h 776555"/>
                <a:gd name="connsiteX2" fmla="*/ 1260389 w 4349578"/>
                <a:gd name="connsiteY2" fmla="*/ 650550 h 776555"/>
                <a:gd name="connsiteX3" fmla="*/ 0 w 4349578"/>
                <a:gd name="connsiteY3" fmla="*/ 774118 h 776555"/>
                <a:gd name="connsiteX0" fmla="*/ 4349578 w 4349578"/>
                <a:gd name="connsiteY0" fmla="*/ 413915 h 824125"/>
                <a:gd name="connsiteX1" fmla="*/ 2693774 w 4349578"/>
                <a:gd name="connsiteY1" fmla="*/ 67925 h 824125"/>
                <a:gd name="connsiteX2" fmla="*/ 1260389 w 4349578"/>
                <a:gd name="connsiteY2" fmla="*/ 698120 h 824125"/>
                <a:gd name="connsiteX3" fmla="*/ 0 w 4349578"/>
                <a:gd name="connsiteY3" fmla="*/ 821688 h 824125"/>
                <a:gd name="connsiteX0" fmla="*/ 4349578 w 4349578"/>
                <a:gd name="connsiteY0" fmla="*/ 355156 h 766711"/>
                <a:gd name="connsiteX1" fmla="*/ 2693774 w 4349578"/>
                <a:gd name="connsiteY1" fmla="*/ 9166 h 766711"/>
                <a:gd name="connsiteX2" fmla="*/ 963827 w 4349578"/>
                <a:gd name="connsiteY2" fmla="*/ 651718 h 766711"/>
                <a:gd name="connsiteX3" fmla="*/ 0 w 4349578"/>
                <a:gd name="connsiteY3" fmla="*/ 762929 h 766711"/>
                <a:gd name="connsiteX0" fmla="*/ 4349578 w 4349578"/>
                <a:gd name="connsiteY0" fmla="*/ 375921 h 787476"/>
                <a:gd name="connsiteX1" fmla="*/ 2693774 w 4349578"/>
                <a:gd name="connsiteY1" fmla="*/ 29931 h 787476"/>
                <a:gd name="connsiteX2" fmla="*/ 963827 w 4349578"/>
                <a:gd name="connsiteY2" fmla="*/ 672483 h 787476"/>
                <a:gd name="connsiteX3" fmla="*/ 0 w 4349578"/>
                <a:gd name="connsiteY3" fmla="*/ 783694 h 787476"/>
                <a:gd name="connsiteX0" fmla="*/ 4349578 w 4349578"/>
                <a:gd name="connsiteY0" fmla="*/ 399768 h 811323"/>
                <a:gd name="connsiteX1" fmla="*/ 2693774 w 4349578"/>
                <a:gd name="connsiteY1" fmla="*/ 53778 h 811323"/>
                <a:gd name="connsiteX2" fmla="*/ 963827 w 4349578"/>
                <a:gd name="connsiteY2" fmla="*/ 696330 h 811323"/>
                <a:gd name="connsiteX3" fmla="*/ 0 w 4349578"/>
                <a:gd name="connsiteY3" fmla="*/ 807541 h 81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9578" h="811323">
                  <a:moveTo>
                    <a:pt x="4349578" y="399768"/>
                  </a:moveTo>
                  <a:cubicBezTo>
                    <a:pt x="4075670" y="159840"/>
                    <a:pt x="3344564" y="-119216"/>
                    <a:pt x="2693774" y="53778"/>
                  </a:cubicBezTo>
                  <a:cubicBezTo>
                    <a:pt x="2042984" y="226772"/>
                    <a:pt x="1412789" y="570703"/>
                    <a:pt x="963827" y="696330"/>
                  </a:cubicBezTo>
                  <a:cubicBezTo>
                    <a:pt x="514865" y="821957"/>
                    <a:pt x="356286" y="815778"/>
                    <a:pt x="0" y="807541"/>
                  </a:cubicBezTo>
                </a:path>
              </a:pathLst>
            </a:cu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46" name="Freeform 100">
              <a:extLst>
                <a:ext uri="{FF2B5EF4-FFF2-40B4-BE49-F238E27FC236}">
                  <a16:creationId xmlns:a16="http://schemas.microsoft.com/office/drawing/2014/main" id="{5F9CD864-62C0-4024-8B44-E7510DA8AD6A}"/>
                </a:ext>
              </a:extLst>
            </p:cNvPr>
            <p:cNvSpPr/>
            <p:nvPr/>
          </p:nvSpPr>
          <p:spPr>
            <a:xfrm>
              <a:off x="5941225" y="1740126"/>
              <a:ext cx="4759063" cy="1200781"/>
            </a:xfrm>
            <a:custGeom>
              <a:avLst/>
              <a:gdLst>
                <a:gd name="connsiteX0" fmla="*/ 4670854 w 4670854"/>
                <a:gd name="connsiteY0" fmla="*/ 1240974 h 1240974"/>
                <a:gd name="connsiteX1" fmla="*/ 3509319 w 4670854"/>
                <a:gd name="connsiteY1" fmla="*/ 42369 h 1240974"/>
                <a:gd name="connsiteX2" fmla="*/ 1285102 w 4670854"/>
                <a:gd name="connsiteY2" fmla="*/ 264790 h 1240974"/>
                <a:gd name="connsiteX3" fmla="*/ 0 w 4670854"/>
                <a:gd name="connsiteY3" fmla="*/ 215363 h 1240974"/>
                <a:gd name="connsiteX0" fmla="*/ 4757351 w 4757351"/>
                <a:gd name="connsiteY0" fmla="*/ 1241320 h 1241320"/>
                <a:gd name="connsiteX1" fmla="*/ 3595816 w 4757351"/>
                <a:gd name="connsiteY1" fmla="*/ 42715 h 1241320"/>
                <a:gd name="connsiteX2" fmla="*/ 1371599 w 4757351"/>
                <a:gd name="connsiteY2" fmla="*/ 265136 h 1241320"/>
                <a:gd name="connsiteX3" fmla="*/ 0 w 4757351"/>
                <a:gd name="connsiteY3" fmla="*/ 240423 h 1241320"/>
                <a:gd name="connsiteX0" fmla="*/ 4757351 w 4757351"/>
                <a:gd name="connsiteY0" fmla="*/ 1237712 h 1237712"/>
                <a:gd name="connsiteX1" fmla="*/ 3595816 w 4757351"/>
                <a:gd name="connsiteY1" fmla="*/ 39107 h 1237712"/>
                <a:gd name="connsiteX2" fmla="*/ 1297459 w 4757351"/>
                <a:gd name="connsiteY2" fmla="*/ 286242 h 1237712"/>
                <a:gd name="connsiteX3" fmla="*/ 0 w 4757351"/>
                <a:gd name="connsiteY3" fmla="*/ 236815 h 1237712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95711 h 1295711"/>
                <a:gd name="connsiteX1" fmla="*/ 3138615 w 4757351"/>
                <a:gd name="connsiteY1" fmla="*/ 35322 h 1295711"/>
                <a:gd name="connsiteX2" fmla="*/ 1297459 w 4757351"/>
                <a:gd name="connsiteY2" fmla="*/ 344241 h 1295711"/>
                <a:gd name="connsiteX3" fmla="*/ 0 w 4757351"/>
                <a:gd name="connsiteY3" fmla="*/ 294814 h 1295711"/>
                <a:gd name="connsiteX0" fmla="*/ 4757351 w 4757351"/>
                <a:gd name="connsiteY0" fmla="*/ 1249248 h 1249248"/>
                <a:gd name="connsiteX1" fmla="*/ 3039761 w 4757351"/>
                <a:gd name="connsiteY1" fmla="*/ 38286 h 1249248"/>
                <a:gd name="connsiteX2" fmla="*/ 1297459 w 4757351"/>
                <a:gd name="connsiteY2" fmla="*/ 297778 h 1249248"/>
                <a:gd name="connsiteX3" fmla="*/ 0 w 4757351"/>
                <a:gd name="connsiteY3" fmla="*/ 248351 h 1249248"/>
                <a:gd name="connsiteX0" fmla="*/ 4757351 w 4757351"/>
                <a:gd name="connsiteY0" fmla="*/ 1241698 h 1241698"/>
                <a:gd name="connsiteX1" fmla="*/ 3039761 w 4757351"/>
                <a:gd name="connsiteY1" fmla="*/ 30736 h 1241698"/>
                <a:gd name="connsiteX2" fmla="*/ 1124464 w 4757351"/>
                <a:gd name="connsiteY2" fmla="*/ 352012 h 1241698"/>
                <a:gd name="connsiteX3" fmla="*/ 0 w 4757351"/>
                <a:gd name="connsiteY3" fmla="*/ 240801 h 1241698"/>
                <a:gd name="connsiteX0" fmla="*/ 4757351 w 4757351"/>
                <a:gd name="connsiteY0" fmla="*/ 1249247 h 1249247"/>
                <a:gd name="connsiteX1" fmla="*/ 3039761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14751 h 1214751"/>
                <a:gd name="connsiteX1" fmla="*/ 3163328 w 4757351"/>
                <a:gd name="connsiteY1" fmla="*/ 40859 h 1214751"/>
                <a:gd name="connsiteX2" fmla="*/ 1149178 w 4757351"/>
                <a:gd name="connsiteY2" fmla="*/ 263281 h 1214751"/>
                <a:gd name="connsiteX3" fmla="*/ 0 w 4757351"/>
                <a:gd name="connsiteY3" fmla="*/ 213854 h 1214751"/>
                <a:gd name="connsiteX0" fmla="*/ 4757351 w 4757351"/>
                <a:gd name="connsiteY0" fmla="*/ 1220410 h 1220410"/>
                <a:gd name="connsiteX1" fmla="*/ 3163328 w 4757351"/>
                <a:gd name="connsiteY1" fmla="*/ 46518 h 1220410"/>
                <a:gd name="connsiteX2" fmla="*/ 1149178 w 4757351"/>
                <a:gd name="connsiteY2" fmla="*/ 268940 h 1220410"/>
                <a:gd name="connsiteX3" fmla="*/ 0 w 4757351"/>
                <a:gd name="connsiteY3" fmla="*/ 219513 h 1220410"/>
                <a:gd name="connsiteX0" fmla="*/ 4757351 w 4757351"/>
                <a:gd name="connsiteY0" fmla="*/ 1219173 h 1219173"/>
                <a:gd name="connsiteX1" fmla="*/ 3163328 w 4757351"/>
                <a:gd name="connsiteY1" fmla="*/ 45281 h 1219173"/>
                <a:gd name="connsiteX2" fmla="*/ 1149178 w 4757351"/>
                <a:gd name="connsiteY2" fmla="*/ 267703 h 1219173"/>
                <a:gd name="connsiteX3" fmla="*/ 0 w 4757351"/>
                <a:gd name="connsiteY3" fmla="*/ 218276 h 1219173"/>
                <a:gd name="connsiteX0" fmla="*/ 4759063 w 4759063"/>
                <a:gd name="connsiteY0" fmla="*/ 1219173 h 1219173"/>
                <a:gd name="connsiteX1" fmla="*/ 3165040 w 4759063"/>
                <a:gd name="connsiteY1" fmla="*/ 45281 h 1219173"/>
                <a:gd name="connsiteX2" fmla="*/ 1150890 w 4759063"/>
                <a:gd name="connsiteY2" fmla="*/ 267703 h 1219173"/>
                <a:gd name="connsiteX3" fmla="*/ 1712 w 4759063"/>
                <a:gd name="connsiteY3" fmla="*/ 218276 h 1219173"/>
                <a:gd name="connsiteX0" fmla="*/ 4759063 w 4759063"/>
                <a:gd name="connsiteY0" fmla="*/ 1200781 h 1200781"/>
                <a:gd name="connsiteX1" fmla="*/ 3165040 w 4759063"/>
                <a:gd name="connsiteY1" fmla="*/ 26889 h 1200781"/>
                <a:gd name="connsiteX2" fmla="*/ 1150890 w 4759063"/>
                <a:gd name="connsiteY2" fmla="*/ 249311 h 1200781"/>
                <a:gd name="connsiteX3" fmla="*/ 1712 w 4759063"/>
                <a:gd name="connsiteY3" fmla="*/ 199884 h 120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9063" h="1200781">
                  <a:moveTo>
                    <a:pt x="4759063" y="1200781"/>
                  </a:moveTo>
                  <a:cubicBezTo>
                    <a:pt x="4460441" y="682827"/>
                    <a:pt x="3927039" y="136040"/>
                    <a:pt x="3165040" y="26889"/>
                  </a:cubicBezTo>
                  <a:cubicBezTo>
                    <a:pt x="2403041" y="-82262"/>
                    <a:pt x="1888176" y="171051"/>
                    <a:pt x="1150890" y="249311"/>
                  </a:cubicBezTo>
                  <a:cubicBezTo>
                    <a:pt x="413604" y="327571"/>
                    <a:pt x="-31239" y="189586"/>
                    <a:pt x="1712" y="199884"/>
                  </a:cubicBezTo>
                </a:path>
              </a:pathLst>
            </a:cu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47" name="TextBox 121">
              <a:extLst>
                <a:ext uri="{FF2B5EF4-FFF2-40B4-BE49-F238E27FC236}">
                  <a16:creationId xmlns:a16="http://schemas.microsoft.com/office/drawing/2014/main" id="{B7485B91-FFF2-4D61-9A25-6C45287AA6B0}"/>
                </a:ext>
              </a:extLst>
            </p:cNvPr>
            <p:cNvSpPr txBox="1"/>
            <p:nvPr/>
          </p:nvSpPr>
          <p:spPr>
            <a:xfrm>
              <a:off x="2712573" y="1694536"/>
              <a:ext cx="4114168" cy="3844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000"/>
                <a:tabLst>
                  <a:tab pos="228600" algn="l"/>
                </a:tabLst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Increased time to value</a:t>
              </a:r>
            </a:p>
          </p:txBody>
        </p:sp>
        <p:sp>
          <p:nvSpPr>
            <p:cNvPr id="148" name="TextBox 121">
              <a:extLst>
                <a:ext uri="{FF2B5EF4-FFF2-40B4-BE49-F238E27FC236}">
                  <a16:creationId xmlns:a16="http://schemas.microsoft.com/office/drawing/2014/main" id="{ECB4F3E7-67E7-48EE-92FC-F05A4A43D062}"/>
                </a:ext>
              </a:extLst>
            </p:cNvPr>
            <p:cNvSpPr txBox="1"/>
            <p:nvPr/>
          </p:nvSpPr>
          <p:spPr>
            <a:xfrm>
              <a:off x="2310276" y="2588387"/>
              <a:ext cx="3897848" cy="5895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000"/>
                <a:tabLst>
                  <a:tab pos="228600" algn="l"/>
                </a:tabLst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Predictable results</a:t>
              </a:r>
            </a:p>
            <a:p>
              <a:pPr>
                <a:lnSpc>
                  <a:spcPct val="80000"/>
                </a:lnSpc>
              </a:pPr>
              <a:endParaRPr lang="en-US" sz="1200" ker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TextBox 121">
              <a:extLst>
                <a:ext uri="{FF2B5EF4-FFF2-40B4-BE49-F238E27FC236}">
                  <a16:creationId xmlns:a16="http://schemas.microsoft.com/office/drawing/2014/main" id="{142648CD-2769-4A65-B952-CA21571A25D1}"/>
                </a:ext>
              </a:extLst>
            </p:cNvPr>
            <p:cNvSpPr txBox="1"/>
            <p:nvPr/>
          </p:nvSpPr>
          <p:spPr>
            <a:xfrm>
              <a:off x="1878764" y="3502788"/>
              <a:ext cx="3301762" cy="3844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000"/>
                <a:tabLst>
                  <a:tab pos="228600" algn="l"/>
                </a:tabLst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Consistent quality</a:t>
              </a:r>
            </a:p>
          </p:txBody>
        </p:sp>
        <p:sp>
          <p:nvSpPr>
            <p:cNvPr id="150" name="TextBox 121">
              <a:extLst>
                <a:ext uri="{FF2B5EF4-FFF2-40B4-BE49-F238E27FC236}">
                  <a16:creationId xmlns:a16="http://schemas.microsoft.com/office/drawing/2014/main" id="{85ADA21E-7765-4F56-8893-723280C9AF54}"/>
                </a:ext>
              </a:extLst>
            </p:cNvPr>
            <p:cNvSpPr txBox="1"/>
            <p:nvPr/>
          </p:nvSpPr>
          <p:spPr>
            <a:xfrm>
              <a:off x="2298028" y="4293525"/>
              <a:ext cx="3301762" cy="6408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000"/>
                <a:tabLst>
                  <a:tab pos="228600" algn="l"/>
                </a:tabLst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Greater return on your technology investment</a:t>
              </a:r>
            </a:p>
          </p:txBody>
        </p:sp>
        <p:sp>
          <p:nvSpPr>
            <p:cNvPr id="151" name="TextBox 121">
              <a:extLst>
                <a:ext uri="{FF2B5EF4-FFF2-40B4-BE49-F238E27FC236}">
                  <a16:creationId xmlns:a16="http://schemas.microsoft.com/office/drawing/2014/main" id="{6CDF3EDB-EEAF-42BA-B2F7-909253FB7E9B}"/>
                </a:ext>
              </a:extLst>
            </p:cNvPr>
            <p:cNvSpPr txBox="1"/>
            <p:nvPr/>
          </p:nvSpPr>
          <p:spPr>
            <a:xfrm>
              <a:off x="2725962" y="5321451"/>
              <a:ext cx="3301762" cy="5434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200" ker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Compelling Experience and Subject Matter knowledge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846CCD2-BCBC-4EA7-8616-67BC9405A823}"/>
                </a:ext>
              </a:extLst>
            </p:cNvPr>
            <p:cNvSpPr/>
            <p:nvPr/>
          </p:nvSpPr>
          <p:spPr>
            <a:xfrm>
              <a:off x="1716892" y="1536664"/>
              <a:ext cx="930547" cy="8019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911986E-5EBD-4EB4-BDD7-0BC318EF9BAD}"/>
                </a:ext>
              </a:extLst>
            </p:cNvPr>
            <p:cNvSpPr/>
            <p:nvPr/>
          </p:nvSpPr>
          <p:spPr>
            <a:xfrm>
              <a:off x="1284844" y="2439341"/>
              <a:ext cx="930547" cy="80190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90B9B7F4-6C33-4801-8F44-88880F179500}"/>
                </a:ext>
              </a:extLst>
            </p:cNvPr>
            <p:cNvSpPr/>
            <p:nvPr/>
          </p:nvSpPr>
          <p:spPr>
            <a:xfrm>
              <a:off x="852796" y="3342018"/>
              <a:ext cx="930547" cy="80190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ED7A6BF-274B-466C-97A2-D0716408E9F0}"/>
                </a:ext>
              </a:extLst>
            </p:cNvPr>
            <p:cNvSpPr/>
            <p:nvPr/>
          </p:nvSpPr>
          <p:spPr>
            <a:xfrm>
              <a:off x="1284844" y="4244695"/>
              <a:ext cx="930547" cy="80190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7BF2488-ECCF-4387-A8E3-0B913A190D58}"/>
                </a:ext>
              </a:extLst>
            </p:cNvPr>
            <p:cNvSpPr/>
            <p:nvPr/>
          </p:nvSpPr>
          <p:spPr>
            <a:xfrm>
              <a:off x="1716892" y="5147371"/>
              <a:ext cx="930547" cy="80190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>
                  <a:latin typeface="Arial" pitchFamily="34" charset="0"/>
                  <a:cs typeface="Arial" pitchFamily="34" charset="0"/>
                </a:rPr>
                <a:t>05</a:t>
              </a:r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92BD092E-2A63-4C6C-BDBC-3531A23F7858}"/>
              </a:ext>
            </a:extLst>
          </p:cNvPr>
          <p:cNvSpPr txBox="1"/>
          <p:nvPr/>
        </p:nvSpPr>
        <p:spPr>
          <a:xfrm>
            <a:off x="4354683" y="1569871"/>
            <a:ext cx="7836921" cy="5089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55"/>
            <a:r>
              <a:rPr lang="en-US" sz="2707" spc="193">
                <a:gradFill flip="none" rotWithShape="1">
                  <a:gsLst>
                    <a:gs pos="0">
                      <a:srgbClr val="1C3750">
                        <a:lumMod val="75000"/>
                      </a:srgbClr>
                    </a:gs>
                    <a:gs pos="100000">
                      <a:srgbClr val="E4343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Our Added Value</a:t>
            </a:r>
          </a:p>
        </p:txBody>
      </p:sp>
    </p:spTree>
    <p:extLst>
      <p:ext uri="{BB962C8B-B14F-4D97-AF65-F5344CB8AC3E}">
        <p14:creationId xmlns:p14="http://schemas.microsoft.com/office/powerpoint/2010/main" val="40169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avy_Red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C3750"/>
      </a:accent1>
      <a:accent2>
        <a:srgbClr val="E43434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avy_Red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C3750"/>
      </a:accent1>
      <a:accent2>
        <a:srgbClr val="E43434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</Words>
  <Application>Microsoft Office PowerPoint</Application>
  <PresentationFormat>Widescreen</PresentationFormat>
  <Paragraphs>304</Paragraphs>
  <Slides>17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Lato Light</vt:lpstr>
      <vt:lpstr>Calibri Light</vt:lpstr>
      <vt:lpstr>Roboto Lt</vt:lpstr>
      <vt:lpstr>Lato-Medium</vt:lpstr>
      <vt:lpstr>Dubai Light</vt:lpstr>
      <vt:lpstr>Dubai Medium</vt:lpstr>
      <vt:lpstr>Arial</vt:lpstr>
      <vt:lpstr>Courier New</vt:lpstr>
      <vt:lpstr>Inter var</vt:lpstr>
      <vt:lpstr>Arial Unicode MS</vt:lpstr>
      <vt:lpstr>Calibri</vt:lpstr>
      <vt:lpstr>Lato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www.rrgraphdesign.com</dc:creator>
  <cp:lastModifiedBy>Roger Gergi</cp:lastModifiedBy>
  <cp:revision>117</cp:revision>
  <dcterms:created xsi:type="dcterms:W3CDTF">2017-02-17T04:07:10Z</dcterms:created>
  <dcterms:modified xsi:type="dcterms:W3CDTF">2024-10-07T13:07:42Z</dcterms:modified>
</cp:coreProperties>
</file>