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736" r:id="rId2"/>
    <p:sldId id="737" r:id="rId3"/>
  </p:sldIdLst>
  <p:sldSz cx="9144000" cy="6858000" type="screen4x3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B0D431-A3A3-46BF-9F83-200197E8FA9C}" v="104" dt="2019-11-27T12:00:55.748"/>
    <p1510:client id="{F3D7C18E-750B-41AA-A720-8B62D2266049}" v="1327" dt="2019-11-26T17:04:34.1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54" d="100"/>
          <a:sy n="54" d="100"/>
        </p:scale>
        <p:origin x="998" y="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tags" Target="tags/tag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gitte Bayardelle" userId="ec5dee16-117a-4ad1-9a28-3ab80ece64c8" providerId="ADAL" clId="{5EB0D431-A3A3-46BF-9F83-200197E8FA9C}"/>
    <pc:docChg chg="undo redo custSel delSld modSld">
      <pc:chgData name="Brigitte Bayardelle" userId="ec5dee16-117a-4ad1-9a28-3ab80ece64c8" providerId="ADAL" clId="{5EB0D431-A3A3-46BF-9F83-200197E8FA9C}" dt="2019-11-27T12:01:13.621" v="392" actId="20577"/>
      <pc:docMkLst>
        <pc:docMk/>
      </pc:docMkLst>
      <pc:sldChg chg="del">
        <pc:chgData name="Brigitte Bayardelle" userId="ec5dee16-117a-4ad1-9a28-3ab80ece64c8" providerId="ADAL" clId="{5EB0D431-A3A3-46BF-9F83-200197E8FA9C}" dt="2019-11-26T17:06:28.605" v="4" actId="2696"/>
        <pc:sldMkLst>
          <pc:docMk/>
          <pc:sldMk cId="2586452674" sldId="269"/>
        </pc:sldMkLst>
      </pc:sldChg>
      <pc:sldChg chg="del">
        <pc:chgData name="Brigitte Bayardelle" userId="ec5dee16-117a-4ad1-9a28-3ab80ece64c8" providerId="ADAL" clId="{5EB0D431-A3A3-46BF-9F83-200197E8FA9C}" dt="2019-11-26T17:06:32.098" v="5" actId="2696"/>
        <pc:sldMkLst>
          <pc:docMk/>
          <pc:sldMk cId="724841621" sldId="731"/>
        </pc:sldMkLst>
      </pc:sldChg>
      <pc:sldChg chg="del">
        <pc:chgData name="Brigitte Bayardelle" userId="ec5dee16-117a-4ad1-9a28-3ab80ece64c8" providerId="ADAL" clId="{5EB0D431-A3A3-46BF-9F83-200197E8FA9C}" dt="2019-11-26T17:06:14.641" v="0" actId="2696"/>
        <pc:sldMkLst>
          <pc:docMk/>
          <pc:sldMk cId="3075153268" sldId="733"/>
        </pc:sldMkLst>
      </pc:sldChg>
      <pc:sldChg chg="del">
        <pc:chgData name="Brigitte Bayardelle" userId="ec5dee16-117a-4ad1-9a28-3ab80ece64c8" providerId="ADAL" clId="{5EB0D431-A3A3-46BF-9F83-200197E8FA9C}" dt="2019-11-26T17:06:16.619" v="1" actId="2696"/>
        <pc:sldMkLst>
          <pc:docMk/>
          <pc:sldMk cId="1794744393" sldId="734"/>
        </pc:sldMkLst>
      </pc:sldChg>
      <pc:sldChg chg="addSp modSp">
        <pc:chgData name="Brigitte Bayardelle" userId="ec5dee16-117a-4ad1-9a28-3ab80ece64c8" providerId="ADAL" clId="{5EB0D431-A3A3-46BF-9F83-200197E8FA9C}" dt="2019-11-27T11:56:50.795" v="157" actId="6549"/>
        <pc:sldMkLst>
          <pc:docMk/>
          <pc:sldMk cId="1737381896" sldId="736"/>
        </pc:sldMkLst>
        <pc:spChg chg="mod">
          <ac:chgData name="Brigitte Bayardelle" userId="ec5dee16-117a-4ad1-9a28-3ab80ece64c8" providerId="ADAL" clId="{5EB0D431-A3A3-46BF-9F83-200197E8FA9C}" dt="2019-11-26T17:08:26.245" v="37" actId="20577"/>
          <ac:spMkLst>
            <pc:docMk/>
            <pc:sldMk cId="1737381896" sldId="736"/>
            <ac:spMk id="6" creationId="{FD829FAF-FF2F-4553-8D89-456689B4DD0C}"/>
          </ac:spMkLst>
        </pc:spChg>
        <pc:spChg chg="mod">
          <ac:chgData name="Brigitte Bayardelle" userId="ec5dee16-117a-4ad1-9a28-3ab80ece64c8" providerId="ADAL" clId="{5EB0D431-A3A3-46BF-9F83-200197E8FA9C}" dt="2019-11-26T17:08:09.219" v="35" actId="6549"/>
          <ac:spMkLst>
            <pc:docMk/>
            <pc:sldMk cId="1737381896" sldId="736"/>
            <ac:spMk id="7" creationId="{98EB3EF2-E864-4C05-80F0-A78E073935D8}"/>
          </ac:spMkLst>
        </pc:spChg>
        <pc:spChg chg="add mod">
          <ac:chgData name="Brigitte Bayardelle" userId="ec5dee16-117a-4ad1-9a28-3ab80ece64c8" providerId="ADAL" clId="{5EB0D431-A3A3-46BF-9F83-200197E8FA9C}" dt="2019-11-26T17:10:24.518" v="126" actId="20577"/>
          <ac:spMkLst>
            <pc:docMk/>
            <pc:sldMk cId="1737381896" sldId="736"/>
            <ac:spMk id="9" creationId="{284F2EE3-5731-4732-AFC1-DF7776BE3706}"/>
          </ac:spMkLst>
        </pc:spChg>
        <pc:graphicFrameChg chg="mod modGraphic">
          <ac:chgData name="Brigitte Bayardelle" userId="ec5dee16-117a-4ad1-9a28-3ab80ece64c8" providerId="ADAL" clId="{5EB0D431-A3A3-46BF-9F83-200197E8FA9C}" dt="2019-11-27T11:56:50.795" v="157" actId="6549"/>
          <ac:graphicFrameMkLst>
            <pc:docMk/>
            <pc:sldMk cId="1737381896" sldId="736"/>
            <ac:graphicFrameMk id="8" creationId="{52969664-3D81-4661-8F95-D6B30B7213CC}"/>
          </ac:graphicFrameMkLst>
        </pc:graphicFrameChg>
      </pc:sldChg>
      <pc:sldChg chg="addSp delSp modSp">
        <pc:chgData name="Brigitte Bayardelle" userId="ec5dee16-117a-4ad1-9a28-3ab80ece64c8" providerId="ADAL" clId="{5EB0D431-A3A3-46BF-9F83-200197E8FA9C}" dt="2019-11-27T12:01:13.621" v="392" actId="20577"/>
        <pc:sldMkLst>
          <pc:docMk/>
          <pc:sldMk cId="1011201786" sldId="737"/>
        </pc:sldMkLst>
        <pc:spChg chg="add del mod">
          <ac:chgData name="Brigitte Bayardelle" userId="ec5dee16-117a-4ad1-9a28-3ab80ece64c8" providerId="ADAL" clId="{5EB0D431-A3A3-46BF-9F83-200197E8FA9C}" dt="2019-11-27T11:57:52.535" v="172"/>
          <ac:spMkLst>
            <pc:docMk/>
            <pc:sldMk cId="1011201786" sldId="737"/>
            <ac:spMk id="3" creationId="{7E091FA2-A901-41F6-84EA-A34036589227}"/>
          </ac:spMkLst>
        </pc:spChg>
        <pc:spChg chg="add mod">
          <ac:chgData name="Brigitte Bayardelle" userId="ec5dee16-117a-4ad1-9a28-3ab80ece64c8" providerId="ADAL" clId="{5EB0D431-A3A3-46BF-9F83-200197E8FA9C}" dt="2019-11-27T12:01:03.403" v="372" actId="20577"/>
          <ac:spMkLst>
            <pc:docMk/>
            <pc:sldMk cId="1011201786" sldId="737"/>
            <ac:spMk id="4" creationId="{0D3847AB-43A3-4575-A706-22F57D1032A9}"/>
          </ac:spMkLst>
        </pc:spChg>
        <pc:spChg chg="mod">
          <ac:chgData name="Brigitte Bayardelle" userId="ec5dee16-117a-4ad1-9a28-3ab80ece64c8" providerId="ADAL" clId="{5EB0D431-A3A3-46BF-9F83-200197E8FA9C}" dt="2019-11-26T17:08:14.371" v="36" actId="6549"/>
          <ac:spMkLst>
            <pc:docMk/>
            <pc:sldMk cId="1011201786" sldId="737"/>
            <ac:spMk id="7" creationId="{98EB3EF2-E864-4C05-80F0-A78E073935D8}"/>
          </ac:spMkLst>
        </pc:spChg>
        <pc:spChg chg="mod">
          <ac:chgData name="Brigitte Bayardelle" userId="ec5dee16-117a-4ad1-9a28-3ab80ece64c8" providerId="ADAL" clId="{5EB0D431-A3A3-46BF-9F83-200197E8FA9C}" dt="2019-11-26T17:11:17.103" v="131" actId="1035"/>
          <ac:spMkLst>
            <pc:docMk/>
            <pc:sldMk cId="1011201786" sldId="737"/>
            <ac:spMk id="12" creationId="{4AC646DA-863A-4119-B886-0F3677B2984F}"/>
          </ac:spMkLst>
        </pc:spChg>
        <pc:spChg chg="mod">
          <ac:chgData name="Brigitte Bayardelle" userId="ec5dee16-117a-4ad1-9a28-3ab80ece64c8" providerId="ADAL" clId="{5EB0D431-A3A3-46BF-9F83-200197E8FA9C}" dt="2019-11-26T17:11:17.103" v="131" actId="1035"/>
          <ac:spMkLst>
            <pc:docMk/>
            <pc:sldMk cId="1011201786" sldId="737"/>
            <ac:spMk id="13" creationId="{EF78DD6B-0609-41AA-A011-AADF5D711F48}"/>
          </ac:spMkLst>
        </pc:spChg>
        <pc:spChg chg="mod">
          <ac:chgData name="Brigitte Bayardelle" userId="ec5dee16-117a-4ad1-9a28-3ab80ece64c8" providerId="ADAL" clId="{5EB0D431-A3A3-46BF-9F83-200197E8FA9C}" dt="2019-11-26T17:11:17.103" v="131" actId="1035"/>
          <ac:spMkLst>
            <pc:docMk/>
            <pc:sldMk cId="1011201786" sldId="737"/>
            <ac:spMk id="14" creationId="{C911A0A8-D70A-43EE-85B5-4DC93A1CBD16}"/>
          </ac:spMkLst>
        </pc:spChg>
        <pc:spChg chg="mod">
          <ac:chgData name="Brigitte Bayardelle" userId="ec5dee16-117a-4ad1-9a28-3ab80ece64c8" providerId="ADAL" clId="{5EB0D431-A3A3-46BF-9F83-200197E8FA9C}" dt="2019-11-26T17:11:17.103" v="131" actId="1035"/>
          <ac:spMkLst>
            <pc:docMk/>
            <pc:sldMk cId="1011201786" sldId="737"/>
            <ac:spMk id="15" creationId="{DE8E5DE0-5CA1-43E0-85F5-C34DC5646E20}"/>
          </ac:spMkLst>
        </pc:spChg>
        <pc:spChg chg="mod">
          <ac:chgData name="Brigitte Bayardelle" userId="ec5dee16-117a-4ad1-9a28-3ab80ece64c8" providerId="ADAL" clId="{5EB0D431-A3A3-46BF-9F83-200197E8FA9C}" dt="2019-11-26T17:07:34.713" v="34" actId="20577"/>
          <ac:spMkLst>
            <pc:docMk/>
            <pc:sldMk cId="1011201786" sldId="737"/>
            <ac:spMk id="16" creationId="{5BFCEBA0-AC58-4C7A-B427-ED49639BE3C8}"/>
          </ac:spMkLst>
        </pc:spChg>
        <pc:spChg chg="mod">
          <ac:chgData name="Brigitte Bayardelle" userId="ec5dee16-117a-4ad1-9a28-3ab80ece64c8" providerId="ADAL" clId="{5EB0D431-A3A3-46BF-9F83-200197E8FA9C}" dt="2019-11-26T17:11:17.103" v="131" actId="1035"/>
          <ac:spMkLst>
            <pc:docMk/>
            <pc:sldMk cId="1011201786" sldId="737"/>
            <ac:spMk id="17" creationId="{B1B966B4-DC67-41C5-BBC7-95E6F9812AA1}"/>
          </ac:spMkLst>
        </pc:spChg>
        <pc:spChg chg="add mod">
          <ac:chgData name="Brigitte Bayardelle" userId="ec5dee16-117a-4ad1-9a28-3ab80ece64c8" providerId="ADAL" clId="{5EB0D431-A3A3-46BF-9F83-200197E8FA9C}" dt="2019-11-26T17:11:02.887" v="128" actId="1076"/>
          <ac:spMkLst>
            <pc:docMk/>
            <pc:sldMk cId="1011201786" sldId="737"/>
            <ac:spMk id="18" creationId="{54BC1CFB-03C9-4161-98E9-A2607834F698}"/>
          </ac:spMkLst>
        </pc:spChg>
        <pc:spChg chg="add mod">
          <ac:chgData name="Brigitte Bayardelle" userId="ec5dee16-117a-4ad1-9a28-3ab80ece64c8" providerId="ADAL" clId="{5EB0D431-A3A3-46BF-9F83-200197E8FA9C}" dt="2019-11-27T11:59:37.395" v="313" actId="20577"/>
          <ac:spMkLst>
            <pc:docMk/>
            <pc:sldMk cId="1011201786" sldId="737"/>
            <ac:spMk id="19" creationId="{5F71E182-ECA7-4E96-A437-5A5AE91F44E2}"/>
          </ac:spMkLst>
        </pc:spChg>
        <pc:spChg chg="mod">
          <ac:chgData name="Brigitte Bayardelle" userId="ec5dee16-117a-4ad1-9a28-3ab80ece64c8" providerId="ADAL" clId="{5EB0D431-A3A3-46BF-9F83-200197E8FA9C}" dt="2019-11-26T17:11:17.103" v="131" actId="1035"/>
          <ac:spMkLst>
            <pc:docMk/>
            <pc:sldMk cId="1011201786" sldId="737"/>
            <ac:spMk id="20" creationId="{010D11F1-90BC-412F-8D75-91F684BFC243}"/>
          </ac:spMkLst>
        </pc:spChg>
        <pc:spChg chg="mod">
          <ac:chgData name="Brigitte Bayardelle" userId="ec5dee16-117a-4ad1-9a28-3ab80ece64c8" providerId="ADAL" clId="{5EB0D431-A3A3-46BF-9F83-200197E8FA9C}" dt="2019-11-26T17:11:17.103" v="131" actId="1035"/>
          <ac:spMkLst>
            <pc:docMk/>
            <pc:sldMk cId="1011201786" sldId="737"/>
            <ac:spMk id="22" creationId="{6A432AF9-C6C5-449C-B1FA-B5CE27B1766F}"/>
          </ac:spMkLst>
        </pc:spChg>
        <pc:spChg chg="add mod">
          <ac:chgData name="Brigitte Bayardelle" userId="ec5dee16-117a-4ad1-9a28-3ab80ece64c8" providerId="ADAL" clId="{5EB0D431-A3A3-46BF-9F83-200197E8FA9C}" dt="2019-11-27T12:01:13.621" v="392" actId="20577"/>
          <ac:spMkLst>
            <pc:docMk/>
            <pc:sldMk cId="1011201786" sldId="737"/>
            <ac:spMk id="23" creationId="{28456E76-77C3-438D-96A9-3FDEFE1BF43D}"/>
          </ac:spMkLst>
        </pc:spChg>
        <pc:spChg chg="add mod">
          <ac:chgData name="Brigitte Bayardelle" userId="ec5dee16-117a-4ad1-9a28-3ab80ece64c8" providerId="ADAL" clId="{5EB0D431-A3A3-46BF-9F83-200197E8FA9C}" dt="2019-11-27T12:00:19.896" v="370" actId="20577"/>
          <ac:spMkLst>
            <pc:docMk/>
            <pc:sldMk cId="1011201786" sldId="737"/>
            <ac:spMk id="24" creationId="{B554D874-0B54-4B65-8B24-91B720E6DE52}"/>
          </ac:spMkLst>
        </pc:spChg>
        <pc:graphicFrameChg chg="mod modGraphic">
          <ac:chgData name="Brigitte Bayardelle" userId="ec5dee16-117a-4ad1-9a28-3ab80ece64c8" providerId="ADAL" clId="{5EB0D431-A3A3-46BF-9F83-200197E8FA9C}" dt="2019-11-27T11:58:07.403" v="175" actId="6549"/>
          <ac:graphicFrameMkLst>
            <pc:docMk/>
            <pc:sldMk cId="1011201786" sldId="737"/>
            <ac:graphicFrameMk id="9" creationId="{FBE9FE62-9A5D-4261-9055-286C15AC237C}"/>
          </ac:graphicFrameMkLst>
        </pc:graphicFrameChg>
      </pc:sldChg>
      <pc:sldChg chg="del">
        <pc:chgData name="Brigitte Bayardelle" userId="ec5dee16-117a-4ad1-9a28-3ab80ece64c8" providerId="ADAL" clId="{5EB0D431-A3A3-46BF-9F83-200197E8FA9C}" dt="2019-11-26T17:06:18.080" v="2" actId="2696"/>
        <pc:sldMkLst>
          <pc:docMk/>
          <pc:sldMk cId="1816933800" sldId="738"/>
        </pc:sldMkLst>
      </pc:sldChg>
      <pc:sldChg chg="del">
        <pc:chgData name="Brigitte Bayardelle" userId="ec5dee16-117a-4ad1-9a28-3ab80ece64c8" providerId="ADAL" clId="{5EB0D431-A3A3-46BF-9F83-200197E8FA9C}" dt="2019-11-26T17:06:20.022" v="3" actId="2696"/>
        <pc:sldMkLst>
          <pc:docMk/>
          <pc:sldMk cId="284138576" sldId="73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DB866-E558-450C-8059-65F5677FB3B1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F6DE2-5E38-42C7-90AE-EEF5C605FB0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7758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35524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4131473" y="4706039"/>
            <a:ext cx="915011" cy="25391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CA" sz="105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96000" y="333010"/>
            <a:ext cx="8352000" cy="935999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endParaRPr lang="fr-C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48643" y="6376115"/>
            <a:ext cx="2199358" cy="297766"/>
          </a:xfrm>
          <a:prstGeom prst="rect">
            <a:avLst/>
          </a:prstGeom>
        </p:spPr>
        <p:txBody>
          <a:bodyPr vert="horz" lIns="91440" tIns="45720" rIns="0" bIns="0" rtlCol="0" anchor="ctr" anchorCtr="0"/>
          <a:lstStyle>
            <a:lvl1pPr algn="r">
              <a:defRPr sz="900" b="1">
                <a:solidFill>
                  <a:schemeClr val="tx2"/>
                </a:solidFill>
              </a:defRPr>
            </a:lvl1pPr>
          </a:lstStyle>
          <a:p>
            <a:fld id="{D3FC9E73-F3EA-4A25-969A-41590FC2ED6A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7AF4DDDB-042A-41AF-A10C-BDCD2877B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000" y="1629008"/>
            <a:ext cx="8352000" cy="4502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84E27EE9-73AA-4A53-9AD4-AC274366CA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86283"/>
            <a:ext cx="3086100" cy="28759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fr-CA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4478DCC8-F32F-4882-A26D-F085FA96603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5" y="6388111"/>
            <a:ext cx="719999" cy="295521"/>
          </a:xfrm>
          <a:prstGeom prst="rect">
            <a:avLst/>
          </a:prstGeom>
        </p:spPr>
      </p:pic>
    </p:spTree>
    <p:custDataLst>
      <p:tags r:id="rId3"/>
    </p:custDataLst>
    <p:extLst>
      <p:ext uri="{BB962C8B-B14F-4D97-AF65-F5344CB8AC3E}">
        <p14:creationId xmlns:p14="http://schemas.microsoft.com/office/powerpoint/2010/main" val="4113219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chemeClr val="tx1"/>
          </a:solidFill>
          <a:latin typeface="+mj-lt"/>
          <a:ea typeface="+mj-ea"/>
          <a:cs typeface="Tw Cen MT" panose="020B0602020104020603" pitchFamily="34" charset="0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100" b="1">
          <a:solidFill>
            <a:srgbClr val="00225B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100" b="1">
          <a:solidFill>
            <a:srgbClr val="00225B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100" b="1">
          <a:solidFill>
            <a:srgbClr val="00225B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100" b="1">
          <a:solidFill>
            <a:srgbClr val="00225B"/>
          </a:solidFill>
          <a:latin typeface="Arial" charset="0"/>
          <a:ea typeface="ＭＳ Ｐゴシック" charset="0"/>
          <a:cs typeface="ＭＳ Ｐゴシック" charset="0"/>
        </a:defRPr>
      </a:lvl5pPr>
      <a:lvl6pPr marL="342884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100" b="1">
          <a:solidFill>
            <a:srgbClr val="00225B"/>
          </a:solidFill>
          <a:latin typeface="Arial" charset="0"/>
          <a:ea typeface="ＭＳ Ｐゴシック" charset="0"/>
        </a:defRPr>
      </a:lvl6pPr>
      <a:lvl7pPr marL="685766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100" b="1">
          <a:solidFill>
            <a:srgbClr val="00225B"/>
          </a:solidFill>
          <a:latin typeface="Arial" charset="0"/>
          <a:ea typeface="ＭＳ Ｐゴシック" charset="0"/>
        </a:defRPr>
      </a:lvl7pPr>
      <a:lvl8pPr marL="1028649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100" b="1">
          <a:solidFill>
            <a:srgbClr val="00225B"/>
          </a:solidFill>
          <a:latin typeface="Arial" charset="0"/>
          <a:ea typeface="ＭＳ Ｐゴシック" charset="0"/>
        </a:defRPr>
      </a:lvl8pPr>
      <a:lvl9pPr marL="1371532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100" b="1">
          <a:solidFill>
            <a:srgbClr val="00225B"/>
          </a:solidFill>
          <a:latin typeface="Arial" charset="0"/>
          <a:ea typeface="ＭＳ Ｐゴシック" charset="0"/>
        </a:defRPr>
      </a:lvl9pPr>
    </p:titleStyle>
    <p:bodyStyle>
      <a:lvl1pPr marL="213112" indent="-213112" algn="l" rtl="0" eaLnBrk="1" fontAlgn="base" hangingPunct="1">
        <a:spcBef>
          <a:spcPct val="75000"/>
        </a:spcBef>
        <a:spcAft>
          <a:spcPct val="0"/>
        </a:spcAft>
        <a:buClr>
          <a:schemeClr val="tx1"/>
        </a:buClr>
        <a:buSzPct val="85000"/>
        <a:buFont typeface="Wingdings" panose="05000000000000000000" pitchFamily="2" charset="2"/>
        <a:buChar char=""/>
        <a:defRPr>
          <a:solidFill>
            <a:schemeClr val="tx1"/>
          </a:solidFill>
          <a:latin typeface="+mn-lt"/>
          <a:ea typeface="+mn-ea"/>
          <a:cs typeface="Tw Cen MT" panose="020B0602020104020603" pitchFamily="34" charset="0"/>
        </a:defRPr>
      </a:lvl1pPr>
      <a:lvl2pPr marL="360742" indent="-146441" algn="l" rtl="0" eaLnBrk="1" fontAlgn="base" hangingPunct="1">
        <a:spcBef>
          <a:spcPct val="30000"/>
        </a:spcBef>
        <a:spcAft>
          <a:spcPct val="0"/>
        </a:spcAft>
        <a:buClr>
          <a:schemeClr val="tx2"/>
        </a:buClr>
        <a:buSzPct val="85000"/>
        <a:buFont typeface="Wingdings" panose="05000000000000000000" pitchFamily="2" charset="2"/>
        <a:buChar char=""/>
        <a:defRPr sz="1200">
          <a:solidFill>
            <a:schemeClr val="tx2"/>
          </a:solidFill>
          <a:latin typeface="+mn-lt"/>
          <a:ea typeface="+mn-ea"/>
        </a:defRPr>
      </a:lvl2pPr>
      <a:lvl3pPr marL="501230" indent="-13929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"/>
        <a:defRPr sz="1050">
          <a:solidFill>
            <a:schemeClr val="tx2"/>
          </a:solidFill>
          <a:latin typeface="+mn-lt"/>
          <a:ea typeface="+mn-ea"/>
        </a:defRPr>
      </a:lvl3pPr>
      <a:lvl4pPr marL="647668" indent="-145250" algn="l" rtl="0" eaLnBrk="1" fontAlgn="base" hangingPunct="1">
        <a:spcBef>
          <a:spcPct val="15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"/>
        <a:defRPr sz="1050">
          <a:solidFill>
            <a:schemeClr val="tx2"/>
          </a:solidFill>
          <a:latin typeface="+mn-lt"/>
          <a:ea typeface="+mn-ea"/>
        </a:defRPr>
      </a:lvl4pPr>
      <a:lvl5pPr marL="1601311" indent="-171442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"/>
        <a:defRPr sz="1500">
          <a:solidFill>
            <a:schemeClr val="tx2"/>
          </a:solidFill>
          <a:latin typeface="+mn-lt"/>
          <a:ea typeface="+mn-ea"/>
        </a:defRPr>
      </a:lvl5pPr>
      <a:lvl6pPr marL="1944194" indent="-171442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Times New Roman" charset="0"/>
          <a:ea typeface="+mn-ea"/>
        </a:defRPr>
      </a:lvl6pPr>
      <a:lvl7pPr marL="2287077" indent="-171442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Times New Roman" charset="0"/>
          <a:ea typeface="+mn-ea"/>
        </a:defRPr>
      </a:lvl7pPr>
      <a:lvl8pPr marL="2629959" indent="-171442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Times New Roman" charset="0"/>
          <a:ea typeface="+mn-ea"/>
        </a:defRPr>
      </a:lvl8pPr>
      <a:lvl9pPr marL="2972843" indent="-171442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Times New Roman" charset="0"/>
          <a:ea typeface="+mn-ea"/>
        </a:defRPr>
      </a:lvl9pPr>
    </p:bodyStyle>
    <p:otherStyle>
      <a:defPPr>
        <a:defRPr lang="en-US"/>
      </a:defPPr>
      <a:lvl1pPr marL="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texte 10">
            <a:extLst>
              <a:ext uri="{FF2B5EF4-FFF2-40B4-BE49-F238E27FC236}">
                <a16:creationId xmlns:a16="http://schemas.microsoft.com/office/drawing/2014/main" id="{5BFCEBA0-AC58-4C7A-B427-ED49639BE3C8}"/>
              </a:ext>
            </a:extLst>
          </p:cNvPr>
          <p:cNvSpPr txBox="1">
            <a:spLocks/>
          </p:cNvSpPr>
          <p:nvPr/>
        </p:nvSpPr>
        <p:spPr bwMode="auto">
          <a:xfrm>
            <a:off x="388195" y="1066550"/>
            <a:ext cx="8367610" cy="243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66A4"/>
            </a:solidFill>
            <a:miter lim="800000"/>
            <a:headEnd/>
            <a:tailEnd/>
          </a:ln>
        </p:spPr>
        <p:txBody>
          <a:bodyPr vert="horz" wrap="square" lIns="108000" tIns="34290" rIns="108000" bIns="34290" numCol="1" anchor="ctr" anchorCtr="0" compatLnSpc="1">
            <a:prstTxWarp prst="textNoShape">
              <a:avLst/>
            </a:prstTxWarp>
          </a:bodyPr>
          <a:lstStyle>
            <a:lvl1pPr marL="0" indent="0" algn="ctr" defTabSz="457200" rtl="0" eaLnBrk="1" fontAlgn="base" hangingPunct="1">
              <a:spcBef>
                <a:spcPts val="1200"/>
              </a:spcBef>
              <a:spcAft>
                <a:spcPct val="0"/>
              </a:spcAft>
              <a:buFont typeface="Arial" pitchFamily="34" charset="0"/>
              <a:buNone/>
              <a:defRPr sz="20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14000" indent="-182880" algn="l" defTabSz="457200" rtl="0" eaLnBrk="1" fontAlgn="base" hangingPunct="1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2pPr>
            <a:lvl3pPr marL="554400" indent="-137160" algn="l" defTabSz="457200" rtl="0" eaLnBrk="1" fontAlgn="base" hangingPunct="1">
              <a:spcBef>
                <a:spcPts val="200"/>
              </a:spcBef>
              <a:spcAft>
                <a:spcPct val="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</a:defRPr>
            </a:lvl3pPr>
            <a:lvl4pPr marL="1433513" indent="-355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1787525" indent="-35401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342884">
              <a:defRPr/>
            </a:pPr>
            <a:r>
              <a:rPr lang="fr-CA" sz="1500" kern="0" dirty="0">
                <a:solidFill>
                  <a:srgbClr val="FFFFFF"/>
                </a:solidFill>
                <a:latin typeface="Arial"/>
              </a:rPr>
              <a:t>Planification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8C6D8779-A8F5-414A-84E6-497F7560EF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558" y="295049"/>
            <a:ext cx="1073757" cy="509842"/>
          </a:xfrm>
          <a:prstGeom prst="rect">
            <a:avLst/>
          </a:prstGeom>
        </p:spPr>
      </p:pic>
      <p:sp>
        <p:nvSpPr>
          <p:cNvPr id="7" name="Titre 4">
            <a:extLst>
              <a:ext uri="{FF2B5EF4-FFF2-40B4-BE49-F238E27FC236}">
                <a16:creationId xmlns:a16="http://schemas.microsoft.com/office/drawing/2014/main" id="{98EB3EF2-E864-4C05-80F0-A78E073935D8}"/>
              </a:ext>
            </a:extLst>
          </p:cNvPr>
          <p:cNvSpPr txBox="1">
            <a:spLocks/>
          </p:cNvSpPr>
          <p:nvPr/>
        </p:nvSpPr>
        <p:spPr>
          <a:xfrm>
            <a:off x="360000" y="261000"/>
            <a:ext cx="8366760" cy="6524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Tw Cen MT" panose="020B0602020104020603" pitchFamily="34" charset="0"/>
              </a:defRPr>
            </a:lvl1pPr>
            <a:lvl2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fr-FR" sz="1800" kern="0" dirty="0">
                <a:solidFill>
                  <a:schemeClr val="tx2"/>
                </a:solidFill>
              </a:rPr>
              <a:t>Maximiser son focus, minimiser les distractions</a:t>
            </a:r>
            <a:br>
              <a:rPr lang="fr-FR" sz="2100" kern="0" dirty="0">
                <a:solidFill>
                  <a:schemeClr val="tx2"/>
                </a:solidFill>
              </a:rPr>
            </a:br>
            <a:endParaRPr lang="fr-FR" sz="2100" b="0" kern="0" dirty="0">
              <a:solidFill>
                <a:schemeClr val="tx2"/>
              </a:solidFill>
            </a:endParaRPr>
          </a:p>
        </p:txBody>
      </p:sp>
      <p:graphicFrame>
        <p:nvGraphicFramePr>
          <p:cNvPr id="8" name="Content Placeholder 4">
            <a:extLst>
              <a:ext uri="{FF2B5EF4-FFF2-40B4-BE49-F238E27FC236}">
                <a16:creationId xmlns:a16="http://schemas.microsoft.com/office/drawing/2014/main" id="{52969664-3D81-4661-8F95-D6B30B7213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9672466"/>
              </p:ext>
            </p:extLst>
          </p:nvPr>
        </p:nvGraphicFramePr>
        <p:xfrm>
          <a:off x="374097" y="1341000"/>
          <a:ext cx="8395805" cy="487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6661">
                  <a:extLst>
                    <a:ext uri="{9D8B030D-6E8A-4147-A177-3AD203B41FA5}">
                      <a16:colId xmlns:a16="http://schemas.microsoft.com/office/drawing/2014/main" val="742070368"/>
                    </a:ext>
                  </a:extLst>
                </a:gridCol>
                <a:gridCol w="2023794">
                  <a:extLst>
                    <a:ext uri="{9D8B030D-6E8A-4147-A177-3AD203B41FA5}">
                      <a16:colId xmlns:a16="http://schemas.microsoft.com/office/drawing/2014/main" val="1604445245"/>
                    </a:ext>
                  </a:extLst>
                </a:gridCol>
                <a:gridCol w="1880394">
                  <a:extLst>
                    <a:ext uri="{9D8B030D-6E8A-4147-A177-3AD203B41FA5}">
                      <a16:colId xmlns:a16="http://schemas.microsoft.com/office/drawing/2014/main" val="576114918"/>
                    </a:ext>
                  </a:extLst>
                </a:gridCol>
                <a:gridCol w="2244956">
                  <a:extLst>
                    <a:ext uri="{9D8B030D-6E8A-4147-A177-3AD203B41FA5}">
                      <a16:colId xmlns:a16="http://schemas.microsoft.com/office/drawing/2014/main" val="925773033"/>
                    </a:ext>
                  </a:extLst>
                </a:gridCol>
              </a:tblGrid>
              <a:tr h="684000">
                <a:tc gridSpan="4">
                  <a:txBody>
                    <a:bodyPr/>
                    <a:lstStyle/>
                    <a:p>
                      <a:r>
                        <a:rPr lang="fr-CA" sz="1400" b="1" noProof="0" dirty="0">
                          <a:solidFill>
                            <a:schemeClr val="bg1"/>
                          </a:solidFill>
                        </a:rPr>
                        <a:t>Objectif:</a:t>
                      </a:r>
                    </a:p>
                  </a:txBody>
                  <a:tcPr marL="108000" marT="72000" marB="72000" anchor="ctr"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CA" sz="1400" noProof="0" dirty="0"/>
                    </a:p>
                  </a:txBody>
                  <a:tcPr marT="72000" marB="72000" anchor="ctr"/>
                </a:tc>
                <a:tc hMerge="1">
                  <a:txBody>
                    <a:bodyPr/>
                    <a:lstStyle/>
                    <a:p>
                      <a:endParaRPr lang="fr-CA" sz="1400" noProof="0" dirty="0"/>
                    </a:p>
                  </a:txBody>
                  <a:tcPr marL="108000" marT="72000" marB="72000" anchor="ctr"/>
                </a:tc>
                <a:tc hMerge="1">
                  <a:txBody>
                    <a:bodyPr/>
                    <a:lstStyle/>
                    <a:p>
                      <a:endParaRPr lang="fr-CA" sz="1400" noProof="0" dirty="0"/>
                    </a:p>
                  </a:txBody>
                  <a:tcPr marT="72000" marB="72000" anchor="ctr"/>
                </a:tc>
                <a:extLst>
                  <a:ext uri="{0D108BD9-81ED-4DB2-BD59-A6C34878D82A}">
                    <a16:rowId xmlns:a16="http://schemas.microsoft.com/office/drawing/2014/main" val="4171390838"/>
                  </a:ext>
                </a:extLst>
              </a:tr>
              <a:tr h="684000">
                <a:tc>
                  <a:txBody>
                    <a:bodyPr/>
                    <a:lstStyle/>
                    <a:p>
                      <a:r>
                        <a:rPr lang="fr-CA" sz="1400" b="1" noProof="0" dirty="0">
                          <a:solidFill>
                            <a:schemeClr val="bg1"/>
                          </a:solidFill>
                        </a:rPr>
                        <a:t>Mes activités</a:t>
                      </a:r>
                    </a:p>
                  </a:txBody>
                  <a:tcPr marL="108000" marT="72000" marB="7200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b="1" noProof="0" dirty="0">
                          <a:solidFill>
                            <a:schemeClr val="bg1"/>
                          </a:solidFill>
                        </a:rPr>
                        <a:t>Responsable</a:t>
                      </a:r>
                    </a:p>
                  </a:txBody>
                  <a:tcPr marT="72000" marB="7200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b="1" noProof="0" dirty="0">
                          <a:solidFill>
                            <a:schemeClr val="bg1"/>
                          </a:solidFill>
                        </a:rPr>
                        <a:t>Durée</a:t>
                      </a:r>
                    </a:p>
                  </a:txBody>
                  <a:tcPr marL="108000" marT="72000" marB="7200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400" b="1" noProof="0" dirty="0">
                          <a:solidFill>
                            <a:schemeClr val="bg1"/>
                          </a:solidFill>
                        </a:rPr>
                        <a:t>Date butoir</a:t>
                      </a:r>
                    </a:p>
                  </a:txBody>
                  <a:tcPr marT="72000" marB="7200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628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400" i="1" noProof="0" dirty="0">
                          <a:solidFill>
                            <a:schemeClr val="bg1"/>
                          </a:solidFill>
                        </a:rPr>
                        <a:t>1:</a:t>
                      </a:r>
                    </a:p>
                  </a:txBody>
                  <a:tcPr marL="108000" marT="144000" marB="14400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88913" indent="-188913" algn="l" defTabSz="457200" rtl="0" eaLnBrk="1" latinLnBrk="0" hangingPunct="1"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Char char="n"/>
                      </a:pPr>
                      <a:endParaRPr lang="fr-CA" sz="13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144000" marT="144000" marB="144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8913" indent="-188913" algn="l" defTabSz="457200" rtl="0" eaLnBrk="1" latinLnBrk="0" hangingPunct="1"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Char char="n"/>
                      </a:pPr>
                      <a:endParaRPr lang="fr-CA" sz="13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T="144000" marB="144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8913" indent="-188913" algn="l" defTabSz="457200" rtl="0" eaLnBrk="1" latinLnBrk="0" hangingPunct="1"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Char char="n"/>
                      </a:pPr>
                      <a:endParaRPr lang="fr-CA" sz="13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0" marT="144000" marB="14400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189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400" i="1" noProof="0" dirty="0">
                          <a:solidFill>
                            <a:schemeClr val="bg1"/>
                          </a:solidFill>
                        </a:rPr>
                        <a:t>2:</a:t>
                      </a:r>
                    </a:p>
                  </a:txBody>
                  <a:tcPr marL="108000" marT="144000" marB="14400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88913" indent="-188913" algn="l" defTabSz="457200" rtl="0" eaLnBrk="1" latinLnBrk="0" hangingPunct="1"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Char char="n"/>
                      </a:pPr>
                      <a:endParaRPr lang="fr-CA" sz="13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144000" marT="144000" marB="144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8913" indent="-188913" algn="l" defTabSz="457200" rtl="0" eaLnBrk="1" latinLnBrk="0" hangingPunct="1"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Char char="n"/>
                      </a:pPr>
                      <a:endParaRPr lang="fr-CA" sz="13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T="144000" marB="144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8913" indent="-188913" algn="l" defTabSz="457200" rtl="0" eaLnBrk="1" latinLnBrk="0" hangingPunct="1"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Char char="n"/>
                      </a:pPr>
                      <a:endParaRPr lang="fr-CA" sz="13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0" marT="144000" marB="14400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95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400" i="1" noProof="0" dirty="0">
                          <a:solidFill>
                            <a:schemeClr val="bg1"/>
                          </a:solidFill>
                        </a:rPr>
                        <a:t>3:</a:t>
                      </a:r>
                    </a:p>
                  </a:txBody>
                  <a:tcPr marL="108000" marT="144000" marB="14400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88913" indent="-188913" algn="l" defTabSz="457200" rtl="0" eaLnBrk="1" latinLnBrk="0" hangingPunct="1"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Char char="n"/>
                      </a:pPr>
                      <a:endParaRPr lang="fr-CA" sz="13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144000" marT="144000" marB="144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8913" indent="-188913" algn="l" defTabSz="457200" rtl="0" eaLnBrk="1" latinLnBrk="0" hangingPunct="1"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Char char="n"/>
                      </a:pPr>
                      <a:endParaRPr lang="fr-CA" sz="13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T="144000" marB="144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8913" indent="-188913" algn="l" defTabSz="457200" rtl="0" eaLnBrk="1" latinLnBrk="0" hangingPunct="1"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Char char="n"/>
                      </a:pPr>
                      <a:endParaRPr lang="fr-CA" sz="13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0" marT="144000" marB="14400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987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400" i="1" noProof="0" dirty="0">
                          <a:solidFill>
                            <a:schemeClr val="bg1"/>
                          </a:solidFill>
                        </a:rPr>
                        <a:t>4:</a:t>
                      </a:r>
                    </a:p>
                  </a:txBody>
                  <a:tcPr marL="108000" marT="144000" marB="14400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88913" indent="-188913" algn="l" defTabSz="457200" rtl="0" eaLnBrk="1" latinLnBrk="0" hangingPunct="1"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Char char="n"/>
                      </a:pPr>
                      <a:endParaRPr lang="fr-CA" sz="13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144000" marT="144000" marB="144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8913" indent="-188913" algn="l" defTabSz="457200" rtl="0" eaLnBrk="1" latinLnBrk="0" hangingPunct="1"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Char char="n"/>
                      </a:pPr>
                      <a:endParaRPr lang="fr-CA" sz="13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T="144000" marB="144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8913" indent="-188913" algn="l" defTabSz="457200" rtl="0" eaLnBrk="1" latinLnBrk="0" hangingPunct="1"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Char char="n"/>
                      </a:pPr>
                      <a:endParaRPr lang="fr-CA" sz="13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0" marT="144000" marB="14400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07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400" i="1" noProof="0" dirty="0">
                          <a:solidFill>
                            <a:schemeClr val="bg1"/>
                          </a:solidFill>
                        </a:rPr>
                        <a:t>5:</a:t>
                      </a:r>
                    </a:p>
                  </a:txBody>
                  <a:tcPr marL="108000" marT="144000" marB="14400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88913" indent="-188913" algn="l" defTabSz="457200" rtl="0" eaLnBrk="1" latinLnBrk="0" hangingPunct="1"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Char char="n"/>
                      </a:pPr>
                      <a:endParaRPr lang="fr-CA" sz="13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144000" marT="144000" marB="144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8913" indent="-188913" algn="l" defTabSz="457200" rtl="0" eaLnBrk="1" latinLnBrk="0" hangingPunct="1"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Char char="n"/>
                      </a:pPr>
                      <a:endParaRPr lang="fr-CA" sz="13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T="144000" marB="144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8913" indent="-188913" algn="l" defTabSz="457200" rtl="0" eaLnBrk="1" latinLnBrk="0" hangingPunct="1"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Char char="n"/>
                      </a:pPr>
                      <a:endParaRPr lang="fr-CA" sz="13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0" marT="144000" marB="14400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559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400" i="1" noProof="0" dirty="0">
                          <a:solidFill>
                            <a:schemeClr val="bg1"/>
                          </a:solidFill>
                        </a:rPr>
                        <a:t>6:</a:t>
                      </a:r>
                    </a:p>
                  </a:txBody>
                  <a:tcPr marL="108000" marT="144000" marB="14400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457200" rtl="0" eaLnBrk="1" latinLnBrk="0" hangingPunct="1"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None/>
                      </a:pPr>
                      <a:endParaRPr lang="fr-CA" sz="13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144000" marT="144000" marB="144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8913" indent="-188913" algn="l" defTabSz="457200" rtl="0" eaLnBrk="1" latinLnBrk="0" hangingPunct="1"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Char char="n"/>
                      </a:pPr>
                      <a:endParaRPr lang="fr-CA" sz="13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T="144000" marB="144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8913" indent="-188913" algn="l" defTabSz="457200" rtl="0" eaLnBrk="1" latinLnBrk="0" hangingPunct="1"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Char char="n"/>
                      </a:pPr>
                      <a:endParaRPr lang="fr-CA" sz="13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0" marT="144000" marB="14400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65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A" sz="1400" i="1" noProof="0" dirty="0">
                          <a:solidFill>
                            <a:schemeClr val="bg1"/>
                          </a:solidFill>
                        </a:rPr>
                        <a:t>7:</a:t>
                      </a:r>
                    </a:p>
                  </a:txBody>
                  <a:tcPr marL="108000" marT="144000" marB="14400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88913" indent="-188913" algn="l" defTabSz="457200" rtl="0" eaLnBrk="1" latinLnBrk="0" hangingPunct="1"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Char char="n"/>
                      </a:pPr>
                      <a:endParaRPr lang="fr-CA" sz="13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144000" marT="144000" marB="144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8913" indent="-188913" algn="l" defTabSz="457200" rtl="0" eaLnBrk="1" latinLnBrk="0" hangingPunct="1"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Char char="n"/>
                      </a:pPr>
                      <a:endParaRPr lang="fr-CA" sz="13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T="144000" marB="144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8913" indent="-188913" algn="l" defTabSz="457200" rtl="0" eaLnBrk="1" latinLnBrk="0" hangingPunct="1">
                        <a:buClr>
                          <a:schemeClr val="accent1"/>
                        </a:buClr>
                        <a:buSzPct val="85000"/>
                        <a:buFont typeface="Wingdings" panose="05000000000000000000" pitchFamily="2" charset="2"/>
                        <a:buChar char="n"/>
                      </a:pPr>
                      <a:endParaRPr lang="fr-CA" sz="13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4000" marT="144000" marB="14400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045181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FD829FAF-FF2F-4553-8D89-456689B4DD0C}"/>
              </a:ext>
            </a:extLst>
          </p:cNvPr>
          <p:cNvSpPr txBox="1"/>
          <p:nvPr/>
        </p:nvSpPr>
        <p:spPr>
          <a:xfrm>
            <a:off x="8773969" y="6525000"/>
            <a:ext cx="342000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50" dirty="0"/>
              <a:t>1</a:t>
            </a:r>
          </a:p>
        </p:txBody>
      </p:sp>
      <p:sp>
        <p:nvSpPr>
          <p:cNvPr id="9" name="Titre 4">
            <a:extLst>
              <a:ext uri="{FF2B5EF4-FFF2-40B4-BE49-F238E27FC236}">
                <a16:creationId xmlns:a16="http://schemas.microsoft.com/office/drawing/2014/main" id="{284F2EE3-5731-4732-AFC1-DF7776BE3706}"/>
              </a:ext>
            </a:extLst>
          </p:cNvPr>
          <p:cNvSpPr txBox="1">
            <a:spLocks/>
          </p:cNvSpPr>
          <p:nvPr/>
        </p:nvSpPr>
        <p:spPr>
          <a:xfrm>
            <a:off x="40645" y="6554597"/>
            <a:ext cx="9144000" cy="34967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Tw Cen MT" panose="020B0602020104020603" pitchFamily="34" charset="0"/>
              </a:defRPr>
            </a:lvl1pPr>
            <a:lvl2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fr-FR" sz="1000" kern="0" dirty="0">
                <a:solidFill>
                  <a:schemeClr val="tx2"/>
                </a:solidFill>
              </a:rPr>
              <a:t>www.blformationpresentation.com</a:t>
            </a:r>
            <a:br>
              <a:rPr lang="fr-FR" sz="1000" kern="0" dirty="0">
                <a:solidFill>
                  <a:schemeClr val="tx2"/>
                </a:solidFill>
              </a:rPr>
            </a:br>
            <a:endParaRPr lang="fr-FR" sz="1000" b="0" kern="0" dirty="0">
              <a:solidFill>
                <a:schemeClr val="tx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7381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texte 10">
            <a:extLst>
              <a:ext uri="{FF2B5EF4-FFF2-40B4-BE49-F238E27FC236}">
                <a16:creationId xmlns:a16="http://schemas.microsoft.com/office/drawing/2014/main" id="{5BFCEBA0-AC58-4C7A-B427-ED49639BE3C8}"/>
              </a:ext>
            </a:extLst>
          </p:cNvPr>
          <p:cNvSpPr txBox="1">
            <a:spLocks/>
          </p:cNvSpPr>
          <p:nvPr/>
        </p:nvSpPr>
        <p:spPr bwMode="auto">
          <a:xfrm>
            <a:off x="430027" y="953484"/>
            <a:ext cx="8367610" cy="243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66A4"/>
            </a:solidFill>
            <a:miter lim="800000"/>
            <a:headEnd/>
            <a:tailEnd/>
          </a:ln>
        </p:spPr>
        <p:txBody>
          <a:bodyPr vert="horz" wrap="square" lIns="108000" tIns="34290" rIns="108000" bIns="34290" numCol="1" anchor="ctr" anchorCtr="0" compatLnSpc="1">
            <a:prstTxWarp prst="textNoShape">
              <a:avLst/>
            </a:prstTxWarp>
          </a:bodyPr>
          <a:lstStyle>
            <a:lvl1pPr marL="0" indent="0" algn="ctr" defTabSz="457200" rtl="0" eaLnBrk="1" fontAlgn="base" hangingPunct="1">
              <a:spcBef>
                <a:spcPts val="1200"/>
              </a:spcBef>
              <a:spcAft>
                <a:spcPct val="0"/>
              </a:spcAft>
              <a:buFont typeface="Arial" pitchFamily="34" charset="0"/>
              <a:buNone/>
              <a:defRPr sz="20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14000" indent="-182880" algn="l" defTabSz="457200" rtl="0" eaLnBrk="1" fontAlgn="base" hangingPunct="1">
              <a:spcBef>
                <a:spcPts val="400"/>
              </a:spcBef>
              <a:spcAft>
                <a:spcPct val="0"/>
              </a:spcAft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2pPr>
            <a:lvl3pPr marL="554400" indent="-137160" algn="l" defTabSz="457200" rtl="0" eaLnBrk="1" fontAlgn="base" hangingPunct="1">
              <a:spcBef>
                <a:spcPts val="200"/>
              </a:spcBef>
              <a:spcAft>
                <a:spcPct val="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</a:defRPr>
            </a:lvl3pPr>
            <a:lvl4pPr marL="1433513" indent="-355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1787525" indent="-35401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Arial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342884">
              <a:defRPr/>
            </a:pPr>
            <a:r>
              <a:rPr lang="fr-CA" sz="1500" kern="0" dirty="0">
                <a:solidFill>
                  <a:srgbClr val="FFFFFF"/>
                </a:solidFill>
                <a:latin typeface="Arial"/>
              </a:rPr>
              <a:t>Établir ses priorités – Matrice d’Eisenhower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8C6D8779-A8F5-414A-84E6-497F7560EF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558" y="295049"/>
            <a:ext cx="1073757" cy="509842"/>
          </a:xfrm>
          <a:prstGeom prst="rect">
            <a:avLst/>
          </a:prstGeom>
        </p:spPr>
      </p:pic>
      <p:sp>
        <p:nvSpPr>
          <p:cNvPr id="7" name="Titre 4">
            <a:extLst>
              <a:ext uri="{FF2B5EF4-FFF2-40B4-BE49-F238E27FC236}">
                <a16:creationId xmlns:a16="http://schemas.microsoft.com/office/drawing/2014/main" id="{98EB3EF2-E864-4C05-80F0-A78E073935D8}"/>
              </a:ext>
            </a:extLst>
          </p:cNvPr>
          <p:cNvSpPr txBox="1">
            <a:spLocks/>
          </p:cNvSpPr>
          <p:nvPr/>
        </p:nvSpPr>
        <p:spPr>
          <a:xfrm>
            <a:off x="360000" y="261000"/>
            <a:ext cx="8366760" cy="6524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Tw Cen MT" panose="020B0602020104020603" pitchFamily="34" charset="0"/>
              </a:defRPr>
            </a:lvl1pPr>
            <a:lvl2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fr-FR" sz="1800" kern="0" dirty="0">
                <a:solidFill>
                  <a:schemeClr val="tx2"/>
                </a:solidFill>
              </a:rPr>
              <a:t>Maximiser son focus, minimiser les distractions</a:t>
            </a:r>
            <a:br>
              <a:rPr lang="fr-FR" sz="2100" kern="0" dirty="0">
                <a:solidFill>
                  <a:schemeClr val="tx2"/>
                </a:solidFill>
              </a:rPr>
            </a:br>
            <a:endParaRPr lang="fr-FR" sz="2100" b="0" kern="0" dirty="0">
              <a:solidFill>
                <a:schemeClr val="tx2"/>
              </a:solidFill>
            </a:endParaRPr>
          </a:p>
        </p:txBody>
      </p:sp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FBE9FE62-9A5D-4261-9055-286C15AC23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5645661"/>
              </p:ext>
            </p:extLst>
          </p:nvPr>
        </p:nvGraphicFramePr>
        <p:xfrm>
          <a:off x="1260000" y="1912815"/>
          <a:ext cx="6840000" cy="4664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6150">
                  <a:extLst>
                    <a:ext uri="{9D8B030D-6E8A-4147-A177-3AD203B41FA5}">
                      <a16:colId xmlns:a16="http://schemas.microsoft.com/office/drawing/2014/main" val="742070368"/>
                    </a:ext>
                  </a:extLst>
                </a:gridCol>
                <a:gridCol w="3453850">
                  <a:extLst>
                    <a:ext uri="{9D8B030D-6E8A-4147-A177-3AD203B41FA5}">
                      <a16:colId xmlns:a16="http://schemas.microsoft.com/office/drawing/2014/main" val="576114918"/>
                    </a:ext>
                  </a:extLst>
                </a:gridCol>
              </a:tblGrid>
              <a:tr h="2371923">
                <a:tc>
                  <a:txBody>
                    <a:bodyPr/>
                    <a:lstStyle/>
                    <a:p>
                      <a:endParaRPr lang="fr-CA" sz="14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108000" marT="72000" marB="72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sz="14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108000" marT="72000" marB="72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163358"/>
                  </a:ext>
                </a:extLst>
              </a:tr>
              <a:tr h="2292562">
                <a:tc>
                  <a:txBody>
                    <a:bodyPr/>
                    <a:lstStyle/>
                    <a:p>
                      <a:endParaRPr lang="fr-CA" sz="1400" i="1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108000" marT="0" marB="14400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A" sz="13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108000" marT="0" marB="14400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189094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2D0A1EF6-C8B9-40FB-8245-6FCB2D88947A}"/>
              </a:ext>
            </a:extLst>
          </p:cNvPr>
          <p:cNvSpPr txBox="1"/>
          <p:nvPr/>
        </p:nvSpPr>
        <p:spPr>
          <a:xfrm>
            <a:off x="1175833" y="1485000"/>
            <a:ext cx="3422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Urgent 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E3D1314-38D0-427A-8154-BFF5B1D4872A}"/>
              </a:ext>
            </a:extLst>
          </p:cNvPr>
          <p:cNvSpPr txBox="1"/>
          <p:nvPr/>
        </p:nvSpPr>
        <p:spPr>
          <a:xfrm>
            <a:off x="4489284" y="1485000"/>
            <a:ext cx="3422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/>
              <a:t>Non urgent 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4AC646DA-863A-4119-B886-0F3677B2984F}"/>
              </a:ext>
            </a:extLst>
          </p:cNvPr>
          <p:cNvSpPr/>
          <p:nvPr/>
        </p:nvSpPr>
        <p:spPr bwMode="auto">
          <a:xfrm>
            <a:off x="983442" y="1701000"/>
            <a:ext cx="576000" cy="581147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w Cen MT" panose="020B0602020104020603" pitchFamily="34" charset="0"/>
                <a:ea typeface="ＭＳ Ｐゴシック" charset="0"/>
              </a:rPr>
              <a:t>1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EF78DD6B-0609-41AA-A011-AADF5D711F48}"/>
              </a:ext>
            </a:extLst>
          </p:cNvPr>
          <p:cNvSpPr/>
          <p:nvPr/>
        </p:nvSpPr>
        <p:spPr bwMode="auto">
          <a:xfrm>
            <a:off x="4320000" y="1710769"/>
            <a:ext cx="576000" cy="581147"/>
          </a:xfrm>
          <a:prstGeom prst="ellipse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CA" sz="3200" b="1" dirty="0">
                <a:solidFill>
                  <a:schemeClr val="bg1"/>
                </a:solidFill>
                <a:latin typeface="Tw Cen MT" panose="020B0602020104020603" pitchFamily="34" charset="0"/>
                <a:ea typeface="ＭＳ Ｐゴシック" charset="0"/>
              </a:rPr>
              <a:t>2</a:t>
            </a:r>
            <a:endParaRPr kumimoji="0" lang="fr-CA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w Cen MT" panose="020B0602020104020603" pitchFamily="34" charset="0"/>
              <a:ea typeface="ＭＳ Ｐゴシック" charset="0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C911A0A8-D70A-43EE-85B5-4DC93A1CBD16}"/>
              </a:ext>
            </a:extLst>
          </p:cNvPr>
          <p:cNvSpPr/>
          <p:nvPr/>
        </p:nvSpPr>
        <p:spPr bwMode="auto">
          <a:xfrm>
            <a:off x="947233" y="4114250"/>
            <a:ext cx="576000" cy="581147"/>
          </a:xfrm>
          <a:prstGeom prst="ellipse">
            <a:avLst/>
          </a:prstGeom>
          <a:solidFill>
            <a:srgbClr val="FFC000"/>
          </a:solidFill>
          <a:ln w="57150"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CA" sz="3200" b="1" dirty="0">
                <a:solidFill>
                  <a:schemeClr val="bg1"/>
                </a:solidFill>
                <a:latin typeface="Tw Cen MT" panose="020B0602020104020603" pitchFamily="34" charset="0"/>
                <a:ea typeface="ＭＳ Ｐゴシック" charset="0"/>
              </a:rPr>
              <a:t>3</a:t>
            </a:r>
            <a:endParaRPr kumimoji="0" lang="fr-CA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w Cen MT" panose="020B0602020104020603" pitchFamily="34" charset="0"/>
              <a:ea typeface="ＭＳ Ｐゴシック" charset="0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B1B966B4-DC67-41C5-BBC7-95E6F9812AA1}"/>
              </a:ext>
            </a:extLst>
          </p:cNvPr>
          <p:cNvSpPr txBox="1"/>
          <p:nvPr/>
        </p:nvSpPr>
        <p:spPr>
          <a:xfrm>
            <a:off x="705167" y="2627097"/>
            <a:ext cx="461665" cy="114220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CA" dirty="0"/>
              <a:t>Important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10D11F1-90BC-412F-8D75-91F684BFC243}"/>
              </a:ext>
            </a:extLst>
          </p:cNvPr>
          <p:cNvSpPr txBox="1"/>
          <p:nvPr/>
        </p:nvSpPr>
        <p:spPr>
          <a:xfrm>
            <a:off x="716401" y="4826204"/>
            <a:ext cx="461665" cy="167909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CA" dirty="0"/>
              <a:t>Non important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6A432AF9-C6C5-449C-B1FA-B5CE27B1766F}"/>
              </a:ext>
            </a:extLst>
          </p:cNvPr>
          <p:cNvSpPr/>
          <p:nvPr/>
        </p:nvSpPr>
        <p:spPr bwMode="auto">
          <a:xfrm>
            <a:off x="4310735" y="4114249"/>
            <a:ext cx="576000" cy="581147"/>
          </a:xfrm>
          <a:prstGeom prst="ellipse">
            <a:avLst/>
          </a:prstGeom>
          <a:solidFill>
            <a:schemeClr val="bg1">
              <a:lumMod val="50000"/>
            </a:schemeClr>
          </a:solidFill>
          <a:ln w="57150">
            <a:solidFill>
              <a:schemeClr val="bg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sz="3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w Cen MT" panose="020B0602020104020603" pitchFamily="34" charset="0"/>
                <a:ea typeface="ＭＳ Ｐゴシック" charset="0"/>
              </a:rPr>
              <a:t>4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DE8E5DE0-5CA1-43E0-85F5-C34DC5646E20}"/>
              </a:ext>
            </a:extLst>
          </p:cNvPr>
          <p:cNvSpPr txBox="1"/>
          <p:nvPr/>
        </p:nvSpPr>
        <p:spPr>
          <a:xfrm>
            <a:off x="8735315" y="6539445"/>
            <a:ext cx="342000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50" dirty="0"/>
              <a:t>2</a:t>
            </a:r>
          </a:p>
        </p:txBody>
      </p:sp>
      <p:sp>
        <p:nvSpPr>
          <p:cNvPr id="18" name="Titre 4">
            <a:extLst>
              <a:ext uri="{FF2B5EF4-FFF2-40B4-BE49-F238E27FC236}">
                <a16:creationId xmlns:a16="http://schemas.microsoft.com/office/drawing/2014/main" id="{54BC1CFB-03C9-4161-98E9-A2607834F698}"/>
              </a:ext>
            </a:extLst>
          </p:cNvPr>
          <p:cNvSpPr txBox="1">
            <a:spLocks/>
          </p:cNvSpPr>
          <p:nvPr/>
        </p:nvSpPr>
        <p:spPr>
          <a:xfrm>
            <a:off x="66685" y="6600947"/>
            <a:ext cx="9144000" cy="34967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Tw Cen MT" panose="020B0602020104020603" pitchFamily="34" charset="0"/>
              </a:defRPr>
            </a:lvl1pPr>
            <a:lvl2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</a:defRPr>
            </a:lvl6pPr>
            <a:lvl7pPr marL="9144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</a:defRPr>
            </a:lvl7pPr>
            <a:lvl8pPr marL="13716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</a:defRPr>
            </a:lvl8pPr>
            <a:lvl9pPr marL="1828800" algn="l" rtl="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225B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fr-FR" sz="1000" kern="0" dirty="0">
                <a:solidFill>
                  <a:schemeClr val="tx2"/>
                </a:solidFill>
              </a:rPr>
              <a:t>www.blformationpresentation.com</a:t>
            </a:r>
            <a:br>
              <a:rPr lang="fr-FR" sz="1000" kern="0" dirty="0">
                <a:solidFill>
                  <a:schemeClr val="tx2"/>
                </a:solidFill>
              </a:rPr>
            </a:br>
            <a:endParaRPr lang="fr-FR" sz="1000" b="0" kern="0" dirty="0">
              <a:solidFill>
                <a:schemeClr val="tx2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D3847AB-43A3-4575-A706-22F57D1032A9}"/>
              </a:ext>
            </a:extLst>
          </p:cNvPr>
          <p:cNvSpPr txBox="1"/>
          <p:nvPr/>
        </p:nvSpPr>
        <p:spPr>
          <a:xfrm>
            <a:off x="1523233" y="2636866"/>
            <a:ext cx="29047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100" dirty="0"/>
              <a:t>Ex: livrable d’un projet stratégique dont les délais sont serrés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5F71E182-ECA7-4E96-A437-5A5AE91F44E2}"/>
              </a:ext>
            </a:extLst>
          </p:cNvPr>
          <p:cNvSpPr txBox="1"/>
          <p:nvPr/>
        </p:nvSpPr>
        <p:spPr>
          <a:xfrm>
            <a:off x="4886735" y="2594968"/>
            <a:ext cx="29047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100" dirty="0"/>
              <a:t>Ex: planification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28456E76-77C3-438D-96A9-3FDEFE1BF43D}"/>
              </a:ext>
            </a:extLst>
          </p:cNvPr>
          <p:cNvSpPr txBox="1"/>
          <p:nvPr/>
        </p:nvSpPr>
        <p:spPr>
          <a:xfrm>
            <a:off x="1523232" y="5091583"/>
            <a:ext cx="29047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100" dirty="0"/>
              <a:t>Ex: interruptions, certaines réunions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554D874-0B54-4B65-8B24-91B720E6DE52}"/>
              </a:ext>
            </a:extLst>
          </p:cNvPr>
          <p:cNvSpPr txBox="1"/>
          <p:nvPr/>
        </p:nvSpPr>
        <p:spPr>
          <a:xfrm>
            <a:off x="4886734" y="5054319"/>
            <a:ext cx="29047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100" dirty="0"/>
              <a:t>Ex: distractions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12017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BL PRÉSENTATION" val="gKV7WcWa"/>
  <p:tag name="ARTICULATE_SLIDE_COUNT" val="2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BL Présentation">
  <a:themeElements>
    <a:clrScheme name="BLfp">
      <a:dk1>
        <a:srgbClr val="007C9E"/>
      </a:dk1>
      <a:lt1>
        <a:srgbClr val="FFFFFF"/>
      </a:lt1>
      <a:dk2>
        <a:srgbClr val="4B4D4B"/>
      </a:dk2>
      <a:lt2>
        <a:srgbClr val="EFEFEF"/>
      </a:lt2>
      <a:accent1>
        <a:srgbClr val="007C9E"/>
      </a:accent1>
      <a:accent2>
        <a:srgbClr val="4EC1E0"/>
      </a:accent2>
      <a:accent3>
        <a:srgbClr val="717271"/>
      </a:accent3>
      <a:accent4>
        <a:srgbClr val="B2B3B2"/>
      </a:accent4>
      <a:accent5>
        <a:srgbClr val="AFCA0B"/>
      </a:accent5>
      <a:accent6>
        <a:srgbClr val="DAE49B"/>
      </a:accent6>
      <a:hlink>
        <a:srgbClr val="717271"/>
      </a:hlink>
      <a:folHlink>
        <a:srgbClr val="B2B3B2"/>
      </a:folHlink>
    </a:clrScheme>
    <a:fontScheme name="BLf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4"/>
        </a:solidFill>
        <a:ln>
          <a:noFill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400" b="1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Tw Cen MT" panose="020B0602020104020603" pitchFamily="34" charset="0"/>
            <a:ea typeface="ＭＳ Ｐゴシック" charset="0"/>
          </a:defRPr>
        </a:defPPr>
      </a:lstStyle>
    </a:spDef>
    <a:lnDef>
      <a:spPr bwMode="auto">
        <a:solidFill>
          <a:schemeClr val="accent2"/>
        </a:solidFill>
        <a:ln w="19050" cap="flat" cmpd="sng" algn="ctr">
          <a:solidFill>
            <a:schemeClr val="accent4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1_ENG-PPT-Colour-04De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NG-PPT-Colour-04De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NG-PPT-Colour-04De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NG-PPT-Colour-04De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NG-PPT-Colour-04De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NG-PPT-Colour-04De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NG-PPT-Colour-04De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L Présentation" id="{685ED291-FEF5-40B7-B227-86544122273D}" vid="{7DBEEB6E-1897-42E1-9945-2C70BAF2614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 Présentation</Template>
  <TotalTime>8141</TotalTime>
  <Words>92</Words>
  <Application>Microsoft Office PowerPoint</Application>
  <PresentationFormat>Affichage à l'écran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Tw Cen MT</vt:lpstr>
      <vt:lpstr>Wingdings</vt:lpstr>
      <vt:lpstr>BL Présentation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Benoit Lévesque</dc:creator>
  <cp:lastModifiedBy>Brigitte Bayardelle</cp:lastModifiedBy>
  <cp:revision>21</cp:revision>
  <cp:lastPrinted>2019-11-25T22:38:13Z</cp:lastPrinted>
  <dcterms:created xsi:type="dcterms:W3CDTF">2018-03-11T20:47:05Z</dcterms:created>
  <dcterms:modified xsi:type="dcterms:W3CDTF">2019-11-27T12:01:18Z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78874E24-E3D4-4008-9875-5648A61DF36C</vt:lpwstr>
  </property>
  <property fmtid="{D5CDD505-2E9C-101B-9397-08002B2CF9AE}" pid="3" name="ArticulatePath">
    <vt:lpwstr>https://blpresentation-my.sharepoint.com/personal/benoit_blpresentation_com/Documents/1_BL Présentation d'affaires/Branding/Logo, couleurs et template/Gabarit/Gabarit BL Formation est présentation</vt:lpwstr>
  </property>
</Properties>
</file>