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Blue Ocean Strategy for Owner-Operators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Creating Uncontested Market Space in the Trucking Industry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Traditional trucking operates in a red ocean—saturated, competitive, and price-driven.</a:t>
            </a:r>
          </a:p>
          <a:p>
            <a:r>
              <a:t>Blue Ocean Strategy empowers owner-operators to innovate and target underserved markets with high-value services.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Red Ocean vs Blue Ocean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 Ocean: Competing on price, standard services, broker dependency.</a:t>
            </a:r>
          </a:p>
          <a:p>
            <a:r>
              <a:t>Blue Ocean: Creating new demand, tech-driven logistics, relationship-based contracts.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Four Actions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Eliminate: Load board dependency, broker margins</a:t>
            </a:r>
          </a:p>
          <a:p>
            <a:r>
              <a:t>• Raise: Customer visibility, SLA performance</a:t>
            </a:r>
          </a:p>
          <a:p>
            <a:r>
              <a:t>• Reduce: Empty miles, downtime</a:t>
            </a:r>
          </a:p>
          <a:p>
            <a:r>
              <a:t>• Create: Direct shipper portals, subscription freight models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Market Segments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Regional food/ag producers needing JIT delivery</a:t>
            </a:r>
          </a:p>
          <a:p>
            <a:r>
              <a:t>• Retailers with frequent short-haul lanes</a:t>
            </a:r>
          </a:p>
          <a:p>
            <a:r>
              <a:t>• High-value item logistics (e.g. electronics)</a:t>
            </a:r>
          </a:p>
          <a:p>
            <a:r>
              <a:t>• Contracted customers requiring guaranteed capacity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Strategy Canvas</a:t>
            </a:r>
          </a:p>
        </p:txBody>
      </p:sp>
      <p:pic>
        <p:nvPicPr>
          <p:cNvPr id="3" name="Picture 2" descr="Strategy_Canvas_Blue_Ocean_Truck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82296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Success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Customer retention rate &gt; 90%</a:t>
            </a:r>
          </a:p>
          <a:p>
            <a:r>
              <a:t>• Direct contract revenue growth &gt; 25% YoY</a:t>
            </a:r>
          </a:p>
          <a:p>
            <a:r>
              <a:t>• Empty miles reduced &lt; 10%</a:t>
            </a:r>
          </a:p>
          <a:p>
            <a:r>
              <a:t>• Net operating margin &gt; 30%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Owner-operators can escape commodity pricing by offering specialized services, driven by tech and relationships. This Blue Ocean approach creates long-term growth, profitability, and customer loyalty in the trucking industry.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216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Blue Ocean Strategy for Owner-Operators</vt:lpstr>
      <vt:lpstr>Introduction</vt:lpstr>
      <vt:lpstr>Red Ocean vs Blue Ocean</vt:lpstr>
      <vt:lpstr>Four Actions Framework</vt:lpstr>
      <vt:lpstr>Target Market Segments</vt:lpstr>
      <vt:lpstr>Strategy Canvas</vt:lpstr>
      <vt:lpstr>Success Metrics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Richard Pinkney</dc:creator>
  <cp:keywords/>
  <dc:description>generated using python-pptx</dc:description>
  <cp:lastModifiedBy>Richard Pinkney</cp:lastModifiedBy>
  <cp:revision>1</cp:revision>
  <dcterms:created xsi:type="dcterms:W3CDTF">2013-01-27T09:14:16Z</dcterms:created>
  <dcterms:modified xsi:type="dcterms:W3CDTF">2025-07-15T01:08:58Z</dcterms:modified>
  <cp:category/>
</cp:coreProperties>
</file>