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6" r:id="rId8"/>
    <p:sldId id="261" r:id="rId9"/>
    <p:sldId id="262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52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5" Type="http://schemas.openxmlformats.org/officeDocument/2006/relationships/image" Target="../media/image8.jpg"/><Relationship Id="rId6" Type="http://schemas.openxmlformats.org/officeDocument/2006/relationships/image" Target="../media/image9.jpe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2060222"/>
            <a:ext cx="3200400" cy="480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219200" y="4038600"/>
            <a:ext cx="581942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Presented by: </a:t>
            </a:r>
          </a:p>
          <a:p>
            <a:pPr algn="ctr"/>
            <a:r>
              <a:rPr lang="en-US" sz="3600" b="1" i="1" dirty="0" smtClean="0">
                <a:latin typeface="Arial Black"/>
                <a:cs typeface="Arial Black"/>
              </a:rPr>
              <a:t>Vernon King Jr. </a:t>
            </a:r>
          </a:p>
          <a:p>
            <a:pPr algn="ctr"/>
            <a:r>
              <a:rPr lang="en-US" sz="2000" dirty="0" smtClean="0">
                <a:latin typeface="Arial Rounded MT Bold"/>
                <a:cs typeface="Arial Rounded MT Bold"/>
              </a:rPr>
              <a:t>C.E.O &amp; Founder of the </a:t>
            </a:r>
            <a:endParaRPr lang="en-US" sz="2000" dirty="0" smtClean="0">
              <a:latin typeface="Arial Rounded MT Bold"/>
              <a:cs typeface="Arial Rounded MT Bold"/>
            </a:endParaRPr>
          </a:p>
          <a:p>
            <a:pPr algn="ctr"/>
            <a:r>
              <a:rPr lang="en-US" sz="2000" dirty="0" smtClean="0">
                <a:latin typeface="Arial Rounded MT Bold"/>
                <a:cs typeface="Arial Rounded MT Bold"/>
              </a:rPr>
              <a:t>Motivating </a:t>
            </a:r>
            <a:r>
              <a:rPr lang="en-US" sz="2000" dirty="0" smtClean="0">
                <a:latin typeface="Arial Rounded MT Bold"/>
                <a:cs typeface="Arial Rounded MT Bold"/>
              </a:rPr>
              <a:t>Youth Company</a:t>
            </a:r>
            <a:endParaRPr lang="en-US" sz="2000" dirty="0">
              <a:latin typeface="Arial Rounded MT Bold"/>
              <a:cs typeface="Arial Rounded MT Bol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58674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Harlow Solid Italic" pitchFamily="82" charset="0"/>
              </a:rPr>
              <a:t>It’s your life, you should love it!</a:t>
            </a:r>
            <a:endParaRPr lang="en-US" dirty="0">
              <a:latin typeface="Harlow Solid Italic" pitchFamily="8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660" y="533400"/>
            <a:ext cx="9144000" cy="1600200"/>
          </a:xfrm>
        </p:spPr>
        <p:txBody>
          <a:bodyPr/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5400" dirty="0" err="1" smtClean="0"/>
              <a:t>doIN</a:t>
            </a:r>
            <a:r>
              <a:rPr lang="en-US" sz="5400" dirty="0" smtClean="0"/>
              <a:t>’  </a:t>
            </a:r>
            <a:r>
              <a:rPr lang="en-US" sz="16600" u="sng" dirty="0" smtClean="0">
                <a:solidFill>
                  <a:srgbClr val="FF0000"/>
                </a:solidFill>
                <a:latin typeface="Arial Black"/>
                <a:cs typeface="Arial Black"/>
              </a:rPr>
              <a:t>big</a:t>
            </a:r>
            <a:r>
              <a:rPr lang="en-US" sz="16600" dirty="0" smtClean="0">
                <a:solidFill>
                  <a:srgbClr val="FF0000"/>
                </a:solidFill>
                <a:latin typeface="Arial Black"/>
                <a:cs typeface="Arial Black"/>
              </a:rPr>
              <a:t> </a:t>
            </a:r>
            <a:r>
              <a:rPr lang="en-US" sz="4800" dirty="0" smtClean="0"/>
              <a:t>Things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514600"/>
            <a:ext cx="5667974" cy="1676400"/>
          </a:xfrm>
          <a:prstGeom prst="rect">
            <a:avLst/>
          </a:prstGeom>
          <a:noFill/>
        </p:spPr>
        <p:txBody>
          <a:bodyPr wrap="square" rtlCol="0">
            <a:prstTxWarp prst="textCanUp">
              <a:avLst/>
            </a:prstTxWarp>
            <a:spAutoFit/>
          </a:bodyPr>
          <a:lstStyle/>
          <a:p>
            <a:pPr algn="ctr"/>
            <a:r>
              <a:rPr lang="en-US" sz="9600" b="1" u="sng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odoni MT Black" pitchFamily="18" charset="0"/>
              </a:rPr>
              <a:t>F.O.C.U.S</a:t>
            </a:r>
            <a:endParaRPr lang="en-US" sz="4800" b="1" u="sng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Bodoni MT Black" pitchFamily="18" charset="0"/>
            </a:endParaRPr>
          </a:p>
          <a:p>
            <a:pPr algn="ctr"/>
            <a:endParaRPr lang="en-US" sz="1200" dirty="0"/>
          </a:p>
        </p:txBody>
      </p:sp>
      <p:pic>
        <p:nvPicPr>
          <p:cNvPr id="12" name="Picture 11" descr="Main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" y="4343400"/>
            <a:ext cx="2418733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514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520940" cy="548640"/>
          </a:xfrm>
        </p:spPr>
        <p:txBody>
          <a:bodyPr/>
          <a:lstStyle/>
          <a:p>
            <a:pPr algn="ctr"/>
            <a:r>
              <a:rPr lang="en-US" sz="4800" dirty="0" smtClean="0"/>
              <a:t>U – Understanding</a:t>
            </a:r>
            <a:br>
              <a:rPr lang="en-US" sz="4800" dirty="0" smtClean="0"/>
            </a:br>
            <a:r>
              <a:rPr lang="en-US" sz="4800" dirty="0" smtClean="0">
                <a:solidFill>
                  <a:srgbClr val="FF0000"/>
                </a:solidFill>
              </a:rPr>
              <a:t>The Motivation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5108"/>
            <a:ext cx="7520940" cy="3579849"/>
          </a:xfrm>
        </p:spPr>
        <p:txBody>
          <a:bodyPr>
            <a:noAutofit/>
          </a:bodyPr>
          <a:lstStyle/>
          <a:p>
            <a:r>
              <a:rPr lang="en-US" sz="2800" dirty="0" smtClean="0"/>
              <a:t>Why is this even important? In my life? </a:t>
            </a:r>
          </a:p>
          <a:p>
            <a:r>
              <a:rPr lang="en-US" sz="2800" dirty="0" smtClean="0"/>
              <a:t>To society? </a:t>
            </a:r>
          </a:p>
          <a:p>
            <a:r>
              <a:rPr lang="en-US" sz="2800" dirty="0" smtClean="0"/>
              <a:t>To the world? </a:t>
            </a:r>
          </a:p>
          <a:p>
            <a:r>
              <a:rPr lang="en-US" sz="2800" dirty="0" smtClean="0"/>
              <a:t>To my family? </a:t>
            </a:r>
          </a:p>
          <a:p>
            <a:r>
              <a:rPr lang="en-US" sz="2800" dirty="0" smtClean="0"/>
              <a:t>My Career?</a:t>
            </a:r>
          </a:p>
          <a:p>
            <a:r>
              <a:rPr lang="en-US" sz="2800" dirty="0" smtClean="0"/>
              <a:t>My Job? </a:t>
            </a:r>
          </a:p>
          <a:p>
            <a:r>
              <a:rPr lang="en-US" sz="2800" dirty="0" smtClean="0"/>
              <a:t>My Image?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29200"/>
            <a:ext cx="9040813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6345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3276600"/>
          </a:xfrm>
        </p:spPr>
        <p:txBody>
          <a:bodyPr>
            <a:normAutofit/>
          </a:bodyPr>
          <a:lstStyle/>
          <a:p>
            <a:pPr algn="ctr"/>
            <a:endParaRPr lang="en-US" sz="1200" dirty="0" smtClean="0">
              <a:solidFill>
                <a:srgbClr val="FF0000"/>
              </a:solidFill>
            </a:endParaRPr>
          </a:p>
          <a:p>
            <a:pPr algn="ctr"/>
            <a:endParaRPr lang="en-US" sz="1400" dirty="0" smtClean="0">
              <a:solidFill>
                <a:srgbClr val="FF0000"/>
              </a:solidFill>
            </a:endParaRPr>
          </a:p>
          <a:p>
            <a:pPr algn="ctr"/>
            <a:r>
              <a:rPr lang="en-US" sz="14900" dirty="0" smtClean="0">
                <a:solidFill>
                  <a:srgbClr val="92D050"/>
                </a:solidFill>
              </a:rPr>
              <a:t>WIN BIG!</a:t>
            </a:r>
            <a:endParaRPr lang="en-US" sz="14900" dirty="0">
              <a:solidFill>
                <a:srgbClr val="92D05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29200"/>
            <a:ext cx="9040813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0" y="152400"/>
            <a:ext cx="815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rgbClr val="7030A0"/>
                </a:solidFill>
              </a:rPr>
              <a:t>S – </a:t>
            </a:r>
            <a:r>
              <a:rPr lang="en-US" sz="8800" dirty="0" smtClean="0">
                <a:solidFill>
                  <a:srgbClr val="7030A0"/>
                </a:solidFill>
              </a:rPr>
              <a:t>Success</a:t>
            </a:r>
            <a:endParaRPr lang="en-US" sz="8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689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474" y="304800"/>
            <a:ext cx="7520940" cy="5486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Connect with MYC: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89" y="1026100"/>
            <a:ext cx="1098550" cy="10985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2667000"/>
            <a:ext cx="1223962" cy="12239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4600"/>
            <a:ext cx="1570757" cy="8577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00" b="10618"/>
          <a:stretch/>
        </p:blipFill>
        <p:spPr>
          <a:xfrm>
            <a:off x="6096000" y="990600"/>
            <a:ext cx="2118081" cy="11577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4" t="22424" r="33271" b="21720"/>
          <a:stretch/>
        </p:blipFill>
        <p:spPr>
          <a:xfrm>
            <a:off x="228600" y="3733800"/>
            <a:ext cx="917248" cy="9172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97358" y="1371600"/>
            <a:ext cx="3271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Motivating Youth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992636" y="3810000"/>
            <a:ext cx="4151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MYC@MOTIVATINGYOUTH.ORG 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0" y="25908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MYC_LIFE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4800600" y="2089693"/>
            <a:ext cx="4306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WWW.MOTIVATINGYOUTH.COM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219200" y="3886200"/>
            <a:ext cx="28956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Motivating Youth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97971" y="5309787"/>
            <a:ext cx="8886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7200" dirty="0">
                <a:solidFill>
                  <a:srgbClr val="FFFF00"/>
                </a:solidFill>
              </a:rPr>
              <a:t>DOIN’ BIG THINGS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90600" y="457200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(Check 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your 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brochures 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this 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information)</a:t>
            </a:r>
            <a:endParaRPr lang="en-US" sz="28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" name="Picture 2" descr="MainLogo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2667000"/>
            <a:ext cx="1601133" cy="119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075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algn="ctr"/>
            <a:r>
              <a:rPr lang="en-US" dirty="0" smtClean="0"/>
              <a:t>Where does doing something </a:t>
            </a:r>
            <a:r>
              <a:rPr lang="en-US" sz="7200" b="1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BIG</a:t>
            </a:r>
            <a:r>
              <a:rPr lang="en-US" dirty="0" smtClean="0"/>
              <a:t> </a:t>
            </a:r>
            <a:r>
              <a:rPr lang="en-US" dirty="0" smtClean="0"/>
              <a:t>start?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995952"/>
            <a:ext cx="13716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/>
              <a:t>1</a:t>
            </a:r>
            <a:endParaRPr lang="en-US" sz="11500" dirty="0"/>
          </a:p>
        </p:txBody>
      </p:sp>
      <p:sp>
        <p:nvSpPr>
          <p:cNvPr id="7" name="Rectangle 6"/>
          <p:cNvSpPr/>
          <p:nvPr/>
        </p:nvSpPr>
        <p:spPr>
          <a:xfrm>
            <a:off x="2590800" y="5113660"/>
            <a:ext cx="90601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/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5105400" y="5128615"/>
            <a:ext cx="90601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/>
              <a:t>3</a:t>
            </a:r>
          </a:p>
        </p:txBody>
      </p:sp>
      <p:sp>
        <p:nvSpPr>
          <p:cNvPr id="9" name="Rectangle 8"/>
          <p:cNvSpPr/>
          <p:nvPr/>
        </p:nvSpPr>
        <p:spPr>
          <a:xfrm>
            <a:off x="7848600" y="5142146"/>
            <a:ext cx="90601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/>
              <a:t>4</a:t>
            </a:r>
          </a:p>
        </p:txBody>
      </p:sp>
      <p:pic>
        <p:nvPicPr>
          <p:cNvPr id="6" name="Picture 5" descr="BBALL SPALD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914400"/>
            <a:ext cx="41910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238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520940" cy="548640"/>
          </a:xfrm>
        </p:spPr>
        <p:txBody>
          <a:bodyPr/>
          <a:lstStyle/>
          <a:p>
            <a:pPr algn="ctr"/>
            <a:r>
              <a:rPr lang="en-US" sz="4800" b="1" i="1" dirty="0" smtClean="0">
                <a:solidFill>
                  <a:srgbClr val="FF0000"/>
                </a:solidFill>
                <a:latin typeface="Arial Black"/>
                <a:cs typeface="Arial Black"/>
              </a:rPr>
              <a:t>essence </a:t>
            </a:r>
            <a:r>
              <a:rPr lang="en-US" sz="4800" b="1" i="1" dirty="0" smtClean="0">
                <a:solidFill>
                  <a:srgbClr val="FF0000"/>
                </a:solidFill>
                <a:latin typeface="Arial Black"/>
                <a:cs typeface="Arial Black"/>
              </a:rPr>
              <a:t>of Value</a:t>
            </a:r>
            <a:endParaRPr lang="en-US" sz="4800" b="1" i="1" dirty="0">
              <a:solidFill>
                <a:srgbClr val="FF0000"/>
              </a:solidFill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520940" cy="3579849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Knowing your essence of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What makes you,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 is the key, to the </a:t>
            </a:r>
            <a:r>
              <a:rPr lang="en-US" sz="14800" i="1" u="sng" dirty="0" smtClean="0">
                <a:latin typeface="Times New Roman" pitchFamily="18" charset="0"/>
                <a:cs typeface="Times New Roman" pitchFamily="18" charset="0"/>
              </a:rPr>
              <a:t>confidence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to achieve </a:t>
            </a:r>
          </a:p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BIG, HUGE, GIGANTIC,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THINGS!</a:t>
            </a:r>
            <a:endParaRPr lang="en-US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5334000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FF00"/>
                </a:solidFill>
              </a:rPr>
              <a:t>DOIN’ BIG THINGS</a:t>
            </a:r>
            <a:endParaRPr lang="en-US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2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520940" cy="548640"/>
          </a:xfrm>
        </p:spPr>
        <p:txBody>
          <a:bodyPr/>
          <a:lstStyle/>
          <a:p>
            <a:pPr algn="ctr"/>
            <a:r>
              <a:rPr lang="en-US" sz="4000" dirty="0" smtClean="0"/>
              <a:t>OK, I’m </a:t>
            </a:r>
            <a:r>
              <a:rPr lang="en-US" sz="6600" dirty="0" smtClean="0">
                <a:solidFill>
                  <a:srgbClr val="FF0000"/>
                </a:solidFill>
              </a:rPr>
              <a:t>Confident,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NOW </a:t>
            </a:r>
            <a:r>
              <a:rPr lang="en-US" sz="4000" dirty="0" smtClean="0"/>
              <a:t>WHAT?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31914"/>
            <a:ext cx="9144000" cy="2511486"/>
          </a:xfrm>
        </p:spPr>
        <p:txBody>
          <a:bodyPr>
            <a:noAutofit/>
          </a:bodyPr>
          <a:lstStyle/>
          <a:p>
            <a:pPr algn="ctr"/>
            <a:r>
              <a:rPr lang="en-US" sz="16600" dirty="0" smtClean="0"/>
              <a:t>F.O.C.U.S</a:t>
            </a:r>
            <a:endParaRPr lang="en-US" sz="138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609600" y="5410200"/>
            <a:ext cx="8153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dirty="0" smtClean="0">
                <a:solidFill>
                  <a:srgbClr val="FFFF00"/>
                </a:solidFill>
              </a:rPr>
              <a:t>DOIN’ BIG THINGS</a:t>
            </a:r>
            <a:endParaRPr lang="en-US" sz="8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09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20940" cy="548640"/>
          </a:xfrm>
        </p:spPr>
        <p:txBody>
          <a:bodyPr/>
          <a:lstStyle/>
          <a:p>
            <a:pPr algn="ctr"/>
            <a:r>
              <a:rPr lang="en-US" sz="6000" dirty="0"/>
              <a:t>F</a:t>
            </a:r>
            <a:r>
              <a:rPr lang="en-US" sz="6000" dirty="0" smtClean="0"/>
              <a:t> – </a:t>
            </a:r>
            <a:r>
              <a:rPr lang="en-US" sz="6000" dirty="0" smtClean="0"/>
              <a:t>follower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1" y="1981200"/>
            <a:ext cx="9144000" cy="3429000"/>
          </a:xfrm>
        </p:spPr>
        <p:txBody>
          <a:bodyPr>
            <a:noAutofit/>
          </a:bodyPr>
          <a:lstStyle/>
          <a:p>
            <a:pPr algn="ctr"/>
            <a:r>
              <a:rPr lang="en-US" sz="16900" dirty="0" smtClean="0">
                <a:solidFill>
                  <a:srgbClr val="FF0000"/>
                </a:solidFill>
              </a:rPr>
              <a:t>Follower?</a:t>
            </a:r>
            <a:endParaRPr lang="en-US" sz="16900" dirty="0" smtClean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" y="5105400"/>
            <a:ext cx="9040813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289" y="13716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are c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haracteristics of a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5100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F – Following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20940" cy="3579849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800" dirty="0" smtClean="0"/>
              <a:t>A </a:t>
            </a:r>
            <a:r>
              <a:rPr lang="en-US" sz="2800" dirty="0" smtClean="0"/>
              <a:t>leaders future success is measured by the positive influences such as; People</a:t>
            </a:r>
            <a:r>
              <a:rPr lang="en-US" sz="2800" dirty="0" smtClean="0"/>
              <a:t>, Places</a:t>
            </a:r>
            <a:r>
              <a:rPr lang="en-US" sz="2800" dirty="0" smtClean="0"/>
              <a:t>, and or Book </a:t>
            </a:r>
            <a:r>
              <a:rPr lang="en-US" sz="2800" dirty="0" smtClean="0"/>
              <a:t>that </a:t>
            </a:r>
            <a:r>
              <a:rPr lang="en-US" sz="2800" dirty="0" smtClean="0"/>
              <a:t>he or she </a:t>
            </a:r>
            <a:r>
              <a:rPr lang="en-US" sz="2800" dirty="0" smtClean="0"/>
              <a:t>allows constructively </a:t>
            </a:r>
            <a:r>
              <a:rPr lang="en-US" sz="2800" dirty="0" smtClean="0"/>
              <a:t>into </a:t>
            </a:r>
            <a:r>
              <a:rPr lang="en-US" sz="2800" dirty="0" smtClean="0"/>
              <a:t>their life.</a:t>
            </a:r>
          </a:p>
          <a:p>
            <a:r>
              <a:rPr lang="en-US" sz="2800" i="1" dirty="0" smtClean="0">
                <a:solidFill>
                  <a:srgbClr val="FF0000"/>
                </a:solidFill>
              </a:rPr>
              <a:t>Mentors</a:t>
            </a:r>
          </a:p>
          <a:p>
            <a:r>
              <a:rPr lang="en-US" sz="2800" i="1" dirty="0" smtClean="0"/>
              <a:t>			</a:t>
            </a:r>
            <a:r>
              <a:rPr lang="en-US" sz="2800" i="1" dirty="0" smtClean="0">
                <a:solidFill>
                  <a:srgbClr val="00B050"/>
                </a:solidFill>
              </a:rPr>
              <a:t>Books</a:t>
            </a:r>
          </a:p>
          <a:p>
            <a:r>
              <a:rPr lang="en-US" sz="2800" i="1" dirty="0" smtClean="0"/>
              <a:t>					</a:t>
            </a:r>
            <a:r>
              <a:rPr lang="en-US" sz="2800" i="1" dirty="0" smtClean="0">
                <a:solidFill>
                  <a:srgbClr val="7030A0"/>
                </a:solidFill>
              </a:rPr>
              <a:t>Teachers</a:t>
            </a:r>
          </a:p>
          <a:p>
            <a:r>
              <a:rPr lang="en-US" sz="2800" i="1" dirty="0" smtClean="0"/>
              <a:t>							 </a:t>
            </a:r>
            <a:r>
              <a:rPr lang="en-US" sz="2800" i="1" dirty="0" smtClean="0">
                <a:solidFill>
                  <a:srgbClr val="FFC000"/>
                </a:solidFill>
              </a:rPr>
              <a:t>Instructors</a:t>
            </a:r>
            <a:endParaRPr lang="en-US" sz="2800" i="1" dirty="0">
              <a:solidFill>
                <a:srgbClr val="FFC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05400"/>
            <a:ext cx="9040813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1570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029200"/>
            <a:ext cx="9040813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Screen Shot 2014-10-13 at 5.02.4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0"/>
            <a:ext cx="3657600" cy="5029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" y="152400"/>
            <a:ext cx="6096000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99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O: </a:t>
            </a:r>
          </a:p>
          <a:p>
            <a:pPr algn="ctr"/>
            <a:r>
              <a:rPr lang="en-US" sz="8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OBSTACLES</a:t>
            </a:r>
            <a:endParaRPr lang="en-US" sz="8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8077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520940" cy="548640"/>
          </a:xfrm>
        </p:spPr>
        <p:txBody>
          <a:bodyPr/>
          <a:lstStyle/>
          <a:p>
            <a:pPr algn="ctr"/>
            <a:r>
              <a:rPr lang="en-US" sz="4800" dirty="0"/>
              <a:t>C</a:t>
            </a:r>
            <a:r>
              <a:rPr lang="en-US" sz="4800" dirty="0" smtClean="0"/>
              <a:t> – Citizenship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6933" y="914400"/>
            <a:ext cx="9144000" cy="1981200"/>
          </a:xfrm>
        </p:spPr>
        <p:txBody>
          <a:bodyPr>
            <a:normAutofit lnSpcReduction="10000"/>
          </a:bodyPr>
          <a:lstStyle/>
          <a:p>
            <a:pPr algn="ctr"/>
            <a:endParaRPr lang="en-US" sz="700" b="0" i="1" dirty="0">
              <a:solidFill>
                <a:srgbClr val="C00000"/>
              </a:solidFill>
            </a:endParaRPr>
          </a:p>
          <a:p>
            <a:pPr algn="ctr"/>
            <a:r>
              <a:rPr lang="en-US" sz="3600" b="0" i="1" dirty="0" smtClean="0">
                <a:solidFill>
                  <a:srgbClr val="C00000"/>
                </a:solidFill>
              </a:rPr>
              <a:t>“</a:t>
            </a:r>
            <a:r>
              <a:rPr lang="en-US" sz="3600" b="0" i="1" dirty="0" smtClean="0">
                <a:solidFill>
                  <a:srgbClr val="C00000"/>
                </a:solidFill>
              </a:rPr>
              <a:t>One disciplines </a:t>
            </a:r>
            <a:r>
              <a:rPr lang="en-US" sz="3600" b="0" i="1" dirty="0" smtClean="0">
                <a:solidFill>
                  <a:srgbClr val="C00000"/>
                </a:solidFill>
              </a:rPr>
              <a:t>himself, by doing </a:t>
            </a:r>
            <a:r>
              <a:rPr lang="en-US" sz="3600" b="0" i="1" dirty="0" smtClean="0">
                <a:solidFill>
                  <a:srgbClr val="C00000"/>
                </a:solidFill>
              </a:rPr>
              <a:t>positive things </a:t>
            </a:r>
            <a:r>
              <a:rPr lang="en-US" sz="3600" b="0" i="1" dirty="0" smtClean="0">
                <a:solidFill>
                  <a:srgbClr val="C00000"/>
                </a:solidFill>
              </a:rPr>
              <a:t>when there is </a:t>
            </a:r>
            <a:r>
              <a:rPr lang="en-US" sz="3600" b="0" i="1" dirty="0" smtClean="0">
                <a:solidFill>
                  <a:srgbClr val="C00000"/>
                </a:solidFill>
              </a:rPr>
              <a:t>no obligation</a:t>
            </a:r>
            <a:r>
              <a:rPr lang="en-US" sz="3600" b="0" i="1" dirty="0" smtClean="0">
                <a:solidFill>
                  <a:srgbClr val="C00000"/>
                </a:solidFill>
              </a:rPr>
              <a:t>”</a:t>
            </a:r>
          </a:p>
          <a:p>
            <a:pPr algn="ctr"/>
            <a:r>
              <a:rPr lang="en-US" sz="3600" b="0" i="1" dirty="0">
                <a:solidFill>
                  <a:srgbClr val="C00000"/>
                </a:solidFill>
              </a:rPr>
              <a:t>	</a:t>
            </a:r>
            <a:r>
              <a:rPr lang="en-US" sz="3600" b="0" i="1" dirty="0" smtClean="0">
                <a:solidFill>
                  <a:srgbClr val="C00000"/>
                </a:solidFill>
              </a:rPr>
              <a:t>				- VK</a:t>
            </a:r>
            <a:endParaRPr lang="en-US" sz="3600" b="0" i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81600"/>
            <a:ext cx="9040813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867" y="38100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WHEN NO ONE IS WATCHING!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8340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221</Words>
  <Application>Microsoft Macintosh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Angles</vt:lpstr>
      <vt:lpstr>     doIN’  big Things</vt:lpstr>
      <vt:lpstr>Connect with MYC:</vt:lpstr>
      <vt:lpstr>Where does doing something BIG start?</vt:lpstr>
      <vt:lpstr>essence of Value</vt:lpstr>
      <vt:lpstr>OK, I’m Confident,  NOW WHAT?</vt:lpstr>
      <vt:lpstr>F – follower</vt:lpstr>
      <vt:lpstr>F – Following</vt:lpstr>
      <vt:lpstr>PowerPoint Presentation</vt:lpstr>
      <vt:lpstr>C – Citizenship</vt:lpstr>
      <vt:lpstr>U – Understanding The Motivation</vt:lpstr>
      <vt:lpstr>PowerPoint Presentation</vt:lpstr>
    </vt:vector>
  </TitlesOfParts>
  <Company>Fort Hays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DOIN’ BIG THINGS “S-M-A-R-T” Workshop</dc:title>
  <dc:creator>fl116 user</dc:creator>
  <cp:lastModifiedBy>Vernon King</cp:lastModifiedBy>
  <cp:revision>17</cp:revision>
  <dcterms:created xsi:type="dcterms:W3CDTF">2014-04-02T03:50:43Z</dcterms:created>
  <dcterms:modified xsi:type="dcterms:W3CDTF">2014-10-13T22:07:49Z</dcterms:modified>
</cp:coreProperties>
</file>