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66" r:id="rId2"/>
    <p:sldId id="267" r:id="rId3"/>
    <p:sldId id="268" r:id="rId4"/>
    <p:sldId id="26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1208" y="2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924A0-71D7-6242-9ED6-77AD83D16CAE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8F213-20A6-E445-A7DE-AD9E7EAF80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2159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1A637-3997-3844-B47C-2E82B061619B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024212-5B6D-C34F-98CD-DDB3EDD9AE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79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24212-5B6D-C34F-98CD-DDB3EDD9AE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949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24212-5B6D-C34F-98CD-DDB3EDD9AEC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44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24212-5B6D-C34F-98CD-DDB3EDD9AE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63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24212-5B6D-C34F-98CD-DDB3EDD9AE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864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24212-5B6D-C34F-98CD-DDB3EDD9AE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03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24212-5B6D-C34F-98CD-DDB3EDD9AE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95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24212-5B6D-C34F-98CD-DDB3EDD9AE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157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24212-5B6D-C34F-98CD-DDB3EDD9AE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20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24212-5B6D-C34F-98CD-DDB3EDD9AE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457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24212-5B6D-C34F-98CD-DDB3EDD9AE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64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72BAB5-6F14-4FE5-9164-5422212378AC}" type="datetimeFigureOut">
              <a:rPr lang="en-US" smtClean="0"/>
              <a:t>10/13/14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071AD1F-0563-4FAA-BEDA-0D62A90B63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jpg"/><Relationship Id="rId5" Type="http://schemas.openxmlformats.org/officeDocument/2006/relationships/image" Target="../media/image7.jpg"/><Relationship Id="rId6" Type="http://schemas.openxmlformats.org/officeDocument/2006/relationships/image" Target="../media/image8.jpg"/><Relationship Id="rId7" Type="http://schemas.openxmlformats.org/officeDocument/2006/relationships/image" Target="../media/image9.jpeg"/><Relationship Id="rId8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2060222"/>
            <a:ext cx="3200400" cy="4800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219200" y="4038600"/>
            <a:ext cx="581942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Presented by: </a:t>
            </a:r>
          </a:p>
          <a:p>
            <a:pPr algn="ctr"/>
            <a:r>
              <a:rPr lang="en-US" sz="3600" b="1" i="1" dirty="0" smtClean="0">
                <a:latin typeface="Arial Black"/>
                <a:cs typeface="Arial Black"/>
              </a:rPr>
              <a:t>Vernon King Jr. </a:t>
            </a:r>
          </a:p>
          <a:p>
            <a:pPr algn="ctr"/>
            <a:r>
              <a:rPr lang="en-US" sz="2000" dirty="0" smtClean="0">
                <a:latin typeface="Arial Rounded MT Bold"/>
                <a:cs typeface="Arial Rounded MT Bold"/>
              </a:rPr>
              <a:t>C.E.O &amp; Founder of the </a:t>
            </a:r>
          </a:p>
          <a:p>
            <a:pPr algn="ctr"/>
            <a:r>
              <a:rPr lang="en-US" sz="2000" dirty="0" smtClean="0">
                <a:latin typeface="Arial Rounded MT Bold"/>
                <a:cs typeface="Arial Rounded MT Bold"/>
              </a:rPr>
              <a:t>Motivating Youth Company</a:t>
            </a:r>
            <a:endParaRPr lang="en-US" sz="2000" dirty="0">
              <a:latin typeface="Arial Rounded MT Bold"/>
              <a:cs typeface="Arial Rounded MT Bol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58674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Harlow Solid Italic" pitchFamily="82" charset="0"/>
              </a:rPr>
              <a:t>It’s your life, you should love it!</a:t>
            </a:r>
            <a:endParaRPr lang="en-US" dirty="0">
              <a:latin typeface="Harlow Solid Italic" pitchFamily="8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660" y="533400"/>
            <a:ext cx="9144000" cy="1600200"/>
          </a:xfrm>
        </p:spPr>
        <p:txBody>
          <a:bodyPr/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5400" dirty="0" err="1" smtClean="0"/>
              <a:t>doIN</a:t>
            </a:r>
            <a:r>
              <a:rPr lang="en-US" sz="5400" dirty="0" smtClean="0"/>
              <a:t>’  </a:t>
            </a:r>
            <a:r>
              <a:rPr lang="en-US" sz="16600" u="sng" dirty="0" smtClean="0">
                <a:solidFill>
                  <a:srgbClr val="FF0000"/>
                </a:solidFill>
                <a:latin typeface="Arial Black"/>
                <a:cs typeface="Arial Black"/>
              </a:rPr>
              <a:t>big</a:t>
            </a:r>
            <a:r>
              <a:rPr lang="en-US" sz="16600" dirty="0" smtClean="0">
                <a:solidFill>
                  <a:srgbClr val="FF0000"/>
                </a:solidFill>
                <a:latin typeface="Arial Black"/>
                <a:cs typeface="Arial Black"/>
              </a:rPr>
              <a:t> </a:t>
            </a:r>
            <a:r>
              <a:rPr lang="en-US" sz="4800" dirty="0" smtClean="0"/>
              <a:t>Things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13143" y="2514600"/>
            <a:ext cx="5943600" cy="1676400"/>
          </a:xfrm>
          <a:prstGeom prst="rect">
            <a:avLst/>
          </a:prstGeom>
          <a:noFill/>
        </p:spPr>
        <p:txBody>
          <a:bodyPr wrap="square" rtlCol="0">
            <a:prstTxWarp prst="textCanUp">
              <a:avLst/>
            </a:prstTxWarp>
            <a:spAutoFit/>
          </a:bodyPr>
          <a:lstStyle/>
          <a:p>
            <a:pPr algn="ctr"/>
            <a:r>
              <a:rPr lang="en-US" sz="9600" b="1" u="sng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odoni MT Black" pitchFamily="18" charset="0"/>
              </a:rPr>
              <a:t>S.M.A.R.T</a:t>
            </a:r>
            <a:endParaRPr lang="en-US" sz="4800" b="1" u="sng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Bodoni MT Black" pitchFamily="18" charset="0"/>
            </a:endParaRPr>
          </a:p>
          <a:p>
            <a:pPr algn="ctr"/>
            <a:endParaRPr lang="en-US" sz="1200" dirty="0"/>
          </a:p>
        </p:txBody>
      </p:sp>
      <p:pic>
        <p:nvPicPr>
          <p:cNvPr id="12" name="Picture 11" descr="MainLog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" y="4343400"/>
            <a:ext cx="2418733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42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140" y="685800"/>
            <a:ext cx="911586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900" dirty="0" smtClean="0">
                <a:solidFill>
                  <a:srgbClr val="00B050"/>
                </a:solidFill>
              </a:rPr>
              <a:t>WIN BIG</a:t>
            </a:r>
            <a:endParaRPr lang="en-US" sz="19900" dirty="0">
              <a:solidFill>
                <a:srgbClr val="00B05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9177508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1689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474" y="304800"/>
            <a:ext cx="7520940" cy="54864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Connect with MYC: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89" y="1026100"/>
            <a:ext cx="1098550" cy="109855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2667000"/>
            <a:ext cx="1223962" cy="122396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4600"/>
            <a:ext cx="1570757" cy="8577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00" b="10618"/>
          <a:stretch/>
        </p:blipFill>
        <p:spPr>
          <a:xfrm>
            <a:off x="6096000" y="990600"/>
            <a:ext cx="2118081" cy="11577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64" t="22424" r="33271" b="21720"/>
          <a:stretch/>
        </p:blipFill>
        <p:spPr>
          <a:xfrm>
            <a:off x="228600" y="3733800"/>
            <a:ext cx="917248" cy="9172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97358" y="1371600"/>
            <a:ext cx="3271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Motivating Youth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4992636" y="3810000"/>
            <a:ext cx="4151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MYC@MOTIVATINGYOUTH.ORG 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0" y="25908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MYC_LIFE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4800600" y="2089693"/>
            <a:ext cx="4306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WWW.MOTIVATINGYOUTH.COM 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219200" y="3886200"/>
            <a:ext cx="28956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Motivating Youth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97971" y="5309787"/>
            <a:ext cx="88862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7200" dirty="0">
                <a:solidFill>
                  <a:srgbClr val="FFFF00"/>
                </a:solidFill>
              </a:rPr>
              <a:t>DOIN’ BIG THINGS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90600" y="4572000"/>
            <a:ext cx="75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(Check your brochures for this information)</a:t>
            </a:r>
            <a:endParaRPr lang="en-US" sz="28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" name="Picture 2" descr="MainLogo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2667000"/>
            <a:ext cx="1601133" cy="119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122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algn="ctr"/>
            <a:r>
              <a:rPr lang="en-US" dirty="0" smtClean="0"/>
              <a:t>Where does doing something </a:t>
            </a:r>
            <a:r>
              <a:rPr lang="en-US" sz="7200" b="1" cap="none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BIG</a:t>
            </a:r>
            <a:r>
              <a:rPr lang="en-US" dirty="0" smtClean="0"/>
              <a:t> start?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995952"/>
            <a:ext cx="13716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smtClean="0"/>
              <a:t>1</a:t>
            </a:r>
            <a:endParaRPr lang="en-US" sz="11500" dirty="0"/>
          </a:p>
        </p:txBody>
      </p:sp>
      <p:sp>
        <p:nvSpPr>
          <p:cNvPr id="7" name="Rectangle 6"/>
          <p:cNvSpPr/>
          <p:nvPr/>
        </p:nvSpPr>
        <p:spPr>
          <a:xfrm>
            <a:off x="2590800" y="5113660"/>
            <a:ext cx="90601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dirty="0"/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5105400" y="5128615"/>
            <a:ext cx="90601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dirty="0"/>
              <a:t>3</a:t>
            </a:r>
          </a:p>
        </p:txBody>
      </p:sp>
      <p:sp>
        <p:nvSpPr>
          <p:cNvPr id="9" name="Rectangle 8"/>
          <p:cNvSpPr/>
          <p:nvPr/>
        </p:nvSpPr>
        <p:spPr>
          <a:xfrm>
            <a:off x="7848600" y="5142146"/>
            <a:ext cx="90601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600" dirty="0"/>
              <a:t>4</a:t>
            </a:r>
          </a:p>
        </p:txBody>
      </p:sp>
      <p:pic>
        <p:nvPicPr>
          <p:cNvPr id="6" name="Picture 5" descr="BBALL SPALDIN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914400"/>
            <a:ext cx="41910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48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520940" cy="548640"/>
          </a:xfrm>
        </p:spPr>
        <p:txBody>
          <a:bodyPr/>
          <a:lstStyle/>
          <a:p>
            <a:pPr algn="ctr"/>
            <a:r>
              <a:rPr lang="en-US" sz="4800" b="1" i="1" dirty="0" smtClean="0">
                <a:solidFill>
                  <a:srgbClr val="FF0000"/>
                </a:solidFill>
                <a:latin typeface="Arial Black"/>
                <a:cs typeface="Arial Black"/>
              </a:rPr>
              <a:t>essence of Value</a:t>
            </a:r>
            <a:endParaRPr lang="en-US" sz="4800" b="1" i="1" dirty="0">
              <a:solidFill>
                <a:srgbClr val="FF0000"/>
              </a:solidFill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520940" cy="3579849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Knowing your essence of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(What makes you,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 is the key, to the </a:t>
            </a:r>
            <a:r>
              <a:rPr lang="en-US" sz="14800" i="1" u="sng" dirty="0" smtClean="0">
                <a:latin typeface="Times New Roman" pitchFamily="18" charset="0"/>
                <a:cs typeface="Times New Roman" pitchFamily="18" charset="0"/>
              </a:rPr>
              <a:t>confidence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that you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to achieve </a:t>
            </a:r>
          </a:p>
          <a:p>
            <a:pPr algn="ctr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BIG, HUGE, GIGANTIC, 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THINGS!</a:t>
            </a:r>
            <a:endParaRPr lang="en-US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5334000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FFFF00"/>
                </a:solidFill>
              </a:rPr>
              <a:t>DOIN’ BIG THINGS</a:t>
            </a:r>
            <a:endParaRPr lang="en-US" sz="7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194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520940" cy="1447800"/>
          </a:xfrm>
        </p:spPr>
        <p:txBody>
          <a:bodyPr/>
          <a:lstStyle/>
          <a:p>
            <a:pPr algn="ctr"/>
            <a:r>
              <a:rPr lang="en-US" sz="9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 – Specific</a:t>
            </a:r>
            <a:r>
              <a:rPr lang="en-US" sz="9600" dirty="0" smtClean="0"/>
              <a:t/>
            </a:r>
            <a:br>
              <a:rPr lang="en-US" sz="9600" dirty="0" smtClean="0"/>
            </a:br>
            <a:r>
              <a:rPr lang="en-US" sz="2400" dirty="0" smtClean="0">
                <a:solidFill>
                  <a:srgbClr val="FF0000"/>
                </a:solidFill>
                <a:latin typeface="Arial Black"/>
                <a:cs typeface="Arial Black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latin typeface="Arial Black"/>
                <a:cs typeface="Arial Black"/>
              </a:rPr>
              <a:t>your</a:t>
            </a:r>
            <a:r>
              <a:rPr lang="en-US" sz="2400" dirty="0" smtClean="0">
                <a:solidFill>
                  <a:srgbClr val="FF0000"/>
                </a:solidFill>
                <a:latin typeface="Arial Black"/>
                <a:cs typeface="Arial Black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Arial Black"/>
                <a:cs typeface="Arial Black"/>
              </a:rPr>
              <a:t>Exact Goal)</a:t>
            </a:r>
            <a:endParaRPr lang="en-US" sz="7200" dirty="0">
              <a:solidFill>
                <a:srgbClr val="FF0000"/>
              </a:solidFill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5" y="2133600"/>
            <a:ext cx="9144000" cy="10668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Arial Black"/>
                <a:cs typeface="Arial Black"/>
              </a:rPr>
              <a:t>When setting a goal be </a:t>
            </a:r>
            <a:r>
              <a:rPr lang="en-US" sz="3200" u="sng" dirty="0" smtClean="0">
                <a:latin typeface="Arial Black"/>
                <a:cs typeface="Arial Black"/>
              </a:rPr>
              <a:t>specific</a:t>
            </a:r>
            <a:r>
              <a:rPr lang="en-US" sz="3200" dirty="0" smtClean="0">
                <a:latin typeface="Arial Black"/>
                <a:cs typeface="Arial Black"/>
              </a:rPr>
              <a:t> </a:t>
            </a:r>
            <a:r>
              <a:rPr lang="en-US" sz="3200" dirty="0" smtClean="0">
                <a:latin typeface="Arial Black"/>
                <a:cs typeface="Arial Black"/>
              </a:rPr>
              <a:t>in what </a:t>
            </a:r>
            <a:r>
              <a:rPr lang="en-US" sz="3200" dirty="0" smtClean="0">
                <a:latin typeface="Arial Black"/>
                <a:cs typeface="Arial Black"/>
              </a:rPr>
              <a:t>you are trying to accomplish</a:t>
            </a:r>
            <a:r>
              <a:rPr lang="en-US" sz="3200" dirty="0" smtClean="0">
                <a:latin typeface="Arial Black"/>
                <a:cs typeface="Arial Black"/>
              </a:rPr>
              <a:t>!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7" y="5105400"/>
            <a:ext cx="9040813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3657600"/>
            <a:ext cx="91440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EXAMPLE: Instead </a:t>
            </a:r>
            <a:r>
              <a:rPr lang="en-US" sz="2800" dirty="0"/>
              <a:t>of, </a:t>
            </a:r>
            <a:r>
              <a:rPr lang="en-US" sz="2800" dirty="0" smtClean="0"/>
              <a:t>“I </a:t>
            </a:r>
            <a:r>
              <a:rPr lang="en-US" sz="2800" dirty="0"/>
              <a:t>want to start a </a:t>
            </a:r>
            <a:r>
              <a:rPr lang="en-US" sz="2800" dirty="0" smtClean="0"/>
              <a:t>Business”</a:t>
            </a:r>
            <a:endParaRPr lang="en-US" sz="2800" dirty="0"/>
          </a:p>
          <a:p>
            <a:pPr algn="ctr"/>
            <a:r>
              <a:rPr lang="en-US" sz="3200" dirty="0">
                <a:solidFill>
                  <a:srgbClr val="000090"/>
                </a:solidFill>
              </a:rPr>
              <a:t>Say, </a:t>
            </a:r>
            <a:r>
              <a:rPr lang="en-US" sz="3200" dirty="0" smtClean="0">
                <a:solidFill>
                  <a:srgbClr val="000090"/>
                </a:solidFill>
              </a:rPr>
              <a:t>“I </a:t>
            </a:r>
            <a:r>
              <a:rPr lang="en-US" sz="3200" dirty="0">
                <a:solidFill>
                  <a:srgbClr val="000090"/>
                </a:solidFill>
              </a:rPr>
              <a:t>want to start a business working with kids, teens &amp; young </a:t>
            </a:r>
            <a:r>
              <a:rPr lang="en-US" sz="3200" dirty="0" smtClean="0">
                <a:solidFill>
                  <a:srgbClr val="000090"/>
                </a:solidFill>
              </a:rPr>
              <a:t>adults”</a:t>
            </a:r>
            <a:endParaRPr lang="en-US" sz="32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100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 – Measurable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1800" dirty="0" smtClean="0">
                <a:solidFill>
                  <a:srgbClr val="FF0000"/>
                </a:solidFill>
                <a:latin typeface="Arial Black"/>
                <a:cs typeface="Arial Black"/>
              </a:rPr>
              <a:t>(The time </a:t>
            </a:r>
            <a:r>
              <a:rPr lang="en-US" sz="1800" dirty="0" smtClean="0">
                <a:solidFill>
                  <a:srgbClr val="FF0000"/>
                </a:solidFill>
                <a:latin typeface="Arial Black"/>
                <a:cs typeface="Arial Black"/>
              </a:rPr>
              <a:t>YOU </a:t>
            </a:r>
            <a:r>
              <a:rPr lang="en-US" sz="1800" dirty="0" smtClean="0">
                <a:solidFill>
                  <a:srgbClr val="FF0000"/>
                </a:solidFill>
                <a:latin typeface="Arial Black"/>
                <a:cs typeface="Arial Black"/>
              </a:rPr>
              <a:t>will need to complete </a:t>
            </a:r>
            <a:r>
              <a:rPr lang="en-US" sz="1800" dirty="0" err="1" smtClean="0">
                <a:solidFill>
                  <a:srgbClr val="FF0000"/>
                </a:solidFill>
                <a:latin typeface="Arial Black"/>
                <a:cs typeface="Arial Black"/>
              </a:rPr>
              <a:t>thAT</a:t>
            </a:r>
            <a:r>
              <a:rPr lang="en-US" sz="1800" dirty="0" smtClean="0">
                <a:solidFill>
                  <a:srgbClr val="FF0000"/>
                </a:solidFill>
                <a:latin typeface="Arial Black"/>
                <a:cs typeface="Arial Black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Arial Black"/>
                <a:cs typeface="Arial Black"/>
              </a:rPr>
              <a:t>goal)</a:t>
            </a:r>
            <a:endParaRPr lang="en-US" sz="6000" dirty="0">
              <a:solidFill>
                <a:srgbClr val="FF0000"/>
              </a:solidFill>
              <a:latin typeface="Arial Black"/>
              <a:cs typeface="Arial Black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029200"/>
            <a:ext cx="9040813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3276600"/>
            <a:ext cx="9067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solidFill>
                  <a:srgbClr val="000090"/>
                </a:solidFill>
              </a:rPr>
              <a:t>ASK YOURSELF: </a:t>
            </a:r>
            <a:endParaRPr lang="en-US" sz="4800" b="1" u="sng" dirty="0" smtClean="0">
              <a:solidFill>
                <a:srgbClr val="000090"/>
              </a:solidFill>
            </a:endParaRPr>
          </a:p>
          <a:p>
            <a:pPr algn="ctr"/>
            <a:r>
              <a:rPr lang="en-US" sz="2400" dirty="0" smtClean="0">
                <a:solidFill>
                  <a:srgbClr val="000090"/>
                </a:solidFill>
              </a:rPr>
              <a:t>Did </a:t>
            </a:r>
            <a:r>
              <a:rPr lang="en-US" sz="2400" dirty="0">
                <a:solidFill>
                  <a:srgbClr val="000090"/>
                </a:solidFill>
              </a:rPr>
              <a:t>the goal you set, allow you to predict the time of completion around the rest of the things going on in your daily life?</a:t>
            </a:r>
          </a:p>
          <a:p>
            <a:endParaRPr lang="en-US" dirty="0">
              <a:solidFill>
                <a:srgbClr val="000090"/>
              </a:solidFill>
            </a:endParaRPr>
          </a:p>
        </p:txBody>
      </p:sp>
      <p:pic>
        <p:nvPicPr>
          <p:cNvPr id="6" name="Picture 5" descr="Clock-Coloring-Pages-Preschool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447800"/>
            <a:ext cx="2209800" cy="2509053"/>
          </a:xfrm>
          <a:prstGeom prst="rect">
            <a:avLst/>
          </a:prstGeom>
        </p:spPr>
      </p:pic>
      <p:pic>
        <p:nvPicPr>
          <p:cNvPr id="8" name="Picture 7" descr="Clock-Coloring-Pages-Preschool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1447800"/>
            <a:ext cx="2286000" cy="2595572"/>
          </a:xfrm>
          <a:prstGeom prst="rect">
            <a:avLst/>
          </a:prstGeom>
        </p:spPr>
      </p:pic>
      <p:pic>
        <p:nvPicPr>
          <p:cNvPr id="9" name="Picture 8" descr="Clock-Coloring-Pages-Preschool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447800"/>
            <a:ext cx="1752600" cy="1989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077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548640"/>
          </a:xfrm>
        </p:spPr>
        <p:txBody>
          <a:bodyPr/>
          <a:lstStyle/>
          <a:p>
            <a:pPr algn="ctr"/>
            <a:r>
              <a:rPr lang="en-US" sz="6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 – Action Required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>
                <a:solidFill>
                  <a:srgbClr val="FF0000"/>
                </a:solidFill>
                <a:latin typeface="Arial Black"/>
                <a:cs typeface="Arial Black"/>
              </a:rPr>
              <a:t>(</a:t>
            </a:r>
            <a:r>
              <a:rPr lang="en-US" sz="2000" dirty="0" smtClean="0">
                <a:solidFill>
                  <a:srgbClr val="FF0000"/>
                </a:solidFill>
                <a:latin typeface="Arial Black"/>
                <a:cs typeface="Arial Black"/>
              </a:rPr>
              <a:t>Steps </a:t>
            </a:r>
            <a:r>
              <a:rPr lang="en-US" sz="2000" dirty="0" smtClean="0">
                <a:solidFill>
                  <a:srgbClr val="FF0000"/>
                </a:solidFill>
                <a:latin typeface="Arial Black"/>
                <a:cs typeface="Arial Black"/>
              </a:rPr>
              <a:t>I need to </a:t>
            </a:r>
            <a:r>
              <a:rPr lang="en-US" sz="2000" dirty="0" smtClean="0">
                <a:solidFill>
                  <a:srgbClr val="FF0000"/>
                </a:solidFill>
                <a:latin typeface="Arial Black"/>
                <a:cs typeface="Arial Black"/>
              </a:rPr>
              <a:t>take)</a:t>
            </a:r>
            <a:endParaRPr lang="en-US" sz="2000" dirty="0">
              <a:solidFill>
                <a:srgbClr val="FF0000"/>
              </a:solidFill>
              <a:latin typeface="Arial Black"/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200399"/>
            <a:ext cx="9144000" cy="1752601"/>
          </a:xfrm>
        </p:spPr>
        <p:txBody>
          <a:bodyPr>
            <a:normAutofit fontScale="25000" lnSpcReduction="20000"/>
          </a:bodyPr>
          <a:lstStyle/>
          <a:p>
            <a:pPr algn="ctr"/>
            <a:endParaRPr lang="en-US" sz="2000" b="0" i="1" dirty="0" smtClean="0"/>
          </a:p>
          <a:p>
            <a:pPr algn="ctr"/>
            <a:endParaRPr lang="en-US" sz="2000" b="0" i="1" dirty="0"/>
          </a:p>
          <a:p>
            <a:pPr algn="ctr"/>
            <a:r>
              <a:rPr lang="en-US" sz="32000" b="0" i="1" dirty="0" smtClean="0"/>
              <a:t>1</a:t>
            </a:r>
            <a:r>
              <a:rPr lang="en-US" sz="32000" b="0" i="1" baseline="30000" dirty="0" smtClean="0"/>
              <a:t>st</a:t>
            </a:r>
            <a:r>
              <a:rPr lang="en-US" sz="32000" b="0" i="1" dirty="0" smtClean="0"/>
              <a:t>  = RESEARCH</a:t>
            </a:r>
            <a:endParaRPr lang="en-US" sz="32000" b="0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181600"/>
            <a:ext cx="9040813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 descr="7-steps-to-freedom.jpg"/>
          <p:cNvPicPr>
            <a:picLocks noChangeAspect="1"/>
          </p:cNvPicPr>
          <p:nvPr/>
        </p:nvPicPr>
        <p:blipFill rotWithShape="1">
          <a:blip r:embed="rId4">
            <a:alphaModFix amt="4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4" t="26406" r="12954" b="4699"/>
          <a:stretch/>
        </p:blipFill>
        <p:spPr>
          <a:xfrm rot="753826">
            <a:off x="902382" y="1592546"/>
            <a:ext cx="7164583" cy="20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340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520940" cy="548640"/>
          </a:xfrm>
        </p:spPr>
        <p:txBody>
          <a:bodyPr/>
          <a:lstStyle/>
          <a:p>
            <a:pPr algn="ctr"/>
            <a:r>
              <a:rPr lang="en-US" sz="9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 – Relevant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en-US" sz="4000" dirty="0" smtClean="0">
                <a:solidFill>
                  <a:srgbClr val="FF0000"/>
                </a:solidFill>
              </a:rPr>
              <a:t>(The Motivation)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2438400"/>
            <a:ext cx="6705600" cy="1371600"/>
          </a:xfrm>
        </p:spPr>
        <p:txBody>
          <a:bodyPr>
            <a:noAutofit/>
          </a:bodyPr>
          <a:lstStyle/>
          <a:p>
            <a:pPr algn="ctr"/>
            <a:r>
              <a:rPr lang="en-US" sz="8000" u="sng" dirty="0" smtClean="0">
                <a:solidFill>
                  <a:srgbClr val="0000FF"/>
                </a:solidFill>
              </a:rPr>
              <a:t>ASK YOURSELF</a:t>
            </a:r>
            <a:r>
              <a:rPr lang="en-US" sz="1100" u="sng" dirty="0">
                <a:solidFill>
                  <a:srgbClr val="0000FF"/>
                </a:solidFill>
              </a:rPr>
              <a:t/>
            </a:r>
            <a:br>
              <a:rPr lang="en-US" sz="1100" u="sng" dirty="0">
                <a:solidFill>
                  <a:srgbClr val="0000FF"/>
                </a:solidFill>
              </a:rPr>
            </a:br>
            <a:endParaRPr lang="en-US" sz="1100" b="0" dirty="0" smtClean="0">
              <a:solidFill>
                <a:schemeClr val="accent2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029200"/>
            <a:ext cx="9040813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3657600"/>
            <a:ext cx="9067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2"/>
                </a:solidFill>
              </a:rPr>
              <a:t>WHY IS THIS IMPARTANT?</a:t>
            </a:r>
          </a:p>
          <a:p>
            <a:pPr algn="ctr"/>
            <a:r>
              <a:rPr lang="en-US" sz="2400" dirty="0"/>
              <a:t>To society?  To the world? To my family?  My Career? </a:t>
            </a:r>
          </a:p>
          <a:p>
            <a:pPr algn="ctr"/>
            <a:r>
              <a:rPr lang="en-US" sz="2400" dirty="0"/>
              <a:t>My Job? My Image?</a:t>
            </a:r>
          </a:p>
          <a:p>
            <a:endParaRPr lang="en-US" dirty="0"/>
          </a:p>
        </p:txBody>
      </p:sp>
      <p:pic>
        <p:nvPicPr>
          <p:cNvPr id="5" name="Picture 4" descr="Hard Lateral Thinking Puzzl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2286000" cy="310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345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548640"/>
          </a:xfrm>
        </p:spPr>
        <p:txBody>
          <a:bodyPr/>
          <a:lstStyle/>
          <a:p>
            <a:pPr algn="ctr"/>
            <a:r>
              <a:rPr lang="en-US" sz="166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 – </a:t>
            </a:r>
            <a:r>
              <a:rPr lang="en-US" sz="166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Track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181600"/>
            <a:ext cx="9040813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 descr="keep-track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981200"/>
            <a:ext cx="5943600" cy="3094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127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244</TotalTime>
  <Words>235</Words>
  <Application>Microsoft Macintosh PowerPoint</Application>
  <PresentationFormat>On-screen Show (4:3)</PresentationFormat>
  <Paragraphs>55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Angles</vt:lpstr>
      <vt:lpstr>     doIN’  big Things</vt:lpstr>
      <vt:lpstr>Connect with MYC:</vt:lpstr>
      <vt:lpstr>Where does doing something BIG start?</vt:lpstr>
      <vt:lpstr>essence of Value</vt:lpstr>
      <vt:lpstr>S – Specific (your Exact Goal)</vt:lpstr>
      <vt:lpstr>M – Measurable (The time YOU will need to complete thAT goal)</vt:lpstr>
      <vt:lpstr>A – Action Required (Steps I need to take)</vt:lpstr>
      <vt:lpstr>R – Relevant (The Motivation)</vt:lpstr>
      <vt:lpstr>T – Track</vt:lpstr>
      <vt:lpstr>PowerPoint Presentation</vt:lpstr>
    </vt:vector>
  </TitlesOfParts>
  <Company>Fort Hays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DOIN’ BIG THINGS “S-M-A-R-T” Workshop</dc:title>
  <dc:creator>fl116 user</dc:creator>
  <cp:lastModifiedBy>Vernon King</cp:lastModifiedBy>
  <cp:revision>12</cp:revision>
  <dcterms:created xsi:type="dcterms:W3CDTF">2014-04-02T03:50:43Z</dcterms:created>
  <dcterms:modified xsi:type="dcterms:W3CDTF">2014-10-13T23:03:46Z</dcterms:modified>
</cp:coreProperties>
</file>