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59" r:id="rId4"/>
    <p:sldId id="260" r:id="rId5"/>
    <p:sldId id="266" r:id="rId6"/>
    <p:sldId id="261" r:id="rId7"/>
    <p:sldId id="262" r:id="rId8"/>
    <p:sldId id="263" r:id="rId9"/>
    <p:sldId id="273" r:id="rId10"/>
    <p:sldId id="265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A62268-5A6A-4384-AEA9-4DE8F300FE4A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A8D15-BD3C-4D78-94D2-B2B488D7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7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631A9D-4294-433C-B6F6-E5A4E9D05992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38FE29-6786-44B2-8541-1D612FD76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4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BAB5-6F14-4FE5-9164-5422212378A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D1F-0563-4FAA-BEDA-0D62A90B6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BAB5-6F14-4FE5-9164-5422212378A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D1F-0563-4FAA-BEDA-0D62A90B6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BAB5-6F14-4FE5-9164-5422212378A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D1F-0563-4FAA-BEDA-0D62A90B6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BAB5-6F14-4FE5-9164-5422212378A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D1F-0563-4FAA-BEDA-0D62A90B6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BAB5-6F14-4FE5-9164-5422212378A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D1F-0563-4FAA-BEDA-0D62A90B6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BAB5-6F14-4FE5-9164-5422212378A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D1F-0563-4FAA-BEDA-0D62A90B63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BAB5-6F14-4FE5-9164-5422212378A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D1F-0563-4FAA-BEDA-0D62A90B6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BAB5-6F14-4FE5-9164-5422212378A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D1F-0563-4FAA-BEDA-0D62A90B6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BAB5-6F14-4FE5-9164-5422212378A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D1F-0563-4FAA-BEDA-0D62A90B6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BAB5-6F14-4FE5-9164-5422212378A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71AD1F-0563-4FAA-BEDA-0D62A90B6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BAB5-6F14-4FE5-9164-5422212378A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AD1F-0563-4FAA-BEDA-0D62A90B63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72BAB5-6F14-4FE5-9164-5422212378AC}" type="datetimeFigureOut">
              <a:rPr lang="en-US" smtClean="0"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071AD1F-0563-4FAA-BEDA-0D62A90B63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65062"/>
            <a:ext cx="3352800" cy="50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67000" y="3461252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Presented by: </a:t>
            </a:r>
          </a:p>
          <a:p>
            <a:pPr algn="ctr"/>
            <a:r>
              <a:rPr lang="en-US" sz="3200" i="1" dirty="0" smtClean="0"/>
              <a:t>Vernon King Jr. </a:t>
            </a:r>
          </a:p>
          <a:p>
            <a:pPr algn="ctr"/>
            <a:r>
              <a:rPr lang="en-US" dirty="0" smtClean="0"/>
              <a:t>C.E.O &amp; Founder of the Motivating Youth Company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52293" y="5105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arlow Solid Italic" pitchFamily="82" charset="0"/>
              </a:rPr>
              <a:t>It’s your life, you should love it!</a:t>
            </a:r>
            <a:endParaRPr lang="en-US" dirty="0">
              <a:latin typeface="Harlow Solid Italic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990600" y="762000"/>
            <a:ext cx="9590440" cy="1204306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>	</a:t>
            </a:r>
            <a:r>
              <a:rPr lang="en-US" sz="1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.M.P.A.C.T</a:t>
            </a:r>
            <a:r>
              <a:rPr lang="en-US" sz="4800" dirty="0" smtClean="0"/>
              <a:t>		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-685800" y="1786782"/>
            <a:ext cx="60960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/>
          </a:p>
          <a:p>
            <a:pPr algn="ctr"/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WORKSHOP</a:t>
            </a:r>
          </a:p>
          <a:p>
            <a:pPr algn="ctr"/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99" y="3960231"/>
            <a:ext cx="3801021" cy="28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3276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 new roman"/>
              </a:rPr>
              <a:t>What are some tools you can use to continue your IMPACT into those individuals lives?</a:t>
            </a:r>
            <a:endParaRPr lang="en-US" sz="5400" dirty="0">
              <a:latin typeface="Time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572000"/>
            <a:ext cx="8077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600" b="1" dirty="0">
                <a:solidFill>
                  <a:srgbClr val="FF0000"/>
                </a:solidFill>
              </a:rPr>
              <a:t>I</a:t>
            </a:r>
            <a:r>
              <a:rPr lang="en-US" sz="9600" b="1" dirty="0">
                <a:solidFill>
                  <a:srgbClr val="000000"/>
                </a:solidFill>
              </a:rPr>
              <a:t>.M.P.A.C.T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330"/>
            <a:ext cx="1775549" cy="1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– Ways to Inspire/Motivate oneself?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471372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dirty="0" smtClean="0"/>
              <a:t>Mental:</a:t>
            </a:r>
          </a:p>
          <a:p>
            <a:pPr>
              <a:buAutoNum type="arabicParenR"/>
            </a:pPr>
            <a:r>
              <a:rPr lang="en-US" dirty="0" smtClean="0"/>
              <a:t>Mentors</a:t>
            </a:r>
          </a:p>
          <a:p>
            <a:pPr>
              <a:buAutoNum type="arabicParenR"/>
            </a:pPr>
            <a:r>
              <a:rPr lang="en-US" dirty="0" smtClean="0"/>
              <a:t>Books</a:t>
            </a:r>
          </a:p>
          <a:p>
            <a:pPr>
              <a:buAutoNum type="arabicParenR"/>
            </a:pPr>
            <a:r>
              <a:rPr lang="en-US" dirty="0" smtClean="0"/>
              <a:t>Stories</a:t>
            </a:r>
          </a:p>
          <a:p>
            <a:pPr>
              <a:buAutoNum type="arabicParenR"/>
            </a:pPr>
            <a:r>
              <a:rPr lang="en-US" dirty="0" smtClean="0"/>
              <a:t>Personal story that influenced you in the past</a:t>
            </a:r>
          </a:p>
          <a:p>
            <a:pPr>
              <a:buAutoNum type="arabicParenR"/>
            </a:pPr>
            <a:r>
              <a:rPr lang="en-US" dirty="0" smtClean="0"/>
              <a:t>Quotes</a:t>
            </a:r>
          </a:p>
          <a:p>
            <a:pPr>
              <a:buAutoNum type="arabicParenR"/>
            </a:pPr>
            <a:r>
              <a:rPr lang="en-US" dirty="0" smtClean="0"/>
              <a:t>Religious practices</a:t>
            </a:r>
          </a:p>
          <a:p>
            <a:pPr>
              <a:buAutoNum type="arabicParenR"/>
            </a:pPr>
            <a:endParaRPr lang="en-US" dirty="0"/>
          </a:p>
          <a:p>
            <a:pPr marL="0" indent="0"/>
            <a:r>
              <a:rPr lang="en-US" sz="1700" dirty="0" smtClean="0"/>
              <a:t>Physical: </a:t>
            </a:r>
          </a:p>
          <a:p>
            <a:pPr marL="0" indent="0"/>
            <a:r>
              <a:rPr lang="en-US" dirty="0" smtClean="0"/>
              <a:t>1) DO YOU NEED YOUR COFFEE? </a:t>
            </a:r>
            <a:br>
              <a:rPr lang="en-US" dirty="0" smtClean="0"/>
            </a:br>
            <a:r>
              <a:rPr lang="en-US" dirty="0" smtClean="0"/>
              <a:t>(Lovely Girlfriend)</a:t>
            </a:r>
          </a:p>
          <a:p>
            <a:pPr marL="0" indent="0"/>
            <a:r>
              <a:rPr lang="en-US" dirty="0" smtClean="0"/>
              <a:t>2) Exercise…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4705767"/>
            <a:ext cx="8077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600" b="1" dirty="0">
                <a:solidFill>
                  <a:srgbClr val="FF0000"/>
                </a:solidFill>
              </a:rPr>
              <a:t>I</a:t>
            </a:r>
            <a:r>
              <a:rPr lang="en-US" sz="9600" b="1" dirty="0">
                <a:solidFill>
                  <a:srgbClr val="000000"/>
                </a:solidFill>
              </a:rPr>
              <a:t>.M.P.A.C.T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4156"/>
            <a:ext cx="1775549" cy="1323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153080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/>
              <a:t> – Ways I can Motivate my staff, teachers, students?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6519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dirty="0" smtClean="0">
                <a:latin typeface="Time new roman"/>
              </a:rPr>
              <a:t>Motivational </a:t>
            </a:r>
            <a:r>
              <a:rPr lang="en-US" sz="2000" dirty="0">
                <a:latin typeface="Time new roman"/>
              </a:rPr>
              <a:t>t</a:t>
            </a:r>
            <a:r>
              <a:rPr lang="en-US" sz="2000" dirty="0" smtClean="0">
                <a:latin typeface="Time new roman"/>
              </a:rPr>
              <a:t>ips students like to see/hear, to get them motivated for a presentation opportunity.</a:t>
            </a:r>
          </a:p>
          <a:p>
            <a:pPr algn="ctr"/>
            <a:endParaRPr lang="en-US" sz="2000" dirty="0" smtClean="0">
              <a:latin typeface="Time new roman"/>
            </a:endParaRPr>
          </a:p>
          <a:p>
            <a:pPr algn="ctr"/>
            <a:endParaRPr lang="en-US" sz="1900" i="1" dirty="0" smtClean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705767"/>
            <a:ext cx="8077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600" b="1" dirty="0">
                <a:solidFill>
                  <a:srgbClr val="FF0000"/>
                </a:solidFill>
              </a:rPr>
              <a:t>I</a:t>
            </a:r>
            <a:r>
              <a:rPr lang="en-US" sz="9600" b="1" dirty="0">
                <a:solidFill>
                  <a:srgbClr val="000000"/>
                </a:solidFill>
              </a:rPr>
              <a:t>.M.P.A.C.T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20574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Time new roman"/>
              </a:rPr>
              <a:t>   </a:t>
            </a:r>
            <a:r>
              <a:rPr lang="en-US" sz="1600" b="1" dirty="0" smtClean="0">
                <a:latin typeface="Time new roman"/>
              </a:rPr>
              <a:t>Articulation </a:t>
            </a:r>
            <a:r>
              <a:rPr lang="en-US" sz="1600" b="1" dirty="0">
                <a:latin typeface="Time new roman"/>
              </a:rPr>
              <a:t>Theory </a:t>
            </a:r>
            <a:r>
              <a:rPr lang="en-US" sz="1600" dirty="0">
                <a:latin typeface="Time new roman"/>
              </a:rPr>
              <a:t>– What does this subject have to do with my life, </a:t>
            </a:r>
            <a:r>
              <a:rPr lang="en-US" sz="1600" dirty="0" smtClean="0">
                <a:latin typeface="Time new roman"/>
              </a:rPr>
              <a:t>and/or to this society?</a:t>
            </a:r>
            <a:endParaRPr lang="en-US" sz="1600" i="1" dirty="0">
              <a:latin typeface="Time new roman"/>
            </a:endParaRPr>
          </a:p>
          <a:p>
            <a:endParaRPr lang="en-US" i="1" dirty="0">
              <a:latin typeface="Time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Time new roman"/>
              </a:rPr>
              <a:t>Competitions</a:t>
            </a:r>
            <a:r>
              <a:rPr lang="en-US" dirty="0">
                <a:latin typeface="Time new roman"/>
              </a:rPr>
              <a:t> at the end of the lesson!</a:t>
            </a:r>
          </a:p>
          <a:p>
            <a:endParaRPr lang="en-US" dirty="0">
              <a:latin typeface="Time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 new roman"/>
              </a:rPr>
              <a:t> </a:t>
            </a:r>
            <a:r>
              <a:rPr lang="en-US" b="1" dirty="0">
                <a:latin typeface="Time new roman"/>
              </a:rPr>
              <a:t>A </a:t>
            </a:r>
            <a:r>
              <a:rPr lang="en-US" b="1" dirty="0" smtClean="0">
                <a:latin typeface="Time new roman"/>
              </a:rPr>
              <a:t>song </a:t>
            </a:r>
            <a:r>
              <a:rPr lang="en-US" dirty="0" smtClean="0">
                <a:latin typeface="Time new roman"/>
              </a:rPr>
              <a:t>(Happy)</a:t>
            </a:r>
            <a:endParaRPr lang="en-US" dirty="0">
              <a:latin typeface="Time new roman"/>
            </a:endParaRPr>
          </a:p>
          <a:p>
            <a:endParaRPr lang="en-US" dirty="0">
              <a:latin typeface="Time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>
                <a:latin typeface="Time new roman"/>
              </a:rPr>
              <a:t>A </a:t>
            </a:r>
            <a:r>
              <a:rPr lang="en-US" sz="1600" b="1" dirty="0" smtClean="0">
                <a:latin typeface="Time new roman"/>
              </a:rPr>
              <a:t>Video </a:t>
            </a:r>
            <a:r>
              <a:rPr lang="en-US" sz="1600" dirty="0" smtClean="0">
                <a:latin typeface="Time new roman"/>
              </a:rPr>
              <a:t>(A Video of what your going to teach that worked for something or someone)</a:t>
            </a:r>
            <a:endParaRPr lang="en-US" sz="1600" dirty="0">
              <a:latin typeface="Time new roman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4713"/>
            <a:ext cx="1775549" cy="1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65760"/>
            <a:ext cx="9067800" cy="54864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</a:t>
            </a:r>
            <a:r>
              <a:rPr lang="en-US" sz="3600" dirty="0" smtClean="0"/>
              <a:t> – how can I present this creatively?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520940" cy="880571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400" b="0" dirty="0" smtClean="0">
                <a:latin typeface="Time new roman"/>
              </a:rPr>
              <a:t>What are you doing to present the information that you want them to know creatively?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4705767"/>
            <a:ext cx="8077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600" b="1" dirty="0">
                <a:solidFill>
                  <a:srgbClr val="FF0000"/>
                </a:solidFill>
              </a:rPr>
              <a:t>I</a:t>
            </a:r>
            <a:r>
              <a:rPr lang="en-US" sz="9600" b="1" dirty="0">
                <a:solidFill>
                  <a:srgbClr val="000000"/>
                </a:solidFill>
              </a:rPr>
              <a:t>.M.P.A.C.T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905000"/>
            <a:ext cx="88142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Articulation Theory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PowerPoint's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Handout’s 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Personal </a:t>
            </a:r>
            <a:r>
              <a:rPr lang="en-US" dirty="0"/>
              <a:t>Stories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146" y="4114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“Have different techniques for different individuals, </a:t>
            </a:r>
            <a:r>
              <a:rPr lang="en-US" dirty="0"/>
              <a:t>T</a:t>
            </a:r>
            <a:r>
              <a:rPr lang="en-US" dirty="0" smtClean="0"/>
              <a:t>hink of it of as a heterogeneous class (Different Learning styles) instead of homogenous class </a:t>
            </a:r>
          </a:p>
          <a:p>
            <a:pPr algn="ctr"/>
            <a:r>
              <a:rPr lang="en-US" dirty="0" smtClean="0"/>
              <a:t>(Everyone has the same learning styles).” – Dr. </a:t>
            </a:r>
            <a:r>
              <a:rPr lang="en-US" dirty="0" err="1" smtClean="0"/>
              <a:t>Hsin</a:t>
            </a:r>
            <a:r>
              <a:rPr lang="en-US" dirty="0" smtClean="0"/>
              <a:t>-Yin Yang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" y="5512940"/>
            <a:ext cx="1775549" cy="1323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89" y="1675209"/>
            <a:ext cx="3657600" cy="2439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764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520940" cy="548640"/>
          </a:xfrm>
        </p:spPr>
        <p:txBody>
          <a:bodyPr/>
          <a:lstStyle/>
          <a:p>
            <a:pPr algn="ctr"/>
            <a:r>
              <a:rPr lang="en-US" dirty="0" smtClean="0"/>
              <a:t>How can I guide them to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ct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reative? </a:t>
            </a:r>
            <a:br>
              <a:rPr lang="en-US" dirty="0" smtClean="0"/>
            </a:br>
            <a:r>
              <a:rPr lang="en-US" dirty="0" smtClean="0"/>
              <a:t>The Hands 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3810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Group Work </a:t>
            </a:r>
          </a:p>
          <a:p>
            <a:endParaRPr lang="en-US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Research, Research, Research – Presentations</a:t>
            </a:r>
          </a:p>
          <a:p>
            <a:endParaRPr lang="en-US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Homework</a:t>
            </a:r>
          </a:p>
          <a:p>
            <a:pPr marL="0" indent="0" algn="ctr"/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1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/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Budgeting in High School - $20 budget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705767"/>
            <a:ext cx="8077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600" b="1" dirty="0">
                <a:solidFill>
                  <a:srgbClr val="FF0000"/>
                </a:solidFill>
              </a:rPr>
              <a:t>I</a:t>
            </a:r>
            <a:r>
              <a:rPr lang="en-US" sz="9600" b="1" dirty="0">
                <a:solidFill>
                  <a:srgbClr val="000000"/>
                </a:solidFill>
              </a:rPr>
              <a:t>.M.P.A.C.T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8" y="3581400"/>
            <a:ext cx="3401568" cy="1441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" y="5519913"/>
            <a:ext cx="1775549" cy="1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– How do I Test for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9629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Time new roman"/>
              </a:rPr>
              <a:t>How are you testing the results both for the students and for your self? </a:t>
            </a:r>
          </a:p>
          <a:p>
            <a:endParaRPr lang="en-US" dirty="0" smtClean="0">
              <a:latin typeface="Time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705767"/>
            <a:ext cx="8077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600" b="1" dirty="0">
                <a:solidFill>
                  <a:srgbClr val="FF0000"/>
                </a:solidFill>
              </a:rPr>
              <a:t>I</a:t>
            </a:r>
            <a:r>
              <a:rPr lang="en-US" sz="9600" b="1" dirty="0">
                <a:solidFill>
                  <a:srgbClr val="000000"/>
                </a:solidFill>
              </a:rPr>
              <a:t>.M.P.A.C.T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07" y="2055264"/>
            <a:ext cx="3698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tudent Results: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Paper tests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Individual or Group Presentations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Paper Reports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2055264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For Self Evaluations: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Student surveys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Set test overall average goal(s)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Ask yourself. what can I do better next time? Write that down!</a:t>
            </a:r>
          </a:p>
          <a:p>
            <a:pPr algn="ctr"/>
            <a:endParaRPr lang="en-US" sz="20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" y="5528459"/>
            <a:ext cx="1775549" cy="1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0" y="457200"/>
            <a:ext cx="98298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QUESTIONS ON</a:t>
            </a:r>
            <a:endParaRPr lang="en-US" sz="1200" dirty="0" smtClean="0"/>
          </a:p>
          <a:p>
            <a:pPr algn="ctr"/>
            <a:r>
              <a:rPr lang="en-US" sz="19900" dirty="0" smtClean="0">
                <a:solidFill>
                  <a:srgbClr val="FF0000"/>
                </a:solidFill>
              </a:rPr>
              <a:t>I</a:t>
            </a:r>
            <a:r>
              <a:rPr lang="en-US" sz="8800" dirty="0" smtClean="0"/>
              <a:t>.</a:t>
            </a:r>
            <a:r>
              <a:rPr lang="en-US" sz="13800" dirty="0" smtClean="0"/>
              <a:t>M.P.A.C.T</a:t>
            </a:r>
            <a:r>
              <a:rPr lang="en-US" sz="16600" dirty="0" smtClean="0"/>
              <a:t>?</a:t>
            </a:r>
            <a:endParaRPr lang="en-US" sz="1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10" y="4191000"/>
            <a:ext cx="3842047" cy="28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474" y="304800"/>
            <a:ext cx="7520940" cy="548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Connect with MYC: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9" y="1026100"/>
            <a:ext cx="1098550" cy="1098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6" y="2207393"/>
            <a:ext cx="1223962" cy="1223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26188"/>
            <a:ext cx="1570757" cy="857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0" b="10618"/>
          <a:stretch/>
        </p:blipFill>
        <p:spPr>
          <a:xfrm>
            <a:off x="5874519" y="1085096"/>
            <a:ext cx="2118081" cy="1157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4" t="22424" r="33271" b="21720"/>
          <a:stretch/>
        </p:blipFill>
        <p:spPr>
          <a:xfrm>
            <a:off x="6379294" y="2699266"/>
            <a:ext cx="1374448" cy="1374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7358" y="1371600"/>
            <a:ext cx="3271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Motivating Youth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391418" y="2703881"/>
            <a:ext cx="316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MYC@MOTIVATINGYOUTH.ORG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83188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MYC_LIFE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6068" y="2089693"/>
            <a:ext cx="408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www.MOTIVATINGYOUTH.COM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46112" y="3982189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Motivating Youth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4724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your brochures also for this information!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5482" y="4556994"/>
            <a:ext cx="8153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I</a:t>
            </a:r>
            <a:r>
              <a:rPr lang="en-US" sz="9600" b="1" dirty="0">
                <a:solidFill>
                  <a:srgbClr val="000000"/>
                </a:solidFill>
              </a:rPr>
              <a:t>.M.P.A.C.T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" y="5410200"/>
            <a:ext cx="1775549" cy="1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52400"/>
            <a:ext cx="9144000" cy="24384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</a:rPr>
              <a:t>I</a:t>
            </a:r>
            <a:r>
              <a:rPr lang="en-US" sz="11500" dirty="0" smtClean="0"/>
              <a:t>.</a:t>
            </a:r>
            <a:r>
              <a:rPr lang="en-US" sz="20000" dirty="0" smtClean="0"/>
              <a:t>M.P.A.C.T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Strategy that will allow you to improve student, faculty and administration success at your school(s), in your classroom(s), and or youth recreational facilities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4648200"/>
            <a:ext cx="7239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I</a:t>
            </a:r>
            <a:r>
              <a:rPr lang="en-US" sz="9600" b="1" dirty="0">
                <a:solidFill>
                  <a:srgbClr val="000000"/>
                </a:solidFill>
              </a:rPr>
              <a:t>.M.P.A.C.T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26912"/>
            <a:ext cx="3668598" cy="2444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40201"/>
            <a:ext cx="3666858" cy="2430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489"/>
            <a:ext cx="1775549" cy="1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520940" cy="548640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nspired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6248400" cy="2514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/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How are you preparing yourself!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7030A0"/>
                </a:solidFill>
              </a:rPr>
              <a:t>Knowledge</a:t>
            </a:r>
            <a:endParaRPr lang="en-US" sz="3600" dirty="0">
              <a:solidFill>
                <a:srgbClr val="7030A0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7030A0"/>
                </a:solidFill>
              </a:rPr>
              <a:t>wisdom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7030A0"/>
                </a:solidFill>
              </a:rPr>
              <a:t>motivation!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2400" y="4572000"/>
            <a:ext cx="906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I</a:t>
            </a:r>
            <a:r>
              <a:rPr lang="en-US" sz="9600" b="1" dirty="0" smtClean="0"/>
              <a:t>.M.P.A.C.T</a:t>
            </a:r>
            <a:endParaRPr lang="en-US" sz="9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78" y="1066800"/>
            <a:ext cx="2596497" cy="3894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761216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“For me it’s remembering the mentors, teachers, and influential people that got me where I am today. I want that for the students and individuals I am in front of every opportunity I receive” </a:t>
            </a:r>
          </a:p>
          <a:p>
            <a:pPr algn="ctr"/>
            <a:r>
              <a:rPr lang="en-US" sz="1600" dirty="0"/>
              <a:t>	</a:t>
            </a:r>
            <a:r>
              <a:rPr lang="en-US" sz="1400" dirty="0" smtClean="0"/>
              <a:t>– Vernon King Jr.          </a:t>
            </a:r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4724400" y="4580546"/>
            <a:ext cx="16002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40" y="5410200"/>
            <a:ext cx="1775549" cy="1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30" y="228600"/>
            <a:ext cx="7520940" cy="548640"/>
          </a:xfrm>
        </p:spPr>
        <p:txBody>
          <a:bodyPr/>
          <a:lstStyle/>
          <a:p>
            <a:pPr algn="ctr"/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otivate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30" y="1219200"/>
            <a:ext cx="7520940" cy="53256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2800" i="1" dirty="0">
                <a:latin typeface="Bookman Old Style" pitchFamily="18" charset="0"/>
              </a:rPr>
              <a:t>Articulation Theory </a:t>
            </a:r>
            <a:r>
              <a:rPr lang="en-US" sz="2800" b="0" i="1" dirty="0" smtClean="0">
                <a:latin typeface="Time new roman"/>
              </a:rPr>
              <a:t>– A cultural Communication term that asks the question, What </a:t>
            </a:r>
            <a:r>
              <a:rPr lang="en-US" sz="2800" b="0" i="1" dirty="0">
                <a:latin typeface="Time new roman"/>
              </a:rPr>
              <a:t>does this subject have to do with my life, or this </a:t>
            </a:r>
            <a:r>
              <a:rPr lang="en-US" sz="2800" b="0" i="1" dirty="0" smtClean="0">
                <a:latin typeface="Time new roman"/>
              </a:rPr>
              <a:t>society?</a:t>
            </a: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-533400" y="4648200"/>
            <a:ext cx="10058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I</a:t>
            </a:r>
            <a:r>
              <a:rPr lang="en-US" sz="9600" b="1" dirty="0">
                <a:solidFill>
                  <a:srgbClr val="000000"/>
                </a:solidFill>
              </a:rPr>
              <a:t>.M.P.A.C.T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52968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GEOLOGY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2895600" cy="3276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400"/>
            <a:ext cx="1775549" cy="1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20940" cy="548640"/>
          </a:xfrm>
        </p:spPr>
        <p:txBody>
          <a:bodyPr/>
          <a:lstStyle/>
          <a:p>
            <a:pPr algn="ctr"/>
            <a:r>
              <a:rPr lang="en-US" sz="13800" dirty="0">
                <a:latin typeface="Time new roman"/>
              </a:rPr>
              <a:t>p</a:t>
            </a:r>
            <a:r>
              <a:rPr lang="en-US" sz="6000" dirty="0" smtClean="0">
                <a:latin typeface="Time new roman"/>
              </a:rPr>
              <a:t>resentation</a:t>
            </a:r>
            <a:endParaRPr lang="en-US" sz="6000" dirty="0">
              <a:latin typeface="Time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648200"/>
            <a:ext cx="8534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I</a:t>
            </a:r>
            <a:r>
              <a:rPr lang="en-US" sz="9600" b="1" dirty="0">
                <a:solidFill>
                  <a:srgbClr val="000000"/>
                </a:solidFill>
              </a:rPr>
              <a:t>.M.P.A.C.T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" y="1415873"/>
            <a:ext cx="3542945" cy="2361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8"/>
          <a:stretch/>
        </p:blipFill>
        <p:spPr>
          <a:xfrm>
            <a:off x="3276600" y="1600199"/>
            <a:ext cx="5557616" cy="3273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7655" y="3886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CREATIVE, ENGAGING PRESENTATIONS IS THE KEY!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" y="5526322"/>
            <a:ext cx="1775549" cy="1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A</a:t>
            </a:r>
            <a:r>
              <a:rPr lang="en-US" sz="4800" dirty="0" smtClean="0"/>
              <a:t>ct </a:t>
            </a:r>
            <a:r>
              <a:rPr lang="en-US" sz="8000" dirty="0" smtClean="0"/>
              <a:t>C</a:t>
            </a:r>
            <a:r>
              <a:rPr lang="en-US" sz="4800" dirty="0" smtClean="0"/>
              <a:t>reative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22490" y="1066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AFTER YOUR CREATIVE  PRESENTATION, GIVE THEM CREATIVE OPPORTUNITIES TO PERFORM IT HANDS ON! </a:t>
            </a:r>
          </a:p>
          <a:p>
            <a:pPr algn="ctr"/>
            <a:r>
              <a:rPr lang="en-US" sz="2400" dirty="0" smtClean="0"/>
              <a:t>Act Creatively!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" y="4705767"/>
            <a:ext cx="8077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600" b="1" dirty="0">
                <a:solidFill>
                  <a:srgbClr val="FF0000"/>
                </a:solidFill>
              </a:rPr>
              <a:t>I</a:t>
            </a:r>
            <a:r>
              <a:rPr lang="en-US" sz="9600" b="1" dirty="0">
                <a:solidFill>
                  <a:srgbClr val="000000"/>
                </a:solidFill>
              </a:rPr>
              <a:t>.M.P.A.C.T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"/>
          <a:stretch/>
        </p:blipFill>
        <p:spPr>
          <a:xfrm>
            <a:off x="381000" y="2267129"/>
            <a:ext cx="3729527" cy="2724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9" r="2703" b="7510"/>
          <a:stretch/>
        </p:blipFill>
        <p:spPr>
          <a:xfrm>
            <a:off x="4423641" y="2249325"/>
            <a:ext cx="4675494" cy="2724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91804"/>
            <a:ext cx="1775549" cy="1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20940" cy="548640"/>
          </a:xfrm>
        </p:spPr>
        <p:txBody>
          <a:bodyPr/>
          <a:lstStyle/>
          <a:p>
            <a:pPr algn="ctr"/>
            <a:r>
              <a:rPr lang="en-US" sz="13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est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83" y="1295400"/>
            <a:ext cx="8883757" cy="533400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>
                <a:latin typeface="Time new roman"/>
              </a:rPr>
              <a:t>T</a:t>
            </a:r>
            <a:r>
              <a:rPr lang="en-US" sz="2800" b="0" dirty="0" smtClean="0">
                <a:latin typeface="Time new roman"/>
              </a:rPr>
              <a:t>esting </a:t>
            </a:r>
            <a:r>
              <a:rPr lang="en-US" sz="2800" b="0" i="1" dirty="0" smtClean="0">
                <a:latin typeface="Time new roman"/>
              </a:rPr>
              <a:t>their</a:t>
            </a:r>
            <a:r>
              <a:rPr lang="en-US" sz="2800" b="0" dirty="0" smtClean="0">
                <a:latin typeface="Time new roman"/>
              </a:rPr>
              <a:t> understanding of the material…</a:t>
            </a:r>
            <a:r>
              <a:rPr lang="en-US" sz="1100" b="0" dirty="0" smtClean="0">
                <a:latin typeface="Time new roman"/>
              </a:rPr>
              <a:t/>
            </a:r>
            <a:br>
              <a:rPr lang="en-US" sz="1100" b="0" dirty="0" smtClean="0">
                <a:latin typeface="Time new roman"/>
              </a:rPr>
            </a:br>
            <a:endParaRPr lang="en-US" sz="2000" b="0" dirty="0">
              <a:latin typeface="Time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705767"/>
            <a:ext cx="8077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600" b="1" dirty="0">
                <a:solidFill>
                  <a:srgbClr val="FF0000"/>
                </a:solidFill>
              </a:rPr>
              <a:t>I</a:t>
            </a:r>
            <a:r>
              <a:rPr lang="en-US" sz="9600" b="1" dirty="0">
                <a:solidFill>
                  <a:srgbClr val="000000"/>
                </a:solidFill>
              </a:rPr>
              <a:t>.M.P.A.C.T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" y="2307008"/>
            <a:ext cx="17780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triped Right Arrow 4"/>
          <p:cNvSpPr/>
          <p:nvPr/>
        </p:nvSpPr>
        <p:spPr>
          <a:xfrm>
            <a:off x="2010754" y="3886200"/>
            <a:ext cx="1570646" cy="4522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9303" y="2969664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Have you Looked at results &amp; Self </a:t>
            </a:r>
            <a:r>
              <a:rPr lang="en-US" sz="2800" dirty="0" smtClean="0"/>
              <a:t>Evaluated?</a:t>
            </a:r>
            <a:endParaRPr lang="en-US" sz="2800" dirty="0"/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/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Question </a:t>
            </a:r>
            <a:r>
              <a:rPr lang="en-US" sz="2800" dirty="0">
                <a:solidFill>
                  <a:srgbClr val="7030A0"/>
                </a:solidFill>
              </a:rPr>
              <a:t>to </a:t>
            </a:r>
            <a:r>
              <a:rPr lang="en-US" sz="2800" dirty="0" smtClean="0">
                <a:solidFill>
                  <a:srgbClr val="7030A0"/>
                </a:solidFill>
              </a:rPr>
              <a:t>self….</a:t>
            </a:r>
            <a:endParaRPr lang="en-US" sz="2800" dirty="0">
              <a:solidFill>
                <a:srgbClr val="7030A0"/>
              </a:solidFill>
            </a:endParaRPr>
          </a:p>
          <a:p>
            <a:pPr algn="ctr"/>
            <a:r>
              <a:rPr lang="en-US" sz="2800" dirty="0"/>
              <a:t>What could I do better next time?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19050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>
                <a:latin typeface="Arial Black" pitchFamily="34" charset="0"/>
              </a:rPr>
              <a:t>THEN</a:t>
            </a:r>
            <a:endParaRPr lang="en-US" sz="6600" i="1" dirty="0">
              <a:latin typeface="Arial Blac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9" y="5562642"/>
            <a:ext cx="1775549" cy="1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740" y="1143000"/>
            <a:ext cx="83058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Groups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iscuss strategies you implement at your campuses that others here could add to the their I.M.P.A.C.T Strategy technique?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40" y="3505945"/>
            <a:ext cx="4495800" cy="33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340</TotalTime>
  <Words>520</Words>
  <Application>Microsoft Office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       I.M.P.A.C.T  </vt:lpstr>
      <vt:lpstr>Connect with MYC:</vt:lpstr>
      <vt:lpstr>PowerPoint Presentation</vt:lpstr>
      <vt:lpstr>Inspired</vt:lpstr>
      <vt:lpstr>Motivate</vt:lpstr>
      <vt:lpstr>presentation</vt:lpstr>
      <vt:lpstr>Act Creative</vt:lpstr>
      <vt:lpstr>test</vt:lpstr>
      <vt:lpstr>PowerPoint Presentation</vt:lpstr>
      <vt:lpstr>PowerPoint Presentation</vt:lpstr>
      <vt:lpstr>I – Ways to Inspire/Motivate oneself?</vt:lpstr>
      <vt:lpstr>M – Ways I can Motivate my staff, teachers, students?</vt:lpstr>
      <vt:lpstr>P – how can I present this creatively?</vt:lpstr>
      <vt:lpstr>How can I guide them to Act Creative?  The Hands on Approach</vt:lpstr>
      <vt:lpstr>T – How do I Test for results?</vt:lpstr>
      <vt:lpstr>PowerPoint Presentation</vt:lpstr>
    </vt:vector>
  </TitlesOfParts>
  <Company>Fort Hays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DOIN’ BIG THINGS “S-M-A-R-T” Workshop</dc:title>
  <dc:creator>fl116 user</dc:creator>
  <cp:lastModifiedBy>FHSU Mediated Classroom</cp:lastModifiedBy>
  <cp:revision>34</cp:revision>
  <cp:lastPrinted>2014-04-13T23:11:16Z</cp:lastPrinted>
  <dcterms:created xsi:type="dcterms:W3CDTF">2014-04-02T03:50:43Z</dcterms:created>
  <dcterms:modified xsi:type="dcterms:W3CDTF">2014-04-14T00:37:32Z</dcterms:modified>
</cp:coreProperties>
</file>