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25AB73A-1138-4153-A23B-CB61EDBAA0B6}" type="datetimeFigureOut">
              <a:rPr lang="en-US" smtClean="0"/>
              <a:pPr/>
              <a:t>1/8/2014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2EE0626-C28C-480D-BD6F-435AB82D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858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Motivating Youth Company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971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Lucida Handwriting" pitchFamily="66" charset="0"/>
              </a:rPr>
              <a:t>“It’s your life, you should love it”</a:t>
            </a:r>
            <a:endParaRPr lang="en-US" sz="3200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196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lbertus Extra Bold" pitchFamily="34" charset="0"/>
              </a:rPr>
              <a:t>YAB Presenter</a:t>
            </a:r>
          </a:p>
          <a:p>
            <a:pPr algn="ctr"/>
            <a:r>
              <a:rPr lang="en-US" sz="2800" dirty="0" smtClean="0">
                <a:latin typeface="Albertus Extra Bold" pitchFamily="34" charset="0"/>
              </a:rPr>
              <a:t>Vernon King Jr. </a:t>
            </a:r>
            <a:endParaRPr lang="en-US" sz="2800" dirty="0">
              <a:latin typeface="Albertus Extra Bold" pitchFamily="34" charset="0"/>
            </a:endParaRPr>
          </a:p>
        </p:txBody>
      </p:sp>
      <p:pic>
        <p:nvPicPr>
          <p:cNvPr id="7" name="Picture 6" descr="Hays, KS - Vernon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3505200"/>
            <a:ext cx="2006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486400" y="434340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lbertus Extra Bold" pitchFamily="34" charset="0"/>
              </a:rPr>
              <a:t>C.E.O. </a:t>
            </a:r>
          </a:p>
          <a:p>
            <a:r>
              <a:rPr lang="en-US" dirty="0">
                <a:latin typeface="Albertus Extra Bold" pitchFamily="34" charset="0"/>
              </a:rPr>
              <a:t>	</a:t>
            </a:r>
            <a:r>
              <a:rPr lang="en-US" dirty="0" smtClean="0">
                <a:latin typeface="Albertus Extra Bold" pitchFamily="34" charset="0"/>
              </a:rPr>
              <a:t>&amp;    Founder of</a:t>
            </a:r>
          </a:p>
          <a:p>
            <a:endParaRPr lang="en-US" dirty="0" smtClean="0">
              <a:latin typeface="Albertus Extra Bold" pitchFamily="34" charset="0"/>
            </a:endParaRPr>
          </a:p>
          <a:p>
            <a:r>
              <a:rPr lang="en-US" dirty="0" smtClean="0">
                <a:latin typeface="Albertus Extra Bold" pitchFamily="34" charset="0"/>
              </a:rPr>
              <a:t>The Motivating Youth Co</a:t>
            </a:r>
            <a:endParaRPr lang="en-US" dirty="0">
              <a:latin typeface="Albertus Extra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590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lbertus Extra Bold" pitchFamily="34" charset="0"/>
              </a:rPr>
              <a:t>Caring</a:t>
            </a:r>
            <a:r>
              <a:rPr lang="en-US" dirty="0" smtClean="0">
                <a:latin typeface="Albertus Extra Bold" pitchFamily="34" charset="0"/>
              </a:rPr>
              <a:t> </a:t>
            </a:r>
            <a:endParaRPr lang="en-US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590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lbertus Extra Bold" pitchFamily="34" charset="0"/>
              </a:rPr>
              <a:t>Citizenship</a:t>
            </a:r>
            <a:r>
              <a:rPr lang="en-US" dirty="0" smtClean="0">
                <a:latin typeface="Albertus Extra Bold" pitchFamily="34" charset="0"/>
              </a:rPr>
              <a:t> </a:t>
            </a:r>
            <a:endParaRPr lang="en-US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7541"/>
          <a:stretch>
            <a:fillRect/>
          </a:stretch>
        </p:blipFill>
        <p:spPr>
          <a:xfrm>
            <a:off x="1" y="0"/>
            <a:ext cx="9601200" cy="80951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001.jpg"/>
          <p:cNvPicPr>
            <a:picLocks noChangeAspect="1"/>
          </p:cNvPicPr>
          <p:nvPr/>
        </p:nvPicPr>
        <p:blipFill>
          <a:blip r:embed="rId2" cstate="print"/>
          <a:srcRect t="732" b="29685"/>
          <a:stretch>
            <a:fillRect/>
          </a:stretch>
        </p:blipFill>
        <p:spPr>
          <a:xfrm>
            <a:off x="0" y="-1"/>
            <a:ext cx="9144000" cy="8774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img002.jpg"/>
          <p:cNvPicPr>
            <a:picLocks noChangeAspect="1"/>
          </p:cNvPicPr>
          <p:nvPr/>
        </p:nvPicPr>
        <p:blipFill>
          <a:blip r:embed="rId2" cstate="print"/>
          <a:srcRect l="57317" t="12711" b="27969"/>
          <a:stretch>
            <a:fillRect/>
          </a:stretch>
        </p:blipFill>
        <p:spPr>
          <a:xfrm>
            <a:off x="6400800" y="0"/>
            <a:ext cx="2743200" cy="5486400"/>
          </a:xfrm>
          <a:prstGeom prst="rect">
            <a:avLst/>
          </a:prstGeom>
        </p:spPr>
      </p:pic>
      <p:pic>
        <p:nvPicPr>
          <p:cNvPr id="7" name="Content Placeholder 3" descr="img002.jpg"/>
          <p:cNvPicPr>
            <a:picLocks noChangeAspect="1"/>
          </p:cNvPicPr>
          <p:nvPr/>
        </p:nvPicPr>
        <p:blipFill>
          <a:blip r:embed="rId3" cstate="print"/>
          <a:srcRect t="53388" r="48780" b="15258"/>
          <a:stretch>
            <a:fillRect/>
          </a:stretch>
        </p:blipFill>
        <p:spPr>
          <a:xfrm>
            <a:off x="0" y="0"/>
            <a:ext cx="6324600" cy="5571671"/>
          </a:xfrm>
          <a:prstGeom prst="rect">
            <a:avLst/>
          </a:prstGeom>
        </p:spPr>
      </p:pic>
      <p:pic>
        <p:nvPicPr>
          <p:cNvPr id="11" name="Picture 10" descr="img002.jpg"/>
          <p:cNvPicPr>
            <a:picLocks noChangeAspect="1"/>
          </p:cNvPicPr>
          <p:nvPr/>
        </p:nvPicPr>
        <p:blipFill>
          <a:blip r:embed="rId3" cstate="print"/>
          <a:srcRect t="85556" r="29213"/>
          <a:stretch>
            <a:fillRect/>
          </a:stretch>
        </p:blipFill>
        <p:spPr>
          <a:xfrm>
            <a:off x="990600" y="4754618"/>
            <a:ext cx="7162800" cy="2103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003.jpg"/>
          <p:cNvPicPr>
            <a:picLocks noChangeAspect="1"/>
          </p:cNvPicPr>
          <p:nvPr/>
        </p:nvPicPr>
        <p:blipFill>
          <a:blip r:embed="rId2" cstate="print"/>
          <a:srcRect b="41033"/>
          <a:stretch>
            <a:fillRect/>
          </a:stretch>
        </p:blipFill>
        <p:spPr>
          <a:xfrm>
            <a:off x="1524000" y="1781503"/>
            <a:ext cx="6050071" cy="5076497"/>
          </a:xfrm>
          <a:prstGeom prst="rect">
            <a:avLst/>
          </a:prstGeom>
        </p:spPr>
      </p:pic>
      <p:pic>
        <p:nvPicPr>
          <p:cNvPr id="5" name="Picture 4" descr="img004.jpg"/>
          <p:cNvPicPr>
            <a:picLocks noChangeAspect="1"/>
          </p:cNvPicPr>
          <p:nvPr/>
        </p:nvPicPr>
        <p:blipFill>
          <a:blip r:embed="rId3" cstate="print"/>
          <a:srcRect b="70000"/>
          <a:stretch>
            <a:fillRect/>
          </a:stretch>
        </p:blipFill>
        <p:spPr>
          <a:xfrm>
            <a:off x="1371600" y="0"/>
            <a:ext cx="626215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590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Albertus Extra Bold" pitchFamily="34" charset="0"/>
              </a:rPr>
              <a:t>Trustworthiness</a:t>
            </a:r>
            <a:r>
              <a:rPr lang="en-US" dirty="0" smtClean="0">
                <a:latin typeface="Albertus Extra Bold" pitchFamily="34" charset="0"/>
              </a:rPr>
              <a:t> </a:t>
            </a:r>
            <a:endParaRPr lang="en-US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590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lbertus Extra Bold" pitchFamily="34" charset="0"/>
              </a:rPr>
              <a:t>Respect </a:t>
            </a:r>
            <a:r>
              <a:rPr lang="en-US" dirty="0" smtClean="0">
                <a:latin typeface="Albertus Extra Bold" pitchFamily="34" charset="0"/>
              </a:rPr>
              <a:t> </a:t>
            </a:r>
            <a:endParaRPr lang="en-US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590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lbertus Extra Bold" pitchFamily="34" charset="0"/>
              </a:rPr>
              <a:t>Responsibility</a:t>
            </a:r>
            <a:r>
              <a:rPr lang="en-US" dirty="0" smtClean="0">
                <a:latin typeface="Albertus Extra Bold" pitchFamily="34" charset="0"/>
              </a:rPr>
              <a:t> </a:t>
            </a:r>
            <a:endParaRPr lang="en-US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590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lbertus Extra Bold" pitchFamily="34" charset="0"/>
              </a:rPr>
              <a:t>Fairness </a:t>
            </a:r>
            <a:r>
              <a:rPr lang="en-US" dirty="0" smtClean="0">
                <a:latin typeface="Albertus Extra Bold" pitchFamily="34" charset="0"/>
              </a:rPr>
              <a:t> </a:t>
            </a:r>
            <a:endParaRPr lang="en-US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</TotalTime>
  <Words>27</Words>
  <Application>Microsoft Office PowerPoint</Application>
  <PresentationFormat>On-screen Show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</cp:revision>
  <dcterms:created xsi:type="dcterms:W3CDTF">2014-01-08T23:52:46Z</dcterms:created>
  <dcterms:modified xsi:type="dcterms:W3CDTF">2014-01-09T00:25:25Z</dcterms:modified>
</cp:coreProperties>
</file>