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sz="4000" b="1">
                <a:solidFill>
                  <a:srgbClr val="BC8F8F"/>
                </a:solidFill>
              </a:defRPr>
            </a:pPr>
            <a:r>
              <a:t>Premier Steps to Success (PS2S)</a:t>
            </a:r>
          </a:p>
          <a:p>
            <a:r>
              <a:t>Workforce Development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 sz="2400">
                <a:solidFill>
                  <a:srgbClr val="BC8F8F"/>
                </a:solidFill>
              </a:defRPr>
            </a:pPr>
            <a:r>
              <a:t>Your Pathway to Career Success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BC8F8F"/>
                </a:solidFill>
              </a:defRPr>
            </a:pPr>
            <a:r>
              <a:t>1. Freshman Year: Foundation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Leadership Competency:</a:t>
            </a:r>
          </a:p>
          <a:p>
            <a:pPr lvl="1"/>
            <a:r>
              <a:rPr dirty="0"/>
              <a:t>- Personal Branding</a:t>
            </a:r>
          </a:p>
          <a:p>
            <a:pPr lvl="1"/>
            <a:r>
              <a:rPr dirty="0"/>
              <a:t>- Building Self-Confidence</a:t>
            </a:r>
          </a:p>
          <a:p>
            <a:pPr lvl="1"/>
            <a:r>
              <a:rPr dirty="0"/>
              <a:t>- Time Management and Prioritization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Skill:</a:t>
            </a:r>
          </a:p>
          <a:p>
            <a:pPr lvl="1"/>
            <a:r>
              <a:rPr dirty="0"/>
              <a:t>- Basic Problem Solving</a:t>
            </a:r>
          </a:p>
          <a:p>
            <a:pPr lvl="1"/>
            <a:r>
              <a:rPr dirty="0"/>
              <a:t>- Effective Listening</a:t>
            </a:r>
          </a:p>
          <a:p>
            <a:pPr lvl="1"/>
            <a:r>
              <a:rPr dirty="0"/>
              <a:t>- Professional Email Etiquette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Tool:</a:t>
            </a:r>
          </a:p>
          <a:p>
            <a:pPr lvl="1"/>
            <a:r>
              <a:rPr dirty="0"/>
              <a:t>- Microsoft OneNote</a:t>
            </a:r>
          </a:p>
          <a:p>
            <a:pPr lvl="1"/>
            <a:r>
              <a:rPr dirty="0"/>
              <a:t>- Microsoft Outlook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BC8F8F"/>
                </a:solidFill>
              </a:defRPr>
            </a:pPr>
            <a:r>
              <a:t>2. Sophomore Year: Growth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976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Leadership Competency:</a:t>
            </a:r>
          </a:p>
          <a:p>
            <a:pPr lvl="1"/>
            <a:r>
              <a:rPr dirty="0"/>
              <a:t>- Personal Branding</a:t>
            </a:r>
          </a:p>
          <a:p>
            <a:pPr lvl="1"/>
            <a:r>
              <a:rPr dirty="0"/>
              <a:t>- Developing a Growth Mindset</a:t>
            </a:r>
          </a:p>
          <a:p>
            <a:pPr lvl="1"/>
            <a:r>
              <a:rPr dirty="0"/>
              <a:t>- Initiating Group Collaboration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Skill:</a:t>
            </a:r>
          </a:p>
          <a:p>
            <a:pPr lvl="1"/>
            <a:r>
              <a:rPr dirty="0"/>
              <a:t>- Critical Thinking</a:t>
            </a:r>
          </a:p>
          <a:p>
            <a:pPr lvl="1"/>
            <a:r>
              <a:rPr dirty="0"/>
              <a:t>- Conflict Resolution</a:t>
            </a:r>
          </a:p>
          <a:p>
            <a:pPr lvl="1"/>
            <a:r>
              <a:rPr dirty="0"/>
              <a:t>- Meeting Management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Tool:</a:t>
            </a:r>
          </a:p>
          <a:p>
            <a:pPr lvl="1"/>
            <a:r>
              <a:rPr dirty="0"/>
              <a:t>- Microsoft Excel Basics</a:t>
            </a:r>
          </a:p>
          <a:p>
            <a:pPr lvl="1"/>
            <a:r>
              <a:rPr dirty="0"/>
              <a:t>- Slack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BC8F8F"/>
                </a:solidFill>
              </a:defRPr>
            </a:pPr>
            <a:r>
              <a:t>3. Junior Year: Leadership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2792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dirty="0"/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Leadership Competency:</a:t>
            </a:r>
          </a:p>
          <a:p>
            <a:pPr lvl="1"/>
            <a:r>
              <a:rPr dirty="0"/>
              <a:t>- Personal Branding</a:t>
            </a:r>
          </a:p>
          <a:p>
            <a:pPr lvl="1"/>
            <a:r>
              <a:rPr dirty="0"/>
              <a:t>- Delegation and Empowerment</a:t>
            </a:r>
          </a:p>
          <a:p>
            <a:pPr lvl="1"/>
            <a:r>
              <a:rPr dirty="0"/>
              <a:t>- Strategic Thinking</a:t>
            </a:r>
          </a:p>
          <a:p>
            <a:pPr lvl="1"/>
            <a:r>
              <a:rPr dirty="0"/>
              <a:t>- Design Thinking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Skill:</a:t>
            </a:r>
          </a:p>
          <a:p>
            <a:pPr lvl="1"/>
            <a:r>
              <a:rPr dirty="0"/>
              <a:t>- Project Management</a:t>
            </a:r>
          </a:p>
          <a:p>
            <a:pPr lvl="1"/>
            <a:r>
              <a:rPr dirty="0"/>
              <a:t>- Negotiation Basics</a:t>
            </a:r>
          </a:p>
          <a:p>
            <a:pPr lvl="1"/>
            <a:r>
              <a:rPr dirty="0"/>
              <a:t>- Advanced Presentation Skills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Tool:</a:t>
            </a:r>
          </a:p>
          <a:p>
            <a:pPr lvl="1"/>
            <a:r>
              <a:rPr dirty="0"/>
              <a:t>- Microsoft PowerPoint</a:t>
            </a:r>
          </a:p>
          <a:p>
            <a:pPr lvl="1"/>
            <a:r>
              <a:rPr dirty="0"/>
              <a:t>- LinkedIn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BC8F8F"/>
                </a:solidFill>
              </a:defRPr>
            </a:pPr>
            <a:r>
              <a:t>4. Senior Year: Mastery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Leadership Competency:</a:t>
            </a:r>
          </a:p>
          <a:p>
            <a:pPr lvl="1"/>
            <a:r>
              <a:rPr dirty="0"/>
              <a:t>- Personal Branding</a:t>
            </a:r>
          </a:p>
          <a:p>
            <a:pPr lvl="1"/>
            <a:r>
              <a:rPr dirty="0"/>
              <a:t>- Leadership Presence</a:t>
            </a:r>
          </a:p>
          <a:p>
            <a:pPr lvl="1"/>
            <a:r>
              <a:rPr dirty="0"/>
              <a:t>- Change Leadership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Skill:</a:t>
            </a:r>
          </a:p>
          <a:p>
            <a:pPr lvl="1"/>
            <a:r>
              <a:rPr dirty="0"/>
              <a:t>- Advanced Negotiation and Salary Discussion</a:t>
            </a:r>
          </a:p>
          <a:p>
            <a:pPr lvl="1"/>
            <a:r>
              <a:rPr dirty="0"/>
              <a:t>- Emotional Intelligence in Leadership</a:t>
            </a:r>
          </a:p>
          <a:p>
            <a:pPr lvl="1"/>
            <a:r>
              <a:rPr dirty="0"/>
              <a:t>- Managing Career Transitions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Tool:</a:t>
            </a:r>
          </a:p>
          <a:p>
            <a:pPr lvl="1"/>
            <a:r>
              <a:rPr dirty="0"/>
              <a:t>- Project Management Tools (Jira, </a:t>
            </a:r>
            <a:r>
              <a:rPr dirty="0" err="1"/>
              <a:t>Monday.com</a:t>
            </a:r>
            <a:r>
              <a:rPr dirty="0"/>
              <a:t>)</a:t>
            </a:r>
          </a:p>
          <a:p>
            <a:pPr lvl="1"/>
            <a:r>
              <a:rPr dirty="0"/>
              <a:t>- Data Analysis Tools (Power BI, Tableau)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BC8F8F"/>
                </a:solidFill>
              </a:defRPr>
            </a:pPr>
            <a:r>
              <a:t>5. Graduate Year: Executive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696" y="978408"/>
            <a:ext cx="8229600" cy="4525963"/>
          </a:xfrm>
        </p:spPr>
        <p:txBody>
          <a:bodyPr>
            <a:normAutofit fontScale="85000" lnSpcReduction="20000"/>
          </a:bodyPr>
          <a:lstStyle/>
          <a:p>
            <a:endParaRPr dirty="0"/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Leadership Competency:</a:t>
            </a:r>
          </a:p>
          <a:p>
            <a:pPr lvl="1"/>
            <a:r>
              <a:rPr dirty="0"/>
              <a:t>- Personal Branding</a:t>
            </a:r>
          </a:p>
          <a:p>
            <a:pPr lvl="1"/>
            <a:r>
              <a:rPr dirty="0"/>
              <a:t>- Influence and Persuasion</a:t>
            </a:r>
          </a:p>
          <a:p>
            <a:pPr lvl="1"/>
            <a:r>
              <a:rPr dirty="0"/>
              <a:t>- Leading Teams</a:t>
            </a:r>
          </a:p>
          <a:p>
            <a:pPr lvl="1"/>
            <a:r>
              <a:rPr dirty="0"/>
              <a:t>- Design Thinking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Skill:</a:t>
            </a:r>
          </a:p>
          <a:p>
            <a:pPr lvl="1"/>
            <a:r>
              <a:rPr dirty="0"/>
              <a:t>- Decision Making Under Pressure</a:t>
            </a:r>
          </a:p>
          <a:p>
            <a:pPr lvl="1"/>
            <a:r>
              <a:rPr dirty="0"/>
              <a:t>- Managing Career Transitions</a:t>
            </a:r>
          </a:p>
          <a:p>
            <a:pPr lvl="1"/>
            <a:r>
              <a:rPr dirty="0"/>
              <a:t>- Advanced Leadership Strategies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rPr dirty="0"/>
              <a:t>Tool:</a:t>
            </a:r>
          </a:p>
          <a:p>
            <a:pPr lvl="1"/>
            <a:r>
              <a:rPr dirty="0"/>
              <a:t>- Microsoft Teams</a:t>
            </a:r>
          </a:p>
          <a:p>
            <a:pPr lvl="1"/>
            <a:r>
              <a:rPr dirty="0"/>
              <a:t>- Advanced Project Management and Data Tools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BC8F8F"/>
                </a:solidFill>
              </a:defRPr>
            </a:pPr>
            <a:r>
              <a:t>Seminars &amp; Additional Modules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1600" b="1">
                <a:solidFill>
                  <a:srgbClr val="BC8F8F"/>
                </a:solidFill>
              </a:defRPr>
            </a:pPr>
            <a:r>
              <a:t>Seminars (Available for All Levels):</a:t>
            </a:r>
          </a:p>
          <a:p>
            <a:pPr lvl="1"/>
            <a:r>
              <a:t>- Imposter Syndrome</a:t>
            </a:r>
          </a:p>
          <a:p>
            <a:pPr lvl="1"/>
            <a:r>
              <a:t>- Dealing with Conflict</a:t>
            </a:r>
          </a:p>
          <a:p>
            <a:pPr lvl="1"/>
            <a:r>
              <a:t>- The Gift of Feedback</a:t>
            </a:r>
          </a:p>
          <a:p>
            <a:pPr lvl="1"/>
            <a:r>
              <a:t>- The Art of Negotiation</a:t>
            </a:r>
          </a:p>
          <a:p>
            <a:pPr lvl="1"/>
            <a:r>
              <a:t>- Stress Management and Resilience</a:t>
            </a:r>
          </a:p>
          <a:p>
            <a:pPr>
              <a:defRPr sz="1600" b="1">
                <a:solidFill>
                  <a:srgbClr val="BC8F8F"/>
                </a:solidFill>
              </a:defRPr>
            </a:pPr>
            <a:r>
              <a:t>Additional Modules (For All Levels):</a:t>
            </a:r>
          </a:p>
          <a:p>
            <a:pPr lvl="1"/>
            <a:r>
              <a:t>- Resume Writing (for All Levels)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297</Words>
  <Application>Microsoft Macintosh PowerPoint</Application>
  <PresentationFormat>On-screen Show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Premier Steps to Success (PS2S) Workforce Development Program</vt:lpstr>
      <vt:lpstr>1. Freshman Year: Foundation Phase</vt:lpstr>
      <vt:lpstr>2. Sophomore Year: Growth Phase</vt:lpstr>
      <vt:lpstr>3. Junior Year: Leadership Phase</vt:lpstr>
      <vt:lpstr>4. Senior Year: Mastery Phase</vt:lpstr>
      <vt:lpstr>5. Graduate Year: Executive Phase</vt:lpstr>
      <vt:lpstr>Seminars &amp; Additional Modules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Halle Smith</cp:lastModifiedBy>
  <cp:revision>2</cp:revision>
  <dcterms:created xsi:type="dcterms:W3CDTF">2013-01-27T09:14:16Z</dcterms:created>
  <dcterms:modified xsi:type="dcterms:W3CDTF">2024-10-08T08:16:15Z</dcterms:modified>
  <cp:category/>
</cp:coreProperties>
</file>