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 id="2147483678" r:id="rId2"/>
    <p:sldMasterId id="2147483690" r:id="rId3"/>
    <p:sldMasterId id="2147483702" r:id="rId4"/>
  </p:sldMasterIdLst>
  <p:notesMasterIdLst>
    <p:notesMasterId r:id="rId12"/>
  </p:notesMasterIdLst>
  <p:sldIdLst>
    <p:sldId id="279" r:id="rId5"/>
    <p:sldId id="280" r:id="rId6"/>
    <p:sldId id="281" r:id="rId7"/>
    <p:sldId id="282" r:id="rId8"/>
    <p:sldId id="283" r:id="rId9"/>
    <p:sldId id="284" r:id="rId10"/>
    <p:sldId id="285" r:id="rId11"/>
  </p:sldIdLst>
  <p:sldSz cx="13004800" cy="9753600"/>
  <p:notesSz cx="7315200" cy="9601200"/>
  <p:defaultTextStyle>
    <a:defPPr marL="0" marR="0" indent="0" algn="l" defTabSz="914307"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14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a:tcStyle>
        <a:tcBdr/>
        <a:fill>
          <a:solidFill>
            <a:srgbClr val="E6EB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a:tcStyle>
        <a:tcBdr/>
        <a:fill>
          <a:solidFill>
            <a:srgbClr val="E7F2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a:tcStyle>
        <a:tcBdr/>
        <a:fill>
          <a:solidFill>
            <a:srgbClr val="F6E7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48" autoAdjust="0"/>
    <p:restoredTop sz="94660"/>
  </p:normalViewPr>
  <p:slideViewPr>
    <p:cSldViewPr>
      <p:cViewPr varScale="1">
        <p:scale>
          <a:sx n="76" d="100"/>
          <a:sy n="76" d="100"/>
        </p:scale>
        <p:origin x="1692" y="54"/>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xfrm>
            <a:off x="1257300" y="720725"/>
            <a:ext cx="4800600" cy="3600450"/>
          </a:xfrm>
          <a:prstGeom prst="rect">
            <a:avLst/>
          </a:prstGeom>
        </p:spPr>
        <p:txBody>
          <a:bodyPr lIns="96661" tIns="48331" rIns="96661" bIns="48331"/>
          <a:lstStyle/>
          <a:p>
            <a:endParaRPr/>
          </a:p>
        </p:txBody>
      </p:sp>
      <p:sp>
        <p:nvSpPr>
          <p:cNvPr id="138" name="Shape 138"/>
          <p:cNvSpPr>
            <a:spLocks noGrp="1"/>
          </p:cNvSpPr>
          <p:nvPr>
            <p:ph type="body" sz="quarter" idx="1"/>
          </p:nvPr>
        </p:nvSpPr>
        <p:spPr>
          <a:xfrm>
            <a:off x="975360" y="4560570"/>
            <a:ext cx="5364480" cy="4320540"/>
          </a:xfrm>
          <a:prstGeom prst="rect">
            <a:avLst/>
          </a:prstGeom>
        </p:spPr>
        <p:txBody>
          <a:bodyPr lIns="96661" tIns="48331" rIns="96661" bIns="48331"/>
          <a:lstStyle/>
          <a:p>
            <a:endParaRPr/>
          </a:p>
        </p:txBody>
      </p:sp>
    </p:spTree>
  </p:cSld>
  <p:clrMap bg1="lt1" tx1="dk1" bg2="lt2" tx2="dk2" accent1="accent1" accent2="accent2" accent3="accent3" accent4="accent4" accent5="accent5" accent6="accent6" hlink="hlink" folHlink="folHlink"/>
  <p:notesStyle>
    <a:lvl1pPr defTabSz="457152" latinLnBrk="0">
      <a:lnSpc>
        <a:spcPct val="117999"/>
      </a:lnSpc>
      <a:defRPr sz="2100">
        <a:latin typeface="+mn-lt"/>
        <a:ea typeface="+mn-ea"/>
        <a:cs typeface="+mn-cs"/>
        <a:sym typeface="Helvetica Neue"/>
      </a:defRPr>
    </a:lvl1pPr>
    <a:lvl2pPr indent="228577" defTabSz="457152" latinLnBrk="0">
      <a:lnSpc>
        <a:spcPct val="117999"/>
      </a:lnSpc>
      <a:defRPr sz="2100">
        <a:latin typeface="+mn-lt"/>
        <a:ea typeface="+mn-ea"/>
        <a:cs typeface="+mn-cs"/>
        <a:sym typeface="Helvetica Neue"/>
      </a:defRPr>
    </a:lvl2pPr>
    <a:lvl3pPr indent="457152" defTabSz="457152" latinLnBrk="0">
      <a:lnSpc>
        <a:spcPct val="117999"/>
      </a:lnSpc>
      <a:defRPr sz="2100">
        <a:latin typeface="+mn-lt"/>
        <a:ea typeface="+mn-ea"/>
        <a:cs typeface="+mn-cs"/>
        <a:sym typeface="Helvetica Neue"/>
      </a:defRPr>
    </a:lvl3pPr>
    <a:lvl4pPr indent="685729" defTabSz="457152" latinLnBrk="0">
      <a:lnSpc>
        <a:spcPct val="117999"/>
      </a:lnSpc>
      <a:defRPr sz="2100">
        <a:latin typeface="+mn-lt"/>
        <a:ea typeface="+mn-ea"/>
        <a:cs typeface="+mn-cs"/>
        <a:sym typeface="Helvetica Neue"/>
      </a:defRPr>
    </a:lvl4pPr>
    <a:lvl5pPr indent="914307" defTabSz="457152" latinLnBrk="0">
      <a:lnSpc>
        <a:spcPct val="117999"/>
      </a:lnSpc>
      <a:defRPr sz="2100">
        <a:latin typeface="+mn-lt"/>
        <a:ea typeface="+mn-ea"/>
        <a:cs typeface="+mn-cs"/>
        <a:sym typeface="Helvetica Neue"/>
      </a:defRPr>
    </a:lvl5pPr>
    <a:lvl6pPr indent="1142883" defTabSz="457152" latinLnBrk="0">
      <a:lnSpc>
        <a:spcPct val="117999"/>
      </a:lnSpc>
      <a:defRPr sz="2100">
        <a:latin typeface="+mn-lt"/>
        <a:ea typeface="+mn-ea"/>
        <a:cs typeface="+mn-cs"/>
        <a:sym typeface="Helvetica Neue"/>
      </a:defRPr>
    </a:lvl6pPr>
    <a:lvl7pPr indent="1371460" defTabSz="457152" latinLnBrk="0">
      <a:lnSpc>
        <a:spcPct val="117999"/>
      </a:lnSpc>
      <a:defRPr sz="2100">
        <a:latin typeface="+mn-lt"/>
        <a:ea typeface="+mn-ea"/>
        <a:cs typeface="+mn-cs"/>
        <a:sym typeface="Helvetica Neue"/>
      </a:defRPr>
    </a:lvl7pPr>
    <a:lvl8pPr indent="1600038" defTabSz="457152" latinLnBrk="0">
      <a:lnSpc>
        <a:spcPct val="117999"/>
      </a:lnSpc>
      <a:defRPr sz="2100">
        <a:latin typeface="+mn-lt"/>
        <a:ea typeface="+mn-ea"/>
        <a:cs typeface="+mn-cs"/>
        <a:sym typeface="Helvetica Neue"/>
      </a:defRPr>
    </a:lvl8pPr>
    <a:lvl9pPr indent="1828612" defTabSz="457152" latinLnBrk="0">
      <a:lnSpc>
        <a:spcPct val="117999"/>
      </a:lnSpc>
      <a:defRPr sz="2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ritannica.com/biography/W-E-B-Du-Bois" TargetMode="External"/><Relationship Id="rId7" Type="http://schemas.openxmlformats.org/officeDocument/2006/relationships/hyperlink" Target="https://www.britannica.com/topic/African-American"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ritannica.com/topic/vocational-education" TargetMode="External"/><Relationship Id="rId5" Type="http://schemas.openxmlformats.org/officeDocument/2006/relationships/hyperlink" Target="https://www.britannica.com/topic/training-education" TargetMode="External"/><Relationship Id="rId4" Type="http://schemas.openxmlformats.org/officeDocument/2006/relationships/hyperlink" Target="https://www.britannica.com/topic/higher-educ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Seneca_Quarr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Depression_(economics)" TargetMode="External"/><Relationship Id="rId5" Type="http://schemas.openxmlformats.org/officeDocument/2006/relationships/hyperlink" Target="https://en.wikipedia.org/wiki/Financial_crisis" TargetMode="External"/><Relationship Id="rId4" Type="http://schemas.openxmlformats.org/officeDocument/2006/relationships/hyperlink" Target="https://en.wikipedia.org/wiki/Panic_of_187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589280" y="4620577"/>
            <a:ext cx="5994400" cy="4498896"/>
          </a:xfrm>
        </p:spPr>
        <p:txBody>
          <a:bodyPr lIns="91432" tIns="45716" rIns="91432" bIns="45716">
            <a:normAutofit fontScale="92500" lnSpcReduction="20000"/>
          </a:bodyPr>
          <a:lstStyle/>
          <a:p>
            <a:pPr>
              <a:lnSpc>
                <a:spcPct val="107000"/>
              </a:lnSpc>
              <a:spcAft>
                <a:spcPts val="846"/>
              </a:spcAft>
            </a:pPr>
            <a:r>
              <a:rPr lang="en-US" dirty="0">
                <a:ea typeface="Calibri" panose="020F0502020204030204" pitchFamily="34" charset="0"/>
                <a:cs typeface="Times New Roman" panose="02020603050405020304" pitchFamily="18" charset="0"/>
              </a:rPr>
              <a:t>The Negro race, like all races, is going to be saved by it’s exceptional men.  The problem of education, then, among Negros must first of all deal with the Talented Tenth.  W.E.B Du </a:t>
            </a:r>
            <a:r>
              <a:rPr lang="en-US" dirty="0" err="1">
                <a:ea typeface="Calibri" panose="020F0502020204030204" pitchFamily="34" charset="0"/>
                <a:cs typeface="Times New Roman" panose="02020603050405020304" pitchFamily="18" charset="0"/>
              </a:rPr>
              <a:t>Bois</a:t>
            </a:r>
            <a:endParaRPr lang="en-US" dirty="0">
              <a:ea typeface="Calibri" panose="020F0502020204030204" pitchFamily="34" charset="0"/>
              <a:cs typeface="Times New Roman" panose="02020603050405020304" pitchFamily="18" charset="0"/>
            </a:endParaRPr>
          </a:p>
          <a:p>
            <a:pPr>
              <a:lnSpc>
                <a:spcPct val="107000"/>
              </a:lnSpc>
              <a:spcAft>
                <a:spcPts val="846"/>
              </a:spcAft>
            </a:pPr>
            <a:r>
              <a:rPr lang="en-US" b="1" dirty="0">
                <a:latin typeface="Arial" panose="020B0604020202020204" pitchFamily="34" charset="0"/>
                <a:ea typeface="Calibri" panose="020F0502020204030204" pitchFamily="34" charset="0"/>
                <a:cs typeface="Times New Roman" panose="02020603050405020304" pitchFamily="18" charset="0"/>
              </a:rPr>
              <a:t>How did we get here?</a:t>
            </a:r>
          </a:p>
          <a:p>
            <a:pPr>
              <a:lnSpc>
                <a:spcPct val="107000"/>
              </a:lnSpc>
              <a:spcAft>
                <a:spcPts val="846"/>
              </a:spcAft>
            </a:pPr>
            <a:r>
              <a:rPr lang="en-US" sz="1100" dirty="0">
                <a:ea typeface="Calibri" panose="020F0502020204030204" pitchFamily="34" charset="0"/>
                <a:cs typeface="Times New Roman" panose="02020603050405020304" pitchFamily="18" charset="0"/>
              </a:rPr>
              <a:t>Talented Tenth, (1903), concept espoused by black educator and author </a:t>
            </a:r>
            <a:r>
              <a:rPr lang="en-US" sz="1100" dirty="0">
                <a:ea typeface="Calibri" panose="020F0502020204030204" pitchFamily="34" charset="0"/>
                <a:cs typeface="Times New Roman" panose="02020603050405020304" pitchFamily="18" charset="0"/>
                <a:hlinkClick r:id="rId3"/>
              </a:rPr>
              <a:t>W.E.B. Du </a:t>
            </a:r>
            <a:r>
              <a:rPr lang="en-US" sz="1100" dirty="0" err="1">
                <a:ea typeface="Calibri" panose="020F0502020204030204" pitchFamily="34" charset="0"/>
                <a:cs typeface="Times New Roman" panose="02020603050405020304" pitchFamily="18" charset="0"/>
                <a:hlinkClick r:id="rId3"/>
              </a:rPr>
              <a:t>Bois</a:t>
            </a:r>
            <a:r>
              <a:rPr lang="en-US" sz="1100" dirty="0">
                <a:ea typeface="Calibri" panose="020F0502020204030204" pitchFamily="34" charset="0"/>
                <a:cs typeface="Times New Roman" panose="02020603050405020304" pitchFamily="18" charset="0"/>
              </a:rPr>
              <a:t>, emphasizing the necessity for </a:t>
            </a:r>
            <a:r>
              <a:rPr lang="en-US" sz="1100" dirty="0">
                <a:ea typeface="Calibri" panose="020F0502020204030204" pitchFamily="34" charset="0"/>
                <a:cs typeface="Times New Roman" panose="02020603050405020304" pitchFamily="18" charset="0"/>
                <a:hlinkClick r:id="rId4"/>
              </a:rPr>
              <a:t>higher education</a:t>
            </a:r>
            <a:r>
              <a:rPr lang="en-US" sz="1100" dirty="0">
                <a:ea typeface="Calibri" panose="020F0502020204030204" pitchFamily="34" charset="0"/>
                <a:cs typeface="Times New Roman" panose="02020603050405020304" pitchFamily="18" charset="0"/>
              </a:rPr>
              <a:t> to develop the leadership capacity among the most able 10 percent of black Americans, one in 10 black men becoming leaders of their race in the world through methods such as continuing their education, writing books, or becoming directly involved in social change.</a:t>
            </a:r>
          </a:p>
          <a:p>
            <a:pPr>
              <a:lnSpc>
                <a:spcPct val="107000"/>
              </a:lnSpc>
              <a:spcAft>
                <a:spcPts val="846"/>
              </a:spcAft>
            </a:pPr>
            <a:r>
              <a:rPr lang="en-US" sz="1100" dirty="0">
                <a:ea typeface="Calibri" panose="020F0502020204030204" pitchFamily="34" charset="0"/>
                <a:cs typeface="Times New Roman" panose="02020603050405020304" pitchFamily="18" charset="0"/>
              </a:rPr>
              <a:t>Du </a:t>
            </a:r>
            <a:r>
              <a:rPr lang="en-US" sz="1100" dirty="0" err="1">
                <a:ea typeface="Calibri" panose="020F0502020204030204" pitchFamily="34" charset="0"/>
                <a:cs typeface="Times New Roman" panose="02020603050405020304" pitchFamily="18" charset="0"/>
              </a:rPr>
              <a:t>Bois</a:t>
            </a:r>
            <a:r>
              <a:rPr lang="en-US" sz="1100" dirty="0">
                <a:ea typeface="Calibri" panose="020F0502020204030204" pitchFamily="34" charset="0"/>
                <a:cs typeface="Times New Roman" panose="02020603050405020304" pitchFamily="18" charset="0"/>
              </a:rPr>
              <a:t> was one of a number of black intellectuals who feared that what they saw as the overemphasis on industrial </a:t>
            </a:r>
            <a:r>
              <a:rPr lang="en-US" sz="1100" dirty="0">
                <a:ea typeface="Calibri" panose="020F0502020204030204" pitchFamily="34" charset="0"/>
                <a:cs typeface="Times New Roman" panose="02020603050405020304" pitchFamily="18" charset="0"/>
                <a:hlinkClick r:id="rId5"/>
              </a:rPr>
              <a:t>training</a:t>
            </a:r>
            <a:r>
              <a:rPr lang="en-US" sz="1100" dirty="0">
                <a:ea typeface="Calibri" panose="020F0502020204030204" pitchFamily="34" charset="0"/>
                <a:cs typeface="Times New Roman" panose="02020603050405020304" pitchFamily="18" charset="0"/>
              </a:rPr>
              <a:t>  would confine blacks permanently to the ranks of second-class citizenship. In order to achieve political and civil equality, Du </a:t>
            </a:r>
            <a:r>
              <a:rPr lang="en-US" sz="1100" dirty="0" err="1">
                <a:ea typeface="Calibri" panose="020F0502020204030204" pitchFamily="34" charset="0"/>
                <a:cs typeface="Times New Roman" panose="02020603050405020304" pitchFamily="18" charset="0"/>
              </a:rPr>
              <a:t>Bois</a:t>
            </a:r>
            <a:r>
              <a:rPr lang="en-US" sz="1100" dirty="0">
                <a:ea typeface="Calibri" panose="020F0502020204030204" pitchFamily="34" charset="0"/>
                <a:cs typeface="Times New Roman" panose="02020603050405020304" pitchFamily="18" charset="0"/>
              </a:rPr>
              <a:t> stressed the importance of educating African American teachers, professional men, ministers, and spokesmen, who would earn their special privileges by dedicating themselves to “leavening the lump” and “inspiring the masses.” The phrase Talented Tenth first appeared in Du </a:t>
            </a:r>
            <a:r>
              <a:rPr lang="en-US" sz="1100" dirty="0" err="1">
                <a:ea typeface="Calibri" panose="020F0502020204030204" pitchFamily="34" charset="0"/>
                <a:cs typeface="Times New Roman" panose="02020603050405020304" pitchFamily="18" charset="0"/>
              </a:rPr>
              <a:t>Bois’</a:t>
            </a:r>
            <a:r>
              <a:rPr lang="en-US" sz="1100" dirty="0">
                <a:ea typeface="Calibri" panose="020F0502020204030204" pitchFamily="34" charset="0"/>
                <a:cs typeface="Times New Roman" panose="02020603050405020304" pitchFamily="18" charset="0"/>
              </a:rPr>
              <a:t> </a:t>
            </a:r>
            <a:r>
              <a:rPr lang="en-US" sz="1100" i="1" dirty="0">
                <a:ea typeface="Calibri" panose="020F0502020204030204" pitchFamily="34" charset="0"/>
                <a:cs typeface="Times New Roman" panose="02020603050405020304" pitchFamily="18" charset="0"/>
              </a:rPr>
              <a:t>The Negro Problem</a:t>
            </a:r>
            <a:r>
              <a:rPr lang="en-US" sz="1100" dirty="0">
                <a:ea typeface="Calibri" panose="020F0502020204030204" pitchFamily="34" charset="0"/>
                <a:cs typeface="Times New Roman" panose="02020603050405020304" pitchFamily="18" charset="0"/>
              </a:rPr>
              <a:t> (New York, 1903).</a:t>
            </a:r>
          </a:p>
          <a:p>
            <a:pPr>
              <a:lnSpc>
                <a:spcPct val="107000"/>
              </a:lnSpc>
              <a:spcAft>
                <a:spcPts val="846"/>
              </a:spcAft>
            </a:pPr>
            <a:r>
              <a:rPr lang="en-US" sz="1100" dirty="0">
                <a:ea typeface="Calibri" panose="020F0502020204030204" pitchFamily="34" charset="0"/>
                <a:cs typeface="Times New Roman" panose="02020603050405020304" pitchFamily="18" charset="0"/>
              </a:rPr>
              <a:t>Booker T. Washington asserted that </a:t>
            </a:r>
            <a:r>
              <a:rPr lang="en-US" sz="1100" dirty="0">
                <a:ea typeface="Calibri" panose="020F0502020204030204" pitchFamily="34" charset="0"/>
                <a:cs typeface="Times New Roman" panose="02020603050405020304" pitchFamily="18" charset="0"/>
                <a:hlinkClick r:id="rId6"/>
              </a:rPr>
              <a:t>vocational education</a:t>
            </a:r>
            <a:r>
              <a:rPr lang="en-US" sz="1100" dirty="0">
                <a:ea typeface="Calibri" panose="020F0502020204030204" pitchFamily="34" charset="0"/>
                <a:cs typeface="Times New Roman" panose="02020603050405020304" pitchFamily="18" charset="0"/>
              </a:rPr>
              <a:t>, would give blacks an opportunity for economic security, which he considered was more valuable to them than social advantages, higher education, or political office.  In return for basic education, and vocational training, </a:t>
            </a:r>
            <a:r>
              <a:rPr lang="en-US" sz="1100" dirty="0">
                <a:ea typeface="Calibri" panose="020F0502020204030204" pitchFamily="34" charset="0"/>
                <a:cs typeface="Times New Roman" panose="02020603050405020304" pitchFamily="18" charset="0"/>
                <a:hlinkClick r:id="rId7"/>
              </a:rPr>
              <a:t>African Americans</a:t>
            </a:r>
            <a:r>
              <a:rPr lang="en-US" sz="1100" dirty="0">
                <a:ea typeface="Calibri" panose="020F0502020204030204" pitchFamily="34" charset="0"/>
                <a:cs typeface="Times New Roman" panose="02020603050405020304" pitchFamily="18" charset="0"/>
              </a:rPr>
              <a:t> would remaining peaceful and socially separate from whites and the white community would accept responsibility for improving the social and economic conditions of all Americans regardless of skin color.  This notion of shared responsibilities is what came to be known as the Atlanta Compromise which whites agreed to fund in exchange a passive Negro labor force with no social or political voice or power.</a:t>
            </a:r>
          </a:p>
          <a:p>
            <a:r>
              <a:rPr lang="en-US" sz="1100" dirty="0"/>
              <a:t>How do you think this worked out for African Americans?</a:t>
            </a:r>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F5E9BFEB-78F2-4E3B-BE8F-EA303DBD042A}" type="slidenum">
              <a:rPr lang="en-US" smtClean="0"/>
              <a:pPr/>
              <a:t>1</a:t>
            </a:fld>
            <a:endParaRPr lang="en-US"/>
          </a:p>
        </p:txBody>
      </p:sp>
    </p:spTree>
    <p:extLst>
      <p:ext uri="{BB962C8B-B14F-4D97-AF65-F5344CB8AC3E}">
        <p14:creationId xmlns:p14="http://schemas.microsoft.com/office/powerpoint/2010/main" val="2845532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lIns="91432" tIns="45716" rIns="91432" bIns="45716"/>
          <a:lstStyle/>
          <a:p>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F5E9BFEB-78F2-4E3B-BE8F-EA303DBD042A}" type="slidenum">
              <a:rPr lang="en-US" smtClean="0"/>
              <a:pPr/>
              <a:t>2</a:t>
            </a:fld>
            <a:endParaRPr lang="en-US"/>
          </a:p>
        </p:txBody>
      </p:sp>
    </p:spTree>
    <p:extLst>
      <p:ext uri="{BB962C8B-B14F-4D97-AF65-F5344CB8AC3E}">
        <p14:creationId xmlns:p14="http://schemas.microsoft.com/office/powerpoint/2010/main" val="309935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lIns="91432" tIns="45716" rIns="91432" bIns="45716"/>
          <a:lstStyle/>
          <a:p>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F5E9BFEB-78F2-4E3B-BE8F-EA303DBD042A}" type="slidenum">
              <a:rPr lang="en-US" smtClean="0"/>
              <a:pPr/>
              <a:t>3</a:t>
            </a:fld>
            <a:endParaRPr lang="en-US"/>
          </a:p>
        </p:txBody>
      </p:sp>
    </p:spTree>
    <p:extLst>
      <p:ext uri="{BB962C8B-B14F-4D97-AF65-F5344CB8AC3E}">
        <p14:creationId xmlns:p14="http://schemas.microsoft.com/office/powerpoint/2010/main" val="194638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2" tIns="45716" rIns="91432" bIns="45716" numCol="1" anchor="t" anchorCtr="0" compatLnSpc="1">
            <a:prstTxWarp prst="textNoShape">
              <a:avLst/>
            </a:prstTxWarp>
            <a:normAutofit fontScale="55000" lnSpcReduction="20000"/>
          </a:bodyPr>
          <a:lstStyle/>
          <a:p>
            <a:r>
              <a:rPr lang="en-US" sz="1300" dirty="0"/>
              <a:t>Federal and state policy during the reconstruction era emphasized wage labor, not land ownership, for African Americans. As the Civil War drew to a close, the United States Congress and President Lincoln established the Freedman’s Bank on March 3, 1865 to help newly freed Americans navigate their financial lives. Five weeks after the creation of the Freedman’s Bank, President Lincoln was assassinated.</a:t>
            </a:r>
          </a:p>
          <a:p>
            <a:endParaRPr lang="en-US" sz="1300" dirty="0"/>
          </a:p>
          <a:p>
            <a:r>
              <a:rPr lang="en-US" sz="1300" dirty="0" err="1"/>
              <a:t>Freedmans</a:t>
            </a:r>
            <a:r>
              <a:rPr lang="en-US" sz="1300" dirty="0"/>
              <a:t> Bank maintained some 37 offices in 17 states, including the District of Columbia. At its height, the Bank had over 480k accounts/over $4 million dollars in individual accounts as a leading financial institution of African Americans.  The Bank attracted a large number of cultural societies, churches, charities, numerous hospitals, and schools and trust accounts. Noted community leaders and civil rights activists formed the management of several trusts and held other important positions in the bank. A large number of African American soldiers and veterans of the Civil War held savings accounts in the banks.</a:t>
            </a:r>
          </a:p>
          <a:p>
            <a:endParaRPr lang="en-US" sz="1300" dirty="0"/>
          </a:p>
          <a:p>
            <a:pPr defTabSz="966526">
              <a:defRPr/>
            </a:pPr>
            <a:r>
              <a:rPr lang="en-US" sz="1300" dirty="0"/>
              <a:t>A series of increasingly speculative investments brought the bank into debt. One example was the Seneca Sandstone Company. The owner of the </a:t>
            </a:r>
            <a:r>
              <a:rPr lang="en-US" sz="1300" dirty="0">
                <a:hlinkClick r:id="rId3" tooltip="Seneca Quarry"/>
              </a:rPr>
              <a:t>Seneca Quarry</a:t>
            </a:r>
            <a:r>
              <a:rPr lang="en-US" sz="1300" dirty="0"/>
              <a:t>, Henry D. Cook, had taken out unsecured loans from the bank to fund ongoing risky investments in the Quarry. With the </a:t>
            </a:r>
            <a:r>
              <a:rPr lang="en-US" sz="1300" dirty="0">
                <a:hlinkClick r:id="rId4" tooltip="Panic of 1873"/>
              </a:rPr>
              <a:t>Panic of 1873</a:t>
            </a:r>
            <a:r>
              <a:rPr lang="en-US" sz="1300" dirty="0"/>
              <a:t>,  (</a:t>
            </a:r>
            <a:r>
              <a:rPr lang="en-US" sz="1300" dirty="0">
                <a:hlinkClick r:id="rId5" tooltip="Financial crisis"/>
              </a:rPr>
              <a:t>financial crisis</a:t>
            </a:r>
            <a:r>
              <a:rPr lang="en-US" sz="1300" dirty="0"/>
              <a:t> that triggered a </a:t>
            </a:r>
            <a:r>
              <a:rPr lang="en-US" sz="1300" dirty="0">
                <a:hlinkClick r:id="rId6" tooltip="Depression (economics)"/>
              </a:rPr>
              <a:t>depression</a:t>
            </a:r>
            <a:r>
              <a:rPr lang="en-US" sz="1300" dirty="0"/>
              <a:t> in Europe and North America that lasted from 1873 until 1879) the indebted Seneca quarry could not pay its debts back, which in turn helped undermine the Freedman's Bank.  Both institutions went bankrupt, and the bank closed its doors in 1874. Thanks to Cooke, who also sat on the boards of both the quarry company and the Freedman's Bank, the Seneca Stone Ring Scandal and speculative investments brought the bank into debt which caused it to fail.</a:t>
            </a:r>
          </a:p>
          <a:p>
            <a:pPr defTabSz="966526">
              <a:defRPr/>
            </a:pPr>
            <a:endParaRPr lang="en-US" sz="1300" dirty="0"/>
          </a:p>
          <a:p>
            <a:pPr defTabSz="966526">
              <a:defRPr/>
            </a:pPr>
            <a:r>
              <a:rPr lang="en-US" sz="1300" dirty="0"/>
              <a:t>Understand, the person that provided the Freedman's Bank loan was Cooke himself, who sat on the board of </a:t>
            </a:r>
            <a:r>
              <a:rPr lang="en-US" sz="1300" i="1" dirty="0"/>
              <a:t>both</a:t>
            </a:r>
            <a:r>
              <a:rPr lang="en-US" sz="1300" dirty="0"/>
              <a:t> the quarry </a:t>
            </a:r>
            <a:r>
              <a:rPr lang="en-US" sz="1300" i="1" dirty="0"/>
              <a:t>and</a:t>
            </a:r>
            <a:r>
              <a:rPr lang="en-US" sz="1300" dirty="0"/>
              <a:t> the bank. And yes, that was quite illegal, even then.   Congress investigated and recommended that Henry Cooke and others be indicted, but no one ever was found guilty. An 1874 court of inquiry cleared Howard of negligence. </a:t>
            </a:r>
          </a:p>
          <a:p>
            <a:pPr defTabSz="966526">
              <a:defRPr/>
            </a:pPr>
            <a:endParaRPr lang="en-US" sz="1300" dirty="0"/>
          </a:p>
          <a:p>
            <a:pPr defTabSz="966526">
              <a:defRPr/>
            </a:pPr>
            <a:r>
              <a:rPr lang="en-US" sz="1300" dirty="0" err="1"/>
              <a:t>Freedmans</a:t>
            </a:r>
            <a:r>
              <a:rPr lang="en-US" sz="1300" dirty="0"/>
              <a:t> Bank’s failure was devastating to the newly emancipated black community.  Failure of the bank and the loss of hard earned savings led to a fear of financial institutions among of the black community. This was practice of distrust, passed down through generations, and is why most African Americans today don’t trust financial institutions. This also created a culture of spending hard earn wages on deprecating products and service in fear of losing it, associating how well we are living by acquiring material stuff as a sign of wealth by purchasing goods and services from other ethic groups making them wealthy as African American comminutes fall father behind economically.  </a:t>
            </a:r>
          </a:p>
          <a:p>
            <a:endParaRPr lang="en-US" sz="1300" dirty="0"/>
          </a:p>
          <a:p>
            <a:r>
              <a:rPr lang="en-US" sz="1300" dirty="0"/>
              <a:t>While still struggling to get ahead in terms of long-term financial gain, recent statistics on African-American buying power are painting a vivid picture of just how much damage this counterproductive trend is doing in our communities.</a:t>
            </a:r>
          </a:p>
          <a:p>
            <a:pPr marL="193126" defTabSz="1287510">
              <a:buClr>
                <a:schemeClr val="tx1">
                  <a:shade val="95000"/>
                </a:schemeClr>
              </a:buClr>
              <a:defRPr/>
            </a:pPr>
            <a:endParaRPr lang="en-US" sz="1300" dirty="0"/>
          </a:p>
        </p:txBody>
      </p:sp>
      <p:sp>
        <p:nvSpPr>
          <p:cNvPr id="23556" name="Slide Number Placeholder 3"/>
          <p:cNvSpPr>
            <a:spLocks noGrp="1"/>
          </p:cNvSpPr>
          <p:nvPr>
            <p:ph type="sldNum" sz="quarter" idx="5"/>
          </p:nvPr>
        </p:nvSpPr>
        <p:spPr bwMode="auto">
          <a:xfrm>
            <a:off x="4143375" y="9120189"/>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a:spcBef>
                <a:spcPct val="30000"/>
              </a:spcBef>
              <a:defRPr sz="1300">
                <a:solidFill>
                  <a:schemeClr val="tx1"/>
                </a:solidFill>
                <a:latin typeface="Calibri" panose="020F0502020204030204" pitchFamily="34" charset="0"/>
                <a:ea typeface="Arial Unicode MS" panose="020B0604020202020204" pitchFamily="34" charset="-128"/>
              </a:defRPr>
            </a:lvl1pPr>
            <a:lvl2pPr marL="785302" indent="-302039">
              <a:spcBef>
                <a:spcPct val="30000"/>
              </a:spcBef>
              <a:defRPr sz="1300">
                <a:solidFill>
                  <a:schemeClr val="tx1"/>
                </a:solidFill>
                <a:latin typeface="Calibri" panose="020F0502020204030204" pitchFamily="34" charset="0"/>
                <a:ea typeface="Arial Unicode MS" panose="020B0604020202020204" pitchFamily="34" charset="-128"/>
              </a:defRPr>
            </a:lvl2pPr>
            <a:lvl3pPr marL="1208157" indent="-241632">
              <a:spcBef>
                <a:spcPct val="30000"/>
              </a:spcBef>
              <a:defRPr sz="1300">
                <a:solidFill>
                  <a:schemeClr val="tx1"/>
                </a:solidFill>
                <a:latin typeface="Calibri" panose="020F0502020204030204" pitchFamily="34" charset="0"/>
                <a:ea typeface="Arial Unicode MS" panose="020B0604020202020204" pitchFamily="34" charset="-128"/>
              </a:defRPr>
            </a:lvl3pPr>
            <a:lvl4pPr marL="1691420" indent="-241632">
              <a:spcBef>
                <a:spcPct val="30000"/>
              </a:spcBef>
              <a:defRPr sz="1300">
                <a:solidFill>
                  <a:schemeClr val="tx1"/>
                </a:solidFill>
                <a:latin typeface="Calibri" panose="020F0502020204030204" pitchFamily="34" charset="0"/>
                <a:ea typeface="Arial Unicode MS" panose="020B0604020202020204" pitchFamily="34" charset="-128"/>
              </a:defRPr>
            </a:lvl4pPr>
            <a:lvl5pPr marL="2174684" indent="-241632">
              <a:spcBef>
                <a:spcPct val="30000"/>
              </a:spcBef>
              <a:defRPr sz="1300">
                <a:solidFill>
                  <a:schemeClr val="tx1"/>
                </a:solidFill>
                <a:latin typeface="Calibri" panose="020F0502020204030204" pitchFamily="34" charset="0"/>
                <a:ea typeface="Arial Unicode MS" panose="020B0604020202020204" pitchFamily="34" charset="-128"/>
              </a:defRPr>
            </a:lvl5pPr>
            <a:lvl6pPr marL="2657947" indent="-241632"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6pPr>
            <a:lvl7pPr marL="3141210" indent="-241632"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7pPr>
            <a:lvl8pPr marL="3624473" indent="-241632"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8pPr>
            <a:lvl9pPr marL="4107736" indent="-241632" eaLnBrk="0" fontAlgn="base" hangingPunct="0">
              <a:spcBef>
                <a:spcPct val="30000"/>
              </a:spcBef>
              <a:spcAft>
                <a:spcPct val="0"/>
              </a:spcAft>
              <a:defRPr sz="1300">
                <a:solidFill>
                  <a:schemeClr val="tx1"/>
                </a:solidFill>
                <a:latin typeface="Calibri" panose="020F0502020204030204" pitchFamily="34" charset="0"/>
                <a:ea typeface="Arial Unicode MS" panose="020B0604020202020204" pitchFamily="34" charset="-128"/>
              </a:defRPr>
            </a:lvl9pPr>
          </a:lstStyle>
          <a:p>
            <a:pPr defTabSz="966526">
              <a:spcBef>
                <a:spcPct val="0"/>
              </a:spcBef>
              <a:defRPr/>
            </a:pPr>
            <a:fld id="{201B0796-BE08-4812-AC48-9F21E3453AFB}" type="slidenum">
              <a:rPr lang="en-US" altLang="en-US" kern="0" smtClean="0"/>
              <a:pPr defTabSz="966526">
                <a:spcBef>
                  <a:spcPct val="0"/>
                </a:spcBef>
                <a:defRPr/>
              </a:pPr>
              <a:t>4</a:t>
            </a:fld>
            <a:endParaRPr lang="en-US" altLang="en-US" kern="0" dirty="0"/>
          </a:p>
        </p:txBody>
      </p:sp>
    </p:spTree>
    <p:extLst>
      <p:ext uri="{BB962C8B-B14F-4D97-AF65-F5344CB8AC3E}">
        <p14:creationId xmlns:p14="http://schemas.microsoft.com/office/powerpoint/2010/main" val="114324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lIns="91432" tIns="45716" rIns="91432" bIns="45716"/>
          <a:lstStyle/>
          <a:p>
            <a:pPr marL="241626" indent="-241626" defTabSz="1287510">
              <a:buFont typeface="Wingdings" panose="05000000000000000000" pitchFamily="2" charset="2"/>
              <a:buChar char="Ø"/>
              <a:defRPr/>
            </a:pPr>
            <a:r>
              <a:rPr lang="en-US" sz="1300" dirty="0"/>
              <a:t>African-American consumers have unique behaviors from the total market. They are more aggressive consumers of media and watch more television (37%) than . More likely to have a smart phone, 16% compared to 4% of Caucasians, spend more than twice the time at personal hosted websites.</a:t>
            </a:r>
          </a:p>
          <a:p>
            <a:pPr marL="241626" indent="-241626" defTabSz="1287510">
              <a:buFont typeface="Wingdings" panose="05000000000000000000" pitchFamily="2" charset="2"/>
              <a:buChar char="Ø"/>
              <a:defRPr/>
            </a:pPr>
            <a:endParaRPr lang="en-US" sz="1300" dirty="0"/>
          </a:p>
          <a:p>
            <a:pPr marL="241626" indent="-241626" defTabSz="1287510">
              <a:buFont typeface="Wingdings" panose="05000000000000000000" pitchFamily="2" charset="2"/>
              <a:buChar char="Ø"/>
              <a:defRPr/>
            </a:pPr>
            <a:r>
              <a:rPr lang="en-US" sz="1300" dirty="0"/>
              <a:t>African Americans shop more frequently, making more shopping trips (8 times more), purchase more ethnic beauty and grooming products (9 times more) than any other ethnic group.</a:t>
            </a:r>
          </a:p>
          <a:p>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F5E9BFEB-78F2-4E3B-BE8F-EA303DBD042A}" type="slidenum">
              <a:rPr lang="en-US" smtClean="0"/>
              <a:pPr/>
              <a:t>5</a:t>
            </a:fld>
            <a:endParaRPr lang="en-US"/>
          </a:p>
        </p:txBody>
      </p:sp>
    </p:spTree>
    <p:extLst>
      <p:ext uri="{BB962C8B-B14F-4D97-AF65-F5344CB8AC3E}">
        <p14:creationId xmlns:p14="http://schemas.microsoft.com/office/powerpoint/2010/main" val="215478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lIns="91432" tIns="45716" rIns="91432" bIns="45716"/>
          <a:lstStyle/>
          <a:p>
            <a:pPr marL="241632" indent="-241632" defTabSz="1288670">
              <a:lnSpc>
                <a:spcPct val="107000"/>
              </a:lnSpc>
              <a:spcAft>
                <a:spcPts val="1128"/>
              </a:spcAft>
              <a:buClr>
                <a:schemeClr val="accent1">
                  <a:lumMod val="50000"/>
                </a:schemeClr>
              </a:buClr>
              <a:buFont typeface="+mj-lt"/>
              <a:buAutoNum type="arabicPeriod"/>
              <a:tabLst>
                <a:tab pos="644334" algn="l"/>
              </a:tabLst>
              <a:defRPr/>
            </a:pPr>
            <a:r>
              <a:rPr lang="en-US" sz="1300" dirty="0">
                <a:ea typeface="Calibri" panose="020F0502020204030204" pitchFamily="34" charset="0"/>
                <a:cs typeface="Times New Roman" panose="02020603050405020304" pitchFamily="18" charset="0"/>
              </a:rPr>
              <a:t>African American owned business makes up only 7.1% of all US business, employ only .08% of employed workers and have an average revenue of $72,000 per year.</a:t>
            </a:r>
          </a:p>
          <a:p>
            <a:pPr marL="241632" indent="-241632" defTabSz="1288670">
              <a:lnSpc>
                <a:spcPct val="107000"/>
              </a:lnSpc>
              <a:spcAft>
                <a:spcPts val="1128"/>
              </a:spcAft>
              <a:buClr>
                <a:schemeClr val="accent1">
                  <a:lumMod val="50000"/>
                </a:schemeClr>
              </a:buClr>
              <a:buFont typeface="+mj-lt"/>
              <a:buAutoNum type="arabicPeriod"/>
              <a:tabLst>
                <a:tab pos="644334" algn="l"/>
              </a:tabLst>
              <a:defRPr/>
            </a:pPr>
            <a:r>
              <a:rPr lang="en-US" sz="1300" dirty="0">
                <a:ea typeface="Calibri" panose="020F0502020204030204" pitchFamily="34" charset="0"/>
                <a:cs typeface="Times New Roman" panose="02020603050405020304" pitchFamily="18" charset="0"/>
              </a:rPr>
              <a:t>Hispanics owned business make up 8.0% of all US business, employ 1.6%, of employed workers and have average revenue of $152,000 per year.</a:t>
            </a:r>
          </a:p>
          <a:p>
            <a:pPr marL="241632" indent="-241632" defTabSz="1288670">
              <a:lnSpc>
                <a:spcPct val="107000"/>
              </a:lnSpc>
              <a:spcAft>
                <a:spcPts val="1128"/>
              </a:spcAft>
              <a:buClr>
                <a:schemeClr val="accent1">
                  <a:lumMod val="50000"/>
                </a:schemeClr>
              </a:buClr>
              <a:buFont typeface="+mj-lt"/>
              <a:buAutoNum type="arabicPeriod"/>
              <a:tabLst>
                <a:tab pos="644334" algn="l"/>
              </a:tabLst>
              <a:defRPr/>
            </a:pPr>
            <a:r>
              <a:rPr lang="en-US" sz="1300" dirty="0">
                <a:ea typeface="Calibri" panose="020F0502020204030204" pitchFamily="34" charset="0"/>
                <a:cs typeface="Times New Roman" panose="02020603050405020304" pitchFamily="18" charset="0"/>
              </a:rPr>
              <a:t>Asian owned business makes up 11% of all US business, employ 2.5% of employed workers and have average revenue of $338,000 per year.</a:t>
            </a:r>
          </a:p>
          <a:p>
            <a:pPr marL="241632" indent="-241632" defTabSz="1288670">
              <a:lnSpc>
                <a:spcPct val="107000"/>
              </a:lnSpc>
              <a:spcAft>
                <a:spcPts val="1128"/>
              </a:spcAft>
              <a:buClr>
                <a:schemeClr val="accent1">
                  <a:lumMod val="50000"/>
                </a:schemeClr>
              </a:buClr>
              <a:buFont typeface="+mj-lt"/>
              <a:buAutoNum type="arabicPeriod"/>
              <a:tabLst>
                <a:tab pos="644334" algn="l"/>
              </a:tabLst>
              <a:defRPr/>
            </a:pPr>
            <a:r>
              <a:rPr lang="en-US" sz="1300" dirty="0">
                <a:ea typeface="Calibri" panose="020F0502020204030204" pitchFamily="34" charset="0"/>
                <a:cs typeface="Times New Roman" panose="02020603050405020304" pitchFamily="18" charset="0"/>
              </a:rPr>
              <a:t>Caucasian business makes up 89% of all US business, small business average revenue is $250,000 to 1m and corporations is millions –trillions per year. </a:t>
            </a:r>
          </a:p>
          <a:p>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F5E9BFEB-78F2-4E3B-BE8F-EA303DBD042A}" type="slidenum">
              <a:rPr lang="en-US" smtClean="0"/>
              <a:pPr/>
              <a:t>6</a:t>
            </a:fld>
            <a:endParaRPr lang="en-US"/>
          </a:p>
        </p:txBody>
      </p:sp>
    </p:spTree>
    <p:extLst>
      <p:ext uri="{BB962C8B-B14F-4D97-AF65-F5344CB8AC3E}">
        <p14:creationId xmlns:p14="http://schemas.microsoft.com/office/powerpoint/2010/main" val="326421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lIns="91432" tIns="45716" rIns="91432" bIns="45716">
            <a:normAutofit fontScale="55000" lnSpcReduction="20000"/>
          </a:bodyPr>
          <a:lstStyle/>
          <a:p>
            <a:pPr marL="241626" indent="-241626" defTabSz="1287510">
              <a:buFont typeface="Wingdings" panose="05000000000000000000" pitchFamily="2" charset="2"/>
              <a:buChar char="Ø"/>
              <a:defRPr/>
            </a:pPr>
            <a:r>
              <a:rPr lang="en-US" sz="1300" dirty="0"/>
              <a:t>An African American  male born in 1991 has a 29% chance of spending time in prison at some point in his life.</a:t>
            </a:r>
          </a:p>
          <a:p>
            <a:pPr marL="482816" indent="-482816" defTabSz="1287510">
              <a:buFont typeface="+mj-lt"/>
              <a:buAutoNum type="arabicPeriod"/>
              <a:defRPr/>
            </a:pPr>
            <a:endParaRPr lang="en-US" sz="1300" dirty="0"/>
          </a:p>
          <a:p>
            <a:pPr marL="241626" indent="-241626" defTabSz="1287510">
              <a:buFont typeface="Wingdings" panose="05000000000000000000" pitchFamily="2" charset="2"/>
              <a:buChar char="Ø"/>
              <a:defRPr/>
            </a:pPr>
            <a:r>
              <a:rPr lang="en-US" sz="1300" dirty="0"/>
              <a:t>One out of nine African American men will be incarcerated between the ages of 20 and 34.</a:t>
            </a:r>
          </a:p>
          <a:p>
            <a:pPr defTabSz="1287510">
              <a:defRPr/>
            </a:pPr>
            <a:endParaRPr lang="en-US" sz="1300" dirty="0"/>
          </a:p>
          <a:p>
            <a:pPr marL="241626" indent="-241626" defTabSz="1287510">
              <a:buFont typeface="Wingdings" panose="05000000000000000000" pitchFamily="2" charset="2"/>
              <a:buChar char="Ø"/>
              <a:defRPr/>
            </a:pPr>
            <a:r>
              <a:rPr lang="en-US" sz="1300" dirty="0"/>
              <a:t>Black males ages 30 to 34 have the highest incarceration rate of any race/ethnicity.</a:t>
            </a:r>
          </a:p>
          <a:p>
            <a:pPr defTabSz="1287510">
              <a:defRPr/>
            </a:pPr>
            <a:endParaRPr lang="en-US" sz="1300" dirty="0"/>
          </a:p>
          <a:p>
            <a:pPr marL="241626" indent="-241626" defTabSz="1287510">
              <a:buClr>
                <a:schemeClr val="tx1">
                  <a:shade val="95000"/>
                </a:schemeClr>
              </a:buClr>
              <a:buSzPct val="65000"/>
              <a:buFont typeface="Wingdings" panose="05000000000000000000" pitchFamily="2" charset="2"/>
              <a:buChar char="Ø"/>
              <a:defRPr/>
            </a:pPr>
            <a:r>
              <a:rPr lang="en-US" sz="1300" dirty="0"/>
              <a:t>Several studies have concluded that overall, more African American males are in prison than are enrolled in colleges and universities.</a:t>
            </a:r>
          </a:p>
          <a:p>
            <a:pPr defTabSz="1287510">
              <a:buClr>
                <a:schemeClr val="tx1">
                  <a:shade val="95000"/>
                </a:schemeClr>
              </a:buClr>
              <a:buSzPct val="65000"/>
              <a:defRPr/>
            </a:pPr>
            <a:endParaRPr lang="en-US" sz="1300" dirty="0"/>
          </a:p>
          <a:p>
            <a:pPr marL="241626" indent="-241626" defTabSz="1287510">
              <a:buFont typeface="Wingdings" panose="05000000000000000000" pitchFamily="2" charset="2"/>
              <a:buChar char="Ø"/>
              <a:defRPr/>
            </a:pPr>
            <a:r>
              <a:rPr lang="en-US" sz="1300" dirty="0"/>
              <a:t>Zero Tolerance policies as a result of perceived problems of school violence; adverse affect on black children.</a:t>
            </a:r>
          </a:p>
          <a:p>
            <a:pPr defTabSz="1287510">
              <a:defRPr/>
            </a:pPr>
            <a:endParaRPr lang="en-US" sz="1300" dirty="0"/>
          </a:p>
          <a:p>
            <a:pPr marL="241626" indent="-241626" defTabSz="1287510">
              <a:buFont typeface="Wingdings" panose="05000000000000000000" pitchFamily="2" charset="2"/>
              <a:buChar char="Ø"/>
              <a:defRPr/>
            </a:pPr>
            <a:r>
              <a:rPr lang="en-US" sz="1300" dirty="0"/>
              <a:t>35% of black children grades 7-12 have been suspended or expelled at some point in their school careers compared to 20% of Hispanics and 15% of whites.</a:t>
            </a:r>
          </a:p>
          <a:p>
            <a:pPr defTabSz="1287510">
              <a:defRPr/>
            </a:pPr>
            <a:endParaRPr lang="en-US" sz="1300" dirty="0"/>
          </a:p>
          <a:p>
            <a:pPr marL="241626" indent="-241626" defTabSz="1287510">
              <a:buClr>
                <a:schemeClr val="tx1">
                  <a:shade val="95000"/>
                </a:schemeClr>
              </a:buClr>
              <a:buSzPct val="65000"/>
              <a:buFont typeface="Wingdings" panose="05000000000000000000" pitchFamily="2" charset="2"/>
              <a:buChar char="Ø"/>
              <a:defRPr/>
            </a:pPr>
            <a:r>
              <a:rPr lang="en-US" sz="1300" dirty="0"/>
              <a:t>Nationwide, African-Americans represent 26% of juvenile arrests, and 44% of youth detained, 46% of youth are judicially waived to criminal court, and 58% of youth are admitted to state prisons.</a:t>
            </a:r>
          </a:p>
          <a:p>
            <a:pPr marL="1078290" lvl="1" indent="-241409" defTabSz="1287510">
              <a:spcBef>
                <a:spcPct val="20000"/>
              </a:spcBef>
              <a:buClr>
                <a:schemeClr val="tx1">
                  <a:shade val="95000"/>
                </a:schemeClr>
              </a:buClr>
              <a:buSzPct val="65000"/>
              <a:buFont typeface="Wingdings" panose="05000000000000000000" pitchFamily="2" charset="2"/>
              <a:buChar char="Ø"/>
              <a:defRPr/>
            </a:pPr>
            <a:r>
              <a:rPr lang="en-US" sz="1700" dirty="0"/>
              <a:t>Private prisons for-profit prison companies in the United States have funneled more than $10 million to candidates since 1989 and have spent nearly $25 million on lobbying efforts. </a:t>
            </a:r>
          </a:p>
          <a:p>
            <a:pPr marL="836882" lvl="1" defTabSz="1287510">
              <a:spcBef>
                <a:spcPct val="20000"/>
              </a:spcBef>
              <a:buClr>
                <a:schemeClr val="tx1">
                  <a:shade val="95000"/>
                </a:schemeClr>
              </a:buClr>
              <a:buSzPct val="65000"/>
              <a:defRPr/>
            </a:pPr>
            <a:endParaRPr lang="en-US" sz="1700" dirty="0"/>
          </a:p>
          <a:p>
            <a:pPr marL="1078290" lvl="1" indent="-241409" defTabSz="1287510">
              <a:spcBef>
                <a:spcPct val="20000"/>
              </a:spcBef>
              <a:buClr>
                <a:schemeClr val="tx1">
                  <a:shade val="95000"/>
                </a:schemeClr>
              </a:buClr>
              <a:buSzPct val="65000"/>
              <a:buFont typeface="Wingdings" panose="05000000000000000000" pitchFamily="2" charset="2"/>
              <a:buChar char="Ø"/>
              <a:defRPr/>
            </a:pPr>
            <a:r>
              <a:rPr lang="en-US" sz="1700" dirty="0"/>
              <a:t>They now rake in a combined $3.3 billion in annual revenue and the private federal prison population more than doubled between 2000 and 2010.	</a:t>
            </a:r>
          </a:p>
          <a:p>
            <a:pPr marL="1078290" lvl="1" indent="-241409" defTabSz="1287510">
              <a:spcBef>
                <a:spcPct val="20000"/>
              </a:spcBef>
              <a:buClr>
                <a:schemeClr val="tx1">
                  <a:shade val="95000"/>
                </a:schemeClr>
              </a:buClr>
              <a:buSzPct val="65000"/>
              <a:buFont typeface="Wingdings" panose="05000000000000000000" pitchFamily="2" charset="2"/>
              <a:buChar char="Ø"/>
              <a:defRPr/>
            </a:pPr>
            <a:endParaRPr lang="en-US" sz="1700" dirty="0"/>
          </a:p>
          <a:p>
            <a:pPr marL="1078290" lvl="1" indent="-241409" defTabSz="1287510">
              <a:spcBef>
                <a:spcPct val="20000"/>
              </a:spcBef>
              <a:buClr>
                <a:schemeClr val="tx1">
                  <a:shade val="95000"/>
                </a:schemeClr>
              </a:buClr>
              <a:buSzPct val="65000"/>
              <a:buFont typeface="Wingdings" panose="05000000000000000000" pitchFamily="2" charset="2"/>
              <a:buChar char="Ø"/>
              <a:defRPr/>
            </a:pPr>
            <a:r>
              <a:rPr lang="en-US" sz="1700" dirty="0"/>
              <a:t>The system is fast tracking more African Americans to prison and they are more likely to serve time in private prisons, which provide less sufficient health care and educational programming than equivalent public facilities.</a:t>
            </a:r>
          </a:p>
          <a:p>
            <a:pPr marL="1078290" lvl="1" indent="-241409" defTabSz="1287510">
              <a:spcBef>
                <a:spcPct val="20000"/>
              </a:spcBef>
              <a:buClr>
                <a:schemeClr val="tx1">
                  <a:shade val="95000"/>
                </a:schemeClr>
              </a:buClr>
              <a:buSzPct val="65000"/>
              <a:buFont typeface="Wingdings" panose="05000000000000000000" pitchFamily="2" charset="2"/>
              <a:buChar char="Ø"/>
              <a:defRPr/>
            </a:pPr>
            <a:endParaRPr lang="en-US" sz="1700" dirty="0"/>
          </a:p>
          <a:p>
            <a:pPr marL="1078290" lvl="1" indent="-241409" defTabSz="1287510">
              <a:spcBef>
                <a:spcPct val="20000"/>
              </a:spcBef>
              <a:buClr>
                <a:schemeClr val="tx1">
                  <a:shade val="95000"/>
                </a:schemeClr>
              </a:buClr>
              <a:buSzPct val="65000"/>
              <a:buFont typeface="Wingdings" panose="05000000000000000000" pitchFamily="2" charset="2"/>
              <a:buChar char="Ø"/>
              <a:defRPr/>
            </a:pPr>
            <a:r>
              <a:rPr lang="en-US" sz="1700" dirty="0"/>
              <a:t>Disproportionately high number of African Americans men are among police shooting victims. The police don't show as much care when they are handling incidents that involve young African American men and women, so shoot and kill.</a:t>
            </a:r>
          </a:p>
          <a:p>
            <a:pPr marL="1078290" lvl="1" indent="-241409" defTabSz="1287510">
              <a:spcBef>
                <a:spcPct val="20000"/>
              </a:spcBef>
              <a:buClr>
                <a:schemeClr val="tx1">
                  <a:shade val="95000"/>
                </a:schemeClr>
              </a:buClr>
              <a:buSzPct val="65000"/>
              <a:buFont typeface="Wingdings" panose="05000000000000000000" pitchFamily="2" charset="2"/>
              <a:buChar char="Ø"/>
              <a:defRPr/>
            </a:pPr>
            <a:endParaRPr lang="en-US" sz="1700" dirty="0"/>
          </a:p>
          <a:p>
            <a:pPr marL="1078290" lvl="1" indent="-241409" defTabSz="1287510">
              <a:spcBef>
                <a:spcPct val="20000"/>
              </a:spcBef>
              <a:buClr>
                <a:schemeClr val="tx1">
                  <a:shade val="95000"/>
                </a:schemeClr>
              </a:buClr>
              <a:buSzPct val="65000"/>
              <a:buFont typeface="Wingdings" panose="05000000000000000000" pitchFamily="2" charset="2"/>
              <a:buChar char="Ø"/>
              <a:defRPr/>
            </a:pPr>
            <a:r>
              <a:rPr lang="en-US" sz="1700" dirty="0"/>
              <a:t>Stanford psychology researchers discovered that when white voters perceive more black Americans in the prison population, they support harsher laws.</a:t>
            </a:r>
          </a:p>
          <a:p>
            <a:endParaRPr lang="en-US" dirty="0"/>
          </a:p>
        </p:txBody>
      </p:sp>
      <p:sp>
        <p:nvSpPr>
          <p:cNvPr id="4" name="Slide Number Placeholder 3"/>
          <p:cNvSpPr>
            <a:spLocks noGrp="1"/>
          </p:cNvSpPr>
          <p:nvPr>
            <p:ph type="sldNum" sz="quarter" idx="10"/>
          </p:nvPr>
        </p:nvSpPr>
        <p:spPr>
          <a:xfrm>
            <a:off x="4143375" y="9120189"/>
            <a:ext cx="3170238" cy="479425"/>
          </a:xfrm>
          <a:prstGeom prst="rect">
            <a:avLst/>
          </a:prstGeom>
        </p:spPr>
        <p:txBody>
          <a:bodyPr lIns="91432" tIns="45716" rIns="91432" bIns="45716"/>
          <a:lstStyle/>
          <a:p>
            <a:fld id="{F5E9BFEB-78F2-4E3B-BE8F-EA303DBD042A}" type="slidenum">
              <a:rPr lang="en-US" smtClean="0"/>
              <a:pPr/>
              <a:t>7</a:t>
            </a:fld>
            <a:endParaRPr lang="en-US"/>
          </a:p>
        </p:txBody>
      </p:sp>
    </p:spTree>
    <p:extLst>
      <p:ext uri="{BB962C8B-B14F-4D97-AF65-F5344CB8AC3E}">
        <p14:creationId xmlns:p14="http://schemas.microsoft.com/office/powerpoint/2010/main" val="203683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694483" y="5418667"/>
            <a:ext cx="5310320" cy="12954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24" name="Rectangle 23"/>
          <p:cNvSpPr/>
          <p:nvPr/>
        </p:nvSpPr>
        <p:spPr>
          <a:xfrm flipV="1">
            <a:off x="7694510" y="5542414"/>
            <a:ext cx="5310295" cy="273101"/>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25" name="Rectangle 24"/>
          <p:cNvSpPr/>
          <p:nvPr/>
        </p:nvSpPr>
        <p:spPr>
          <a:xfrm flipV="1">
            <a:off x="7694510" y="5852682"/>
            <a:ext cx="5310295" cy="1300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26" name="Rectangle 25"/>
          <p:cNvSpPr/>
          <p:nvPr/>
        </p:nvSpPr>
        <p:spPr>
          <a:xfrm flipV="1">
            <a:off x="7694507" y="5922706"/>
            <a:ext cx="2796032" cy="2601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27" name="Rectangle 26"/>
          <p:cNvSpPr/>
          <p:nvPr/>
        </p:nvSpPr>
        <p:spPr>
          <a:xfrm flipV="1">
            <a:off x="7694507" y="5972726"/>
            <a:ext cx="2796032" cy="1300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useBgFill="1">
        <p:nvSpPr>
          <p:cNvPr id="30" name="Rounded Rectangle 29"/>
          <p:cNvSpPr/>
          <p:nvPr/>
        </p:nvSpPr>
        <p:spPr bwMode="white">
          <a:xfrm>
            <a:off x="7694507" y="5635414"/>
            <a:ext cx="4356608" cy="3901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useBgFill="1">
        <p:nvSpPr>
          <p:cNvPr id="31" name="Rounded Rectangle 30"/>
          <p:cNvSpPr/>
          <p:nvPr/>
        </p:nvSpPr>
        <p:spPr bwMode="white">
          <a:xfrm>
            <a:off x="10491032" y="5775620"/>
            <a:ext cx="2275840" cy="52019"/>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7" name="Rectangle 6"/>
          <p:cNvSpPr/>
          <p:nvPr/>
        </p:nvSpPr>
        <p:spPr>
          <a:xfrm>
            <a:off x="1" y="5190630"/>
            <a:ext cx="13004800" cy="34726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10" name="Rectangle 9"/>
          <p:cNvSpPr/>
          <p:nvPr/>
        </p:nvSpPr>
        <p:spPr>
          <a:xfrm>
            <a:off x="4" y="5227418"/>
            <a:ext cx="13004801" cy="20007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11" name="Rectangle 10"/>
          <p:cNvSpPr/>
          <p:nvPr/>
        </p:nvSpPr>
        <p:spPr>
          <a:xfrm flipV="1">
            <a:off x="9122206" y="5181283"/>
            <a:ext cx="3882596" cy="35332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19" name="Rectangle 18"/>
          <p:cNvSpPr/>
          <p:nvPr/>
        </p:nvSpPr>
        <p:spPr>
          <a:xfrm>
            <a:off x="0" y="0"/>
            <a:ext cx="13004800" cy="526464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8" name="Title 7"/>
          <p:cNvSpPr>
            <a:spLocks noGrp="1"/>
          </p:cNvSpPr>
          <p:nvPr>
            <p:ph type="ctrTitle"/>
          </p:nvPr>
        </p:nvSpPr>
        <p:spPr>
          <a:xfrm>
            <a:off x="650240" y="3416019"/>
            <a:ext cx="12029440" cy="2090702"/>
          </a:xfrm>
        </p:spPr>
        <p:txBody>
          <a:bodyPr anchor="b"/>
          <a:lstStyle>
            <a:lvl1pPr>
              <a:defRPr sz="63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50240" y="5546578"/>
            <a:ext cx="7044267" cy="2492587"/>
          </a:xfrm>
        </p:spPr>
        <p:txBody>
          <a:bodyPr/>
          <a:lstStyle>
            <a:lvl1pPr marL="91024" indent="0" algn="l">
              <a:buNone/>
              <a:defRPr sz="3400">
                <a:solidFill>
                  <a:schemeClr val="tx2"/>
                </a:solidFill>
              </a:defRPr>
            </a:lvl1pPr>
            <a:lvl2pPr marL="650164" indent="0" algn="ctr">
              <a:buNone/>
            </a:lvl2pPr>
            <a:lvl3pPr marL="1300326" indent="0" algn="ctr">
              <a:buNone/>
            </a:lvl3pPr>
            <a:lvl4pPr marL="1950490" indent="0" algn="ctr">
              <a:buNone/>
            </a:lvl4pPr>
            <a:lvl5pPr marL="2600653" indent="0" algn="ctr">
              <a:buNone/>
            </a:lvl5pPr>
            <a:lvl6pPr marL="3250816" indent="0" algn="ctr">
              <a:buNone/>
            </a:lvl6pPr>
            <a:lvl7pPr marL="3900981" indent="0" algn="ctr">
              <a:buNone/>
            </a:lvl7pPr>
            <a:lvl8pPr marL="4551142" indent="0" algn="ctr">
              <a:buNone/>
            </a:lvl8pPr>
            <a:lvl9pPr marL="5201307" indent="0" algn="ctr">
              <a:buNone/>
            </a:lvl9pPr>
          </a:lstStyle>
          <a:p>
            <a:r>
              <a:rPr kumimoji="0" lang="en-US"/>
              <a:t>Click to edit Master subtitle style</a:t>
            </a:r>
          </a:p>
        </p:txBody>
      </p:sp>
      <p:sp>
        <p:nvSpPr>
          <p:cNvPr id="28" name="Date Placeholder 27"/>
          <p:cNvSpPr>
            <a:spLocks noGrp="1"/>
          </p:cNvSpPr>
          <p:nvPr>
            <p:ph type="dt" sz="half" idx="10"/>
          </p:nvPr>
        </p:nvSpPr>
        <p:spPr>
          <a:xfrm>
            <a:off x="9536853" y="5982208"/>
            <a:ext cx="1365504" cy="650240"/>
          </a:xfrm>
        </p:spPr>
        <p:txBody>
          <a:bodyPr/>
          <a:lstStyle/>
          <a:p>
            <a:fld id="{44965F3F-DE46-4631-BCD4-B7CF1AB642D8}" type="datetimeFigureOut">
              <a:rPr lang="en-US" smtClean="0"/>
              <a:pPr/>
              <a:t>7/27/2020</a:t>
            </a:fld>
            <a:endParaRPr lang="en-US"/>
          </a:p>
        </p:txBody>
      </p:sp>
      <p:sp>
        <p:nvSpPr>
          <p:cNvPr id="17" name="Footer Placeholder 16"/>
          <p:cNvSpPr>
            <a:spLocks noGrp="1"/>
          </p:cNvSpPr>
          <p:nvPr>
            <p:ph type="ftr" sz="quarter" idx="11"/>
          </p:nvPr>
        </p:nvSpPr>
        <p:spPr>
          <a:xfrm>
            <a:off x="7694508" y="5980854"/>
            <a:ext cx="1842347" cy="650240"/>
          </a:xfrm>
        </p:spPr>
        <p:txBody>
          <a:bodyPr/>
          <a:lstStyle/>
          <a:p>
            <a:endParaRPr lang="en-US"/>
          </a:p>
        </p:txBody>
      </p:sp>
      <p:sp>
        <p:nvSpPr>
          <p:cNvPr id="29" name="Slide Number Placeholder 28"/>
          <p:cNvSpPr>
            <a:spLocks noGrp="1"/>
          </p:cNvSpPr>
          <p:nvPr>
            <p:ph type="sldNum" sz="quarter" idx="12"/>
          </p:nvPr>
        </p:nvSpPr>
        <p:spPr>
          <a:xfrm>
            <a:off x="11833014" y="1616"/>
            <a:ext cx="1063413" cy="520192"/>
          </a:xfrm>
        </p:spPr>
        <p:txBody>
          <a:bodyPr/>
          <a:lstStyle>
            <a:lvl1pPr algn="r">
              <a:defRPr sz="2600">
                <a:solidFill>
                  <a:schemeClr val="bg1"/>
                </a:solidFill>
              </a:defRPr>
            </a:lvl1pPr>
          </a:lstStyle>
          <a:p>
            <a:fld id="{86CB4B4D-7CA3-9044-876B-883B54F867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1625600"/>
            <a:ext cx="2709333" cy="780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50240" y="1625600"/>
            <a:ext cx="8886613" cy="780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1"/>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96" indent="0" algn="ctr">
              <a:buNone/>
              <a:defRPr>
                <a:solidFill>
                  <a:schemeClr val="tx1">
                    <a:tint val="75000"/>
                  </a:schemeClr>
                </a:solidFill>
              </a:defRPr>
            </a:lvl2pPr>
            <a:lvl3pPr marL="1300192" indent="0" algn="ctr">
              <a:buNone/>
              <a:defRPr>
                <a:solidFill>
                  <a:schemeClr val="tx1">
                    <a:tint val="75000"/>
                  </a:schemeClr>
                </a:solidFill>
              </a:defRPr>
            </a:lvl3pPr>
            <a:lvl4pPr marL="1950291" indent="0" algn="ctr">
              <a:buNone/>
              <a:defRPr>
                <a:solidFill>
                  <a:schemeClr val="tx1">
                    <a:tint val="75000"/>
                  </a:schemeClr>
                </a:solidFill>
              </a:defRPr>
            </a:lvl4pPr>
            <a:lvl5pPr marL="2600387" indent="0" algn="ctr">
              <a:buNone/>
              <a:defRPr>
                <a:solidFill>
                  <a:schemeClr val="tx1">
                    <a:tint val="75000"/>
                  </a:schemeClr>
                </a:solidFill>
              </a:defRPr>
            </a:lvl5pPr>
            <a:lvl6pPr marL="3250484" indent="0" algn="ctr">
              <a:buNone/>
              <a:defRPr>
                <a:solidFill>
                  <a:schemeClr val="tx1">
                    <a:tint val="75000"/>
                  </a:schemeClr>
                </a:solidFill>
              </a:defRPr>
            </a:lvl6pPr>
            <a:lvl7pPr marL="3900583" indent="0" algn="ctr">
              <a:buNone/>
              <a:defRPr>
                <a:solidFill>
                  <a:schemeClr val="tx1">
                    <a:tint val="75000"/>
                  </a:schemeClr>
                </a:solidFill>
              </a:defRPr>
            </a:lvl7pPr>
            <a:lvl8pPr marL="4550676" indent="0" algn="ctr">
              <a:buNone/>
              <a:defRPr>
                <a:solidFill>
                  <a:schemeClr val="tx1">
                    <a:tint val="75000"/>
                  </a:schemeClr>
                </a:solidFill>
              </a:defRPr>
            </a:lvl8pPr>
            <a:lvl9pPr marL="520077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C0AB881-1873-4108-AE1C-8A99A0456C1A}"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5F717EB-C7AF-4F2F-BB9C-6DD4FB0294AA}" type="slidenum">
              <a:rPr lang="en-US"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1"/>
            <a:ext cx="11054080" cy="1937173"/>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3998"/>
            <a:ext cx="11054080" cy="2133599"/>
          </a:xfrm>
        </p:spPr>
        <p:txBody>
          <a:bodyPr anchor="b"/>
          <a:lstStyle>
            <a:lvl1pPr marL="0" indent="0">
              <a:buNone/>
              <a:defRPr sz="2800">
                <a:solidFill>
                  <a:schemeClr val="tx1">
                    <a:tint val="75000"/>
                  </a:schemeClr>
                </a:solidFill>
              </a:defRPr>
            </a:lvl1pPr>
            <a:lvl2pPr marL="650096" indent="0">
              <a:buNone/>
              <a:defRPr sz="2600">
                <a:solidFill>
                  <a:schemeClr val="tx1">
                    <a:tint val="75000"/>
                  </a:schemeClr>
                </a:solidFill>
              </a:defRPr>
            </a:lvl2pPr>
            <a:lvl3pPr marL="1300192" indent="0">
              <a:buNone/>
              <a:defRPr sz="2300">
                <a:solidFill>
                  <a:schemeClr val="tx1">
                    <a:tint val="75000"/>
                  </a:schemeClr>
                </a:solidFill>
              </a:defRPr>
            </a:lvl3pPr>
            <a:lvl4pPr marL="1950291" indent="0">
              <a:buNone/>
              <a:defRPr sz="2000">
                <a:solidFill>
                  <a:schemeClr val="tx1">
                    <a:tint val="75000"/>
                  </a:schemeClr>
                </a:solidFill>
              </a:defRPr>
            </a:lvl4pPr>
            <a:lvl5pPr marL="2600387" indent="0">
              <a:buNone/>
              <a:defRPr sz="2000">
                <a:solidFill>
                  <a:schemeClr val="tx1">
                    <a:tint val="75000"/>
                  </a:schemeClr>
                </a:solidFill>
              </a:defRPr>
            </a:lvl5pPr>
            <a:lvl6pPr marL="3250484" indent="0">
              <a:buNone/>
              <a:defRPr sz="2000">
                <a:solidFill>
                  <a:schemeClr val="tx1">
                    <a:tint val="75000"/>
                  </a:schemeClr>
                </a:solidFill>
              </a:defRPr>
            </a:lvl6pPr>
            <a:lvl7pPr marL="3900583" indent="0">
              <a:buNone/>
              <a:defRPr sz="2000">
                <a:solidFill>
                  <a:schemeClr val="tx1">
                    <a:tint val="75000"/>
                  </a:schemeClr>
                </a:solidFill>
              </a:defRPr>
            </a:lvl7pPr>
            <a:lvl8pPr marL="4550676" indent="0">
              <a:buNone/>
              <a:defRPr sz="2000">
                <a:solidFill>
                  <a:schemeClr val="tx1">
                    <a:tint val="75000"/>
                  </a:schemeClr>
                </a:solidFill>
              </a:defRPr>
            </a:lvl8pPr>
            <a:lvl9pPr marL="5200775"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9A7E475-1C1E-46C8-A653-947F831ADC5C}"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988" y="2275849"/>
            <a:ext cx="769450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78240" y="2275849"/>
            <a:ext cx="769450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FEF21B9-2E16-49A9-B66B-87C2D69F1085}"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96" indent="0">
              <a:buNone/>
              <a:defRPr sz="2800" b="1"/>
            </a:lvl2pPr>
            <a:lvl3pPr marL="1300192" indent="0">
              <a:buNone/>
              <a:defRPr sz="2600" b="1"/>
            </a:lvl3pPr>
            <a:lvl4pPr marL="1950291" indent="0">
              <a:buNone/>
              <a:defRPr sz="2300" b="1"/>
            </a:lvl4pPr>
            <a:lvl5pPr marL="2600387" indent="0">
              <a:buNone/>
              <a:defRPr sz="2300" b="1"/>
            </a:lvl5pPr>
            <a:lvl6pPr marL="3250484" indent="0">
              <a:buNone/>
              <a:defRPr sz="2300" b="1"/>
            </a:lvl6pPr>
            <a:lvl7pPr marL="3900583" indent="0">
              <a:buNone/>
              <a:defRPr sz="2300" b="1"/>
            </a:lvl7pPr>
            <a:lvl8pPr marL="4550676" indent="0">
              <a:buNone/>
              <a:defRPr sz="2300" b="1"/>
            </a:lvl8pPr>
            <a:lvl9pPr marL="5200775"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96" indent="0">
              <a:buNone/>
              <a:defRPr sz="2800" b="1"/>
            </a:lvl2pPr>
            <a:lvl3pPr marL="1300192" indent="0">
              <a:buNone/>
              <a:defRPr sz="2600" b="1"/>
            </a:lvl3pPr>
            <a:lvl4pPr marL="1950291" indent="0">
              <a:buNone/>
              <a:defRPr sz="2300" b="1"/>
            </a:lvl4pPr>
            <a:lvl5pPr marL="2600387" indent="0">
              <a:buNone/>
              <a:defRPr sz="2300" b="1"/>
            </a:lvl5pPr>
            <a:lvl6pPr marL="3250484" indent="0">
              <a:buNone/>
              <a:defRPr sz="2300" b="1"/>
            </a:lvl6pPr>
            <a:lvl7pPr marL="3900583" indent="0">
              <a:buNone/>
              <a:defRPr sz="2300" b="1"/>
            </a:lvl7pPr>
            <a:lvl8pPr marL="4550676" indent="0">
              <a:buNone/>
              <a:defRPr sz="2300" b="1"/>
            </a:lvl8pPr>
            <a:lvl9pPr marL="5200775"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965F3F-DE46-4631-BCD4-B7CF1AB642D8}"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B6A729F-AED6-4FB9-9694-F99F1F4B15D4}"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65F3F-DE46-4631-BCD4-B7CF1AB642D8}"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72C2A4C-0D5C-4C36-B502-C076A343143B}"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65F3F-DE46-4631-BCD4-B7CF1AB642D8}"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DAD1478-DD05-42D6-8B14-2A51B1C9448E}" type="slidenum">
              <a:rPr lang="en-US"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47"/>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3" y="2041036"/>
            <a:ext cx="4278490" cy="6671734"/>
          </a:xfrm>
        </p:spPr>
        <p:txBody>
          <a:bodyPr/>
          <a:lstStyle>
            <a:lvl1pPr marL="0" indent="0">
              <a:buNone/>
              <a:defRPr sz="2000"/>
            </a:lvl1pPr>
            <a:lvl2pPr marL="650096" indent="0">
              <a:buNone/>
              <a:defRPr sz="1700"/>
            </a:lvl2pPr>
            <a:lvl3pPr marL="1300192" indent="0">
              <a:buNone/>
              <a:defRPr sz="1400"/>
            </a:lvl3pPr>
            <a:lvl4pPr marL="1950291" indent="0">
              <a:buNone/>
              <a:defRPr sz="1300"/>
            </a:lvl4pPr>
            <a:lvl5pPr marL="2600387" indent="0">
              <a:buNone/>
              <a:defRPr sz="1300"/>
            </a:lvl5pPr>
            <a:lvl6pPr marL="3250484" indent="0">
              <a:buNone/>
              <a:defRPr sz="1300"/>
            </a:lvl6pPr>
            <a:lvl7pPr marL="3900583" indent="0">
              <a:buNone/>
              <a:defRPr sz="1300"/>
            </a:lvl7pPr>
            <a:lvl8pPr marL="4550676" indent="0">
              <a:buNone/>
              <a:defRPr sz="1300"/>
            </a:lvl8pPr>
            <a:lvl9pPr marL="520077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CB0EC98-BFF6-4BDB-B0BD-1FBDF674B83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096" indent="0">
              <a:buNone/>
              <a:defRPr sz="4000"/>
            </a:lvl2pPr>
            <a:lvl3pPr marL="1300192" indent="0">
              <a:buNone/>
              <a:defRPr sz="3400"/>
            </a:lvl3pPr>
            <a:lvl4pPr marL="1950291" indent="0">
              <a:buNone/>
              <a:defRPr sz="2800"/>
            </a:lvl4pPr>
            <a:lvl5pPr marL="2600387" indent="0">
              <a:buNone/>
              <a:defRPr sz="2800"/>
            </a:lvl5pPr>
            <a:lvl6pPr marL="3250484" indent="0">
              <a:buNone/>
              <a:defRPr sz="2800"/>
            </a:lvl6pPr>
            <a:lvl7pPr marL="3900583" indent="0">
              <a:buNone/>
              <a:defRPr sz="2800"/>
            </a:lvl7pPr>
            <a:lvl8pPr marL="4550676" indent="0">
              <a:buNone/>
              <a:defRPr sz="2800"/>
            </a:lvl8pPr>
            <a:lvl9pPr marL="5200775" indent="0">
              <a:buNone/>
              <a:defRPr sz="2800"/>
            </a:lvl9pPr>
          </a:lstStyle>
          <a:p>
            <a:r>
              <a:rPr lang="en-US"/>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96" indent="0">
              <a:buNone/>
              <a:defRPr sz="1700"/>
            </a:lvl2pPr>
            <a:lvl3pPr marL="1300192" indent="0">
              <a:buNone/>
              <a:defRPr sz="1400"/>
            </a:lvl3pPr>
            <a:lvl4pPr marL="1950291" indent="0">
              <a:buNone/>
              <a:defRPr sz="1300"/>
            </a:lvl4pPr>
            <a:lvl5pPr marL="2600387" indent="0">
              <a:buNone/>
              <a:defRPr sz="1300"/>
            </a:lvl5pPr>
            <a:lvl6pPr marL="3250484" indent="0">
              <a:buNone/>
              <a:defRPr sz="1300"/>
            </a:lvl6pPr>
            <a:lvl7pPr marL="3900583" indent="0">
              <a:buNone/>
              <a:defRPr sz="1300"/>
            </a:lvl7pPr>
            <a:lvl8pPr marL="4550676" indent="0">
              <a:buNone/>
              <a:defRPr sz="1300"/>
            </a:lvl8pPr>
            <a:lvl9pPr marL="5200775"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4DBBE3C-8FAD-4A45-AF86-5BCF07C4D1A2}" type="slidenum">
              <a:rPr lang="en-US"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7D48A7F-6AF7-4C4D-AE03-FC10AFA6B5BC}" type="slidenum">
              <a:rPr lang="en-US"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1307" y="390605"/>
            <a:ext cx="390144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6987" y="390605"/>
            <a:ext cx="1148757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28D3B33-06C8-4025-87FC-50A205B0A1E8}" type="slidenum">
              <a:rPr lang="en-US"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1"/>
            <a:ext cx="11054080" cy="2090702"/>
          </a:xfrm>
        </p:spPr>
        <p:txBody>
          <a:bodyPr/>
          <a:lstStyle/>
          <a:p>
            <a:r>
              <a:rPr lang="en-US"/>
              <a:t>Click to edit Master title style</a:t>
            </a:r>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062" indent="0" algn="ctr">
              <a:buNone/>
              <a:defRPr>
                <a:solidFill>
                  <a:schemeClr val="tx1">
                    <a:tint val="75000"/>
                  </a:schemeClr>
                </a:solidFill>
              </a:defRPr>
            </a:lvl2pPr>
            <a:lvl3pPr marL="1300125" indent="0" algn="ctr">
              <a:buNone/>
              <a:defRPr>
                <a:solidFill>
                  <a:schemeClr val="tx1">
                    <a:tint val="75000"/>
                  </a:schemeClr>
                </a:solidFill>
              </a:defRPr>
            </a:lvl3pPr>
            <a:lvl4pPr marL="1950192" indent="0" algn="ctr">
              <a:buNone/>
              <a:defRPr>
                <a:solidFill>
                  <a:schemeClr val="tx1">
                    <a:tint val="75000"/>
                  </a:schemeClr>
                </a:solidFill>
              </a:defRPr>
            </a:lvl4pPr>
            <a:lvl5pPr marL="2600254" indent="0" algn="ctr">
              <a:buNone/>
              <a:defRPr>
                <a:solidFill>
                  <a:schemeClr val="tx1">
                    <a:tint val="75000"/>
                  </a:schemeClr>
                </a:solidFill>
              </a:defRPr>
            </a:lvl5pPr>
            <a:lvl6pPr marL="3250317" indent="0" algn="ctr">
              <a:buNone/>
              <a:defRPr>
                <a:solidFill>
                  <a:schemeClr val="tx1">
                    <a:tint val="75000"/>
                  </a:schemeClr>
                </a:solidFill>
              </a:defRPr>
            </a:lvl6pPr>
            <a:lvl7pPr marL="3900384" indent="0" algn="ctr">
              <a:buNone/>
              <a:defRPr>
                <a:solidFill>
                  <a:schemeClr val="tx1">
                    <a:tint val="75000"/>
                  </a:schemeClr>
                </a:solidFill>
              </a:defRPr>
            </a:lvl7pPr>
            <a:lvl8pPr marL="4550443" indent="0" algn="ctr">
              <a:buNone/>
              <a:defRPr>
                <a:solidFill>
                  <a:schemeClr val="tx1">
                    <a:tint val="75000"/>
                  </a:schemeClr>
                </a:solidFill>
              </a:defRPr>
            </a:lvl8pPr>
            <a:lvl9pPr marL="5200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C0AB881-1873-4108-AE1C-8A99A0456C1A}"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5F717EB-C7AF-4F2F-BB9C-6DD4FB0294AA}"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602"/>
            <a:ext cx="11054080" cy="1937173"/>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027290" y="4134000"/>
            <a:ext cx="11054080" cy="2133599"/>
          </a:xfrm>
        </p:spPr>
        <p:txBody>
          <a:bodyPr anchor="b"/>
          <a:lstStyle>
            <a:lvl1pPr marL="0" indent="0">
              <a:buNone/>
              <a:defRPr sz="2800">
                <a:solidFill>
                  <a:schemeClr val="tx1">
                    <a:tint val="75000"/>
                  </a:schemeClr>
                </a:solidFill>
              </a:defRPr>
            </a:lvl1pPr>
            <a:lvl2pPr marL="650062" indent="0">
              <a:buNone/>
              <a:defRPr sz="2600">
                <a:solidFill>
                  <a:schemeClr val="tx1">
                    <a:tint val="75000"/>
                  </a:schemeClr>
                </a:solidFill>
              </a:defRPr>
            </a:lvl2pPr>
            <a:lvl3pPr marL="1300125" indent="0">
              <a:buNone/>
              <a:defRPr sz="2300">
                <a:solidFill>
                  <a:schemeClr val="tx1">
                    <a:tint val="75000"/>
                  </a:schemeClr>
                </a:solidFill>
              </a:defRPr>
            </a:lvl3pPr>
            <a:lvl4pPr marL="1950192" indent="0">
              <a:buNone/>
              <a:defRPr sz="2000">
                <a:solidFill>
                  <a:schemeClr val="tx1">
                    <a:tint val="75000"/>
                  </a:schemeClr>
                </a:solidFill>
              </a:defRPr>
            </a:lvl4pPr>
            <a:lvl5pPr marL="2600254" indent="0">
              <a:buNone/>
              <a:defRPr sz="2000">
                <a:solidFill>
                  <a:schemeClr val="tx1">
                    <a:tint val="75000"/>
                  </a:schemeClr>
                </a:solidFill>
              </a:defRPr>
            </a:lvl5pPr>
            <a:lvl6pPr marL="3250317" indent="0">
              <a:buNone/>
              <a:defRPr sz="2000">
                <a:solidFill>
                  <a:schemeClr val="tx1">
                    <a:tint val="75000"/>
                  </a:schemeClr>
                </a:solidFill>
              </a:defRPr>
            </a:lvl6pPr>
            <a:lvl7pPr marL="3900384" indent="0">
              <a:buNone/>
              <a:defRPr sz="2000">
                <a:solidFill>
                  <a:schemeClr val="tx1">
                    <a:tint val="75000"/>
                  </a:schemeClr>
                </a:solidFill>
              </a:defRPr>
            </a:lvl7pPr>
            <a:lvl8pPr marL="4550443" indent="0">
              <a:buNone/>
              <a:defRPr sz="2000">
                <a:solidFill>
                  <a:schemeClr val="tx1">
                    <a:tint val="75000"/>
                  </a:schemeClr>
                </a:solidFill>
              </a:defRPr>
            </a:lvl8pPr>
            <a:lvl9pPr marL="5200509" indent="0">
              <a:buNone/>
              <a:defRPr sz="2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9A7E475-1C1E-46C8-A653-947F831ADC5C}"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6988" y="2275851"/>
            <a:ext cx="769450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78240" y="2275851"/>
            <a:ext cx="769450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FEF21B9-2E16-49A9-B66B-87C2D69F1085}"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062" indent="0">
              <a:buNone/>
              <a:defRPr sz="2800" b="1"/>
            </a:lvl2pPr>
            <a:lvl3pPr marL="1300125" indent="0">
              <a:buNone/>
              <a:defRPr sz="2600" b="1"/>
            </a:lvl3pPr>
            <a:lvl4pPr marL="1950192" indent="0">
              <a:buNone/>
              <a:defRPr sz="2300" b="1"/>
            </a:lvl4pPr>
            <a:lvl5pPr marL="2600254" indent="0">
              <a:buNone/>
              <a:defRPr sz="2300" b="1"/>
            </a:lvl5pPr>
            <a:lvl6pPr marL="3250317" indent="0">
              <a:buNone/>
              <a:defRPr sz="2300" b="1"/>
            </a:lvl6pPr>
            <a:lvl7pPr marL="3900384" indent="0">
              <a:buNone/>
              <a:defRPr sz="2300" b="1"/>
            </a:lvl7pPr>
            <a:lvl8pPr marL="4550443" indent="0">
              <a:buNone/>
              <a:defRPr sz="2300" b="1"/>
            </a:lvl8pPr>
            <a:lvl9pPr marL="5200509" indent="0">
              <a:buNone/>
              <a:defRPr sz="2300" b="1"/>
            </a:lvl9pPr>
          </a:lstStyle>
          <a:p>
            <a:pPr lvl="0"/>
            <a:r>
              <a:rPr lang="en-US"/>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062" indent="0">
              <a:buNone/>
              <a:defRPr sz="2800" b="1"/>
            </a:lvl2pPr>
            <a:lvl3pPr marL="1300125" indent="0">
              <a:buNone/>
              <a:defRPr sz="2600" b="1"/>
            </a:lvl3pPr>
            <a:lvl4pPr marL="1950192" indent="0">
              <a:buNone/>
              <a:defRPr sz="2300" b="1"/>
            </a:lvl4pPr>
            <a:lvl5pPr marL="2600254" indent="0">
              <a:buNone/>
              <a:defRPr sz="2300" b="1"/>
            </a:lvl5pPr>
            <a:lvl6pPr marL="3250317" indent="0">
              <a:buNone/>
              <a:defRPr sz="2300" b="1"/>
            </a:lvl6pPr>
            <a:lvl7pPr marL="3900384" indent="0">
              <a:buNone/>
              <a:defRPr sz="2300" b="1"/>
            </a:lvl7pPr>
            <a:lvl8pPr marL="4550443" indent="0">
              <a:buNone/>
              <a:defRPr sz="2300" b="1"/>
            </a:lvl8pPr>
            <a:lvl9pPr marL="5200509" indent="0">
              <a:buNone/>
              <a:defRPr sz="2300" b="1"/>
            </a:lvl9pPr>
          </a:lstStyle>
          <a:p>
            <a:pPr lvl="0"/>
            <a:r>
              <a:rPr lang="en-US"/>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965F3F-DE46-4631-BCD4-B7CF1AB642D8}" type="datetimeFigureOut">
              <a:rPr lang="en-US" smtClean="0"/>
              <a:pPr/>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B6A729F-AED6-4FB9-9694-F99F1F4B15D4}"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65F3F-DE46-4631-BCD4-B7CF1AB642D8}" type="datetimeFigureOut">
              <a:rPr lang="en-US" smtClean="0"/>
              <a:pPr/>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72C2A4C-0D5C-4C36-B502-C076A343143B}"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65F3F-DE46-4631-BCD4-B7CF1AB642D8}"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DAD1478-DD05-42D6-8B14-2A51B1C9448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2817710"/>
            <a:ext cx="11054080" cy="1937173"/>
          </a:xfrm>
        </p:spPr>
        <p:txBody>
          <a:bodyPr anchor="b">
            <a:noAutofit/>
          </a:bodyPr>
          <a:lstStyle>
            <a:lvl1pPr algn="l">
              <a:buNone/>
              <a:defRPr sz="61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1027290" y="4788747"/>
            <a:ext cx="11054080" cy="2147146"/>
          </a:xfrm>
        </p:spPr>
        <p:txBody>
          <a:bodyPr anchor="t"/>
          <a:lstStyle>
            <a:lvl1pPr marL="65017" indent="0">
              <a:buNone/>
              <a:defRPr sz="3000" b="0">
                <a:solidFill>
                  <a:schemeClr val="tx2"/>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3" y="388338"/>
            <a:ext cx="4278490" cy="1652693"/>
          </a:xfrm>
        </p:spPr>
        <p:txBody>
          <a:bodyPr anchor="b"/>
          <a:lstStyle>
            <a:lvl1pPr algn="l">
              <a:defRPr sz="2800" b="1"/>
            </a:lvl1pPr>
          </a:lstStyle>
          <a:p>
            <a:r>
              <a:rPr lang="en-US"/>
              <a:t>Click to edit Master title style</a:t>
            </a:r>
          </a:p>
        </p:txBody>
      </p:sp>
      <p:sp>
        <p:nvSpPr>
          <p:cNvPr id="3" name="Content Placeholder 2"/>
          <p:cNvSpPr>
            <a:spLocks noGrp="1"/>
          </p:cNvSpPr>
          <p:nvPr>
            <p:ph idx="1"/>
          </p:nvPr>
        </p:nvSpPr>
        <p:spPr>
          <a:xfrm>
            <a:off x="5084516" y="38834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3" y="2041036"/>
            <a:ext cx="4278490" cy="6671734"/>
          </a:xfrm>
        </p:spPr>
        <p:txBody>
          <a:bodyPr/>
          <a:lstStyle>
            <a:lvl1pPr marL="0" indent="0">
              <a:buNone/>
              <a:defRPr sz="2000"/>
            </a:lvl1pPr>
            <a:lvl2pPr marL="650062" indent="0">
              <a:buNone/>
              <a:defRPr sz="1700"/>
            </a:lvl2pPr>
            <a:lvl3pPr marL="1300125" indent="0">
              <a:buNone/>
              <a:defRPr sz="1400"/>
            </a:lvl3pPr>
            <a:lvl4pPr marL="1950192" indent="0">
              <a:buNone/>
              <a:defRPr sz="1300"/>
            </a:lvl4pPr>
            <a:lvl5pPr marL="2600254" indent="0">
              <a:buNone/>
              <a:defRPr sz="1300"/>
            </a:lvl5pPr>
            <a:lvl6pPr marL="3250317" indent="0">
              <a:buNone/>
              <a:defRPr sz="1300"/>
            </a:lvl6pPr>
            <a:lvl7pPr marL="3900384" indent="0">
              <a:buNone/>
              <a:defRPr sz="1300"/>
            </a:lvl7pPr>
            <a:lvl8pPr marL="4550443" indent="0">
              <a:buNone/>
              <a:defRPr sz="1300"/>
            </a:lvl8pPr>
            <a:lvl9pPr marL="5200509"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CB0EC98-BFF6-4BDB-B0BD-1FBDF674B83E}" type="slidenum">
              <a:rPr lang="en-US" smtClean="0"/>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a:t>Click to edit Master title style</a:t>
            </a:r>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062" indent="0">
              <a:buNone/>
              <a:defRPr sz="4000"/>
            </a:lvl2pPr>
            <a:lvl3pPr marL="1300125" indent="0">
              <a:buNone/>
              <a:defRPr sz="3400"/>
            </a:lvl3pPr>
            <a:lvl4pPr marL="1950192" indent="0">
              <a:buNone/>
              <a:defRPr sz="2800"/>
            </a:lvl4pPr>
            <a:lvl5pPr marL="2600254" indent="0">
              <a:buNone/>
              <a:defRPr sz="2800"/>
            </a:lvl5pPr>
            <a:lvl6pPr marL="3250317" indent="0">
              <a:buNone/>
              <a:defRPr sz="2800"/>
            </a:lvl6pPr>
            <a:lvl7pPr marL="3900384" indent="0">
              <a:buNone/>
              <a:defRPr sz="2800"/>
            </a:lvl7pPr>
            <a:lvl8pPr marL="4550443" indent="0">
              <a:buNone/>
              <a:defRPr sz="2800"/>
            </a:lvl8pPr>
            <a:lvl9pPr marL="5200509" indent="0">
              <a:buNone/>
              <a:defRPr sz="2800"/>
            </a:lvl9pPr>
          </a:lstStyle>
          <a:p>
            <a:r>
              <a:rPr lang="en-US"/>
              <a:t>Click icon to add picture</a:t>
            </a:r>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062" indent="0">
              <a:buNone/>
              <a:defRPr sz="1700"/>
            </a:lvl2pPr>
            <a:lvl3pPr marL="1300125" indent="0">
              <a:buNone/>
              <a:defRPr sz="1400"/>
            </a:lvl3pPr>
            <a:lvl4pPr marL="1950192" indent="0">
              <a:buNone/>
              <a:defRPr sz="1300"/>
            </a:lvl4pPr>
            <a:lvl5pPr marL="2600254" indent="0">
              <a:buNone/>
              <a:defRPr sz="1300"/>
            </a:lvl5pPr>
            <a:lvl6pPr marL="3250317" indent="0">
              <a:buNone/>
              <a:defRPr sz="1300"/>
            </a:lvl6pPr>
            <a:lvl7pPr marL="3900384" indent="0">
              <a:buNone/>
              <a:defRPr sz="1300"/>
            </a:lvl7pPr>
            <a:lvl8pPr marL="4550443" indent="0">
              <a:buNone/>
              <a:defRPr sz="1300"/>
            </a:lvl8pPr>
            <a:lvl9pPr marL="5200509" indent="0">
              <a:buNone/>
              <a:defRPr sz="1300"/>
            </a:lvl9pPr>
          </a:lstStyle>
          <a:p>
            <a:pPr lvl="0"/>
            <a:r>
              <a:rPr lang="en-US"/>
              <a:t>Click to edit Master text styles</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4DBBE3C-8FAD-4A45-AF86-5BCF07C4D1A2}" type="slidenum">
              <a:rPr lang="en-US" smtClean="0"/>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C7D48A7F-6AF7-4C4D-AE03-FC10AFA6B5BC}"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1307" y="390607"/>
            <a:ext cx="3901440" cy="83221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6987" y="390607"/>
            <a:ext cx="11487573" cy="83221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965F3F-DE46-4631-BCD4-B7CF1AB642D8}" type="datetimeFigureOut">
              <a:rPr lang="en-US" smtClean="0"/>
              <a:pPr/>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A28D3B33-06C8-4025-87FC-50A205B0A1E8}"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ea typeface="Arial Unicode MS" panose="020B0604020202020204" pitchFamily="34" charset="-128"/>
                <a:cs typeface="Arial Unicode MS" panose="020B0604020202020204" pitchFamily="34" charset="-128"/>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Aft>
                <a:spcPts val="1707"/>
              </a:spcAft>
              <a:defRPr>
                <a:ea typeface="Arial Unicode MS" panose="020B0604020202020204" pitchFamily="34" charset="-128"/>
                <a:cs typeface="Arial Unicode MS" panose="020B0604020202020204" pitchFamily="34" charset="-128"/>
              </a:defRPr>
            </a:lvl1pPr>
            <a:lvl2pPr>
              <a:spcAft>
                <a:spcPts val="1707"/>
              </a:spcAft>
              <a:defRPr>
                <a:ea typeface="Arial Unicode MS" panose="020B0604020202020204" pitchFamily="34" charset="-128"/>
                <a:cs typeface="Arial Unicode MS" panose="020B0604020202020204" pitchFamily="34" charset="-128"/>
              </a:defRPr>
            </a:lvl2pPr>
            <a:lvl3pPr>
              <a:spcAft>
                <a:spcPts val="1707"/>
              </a:spcAft>
              <a:defRPr>
                <a:ea typeface="Arial Unicode MS" panose="020B0604020202020204" pitchFamily="34" charset="-128"/>
                <a:cs typeface="Arial Unicode MS" panose="020B0604020202020204" pitchFamily="34" charset="-128"/>
              </a:defRPr>
            </a:lvl3pPr>
            <a:lvl4pPr>
              <a:spcAft>
                <a:spcPts val="1707"/>
              </a:spcAft>
              <a:defRPr>
                <a:ea typeface="Arial Unicode MS" panose="020B0604020202020204" pitchFamily="34" charset="-128"/>
                <a:cs typeface="Arial Unicode MS" panose="020B0604020202020204" pitchFamily="34" charset="-128"/>
              </a:defRPr>
            </a:lvl4pPr>
            <a:lvl5pPr>
              <a:spcAft>
                <a:spcPts val="1707"/>
              </a:spcAft>
              <a:defRPr>
                <a:ea typeface="Arial Unicode MS" panose="020B0604020202020204" pitchFamily="34" charset="-128"/>
                <a:cs typeface="Arial Unicode MS" panose="020B0604020202020204" pitchFamily="34" charset="-12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6"/>
          <p:cNvSpPr>
            <a:spLocks noGrp="1" noChangeArrowheads="1"/>
          </p:cNvSpPr>
          <p:nvPr>
            <p:ph type="sldNum" sz="quarter" idx="4"/>
          </p:nvPr>
        </p:nvSpPr>
        <p:spPr>
          <a:xfrm>
            <a:off x="0" y="9360748"/>
            <a:ext cx="596053" cy="399414"/>
          </a:xfrm>
          <a:prstGeom prst="rect">
            <a:avLst/>
          </a:prstGeom>
          <a:ln/>
        </p:spPr>
        <p:txBody>
          <a:bodyPr vert="horz" wrap="square" lIns="130005" tIns="65003" rIns="130005" bIns="65003" numCol="1" anchor="t" anchorCtr="0" compatLnSpc="1">
            <a:prstTxWarp prst="textNoShape">
              <a:avLst/>
            </a:prstTxWarp>
          </a:bodyPr>
          <a:lstStyle>
            <a:lvl1pPr>
              <a:defRPr sz="1300">
                <a:solidFill>
                  <a:schemeClr val="tx1"/>
                </a:solidFill>
                <a:ea typeface="Arial Unicode MS" pitchFamily="34" charset="-128"/>
                <a:cs typeface="Arial Unicode MS" pitchFamily="34" charset="-128"/>
              </a:defRPr>
            </a:lvl1pPr>
          </a:lstStyle>
          <a:p>
            <a:pPr>
              <a:defRPr/>
            </a:pPr>
            <a:fld id="{95F717EB-C7AF-4F2F-BB9C-6DD4FB0294AA}" type="slidenum">
              <a:rPr lang="en-US" smtClean="0"/>
              <a:pPr>
                <a:defRPr/>
              </a:pPr>
              <a:t>‹#›</a:t>
            </a:fld>
            <a:endParaRPr lang="en-US"/>
          </a:p>
        </p:txBody>
      </p:sp>
    </p:spTree>
    <p:extLst>
      <p:ext uri="{BB962C8B-B14F-4D97-AF65-F5344CB8AC3E}">
        <p14:creationId xmlns:p14="http://schemas.microsoft.com/office/powerpoint/2010/main" val="466167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noChangeArrowheads="1"/>
          </p:cNvSpPr>
          <p:nvPr>
            <p:ph type="sldNum" sz="quarter" idx="4"/>
          </p:nvPr>
        </p:nvSpPr>
        <p:spPr>
          <a:xfrm>
            <a:off x="0" y="9360748"/>
            <a:ext cx="596053" cy="399414"/>
          </a:xfrm>
          <a:prstGeom prst="rect">
            <a:avLst/>
          </a:prstGeom>
          <a:ln/>
        </p:spPr>
        <p:txBody>
          <a:bodyPr vert="horz" wrap="square" lIns="130005" tIns="65003" rIns="130005" bIns="65003" numCol="1" anchor="t" anchorCtr="0" compatLnSpc="1">
            <a:prstTxWarp prst="textNoShape">
              <a:avLst/>
            </a:prstTxWarp>
          </a:bodyPr>
          <a:lstStyle>
            <a:lvl1pPr>
              <a:defRPr sz="1300">
                <a:solidFill>
                  <a:schemeClr val="tx1"/>
                </a:solidFill>
                <a:ea typeface="Arial Unicode MS" pitchFamily="34" charset="-128"/>
                <a:cs typeface="Arial Unicode MS" pitchFamily="34" charset="-128"/>
              </a:defRPr>
            </a:lvl1pPr>
          </a:lstStyle>
          <a:p>
            <a:pPr>
              <a:defRPr/>
            </a:pPr>
            <a:fld id="{DDAD1478-DD05-42D6-8B14-2A51B1C9448E}" type="slidenum">
              <a:rPr lang="en-US" smtClean="0"/>
              <a:pPr>
                <a:defRPr/>
              </a:pPr>
              <a:t>‹#›</a:t>
            </a:fld>
            <a:endParaRPr lang="en-US"/>
          </a:p>
        </p:txBody>
      </p:sp>
    </p:spTree>
    <p:extLst>
      <p:ext uri="{BB962C8B-B14F-4D97-AF65-F5344CB8AC3E}">
        <p14:creationId xmlns:p14="http://schemas.microsoft.com/office/powerpoint/2010/main" val="27343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50240" y="3199184"/>
            <a:ext cx="5743787" cy="6436925"/>
          </a:xfrm>
        </p:spPr>
        <p:txBody>
          <a:bodyPr/>
          <a:lstStyle>
            <a:lvl1pPr>
              <a:defRPr sz="2800"/>
            </a:lvl1pPr>
            <a:lvl2pPr>
              <a:defRPr sz="2700"/>
            </a:lvl2pPr>
            <a:lvl3pPr>
              <a:defRPr sz="26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610773" y="3199184"/>
            <a:ext cx="5743787" cy="6436925"/>
          </a:xfrm>
        </p:spPr>
        <p:txBody>
          <a:bodyPr/>
          <a:lstStyle>
            <a:lvl1pPr>
              <a:defRPr sz="2800"/>
            </a:lvl1pPr>
            <a:lvl2pPr>
              <a:defRPr sz="2700"/>
            </a:lvl2pPr>
            <a:lvl3pPr>
              <a:defRPr sz="2600"/>
            </a:lvl3pPr>
            <a:lvl4pPr>
              <a:defRPr sz="2600"/>
            </a:lvl4pPr>
            <a:lvl5pPr>
              <a:defRPr sz="2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FEF21B9-2E16-49A9-B66B-87C2D69F108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868" y="1625600"/>
            <a:ext cx="11921067" cy="1521562"/>
          </a:xfrm>
        </p:spPr>
        <p:txBody>
          <a:bodyPr anchor="ctr"/>
          <a:lstStyle>
            <a:lvl1pPr>
              <a:defRPr sz="5700" b="0" i="0" cap="none" baseline="0"/>
            </a:lvl1pPr>
          </a:lstStyle>
          <a:p>
            <a:r>
              <a:rPr kumimoji="0" lang="en-US"/>
              <a:t>Click to edit Master title style</a:t>
            </a:r>
          </a:p>
        </p:txBody>
      </p:sp>
      <p:sp>
        <p:nvSpPr>
          <p:cNvPr id="3" name="Text Placeholder 2"/>
          <p:cNvSpPr>
            <a:spLocks noGrp="1"/>
          </p:cNvSpPr>
          <p:nvPr>
            <p:ph type="body" idx="1"/>
          </p:nvPr>
        </p:nvSpPr>
        <p:spPr>
          <a:xfrm>
            <a:off x="541866" y="3192846"/>
            <a:ext cx="5748122" cy="650240"/>
          </a:xfrm>
          <a:solidFill>
            <a:schemeClr val="accent2">
              <a:satMod val="150000"/>
              <a:alpha val="25000"/>
            </a:schemeClr>
          </a:solidFill>
          <a:ln w="12700">
            <a:solidFill>
              <a:schemeClr val="accent2"/>
            </a:solidFill>
          </a:ln>
        </p:spPr>
        <p:txBody>
          <a:bodyPr anchor="ctr">
            <a:noAutofit/>
          </a:bodyPr>
          <a:lstStyle>
            <a:lvl1pPr marL="65017" indent="0">
              <a:buNone/>
              <a:defRPr sz="2700" b="1">
                <a:solidFill>
                  <a:schemeClr val="tx1">
                    <a:tint val="95000"/>
                  </a:schemeClr>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714633" y="3192846"/>
            <a:ext cx="5748302" cy="650240"/>
          </a:xfrm>
          <a:solidFill>
            <a:schemeClr val="accent2">
              <a:satMod val="150000"/>
              <a:alpha val="25000"/>
            </a:schemeClr>
          </a:solidFill>
          <a:ln w="12700">
            <a:solidFill>
              <a:schemeClr val="accent2"/>
            </a:solidFill>
          </a:ln>
        </p:spPr>
        <p:txBody>
          <a:bodyPr anchor="ctr">
            <a:noAutofit/>
          </a:bodyPr>
          <a:lstStyle>
            <a:lvl1pPr marL="65017" indent="0">
              <a:buNone/>
              <a:defRPr sz="2700" b="1">
                <a:solidFill>
                  <a:schemeClr val="tx1">
                    <a:tint val="95000"/>
                  </a:schemeClr>
                </a:solidFill>
              </a:defRPr>
            </a:lvl1pPr>
            <a:lvl2pPr>
              <a:buNone/>
              <a:defRPr sz="2800" b="1"/>
            </a:lvl2pPr>
            <a:lvl3pPr>
              <a:buNone/>
              <a:defRPr sz="2600" b="1"/>
            </a:lvl3pPr>
            <a:lvl4pPr>
              <a:buNone/>
              <a:defRPr sz="2300" b="1"/>
            </a:lvl4pPr>
            <a:lvl5pPr>
              <a:buNone/>
              <a:defRPr sz="23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41866" y="3852116"/>
            <a:ext cx="5748122" cy="5527040"/>
          </a:xfrm>
        </p:spPr>
        <p:txBody>
          <a:bodyPr/>
          <a:lstStyle>
            <a:lvl1pPr>
              <a:defRPr sz="2800"/>
            </a:lvl1pPr>
            <a:lvl2pPr>
              <a:defRPr sz="28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710479" y="3852116"/>
            <a:ext cx="5748302" cy="5527040"/>
          </a:xfrm>
        </p:spPr>
        <p:txBody>
          <a:bodyPr/>
          <a:lstStyle>
            <a:lvl1pPr>
              <a:defRPr sz="2800"/>
            </a:lvl1pPr>
            <a:lvl2pPr>
              <a:defRPr sz="2800"/>
            </a:lvl2pPr>
            <a:lvl3pPr>
              <a:defRPr sz="2600"/>
            </a:lvl3pPr>
            <a:lvl4pPr>
              <a:defRPr sz="2300"/>
            </a:lvl4pPr>
            <a:lvl5pPr>
              <a:defRPr sz="23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44965F3F-DE46-4631-BCD4-B7CF1AB642D8}" type="datetimeFigureOut">
              <a:rPr lang="en-US" smtClean="0"/>
              <a:pPr/>
              <a:t>7/27/2020</a:t>
            </a:fld>
            <a:endParaRPr lang="en-US"/>
          </a:p>
        </p:txBody>
      </p:sp>
      <p:sp>
        <p:nvSpPr>
          <p:cNvPr id="27" name="Slide Number Placeholder 26"/>
          <p:cNvSpPr>
            <a:spLocks noGrp="1"/>
          </p:cNvSpPr>
          <p:nvPr>
            <p:ph type="sldNum" sz="quarter" idx="11"/>
          </p:nvPr>
        </p:nvSpPr>
        <p:spPr/>
        <p:txBody>
          <a:bodyPr rtlCol="0"/>
          <a:lstStyle/>
          <a:p>
            <a:fld id="{86CB4B4D-7CA3-9044-876B-883B54F8677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240" y="1625600"/>
            <a:ext cx="11704320" cy="1521562"/>
          </a:xfrm>
        </p:spPr>
        <p:txBody>
          <a:bodyPr anchor="ctr"/>
          <a:lstStyle>
            <a:lvl1pPr>
              <a:defRPr sz="57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9363456" y="871322"/>
            <a:ext cx="1361442" cy="650240"/>
          </a:xfrm>
        </p:spPr>
        <p:txBody>
          <a:bodyPr/>
          <a:lstStyle/>
          <a:p>
            <a:fld id="{44965F3F-DE46-4631-BCD4-B7CF1AB642D8}" type="datetimeFigureOut">
              <a:rPr lang="en-US" smtClean="0"/>
              <a:pPr/>
              <a:t>7/27/2020</a:t>
            </a:fld>
            <a:endParaRPr lang="en-US"/>
          </a:p>
        </p:txBody>
      </p:sp>
      <p:sp>
        <p:nvSpPr>
          <p:cNvPr id="4" name="Footer Placeholder 3"/>
          <p:cNvSpPr>
            <a:spLocks noGrp="1"/>
          </p:cNvSpPr>
          <p:nvPr>
            <p:ph type="ftr" sz="quarter" idx="11"/>
          </p:nvPr>
        </p:nvSpPr>
        <p:spPr>
          <a:xfrm>
            <a:off x="7477760" y="871322"/>
            <a:ext cx="1885696" cy="650240"/>
          </a:xfrm>
        </p:spPr>
        <p:txBody>
          <a:bodyPr/>
          <a:lstStyle/>
          <a:p>
            <a:endParaRPr lang="en-US"/>
          </a:p>
        </p:txBody>
      </p:sp>
      <p:sp>
        <p:nvSpPr>
          <p:cNvPr id="5" name="Slide Number Placeholder 4"/>
          <p:cNvSpPr>
            <a:spLocks noGrp="1"/>
          </p:cNvSpPr>
          <p:nvPr>
            <p:ph type="sldNum" sz="quarter" idx="12"/>
          </p:nvPr>
        </p:nvSpPr>
        <p:spPr>
          <a:xfrm>
            <a:off x="11626291" y="3231"/>
            <a:ext cx="1083733" cy="520192"/>
          </a:xfrm>
        </p:spPr>
        <p:txBody>
          <a:bodyPr/>
          <a:lstStyle/>
          <a:p>
            <a:fld id="{86CB4B4D-7CA3-9044-876B-883B54F867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65F3F-DE46-4631-BCD4-B7CF1AB642D8}" type="datetimeFigureOut">
              <a:rPr lang="en-US" smtClean="0"/>
              <a:pPr/>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3861" y="1567246"/>
            <a:ext cx="4811776" cy="1248461"/>
          </a:xfrm>
        </p:spPr>
        <p:txBody>
          <a:bodyPr anchor="b"/>
          <a:lstStyle>
            <a:lvl1pPr algn="l">
              <a:buNone/>
              <a:defRPr sz="2600" b="1"/>
            </a:lvl1pPr>
          </a:lstStyle>
          <a:p>
            <a:r>
              <a:rPr kumimoji="0" lang="en-US"/>
              <a:t>Click to edit Master title style</a:t>
            </a:r>
          </a:p>
        </p:txBody>
      </p:sp>
      <p:sp>
        <p:nvSpPr>
          <p:cNvPr id="3" name="Text Placeholder 2"/>
          <p:cNvSpPr>
            <a:spLocks noGrp="1"/>
          </p:cNvSpPr>
          <p:nvPr>
            <p:ph type="body" idx="2"/>
          </p:nvPr>
        </p:nvSpPr>
        <p:spPr>
          <a:xfrm>
            <a:off x="7613861" y="2859701"/>
            <a:ext cx="4811776" cy="6567424"/>
          </a:xfrm>
        </p:spPr>
        <p:txBody>
          <a:bodyPr/>
          <a:lstStyle>
            <a:lvl1pPr marL="13005"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16747" y="1104053"/>
            <a:ext cx="7256678" cy="8323072"/>
          </a:xfrm>
        </p:spPr>
        <p:txBody>
          <a:bodyPr/>
          <a:lstStyle>
            <a:lvl1pPr>
              <a:defRPr sz="4600"/>
            </a:lvl1pPr>
            <a:lvl2pPr>
              <a:defRPr sz="4000"/>
            </a:lvl2pPr>
            <a:lvl3pPr>
              <a:defRPr sz="3400"/>
            </a:lvl3pPr>
            <a:lvl4pPr>
              <a:defRPr sz="2800"/>
            </a:lvl4pPr>
            <a:lvl5pPr>
              <a:defRPr sz="2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ACB0EC98-BFF6-4BDB-B0BD-1FBDF674B83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37508" y="1577474"/>
            <a:ext cx="834564" cy="6658328"/>
          </a:xfrm>
        </p:spPr>
        <p:txBody>
          <a:bodyPr vert="vert270" lIns="65017" tIns="0" rIns="65017" anchor="t"/>
          <a:lstStyle>
            <a:lvl1pPr algn="ctr">
              <a:buNone/>
              <a:defRPr sz="2800" b="1"/>
            </a:lvl1pPr>
          </a:lstStyle>
          <a:p>
            <a:r>
              <a:rPr kumimoji="0" lang="en-US"/>
              <a:t>Click to edit Master title style</a:t>
            </a:r>
          </a:p>
        </p:txBody>
      </p:sp>
      <p:sp>
        <p:nvSpPr>
          <p:cNvPr id="3" name="Picture Placeholder 2"/>
          <p:cNvSpPr>
            <a:spLocks noGrp="1"/>
          </p:cNvSpPr>
          <p:nvPr>
            <p:ph type="pic" idx="1"/>
          </p:nvPr>
        </p:nvSpPr>
        <p:spPr>
          <a:xfrm>
            <a:off x="574110" y="1625600"/>
            <a:ext cx="6502400" cy="65024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46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659119" y="4656797"/>
            <a:ext cx="3684693" cy="3579007"/>
          </a:xfrm>
        </p:spPr>
        <p:txBody>
          <a:bodyPr lIns="0" tIns="0" rIns="65017" anchor="t"/>
          <a:lstStyle>
            <a:lvl1pPr marL="0" indent="0">
              <a:lnSpc>
                <a:spcPct val="100000"/>
              </a:lnSpc>
              <a:spcBef>
                <a:spcPts val="0"/>
              </a:spcBef>
              <a:buFontTx/>
              <a:buNone/>
              <a:defRPr sz="1800"/>
            </a:lvl1pPr>
            <a:lvl2pPr>
              <a:buFontTx/>
              <a:buNone/>
              <a:defRPr sz="1700"/>
            </a:lvl2pPr>
            <a:lvl3pPr>
              <a:buFontTx/>
              <a:buNone/>
              <a:defRPr sz="1400"/>
            </a:lvl3pPr>
            <a:lvl4pPr>
              <a:buFontTx/>
              <a:buNone/>
              <a:defRPr sz="1300"/>
            </a:lvl4pPr>
            <a:lvl5pPr>
              <a:buFontTx/>
              <a:buNone/>
              <a:defRPr sz="13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4965F3F-DE46-4631-BCD4-B7CF1AB642D8}" type="datetimeFigureOut">
              <a:rPr lang="en-US" smtClean="0"/>
              <a:pPr/>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521697"/>
            <a:ext cx="13004800" cy="12004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29" name="Rectangle 28"/>
          <p:cNvSpPr/>
          <p:nvPr/>
        </p:nvSpPr>
        <p:spPr>
          <a:xfrm>
            <a:off x="0" y="-1"/>
            <a:ext cx="13004800" cy="441832"/>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30" name="Rectangle 29"/>
          <p:cNvSpPr/>
          <p:nvPr/>
        </p:nvSpPr>
        <p:spPr>
          <a:xfrm>
            <a:off x="4" y="438441"/>
            <a:ext cx="13004801" cy="13004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31" name="Rectangle 30"/>
          <p:cNvSpPr/>
          <p:nvPr/>
        </p:nvSpPr>
        <p:spPr>
          <a:xfrm flipV="1">
            <a:off x="7694483" y="512353"/>
            <a:ext cx="5310320" cy="129546"/>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32" name="Rectangle 31"/>
          <p:cNvSpPr/>
          <p:nvPr/>
        </p:nvSpPr>
        <p:spPr>
          <a:xfrm flipV="1">
            <a:off x="7694510" y="625939"/>
            <a:ext cx="5310295" cy="25605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useBgFill="1">
        <p:nvSpPr>
          <p:cNvPr id="33" name="Rounded Rectangle 32"/>
          <p:cNvSpPr/>
          <p:nvPr/>
        </p:nvSpPr>
        <p:spPr bwMode="white">
          <a:xfrm>
            <a:off x="7690438" y="707561"/>
            <a:ext cx="4356608" cy="3901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useBgFill="1">
        <p:nvSpPr>
          <p:cNvPr id="34" name="Rounded Rectangle 33"/>
          <p:cNvSpPr/>
          <p:nvPr/>
        </p:nvSpPr>
        <p:spPr bwMode="white">
          <a:xfrm>
            <a:off x="10486963" y="837608"/>
            <a:ext cx="2275840" cy="52019"/>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35" name="Rectangle 34"/>
          <p:cNvSpPr/>
          <p:nvPr/>
        </p:nvSpPr>
        <p:spPr bwMode="invGray">
          <a:xfrm>
            <a:off x="12920842" y="-2846"/>
            <a:ext cx="81957" cy="8843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dirty="0"/>
          </a:p>
        </p:txBody>
      </p:sp>
      <p:sp>
        <p:nvSpPr>
          <p:cNvPr id="36" name="Rectangle 35"/>
          <p:cNvSpPr/>
          <p:nvPr/>
        </p:nvSpPr>
        <p:spPr bwMode="invGray">
          <a:xfrm>
            <a:off x="12863262" y="-2846"/>
            <a:ext cx="39014" cy="884326"/>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dirty="0"/>
          </a:p>
        </p:txBody>
      </p:sp>
      <p:sp>
        <p:nvSpPr>
          <p:cNvPr id="37" name="Rectangle 36"/>
          <p:cNvSpPr/>
          <p:nvPr/>
        </p:nvSpPr>
        <p:spPr bwMode="invGray">
          <a:xfrm>
            <a:off x="12836164" y="-2846"/>
            <a:ext cx="13005" cy="884326"/>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38" name="Rectangle 37"/>
          <p:cNvSpPr/>
          <p:nvPr/>
        </p:nvSpPr>
        <p:spPr bwMode="invGray">
          <a:xfrm>
            <a:off x="12765046" y="-2846"/>
            <a:ext cx="39014" cy="884326"/>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39" name="Rectangle 38"/>
          <p:cNvSpPr/>
          <p:nvPr/>
        </p:nvSpPr>
        <p:spPr bwMode="invGray">
          <a:xfrm>
            <a:off x="12680074" y="542"/>
            <a:ext cx="78029" cy="832307"/>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a:p>
        </p:txBody>
      </p:sp>
      <p:sp>
        <p:nvSpPr>
          <p:cNvPr id="40" name="Rectangle 39"/>
          <p:cNvSpPr/>
          <p:nvPr/>
        </p:nvSpPr>
        <p:spPr bwMode="invGray">
          <a:xfrm>
            <a:off x="12620053" y="542"/>
            <a:ext cx="13005" cy="832307"/>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30032" tIns="65017" rIns="130032" bIns="65017" anchor="ctr"/>
          <a:lstStyle/>
          <a:p>
            <a:pPr algn="ctr" eaLnBrk="1" latinLnBrk="0" hangingPunct="1"/>
            <a:endParaRPr kumimoji="0" lang="en-US" dirty="0"/>
          </a:p>
        </p:txBody>
      </p:sp>
      <p:sp>
        <p:nvSpPr>
          <p:cNvPr id="22" name="Title Placeholder 21"/>
          <p:cNvSpPr>
            <a:spLocks noGrp="1"/>
          </p:cNvSpPr>
          <p:nvPr>
            <p:ph type="title"/>
          </p:nvPr>
        </p:nvSpPr>
        <p:spPr>
          <a:xfrm>
            <a:off x="650240" y="1625600"/>
            <a:ext cx="11704320" cy="1517227"/>
          </a:xfrm>
          <a:prstGeom prst="rect">
            <a:avLst/>
          </a:prstGeom>
        </p:spPr>
        <p:txBody>
          <a:bodyPr vert="horz" lIns="130032" tIns="65017" rIns="130032" bIns="65017" anchor="ctr">
            <a:normAutofit/>
          </a:bodyPr>
          <a:lstStyle/>
          <a:p>
            <a:r>
              <a:rPr kumimoji="0" lang="en-US"/>
              <a:t>Click to edit Master title style</a:t>
            </a:r>
          </a:p>
        </p:txBody>
      </p:sp>
      <p:sp>
        <p:nvSpPr>
          <p:cNvPr id="13" name="Text Placeholder 12"/>
          <p:cNvSpPr>
            <a:spLocks noGrp="1"/>
          </p:cNvSpPr>
          <p:nvPr>
            <p:ph type="body" idx="1"/>
          </p:nvPr>
        </p:nvSpPr>
        <p:spPr>
          <a:xfrm>
            <a:off x="650240" y="3199181"/>
            <a:ext cx="11704320" cy="6151270"/>
          </a:xfrm>
          <a:prstGeom prst="rect">
            <a:avLst/>
          </a:prstGeom>
        </p:spPr>
        <p:txBody>
          <a:bodyPr vert="horz" lIns="130032" tIns="65017" rIns="130032" bIns="65017">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9367518" y="871322"/>
            <a:ext cx="1361442" cy="650240"/>
          </a:xfrm>
          <a:prstGeom prst="rect">
            <a:avLst/>
          </a:prstGeom>
        </p:spPr>
        <p:txBody>
          <a:bodyPr vert="horz" lIns="130032" tIns="65017" rIns="130032" bIns="65017"/>
          <a:lstStyle>
            <a:lvl1pPr algn="l" eaLnBrk="1" latinLnBrk="0" hangingPunct="1">
              <a:defRPr kumimoji="0" sz="1100">
                <a:solidFill>
                  <a:schemeClr val="accent2"/>
                </a:solidFill>
              </a:defRPr>
            </a:lvl1pPr>
          </a:lstStyle>
          <a:p>
            <a:fld id="{44965F3F-DE46-4631-BCD4-B7CF1AB642D8}" type="datetimeFigureOut">
              <a:rPr lang="en-US" smtClean="0"/>
              <a:pPr/>
              <a:t>7/27/2020</a:t>
            </a:fld>
            <a:endParaRPr lang="en-US"/>
          </a:p>
        </p:txBody>
      </p:sp>
      <p:sp>
        <p:nvSpPr>
          <p:cNvPr id="3" name="Footer Placeholder 2"/>
          <p:cNvSpPr>
            <a:spLocks noGrp="1"/>
          </p:cNvSpPr>
          <p:nvPr>
            <p:ph type="ftr" sz="quarter" idx="3"/>
          </p:nvPr>
        </p:nvSpPr>
        <p:spPr>
          <a:xfrm>
            <a:off x="7477760" y="871322"/>
            <a:ext cx="1885696" cy="650240"/>
          </a:xfrm>
          <a:prstGeom prst="rect">
            <a:avLst/>
          </a:prstGeom>
        </p:spPr>
        <p:txBody>
          <a:bodyPr vert="horz" lIns="130032" tIns="65017" rIns="130032" bIns="65017"/>
          <a:lstStyle>
            <a:lvl1pPr algn="r" eaLnBrk="1" latinLnBrk="0" hangingPunct="1">
              <a:defRPr kumimoji="0" sz="1100">
                <a:solidFill>
                  <a:schemeClr val="accent2"/>
                </a:solidFill>
              </a:defRPr>
            </a:lvl1pPr>
          </a:lstStyle>
          <a:p>
            <a:endParaRPr lang="en-US"/>
          </a:p>
        </p:txBody>
      </p:sp>
      <p:sp>
        <p:nvSpPr>
          <p:cNvPr id="23" name="Slide Number Placeholder 22"/>
          <p:cNvSpPr>
            <a:spLocks noGrp="1"/>
          </p:cNvSpPr>
          <p:nvPr>
            <p:ph type="sldNum" sz="quarter" idx="4"/>
          </p:nvPr>
        </p:nvSpPr>
        <p:spPr>
          <a:xfrm>
            <a:off x="11626291" y="3231"/>
            <a:ext cx="1083733" cy="520192"/>
          </a:xfrm>
          <a:prstGeom prst="rect">
            <a:avLst/>
          </a:prstGeom>
        </p:spPr>
        <p:txBody>
          <a:bodyPr vert="horz" lIns="130032" tIns="65017" rIns="130032" bIns="65017" anchor="b"/>
          <a:lstStyle>
            <a:lvl1pPr algn="r" eaLnBrk="1" latinLnBrk="0" hangingPunct="1">
              <a:defRPr kumimoji="0" sz="2600">
                <a:solidFill>
                  <a:srgbClr val="FFFFFF"/>
                </a:solidFill>
              </a:defRPr>
            </a:lvl1pPr>
          </a:lstStyle>
          <a:p>
            <a:fld id="{86CB4B4D-7CA3-9044-876B-883B54F867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rtl="0" eaLnBrk="1" latinLnBrk="0" hangingPunct="1">
        <a:spcBef>
          <a:spcPct val="0"/>
        </a:spcBef>
        <a:buNone/>
        <a:defRPr kumimoji="0" sz="5700" kern="1200">
          <a:solidFill>
            <a:schemeClr val="tx2"/>
          </a:solidFill>
          <a:latin typeface="+mj-lt"/>
          <a:ea typeface="+mj-ea"/>
          <a:cs typeface="+mj-cs"/>
        </a:defRPr>
      </a:lvl1pPr>
    </p:titleStyle>
    <p:bodyStyle>
      <a:lvl1pPr marL="520130" indent="-364092" algn="l" rtl="0" eaLnBrk="1" latinLnBrk="0" hangingPunct="1">
        <a:spcBef>
          <a:spcPts val="427"/>
        </a:spcBef>
        <a:buClr>
          <a:schemeClr val="accent3"/>
        </a:buClr>
        <a:buFont typeface="Georgia"/>
        <a:buChar char="•"/>
        <a:defRPr kumimoji="0" sz="4000" kern="1200">
          <a:solidFill>
            <a:schemeClr val="tx1"/>
          </a:solidFill>
          <a:latin typeface="+mn-lt"/>
          <a:ea typeface="+mn-ea"/>
          <a:cs typeface="+mn-cs"/>
        </a:defRPr>
      </a:lvl1pPr>
      <a:lvl2pPr marL="936236" indent="-351089" algn="l" rtl="0" eaLnBrk="1" latinLnBrk="0" hangingPunct="1">
        <a:spcBef>
          <a:spcPts val="427"/>
        </a:spcBef>
        <a:buClr>
          <a:schemeClr val="accent2"/>
        </a:buClr>
        <a:buFont typeface="Georgia"/>
        <a:buChar char="▫"/>
        <a:defRPr kumimoji="0" sz="3700" kern="1200">
          <a:solidFill>
            <a:schemeClr val="accent2"/>
          </a:solidFill>
          <a:latin typeface="+mn-lt"/>
          <a:ea typeface="+mn-ea"/>
          <a:cs typeface="+mn-cs"/>
        </a:defRPr>
      </a:lvl2pPr>
      <a:lvl3pPr marL="1313329" indent="-312079" algn="l" rtl="0" eaLnBrk="1" latinLnBrk="0" hangingPunct="1">
        <a:spcBef>
          <a:spcPts val="427"/>
        </a:spcBef>
        <a:buClr>
          <a:schemeClr val="accent1"/>
        </a:buClr>
        <a:buFont typeface="Wingdings 2"/>
        <a:buChar char=""/>
        <a:defRPr kumimoji="0" sz="3400" kern="1200">
          <a:solidFill>
            <a:schemeClr val="accent1"/>
          </a:solidFill>
          <a:latin typeface="+mn-lt"/>
          <a:ea typeface="+mn-ea"/>
          <a:cs typeface="+mn-cs"/>
        </a:defRPr>
      </a:lvl3pPr>
      <a:lvl4pPr marL="1677422" indent="-286073" algn="l" rtl="0" eaLnBrk="1" latinLnBrk="0" hangingPunct="1">
        <a:spcBef>
          <a:spcPts val="427"/>
        </a:spcBef>
        <a:buClr>
          <a:schemeClr val="accent1"/>
        </a:buClr>
        <a:buFont typeface="Wingdings 2"/>
        <a:buChar char=""/>
        <a:defRPr kumimoji="0" sz="3100" kern="1200">
          <a:solidFill>
            <a:schemeClr val="accent1"/>
          </a:solidFill>
          <a:latin typeface="+mn-lt"/>
          <a:ea typeface="+mn-ea"/>
          <a:cs typeface="+mn-cs"/>
        </a:defRPr>
      </a:lvl4pPr>
      <a:lvl5pPr marL="1976497" indent="-260066" algn="l" rtl="0" eaLnBrk="1" latinLnBrk="0" hangingPunct="1">
        <a:spcBef>
          <a:spcPts val="427"/>
        </a:spcBef>
        <a:buClr>
          <a:schemeClr val="accent3"/>
        </a:buClr>
        <a:buFont typeface="Georgia"/>
        <a:buChar char="▫"/>
        <a:defRPr kumimoji="0" sz="2800" kern="1200">
          <a:solidFill>
            <a:schemeClr val="accent3"/>
          </a:solidFill>
          <a:latin typeface="+mn-lt"/>
          <a:ea typeface="+mn-ea"/>
          <a:cs typeface="+mn-cs"/>
        </a:defRPr>
      </a:lvl5pPr>
      <a:lvl6pPr marL="2288574" indent="-260066" algn="l" rtl="0" eaLnBrk="1" latinLnBrk="0" hangingPunct="1">
        <a:spcBef>
          <a:spcPts val="427"/>
        </a:spcBef>
        <a:buClr>
          <a:schemeClr val="accent3"/>
        </a:buClr>
        <a:buFont typeface="Georgia"/>
        <a:buChar char="▫"/>
        <a:defRPr kumimoji="0" sz="2600" kern="1200">
          <a:solidFill>
            <a:schemeClr val="accent3"/>
          </a:solidFill>
          <a:latin typeface="+mn-lt"/>
          <a:ea typeface="+mn-ea"/>
          <a:cs typeface="+mn-cs"/>
        </a:defRPr>
      </a:lvl6pPr>
      <a:lvl7pPr marL="2600653" indent="-260066" algn="l" rtl="0" eaLnBrk="1" latinLnBrk="0" hangingPunct="1">
        <a:spcBef>
          <a:spcPts val="427"/>
        </a:spcBef>
        <a:buClr>
          <a:schemeClr val="accent3"/>
        </a:buClr>
        <a:buFont typeface="Georgia"/>
        <a:buChar char="▫"/>
        <a:defRPr kumimoji="0" sz="2300" kern="1200">
          <a:solidFill>
            <a:schemeClr val="accent3"/>
          </a:solidFill>
          <a:latin typeface="+mn-lt"/>
          <a:ea typeface="+mn-ea"/>
          <a:cs typeface="+mn-cs"/>
        </a:defRPr>
      </a:lvl7pPr>
      <a:lvl8pPr marL="2886725" indent="-260066" algn="l" rtl="0" eaLnBrk="1" latinLnBrk="0" hangingPunct="1">
        <a:spcBef>
          <a:spcPts val="427"/>
        </a:spcBef>
        <a:buClr>
          <a:schemeClr val="accent3"/>
        </a:buClr>
        <a:buFont typeface="Georgia"/>
        <a:buChar char="◦"/>
        <a:defRPr kumimoji="0" sz="2100" kern="1200">
          <a:solidFill>
            <a:schemeClr val="accent3"/>
          </a:solidFill>
          <a:latin typeface="+mn-lt"/>
          <a:ea typeface="+mn-ea"/>
          <a:cs typeface="+mn-cs"/>
        </a:defRPr>
      </a:lvl8pPr>
      <a:lvl9pPr marL="3185801" indent="-260066" algn="l" rtl="0" eaLnBrk="1" latinLnBrk="0" hangingPunct="1">
        <a:spcBef>
          <a:spcPts val="427"/>
        </a:spcBef>
        <a:buClr>
          <a:schemeClr val="accent3"/>
        </a:buClr>
        <a:buFont typeface="Georgia"/>
        <a:buChar char="◦"/>
        <a:defRPr kumimoji="0" sz="20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0164" algn="l" rtl="0" eaLnBrk="1" latinLnBrk="0" hangingPunct="1">
        <a:defRPr kumimoji="0" kern="1200">
          <a:solidFill>
            <a:schemeClr val="tx1"/>
          </a:solidFill>
          <a:latin typeface="+mn-lt"/>
          <a:ea typeface="+mn-ea"/>
          <a:cs typeface="+mn-cs"/>
        </a:defRPr>
      </a:lvl2pPr>
      <a:lvl3pPr marL="1300326" algn="l" rtl="0" eaLnBrk="1" latinLnBrk="0" hangingPunct="1">
        <a:defRPr kumimoji="0" kern="1200">
          <a:solidFill>
            <a:schemeClr val="tx1"/>
          </a:solidFill>
          <a:latin typeface="+mn-lt"/>
          <a:ea typeface="+mn-ea"/>
          <a:cs typeface="+mn-cs"/>
        </a:defRPr>
      </a:lvl3pPr>
      <a:lvl4pPr marL="1950490" algn="l" rtl="0" eaLnBrk="1" latinLnBrk="0" hangingPunct="1">
        <a:defRPr kumimoji="0" kern="1200">
          <a:solidFill>
            <a:schemeClr val="tx1"/>
          </a:solidFill>
          <a:latin typeface="+mn-lt"/>
          <a:ea typeface="+mn-ea"/>
          <a:cs typeface="+mn-cs"/>
        </a:defRPr>
      </a:lvl4pPr>
      <a:lvl5pPr marL="2600653" algn="l" rtl="0" eaLnBrk="1" latinLnBrk="0" hangingPunct="1">
        <a:defRPr kumimoji="0" kern="1200">
          <a:solidFill>
            <a:schemeClr val="tx1"/>
          </a:solidFill>
          <a:latin typeface="+mn-lt"/>
          <a:ea typeface="+mn-ea"/>
          <a:cs typeface="+mn-cs"/>
        </a:defRPr>
      </a:lvl5pPr>
      <a:lvl6pPr marL="3250816" algn="l" rtl="0" eaLnBrk="1" latinLnBrk="0" hangingPunct="1">
        <a:defRPr kumimoji="0" kern="1200">
          <a:solidFill>
            <a:schemeClr val="tx1"/>
          </a:solidFill>
          <a:latin typeface="+mn-lt"/>
          <a:ea typeface="+mn-ea"/>
          <a:cs typeface="+mn-cs"/>
        </a:defRPr>
      </a:lvl6pPr>
      <a:lvl7pPr marL="3900981" algn="l" rtl="0" eaLnBrk="1" latinLnBrk="0" hangingPunct="1">
        <a:defRPr kumimoji="0" kern="1200">
          <a:solidFill>
            <a:schemeClr val="tx1"/>
          </a:solidFill>
          <a:latin typeface="+mn-lt"/>
          <a:ea typeface="+mn-ea"/>
          <a:cs typeface="+mn-cs"/>
        </a:defRPr>
      </a:lvl7pPr>
      <a:lvl8pPr marL="4551142" algn="l" rtl="0" eaLnBrk="1" latinLnBrk="0" hangingPunct="1">
        <a:defRPr kumimoji="0" kern="1200">
          <a:solidFill>
            <a:schemeClr val="tx1"/>
          </a:solidFill>
          <a:latin typeface="+mn-lt"/>
          <a:ea typeface="+mn-ea"/>
          <a:cs typeface="+mn-cs"/>
        </a:defRPr>
      </a:lvl8pPr>
      <a:lvl9pPr marL="520130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25" tIns="65013" rIns="130025" bIns="65013" rtlCol="0" anchor="ctr">
            <a:normAutofit/>
          </a:bodyPr>
          <a:lstStyle/>
          <a:p>
            <a:r>
              <a:rPr lang="en-US"/>
              <a:t>Click to edit Master title style</a:t>
            </a:r>
          </a:p>
        </p:txBody>
      </p:sp>
      <p:sp>
        <p:nvSpPr>
          <p:cNvPr id="3" name="Text Placeholder 2"/>
          <p:cNvSpPr>
            <a:spLocks noGrp="1"/>
          </p:cNvSpPr>
          <p:nvPr>
            <p:ph type="body" idx="1"/>
          </p:nvPr>
        </p:nvSpPr>
        <p:spPr>
          <a:xfrm>
            <a:off x="650240" y="2275848"/>
            <a:ext cx="11704320" cy="6436925"/>
          </a:xfrm>
          <a:prstGeom prst="rect">
            <a:avLst/>
          </a:prstGeom>
        </p:spPr>
        <p:txBody>
          <a:bodyPr vert="horz" lIns="130025" tIns="65013" rIns="130025" bIns="650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50"/>
            <a:ext cx="3034453" cy="519289"/>
          </a:xfrm>
          <a:prstGeom prst="rect">
            <a:avLst/>
          </a:prstGeom>
        </p:spPr>
        <p:txBody>
          <a:bodyPr vert="horz" lIns="130025" tIns="65013" rIns="130025" bIns="65013" rtlCol="0" anchor="ctr"/>
          <a:lstStyle>
            <a:lvl1pPr algn="l">
              <a:defRPr sz="1700">
                <a:solidFill>
                  <a:schemeClr val="tx1">
                    <a:tint val="75000"/>
                  </a:schemeClr>
                </a:solidFill>
              </a:defRPr>
            </a:lvl1pPr>
          </a:lstStyle>
          <a:p>
            <a:fld id="{44965F3F-DE46-4631-BCD4-B7CF1AB642D8}" type="datetimeFigureOut">
              <a:rPr lang="en-US" smtClean="0"/>
              <a:pPr/>
              <a:t>7/27/2020</a:t>
            </a:fld>
            <a:endParaRPr lang="en-US"/>
          </a:p>
        </p:txBody>
      </p:sp>
      <p:sp>
        <p:nvSpPr>
          <p:cNvPr id="5" name="Footer Placeholder 4"/>
          <p:cNvSpPr>
            <a:spLocks noGrp="1"/>
          </p:cNvSpPr>
          <p:nvPr>
            <p:ph type="ftr" sz="quarter" idx="3"/>
          </p:nvPr>
        </p:nvSpPr>
        <p:spPr>
          <a:xfrm>
            <a:off x="4443308" y="9040150"/>
            <a:ext cx="4118187" cy="519289"/>
          </a:xfrm>
          <a:prstGeom prst="rect">
            <a:avLst/>
          </a:prstGeom>
        </p:spPr>
        <p:txBody>
          <a:bodyPr vert="horz" lIns="130025" tIns="65013" rIns="130025" bIns="65013"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107" y="9040150"/>
            <a:ext cx="3034453" cy="519289"/>
          </a:xfrm>
          <a:prstGeom prst="rect">
            <a:avLst/>
          </a:prstGeom>
        </p:spPr>
        <p:txBody>
          <a:bodyPr vert="horz" lIns="130025" tIns="65013" rIns="130025" bIns="65013" rtlCol="0" anchor="ctr"/>
          <a:lstStyle>
            <a:lvl1pPr algn="r">
              <a:defRPr sz="1700">
                <a:solidFill>
                  <a:schemeClr val="tx1">
                    <a:tint val="75000"/>
                  </a:schemeClr>
                </a:solidFill>
              </a:defRPr>
            </a:lvl1pPr>
          </a:lstStyle>
          <a:p>
            <a:pPr>
              <a:defRPr/>
            </a:pPr>
            <a:fld id="{B2073A2C-6415-4384-B700-B20747182D8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1300259" rtl="0" eaLnBrk="1" latinLnBrk="0" hangingPunct="1">
        <a:spcBef>
          <a:spcPct val="0"/>
        </a:spcBef>
        <a:buNone/>
        <a:defRPr sz="6300" kern="1200">
          <a:solidFill>
            <a:schemeClr val="tx1"/>
          </a:solidFill>
          <a:latin typeface="+mj-lt"/>
          <a:ea typeface="+mj-ea"/>
          <a:cs typeface="+mj-cs"/>
        </a:defRPr>
      </a:lvl1pPr>
    </p:titleStyle>
    <p:bodyStyle>
      <a:lvl1pPr marL="487598" indent="-487598" algn="l" defTabSz="1300259"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461" indent="-406332" algn="l" defTabSz="1300259"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324" indent="-325064" algn="l" defTabSz="1300259"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455" indent="-325064" algn="l" defTabSz="1300259"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586" indent="-325064" algn="l" defTabSz="1300259"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717" indent="-325064" algn="l" defTabSz="130025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845" indent="-325064" algn="l" defTabSz="130025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977" indent="-325064" algn="l" defTabSz="130025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105" indent="-325064" algn="l" defTabSz="1300259"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259" rtl="0" eaLnBrk="1" latinLnBrk="0" hangingPunct="1">
        <a:defRPr sz="2600" kern="1200">
          <a:solidFill>
            <a:schemeClr val="tx1"/>
          </a:solidFill>
          <a:latin typeface="+mn-lt"/>
          <a:ea typeface="+mn-ea"/>
          <a:cs typeface="+mn-cs"/>
        </a:defRPr>
      </a:lvl1pPr>
      <a:lvl2pPr marL="650130" algn="l" defTabSz="1300259" rtl="0" eaLnBrk="1" latinLnBrk="0" hangingPunct="1">
        <a:defRPr sz="2600" kern="1200">
          <a:solidFill>
            <a:schemeClr val="tx1"/>
          </a:solidFill>
          <a:latin typeface="+mn-lt"/>
          <a:ea typeface="+mn-ea"/>
          <a:cs typeface="+mn-cs"/>
        </a:defRPr>
      </a:lvl2pPr>
      <a:lvl3pPr marL="1300259" algn="l" defTabSz="1300259" rtl="0" eaLnBrk="1" latinLnBrk="0" hangingPunct="1">
        <a:defRPr sz="2600" kern="1200">
          <a:solidFill>
            <a:schemeClr val="tx1"/>
          </a:solidFill>
          <a:latin typeface="+mn-lt"/>
          <a:ea typeface="+mn-ea"/>
          <a:cs typeface="+mn-cs"/>
        </a:defRPr>
      </a:lvl3pPr>
      <a:lvl4pPr marL="1950391" algn="l" defTabSz="1300259" rtl="0" eaLnBrk="1" latinLnBrk="0" hangingPunct="1">
        <a:defRPr sz="2600" kern="1200">
          <a:solidFill>
            <a:schemeClr val="tx1"/>
          </a:solidFill>
          <a:latin typeface="+mn-lt"/>
          <a:ea typeface="+mn-ea"/>
          <a:cs typeface="+mn-cs"/>
        </a:defRPr>
      </a:lvl4pPr>
      <a:lvl5pPr marL="2600520" algn="l" defTabSz="1300259" rtl="0" eaLnBrk="1" latinLnBrk="0" hangingPunct="1">
        <a:defRPr sz="2600" kern="1200">
          <a:solidFill>
            <a:schemeClr val="tx1"/>
          </a:solidFill>
          <a:latin typeface="+mn-lt"/>
          <a:ea typeface="+mn-ea"/>
          <a:cs typeface="+mn-cs"/>
        </a:defRPr>
      </a:lvl5pPr>
      <a:lvl6pPr marL="3250650" algn="l" defTabSz="1300259" rtl="0" eaLnBrk="1" latinLnBrk="0" hangingPunct="1">
        <a:defRPr sz="2600" kern="1200">
          <a:solidFill>
            <a:schemeClr val="tx1"/>
          </a:solidFill>
          <a:latin typeface="+mn-lt"/>
          <a:ea typeface="+mn-ea"/>
          <a:cs typeface="+mn-cs"/>
        </a:defRPr>
      </a:lvl6pPr>
      <a:lvl7pPr marL="3900782" algn="l" defTabSz="1300259" rtl="0" eaLnBrk="1" latinLnBrk="0" hangingPunct="1">
        <a:defRPr sz="2600" kern="1200">
          <a:solidFill>
            <a:schemeClr val="tx1"/>
          </a:solidFill>
          <a:latin typeface="+mn-lt"/>
          <a:ea typeface="+mn-ea"/>
          <a:cs typeface="+mn-cs"/>
        </a:defRPr>
      </a:lvl7pPr>
      <a:lvl8pPr marL="4550909" algn="l" defTabSz="1300259" rtl="0" eaLnBrk="1" latinLnBrk="0" hangingPunct="1">
        <a:defRPr sz="2600" kern="1200">
          <a:solidFill>
            <a:schemeClr val="tx1"/>
          </a:solidFill>
          <a:latin typeface="+mn-lt"/>
          <a:ea typeface="+mn-ea"/>
          <a:cs typeface="+mn-cs"/>
        </a:defRPr>
      </a:lvl8pPr>
      <a:lvl9pPr marL="5201041" algn="l" defTabSz="1300259"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19" tIns="65010" rIns="130019" bIns="65010" rtlCol="0" anchor="ctr">
            <a:normAutofit/>
          </a:bodyPr>
          <a:lstStyle/>
          <a:p>
            <a:r>
              <a:rPr lang="en-US"/>
              <a:t>Click to edit Master title style</a:t>
            </a:r>
          </a:p>
        </p:txBody>
      </p:sp>
      <p:sp>
        <p:nvSpPr>
          <p:cNvPr id="3" name="Text Placeholder 2"/>
          <p:cNvSpPr>
            <a:spLocks noGrp="1"/>
          </p:cNvSpPr>
          <p:nvPr>
            <p:ph type="body" idx="1"/>
          </p:nvPr>
        </p:nvSpPr>
        <p:spPr>
          <a:xfrm>
            <a:off x="650240" y="2275849"/>
            <a:ext cx="11704320" cy="6436925"/>
          </a:xfrm>
          <a:prstGeom prst="rect">
            <a:avLst/>
          </a:prstGeom>
        </p:spPr>
        <p:txBody>
          <a:bodyPr vert="horz" lIns="130019" tIns="65010" rIns="130019" bIns="650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240" y="9040151"/>
            <a:ext cx="3034453" cy="519289"/>
          </a:xfrm>
          <a:prstGeom prst="rect">
            <a:avLst/>
          </a:prstGeom>
        </p:spPr>
        <p:txBody>
          <a:bodyPr vert="horz" lIns="130019" tIns="65010" rIns="130019" bIns="65010" rtlCol="0" anchor="ctr"/>
          <a:lstStyle>
            <a:lvl1pPr algn="l">
              <a:defRPr sz="1700">
                <a:solidFill>
                  <a:schemeClr val="tx1">
                    <a:tint val="75000"/>
                  </a:schemeClr>
                </a:solidFill>
              </a:defRPr>
            </a:lvl1pPr>
          </a:lstStyle>
          <a:p>
            <a:fld id="{44965F3F-DE46-4631-BCD4-B7CF1AB642D8}" type="datetimeFigureOut">
              <a:rPr lang="en-US" smtClean="0"/>
              <a:pPr/>
              <a:t>7/27/2020</a:t>
            </a:fld>
            <a:endParaRPr lang="en-US"/>
          </a:p>
        </p:txBody>
      </p:sp>
      <p:sp>
        <p:nvSpPr>
          <p:cNvPr id="5" name="Footer Placeholder 4"/>
          <p:cNvSpPr>
            <a:spLocks noGrp="1"/>
          </p:cNvSpPr>
          <p:nvPr>
            <p:ph type="ftr" sz="quarter" idx="3"/>
          </p:nvPr>
        </p:nvSpPr>
        <p:spPr>
          <a:xfrm>
            <a:off x="4443308" y="9040151"/>
            <a:ext cx="4118187" cy="519289"/>
          </a:xfrm>
          <a:prstGeom prst="rect">
            <a:avLst/>
          </a:prstGeom>
        </p:spPr>
        <p:txBody>
          <a:bodyPr vert="horz" lIns="130019" tIns="65010" rIns="130019" bIns="65010"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107" y="9040151"/>
            <a:ext cx="3034453" cy="519289"/>
          </a:xfrm>
          <a:prstGeom prst="rect">
            <a:avLst/>
          </a:prstGeom>
        </p:spPr>
        <p:txBody>
          <a:bodyPr vert="horz" lIns="130019" tIns="65010" rIns="130019" bIns="65010" rtlCol="0" anchor="ctr"/>
          <a:lstStyle>
            <a:lvl1pPr algn="r">
              <a:defRPr sz="1700">
                <a:solidFill>
                  <a:schemeClr val="tx1">
                    <a:tint val="75000"/>
                  </a:schemeClr>
                </a:solidFill>
              </a:defRPr>
            </a:lvl1pPr>
          </a:lstStyle>
          <a:p>
            <a:pPr>
              <a:defRPr/>
            </a:pPr>
            <a:fld id="{B2073A2C-6415-4384-B700-B20747182D8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1300192" rtl="0" eaLnBrk="1" latinLnBrk="0" hangingPunct="1">
        <a:spcBef>
          <a:spcPct val="0"/>
        </a:spcBef>
        <a:buNone/>
        <a:defRPr sz="6300" kern="1200">
          <a:solidFill>
            <a:schemeClr val="tx1"/>
          </a:solidFill>
          <a:latin typeface="+mj-lt"/>
          <a:ea typeface="+mj-ea"/>
          <a:cs typeface="+mj-cs"/>
        </a:defRPr>
      </a:lvl1pPr>
    </p:titleStyle>
    <p:bodyStyle>
      <a:lvl1pPr marL="487573" indent="-487573" algn="l" defTabSz="1300192"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407" indent="-406311" algn="l" defTabSz="1300192"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240" indent="-325047" algn="l" defTabSz="1300192"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338"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437"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535"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5629"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5727"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5822" indent="-325047" algn="l" defTabSz="1300192"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300192" rtl="0" eaLnBrk="1" latinLnBrk="0" hangingPunct="1">
        <a:defRPr sz="2600" kern="1200">
          <a:solidFill>
            <a:schemeClr val="tx1"/>
          </a:solidFill>
          <a:latin typeface="+mn-lt"/>
          <a:ea typeface="+mn-ea"/>
          <a:cs typeface="+mn-cs"/>
        </a:defRPr>
      </a:lvl1pPr>
      <a:lvl2pPr marL="650096" algn="l" defTabSz="1300192" rtl="0" eaLnBrk="1" latinLnBrk="0" hangingPunct="1">
        <a:defRPr sz="2600" kern="1200">
          <a:solidFill>
            <a:schemeClr val="tx1"/>
          </a:solidFill>
          <a:latin typeface="+mn-lt"/>
          <a:ea typeface="+mn-ea"/>
          <a:cs typeface="+mn-cs"/>
        </a:defRPr>
      </a:lvl2pPr>
      <a:lvl3pPr marL="1300192" algn="l" defTabSz="1300192" rtl="0" eaLnBrk="1" latinLnBrk="0" hangingPunct="1">
        <a:defRPr sz="2600" kern="1200">
          <a:solidFill>
            <a:schemeClr val="tx1"/>
          </a:solidFill>
          <a:latin typeface="+mn-lt"/>
          <a:ea typeface="+mn-ea"/>
          <a:cs typeface="+mn-cs"/>
        </a:defRPr>
      </a:lvl3pPr>
      <a:lvl4pPr marL="1950291" algn="l" defTabSz="1300192" rtl="0" eaLnBrk="1" latinLnBrk="0" hangingPunct="1">
        <a:defRPr sz="2600" kern="1200">
          <a:solidFill>
            <a:schemeClr val="tx1"/>
          </a:solidFill>
          <a:latin typeface="+mn-lt"/>
          <a:ea typeface="+mn-ea"/>
          <a:cs typeface="+mn-cs"/>
        </a:defRPr>
      </a:lvl4pPr>
      <a:lvl5pPr marL="2600387" algn="l" defTabSz="1300192" rtl="0" eaLnBrk="1" latinLnBrk="0" hangingPunct="1">
        <a:defRPr sz="2600" kern="1200">
          <a:solidFill>
            <a:schemeClr val="tx1"/>
          </a:solidFill>
          <a:latin typeface="+mn-lt"/>
          <a:ea typeface="+mn-ea"/>
          <a:cs typeface="+mn-cs"/>
        </a:defRPr>
      </a:lvl5pPr>
      <a:lvl6pPr marL="3250484" algn="l" defTabSz="1300192" rtl="0" eaLnBrk="1" latinLnBrk="0" hangingPunct="1">
        <a:defRPr sz="2600" kern="1200">
          <a:solidFill>
            <a:schemeClr val="tx1"/>
          </a:solidFill>
          <a:latin typeface="+mn-lt"/>
          <a:ea typeface="+mn-ea"/>
          <a:cs typeface="+mn-cs"/>
        </a:defRPr>
      </a:lvl6pPr>
      <a:lvl7pPr marL="3900583" algn="l" defTabSz="1300192" rtl="0" eaLnBrk="1" latinLnBrk="0" hangingPunct="1">
        <a:defRPr sz="2600" kern="1200">
          <a:solidFill>
            <a:schemeClr val="tx1"/>
          </a:solidFill>
          <a:latin typeface="+mn-lt"/>
          <a:ea typeface="+mn-ea"/>
          <a:cs typeface="+mn-cs"/>
        </a:defRPr>
      </a:lvl7pPr>
      <a:lvl8pPr marL="4550676" algn="l" defTabSz="1300192" rtl="0" eaLnBrk="1" latinLnBrk="0" hangingPunct="1">
        <a:defRPr sz="2600" kern="1200">
          <a:solidFill>
            <a:schemeClr val="tx1"/>
          </a:solidFill>
          <a:latin typeface="+mn-lt"/>
          <a:ea typeface="+mn-ea"/>
          <a:cs typeface="+mn-cs"/>
        </a:defRPr>
      </a:lvl8pPr>
      <a:lvl9pPr marL="5200775" algn="l" defTabSz="1300192"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ChangeArrowheads="1"/>
          </p:cNvSpPr>
          <p:nvPr/>
        </p:nvSpPr>
        <p:spPr bwMode="auto">
          <a:xfrm>
            <a:off x="0" y="0"/>
            <a:ext cx="13004800" cy="1315533"/>
          </a:xfrm>
          <a:prstGeom prst="rect">
            <a:avLst/>
          </a:prstGeom>
          <a:gradFill rotWithShape="1">
            <a:gsLst>
              <a:gs pos="0">
                <a:srgbClr val="5191CD"/>
              </a:gs>
              <a:gs pos="100000">
                <a:srgbClr val="25435F"/>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30012" tIns="65007" rIns="130012" bIns="65007" anchor="ctr"/>
          <a:lstStyle>
            <a:lvl1pPr eaLnBrk="0" hangingPunct="0">
              <a:defRPr sz="1000">
                <a:solidFill>
                  <a:schemeClr val="bg1"/>
                </a:solidFill>
                <a:latin typeface="Trebuchet MS" pitchFamily="34" charset="0"/>
                <a:ea typeface="Arial Unicode MS" pitchFamily="34" charset="-128"/>
                <a:cs typeface="Arial Unicode MS" pitchFamily="34" charset="-128"/>
              </a:defRPr>
            </a:lvl1pPr>
            <a:lvl2pPr marL="742950" indent="-285750" eaLnBrk="0" hangingPunct="0">
              <a:defRPr sz="1000">
                <a:solidFill>
                  <a:schemeClr val="bg1"/>
                </a:solidFill>
                <a:latin typeface="Trebuchet MS" pitchFamily="34" charset="0"/>
                <a:ea typeface="Arial Unicode MS" pitchFamily="34" charset="-128"/>
                <a:cs typeface="Arial Unicode MS" pitchFamily="34" charset="-128"/>
              </a:defRPr>
            </a:lvl2pPr>
            <a:lvl3pPr marL="1143000" indent="-228600" eaLnBrk="0" hangingPunct="0">
              <a:defRPr sz="1000">
                <a:solidFill>
                  <a:schemeClr val="bg1"/>
                </a:solidFill>
                <a:latin typeface="Trebuchet MS" pitchFamily="34" charset="0"/>
                <a:ea typeface="Arial Unicode MS" pitchFamily="34" charset="-128"/>
                <a:cs typeface="Arial Unicode MS" pitchFamily="34" charset="-128"/>
              </a:defRPr>
            </a:lvl3pPr>
            <a:lvl4pPr marL="1600200" indent="-228600" eaLnBrk="0" hangingPunct="0">
              <a:defRPr sz="1000">
                <a:solidFill>
                  <a:schemeClr val="bg1"/>
                </a:solidFill>
                <a:latin typeface="Trebuchet MS" pitchFamily="34" charset="0"/>
                <a:ea typeface="Arial Unicode MS" pitchFamily="34" charset="-128"/>
                <a:cs typeface="Arial Unicode MS" pitchFamily="34" charset="-128"/>
              </a:defRPr>
            </a:lvl4pPr>
            <a:lvl5pPr marL="2057400" indent="-228600" eaLnBrk="0" hangingPunct="0">
              <a:defRPr sz="1000">
                <a:solidFill>
                  <a:schemeClr val="bg1"/>
                </a:solidFill>
                <a:latin typeface="Trebuchet MS"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Arial Unicode MS" pitchFamily="34" charset="-128"/>
                <a:cs typeface="Arial Unicode MS" pitchFamily="34" charset="-128"/>
              </a:defRPr>
            </a:lvl9pPr>
          </a:lstStyle>
          <a:p>
            <a:pPr algn="ctr" eaLnBrk="1" hangingPunct="1">
              <a:spcBef>
                <a:spcPct val="20000"/>
              </a:spcBef>
              <a:defRPr/>
            </a:pPr>
            <a:endParaRPr lang="en-US" altLang="en-US" sz="3400" dirty="0">
              <a:solidFill>
                <a:srgbClr val="CC0000"/>
              </a:solidFill>
              <a:ea typeface="Arial Unicode MS" panose="020B0604020202020204" pitchFamily="34" charset="-128"/>
              <a:cs typeface="Arial Unicode MS" panose="020B0604020202020204" pitchFamily="34" charset="-128"/>
            </a:endParaRPr>
          </a:p>
        </p:txBody>
      </p:sp>
      <p:sp>
        <p:nvSpPr>
          <p:cNvPr id="2" name="Rectangle 2"/>
          <p:cNvSpPr>
            <a:spLocks noGrp="1" noChangeArrowheads="1"/>
          </p:cNvSpPr>
          <p:nvPr>
            <p:ph type="title"/>
          </p:nvPr>
        </p:nvSpPr>
        <p:spPr bwMode="auto">
          <a:xfrm>
            <a:off x="0" y="0"/>
            <a:ext cx="13004800" cy="130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012" tIns="65007" rIns="130012" bIns="65007"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993422" y="1950721"/>
            <a:ext cx="11017956" cy="6761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012" tIns="65007" rIns="130012" bIns="6500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6" name="Slide Number Placeholder 6"/>
          <p:cNvSpPr>
            <a:spLocks noGrp="1" noChangeArrowheads="1"/>
          </p:cNvSpPr>
          <p:nvPr>
            <p:ph type="sldNum" sz="quarter" idx="4"/>
          </p:nvPr>
        </p:nvSpPr>
        <p:spPr>
          <a:xfrm>
            <a:off x="0" y="9360748"/>
            <a:ext cx="596053" cy="399414"/>
          </a:xfrm>
          <a:prstGeom prst="rect">
            <a:avLst/>
          </a:prstGeom>
          <a:ln/>
        </p:spPr>
        <p:txBody>
          <a:bodyPr vert="horz" wrap="square" lIns="130012" tIns="65007" rIns="130012" bIns="65007" numCol="1" anchor="t" anchorCtr="0" compatLnSpc="1">
            <a:prstTxWarp prst="textNoShape">
              <a:avLst/>
            </a:prstTxWarp>
          </a:bodyPr>
          <a:lstStyle>
            <a:lvl1pPr>
              <a:defRPr sz="1300">
                <a:solidFill>
                  <a:schemeClr val="tx1"/>
                </a:solidFill>
                <a:ea typeface="Arial Unicode MS" pitchFamily="34" charset="-128"/>
                <a:cs typeface="Arial Unicode MS" pitchFamily="34" charset="-128"/>
              </a:defRPr>
            </a:lvl1pPr>
          </a:lstStyle>
          <a:p>
            <a:pPr>
              <a:defRPr/>
            </a:pPr>
            <a:fld id="{B2073A2C-6415-4384-B700-B20747182D8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ctr" rtl="0" eaLnBrk="1" fontAlgn="base" hangingPunct="1">
        <a:lnSpc>
          <a:spcPct val="85000"/>
        </a:lnSpc>
        <a:spcBef>
          <a:spcPct val="0"/>
        </a:spcBef>
        <a:spcAft>
          <a:spcPct val="0"/>
        </a:spcAft>
        <a:defRPr sz="5100">
          <a:solidFill>
            <a:schemeClr val="bg1"/>
          </a:solidFill>
          <a:latin typeface="+mn-lt"/>
          <a:ea typeface="Arial Unicode MS" panose="020B0604020202020204" pitchFamily="34" charset="-128"/>
          <a:cs typeface="Arial Unicode MS" panose="020B0604020202020204" pitchFamily="34" charset="-128"/>
        </a:defRPr>
      </a:lvl1pPr>
      <a:lvl2pPr algn="ctr" rtl="0" eaLnBrk="1" fontAlgn="base" hangingPunct="1">
        <a:lnSpc>
          <a:spcPct val="85000"/>
        </a:lnSpc>
        <a:spcBef>
          <a:spcPct val="0"/>
        </a:spcBef>
        <a:spcAft>
          <a:spcPct val="0"/>
        </a:spcAft>
        <a:defRPr sz="5100">
          <a:solidFill>
            <a:schemeClr val="bg1"/>
          </a:solidFill>
          <a:latin typeface="Trebuchet MS" pitchFamily="-110" charset="0"/>
          <a:ea typeface="MS PGothic" pitchFamily="34" charset="-128"/>
          <a:cs typeface="Arial Unicode MS" pitchFamily="-107" charset="0"/>
        </a:defRPr>
      </a:lvl2pPr>
      <a:lvl3pPr algn="ctr" rtl="0" eaLnBrk="1" fontAlgn="base" hangingPunct="1">
        <a:lnSpc>
          <a:spcPct val="85000"/>
        </a:lnSpc>
        <a:spcBef>
          <a:spcPct val="0"/>
        </a:spcBef>
        <a:spcAft>
          <a:spcPct val="0"/>
        </a:spcAft>
        <a:defRPr sz="5100">
          <a:solidFill>
            <a:schemeClr val="bg1"/>
          </a:solidFill>
          <a:latin typeface="Trebuchet MS" pitchFamily="-110" charset="0"/>
          <a:ea typeface="MS PGothic" pitchFamily="34" charset="-128"/>
          <a:cs typeface="Arial Unicode MS" pitchFamily="-107" charset="0"/>
        </a:defRPr>
      </a:lvl3pPr>
      <a:lvl4pPr algn="ctr" rtl="0" eaLnBrk="1" fontAlgn="base" hangingPunct="1">
        <a:lnSpc>
          <a:spcPct val="85000"/>
        </a:lnSpc>
        <a:spcBef>
          <a:spcPct val="0"/>
        </a:spcBef>
        <a:spcAft>
          <a:spcPct val="0"/>
        </a:spcAft>
        <a:defRPr sz="5100">
          <a:solidFill>
            <a:schemeClr val="bg1"/>
          </a:solidFill>
          <a:latin typeface="Trebuchet MS" pitchFamily="-110" charset="0"/>
          <a:ea typeface="MS PGothic" pitchFamily="34" charset="-128"/>
          <a:cs typeface="Arial Unicode MS" pitchFamily="-107" charset="0"/>
        </a:defRPr>
      </a:lvl4pPr>
      <a:lvl5pPr algn="ctr" rtl="0" eaLnBrk="1" fontAlgn="base" hangingPunct="1">
        <a:lnSpc>
          <a:spcPct val="85000"/>
        </a:lnSpc>
        <a:spcBef>
          <a:spcPct val="0"/>
        </a:spcBef>
        <a:spcAft>
          <a:spcPct val="0"/>
        </a:spcAft>
        <a:defRPr sz="5100">
          <a:solidFill>
            <a:schemeClr val="bg1"/>
          </a:solidFill>
          <a:latin typeface="Trebuchet MS" pitchFamily="-110" charset="0"/>
          <a:ea typeface="MS PGothic" pitchFamily="34" charset="-128"/>
          <a:cs typeface="Arial Unicode MS" pitchFamily="-107" charset="0"/>
        </a:defRPr>
      </a:lvl5pPr>
      <a:lvl6pPr marL="650062" algn="ctr" rtl="0" eaLnBrk="1" fontAlgn="base" hangingPunct="1">
        <a:spcBef>
          <a:spcPct val="0"/>
        </a:spcBef>
        <a:spcAft>
          <a:spcPct val="0"/>
        </a:spcAft>
        <a:defRPr sz="5100">
          <a:solidFill>
            <a:schemeClr val="bg1"/>
          </a:solidFill>
          <a:latin typeface="Trebuchet MS" pitchFamily="-110" charset="0"/>
        </a:defRPr>
      </a:lvl6pPr>
      <a:lvl7pPr marL="1300125" algn="ctr" rtl="0" eaLnBrk="1" fontAlgn="base" hangingPunct="1">
        <a:spcBef>
          <a:spcPct val="0"/>
        </a:spcBef>
        <a:spcAft>
          <a:spcPct val="0"/>
        </a:spcAft>
        <a:defRPr sz="5100">
          <a:solidFill>
            <a:schemeClr val="bg1"/>
          </a:solidFill>
          <a:latin typeface="Trebuchet MS" pitchFamily="-110" charset="0"/>
        </a:defRPr>
      </a:lvl7pPr>
      <a:lvl8pPr marL="1950192" algn="ctr" rtl="0" eaLnBrk="1" fontAlgn="base" hangingPunct="1">
        <a:spcBef>
          <a:spcPct val="0"/>
        </a:spcBef>
        <a:spcAft>
          <a:spcPct val="0"/>
        </a:spcAft>
        <a:defRPr sz="5100">
          <a:solidFill>
            <a:schemeClr val="bg1"/>
          </a:solidFill>
          <a:latin typeface="Trebuchet MS" pitchFamily="-110" charset="0"/>
        </a:defRPr>
      </a:lvl8pPr>
      <a:lvl9pPr marL="2600254" algn="ctr" rtl="0" eaLnBrk="1" fontAlgn="base" hangingPunct="1">
        <a:spcBef>
          <a:spcPct val="0"/>
        </a:spcBef>
        <a:spcAft>
          <a:spcPct val="0"/>
        </a:spcAft>
        <a:defRPr sz="5100">
          <a:solidFill>
            <a:schemeClr val="bg1"/>
          </a:solidFill>
          <a:latin typeface="Trebuchet MS" pitchFamily="-110" charset="0"/>
        </a:defRPr>
      </a:lvl9pPr>
    </p:titleStyle>
    <p:bodyStyle>
      <a:lvl1pPr marL="487549" indent="-487549" algn="l" rtl="0" eaLnBrk="1" fontAlgn="base" hangingPunct="1">
        <a:lnSpc>
          <a:spcPct val="85000"/>
        </a:lnSpc>
        <a:spcBef>
          <a:spcPct val="0"/>
        </a:spcBef>
        <a:spcAft>
          <a:spcPts val="1707"/>
        </a:spcAft>
        <a:buClr>
          <a:srgbClr val="003399"/>
        </a:buClr>
        <a:buChar char="•"/>
        <a:defRPr sz="4600">
          <a:solidFill>
            <a:schemeClr val="tx1"/>
          </a:solidFill>
          <a:latin typeface="+mn-lt"/>
          <a:ea typeface="Arial Unicode MS" panose="020B0604020202020204" pitchFamily="34" charset="-128"/>
          <a:cs typeface="Arial Unicode MS" panose="020B0604020202020204" pitchFamily="34" charset="-128"/>
        </a:defRPr>
      </a:lvl1pPr>
      <a:lvl2pPr marL="1056353" indent="-406290" algn="l" rtl="0" eaLnBrk="1" fontAlgn="base" hangingPunct="1">
        <a:lnSpc>
          <a:spcPct val="85000"/>
        </a:lnSpc>
        <a:spcBef>
          <a:spcPct val="0"/>
        </a:spcBef>
        <a:spcAft>
          <a:spcPts val="1707"/>
        </a:spcAft>
        <a:buChar char="–"/>
        <a:defRPr sz="4000">
          <a:solidFill>
            <a:schemeClr val="tx1"/>
          </a:solidFill>
          <a:latin typeface="+mn-lt"/>
          <a:ea typeface="Arial Unicode MS" panose="020B0604020202020204" pitchFamily="34" charset="-128"/>
          <a:cs typeface="Arial Unicode MS" panose="020B0604020202020204" pitchFamily="34" charset="-128"/>
        </a:defRPr>
      </a:lvl2pPr>
      <a:lvl3pPr marL="1625156" indent="-325031" algn="l" rtl="0" eaLnBrk="1" fontAlgn="base" hangingPunct="1">
        <a:lnSpc>
          <a:spcPct val="85000"/>
        </a:lnSpc>
        <a:spcBef>
          <a:spcPct val="0"/>
        </a:spcBef>
        <a:spcAft>
          <a:spcPts val="1707"/>
        </a:spcAft>
        <a:buChar char="•"/>
        <a:defRPr sz="3400">
          <a:solidFill>
            <a:schemeClr val="tx1"/>
          </a:solidFill>
          <a:latin typeface="+mn-lt"/>
          <a:ea typeface="Arial Unicode MS" panose="020B0604020202020204" pitchFamily="34" charset="-128"/>
          <a:cs typeface="Arial Unicode MS" panose="020B0604020202020204" pitchFamily="34" charset="-128"/>
        </a:defRPr>
      </a:lvl3pPr>
      <a:lvl4pPr marL="2275221" indent="-325031" algn="l" rtl="0" eaLnBrk="1" fontAlgn="base" hangingPunct="1">
        <a:lnSpc>
          <a:spcPct val="85000"/>
        </a:lnSpc>
        <a:spcBef>
          <a:spcPct val="0"/>
        </a:spcBef>
        <a:spcAft>
          <a:spcPts val="1707"/>
        </a:spcAft>
        <a:buChar char="–"/>
        <a:defRPr sz="2800">
          <a:solidFill>
            <a:schemeClr val="tx1"/>
          </a:solidFill>
          <a:latin typeface="+mn-lt"/>
          <a:ea typeface="Arial Unicode MS" panose="020B0604020202020204" pitchFamily="34" charset="-128"/>
          <a:cs typeface="Arial Unicode MS" panose="020B0604020202020204" pitchFamily="34" charset="-128"/>
        </a:defRPr>
      </a:lvl4pPr>
      <a:lvl5pPr marL="2925288" indent="-325031" algn="l" rtl="0" eaLnBrk="1" fontAlgn="base" hangingPunct="1">
        <a:lnSpc>
          <a:spcPct val="85000"/>
        </a:lnSpc>
        <a:spcBef>
          <a:spcPct val="0"/>
        </a:spcBef>
        <a:spcAft>
          <a:spcPts val="1707"/>
        </a:spcAft>
        <a:buChar char="»"/>
        <a:defRPr sz="2800">
          <a:solidFill>
            <a:schemeClr val="tx1"/>
          </a:solidFill>
          <a:latin typeface="+mn-lt"/>
          <a:ea typeface="Arial Unicode MS" panose="020B0604020202020204" pitchFamily="34" charset="-128"/>
          <a:cs typeface="Arial Unicode MS" panose="020B0604020202020204" pitchFamily="34" charset="-128"/>
        </a:defRPr>
      </a:lvl5pPr>
      <a:lvl6pPr marL="3575352" indent="-325031" algn="l" rtl="0" eaLnBrk="1" fontAlgn="base" hangingPunct="1">
        <a:spcBef>
          <a:spcPct val="20000"/>
        </a:spcBef>
        <a:spcAft>
          <a:spcPct val="0"/>
        </a:spcAft>
        <a:buChar char="»"/>
        <a:defRPr sz="2800">
          <a:solidFill>
            <a:schemeClr val="tx1"/>
          </a:solidFill>
          <a:latin typeface="+mn-lt"/>
          <a:ea typeface="ＭＳ Ｐゴシック" pitchFamily="-110" charset="-128"/>
        </a:defRPr>
      </a:lvl6pPr>
      <a:lvl7pPr marL="4225413" indent="-325031" algn="l" rtl="0" eaLnBrk="1" fontAlgn="base" hangingPunct="1">
        <a:spcBef>
          <a:spcPct val="20000"/>
        </a:spcBef>
        <a:spcAft>
          <a:spcPct val="0"/>
        </a:spcAft>
        <a:buChar char="»"/>
        <a:defRPr sz="2800">
          <a:solidFill>
            <a:schemeClr val="tx1"/>
          </a:solidFill>
          <a:latin typeface="+mn-lt"/>
          <a:ea typeface="ＭＳ Ｐゴシック" pitchFamily="-110" charset="-128"/>
        </a:defRPr>
      </a:lvl7pPr>
      <a:lvl8pPr marL="4875478" indent="-325031" algn="l" rtl="0" eaLnBrk="1" fontAlgn="base" hangingPunct="1">
        <a:spcBef>
          <a:spcPct val="20000"/>
        </a:spcBef>
        <a:spcAft>
          <a:spcPct val="0"/>
        </a:spcAft>
        <a:buChar char="»"/>
        <a:defRPr sz="2800">
          <a:solidFill>
            <a:schemeClr val="tx1"/>
          </a:solidFill>
          <a:latin typeface="+mn-lt"/>
          <a:ea typeface="ＭＳ Ｐゴシック" pitchFamily="-110" charset="-128"/>
        </a:defRPr>
      </a:lvl8pPr>
      <a:lvl9pPr marL="5525539" indent="-325031" algn="l" rtl="0" eaLnBrk="1" fontAlgn="base" hangingPunct="1">
        <a:spcBef>
          <a:spcPct val="20000"/>
        </a:spcBef>
        <a:spcAft>
          <a:spcPct val="0"/>
        </a:spcAft>
        <a:buChar char="»"/>
        <a:defRPr sz="2800">
          <a:solidFill>
            <a:schemeClr val="tx1"/>
          </a:solidFill>
          <a:latin typeface="+mn-lt"/>
          <a:ea typeface="ＭＳ Ｐゴシック" pitchFamily="-110" charset="-128"/>
        </a:defRPr>
      </a:lvl9pPr>
    </p:bodyStyle>
    <p:otherStyle>
      <a:defPPr>
        <a:defRPr lang="en-US"/>
      </a:defPPr>
      <a:lvl1pPr marL="0" algn="l" defTabSz="650062" rtl="0" eaLnBrk="1" latinLnBrk="0" hangingPunct="1">
        <a:defRPr sz="2600" kern="1200">
          <a:solidFill>
            <a:schemeClr val="tx1"/>
          </a:solidFill>
          <a:latin typeface="+mn-lt"/>
          <a:ea typeface="+mn-ea"/>
          <a:cs typeface="+mn-cs"/>
        </a:defRPr>
      </a:lvl1pPr>
      <a:lvl2pPr marL="650062" algn="l" defTabSz="650062" rtl="0" eaLnBrk="1" latinLnBrk="0" hangingPunct="1">
        <a:defRPr sz="2600" kern="1200">
          <a:solidFill>
            <a:schemeClr val="tx1"/>
          </a:solidFill>
          <a:latin typeface="+mn-lt"/>
          <a:ea typeface="+mn-ea"/>
          <a:cs typeface="+mn-cs"/>
        </a:defRPr>
      </a:lvl2pPr>
      <a:lvl3pPr marL="1300125" algn="l" defTabSz="650062" rtl="0" eaLnBrk="1" latinLnBrk="0" hangingPunct="1">
        <a:defRPr sz="2600" kern="1200">
          <a:solidFill>
            <a:schemeClr val="tx1"/>
          </a:solidFill>
          <a:latin typeface="+mn-lt"/>
          <a:ea typeface="+mn-ea"/>
          <a:cs typeface="+mn-cs"/>
        </a:defRPr>
      </a:lvl3pPr>
      <a:lvl4pPr marL="1950192" algn="l" defTabSz="650062" rtl="0" eaLnBrk="1" latinLnBrk="0" hangingPunct="1">
        <a:defRPr sz="2600" kern="1200">
          <a:solidFill>
            <a:schemeClr val="tx1"/>
          </a:solidFill>
          <a:latin typeface="+mn-lt"/>
          <a:ea typeface="+mn-ea"/>
          <a:cs typeface="+mn-cs"/>
        </a:defRPr>
      </a:lvl4pPr>
      <a:lvl5pPr marL="2600254" algn="l" defTabSz="650062" rtl="0" eaLnBrk="1" latinLnBrk="0" hangingPunct="1">
        <a:defRPr sz="2600" kern="1200">
          <a:solidFill>
            <a:schemeClr val="tx1"/>
          </a:solidFill>
          <a:latin typeface="+mn-lt"/>
          <a:ea typeface="+mn-ea"/>
          <a:cs typeface="+mn-cs"/>
        </a:defRPr>
      </a:lvl5pPr>
      <a:lvl6pPr marL="3250317" algn="l" defTabSz="650062" rtl="0" eaLnBrk="1" latinLnBrk="0" hangingPunct="1">
        <a:defRPr sz="2600" kern="1200">
          <a:solidFill>
            <a:schemeClr val="tx1"/>
          </a:solidFill>
          <a:latin typeface="+mn-lt"/>
          <a:ea typeface="+mn-ea"/>
          <a:cs typeface="+mn-cs"/>
        </a:defRPr>
      </a:lvl6pPr>
      <a:lvl7pPr marL="3900384" algn="l" defTabSz="650062" rtl="0" eaLnBrk="1" latinLnBrk="0" hangingPunct="1">
        <a:defRPr sz="2600" kern="1200">
          <a:solidFill>
            <a:schemeClr val="tx1"/>
          </a:solidFill>
          <a:latin typeface="+mn-lt"/>
          <a:ea typeface="+mn-ea"/>
          <a:cs typeface="+mn-cs"/>
        </a:defRPr>
      </a:lvl7pPr>
      <a:lvl8pPr marL="4550443" algn="l" defTabSz="650062" rtl="0" eaLnBrk="1" latinLnBrk="0" hangingPunct="1">
        <a:defRPr sz="2600" kern="1200">
          <a:solidFill>
            <a:schemeClr val="tx1"/>
          </a:solidFill>
          <a:latin typeface="+mn-lt"/>
          <a:ea typeface="+mn-ea"/>
          <a:cs typeface="+mn-cs"/>
        </a:defRPr>
      </a:lvl8pPr>
      <a:lvl9pPr marL="5200509" algn="l" defTabSz="65006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news.stanford.edu/news/2014/august/images/14147-prison_news.jp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BEBA8EAE-BF5A-486C-A8C5-ECC9F3942E4B}">
                <a14:imgProps xmlns:a14="http://schemas.microsoft.com/office/drawing/2010/main">
                  <a14:imgLayer>
                    <a14:imgEffect>
                      <a14:colorTemperature colorTemp="4700"/>
                    </a14:imgEffect>
                    <a14:imgEffect>
                      <a14:saturation sat="117000"/>
                    </a14:imgEffect>
                  </a14:imgLayer>
                </a14:imgProps>
              </a:ext>
              <a:ext uri="{28A0092B-C50C-407E-A947-70E740481C1C}">
                <a14:useLocalDpi xmlns:a14="http://schemas.microsoft.com/office/drawing/2010/main" val="0"/>
              </a:ext>
            </a:extLst>
          </a:blip>
          <a:stretch>
            <a:fillRect/>
          </a:stretch>
        </p:blipFill>
        <p:spPr>
          <a:xfrm>
            <a:off x="7569201" y="6245926"/>
            <a:ext cx="5089665" cy="30065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ectangle 2"/>
          <p:cNvSpPr/>
          <p:nvPr/>
        </p:nvSpPr>
        <p:spPr>
          <a:xfrm>
            <a:off x="541870" y="541870"/>
            <a:ext cx="11663481" cy="2424239"/>
          </a:xfrm>
          <a:prstGeom prst="rect">
            <a:avLst/>
          </a:prstGeom>
        </p:spPr>
        <p:txBody>
          <a:bodyPr wrap="square" lIns="130032" tIns="65017" rIns="130032" bIns="65017">
            <a:spAutoFit/>
          </a:bodyPr>
          <a:lstStyle/>
          <a:p>
            <a:pPr defTabSz="1733726">
              <a:defRPr/>
            </a:pPr>
            <a:r>
              <a:rPr lang="en-US" sz="5700" b="1" dirty="0">
                <a:solidFill>
                  <a:srgbClr val="002060"/>
                </a:solidFill>
                <a:ea typeface="Calibri" panose="020F0502020204030204" pitchFamily="34" charset="0"/>
                <a:cs typeface="Times New Roman" panose="02020603050405020304" pitchFamily="18" charset="0"/>
              </a:rPr>
              <a:t>FIVE CHALLENGES</a:t>
            </a:r>
          </a:p>
          <a:p>
            <a:pPr defTabSz="1733726">
              <a:defRPr/>
            </a:pPr>
            <a:r>
              <a:rPr lang="en-US" sz="4600" b="1" dirty="0">
                <a:solidFill>
                  <a:schemeClr val="accent1">
                    <a:lumMod val="75000"/>
                  </a:schemeClr>
                </a:solidFill>
                <a:ea typeface="Calibri" panose="020F0502020204030204" pitchFamily="34" charset="0"/>
                <a:cs typeface="Times New Roman" panose="02020603050405020304" pitchFamily="18" charset="0"/>
              </a:rPr>
              <a:t>IN THE AFRICAN AMERICAN COMMUNITY</a:t>
            </a:r>
            <a:endParaRPr lang="en-US" sz="4600" dirty="0">
              <a:solidFill>
                <a:schemeClr val="accent1">
                  <a:lumMod val="75000"/>
                </a:schemeClr>
              </a:solidFill>
            </a:endParaRPr>
          </a:p>
        </p:txBody>
      </p:sp>
      <p:sp>
        <p:nvSpPr>
          <p:cNvPr id="4" name="Rectangle 3"/>
          <p:cNvSpPr/>
          <p:nvPr/>
        </p:nvSpPr>
        <p:spPr>
          <a:xfrm>
            <a:off x="758613" y="2926082"/>
            <a:ext cx="8344747" cy="3209069"/>
          </a:xfrm>
          <a:prstGeom prst="rect">
            <a:avLst/>
          </a:prstGeom>
        </p:spPr>
        <p:txBody>
          <a:bodyPr wrap="square" lIns="130032" tIns="65017" rIns="130032" bIns="65017">
            <a:spAutoFit/>
          </a:bodyPr>
          <a:lstStyle/>
          <a:p>
            <a:pPr defTabSz="1733726">
              <a:buFont typeface="Wingdings" pitchFamily="2" charset="2"/>
              <a:buChar char="q"/>
              <a:defRPr/>
            </a:pPr>
            <a:r>
              <a:rPr lang="en-US" sz="4000" b="1" cap="small" dirty="0">
                <a:solidFill>
                  <a:schemeClr val="accent1">
                    <a:lumMod val="75000"/>
                  </a:schemeClr>
                </a:solidFill>
                <a:ea typeface="Calibri" panose="020F0502020204030204" pitchFamily="34" charset="0"/>
                <a:cs typeface="Times New Roman" panose="02020603050405020304" pitchFamily="18" charset="0"/>
              </a:rPr>
              <a:t>Wealth Management Gap</a:t>
            </a:r>
            <a:endParaRPr lang="en-US" sz="4000" cap="small" dirty="0">
              <a:solidFill>
                <a:schemeClr val="accent1">
                  <a:lumMod val="75000"/>
                </a:schemeClr>
              </a:solidFill>
              <a:ea typeface="Calibri" panose="020F0502020204030204" pitchFamily="34" charset="0"/>
              <a:cs typeface="Times New Roman" panose="02020603050405020304" pitchFamily="18" charset="0"/>
            </a:endParaRPr>
          </a:p>
          <a:p>
            <a:pPr defTabSz="1733726">
              <a:buFont typeface="Wingdings" pitchFamily="2" charset="2"/>
              <a:buChar char="q"/>
              <a:defRPr/>
            </a:pPr>
            <a:r>
              <a:rPr lang="en-US" sz="4000" b="1" cap="small" dirty="0">
                <a:solidFill>
                  <a:schemeClr val="accent1">
                    <a:lumMod val="75000"/>
                  </a:schemeClr>
                </a:solidFill>
                <a:ea typeface="Calibri" panose="020F0502020204030204" pitchFamily="34" charset="0"/>
                <a:cs typeface="Times New Roman" panose="02020603050405020304" pitchFamily="18" charset="0"/>
              </a:rPr>
              <a:t>Financial Advisor Gap</a:t>
            </a:r>
          </a:p>
          <a:p>
            <a:pPr defTabSz="1733726">
              <a:buFont typeface="Wingdings" pitchFamily="2" charset="2"/>
              <a:buChar char="q"/>
              <a:defRPr/>
            </a:pPr>
            <a:r>
              <a:rPr lang="en-US" sz="4000" b="1" cap="small" dirty="0">
                <a:solidFill>
                  <a:schemeClr val="accent1">
                    <a:lumMod val="75000"/>
                  </a:schemeClr>
                </a:solidFill>
                <a:ea typeface="Calibri" panose="020F0502020204030204" pitchFamily="34" charset="0"/>
                <a:cs typeface="Times New Roman" panose="02020603050405020304" pitchFamily="18" charset="0"/>
              </a:rPr>
              <a:t>Generational Wealth Gap</a:t>
            </a:r>
          </a:p>
          <a:p>
            <a:pPr defTabSz="1733726">
              <a:buFont typeface="Wingdings" pitchFamily="2" charset="2"/>
              <a:buChar char="q"/>
              <a:defRPr/>
            </a:pPr>
            <a:r>
              <a:rPr lang="en-US" sz="4000" b="1" cap="small" dirty="0">
                <a:solidFill>
                  <a:schemeClr val="accent1">
                    <a:lumMod val="75000"/>
                  </a:schemeClr>
                </a:solidFill>
                <a:ea typeface="Calibri" panose="020F0502020204030204" pitchFamily="34" charset="0"/>
                <a:cs typeface="Times New Roman" panose="02020603050405020304" pitchFamily="18" charset="0"/>
              </a:rPr>
              <a:t>Business Ownership Gap</a:t>
            </a:r>
            <a:endParaRPr lang="en-US" sz="4000" cap="small" dirty="0">
              <a:solidFill>
                <a:schemeClr val="accent1">
                  <a:lumMod val="75000"/>
                </a:schemeClr>
              </a:solidFill>
              <a:ea typeface="Calibri" panose="020F0502020204030204" pitchFamily="34" charset="0"/>
              <a:cs typeface="Times New Roman" panose="02020603050405020304" pitchFamily="18" charset="0"/>
            </a:endParaRPr>
          </a:p>
          <a:p>
            <a:pPr defTabSz="1733726">
              <a:buFont typeface="Wingdings" pitchFamily="2" charset="2"/>
              <a:buChar char="q"/>
              <a:defRPr/>
            </a:pPr>
            <a:r>
              <a:rPr lang="en-US" sz="4000" b="1" cap="small" dirty="0">
                <a:solidFill>
                  <a:schemeClr val="accent1">
                    <a:lumMod val="75000"/>
                  </a:schemeClr>
                </a:solidFill>
                <a:ea typeface="Calibri" panose="020F0502020204030204" pitchFamily="34" charset="0"/>
                <a:cs typeface="Times New Roman" panose="02020603050405020304" pitchFamily="18" charset="0"/>
              </a:rPr>
              <a:t>Mentorship/Leadership Gap</a:t>
            </a:r>
            <a:endParaRPr lang="en-US" sz="4000" cap="small" dirty="0">
              <a:solidFill>
                <a:schemeClr val="accent1">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68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9461" y="3586438"/>
            <a:ext cx="12006094" cy="5094907"/>
          </a:xfrm>
          <a:prstGeom prst="rect">
            <a:avLst/>
          </a:prstGeom>
        </p:spPr>
        <p:txBody>
          <a:bodyPr wrap="square" lIns="130032" tIns="65017" rIns="130032" bIns="65017">
            <a:spAutoFit/>
          </a:bodyPr>
          <a:lstStyle/>
          <a:p>
            <a:pPr defTabSz="1733726">
              <a:lnSpc>
                <a:spcPct val="107000"/>
              </a:lnSpc>
              <a:spcAft>
                <a:spcPts val="1517"/>
              </a:spcAft>
              <a:defRPr/>
            </a:pPr>
            <a:endParaRPr lang="en-US" b="1" kern="0" dirty="0">
              <a:solidFill>
                <a:srgbClr val="FF0000"/>
              </a:solidFill>
              <a:ea typeface="Calibri" panose="020F0502020204030204" pitchFamily="34" charset="0"/>
              <a:cs typeface="Times New Roman" panose="02020603050405020304" pitchFamily="18" charset="0"/>
            </a:endParaRPr>
          </a:p>
          <a:p>
            <a:pPr marL="650147" indent="-650147" algn="l" defTabSz="1733726">
              <a:lnSpc>
                <a:spcPct val="107000"/>
              </a:lnSpc>
              <a:spcAft>
                <a:spcPts val="1517"/>
              </a:spcAft>
              <a:buClr>
                <a:schemeClr val="accent1">
                  <a:lumMod val="50000"/>
                </a:schemeClr>
              </a:buClr>
              <a:buFont typeface="Wingdings" panose="05000000000000000000" pitchFamily="2" charset="2"/>
              <a:buChar char="Ø"/>
              <a:tabLst>
                <a:tab pos="866864" algn="l"/>
              </a:tabLst>
              <a:defRPr/>
            </a:pPr>
            <a:r>
              <a:rPr lang="en-US" sz="2300" dirty="0">
                <a:solidFill>
                  <a:sysClr val="windowText" lastClr="000000"/>
                </a:solidFill>
                <a:ea typeface="Calibri" panose="020F0502020204030204" pitchFamily="34" charset="0"/>
                <a:cs typeface="Times New Roman" panose="02020603050405020304" pitchFamily="18" charset="0"/>
              </a:rPr>
              <a:t>African Americans do not invest money in stocks &amp; mutual funds</a:t>
            </a:r>
          </a:p>
          <a:p>
            <a:pPr marL="650147" indent="-650147" algn="l" defTabSz="1733726">
              <a:lnSpc>
                <a:spcPct val="107000"/>
              </a:lnSpc>
              <a:spcAft>
                <a:spcPts val="1517"/>
              </a:spcAft>
              <a:buClr>
                <a:schemeClr val="accent1">
                  <a:lumMod val="50000"/>
                </a:schemeClr>
              </a:buClr>
              <a:buFont typeface="Wingdings" panose="05000000000000000000" pitchFamily="2" charset="2"/>
              <a:buChar char="Ø"/>
              <a:tabLst>
                <a:tab pos="866864" algn="l"/>
              </a:tabLst>
              <a:defRPr/>
            </a:pPr>
            <a:r>
              <a:rPr lang="en-US" sz="2300" dirty="0">
                <a:solidFill>
                  <a:sysClr val="windowText" lastClr="000000"/>
                </a:solidFill>
                <a:ea typeface="Calibri" panose="020F0502020204030204" pitchFamily="34" charset="0"/>
                <a:cs typeface="Times New Roman" panose="02020603050405020304" pitchFamily="18" charset="0"/>
              </a:rPr>
              <a:t>African Americans historically invest money into products with low rates of return:</a:t>
            </a:r>
          </a:p>
          <a:p>
            <a:pPr marL="1408651" lvl="1" indent="-541790" algn="l" defTabSz="1733726">
              <a:lnSpc>
                <a:spcPct val="107000"/>
              </a:lnSpc>
              <a:spcAft>
                <a:spcPts val="1517"/>
              </a:spcAft>
              <a:buClr>
                <a:schemeClr val="accent1">
                  <a:lumMod val="50000"/>
                </a:schemeClr>
              </a:buClr>
              <a:buFont typeface="Wingdings" panose="05000000000000000000" pitchFamily="2" charset="2"/>
              <a:buChar char=""/>
              <a:tabLst>
                <a:tab pos="1733726" algn="l"/>
              </a:tabLst>
              <a:defRPr/>
            </a:pPr>
            <a:r>
              <a:rPr lang="en-US" sz="2300" dirty="0">
                <a:solidFill>
                  <a:sysClr val="windowText" lastClr="000000"/>
                </a:solidFill>
                <a:ea typeface="Calibri" panose="020F0502020204030204" pitchFamily="34" charset="0"/>
                <a:cs typeface="Times New Roman" panose="02020603050405020304" pitchFamily="18" charset="0"/>
              </a:rPr>
              <a:t>BANKS </a:t>
            </a:r>
          </a:p>
          <a:p>
            <a:pPr marL="1408651" lvl="1" indent="-541790" algn="l" defTabSz="1733726">
              <a:lnSpc>
                <a:spcPct val="107000"/>
              </a:lnSpc>
              <a:spcAft>
                <a:spcPts val="1517"/>
              </a:spcAft>
              <a:buClr>
                <a:schemeClr val="accent1">
                  <a:lumMod val="50000"/>
                </a:schemeClr>
              </a:buClr>
              <a:buFont typeface="Wingdings" panose="05000000000000000000" pitchFamily="2" charset="2"/>
              <a:buChar char=""/>
              <a:tabLst>
                <a:tab pos="1733726" algn="l"/>
              </a:tabLst>
              <a:defRPr/>
            </a:pPr>
            <a:r>
              <a:rPr lang="en-US" sz="2300" dirty="0">
                <a:solidFill>
                  <a:sysClr val="windowText" lastClr="000000"/>
                </a:solidFill>
                <a:ea typeface="Calibri" panose="020F0502020204030204" pitchFamily="34" charset="0"/>
                <a:cs typeface="Times New Roman" panose="02020603050405020304" pitchFamily="18" charset="0"/>
              </a:rPr>
              <a:t>CREDIT UNIONS</a:t>
            </a:r>
          </a:p>
          <a:p>
            <a:pPr marL="1408651" lvl="1" indent="-541790" algn="l" defTabSz="1733726">
              <a:lnSpc>
                <a:spcPct val="107000"/>
              </a:lnSpc>
              <a:spcAft>
                <a:spcPts val="1517"/>
              </a:spcAft>
              <a:buClr>
                <a:schemeClr val="accent1">
                  <a:lumMod val="50000"/>
                </a:schemeClr>
              </a:buClr>
              <a:buFont typeface="Wingdings" panose="05000000000000000000" pitchFamily="2" charset="2"/>
              <a:buChar char=""/>
              <a:tabLst>
                <a:tab pos="1733726" algn="l"/>
              </a:tabLst>
              <a:defRPr/>
            </a:pPr>
            <a:r>
              <a:rPr lang="en-US" sz="2300" dirty="0">
                <a:solidFill>
                  <a:sysClr val="windowText" lastClr="000000"/>
                </a:solidFill>
                <a:ea typeface="Calibri" panose="020F0502020204030204" pitchFamily="34" charset="0"/>
                <a:cs typeface="Times New Roman" panose="02020603050405020304" pitchFamily="18" charset="0"/>
              </a:rPr>
              <a:t>SAVINGS &amp; LOANS</a:t>
            </a:r>
          </a:p>
          <a:p>
            <a:pPr marL="1408651" lvl="1" indent="-541790" algn="l" defTabSz="1733726">
              <a:lnSpc>
                <a:spcPct val="107000"/>
              </a:lnSpc>
              <a:spcAft>
                <a:spcPts val="1517"/>
              </a:spcAft>
              <a:buClr>
                <a:schemeClr val="accent1">
                  <a:lumMod val="50000"/>
                </a:schemeClr>
              </a:buClr>
              <a:buFont typeface="Wingdings" panose="05000000000000000000" pitchFamily="2" charset="2"/>
              <a:buChar char=""/>
              <a:tabLst>
                <a:tab pos="1733726" algn="l"/>
              </a:tabLst>
              <a:defRPr/>
            </a:pPr>
            <a:r>
              <a:rPr lang="en-US" sz="2300" dirty="0">
                <a:solidFill>
                  <a:sysClr val="windowText" lastClr="000000"/>
                </a:solidFill>
                <a:ea typeface="Calibri" panose="020F0502020204030204" pitchFamily="34" charset="0"/>
                <a:cs typeface="Times New Roman" panose="02020603050405020304" pitchFamily="18" charset="0"/>
              </a:rPr>
              <a:t>CASH VALUE LIFE INSURANCE POLICIES</a:t>
            </a:r>
          </a:p>
          <a:p>
            <a:pPr marL="650147" indent="-650147" algn="l" defTabSz="1733726">
              <a:lnSpc>
                <a:spcPct val="107000"/>
              </a:lnSpc>
              <a:spcAft>
                <a:spcPts val="1517"/>
              </a:spcAft>
              <a:buClr>
                <a:schemeClr val="accent1">
                  <a:lumMod val="50000"/>
                </a:schemeClr>
              </a:buClr>
              <a:buFont typeface="Wingdings" panose="05000000000000000000" pitchFamily="2" charset="2"/>
              <a:buChar char="Ø"/>
              <a:tabLst>
                <a:tab pos="866864" algn="l"/>
              </a:tabLst>
              <a:defRPr/>
            </a:pPr>
            <a:r>
              <a:rPr lang="en-US" sz="2300" dirty="0">
                <a:solidFill>
                  <a:sysClr val="windowText" lastClr="000000"/>
                </a:solidFill>
                <a:ea typeface="Calibri" panose="020F0502020204030204" pitchFamily="34" charset="0"/>
                <a:cs typeface="Times New Roman" panose="02020603050405020304" pitchFamily="18" charset="0"/>
              </a:rPr>
              <a:t>Average net worth of African Americans is $17,600</a:t>
            </a:r>
          </a:p>
          <a:p>
            <a:pPr marL="650147" indent="-650147" algn="l" defTabSz="1733726">
              <a:lnSpc>
                <a:spcPct val="107000"/>
              </a:lnSpc>
              <a:spcAft>
                <a:spcPts val="1517"/>
              </a:spcAft>
              <a:buClr>
                <a:schemeClr val="accent1">
                  <a:lumMod val="50000"/>
                </a:schemeClr>
              </a:buClr>
              <a:buFont typeface="Wingdings" panose="05000000000000000000" pitchFamily="2" charset="2"/>
              <a:buChar char="Ø"/>
              <a:tabLst>
                <a:tab pos="866864" algn="l"/>
              </a:tabLst>
              <a:defRPr/>
            </a:pPr>
            <a:r>
              <a:rPr lang="en-US" sz="2300" dirty="0">
                <a:solidFill>
                  <a:sysClr val="windowText" lastClr="000000"/>
                </a:solidFill>
                <a:ea typeface="Calibri" panose="020F0502020204030204" pitchFamily="34" charset="0"/>
                <a:cs typeface="Times New Roman" panose="02020603050405020304" pitchFamily="18" charset="0"/>
              </a:rPr>
              <a:t>Average net worth of other ethnic groups is $171,000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0" y="5960537"/>
            <a:ext cx="3745468" cy="333034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TextBox 5"/>
          <p:cNvSpPr txBox="1"/>
          <p:nvPr/>
        </p:nvSpPr>
        <p:spPr>
          <a:xfrm>
            <a:off x="216750" y="650242"/>
            <a:ext cx="9017169" cy="919226"/>
          </a:xfrm>
          <a:prstGeom prst="rect">
            <a:avLst/>
          </a:prstGeom>
          <a:noFill/>
        </p:spPr>
        <p:txBody>
          <a:bodyPr wrap="none" lIns="130032" tIns="65017" rIns="130032" bIns="65017" rtlCol="0">
            <a:spAutoFit/>
          </a:bodyPr>
          <a:lstStyle/>
          <a:p>
            <a:r>
              <a:rPr lang="en-US" sz="5100" b="1" dirty="0">
                <a:solidFill>
                  <a:schemeClr val="accent1">
                    <a:lumMod val="75000"/>
                  </a:schemeClr>
                </a:solidFill>
              </a:rPr>
              <a:t>CHALLENGE NUMBER ONE</a:t>
            </a:r>
          </a:p>
        </p:txBody>
      </p:sp>
      <p:sp>
        <p:nvSpPr>
          <p:cNvPr id="3" name="Rectangle 2"/>
          <p:cNvSpPr/>
          <p:nvPr/>
        </p:nvSpPr>
        <p:spPr>
          <a:xfrm>
            <a:off x="1083737" y="2709333"/>
            <a:ext cx="10838859" cy="1526383"/>
          </a:xfrm>
          <a:prstGeom prst="rect">
            <a:avLst/>
          </a:prstGeom>
        </p:spPr>
        <p:txBody>
          <a:bodyPr wrap="square" lIns="130032" tIns="65017" rIns="130032" bIns="65017">
            <a:spAutoFit/>
          </a:bodyPr>
          <a:lstStyle/>
          <a:p>
            <a:pPr defTabSz="1733726">
              <a:lnSpc>
                <a:spcPct val="107000"/>
              </a:lnSpc>
              <a:spcAft>
                <a:spcPts val="1517"/>
              </a:spcAft>
              <a:defRPr/>
            </a:pPr>
            <a:r>
              <a:rPr lang="en-US" b="1" kern="0" dirty="0">
                <a:solidFill>
                  <a:srgbClr val="FF0000"/>
                </a:solidFill>
                <a:ea typeface="Calibri" panose="020F0502020204030204" pitchFamily="34" charset="0"/>
                <a:cs typeface="Times New Roman" panose="02020603050405020304" pitchFamily="18" charset="0"/>
              </a:rPr>
              <a:t>African Americans make up 13% of the American population and only have </a:t>
            </a:r>
          </a:p>
          <a:p>
            <a:pPr defTabSz="1733726">
              <a:lnSpc>
                <a:spcPct val="107000"/>
              </a:lnSpc>
              <a:spcAft>
                <a:spcPts val="1517"/>
              </a:spcAft>
              <a:defRPr/>
            </a:pPr>
            <a:r>
              <a:rPr lang="en-US" b="1" kern="0" dirty="0">
                <a:solidFill>
                  <a:srgbClr val="FF0000"/>
                </a:solidFill>
                <a:ea typeface="Calibri" panose="020F0502020204030204" pitchFamily="34" charset="0"/>
                <a:cs typeface="Times New Roman" panose="02020603050405020304" pitchFamily="18" charset="0"/>
              </a:rPr>
              <a:t>1% ownership of total wealth of this country:</a:t>
            </a:r>
          </a:p>
        </p:txBody>
      </p:sp>
      <p:sp>
        <p:nvSpPr>
          <p:cNvPr id="5" name="Rectangle 4"/>
          <p:cNvSpPr/>
          <p:nvPr/>
        </p:nvSpPr>
        <p:spPr>
          <a:xfrm>
            <a:off x="2275841" y="1625601"/>
            <a:ext cx="8684781" cy="888755"/>
          </a:xfrm>
          <a:prstGeom prst="rect">
            <a:avLst/>
          </a:prstGeom>
        </p:spPr>
        <p:txBody>
          <a:bodyPr wrap="none" lIns="130032" tIns="65017" rIns="130032" bIns="65017">
            <a:spAutoFit/>
          </a:bodyPr>
          <a:lstStyle/>
          <a:p>
            <a:pPr defTabSz="1733726">
              <a:lnSpc>
                <a:spcPct val="107000"/>
              </a:lnSpc>
              <a:spcAft>
                <a:spcPts val="1517"/>
              </a:spcAft>
              <a:defRPr/>
            </a:pPr>
            <a:r>
              <a:rPr lang="en-US" sz="4600" b="1" dirty="0">
                <a:ln w="6350">
                  <a:noFill/>
                </a:ln>
                <a:solidFill>
                  <a:schemeClr val="accent1">
                    <a:lumMod val="50000"/>
                  </a:schemeClr>
                </a:solidFill>
              </a:rPr>
              <a:t>WEALTH MANAGEMENT GAP</a:t>
            </a:r>
          </a:p>
        </p:txBody>
      </p:sp>
    </p:spTree>
    <p:extLst>
      <p:ext uri="{BB962C8B-B14F-4D97-AF65-F5344CB8AC3E}">
        <p14:creationId xmlns:p14="http://schemas.microsoft.com/office/powerpoint/2010/main" val="4012590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42348" y="2654153"/>
            <a:ext cx="9236221" cy="7099450"/>
          </a:xfrm>
          <a:prstGeom prst="rect">
            <a:avLst/>
          </a:prstGeom>
        </p:spPr>
        <p:txBody>
          <a:bodyPr lIns="130032" tIns="65017" rIns="130032" bIns="65017">
            <a:noAutofit/>
          </a:bodyPr>
          <a:lstStyle/>
          <a:p>
            <a:pPr marL="801127" indent="-541304" algn="l" defTabSz="1732166">
              <a:spcBef>
                <a:spcPct val="20000"/>
              </a:spcBef>
              <a:buClr>
                <a:schemeClr val="tx1">
                  <a:shade val="95000"/>
                </a:schemeClr>
              </a:buClr>
              <a:buSzPct val="65000"/>
              <a:buFont typeface="Arial" panose="020B0604020202020204" pitchFamily="34" charset="0"/>
              <a:buChar char="•"/>
              <a:defRPr/>
            </a:pPr>
            <a:r>
              <a:rPr lang="en-US" b="1" kern="0" dirty="0">
                <a:solidFill>
                  <a:schemeClr val="accent1">
                    <a:lumMod val="75000"/>
                  </a:schemeClr>
                </a:solidFill>
              </a:rPr>
              <a:t>Caucasian communities have financial companies </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chemeClr val="accent3">
                    <a:lumMod val="50000"/>
                  </a:schemeClr>
                </a:solidFill>
              </a:rPr>
              <a:t>Fidelity Investments</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chemeClr val="accent3">
                    <a:lumMod val="50000"/>
                  </a:schemeClr>
                </a:solidFill>
              </a:rPr>
              <a:t>Merrill Lynch</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chemeClr val="accent3">
                    <a:lumMod val="50000"/>
                  </a:schemeClr>
                </a:solidFill>
              </a:rPr>
              <a:t>Ameritrade</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chemeClr val="accent3">
                    <a:lumMod val="50000"/>
                  </a:schemeClr>
                </a:solidFill>
              </a:rPr>
              <a:t>Edward Jones</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chemeClr val="accent3">
                    <a:lumMod val="50000"/>
                  </a:schemeClr>
                </a:solidFill>
              </a:rPr>
              <a:t>Stifle Nicolaus</a:t>
            </a:r>
          </a:p>
          <a:p>
            <a:pPr marL="801127" indent="-541304" algn="l" defTabSz="1732166">
              <a:spcBef>
                <a:spcPct val="20000"/>
              </a:spcBef>
              <a:buClr>
                <a:schemeClr val="tx1">
                  <a:shade val="95000"/>
                </a:schemeClr>
              </a:buClr>
              <a:buSzPct val="65000"/>
              <a:buFont typeface="Arial" panose="020B0604020202020204" pitchFamily="34" charset="0"/>
              <a:buChar char="•"/>
              <a:defRPr/>
            </a:pPr>
            <a:r>
              <a:rPr lang="en-US" b="1" kern="0" dirty="0">
                <a:solidFill>
                  <a:schemeClr val="accent1">
                    <a:lumMod val="75000"/>
                  </a:schemeClr>
                </a:solidFill>
              </a:rPr>
              <a:t>African American communities have  loan companies</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rgbClr val="FF0000"/>
                </a:solidFill>
              </a:rPr>
              <a:t>Cash advance </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rgbClr val="FF0000"/>
                </a:solidFill>
              </a:rPr>
              <a:t>Payday loans </a:t>
            </a:r>
          </a:p>
          <a:p>
            <a:pPr marL="1667210" lvl="1" indent="-541304" algn="l" defTabSz="1732166">
              <a:spcBef>
                <a:spcPct val="20000"/>
              </a:spcBef>
              <a:buClr>
                <a:schemeClr val="tx1">
                  <a:shade val="95000"/>
                </a:schemeClr>
              </a:buClr>
              <a:buSzPct val="65000"/>
              <a:buFont typeface="Wingdings" panose="05000000000000000000" pitchFamily="2" charset="2"/>
              <a:buChar char="v"/>
              <a:defRPr/>
            </a:pPr>
            <a:r>
              <a:rPr lang="en-US" sz="2300" i="1" dirty="0">
                <a:solidFill>
                  <a:srgbClr val="FF0000"/>
                </a:solidFill>
              </a:rPr>
              <a:t>Title loan</a:t>
            </a:r>
          </a:p>
          <a:p>
            <a:pPr marL="1667210" lvl="1" indent="-541304" defTabSz="1732166">
              <a:spcBef>
                <a:spcPct val="20000"/>
              </a:spcBef>
              <a:buClr>
                <a:schemeClr val="tx1">
                  <a:shade val="95000"/>
                </a:schemeClr>
              </a:buClr>
              <a:buSzPct val="65000"/>
              <a:buFont typeface="Wingdings" panose="05000000000000000000" pitchFamily="2" charset="2"/>
              <a:buChar char="v"/>
              <a:defRPr/>
            </a:pPr>
            <a:endParaRPr lang="en-US" sz="2300" i="1" dirty="0">
              <a:solidFill>
                <a:srgbClr val="FF0000"/>
              </a:solidFill>
            </a:endParaRP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sz="1700" dirty="0">
                <a:solidFill>
                  <a:sysClr val="windowText" lastClr="000000"/>
                </a:solidFill>
              </a:rPr>
              <a:t>Lack of African Americans licensed in the investment industry </a:t>
            </a: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sz="1700" dirty="0">
                <a:solidFill>
                  <a:sysClr val="windowText" lastClr="000000"/>
                </a:solidFill>
              </a:rPr>
              <a:t>Lack of financial education on how money works in our community</a:t>
            </a: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altLang="en-US" sz="1700" b="1" dirty="0">
                <a:solidFill>
                  <a:sysClr val="windowText" lastClr="000000"/>
                </a:solidFill>
              </a:rPr>
              <a:t>Only 6% of every dollar is spent with black owned business</a:t>
            </a:r>
            <a:r>
              <a:rPr lang="en-US" sz="1700" b="1" dirty="0">
                <a:solidFill>
                  <a:sysClr val="windowText" lastClr="000000"/>
                </a:solidFill>
              </a:rPr>
              <a:t> </a:t>
            </a: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sz="1700" b="1" dirty="0">
                <a:solidFill>
                  <a:sysClr val="windowText" lastClr="000000"/>
                </a:solidFill>
              </a:rPr>
              <a:t>In the African American community the dollar stays there for 6 HOURS</a:t>
            </a: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sz="1700" dirty="0">
                <a:solidFill>
                  <a:sysClr val="windowText" lastClr="000000"/>
                </a:solidFill>
              </a:rPr>
              <a:t>In the Caucasian community the dollar stays there 17 days</a:t>
            </a: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sz="1700" dirty="0">
                <a:solidFill>
                  <a:sysClr val="windowText" lastClr="000000"/>
                </a:solidFill>
              </a:rPr>
              <a:t>In the Jewish community the dollar stays </a:t>
            </a:r>
            <a:r>
              <a:rPr lang="en-US" sz="1700">
                <a:solidFill>
                  <a:sysClr val="windowText" lastClr="000000"/>
                </a:solidFill>
              </a:rPr>
              <a:t>there 20 days</a:t>
            </a:r>
            <a:r>
              <a:rPr lang="en-US" sz="1700" dirty="0">
                <a:solidFill>
                  <a:sysClr val="windowText" lastClr="000000"/>
                </a:solidFill>
              </a:rPr>
              <a:t>.</a:t>
            </a:r>
          </a:p>
          <a:p>
            <a:pPr marL="801127" indent="-541304" algn="l" defTabSz="1732166">
              <a:spcBef>
                <a:spcPct val="20000"/>
              </a:spcBef>
              <a:buClr>
                <a:schemeClr val="accent1">
                  <a:lumMod val="50000"/>
                </a:schemeClr>
              </a:buClr>
              <a:buSzPct val="65000"/>
              <a:buFont typeface="Wingdings" panose="05000000000000000000" pitchFamily="2" charset="2"/>
              <a:buChar char="Ø"/>
              <a:defRPr/>
            </a:pPr>
            <a:r>
              <a:rPr lang="en-US" sz="1700" dirty="0">
                <a:solidFill>
                  <a:sysClr val="windowText" lastClr="000000"/>
                </a:solidFill>
              </a:rPr>
              <a:t>In the Asian community the dollar stays there 30 days.</a:t>
            </a:r>
          </a:p>
        </p:txBody>
      </p:sp>
      <p:sp>
        <p:nvSpPr>
          <p:cNvPr id="17412" name="Rectangle 3"/>
          <p:cNvSpPr>
            <a:spLocks noChangeArrowheads="1"/>
          </p:cNvSpPr>
          <p:nvPr/>
        </p:nvSpPr>
        <p:spPr bwMode="auto">
          <a:xfrm>
            <a:off x="2616200" y="1408855"/>
            <a:ext cx="7186455" cy="8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2" tIns="65017" rIns="130032" bIns="65017">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732166">
              <a:defRPr/>
            </a:pPr>
            <a:r>
              <a:rPr lang="en-US" altLang="en-US" sz="4600" b="1" dirty="0">
                <a:ln w="6350">
                  <a:noFill/>
                </a:ln>
                <a:solidFill>
                  <a:schemeClr val="accent1">
                    <a:lumMod val="50000"/>
                  </a:schemeClr>
                </a:solidFill>
                <a:ea typeface="+mn-ea"/>
              </a:rPr>
              <a:t>FINANCIAL ADVISORS GAP</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60648">
            <a:off x="114574" y="5241352"/>
            <a:ext cx="2297654" cy="2695073"/>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3926">
            <a:off x="10069001" y="2524706"/>
            <a:ext cx="2404789" cy="289221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25120" y="2059093"/>
            <a:ext cx="11840486" cy="500648"/>
          </a:xfrm>
          <a:prstGeom prst="rect">
            <a:avLst/>
          </a:prstGeom>
        </p:spPr>
        <p:txBody>
          <a:bodyPr wrap="square" lIns="130032" tIns="65017" rIns="130032" bIns="65017">
            <a:spAutoFit/>
          </a:bodyPr>
          <a:lstStyle/>
          <a:p>
            <a:pPr marL="259823" defTabSz="1732166">
              <a:spcBef>
                <a:spcPct val="20000"/>
              </a:spcBef>
              <a:buClr>
                <a:prstClr val="black">
                  <a:shade val="95000"/>
                </a:prstClr>
              </a:buClr>
              <a:buSzPct val="65000"/>
              <a:defRPr/>
            </a:pPr>
            <a:r>
              <a:rPr lang="en-US" b="1" kern="0" dirty="0">
                <a:solidFill>
                  <a:srgbClr val="FF0000"/>
                </a:solidFill>
              </a:rPr>
              <a:t>African-Americans make up just 1% to 2% of all Financial advisors</a:t>
            </a:r>
          </a:p>
        </p:txBody>
      </p:sp>
      <p:sp>
        <p:nvSpPr>
          <p:cNvPr id="8" name="Rectangle 7"/>
          <p:cNvSpPr/>
          <p:nvPr/>
        </p:nvSpPr>
        <p:spPr>
          <a:xfrm>
            <a:off x="-216746" y="650242"/>
            <a:ext cx="9273084" cy="916134"/>
          </a:xfrm>
          <a:prstGeom prst="rect">
            <a:avLst/>
          </a:prstGeom>
        </p:spPr>
        <p:txBody>
          <a:bodyPr wrap="none" lIns="130032" tIns="65017" rIns="130032" bIns="65017">
            <a:spAutoFit/>
          </a:bodyPr>
          <a:lstStyle/>
          <a:p>
            <a:r>
              <a:rPr lang="en-US" sz="5100" b="1" dirty="0">
                <a:solidFill>
                  <a:schemeClr val="accent1">
                    <a:lumMod val="50000"/>
                  </a:schemeClr>
                </a:solidFill>
              </a:rPr>
              <a:t> </a:t>
            </a:r>
            <a:r>
              <a:rPr lang="en-US" sz="5100" b="1" dirty="0">
                <a:solidFill>
                  <a:schemeClr val="accent1">
                    <a:lumMod val="75000"/>
                  </a:schemeClr>
                </a:solidFill>
              </a:rPr>
              <a:t>CHALLENGE </a:t>
            </a:r>
            <a:r>
              <a:rPr lang="en-US" sz="5100" b="1" dirty="0">
                <a:solidFill>
                  <a:srgbClr val="002060"/>
                </a:solidFill>
                <a:ea typeface="Calibri" panose="020F0502020204030204" pitchFamily="34" charset="0"/>
                <a:cs typeface="Times New Roman" panose="02020603050405020304" pitchFamily="18" charset="0"/>
              </a:rPr>
              <a:t>NUMBER</a:t>
            </a:r>
            <a:r>
              <a:rPr lang="en-US" sz="5100" b="1" dirty="0">
                <a:solidFill>
                  <a:schemeClr val="accent1">
                    <a:lumMod val="75000"/>
                  </a:schemeClr>
                </a:solidFill>
              </a:rPr>
              <a:t> TWO</a:t>
            </a:r>
          </a:p>
        </p:txBody>
      </p:sp>
    </p:spTree>
    <p:extLst>
      <p:ext uri="{BB962C8B-B14F-4D97-AF65-F5344CB8AC3E}">
        <p14:creationId xmlns:p14="http://schemas.microsoft.com/office/powerpoint/2010/main" val="37915564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9674" y="6527618"/>
            <a:ext cx="3216976" cy="2891072"/>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433495" y="3251204"/>
            <a:ext cx="12108757" cy="6286835"/>
          </a:xfrm>
          <a:prstGeom prst="rect">
            <a:avLst/>
          </a:prstGeom>
        </p:spPr>
        <p:txBody>
          <a:bodyPr wrap="square" lIns="130032" tIns="65017" rIns="130032" bIns="65017">
            <a:spAutoFit/>
          </a:bodyPr>
          <a:lstStyle/>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Federal and state policy during the reconstruction era emphasized wage labor, not land ownership, for African Americans.</a:t>
            </a:r>
          </a:p>
          <a:p>
            <a:pPr marL="259823" algn="l" defTabSz="1732166">
              <a:buClr>
                <a:schemeClr val="tx1">
                  <a:shade val="95000"/>
                </a:schemeClr>
              </a:buClr>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Freedman's Bank started in 1865 as a leading financial institution of African Americans.</a:t>
            </a:r>
          </a:p>
          <a:p>
            <a:pPr marL="666176" indent="-406354" algn="l" defTabSz="1732166">
              <a:buClr>
                <a:schemeClr val="tx1">
                  <a:shade val="95000"/>
                </a:schemeClr>
              </a:buClr>
              <a:buFont typeface="Wingdings" panose="05000000000000000000" pitchFamily="2" charset="2"/>
              <a:buChar char="Ø"/>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Speculative investments by white businessmen put Freedman's Bank into debt with unsecured loans.</a:t>
            </a:r>
          </a:p>
          <a:p>
            <a:pPr marL="666176" indent="-406354" algn="l" defTabSz="1732166">
              <a:buClr>
                <a:schemeClr val="tx1">
                  <a:shade val="95000"/>
                </a:schemeClr>
              </a:buClr>
              <a:buFont typeface="Wingdings" panose="05000000000000000000" pitchFamily="2" charset="2"/>
              <a:buChar char="Ø"/>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Freedman’s Bank’s failure was devastating to the newly emancipated black community. </a:t>
            </a:r>
          </a:p>
          <a:p>
            <a:pPr marL="666176" indent="-406354" algn="l" defTabSz="1732166">
              <a:buClr>
                <a:schemeClr val="tx1">
                  <a:shade val="95000"/>
                </a:schemeClr>
              </a:buClr>
              <a:buFont typeface="Wingdings" panose="05000000000000000000" pitchFamily="2" charset="2"/>
              <a:buChar char="Ø"/>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Failure of this bank and the loss of hard earned savings led to a fear of </a:t>
            </a:r>
          </a:p>
          <a:p>
            <a:pPr marL="666176" indent="-406354" algn="l" defTabSz="1732166">
              <a:buClr>
                <a:schemeClr val="tx1">
                  <a:shade val="95000"/>
                </a:schemeClr>
              </a:buClr>
              <a:defRPr/>
            </a:pPr>
            <a:r>
              <a:rPr lang="en-US" sz="2000" dirty="0">
                <a:solidFill>
                  <a:sysClr val="windowText" lastClr="000000"/>
                </a:solidFill>
              </a:rPr>
              <a:t>      financial institutions </a:t>
            </a:r>
            <a:r>
              <a:rPr lang="en-US" sz="2000" dirty="0"/>
              <a:t>amongst the</a:t>
            </a:r>
            <a:r>
              <a:rPr lang="en-US" sz="2000" dirty="0">
                <a:solidFill>
                  <a:sysClr val="windowText" lastClr="000000"/>
                </a:solidFill>
              </a:rPr>
              <a:t> black community.</a:t>
            </a:r>
          </a:p>
          <a:p>
            <a:pPr marL="666176" indent="-406354" algn="l" defTabSz="1732166">
              <a:buClr>
                <a:schemeClr val="tx1">
                  <a:shade val="95000"/>
                </a:schemeClr>
              </a:buClr>
              <a:buFont typeface="Wingdings" panose="05000000000000000000" pitchFamily="2" charset="2"/>
              <a:buChar char="Ø"/>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This practice of distrust, passed down through generations.</a:t>
            </a:r>
          </a:p>
          <a:p>
            <a:pPr marL="666176" indent="-406354" algn="l" defTabSz="1732166">
              <a:buClr>
                <a:schemeClr val="tx1">
                  <a:shade val="95000"/>
                </a:schemeClr>
              </a:buClr>
              <a:buFont typeface="Wingdings" panose="05000000000000000000" pitchFamily="2" charset="2"/>
              <a:buChar char="Ø"/>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This created a culture of spending hard earned wages on depreciating </a:t>
            </a:r>
          </a:p>
          <a:p>
            <a:pPr marL="666176" indent="-406354" algn="l" defTabSz="1732166">
              <a:buClr>
                <a:schemeClr val="tx1">
                  <a:shade val="95000"/>
                </a:schemeClr>
              </a:buClr>
              <a:defRPr/>
            </a:pPr>
            <a:r>
              <a:rPr lang="en-US" sz="2000" dirty="0">
                <a:solidFill>
                  <a:sysClr val="windowText" lastClr="000000"/>
                </a:solidFill>
              </a:rPr>
              <a:t>      products and services.  </a:t>
            </a:r>
          </a:p>
          <a:p>
            <a:pPr marL="666176" indent="-406354" algn="l" defTabSz="1732166">
              <a:buClr>
                <a:schemeClr val="tx1">
                  <a:shade val="95000"/>
                </a:schemeClr>
              </a:buClr>
              <a:buFont typeface="Wingdings" panose="05000000000000000000" pitchFamily="2" charset="2"/>
              <a:buChar char="Ø"/>
              <a:defRPr/>
            </a:pPr>
            <a:endParaRPr lang="en-US" sz="2000" dirty="0">
              <a:solidFill>
                <a:sysClr val="windowText" lastClr="000000"/>
              </a:solidFill>
            </a:endParaRPr>
          </a:p>
          <a:p>
            <a:pPr marL="666176" indent="-406354" algn="l" defTabSz="1732166">
              <a:buClr>
                <a:schemeClr val="tx1">
                  <a:shade val="95000"/>
                </a:schemeClr>
              </a:buClr>
              <a:buFont typeface="Wingdings" panose="05000000000000000000" pitchFamily="2" charset="2"/>
              <a:buChar char="Ø"/>
              <a:defRPr/>
            </a:pPr>
            <a:r>
              <a:rPr lang="en-US" sz="2000" dirty="0">
                <a:solidFill>
                  <a:sysClr val="windowText" lastClr="000000"/>
                </a:solidFill>
              </a:rPr>
              <a:t>African-American purchase habits are painting a vivid picture of this </a:t>
            </a:r>
          </a:p>
          <a:p>
            <a:pPr marL="666176" indent="-406354" algn="l" defTabSz="1732166">
              <a:buClr>
                <a:schemeClr val="tx1">
                  <a:shade val="95000"/>
                </a:schemeClr>
              </a:buClr>
              <a:defRPr/>
            </a:pPr>
            <a:r>
              <a:rPr lang="en-US" sz="2000" dirty="0">
                <a:solidFill>
                  <a:sysClr val="windowText" lastClr="000000"/>
                </a:solidFill>
              </a:rPr>
              <a:t>      damaging trend.</a:t>
            </a:r>
          </a:p>
        </p:txBody>
      </p:sp>
      <p:sp>
        <p:nvSpPr>
          <p:cNvPr id="8" name="Rectangle 7"/>
          <p:cNvSpPr/>
          <p:nvPr/>
        </p:nvSpPr>
        <p:spPr>
          <a:xfrm>
            <a:off x="866987" y="2167469"/>
            <a:ext cx="10837333" cy="839190"/>
          </a:xfrm>
          <a:prstGeom prst="rect">
            <a:avLst/>
          </a:prstGeom>
        </p:spPr>
        <p:txBody>
          <a:bodyPr wrap="square" lIns="130032" tIns="65017" rIns="130032" bIns="65017">
            <a:spAutoFit/>
          </a:bodyPr>
          <a:lstStyle/>
          <a:p>
            <a:pPr defTabSz="1733726">
              <a:defRPr/>
            </a:pPr>
            <a:r>
              <a:rPr lang="en-US" sz="2300" b="1" dirty="0">
                <a:solidFill>
                  <a:srgbClr val="FF0000"/>
                </a:solidFill>
                <a:latin typeface="Helvetica Neue"/>
              </a:rPr>
              <a:t>Statistics Show Materialistic African-American Spending Habits Keep </a:t>
            </a:r>
          </a:p>
          <a:p>
            <a:pPr defTabSz="1733726">
              <a:defRPr/>
            </a:pPr>
            <a:r>
              <a:rPr lang="en-US" sz="2300" b="1" dirty="0">
                <a:solidFill>
                  <a:srgbClr val="FF0000"/>
                </a:solidFill>
                <a:latin typeface="Helvetica Neue"/>
              </a:rPr>
              <a:t>Black Communities Poor &amp; White Corporations Rich</a:t>
            </a:r>
          </a:p>
        </p:txBody>
      </p:sp>
      <p:sp>
        <p:nvSpPr>
          <p:cNvPr id="9" name="Rectangle 8"/>
          <p:cNvSpPr/>
          <p:nvPr/>
        </p:nvSpPr>
        <p:spPr>
          <a:xfrm>
            <a:off x="2600962" y="1408856"/>
            <a:ext cx="7950606" cy="789946"/>
          </a:xfrm>
          <a:prstGeom prst="rect">
            <a:avLst/>
          </a:prstGeom>
        </p:spPr>
        <p:txBody>
          <a:bodyPr wrap="none" lIns="130032" tIns="65017" rIns="130032" bIns="65017">
            <a:spAutoFit/>
          </a:bodyPr>
          <a:lstStyle/>
          <a:p>
            <a:pPr defTabSz="1733726">
              <a:lnSpc>
                <a:spcPct val="107000"/>
              </a:lnSpc>
              <a:spcAft>
                <a:spcPts val="1517"/>
              </a:spcAft>
              <a:defRPr/>
            </a:pPr>
            <a:r>
              <a:rPr lang="en-US" sz="4000" b="1" dirty="0">
                <a:solidFill>
                  <a:schemeClr val="accent1">
                    <a:lumMod val="75000"/>
                  </a:schemeClr>
                </a:solidFill>
                <a:ea typeface="Calibri" panose="020F0502020204030204" pitchFamily="34" charset="0"/>
                <a:cs typeface="Times New Roman" panose="02020603050405020304" pitchFamily="18" charset="0"/>
              </a:rPr>
              <a:t>GENERATIONAL WEALTH GAP</a:t>
            </a:r>
            <a:endParaRPr lang="en-US" sz="4000" dirty="0">
              <a:solidFill>
                <a:schemeClr val="accent1">
                  <a:lumMod val="75000"/>
                </a:schemeClr>
              </a:solidFill>
              <a:ea typeface="Calibri" panose="020F0502020204030204" pitchFamily="34" charset="0"/>
              <a:cs typeface="Times New Roman" panose="02020603050405020304" pitchFamily="18" charset="0"/>
            </a:endParaRPr>
          </a:p>
        </p:txBody>
      </p:sp>
      <p:sp>
        <p:nvSpPr>
          <p:cNvPr id="10" name="TextBox 9"/>
          <p:cNvSpPr txBox="1"/>
          <p:nvPr/>
        </p:nvSpPr>
        <p:spPr>
          <a:xfrm>
            <a:off x="0" y="541870"/>
            <a:ext cx="9784441" cy="916134"/>
          </a:xfrm>
          <a:prstGeom prst="rect">
            <a:avLst/>
          </a:prstGeom>
          <a:noFill/>
        </p:spPr>
        <p:txBody>
          <a:bodyPr wrap="none" lIns="130032" tIns="65017" rIns="130032" bIns="65017" rtlCol="0">
            <a:spAutoFit/>
          </a:bodyPr>
          <a:lstStyle/>
          <a:p>
            <a:r>
              <a:rPr lang="en-US" sz="5100" b="1" dirty="0">
                <a:solidFill>
                  <a:schemeClr val="accent1">
                    <a:lumMod val="75000"/>
                  </a:schemeClr>
                </a:solidFill>
              </a:rPr>
              <a:t>CHALLENGE NUMBER THREE</a:t>
            </a:r>
          </a:p>
        </p:txBody>
      </p:sp>
    </p:spTree>
    <p:extLst>
      <p:ext uri="{BB962C8B-B14F-4D97-AF65-F5344CB8AC3E}">
        <p14:creationId xmlns:p14="http://schemas.microsoft.com/office/powerpoint/2010/main" val="29197409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8019627" y="2059093"/>
            <a:ext cx="3547349" cy="31383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508" name="Title 3"/>
          <p:cNvSpPr>
            <a:spLocks noGrp="1"/>
          </p:cNvSpPr>
          <p:nvPr>
            <p:ph type="title"/>
          </p:nvPr>
        </p:nvSpPr>
        <p:spPr bwMode="auto">
          <a:xfrm>
            <a:off x="1517227" y="758617"/>
            <a:ext cx="9835076" cy="1146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73215" tIns="86609" rIns="173215" bIns="86609" numCol="1" rtlCol="0" anchor="t" anchorCtr="0" compatLnSpc="1">
            <a:prstTxWarp prst="textNoShape">
              <a:avLst/>
            </a:prstTxWarp>
            <a:normAutofit fontScale="90000"/>
          </a:bodyPr>
          <a:lstStyle/>
          <a:p>
            <a:r>
              <a:rPr lang="en-US" altLang="en-US" sz="4600" dirty="0">
                <a:solidFill>
                  <a:schemeClr val="accent1">
                    <a:lumMod val="50000"/>
                  </a:schemeClr>
                </a:solidFill>
              </a:rPr>
              <a:t>AFRICAN AMERICANS ANNUALLY SPEND</a:t>
            </a:r>
          </a:p>
        </p:txBody>
      </p:sp>
      <p:sp>
        <p:nvSpPr>
          <p:cNvPr id="5" name="Content Placeholder 4"/>
          <p:cNvSpPr>
            <a:spLocks noGrp="1"/>
          </p:cNvSpPr>
          <p:nvPr>
            <p:ph sz="half" idx="1"/>
          </p:nvPr>
        </p:nvSpPr>
        <p:spPr>
          <a:xfrm>
            <a:off x="1083733" y="1625600"/>
            <a:ext cx="5329024" cy="7388106"/>
          </a:xfrm>
        </p:spPr>
        <p:txBody>
          <a:bodyPr>
            <a:noAutofit/>
          </a:bodyPr>
          <a:lstStyle/>
          <a:p>
            <a:pPr>
              <a:buClr>
                <a:schemeClr val="accent1">
                  <a:lumMod val="50000"/>
                </a:schemeClr>
              </a:buClr>
              <a:buFont typeface="Wingdings" panose="05000000000000000000" pitchFamily="2" charset="2"/>
              <a:buChar char="Ø"/>
              <a:defRPr/>
            </a:pPr>
            <a:r>
              <a:rPr lang="en-US" sz="2300" dirty="0"/>
              <a:t>$3.3 billion on tobacco</a:t>
            </a:r>
          </a:p>
          <a:p>
            <a:pPr>
              <a:buClr>
                <a:schemeClr val="accent1">
                  <a:lumMod val="50000"/>
                </a:schemeClr>
              </a:buClr>
              <a:buFont typeface="Wingdings" panose="05000000000000000000" pitchFamily="2" charset="2"/>
              <a:buChar char="Ø"/>
              <a:defRPr/>
            </a:pPr>
            <a:r>
              <a:rPr lang="en-US" sz="2300" dirty="0"/>
              <a:t>$3.0 billion on whiskey, wine, and beer</a:t>
            </a:r>
          </a:p>
          <a:p>
            <a:pPr>
              <a:buClr>
                <a:schemeClr val="accent1">
                  <a:lumMod val="50000"/>
                </a:schemeClr>
              </a:buClr>
              <a:buFont typeface="Wingdings" panose="05000000000000000000" pitchFamily="2" charset="2"/>
              <a:buChar char="Ø"/>
              <a:defRPr/>
            </a:pPr>
            <a:r>
              <a:rPr lang="en-US" sz="2300" dirty="0"/>
              <a:t>$2.8 billion on non-alcoholic beverages</a:t>
            </a:r>
          </a:p>
          <a:p>
            <a:pPr>
              <a:buClr>
                <a:schemeClr val="accent1">
                  <a:lumMod val="50000"/>
                </a:schemeClr>
              </a:buClr>
              <a:buFont typeface="Wingdings" panose="05000000000000000000" pitchFamily="2" charset="2"/>
              <a:buChar char="Ø"/>
              <a:defRPr/>
            </a:pPr>
            <a:r>
              <a:rPr lang="en-US" sz="2300" dirty="0"/>
              <a:t>$3.1 billion leisure time</a:t>
            </a:r>
          </a:p>
          <a:p>
            <a:pPr>
              <a:buClr>
                <a:schemeClr val="accent1">
                  <a:lumMod val="50000"/>
                </a:schemeClr>
              </a:buClr>
              <a:buFont typeface="Wingdings" panose="05000000000000000000" pitchFamily="2" charset="2"/>
              <a:buChar char="Ø"/>
              <a:defRPr/>
            </a:pPr>
            <a:r>
              <a:rPr lang="en-US" sz="2300" dirty="0"/>
              <a:t>$3.5 billion on toys, games, &amp; pets </a:t>
            </a:r>
          </a:p>
          <a:p>
            <a:pPr>
              <a:buClr>
                <a:schemeClr val="accent1">
                  <a:lumMod val="50000"/>
                </a:schemeClr>
              </a:buClr>
              <a:buFont typeface="Wingdings" panose="05000000000000000000" pitchFamily="2" charset="2"/>
              <a:buChar char="Ø"/>
              <a:defRPr/>
            </a:pPr>
            <a:r>
              <a:rPr lang="en-US" sz="2300" dirty="0"/>
              <a:t>$19 billion telephone services per year</a:t>
            </a:r>
          </a:p>
          <a:p>
            <a:pPr>
              <a:buClr>
                <a:schemeClr val="accent1">
                  <a:lumMod val="50000"/>
                </a:schemeClr>
              </a:buClr>
              <a:buFont typeface="Wingdings" panose="05000000000000000000" pitchFamily="2" charset="2"/>
              <a:buChar char="Ø"/>
              <a:defRPr/>
            </a:pPr>
            <a:r>
              <a:rPr lang="en-US" sz="2300" dirty="0"/>
              <a:t>54% of blacks own smart phones </a:t>
            </a:r>
          </a:p>
          <a:p>
            <a:pPr>
              <a:buClr>
                <a:schemeClr val="accent1">
                  <a:lumMod val="50000"/>
                </a:schemeClr>
              </a:buClr>
              <a:buFont typeface="Wingdings" panose="05000000000000000000" pitchFamily="2" charset="2"/>
              <a:buChar char="Ø"/>
            </a:pPr>
            <a:r>
              <a:rPr lang="en-US" altLang="en-US" sz="2300" dirty="0"/>
              <a:t>$10  billion on gifts</a:t>
            </a:r>
          </a:p>
          <a:p>
            <a:pPr>
              <a:buClr>
                <a:schemeClr val="accent1">
                  <a:lumMod val="50000"/>
                </a:schemeClr>
              </a:buClr>
              <a:buFont typeface="Wingdings" panose="05000000000000000000" pitchFamily="2" charset="2"/>
              <a:buChar char="Ø"/>
            </a:pPr>
            <a:r>
              <a:rPr lang="en-US" altLang="en-US" sz="2300" dirty="0"/>
              <a:t>$17  billion charitable giving </a:t>
            </a:r>
          </a:p>
          <a:p>
            <a:pPr>
              <a:buClr>
                <a:schemeClr val="accent1">
                  <a:lumMod val="50000"/>
                </a:schemeClr>
              </a:buClr>
              <a:buFont typeface="Wingdings" panose="05000000000000000000" pitchFamily="2" charset="2"/>
              <a:buChar char="Ø"/>
            </a:pPr>
            <a:r>
              <a:rPr lang="en-US" altLang="en-US" sz="2300" dirty="0"/>
              <a:t>$13  billion gambling</a:t>
            </a:r>
          </a:p>
          <a:p>
            <a:pPr>
              <a:buClr>
                <a:schemeClr val="accent1">
                  <a:lumMod val="50000"/>
                </a:schemeClr>
              </a:buClr>
              <a:buFont typeface="Wingdings" panose="05000000000000000000" pitchFamily="2" charset="2"/>
              <a:buChar char="Ø"/>
            </a:pPr>
            <a:r>
              <a:rPr lang="en-US" altLang="en-US" sz="2300" dirty="0"/>
              <a:t>$29.3 billion on clothing</a:t>
            </a:r>
          </a:p>
          <a:p>
            <a:pPr>
              <a:buClr>
                <a:schemeClr val="accent1">
                  <a:lumMod val="50000"/>
                </a:schemeClr>
              </a:buClr>
              <a:buFont typeface="Wingdings" panose="05000000000000000000" pitchFamily="2" charset="2"/>
              <a:buChar char="Ø"/>
            </a:pPr>
            <a:r>
              <a:rPr lang="en-US" altLang="en-US" sz="2300" dirty="0"/>
              <a:t>$65.2 billion processed foods</a:t>
            </a:r>
          </a:p>
          <a:p>
            <a:pPr>
              <a:buClr>
                <a:schemeClr val="accent1">
                  <a:lumMod val="50000"/>
                </a:schemeClr>
              </a:buClr>
              <a:buFont typeface="Wingdings" panose="05000000000000000000" pitchFamily="2" charset="2"/>
              <a:buChar char="Ø"/>
            </a:pPr>
            <a:r>
              <a:rPr lang="en-US" altLang="en-US" sz="2300" dirty="0"/>
              <a:t>$23.6 billion for health care</a:t>
            </a:r>
          </a:p>
          <a:p>
            <a:pPr>
              <a:buClr>
                <a:schemeClr val="accent1">
                  <a:lumMod val="50000"/>
                </a:schemeClr>
              </a:buClr>
              <a:buFont typeface="Wingdings" panose="05000000000000000000" pitchFamily="2" charset="2"/>
              <a:buChar char="Ø"/>
            </a:pPr>
            <a:r>
              <a:rPr lang="en-US" altLang="en-US" sz="2300" dirty="0"/>
              <a:t>$321 million on books</a:t>
            </a:r>
          </a:p>
          <a:p>
            <a:pPr marL="259823" indent="0">
              <a:buClr>
                <a:schemeClr val="tx1">
                  <a:shade val="95000"/>
                </a:schemeClr>
              </a:buClr>
              <a:buNone/>
              <a:defRPr/>
            </a:pPr>
            <a:endParaRPr lang="en-US" sz="2000" dirty="0"/>
          </a:p>
          <a:p>
            <a:pPr marL="1039298" indent="-779475">
              <a:buClr>
                <a:schemeClr val="tx1">
                  <a:shade val="95000"/>
                </a:schemeClr>
              </a:buClr>
              <a:buNone/>
              <a:defRPr/>
            </a:pPr>
            <a:endParaRPr lang="en-US" sz="4600" dirty="0"/>
          </a:p>
          <a:p>
            <a:pPr marL="1039298" indent="-779475">
              <a:buClr>
                <a:schemeClr val="tx1">
                  <a:shade val="95000"/>
                </a:schemeClr>
              </a:buClr>
              <a:buFont typeface="Wingdings 2"/>
              <a:buChar char=""/>
              <a:defRPr/>
            </a:pPr>
            <a:endParaRPr lang="en-US" sz="3400" dirty="0"/>
          </a:p>
        </p:txBody>
      </p:sp>
      <p:sp>
        <p:nvSpPr>
          <p:cNvPr id="21511" name="Rectangle 2"/>
          <p:cNvSpPr>
            <a:spLocks noChangeArrowheads="1"/>
          </p:cNvSpPr>
          <p:nvPr/>
        </p:nvSpPr>
        <p:spPr bwMode="auto">
          <a:xfrm>
            <a:off x="216746" y="8453122"/>
            <a:ext cx="7044267" cy="135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32" tIns="65017" rIns="130032" bIns="65017">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1732166">
              <a:defRPr/>
            </a:pPr>
            <a:r>
              <a:rPr lang="en-US" altLang="en-US" sz="2000" b="1" i="1" dirty="0">
                <a:solidFill>
                  <a:srgbClr val="FF0000"/>
                </a:solidFill>
              </a:rPr>
              <a:t>Buying power currently stands at over $1.1 trillion and is on the road to hit about $1.5 trillion by 2021. If categorized as a nation ourselves we would be one of the top 15 most powerful nations in the world.</a:t>
            </a:r>
          </a:p>
        </p:txBody>
      </p:sp>
      <p:sp>
        <p:nvSpPr>
          <p:cNvPr id="4" name="Rectangle 3"/>
          <p:cNvSpPr/>
          <p:nvPr/>
        </p:nvSpPr>
        <p:spPr>
          <a:xfrm>
            <a:off x="7477760" y="5093547"/>
            <a:ext cx="4667517" cy="4009289"/>
          </a:xfrm>
          <a:prstGeom prst="rect">
            <a:avLst/>
          </a:prstGeom>
        </p:spPr>
        <p:txBody>
          <a:bodyPr wrap="square" lIns="130032" tIns="65017" rIns="130032" bIns="65017">
            <a:spAutoFit/>
          </a:bodyPr>
          <a:lstStyle/>
          <a:p>
            <a:pPr marL="325072" indent="-325072" algn="l" defTabSz="1732166">
              <a:buFont typeface="Wingdings" panose="05000000000000000000" pitchFamily="2" charset="2"/>
              <a:buChar char="Ø"/>
              <a:defRPr/>
            </a:pPr>
            <a:r>
              <a:rPr lang="en-US" sz="2100" dirty="0">
                <a:solidFill>
                  <a:sysClr val="windowText" lastClr="000000"/>
                </a:solidFill>
              </a:rPr>
              <a:t>African-American consumers have unique behaviors from the total market. </a:t>
            </a:r>
          </a:p>
          <a:p>
            <a:pPr marL="325072" indent="-325072" algn="l" defTabSz="1732166">
              <a:buFont typeface="Wingdings" panose="05000000000000000000" pitchFamily="2" charset="2"/>
              <a:buChar char="Ø"/>
              <a:defRPr/>
            </a:pPr>
            <a:endParaRPr lang="en-US" sz="2100" dirty="0">
              <a:solidFill>
                <a:sysClr val="windowText" lastClr="000000"/>
              </a:solidFill>
            </a:endParaRPr>
          </a:p>
          <a:p>
            <a:pPr marL="325072" indent="-325072" algn="l" defTabSz="1732166">
              <a:buFont typeface="Wingdings" panose="05000000000000000000" pitchFamily="2" charset="2"/>
              <a:buChar char="Ø"/>
              <a:defRPr/>
            </a:pPr>
            <a:r>
              <a:rPr lang="en-US" sz="2100" dirty="0">
                <a:solidFill>
                  <a:sysClr val="windowText" lastClr="000000"/>
                </a:solidFill>
              </a:rPr>
              <a:t>They are more aggressive consumers of media and watch more television (37%)</a:t>
            </a:r>
            <a:r>
              <a:rPr lang="en-US" sz="2100" dirty="0"/>
              <a:t> than any other ethnic group</a:t>
            </a:r>
            <a:r>
              <a:rPr lang="en-US" sz="2100" dirty="0">
                <a:solidFill>
                  <a:sysClr val="windowText" lastClr="000000"/>
                </a:solidFill>
              </a:rPr>
              <a:t>. </a:t>
            </a:r>
          </a:p>
          <a:p>
            <a:pPr marL="325072" indent="-325072" algn="l" defTabSz="1732166">
              <a:buFont typeface="Wingdings" panose="05000000000000000000" pitchFamily="2" charset="2"/>
              <a:buChar char="Ø"/>
              <a:defRPr/>
            </a:pPr>
            <a:endParaRPr lang="en-US" sz="2100" dirty="0">
              <a:solidFill>
                <a:sysClr val="windowText" lastClr="000000"/>
              </a:solidFill>
            </a:endParaRPr>
          </a:p>
          <a:p>
            <a:pPr marL="325072" indent="-325072" algn="l" defTabSz="1732166">
              <a:buFont typeface="Wingdings" panose="05000000000000000000" pitchFamily="2" charset="2"/>
              <a:buChar char="Ø"/>
              <a:defRPr/>
            </a:pPr>
            <a:r>
              <a:rPr lang="en-US" sz="2100" dirty="0">
                <a:solidFill>
                  <a:sysClr val="windowText" lastClr="000000"/>
                </a:solidFill>
              </a:rPr>
              <a:t>African Americans shop more frequently, making more shopping trips than any other ethnic group.</a:t>
            </a:r>
          </a:p>
        </p:txBody>
      </p:sp>
    </p:spTree>
    <p:extLst>
      <p:ext uri="{BB962C8B-B14F-4D97-AF65-F5344CB8AC3E}">
        <p14:creationId xmlns:p14="http://schemas.microsoft.com/office/powerpoint/2010/main" val="14331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9929" y="2991354"/>
            <a:ext cx="5332065" cy="700769"/>
          </a:xfrm>
          <a:prstGeom prst="rect">
            <a:avLst/>
          </a:prstGeom>
        </p:spPr>
        <p:txBody>
          <a:bodyPr lIns="130032" tIns="65017" rIns="130032" bIns="65017">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defTabSz="1732166" eaLnBrk="1" fontAlgn="auto" hangingPunct="1">
              <a:spcAft>
                <a:spcPts val="0"/>
              </a:spcAft>
              <a:tabLst>
                <a:tab pos="4661206" algn="l"/>
              </a:tabLst>
              <a:defRPr/>
            </a:pPr>
            <a:r>
              <a:rPr lang="en-US" altLang="en-US" sz="2600" b="1" dirty="0">
                <a:solidFill>
                  <a:schemeClr val="accent1">
                    <a:lumMod val="75000"/>
                  </a:schemeClr>
                </a:solidFill>
                <a:cs typeface="+mn-cs"/>
              </a:rPr>
              <a:t>What We Were All Taught From </a:t>
            </a:r>
            <a:r>
              <a:rPr lang="en-US" altLang="en-US" sz="2600" b="1" dirty="0">
                <a:solidFill>
                  <a:srgbClr val="00B0F0"/>
                </a:solidFill>
                <a:cs typeface="+mn-cs"/>
              </a:rPr>
              <a:t>Childhood</a:t>
            </a:r>
            <a:r>
              <a:rPr lang="en-US" altLang="en-US" sz="2300" b="1" i="1" dirty="0">
                <a:solidFill>
                  <a:srgbClr val="00B0F0"/>
                </a:solidFill>
                <a:effectLst>
                  <a:outerShdw blurRad="38100" dist="38100" dir="2700000" algn="tl">
                    <a:srgbClr val="000000">
                      <a:alpha val="43137"/>
                    </a:srgbClr>
                  </a:outerShdw>
                </a:effectLst>
                <a:cs typeface="+mn-cs"/>
              </a:rPr>
              <a:t>:</a:t>
            </a:r>
          </a:p>
        </p:txBody>
      </p:sp>
      <p:grpSp>
        <p:nvGrpSpPr>
          <p:cNvPr id="4" name="Group 5"/>
          <p:cNvGrpSpPr/>
          <p:nvPr/>
        </p:nvGrpSpPr>
        <p:grpSpPr>
          <a:xfrm>
            <a:off x="1852141" y="3472729"/>
            <a:ext cx="2157675" cy="2201424"/>
            <a:chOff x="521853" y="1189446"/>
            <a:chExt cx="2496457" cy="2496457"/>
          </a:xfrm>
          <a:effectLst>
            <a:outerShdw blurRad="50800" dist="38100" dir="2700000" algn="tl" rotWithShape="0">
              <a:prstClr val="black">
                <a:alpha val="40000"/>
              </a:prstClr>
            </a:outerShdw>
          </a:effectLst>
        </p:grpSpPr>
        <p:grpSp>
          <p:nvGrpSpPr>
            <p:cNvPr id="6" name="Group 6"/>
            <p:cNvGrpSpPr/>
            <p:nvPr/>
          </p:nvGrpSpPr>
          <p:grpSpPr>
            <a:xfrm>
              <a:off x="521853" y="1189446"/>
              <a:ext cx="2496457" cy="2496457"/>
              <a:chOff x="-12174219" y="1189446"/>
              <a:chExt cx="2496457" cy="2496457"/>
            </a:xfrm>
          </p:grpSpPr>
          <p:sp>
            <p:nvSpPr>
              <p:cNvPr id="9" name="Oval 8"/>
              <p:cNvSpPr/>
              <p:nvPr/>
            </p:nvSpPr>
            <p:spPr>
              <a:xfrm>
                <a:off x="-12174219" y="1189446"/>
                <a:ext cx="2496457" cy="2496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732166">
                  <a:defRPr/>
                </a:pPr>
                <a:endParaRPr lang="en-US" sz="3400" dirty="0">
                  <a:solidFill>
                    <a:sysClr val="windowText" lastClr="00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72635" y="1235297"/>
                <a:ext cx="2286000" cy="2286001"/>
              </a:xfrm>
              <a:prstGeom prst="rect">
                <a:avLst/>
              </a:prstGeom>
            </p:spPr>
          </p:pic>
        </p:grpSp>
        <p:sp>
          <p:nvSpPr>
            <p:cNvPr id="8" name="TextBox 7"/>
            <p:cNvSpPr txBox="1"/>
            <p:nvPr/>
          </p:nvSpPr>
          <p:spPr>
            <a:xfrm>
              <a:off x="750601" y="1911499"/>
              <a:ext cx="2108199" cy="1204134"/>
            </a:xfrm>
            <a:prstGeom prst="rect">
              <a:avLst/>
            </a:prstGeom>
            <a:noFill/>
          </p:spPr>
          <p:txBody>
            <a:bodyPr>
              <a:spAutoFit/>
            </a:bodyPr>
            <a:lstStyle/>
            <a:p>
              <a:pPr defTabSz="1732166">
                <a:lnSpc>
                  <a:spcPct val="70000"/>
                </a:lnSpc>
                <a:defRPr/>
              </a:pPr>
              <a:r>
                <a:rPr lang="en-US" sz="2800" b="1" dirty="0"/>
                <a:t>Do well</a:t>
              </a:r>
            </a:p>
            <a:p>
              <a:pPr defTabSz="1732166">
                <a:lnSpc>
                  <a:spcPct val="70000"/>
                </a:lnSpc>
                <a:defRPr/>
              </a:pPr>
              <a:r>
                <a:rPr lang="en-US" sz="2800" b="1" dirty="0"/>
                <a:t>in school</a:t>
              </a:r>
              <a:r>
                <a:rPr lang="en-US" sz="3400" b="1" dirty="0"/>
                <a:t>.</a:t>
              </a:r>
              <a:endParaRPr lang="en-US" sz="3400" dirty="0"/>
            </a:p>
          </p:txBody>
        </p:sp>
      </p:grpSp>
      <p:grpSp>
        <p:nvGrpSpPr>
          <p:cNvPr id="7" name="Group 10"/>
          <p:cNvGrpSpPr/>
          <p:nvPr/>
        </p:nvGrpSpPr>
        <p:grpSpPr>
          <a:xfrm>
            <a:off x="4302198" y="3454929"/>
            <a:ext cx="2416951" cy="2201424"/>
            <a:chOff x="2327104" y="1167072"/>
            <a:chExt cx="2620205" cy="2496457"/>
          </a:xfrm>
          <a:effectLst>
            <a:outerShdw blurRad="50800" dist="38100" dir="2700000" algn="tl" rotWithShape="0">
              <a:prstClr val="black">
                <a:alpha val="40000"/>
              </a:prstClr>
            </a:outerShdw>
          </a:effectLst>
        </p:grpSpPr>
        <p:grpSp>
          <p:nvGrpSpPr>
            <p:cNvPr id="11" name="Group 11"/>
            <p:cNvGrpSpPr/>
            <p:nvPr/>
          </p:nvGrpSpPr>
          <p:grpSpPr>
            <a:xfrm>
              <a:off x="2327104" y="1167072"/>
              <a:ext cx="2496457" cy="2496457"/>
              <a:chOff x="-9159078" y="1167072"/>
              <a:chExt cx="2496457" cy="2496457"/>
            </a:xfrm>
          </p:grpSpPr>
          <p:sp>
            <p:nvSpPr>
              <p:cNvPr id="14" name="Oval 13"/>
              <p:cNvSpPr/>
              <p:nvPr/>
            </p:nvSpPr>
            <p:spPr>
              <a:xfrm>
                <a:off x="-9159078" y="1167072"/>
                <a:ext cx="2496457" cy="2496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732166">
                  <a:defRPr/>
                </a:pPr>
                <a:endParaRPr lang="en-US" sz="3400" dirty="0">
                  <a:solidFill>
                    <a:sysClr val="windowText" lastClr="000000"/>
                  </a:solidFil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8583" y="1303019"/>
                <a:ext cx="2286000" cy="2286000"/>
              </a:xfrm>
              <a:prstGeom prst="rect">
                <a:avLst/>
              </a:prstGeom>
            </p:spPr>
          </p:pic>
        </p:grpSp>
        <p:sp>
          <p:nvSpPr>
            <p:cNvPr id="13" name="TextBox 12"/>
            <p:cNvSpPr txBox="1"/>
            <p:nvPr/>
          </p:nvSpPr>
          <p:spPr>
            <a:xfrm>
              <a:off x="2369137" y="1919219"/>
              <a:ext cx="2578172" cy="788795"/>
            </a:xfrm>
            <a:prstGeom prst="rect">
              <a:avLst/>
            </a:prstGeom>
            <a:noFill/>
          </p:spPr>
          <p:txBody>
            <a:bodyPr wrap="square">
              <a:spAutoFit/>
            </a:bodyPr>
            <a:lstStyle/>
            <a:p>
              <a:pPr defTabSz="1732166">
                <a:lnSpc>
                  <a:spcPct val="70000"/>
                </a:lnSpc>
                <a:defRPr/>
              </a:pPr>
              <a:r>
                <a:rPr lang="en-US" sz="2800" b="1" dirty="0"/>
                <a:t>Go to</a:t>
              </a:r>
            </a:p>
            <a:p>
              <a:pPr defTabSz="1732166">
                <a:lnSpc>
                  <a:spcPct val="70000"/>
                </a:lnSpc>
                <a:defRPr/>
              </a:pPr>
              <a:r>
                <a:rPr lang="en-US" sz="2800" b="1" dirty="0"/>
                <a:t>college.</a:t>
              </a:r>
              <a:endParaRPr lang="en-US" sz="3400" b="1" dirty="0"/>
            </a:p>
          </p:txBody>
        </p:sp>
      </p:grpSp>
      <p:grpSp>
        <p:nvGrpSpPr>
          <p:cNvPr id="12" name="Group 15"/>
          <p:cNvGrpSpPr/>
          <p:nvPr/>
        </p:nvGrpSpPr>
        <p:grpSpPr>
          <a:xfrm>
            <a:off x="6827520" y="3467947"/>
            <a:ext cx="2275840" cy="2275840"/>
            <a:chOff x="4169713" y="1189446"/>
            <a:chExt cx="2496457" cy="2496457"/>
          </a:xfrm>
          <a:effectLst>
            <a:outerShdw blurRad="50800" dist="38100" dir="2700000" algn="tl" rotWithShape="0">
              <a:prstClr val="black">
                <a:alpha val="40000"/>
              </a:prstClr>
            </a:outerShdw>
          </a:effectLst>
        </p:grpSpPr>
        <p:grpSp>
          <p:nvGrpSpPr>
            <p:cNvPr id="16" name="Group 16"/>
            <p:cNvGrpSpPr/>
            <p:nvPr/>
          </p:nvGrpSpPr>
          <p:grpSpPr>
            <a:xfrm>
              <a:off x="4169713" y="1189446"/>
              <a:ext cx="2496457" cy="2496457"/>
              <a:chOff x="-6192519" y="1189446"/>
              <a:chExt cx="2496457" cy="2496457"/>
            </a:xfrm>
          </p:grpSpPr>
          <p:sp>
            <p:nvSpPr>
              <p:cNvPr id="19" name="Oval 18"/>
              <p:cNvSpPr/>
              <p:nvPr/>
            </p:nvSpPr>
            <p:spPr>
              <a:xfrm>
                <a:off x="-6192519" y="1189446"/>
                <a:ext cx="2496457" cy="24964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732166">
                  <a:defRPr/>
                </a:pPr>
                <a:endParaRPr lang="en-US" sz="3400" dirty="0">
                  <a:solidFill>
                    <a:sysClr val="windowText" lastClr="000000"/>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8337" y="1303019"/>
                <a:ext cx="2286000" cy="2286000"/>
              </a:xfrm>
              <a:prstGeom prst="rect">
                <a:avLst/>
              </a:prstGeom>
            </p:spPr>
          </p:pic>
        </p:grpSp>
        <p:sp>
          <p:nvSpPr>
            <p:cNvPr id="18" name="TextBox 17"/>
            <p:cNvSpPr txBox="1"/>
            <p:nvPr/>
          </p:nvSpPr>
          <p:spPr>
            <a:xfrm>
              <a:off x="4400714" y="1856981"/>
              <a:ext cx="2108202" cy="763003"/>
            </a:xfrm>
            <a:prstGeom prst="rect">
              <a:avLst/>
            </a:prstGeom>
            <a:noFill/>
          </p:spPr>
          <p:txBody>
            <a:bodyPr>
              <a:spAutoFit/>
            </a:bodyPr>
            <a:lstStyle/>
            <a:p>
              <a:pPr defTabSz="1732166">
                <a:lnSpc>
                  <a:spcPct val="70000"/>
                </a:lnSpc>
                <a:defRPr/>
              </a:pPr>
              <a:r>
                <a:rPr lang="en-US" sz="2800" b="1" dirty="0">
                  <a:solidFill>
                    <a:schemeClr val="bg1"/>
                  </a:solidFill>
                  <a:effectLst>
                    <a:outerShdw blurRad="50800" dist="38100" dir="5400000" algn="t" rotWithShape="0">
                      <a:prstClr val="black">
                        <a:alpha val="40000"/>
                      </a:prstClr>
                    </a:outerShdw>
                  </a:effectLst>
                </a:rPr>
                <a:t>Get a</a:t>
              </a:r>
            </a:p>
            <a:p>
              <a:pPr defTabSz="1732166">
                <a:lnSpc>
                  <a:spcPct val="70000"/>
                </a:lnSpc>
                <a:defRPr/>
              </a:pPr>
              <a:r>
                <a:rPr lang="en-US" sz="2800" b="1" dirty="0">
                  <a:solidFill>
                    <a:schemeClr val="bg1"/>
                  </a:solidFill>
                  <a:effectLst>
                    <a:outerShdw blurRad="50800" dist="38100" dir="5400000" algn="t" rotWithShape="0">
                      <a:prstClr val="black">
                        <a:alpha val="40000"/>
                      </a:prstClr>
                    </a:outerShdw>
                  </a:effectLst>
                </a:rPr>
                <a:t>good job.</a:t>
              </a:r>
            </a:p>
          </p:txBody>
        </p:sp>
      </p:grpSp>
      <p:sp>
        <p:nvSpPr>
          <p:cNvPr id="2" name="Rectangle 1"/>
          <p:cNvSpPr/>
          <p:nvPr/>
        </p:nvSpPr>
        <p:spPr>
          <a:xfrm>
            <a:off x="777982" y="6081327"/>
            <a:ext cx="11448836" cy="3672273"/>
          </a:xfrm>
          <a:prstGeom prst="rect">
            <a:avLst/>
          </a:prstGeom>
        </p:spPr>
        <p:txBody>
          <a:bodyPr wrap="square" lIns="130032" tIns="65017" rIns="130032" bIns="65017">
            <a:spAutoFit/>
          </a:bodyPr>
          <a:lstStyle/>
          <a:p>
            <a:pPr marL="650147" indent="-650147" algn="l" defTabSz="1733726">
              <a:lnSpc>
                <a:spcPct val="107000"/>
              </a:lnSpc>
              <a:spcAft>
                <a:spcPts val="1517"/>
              </a:spcAft>
              <a:buClr>
                <a:schemeClr val="accent1">
                  <a:lumMod val="50000"/>
                </a:schemeClr>
              </a:buClr>
              <a:buFont typeface="Wingdings" panose="05000000000000000000" pitchFamily="2" charset="2"/>
              <a:buChar char=""/>
              <a:tabLst>
                <a:tab pos="866864" algn="l"/>
              </a:tabLst>
              <a:defRPr/>
            </a:pPr>
            <a:r>
              <a:rPr lang="en-US" sz="2000" dirty="0">
                <a:solidFill>
                  <a:sysClr val="windowText" lastClr="000000"/>
                </a:solidFill>
                <a:ea typeface="Calibri" panose="020F0502020204030204" pitchFamily="34" charset="0"/>
                <a:cs typeface="Times New Roman" panose="02020603050405020304" pitchFamily="18" charset="0"/>
              </a:rPr>
              <a:t>African American owned businesses make up only 7.1% of all US business, employ only .08% of employed workers and have average revenue of $72,000 per year.</a:t>
            </a:r>
          </a:p>
          <a:p>
            <a:pPr marL="650147" indent="-650147" algn="l" defTabSz="1733726">
              <a:lnSpc>
                <a:spcPct val="107000"/>
              </a:lnSpc>
              <a:spcAft>
                <a:spcPts val="1517"/>
              </a:spcAft>
              <a:buClr>
                <a:schemeClr val="accent1">
                  <a:lumMod val="50000"/>
                </a:schemeClr>
              </a:buClr>
              <a:buFont typeface="Wingdings" panose="05000000000000000000" pitchFamily="2" charset="2"/>
              <a:buChar char=""/>
              <a:tabLst>
                <a:tab pos="866864" algn="l"/>
              </a:tabLst>
              <a:defRPr/>
            </a:pPr>
            <a:r>
              <a:rPr lang="en-US" sz="2000" dirty="0">
                <a:solidFill>
                  <a:sysClr val="windowText" lastClr="000000"/>
                </a:solidFill>
                <a:ea typeface="Calibri" panose="020F0502020204030204" pitchFamily="34" charset="0"/>
                <a:cs typeface="Times New Roman" panose="02020603050405020304" pitchFamily="18" charset="0"/>
              </a:rPr>
              <a:t>Hispanic owned businesses make up 8.0% of all US business, employ 1.6% of employed workers and have average revenue of $152,000 per year.</a:t>
            </a:r>
          </a:p>
          <a:p>
            <a:pPr marL="650147" indent="-650147" algn="l" defTabSz="1733726">
              <a:lnSpc>
                <a:spcPct val="107000"/>
              </a:lnSpc>
              <a:spcAft>
                <a:spcPts val="1517"/>
              </a:spcAft>
              <a:buClr>
                <a:schemeClr val="accent1">
                  <a:lumMod val="50000"/>
                </a:schemeClr>
              </a:buClr>
              <a:buFont typeface="Wingdings" panose="05000000000000000000" pitchFamily="2" charset="2"/>
              <a:buChar char=""/>
              <a:tabLst>
                <a:tab pos="866864" algn="l"/>
              </a:tabLst>
              <a:defRPr/>
            </a:pPr>
            <a:r>
              <a:rPr lang="en-US" sz="2000" dirty="0">
                <a:solidFill>
                  <a:sysClr val="windowText" lastClr="000000"/>
                </a:solidFill>
                <a:ea typeface="Calibri" panose="020F0502020204030204" pitchFamily="34" charset="0"/>
                <a:cs typeface="Times New Roman" panose="02020603050405020304" pitchFamily="18" charset="0"/>
              </a:rPr>
              <a:t>Asian owned businesses make up 11% of all US business, employ 2.5% of employed workers and have average revenue of $338,000 per year.</a:t>
            </a:r>
          </a:p>
          <a:p>
            <a:pPr marL="650147" indent="-650147" algn="l" defTabSz="1733726">
              <a:lnSpc>
                <a:spcPct val="107000"/>
              </a:lnSpc>
              <a:spcAft>
                <a:spcPts val="1517"/>
              </a:spcAft>
              <a:buClr>
                <a:schemeClr val="accent1">
                  <a:lumMod val="50000"/>
                </a:schemeClr>
              </a:buClr>
              <a:buFont typeface="Wingdings" panose="05000000000000000000" pitchFamily="2" charset="2"/>
              <a:buChar char=""/>
              <a:tabLst>
                <a:tab pos="866864" algn="l"/>
              </a:tabLst>
              <a:defRPr/>
            </a:pPr>
            <a:r>
              <a:rPr lang="en-US" sz="2000" dirty="0">
                <a:solidFill>
                  <a:sysClr val="windowText" lastClr="000000"/>
                </a:solidFill>
                <a:ea typeface="Calibri" panose="020F0502020204030204" pitchFamily="34" charset="0"/>
                <a:cs typeface="Times New Roman" panose="02020603050405020304" pitchFamily="18" charset="0"/>
              </a:rPr>
              <a:t>Caucasian owned businesses make up 89% of all US business; the small businesses average revenue is $250,000 to $1 million and major corporation’s average revenue is billions of dollars per year. </a:t>
            </a:r>
          </a:p>
        </p:txBody>
      </p:sp>
      <p:sp>
        <p:nvSpPr>
          <p:cNvPr id="3" name="Rectangle 2"/>
          <p:cNvSpPr/>
          <p:nvPr/>
        </p:nvSpPr>
        <p:spPr>
          <a:xfrm>
            <a:off x="216747" y="1428770"/>
            <a:ext cx="12137813" cy="888755"/>
          </a:xfrm>
          <a:prstGeom prst="rect">
            <a:avLst/>
          </a:prstGeom>
        </p:spPr>
        <p:txBody>
          <a:bodyPr wrap="square" lIns="130032" tIns="65017" rIns="130032" bIns="65017">
            <a:spAutoFit/>
          </a:bodyPr>
          <a:lstStyle/>
          <a:p>
            <a:pPr marL="866864" defTabSz="1733726">
              <a:lnSpc>
                <a:spcPct val="107000"/>
              </a:lnSpc>
              <a:spcAft>
                <a:spcPts val="1517"/>
              </a:spcAft>
              <a:defRPr/>
            </a:pPr>
            <a:r>
              <a:rPr lang="en-US" sz="4600" b="1" dirty="0">
                <a:ln w="6350">
                  <a:noFill/>
                </a:ln>
                <a:solidFill>
                  <a:srgbClr val="002060"/>
                </a:solidFill>
              </a:rPr>
              <a:t>BUSINESS OWNERSHIP </a:t>
            </a:r>
          </a:p>
        </p:txBody>
      </p:sp>
      <p:grpSp>
        <p:nvGrpSpPr>
          <p:cNvPr id="17" name="Group 26"/>
          <p:cNvGrpSpPr/>
          <p:nvPr/>
        </p:nvGrpSpPr>
        <p:grpSpPr>
          <a:xfrm>
            <a:off x="9211737" y="3467947"/>
            <a:ext cx="2333709" cy="2716225"/>
            <a:chOff x="6107734" y="1189446"/>
            <a:chExt cx="2496457" cy="3086552"/>
          </a:xfrm>
          <a:effectLst>
            <a:outerShdw blurRad="50800" dist="38100" dir="2700000" algn="tl" rotWithShape="0">
              <a:prstClr val="black">
                <a:alpha val="40000"/>
              </a:prstClr>
            </a:outerShdw>
          </a:effectLst>
        </p:grpSpPr>
        <p:grpSp>
          <p:nvGrpSpPr>
            <p:cNvPr id="21" name="Group 27"/>
            <p:cNvGrpSpPr/>
            <p:nvPr/>
          </p:nvGrpSpPr>
          <p:grpSpPr>
            <a:xfrm>
              <a:off x="6107734" y="1189446"/>
              <a:ext cx="2496457" cy="2496457"/>
              <a:chOff x="-2946398" y="1189446"/>
              <a:chExt cx="2496457" cy="2496457"/>
            </a:xfrm>
          </p:grpSpPr>
          <p:sp>
            <p:nvSpPr>
              <p:cNvPr id="30" name="Oval 29"/>
              <p:cNvSpPr/>
              <p:nvPr/>
            </p:nvSpPr>
            <p:spPr>
              <a:xfrm>
                <a:off x="-2946398" y="1189446"/>
                <a:ext cx="2496457" cy="2496457"/>
              </a:xfrm>
              <a:prstGeom prst="ellipse">
                <a:avLst/>
              </a:prstGeom>
              <a:solidFill>
                <a:sysClr val="window" lastClr="FFFFFF"/>
              </a:solidFill>
              <a:ln w="25400" cap="flat" cmpd="sng" algn="ctr">
                <a:noFill/>
                <a:prstDash val="solid"/>
              </a:ln>
              <a:effectLst/>
            </p:spPr>
            <p:txBody>
              <a:bodyPr anchor="ctr"/>
              <a:lstStyle/>
              <a:p>
                <a:pPr defTabSz="1299156" hangingPunct="1">
                  <a:defRPr/>
                </a:pPr>
                <a:endParaRPr lang="en-US" sz="2600" dirty="0">
                  <a:solidFill>
                    <a:sysClr val="windowText" lastClr="000000"/>
                  </a:solidFill>
                  <a:latin typeface="Calibri"/>
                  <a:ea typeface="+mn-ea"/>
                  <a:cs typeface="+mn-cs"/>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2216" y="1203597"/>
                <a:ext cx="2286000" cy="2285999"/>
              </a:xfrm>
              <a:prstGeom prst="rect">
                <a:avLst/>
              </a:prstGeom>
            </p:spPr>
          </p:pic>
        </p:grpSp>
        <p:sp>
          <p:nvSpPr>
            <p:cNvPr id="29" name="TextBox 28"/>
            <p:cNvSpPr txBox="1"/>
            <p:nvPr/>
          </p:nvSpPr>
          <p:spPr>
            <a:xfrm>
              <a:off x="6389714" y="1551536"/>
              <a:ext cx="2108200" cy="2724462"/>
            </a:xfrm>
            <a:prstGeom prst="rect">
              <a:avLst/>
            </a:prstGeom>
            <a:noFill/>
          </p:spPr>
          <p:txBody>
            <a:bodyPr>
              <a:spAutoFit/>
            </a:bodyPr>
            <a:lstStyle/>
            <a:p>
              <a:pPr defTabSz="1299156" hangingPunct="1">
                <a:lnSpc>
                  <a:spcPct val="70000"/>
                </a:lnSpc>
                <a:defRPr/>
              </a:pPr>
              <a:r>
                <a:rPr lang="en-US" sz="2800" b="1" dirty="0">
                  <a:solidFill>
                    <a:schemeClr val="bg1"/>
                  </a:solidFill>
                  <a:effectLst>
                    <a:outerShdw blurRad="50800" dist="38100" dir="5400000" algn="t" rotWithShape="0">
                      <a:prstClr val="black">
                        <a:alpha val="40000"/>
                      </a:prstClr>
                    </a:outerShdw>
                  </a:effectLst>
                  <a:latin typeface="Calibri" panose="020F0502020204030204" pitchFamily="34" charset="0"/>
                  <a:cs typeface="Arial" panose="020B0604020202020204" pitchFamily="34" charset="0"/>
                </a:rPr>
                <a:t>Work for a</a:t>
              </a:r>
            </a:p>
            <a:p>
              <a:pPr defTabSz="1299156" hangingPunct="1">
                <a:lnSpc>
                  <a:spcPct val="70000"/>
                </a:lnSpc>
                <a:defRPr/>
              </a:pPr>
              <a:r>
                <a:rPr lang="en-US" sz="2800" b="1" dirty="0">
                  <a:solidFill>
                    <a:schemeClr val="bg1"/>
                  </a:solidFill>
                  <a:effectLst>
                    <a:outerShdw blurRad="50800" dist="38100" dir="5400000" algn="t" rotWithShape="0">
                      <a:prstClr val="black">
                        <a:alpha val="40000"/>
                      </a:prstClr>
                    </a:outerShdw>
                  </a:effectLst>
                  <a:latin typeface="Calibri" panose="020F0502020204030204" pitchFamily="34" charset="0"/>
                  <a:cs typeface="Arial" panose="020B0604020202020204" pitchFamily="34" charset="0"/>
                </a:rPr>
                <a:t>good company.</a:t>
              </a:r>
            </a:p>
            <a:p>
              <a:pPr defTabSz="1299156" hangingPunct="1">
                <a:lnSpc>
                  <a:spcPct val="70000"/>
                </a:lnSpc>
                <a:defRPr/>
              </a:pPr>
              <a:endParaRPr lang="en-US" sz="2600" b="1" dirty="0">
                <a:solidFill>
                  <a:sysClr val="windowText" lastClr="000000"/>
                </a:solidFill>
                <a:latin typeface="Calibri" panose="020F0502020204030204" pitchFamily="34" charset="0"/>
                <a:cs typeface="Arial" panose="020B0604020202020204" pitchFamily="34" charset="0"/>
              </a:endParaRPr>
            </a:p>
            <a:p>
              <a:pPr defTabSz="1299156" hangingPunct="1">
                <a:lnSpc>
                  <a:spcPct val="70000"/>
                </a:lnSpc>
                <a:defRPr/>
              </a:pPr>
              <a:endParaRPr lang="en-US" sz="2600" b="1" dirty="0">
                <a:solidFill>
                  <a:sysClr val="windowText" lastClr="000000"/>
                </a:solidFill>
                <a:latin typeface="Calibri" panose="020F0502020204030204" pitchFamily="34" charset="0"/>
                <a:cs typeface="Arial" panose="020B0604020202020204" pitchFamily="34" charset="0"/>
              </a:endParaRPr>
            </a:p>
            <a:p>
              <a:pPr defTabSz="1299156" hangingPunct="1">
                <a:lnSpc>
                  <a:spcPct val="70000"/>
                </a:lnSpc>
                <a:defRPr/>
              </a:pPr>
              <a:endParaRPr lang="en-US" sz="2600" b="1" dirty="0">
                <a:solidFill>
                  <a:sysClr val="windowText" lastClr="000000"/>
                </a:solidFill>
                <a:latin typeface="Calibri" panose="020F0502020204030204" pitchFamily="34" charset="0"/>
                <a:cs typeface="Arial" panose="020B0604020202020204" pitchFamily="34" charset="0"/>
              </a:endParaRPr>
            </a:p>
            <a:p>
              <a:pPr defTabSz="1299156" hangingPunct="1">
                <a:lnSpc>
                  <a:spcPct val="70000"/>
                </a:lnSpc>
                <a:defRPr/>
              </a:pPr>
              <a:endParaRPr lang="en-US" sz="2600" b="1" dirty="0">
                <a:solidFill>
                  <a:sysClr val="windowText" lastClr="000000"/>
                </a:solidFill>
                <a:latin typeface="Calibri" panose="020F0502020204030204" pitchFamily="34" charset="0"/>
                <a:cs typeface="Arial" panose="020B0604020202020204" pitchFamily="34" charset="0"/>
              </a:endParaRPr>
            </a:p>
            <a:p>
              <a:pPr defTabSz="1299156" hangingPunct="1">
                <a:lnSpc>
                  <a:spcPct val="70000"/>
                </a:lnSpc>
                <a:defRPr/>
              </a:pPr>
              <a:endParaRPr lang="en-US" sz="2600" b="1" dirty="0">
                <a:solidFill>
                  <a:sysClr val="windowText" lastClr="000000"/>
                </a:solidFill>
                <a:latin typeface="Calibri" panose="020F0502020204030204" pitchFamily="34" charset="0"/>
                <a:cs typeface="Arial" panose="020B0604020202020204" pitchFamily="34" charset="0"/>
              </a:endParaRPr>
            </a:p>
          </p:txBody>
        </p:sp>
      </p:grpSp>
      <p:sp>
        <p:nvSpPr>
          <p:cNvPr id="32" name="Rectangle 31"/>
          <p:cNvSpPr/>
          <p:nvPr/>
        </p:nvSpPr>
        <p:spPr>
          <a:xfrm>
            <a:off x="0" y="433497"/>
            <a:ext cx="10362394" cy="1100800"/>
          </a:xfrm>
          <a:prstGeom prst="rect">
            <a:avLst/>
          </a:prstGeom>
        </p:spPr>
        <p:txBody>
          <a:bodyPr wrap="square" lIns="130032" tIns="65017" rIns="130032" bIns="65017">
            <a:spAutoFit/>
          </a:bodyPr>
          <a:lstStyle/>
          <a:p>
            <a:pPr lvl="0"/>
            <a:r>
              <a:rPr lang="en-US" sz="5100" b="1" dirty="0">
                <a:solidFill>
                  <a:srgbClr val="002060"/>
                </a:solidFill>
                <a:ea typeface="Calibri" panose="020F0502020204030204" pitchFamily="34" charset="0"/>
                <a:cs typeface="Times New Roman" panose="02020603050405020304" pitchFamily="18" charset="0"/>
              </a:rPr>
              <a:t>CHALLENGE</a:t>
            </a:r>
            <a:r>
              <a:rPr lang="en-US" sz="6300" b="1" dirty="0">
                <a:solidFill>
                  <a:srgbClr val="5FCBEF">
                    <a:lumMod val="75000"/>
                  </a:srgbClr>
                </a:solidFill>
              </a:rPr>
              <a:t> </a:t>
            </a:r>
            <a:r>
              <a:rPr lang="en-US" sz="5100" b="1" dirty="0">
                <a:solidFill>
                  <a:srgbClr val="002060"/>
                </a:solidFill>
                <a:ea typeface="Calibri" panose="020F0502020204030204" pitchFamily="34" charset="0"/>
                <a:cs typeface="Times New Roman" panose="02020603050405020304" pitchFamily="18" charset="0"/>
              </a:rPr>
              <a:t>NUMBER</a:t>
            </a:r>
            <a:r>
              <a:rPr lang="en-US" sz="6300" b="1" dirty="0">
                <a:solidFill>
                  <a:srgbClr val="5FCBEF">
                    <a:lumMod val="75000"/>
                  </a:srgbClr>
                </a:solidFill>
              </a:rPr>
              <a:t> </a:t>
            </a:r>
            <a:r>
              <a:rPr lang="en-US" sz="5100" b="1" dirty="0">
                <a:solidFill>
                  <a:srgbClr val="002060"/>
                </a:solidFill>
                <a:ea typeface="Calibri" panose="020F0502020204030204" pitchFamily="34" charset="0"/>
                <a:cs typeface="Times New Roman" panose="02020603050405020304" pitchFamily="18" charset="0"/>
              </a:rPr>
              <a:t>FOUR</a:t>
            </a:r>
          </a:p>
        </p:txBody>
      </p:sp>
      <p:sp>
        <p:nvSpPr>
          <p:cNvPr id="26" name="Rectangle 25"/>
          <p:cNvSpPr/>
          <p:nvPr/>
        </p:nvSpPr>
        <p:spPr>
          <a:xfrm>
            <a:off x="325120" y="2167469"/>
            <a:ext cx="11704320" cy="526477"/>
          </a:xfrm>
          <a:prstGeom prst="rect">
            <a:avLst/>
          </a:prstGeom>
        </p:spPr>
        <p:txBody>
          <a:bodyPr wrap="square" lIns="130032" tIns="65017" rIns="130032" bIns="65017">
            <a:spAutoFit/>
          </a:bodyPr>
          <a:lstStyle/>
          <a:p>
            <a:pPr marL="866864" defTabSz="1733726">
              <a:lnSpc>
                <a:spcPct val="107000"/>
              </a:lnSpc>
              <a:spcAft>
                <a:spcPts val="1517"/>
              </a:spcAft>
              <a:defRPr/>
            </a:pPr>
            <a:r>
              <a:rPr lang="en-US" b="1" kern="0" dirty="0">
                <a:solidFill>
                  <a:srgbClr val="FF0000"/>
                </a:solidFill>
              </a:rPr>
              <a:t>African</a:t>
            </a:r>
            <a:r>
              <a:rPr lang="en-US" b="1" kern="0" dirty="0">
                <a:solidFill>
                  <a:srgbClr val="FF0000"/>
                </a:solidFill>
                <a:ea typeface="Calibri" panose="020F0502020204030204" pitchFamily="34" charset="0"/>
                <a:cs typeface="Times New Roman" panose="02020603050405020304" pitchFamily="18" charset="0"/>
              </a:rPr>
              <a:t> Americans do not teach entrepreneurship to their children</a:t>
            </a:r>
          </a:p>
        </p:txBody>
      </p:sp>
    </p:spTree>
    <p:extLst>
      <p:ext uri="{BB962C8B-B14F-4D97-AF65-F5344CB8AC3E}">
        <p14:creationId xmlns:p14="http://schemas.microsoft.com/office/powerpoint/2010/main" val="2146474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nodeType="afterGroup">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Effect transition="in" filter="fade">
                                      <p:cBhvr>
                                        <p:cTn id="2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 y="433494"/>
            <a:ext cx="11368373" cy="1084002"/>
          </a:xfrm>
          <a:prstGeom prst="rect">
            <a:avLst/>
          </a:prstGeom>
        </p:spPr>
        <p:txBody>
          <a:bodyPr lIns="130032" tIns="65017" rIns="130032" bIns="65017"/>
          <a:lstStyle/>
          <a:p>
            <a:pPr defTabSz="1732166">
              <a:defRPr/>
            </a:pPr>
            <a:r>
              <a:rPr lang="en-US" sz="5100" b="1" dirty="0">
                <a:ln w="6350">
                  <a:noFill/>
                </a:ln>
                <a:solidFill>
                  <a:schemeClr val="accent1">
                    <a:lumMod val="75000"/>
                  </a:schemeClr>
                </a:solidFill>
                <a:latin typeface="+mj-lt"/>
              </a:rPr>
              <a:t>CHALLENGE NUMBER FIVE</a:t>
            </a:r>
          </a:p>
        </p:txBody>
      </p:sp>
      <p:sp>
        <p:nvSpPr>
          <p:cNvPr id="3" name="Content Placeholder 2"/>
          <p:cNvSpPr txBox="1">
            <a:spLocks/>
          </p:cNvSpPr>
          <p:nvPr/>
        </p:nvSpPr>
        <p:spPr>
          <a:xfrm>
            <a:off x="635000" y="3124200"/>
            <a:ext cx="5867400" cy="5791200"/>
          </a:xfrm>
          <a:prstGeom prst="rect">
            <a:avLst/>
          </a:prstGeom>
        </p:spPr>
        <p:txBody>
          <a:bodyPr lIns="130032" tIns="65017" rIns="130032" bIns="65017">
            <a:normAutofit lnSpcReduction="10000"/>
          </a:bodyPr>
          <a:lstStyle/>
          <a:p>
            <a:pPr marL="259826" algn="l" defTabSz="1732166">
              <a:buClr>
                <a:schemeClr val="tx1">
                  <a:shade val="95000"/>
                </a:schemeClr>
              </a:buClr>
              <a:buSzPct val="65000"/>
              <a:defRPr/>
            </a:pPr>
            <a:endParaRPr lang="en-US" sz="17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African American males have greater chance of spending time in prison at some point in his life.</a:t>
            </a:r>
          </a:p>
          <a:p>
            <a:pPr marL="406354" indent="-406354" algn="l" defTabSz="1732166">
              <a:buClr>
                <a:schemeClr val="accent1">
                  <a:lumMod val="50000"/>
                </a:schemeClr>
              </a:buClr>
              <a:buFont typeface="Wingdings" panose="05000000000000000000" pitchFamily="2" charset="2"/>
              <a:buChar char="Ø"/>
              <a:defRPr/>
            </a:pPr>
            <a:endParaRPr lang="en-US" sz="18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One out of nine African American men will be incarcerated.</a:t>
            </a:r>
          </a:p>
          <a:p>
            <a:pPr marL="406354" indent="-406354" algn="l" defTabSz="1732166">
              <a:buClr>
                <a:schemeClr val="accent1">
                  <a:lumMod val="50000"/>
                </a:schemeClr>
              </a:buClr>
              <a:buFont typeface="Wingdings" panose="05000000000000000000" pitchFamily="2" charset="2"/>
              <a:buChar char="Ø"/>
              <a:defRPr/>
            </a:pPr>
            <a:endParaRPr lang="en-US" sz="18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African American males have the highest incarceration rate of any race/ethnicity.</a:t>
            </a:r>
          </a:p>
          <a:p>
            <a:pPr marL="406354" indent="-406354" algn="l" defTabSz="1732166">
              <a:buClr>
                <a:schemeClr val="accent1">
                  <a:lumMod val="50000"/>
                </a:schemeClr>
              </a:buClr>
              <a:buFont typeface="Wingdings" panose="05000000000000000000" pitchFamily="2" charset="2"/>
              <a:buChar char="Ø"/>
              <a:defRPr/>
            </a:pPr>
            <a:endParaRPr lang="en-US" sz="18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More African American males are in prison than are enrolled in colleges and universities.</a:t>
            </a:r>
          </a:p>
          <a:p>
            <a:pPr marL="406354" indent="-406354" algn="l" defTabSz="1732166">
              <a:buClr>
                <a:schemeClr val="accent1">
                  <a:lumMod val="50000"/>
                </a:schemeClr>
              </a:buClr>
              <a:buSzPct val="65000"/>
              <a:buFont typeface="Wingdings" panose="05000000000000000000" pitchFamily="2" charset="2"/>
              <a:buChar char="Ø"/>
              <a:defRPr/>
            </a:pPr>
            <a:endParaRPr lang="en-US" sz="18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Zero Tolerance of schools have an adverse affect on African American children.</a:t>
            </a:r>
          </a:p>
          <a:p>
            <a:pPr marL="406354" indent="-406354" algn="l" defTabSz="1732166">
              <a:buClr>
                <a:schemeClr val="accent1">
                  <a:lumMod val="50000"/>
                </a:schemeClr>
              </a:buClr>
              <a:buFont typeface="Wingdings" panose="05000000000000000000" pitchFamily="2" charset="2"/>
              <a:buChar char="Ø"/>
              <a:defRPr/>
            </a:pPr>
            <a:endParaRPr lang="en-US" sz="18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35% of African American children are expelled at some point in their school careers.</a:t>
            </a:r>
          </a:p>
          <a:p>
            <a:pPr marL="406354" indent="-406354" algn="l" defTabSz="1732166">
              <a:buClr>
                <a:schemeClr val="accent1">
                  <a:lumMod val="50000"/>
                </a:schemeClr>
              </a:buClr>
              <a:buFont typeface="Wingdings" panose="05000000000000000000" pitchFamily="2" charset="2"/>
              <a:buChar char="Ø"/>
              <a:defRPr/>
            </a:pPr>
            <a:endParaRPr lang="en-US" sz="1800" dirty="0">
              <a:solidFill>
                <a:sysClr val="windowText" lastClr="000000"/>
              </a:solidFill>
            </a:endParaRPr>
          </a:p>
          <a:p>
            <a:pPr marL="406354" indent="-406354" algn="l" defTabSz="1732166">
              <a:buClr>
                <a:schemeClr val="accent1">
                  <a:lumMod val="50000"/>
                </a:schemeClr>
              </a:buClr>
              <a:buFont typeface="Wingdings" panose="05000000000000000000" pitchFamily="2" charset="2"/>
              <a:buChar char="Ø"/>
              <a:defRPr/>
            </a:pPr>
            <a:r>
              <a:rPr lang="en-US" sz="1800" dirty="0">
                <a:solidFill>
                  <a:sysClr val="windowText" lastClr="000000"/>
                </a:solidFill>
              </a:rPr>
              <a:t>Nationwide, African-Americans represent 26% of juvenile arrests.</a:t>
            </a:r>
          </a:p>
        </p:txBody>
      </p:sp>
      <p:sp>
        <p:nvSpPr>
          <p:cNvPr id="4" name="Rectangle 3"/>
          <p:cNvSpPr/>
          <p:nvPr/>
        </p:nvSpPr>
        <p:spPr>
          <a:xfrm>
            <a:off x="948138" y="1371600"/>
            <a:ext cx="11108523" cy="839190"/>
          </a:xfrm>
          <a:prstGeom prst="rect">
            <a:avLst/>
          </a:prstGeom>
        </p:spPr>
        <p:txBody>
          <a:bodyPr wrap="none" lIns="130032" tIns="65017" rIns="130032" bIns="65017">
            <a:spAutoFit/>
          </a:bodyPr>
          <a:lstStyle/>
          <a:p>
            <a:pPr defTabSz="1732166">
              <a:defRPr/>
            </a:pPr>
            <a:r>
              <a:rPr lang="en-US" sz="4600" b="1" dirty="0">
                <a:ln w="6350">
                  <a:noFill/>
                </a:ln>
                <a:solidFill>
                  <a:schemeClr val="accent1">
                    <a:lumMod val="50000"/>
                  </a:schemeClr>
                </a:solidFill>
              </a:rPr>
              <a:t>LACK OF MENTORSHIP/</a:t>
            </a:r>
            <a:r>
              <a:rPr lang="en-US" altLang="en-US" sz="4600" b="1" dirty="0">
                <a:solidFill>
                  <a:schemeClr val="accent1">
                    <a:lumMod val="50000"/>
                  </a:schemeClr>
                </a:solidFill>
              </a:rPr>
              <a:t>LEADERSHIP</a:t>
            </a:r>
            <a:endParaRPr lang="en-US" sz="4600" b="1" dirty="0">
              <a:ln w="6350">
                <a:noFill/>
              </a:ln>
              <a:solidFill>
                <a:schemeClr val="accent1">
                  <a:lumMod val="50000"/>
                </a:schemeClr>
              </a:solidFill>
            </a:endParaRPr>
          </a:p>
        </p:txBody>
      </p:sp>
      <p:sp>
        <p:nvSpPr>
          <p:cNvPr id="5" name="Rectangle 4"/>
          <p:cNvSpPr/>
          <p:nvPr/>
        </p:nvSpPr>
        <p:spPr>
          <a:xfrm>
            <a:off x="975360" y="2286000"/>
            <a:ext cx="11054080" cy="746857"/>
          </a:xfrm>
          <a:prstGeom prst="rect">
            <a:avLst/>
          </a:prstGeom>
        </p:spPr>
        <p:txBody>
          <a:bodyPr wrap="square" lIns="130032" tIns="65017" rIns="130032" bIns="65017">
            <a:spAutoFit/>
          </a:bodyPr>
          <a:lstStyle/>
          <a:p>
            <a:pPr defTabSz="1733726">
              <a:defRPr/>
            </a:pPr>
            <a:r>
              <a:rPr lang="en-US" sz="2000" b="1" dirty="0">
                <a:solidFill>
                  <a:srgbClr val="FF0000"/>
                </a:solidFill>
              </a:rPr>
              <a:t>The African American make up 13% of the US population and 40% of the </a:t>
            </a:r>
          </a:p>
          <a:p>
            <a:pPr defTabSz="1733726">
              <a:defRPr/>
            </a:pPr>
            <a:r>
              <a:rPr lang="en-US" sz="2000" b="1" dirty="0">
                <a:solidFill>
                  <a:srgbClr val="FF0000"/>
                </a:solidFill>
              </a:rPr>
              <a:t>prison population, as a result the African American male is absent from the home. </a:t>
            </a:r>
            <a:endParaRPr lang="en-US" sz="2000" dirty="0">
              <a:solidFill>
                <a:sysClr val="windowText" lastClr="000000"/>
              </a:solidFill>
            </a:endParaRPr>
          </a:p>
        </p:txBody>
      </p:sp>
      <p:sp>
        <p:nvSpPr>
          <p:cNvPr id="8" name="Rectangle 7"/>
          <p:cNvSpPr/>
          <p:nvPr/>
        </p:nvSpPr>
        <p:spPr>
          <a:xfrm>
            <a:off x="6502400" y="3352800"/>
            <a:ext cx="6019800" cy="4840285"/>
          </a:xfrm>
          <a:prstGeom prst="rect">
            <a:avLst/>
          </a:prstGeom>
        </p:spPr>
        <p:txBody>
          <a:bodyPr wrap="square" lIns="130032" tIns="65017" rIns="130032" bIns="65017">
            <a:spAutoFit/>
          </a:bodyPr>
          <a:lstStyle/>
          <a:p>
            <a:pPr marL="406354" indent="-406354" algn="l">
              <a:buFont typeface="Wingdings" panose="05000000000000000000" pitchFamily="2" charset="2"/>
              <a:buChar char="Ø"/>
            </a:pPr>
            <a:r>
              <a:rPr lang="en-US" sz="1800" dirty="0"/>
              <a:t>Private for-profit prison companies in the United States have funneled more than $10 million and have spent nearly $25 million on lobbying efforts.</a:t>
            </a:r>
          </a:p>
          <a:p>
            <a:pPr marL="406354" indent="-406354" algn="l">
              <a:buFont typeface="Wingdings" panose="05000000000000000000" pitchFamily="2" charset="2"/>
              <a:buChar char="Ø"/>
            </a:pPr>
            <a:endParaRPr lang="en-US" sz="1800" dirty="0"/>
          </a:p>
          <a:p>
            <a:pPr marL="406354" indent="-406354" algn="l">
              <a:buFont typeface="Wingdings" panose="05000000000000000000" pitchFamily="2" charset="2"/>
              <a:buChar char="Ø"/>
            </a:pPr>
            <a:r>
              <a:rPr lang="en-US" sz="1800" dirty="0"/>
              <a:t>When white voters perceive more African Americans in the prison population, they support harsher laws.</a:t>
            </a:r>
          </a:p>
          <a:p>
            <a:pPr marL="406354" indent="-406354" algn="l">
              <a:buFont typeface="Wingdings" panose="05000000000000000000" pitchFamily="2" charset="2"/>
              <a:buChar char="Ø"/>
            </a:pPr>
            <a:endParaRPr lang="en-US" sz="1800" dirty="0"/>
          </a:p>
          <a:p>
            <a:pPr marL="406354" indent="-406354" algn="l">
              <a:buFont typeface="Wingdings" panose="05000000000000000000" pitchFamily="2" charset="2"/>
              <a:buChar char="Ø"/>
            </a:pPr>
            <a:r>
              <a:rPr lang="en-US" sz="1800" dirty="0"/>
              <a:t>Private prisons’ revenue is $3.3 billion in annual revenue.</a:t>
            </a:r>
          </a:p>
          <a:p>
            <a:pPr marL="406354" indent="-406354" algn="l">
              <a:buFont typeface="Wingdings" panose="05000000000000000000" pitchFamily="2" charset="2"/>
              <a:buChar char="Ø"/>
            </a:pPr>
            <a:endParaRPr lang="en-US" sz="1800" dirty="0"/>
          </a:p>
          <a:p>
            <a:pPr marL="406354" indent="-406354" algn="l">
              <a:buFont typeface="Wingdings" panose="05000000000000000000" pitchFamily="2" charset="2"/>
              <a:buChar char="Ø"/>
            </a:pPr>
            <a:r>
              <a:rPr lang="en-US" sz="1800" dirty="0"/>
              <a:t>The prison system fast tracks more African Americans to serve time in private institutions. </a:t>
            </a:r>
          </a:p>
          <a:p>
            <a:pPr marL="406354" indent="-406354" algn="l">
              <a:buFont typeface="Wingdings" panose="05000000000000000000" pitchFamily="2" charset="2"/>
              <a:buChar char="Ø"/>
            </a:pPr>
            <a:endParaRPr lang="en-US" sz="1800" dirty="0"/>
          </a:p>
          <a:p>
            <a:pPr marL="406354" indent="-406354" algn="l">
              <a:buFont typeface="Wingdings" panose="05000000000000000000" pitchFamily="2" charset="2"/>
              <a:buChar char="Ø"/>
            </a:pPr>
            <a:r>
              <a:rPr lang="en-US" sz="1800" dirty="0"/>
              <a:t>Disproportionately high number of African American men are among  police shooting victims and we are killing ourselves. </a:t>
            </a:r>
          </a:p>
          <a:p>
            <a:endParaRPr lang="en-US" sz="1800" dirty="0"/>
          </a:p>
        </p:txBody>
      </p:sp>
      <p:pic>
        <p:nvPicPr>
          <p:cNvPr id="9" name="Picture 8" descr="Black prison inmates ">
            <a:hlinkClick r:id="rId3"/>
          </p:cNvPr>
          <p:cNvPicPr>
            <a:picLocks noChangeAspect="1" noChangeArrowheads="1"/>
          </p:cNvPicPr>
          <p:nvPr/>
        </p:nvPicPr>
        <p:blipFill>
          <a:blip r:embed="rId4" cstate="print">
            <a:extLst>
              <a:ext uri="{BEBA8EAE-BF5A-486C-A8C5-ECC9F3942E4B}">
                <a14:imgProps xmlns:a14="http://schemas.microsoft.com/office/drawing/2010/main">
                  <a14:imgLayer>
                    <a14:imgEffect>
                      <a14:saturation sat="105000"/>
                    </a14:imgEffect>
                  </a14:imgLayer>
                </a14:imgProps>
              </a:ext>
              <a:ext uri="{28A0092B-C50C-407E-A947-70E740481C1C}">
                <a14:useLocalDpi xmlns:a14="http://schemas.microsoft.com/office/drawing/2010/main" val="0"/>
              </a:ext>
            </a:extLst>
          </a:blip>
          <a:srcRect/>
          <a:stretch>
            <a:fillRect/>
          </a:stretch>
        </p:blipFill>
        <p:spPr bwMode="auto">
          <a:xfrm>
            <a:off x="9245600" y="7620000"/>
            <a:ext cx="2497873" cy="2133600"/>
          </a:xfrm>
          <a:prstGeom prst="ellipse">
            <a:avLst/>
          </a:prstGeom>
          <a:ln w="9525">
            <a:solidFill>
              <a:schemeClr val="accent1">
                <a:lumMod val="50000"/>
              </a:schemeClr>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1320800" y="8514301"/>
            <a:ext cx="7772400" cy="1239299"/>
          </a:xfrm>
          <a:prstGeom prst="rect">
            <a:avLst/>
          </a:prstGeom>
        </p:spPr>
        <p:txBody>
          <a:bodyPr wrap="square" lIns="130032" tIns="65017" rIns="130032" bIns="65017">
            <a:spAutoFit/>
          </a:bodyPr>
          <a:lstStyle/>
          <a:p>
            <a:pPr marL="1125909" lvl="1" defTabSz="1732166">
              <a:spcBef>
                <a:spcPct val="20000"/>
              </a:spcBef>
              <a:buClr>
                <a:schemeClr val="tx1">
                  <a:shade val="95000"/>
                </a:schemeClr>
              </a:buClr>
              <a:buSzPct val="65000"/>
              <a:defRPr/>
            </a:pPr>
            <a:r>
              <a:rPr lang="en-US" sz="1800" b="1" i="1" dirty="0">
                <a:solidFill>
                  <a:srgbClr val="FF0000"/>
                </a:solidFill>
                <a:latin typeface="Garamond" pitchFamily="18" charset="0"/>
              </a:rPr>
              <a:t>There are more African American men incarcerated in the US than the </a:t>
            </a:r>
            <a:r>
              <a:rPr lang="en-US" sz="1800" b="1" i="1" u="sng" dirty="0">
                <a:solidFill>
                  <a:srgbClr val="FF0000"/>
                </a:solidFill>
                <a:latin typeface="Garamond" pitchFamily="18" charset="0"/>
              </a:rPr>
              <a:t>total</a:t>
            </a:r>
            <a:r>
              <a:rPr lang="en-US" sz="1800" b="1" i="1" dirty="0">
                <a:solidFill>
                  <a:srgbClr val="FF0000"/>
                </a:solidFill>
                <a:latin typeface="Garamond" pitchFamily="18" charset="0"/>
              </a:rPr>
              <a:t> prison populations in India, Argentina, Canada, Lebanon, Japan, Germany, Finland, Israel and England combined.</a:t>
            </a:r>
          </a:p>
        </p:txBody>
      </p:sp>
    </p:spTree>
    <p:extLst>
      <p:ext uri="{BB962C8B-B14F-4D97-AF65-F5344CB8AC3E}">
        <p14:creationId xmlns:p14="http://schemas.microsoft.com/office/powerpoint/2010/main" val="226360093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A">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imerica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rgbClr val="CC0000"/>
            </a:solidFill>
            <a:effectLst/>
            <a:latin typeface="Trebuchet MS"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a:ln>
              <a:noFill/>
            </a:ln>
            <a:solidFill>
              <a:srgbClr val="CC0000"/>
            </a:solidFill>
            <a:effectLst/>
            <a:latin typeface="Trebuchet MS" pitchFamily="-110"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Primerica Theme1</Template>
  <TotalTime>837</TotalTime>
  <Words>2414</Words>
  <Application>Microsoft Office PowerPoint</Application>
  <PresentationFormat>Custom</PresentationFormat>
  <Paragraphs>185</Paragraphs>
  <Slides>7</Slides>
  <Notes>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vt:i4>
      </vt:variant>
    </vt:vector>
  </HeadingPairs>
  <TitlesOfParts>
    <vt:vector size="20" baseType="lpstr">
      <vt:lpstr>Arial</vt:lpstr>
      <vt:lpstr>Calibri</vt:lpstr>
      <vt:lpstr>Garamond</vt:lpstr>
      <vt:lpstr>Georgia</vt:lpstr>
      <vt:lpstr>Helvetica Neue</vt:lpstr>
      <vt:lpstr>Helvetica Neue Medium</vt:lpstr>
      <vt:lpstr>Trebuchet MS</vt:lpstr>
      <vt:lpstr>Wingdings</vt:lpstr>
      <vt:lpstr>Wingdings 2</vt:lpstr>
      <vt:lpstr>Urban AA</vt:lpstr>
      <vt:lpstr>Office Theme</vt:lpstr>
      <vt:lpstr>1_Office Theme</vt:lpstr>
      <vt:lpstr>Primerica Theme1</vt:lpstr>
      <vt:lpstr>PowerPoint Presentation</vt:lpstr>
      <vt:lpstr>PowerPoint Presentation</vt:lpstr>
      <vt:lpstr>PowerPoint Presentation</vt:lpstr>
      <vt:lpstr>PowerPoint Presentation</vt:lpstr>
      <vt:lpstr>AFRICAN AMERICANS ANNUALLY SPEND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Columbus</dc:creator>
  <cp:lastModifiedBy>Pollard</cp:lastModifiedBy>
  <cp:revision>93</cp:revision>
  <dcterms:modified xsi:type="dcterms:W3CDTF">2020-07-27T22:28:26Z</dcterms:modified>
</cp:coreProperties>
</file>