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6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02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44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5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0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2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4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4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0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9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5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6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90078-F3E0-4715-8DD5-06D75E65185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C243AA-CF52-43B5-90A4-73D4E1B4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02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enixpermits.net/" TargetMode="External"/><Relationship Id="rId2" Type="http://schemas.openxmlformats.org/officeDocument/2006/relationships/hyperlink" Target="mailto:Leodra@phoenixpermitservices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BFA0-51DA-4786-BEB5-E7410289E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Welcome!	 </a:t>
            </a:r>
            <a:br>
              <a:rPr lang="en-US" dirty="0"/>
            </a:br>
            <a:r>
              <a:rPr lang="en-US" dirty="0"/>
              <a:t>814 W. Jefferson  Rezoning to C-3  Z-50-20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3986A-3A08-4117-9EA9-DC51263AA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Rezoning of 814 W. Jefferson St Informational neighborhood meeting via Google Meets 6pm</a:t>
            </a:r>
          </a:p>
        </p:txBody>
      </p:sp>
    </p:spTree>
    <p:extLst>
      <p:ext uri="{BB962C8B-B14F-4D97-AF65-F5344CB8AC3E}">
        <p14:creationId xmlns:p14="http://schemas.microsoft.com/office/powerpoint/2010/main" val="262566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6244-9203-443B-B160-55F84D59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to Rezone from C-3 SP MOD to C-3 MOD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E9DD3-ECCA-4603-AA84-7D69F022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Property was rezoned previously for the special use pertaining to a bus repair or maintenance yard/shop</a:t>
            </a:r>
          </a:p>
          <a:p>
            <a:r>
              <a:rPr lang="en-US" dirty="0"/>
              <a:t>It has remained vacant for years</a:t>
            </a:r>
          </a:p>
          <a:p>
            <a:r>
              <a:rPr lang="en-US" dirty="0"/>
              <a:t>There are no proposed development plans for the site, owners wish to lease out the buildings for potential allowable uses for the two buildings under the C-3 MOD zoning.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8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405B-6D27-4D05-B4AA-B10E9D46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Pro’s 				vs 			Cons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3402D-4AC0-4738-98E4-2489080F9E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Approval of this zoning lifts the Special Permit and opens up the opportunities for other uses in the zoning classification. </a:t>
            </a:r>
          </a:p>
          <a:p>
            <a:r>
              <a:rPr lang="en-US" dirty="0"/>
              <a:t>Allows for business growth for the community, to serve the community. </a:t>
            </a:r>
          </a:p>
          <a:p>
            <a:r>
              <a:rPr lang="en-US" dirty="0"/>
              <a:t>Is in alignment with the General Plan for the area.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61C14-3928-4683-9DD8-8E78EA8DB9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There really are none.  The bus system is changing, the light rail has picked up a lot of that commute service and serving the downtown area. </a:t>
            </a:r>
          </a:p>
          <a:p>
            <a:r>
              <a:rPr lang="en-US" dirty="0"/>
              <a:t>Limits growth currently, doesn’t lend to small business or any other purpose.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9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49A0-A89F-44A6-823A-12C834DA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Existing Buildings</a:t>
            </a:r>
          </a:p>
        </p:txBody>
      </p:sp>
      <p:pic>
        <p:nvPicPr>
          <p:cNvPr id="6" name="Content Placeholder 5" descr="A sign on the side of a road&#10;&#10;Description automatically generated">
            <a:extLst>
              <a:ext uri="{FF2B5EF4-FFF2-40B4-BE49-F238E27FC236}">
                <a16:creationId xmlns:a16="http://schemas.microsoft.com/office/drawing/2014/main" id="{700CC65C-5FEE-4863-8E10-481AC0C975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Content Placeholder 7" descr="A large empty parking lot&#10;&#10;Description automatically generated">
            <a:extLst>
              <a:ext uri="{FF2B5EF4-FFF2-40B4-BE49-F238E27FC236}">
                <a16:creationId xmlns:a16="http://schemas.microsoft.com/office/drawing/2014/main" id="{1DEB2DA0-2CFC-471A-AE4D-594B998BB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73111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2B43-DD39-4548-BCD0-9639CE78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Zoning 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DA176-00EB-40E2-82C7-CF286944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15" y="1478313"/>
            <a:ext cx="7458635" cy="4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3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1CF3-F32F-4CF3-9F21-7DB6B004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approval makes sense….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83FAE-CB22-4208-9866-9782C01729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property has sat vacant since the bus business left. </a:t>
            </a:r>
          </a:p>
          <a:p>
            <a:r>
              <a:rPr lang="en-US" dirty="0"/>
              <a:t>Other small businesses have tried to get permits to open but could not with this Special Permit still attached to this property. </a:t>
            </a:r>
          </a:p>
          <a:p>
            <a:r>
              <a:rPr lang="en-US" dirty="0"/>
              <a:t>The neighborhood would benefit from having an occupied property eliminating blight, illegal dumping, illegal activity. </a:t>
            </a:r>
          </a:p>
          <a:p>
            <a:r>
              <a:rPr lang="en-US" dirty="0"/>
              <a:t>Providing a service or downtown office space or something that supports the  the growing downtown residential communities.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849F5-5629-49B1-95E2-6124563953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owner is in a “hold” position from doing any other kind of business with the SP still in place. </a:t>
            </a:r>
          </a:p>
          <a:p>
            <a:r>
              <a:rPr lang="en-US" dirty="0"/>
              <a:t>Promotes new business, new </a:t>
            </a:r>
            <a:r>
              <a:rPr lang="en-US" dirty="0" err="1"/>
              <a:t>oppoturnities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219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C304-4469-4FCE-8659-806CFB2A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support.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C8E60-E18A-49C1-8F8F-712B7BC54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feedback, questions, concerns….please contact me.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FC873-9960-4650-81B6-0182EDBFC12C}"/>
              </a:ext>
            </a:extLst>
          </p:cNvPr>
          <p:cNvSpPr txBox="1"/>
          <p:nvPr/>
        </p:nvSpPr>
        <p:spPr>
          <a:xfrm>
            <a:off x="2466363" y="1224793"/>
            <a:ext cx="5251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Leodra Bowdell</a:t>
            </a:r>
          </a:p>
          <a:p>
            <a:r>
              <a:rPr lang="en-US" dirty="0"/>
              <a:t>480-205-4828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Leodra@phoenixpermitservices.com</a:t>
            </a:r>
            <a:endParaRPr lang="en-US" dirty="0"/>
          </a:p>
          <a:p>
            <a:r>
              <a:rPr lang="en-US" dirty="0">
                <a:hlinkClick r:id="rId3"/>
              </a:rPr>
              <a:t>www.phoenixpermits.net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958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334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Welcome!   814 W. Jefferson  Rezoning to C-3  Z-50-20</vt:lpstr>
      <vt:lpstr>Request to Rezone from C-3 SP MOD to C-3 MOD   </vt:lpstr>
      <vt:lpstr>Pro’s     vs    Cons </vt:lpstr>
      <vt:lpstr>Existing Buildings</vt:lpstr>
      <vt:lpstr>Zoning Map</vt:lpstr>
      <vt:lpstr>Why approval makes sense….</vt:lpstr>
      <vt:lpstr>Thank you for your support.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 814 W. Jefferson  Rezoning to C-3</dc:title>
  <dc:creator>Leodra Bowdell</dc:creator>
  <cp:lastModifiedBy>Leodra Bowdell</cp:lastModifiedBy>
  <cp:revision>7</cp:revision>
  <dcterms:created xsi:type="dcterms:W3CDTF">2020-10-25T20:06:26Z</dcterms:created>
  <dcterms:modified xsi:type="dcterms:W3CDTF">2020-10-26T02:05:40Z</dcterms:modified>
</cp:coreProperties>
</file>