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5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5C925C-BE7F-4DD1-8F10-9732ADD994AE}" v="3" dt="2024-02-17T20:50:33.9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96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ne Scheer" userId="4ed90761-39fb-43d2-9481-43938253e689" providerId="ADAL" clId="{C75C925C-BE7F-4DD1-8F10-9732ADD994AE}"/>
    <pc:docChg chg="undo custSel modSld modMainMaster">
      <pc:chgData name="Kristine Scheer" userId="4ed90761-39fb-43d2-9481-43938253e689" providerId="ADAL" clId="{C75C925C-BE7F-4DD1-8F10-9732ADD994AE}" dt="2024-06-17T01:04:44.644" v="86" actId="1038"/>
      <pc:docMkLst>
        <pc:docMk/>
      </pc:docMkLst>
      <pc:sldChg chg="addSp modSp mod">
        <pc:chgData name="Kristine Scheer" userId="4ed90761-39fb-43d2-9481-43938253e689" providerId="ADAL" clId="{C75C925C-BE7F-4DD1-8F10-9732ADD994AE}" dt="2024-06-17T01:04:44.644" v="86" actId="1038"/>
        <pc:sldMkLst>
          <pc:docMk/>
          <pc:sldMk cId="3306497683" sldId="351"/>
        </pc:sldMkLst>
        <pc:spChg chg="mod">
          <ac:chgData name="Kristine Scheer" userId="4ed90761-39fb-43d2-9481-43938253e689" providerId="ADAL" clId="{C75C925C-BE7F-4DD1-8F10-9732ADD994AE}" dt="2024-06-17T01:04:43.261" v="83" actId="1037"/>
          <ac:spMkLst>
            <pc:docMk/>
            <pc:sldMk cId="3306497683" sldId="351"/>
            <ac:spMk id="4" creationId="{78870ECF-4B04-1742-6DB7-3255CCAAB53C}"/>
          </ac:spMkLst>
        </pc:spChg>
        <pc:spChg chg="mod">
          <ac:chgData name="Kristine Scheer" userId="4ed90761-39fb-43d2-9481-43938253e689" providerId="ADAL" clId="{C75C925C-BE7F-4DD1-8F10-9732ADD994AE}" dt="2024-06-17T01:04:44.644" v="86" actId="1038"/>
          <ac:spMkLst>
            <pc:docMk/>
            <pc:sldMk cId="3306497683" sldId="351"/>
            <ac:spMk id="8" creationId="{9D24509E-BB74-42FE-A9A8-F01572CD040C}"/>
          </ac:spMkLst>
        </pc:spChg>
        <pc:graphicFrameChg chg="mod modGraphic">
          <ac:chgData name="Kristine Scheer" userId="4ed90761-39fb-43d2-9481-43938253e689" providerId="ADAL" clId="{C75C925C-BE7F-4DD1-8F10-9732ADD994AE}" dt="2024-06-17T01:04:43.072" v="82" actId="20577"/>
          <ac:graphicFrameMkLst>
            <pc:docMk/>
            <pc:sldMk cId="3306497683" sldId="351"/>
            <ac:graphicFrameMk id="2" creationId="{C832E062-3522-7DE7-5B5D-A892EEB0FB44}"/>
          </ac:graphicFrameMkLst>
        </pc:graphicFrameChg>
        <pc:graphicFrameChg chg="add mod">
          <ac:chgData name="Kristine Scheer" userId="4ed90761-39fb-43d2-9481-43938253e689" providerId="ADAL" clId="{C75C925C-BE7F-4DD1-8F10-9732ADD994AE}" dt="2024-02-17T20:50:29.411" v="17"/>
          <ac:graphicFrameMkLst>
            <pc:docMk/>
            <pc:sldMk cId="3306497683" sldId="351"/>
            <ac:graphicFrameMk id="5" creationId="{205D15C5-6A75-0B36-6049-A0B92076AEFD}"/>
          </ac:graphicFrameMkLst>
        </pc:graphicFrameChg>
      </pc:sldChg>
      <pc:sldMasterChg chg="modSldLayout">
        <pc:chgData name="Kristine Scheer" userId="4ed90761-39fb-43d2-9481-43938253e689" providerId="ADAL" clId="{C75C925C-BE7F-4DD1-8F10-9732ADD994AE}" dt="2024-04-09T23:02:45.034" v="31" actId="1076"/>
        <pc:sldMasterMkLst>
          <pc:docMk/>
          <pc:sldMasterMk cId="851211957" sldId="2147483660"/>
        </pc:sldMasterMkLst>
        <pc:sldLayoutChg chg="modSp mod">
          <pc:chgData name="Kristine Scheer" userId="4ed90761-39fb-43d2-9481-43938253e689" providerId="ADAL" clId="{C75C925C-BE7F-4DD1-8F10-9732ADD994AE}" dt="2024-04-09T23:02:45.034" v="31" actId="1076"/>
          <pc:sldLayoutMkLst>
            <pc:docMk/>
            <pc:sldMasterMk cId="851211957" sldId="2147483660"/>
            <pc:sldLayoutMk cId="1679028073" sldId="2147483673"/>
          </pc:sldLayoutMkLst>
          <pc:picChg chg="mod">
            <ac:chgData name="Kristine Scheer" userId="4ed90761-39fb-43d2-9481-43938253e689" providerId="ADAL" clId="{C75C925C-BE7F-4DD1-8F10-9732ADD994AE}" dt="2024-04-09T23:02:45.034" v="31" actId="1076"/>
            <ac:picMkLst>
              <pc:docMk/>
              <pc:sldMasterMk cId="851211957" sldId="2147483660"/>
              <pc:sldLayoutMk cId="1679028073" sldId="2147483673"/>
              <ac:picMk id="3" creationId="{9D88273C-D491-88EF-42C1-69C39FA58335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D67A1-362E-4E72-8BC8-109046D942C7}" type="datetimeFigureOut">
              <a:rPr lang="en-US" smtClean="0"/>
              <a:t>6/16/2024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F4798-EEE2-471C-8203-D70F90DC9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48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E5FABD-26C8-4F74-B1E3-45BC91BC9D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 pitchFamily="34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0504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78276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68283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251646-93B5-B9D8-7807-A507CFAD44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58400" y="6084316"/>
            <a:ext cx="1676400" cy="60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9746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sea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46414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3556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rgbClr val="43467B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88273C-D491-88EF-42C1-69C39FA583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3840" y="6102096"/>
            <a:ext cx="1676400" cy="60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0280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614414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37753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58267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Blue_Triangle patch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05BCA9F-FC20-461D-9118-7EC2AC28D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175958" y="0"/>
            <a:ext cx="9016043" cy="6858000"/>
          </a:xfrm>
          <a:custGeom>
            <a:avLst/>
            <a:gdLst>
              <a:gd name="connsiteX0" fmla="*/ 5153328 w 9016043"/>
              <a:gd name="connsiteY0" fmla="*/ 0 h 6858000"/>
              <a:gd name="connsiteX1" fmla="*/ 9016043 w 9016043"/>
              <a:gd name="connsiteY1" fmla="*/ 0 h 6858000"/>
              <a:gd name="connsiteX2" fmla="*/ 9016043 w 9016043"/>
              <a:gd name="connsiteY2" fmla="*/ 6858000 h 6858000"/>
              <a:gd name="connsiteX3" fmla="*/ 0 w 9016043"/>
              <a:gd name="connsiteY3" fmla="*/ 6858000 h 6858000"/>
              <a:gd name="connsiteX4" fmla="*/ 5153328 w 9016043"/>
              <a:gd name="connsiteY4" fmla="*/ 681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16043" h="6858000">
                <a:moveTo>
                  <a:pt x="5153328" y="0"/>
                </a:moveTo>
                <a:lnTo>
                  <a:pt x="9016043" y="0"/>
                </a:lnTo>
                <a:lnTo>
                  <a:pt x="9016043" y="6858000"/>
                </a:lnTo>
                <a:lnTo>
                  <a:pt x="0" y="6858000"/>
                </a:lnTo>
                <a:lnTo>
                  <a:pt x="5153328" y="68183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11B77C-1B56-75B7-8A09-BE0003B123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58400" y="6084316"/>
            <a:ext cx="1676400" cy="60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6074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F869F17-9BF3-4974-956D-0CBCD60BA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501203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629399" y="2667000"/>
            <a:ext cx="5013959" cy="36607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654DBB0-1027-4E5D-B635-00F2F173A2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552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8135" y="1219199"/>
            <a:ext cx="7232465" cy="2732439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134" y="4069079"/>
            <a:ext cx="502266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4587781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Image_Top shape whit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01" y="112976"/>
            <a:ext cx="6858000" cy="6745024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E59725C5-1168-4A5F-B420-8E056201968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rot="5400000">
            <a:off x="5238089" y="208890"/>
            <a:ext cx="6745024" cy="6553200"/>
          </a:xfrm>
          <a:gradFill flip="none" rotWithShape="1">
            <a:gsLst>
              <a:gs pos="0">
                <a:schemeClr val="bg1"/>
              </a:gs>
              <a:gs pos="82000">
                <a:schemeClr val="bg1">
                  <a:alpha val="0"/>
                </a:schemeClr>
              </a:gs>
            </a:gsLst>
            <a:lin ang="16200000" scaled="1"/>
            <a:tileRect/>
          </a:gra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2667000"/>
            <a:ext cx="5775960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532AFA8-ADE4-4C3E-AF0A-235C724999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41374D-9132-D391-F32B-897D0BCFAE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36190" y="6339840"/>
            <a:ext cx="1227022" cy="441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4037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  <p15:guide id="3" pos="4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horizontal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11094718" cy="1757126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709677"/>
            <a:ext cx="11094717" cy="1500876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232B29A-2701-4A73-83CF-09E0AB1B2D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97319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8641" y="2667001"/>
            <a:ext cx="5775959" cy="3543552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53200" y="2667001"/>
            <a:ext cx="5090157" cy="3543552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1676400"/>
            <a:ext cx="10837333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A52166E-5DA9-4AA1-9355-E8DBFDD90A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457763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617492"/>
            <a:ext cx="9890759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9FF8476-DF8C-4276-8CF6-44BC91B88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408314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3735623"/>
            <a:ext cx="111099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1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446520" y="4617492"/>
            <a:ext cx="5212080" cy="1527048"/>
          </a:xfrm>
        </p:spPr>
        <p:txBody>
          <a:bodyPr lIns="91440" rIns="9144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C5AD12C-F7F6-431D-ABA4-F7E37CACE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15135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 Image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698" y="3735622"/>
            <a:ext cx="5013960" cy="2408917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38376498-C218-4EDB-8416-A59802EF2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39000" y="1981199"/>
            <a:ext cx="4389542" cy="4163339"/>
          </a:xfrm>
          <a:solidFill>
            <a:schemeClr val="bg1"/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E93A96C6-A4F2-43F1-A47D-0D52EF29954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589520" y="2286000"/>
            <a:ext cx="3688080" cy="358140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EC81B64-070E-43F3-BCB5-833AB965D6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3717925"/>
            <a:ext cx="914400" cy="93027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5893EC-1256-429B-9581-379342C23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693430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Image Multiple images Title Two column Content and 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0" y="4176259"/>
            <a:ext cx="4343400" cy="1968280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3278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96DE17A8-F4B7-4571-A6E8-FD28BA425B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42834" y="1066801"/>
            <a:ext cx="3505199" cy="50777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9D9A0502-98A2-467D-BE1C-CE8391C73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191000" y="4343400"/>
            <a:ext cx="2743200" cy="180113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8298DB4E-3B92-4CA4-852A-9F647E7219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191000" y="1066801"/>
            <a:ext cx="2743200" cy="3126023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E528B4D-15E8-4161-96F7-75D0217AD2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521724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with 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112976"/>
            <a:ext cx="12191999" cy="67450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67066A-9B9E-468B-97C6-94BF615FA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2AF7E6-6C19-4A41-BFA5-44C4F2A3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680627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C59837-0A86-4467-BB38-E2AC882F3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857779-E765-4EC2-825C-B8E41285A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51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60E4B4-5385-59F9-5AB8-795A653195D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58400" y="6084316"/>
            <a:ext cx="1676400" cy="60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9264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61801" y="1189969"/>
            <a:ext cx="4389542" cy="4677431"/>
          </a:xfrm>
          <a:solidFill>
            <a:schemeClr val="bg1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612321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Important Content</a:t>
            </a:r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AE16EF6-8987-4193-B346-1BEA14401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2D4840-4EB5-4438-9A16-D0006A68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6413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19147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50D09E5B-B146-4D08-82EC-846DD89B0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0462" y="0"/>
            <a:ext cx="9931338" cy="6823040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2" name="Text Placeholder 16">
            <a:extLst>
              <a:ext uri="{FF2B5EF4-FFF2-40B4-BE49-F238E27FC236}">
                <a16:creationId xmlns:a16="http://schemas.microsoft.com/office/drawing/2014/main" id="{88940597-2E9A-4141-B2D0-C488487F1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400" y="0"/>
            <a:ext cx="50863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90600" y="609600"/>
            <a:ext cx="7429500" cy="56388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905000"/>
            <a:ext cx="5864382" cy="22752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EA44EEDB-C599-41AA-9D84-D53811C28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0896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FE574478-76DE-4613-8FBD-36B353081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8391" y="0"/>
            <a:ext cx="63502" cy="6858000"/>
          </a:xfrm>
          <a:solidFill>
            <a:schemeClr val="accent2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18608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7C4BA0D-DEC0-450E-8F4D-B0E6D2D7D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6932398-C947-4474-88D6-4117EC39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2269" y="1189969"/>
            <a:ext cx="4389542" cy="4677431"/>
          </a:xfrm>
          <a:solidFill>
            <a:schemeClr val="accent2">
              <a:alpha val="88000"/>
            </a:schemeClr>
          </a:solidFill>
          <a:ln w="28575">
            <a:solidFill>
              <a:schemeClr val="accent2"/>
            </a:solidFill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DA84E-9F5D-4D50-8133-68FB098D7135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902789" y="1494770"/>
            <a:ext cx="3688080" cy="3915430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Important Content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AC89BA5-7D71-4838-92DC-A9DD44EC05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614DBA-0879-4C83-B4B4-EECB085A2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4419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57224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527803" y="4021648"/>
            <a:ext cx="5090157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527803" y="3429000"/>
            <a:ext cx="5090157" cy="424732"/>
          </a:xfrm>
          <a:noFill/>
        </p:spPr>
        <p:txBody>
          <a:bodyPr wrap="square" lIns="91440" rIns="91440">
            <a:sp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527803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C94646A1-59D8-49D7-B0E1-B7771AB22D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129094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ubtitle Content and half Image_Top shap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2E79C3B8-3CB6-4D76-8182-4489C35C869A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35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0CBC5711-960A-4093-BF8D-E1FB5C4179A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5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6C4C965C-0B8E-48F5-AAAC-C3237DCB29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358640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F4C1E55C-86D8-4053-9865-59D5B4F8A350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168640" y="4021648"/>
            <a:ext cx="3474720" cy="1884265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3B68B60C-9D86-4961-A5CE-AB650CA3364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168640" y="3429000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AFE200E7-D3F0-41C3-92B0-E09677035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8168336" y="2423061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20633DF-6AFD-4B07-9AFD-09317A9CC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971257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2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38400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4391622"/>
            <a:ext cx="5901458" cy="975260"/>
          </a:xfrm>
        </p:spPr>
        <p:txBody>
          <a:bodyPr lIns="91440" rIns="91440" anchor="ctr">
            <a:noAutofit/>
          </a:bodyPr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4666886"/>
            <a:ext cx="3474720" cy="424732"/>
          </a:xfrm>
          <a:noFill/>
        </p:spPr>
        <p:txBody>
          <a:bodyPr wrap="square" lIns="91440" rIns="91440">
            <a:no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4517480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235118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562600" y="2423061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713664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48944" y="2564258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562600" y="3556396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524000" y="3846999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548944" y="3697593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5562600" y="4689732"/>
            <a:ext cx="5901458" cy="1005939"/>
          </a:xfrm>
        </p:spPr>
        <p:txBody>
          <a:bodyPr lIns="91440" rIns="91440"/>
          <a:lstStyle>
            <a:lvl1pPr>
              <a:defRPr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4000" y="4980335"/>
            <a:ext cx="3810000" cy="424732"/>
          </a:xfrm>
          <a:noFill/>
        </p:spPr>
        <p:txBody>
          <a:bodyPr wrap="square" lIns="91440" rIns="91440" anchor="ctr">
            <a:spAutoFit/>
          </a:bodyPr>
          <a:lstStyle>
            <a:lvl1pPr marL="0" indent="0">
              <a:buNone/>
              <a:defRPr sz="24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548944" y="4830929"/>
            <a:ext cx="711197" cy="723544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</p:spTree>
    <p:extLst>
      <p:ext uri="{BB962C8B-B14F-4D97-AF65-F5344CB8AC3E}">
        <p14:creationId xmlns:p14="http://schemas.microsoft.com/office/powerpoint/2010/main" val="18133480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Icon Content 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151214" y="2035302"/>
            <a:ext cx="4312844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4840" y="2280181"/>
            <a:ext cx="49377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7CF37DF-A8A3-42D8-BAFE-0F56DCEC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756426" y="1935993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36B305EA-E44E-48DA-922F-20D8D3496709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6071132" y="3576256"/>
            <a:ext cx="5392925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038D7323-C655-4E9F-A5C0-AE44AF90708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8640" y="3846999"/>
            <a:ext cx="40233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79C998E-1F82-4AC1-AD39-82F45A05C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774508" y="350281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3FD6DDB9-4D92-43F8-B746-ABBAB109CA1E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949699" y="5117210"/>
            <a:ext cx="6514359" cy="914490"/>
          </a:xfrm>
        </p:spPr>
        <p:txBody>
          <a:bodyPr lIns="91440" rIns="91440" anchor="ctr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Description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13E2F95F-BD26-4AA8-941E-3993C9F1DBB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8641" y="5362089"/>
            <a:ext cx="2956560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r">
              <a:buNone/>
              <a:defRPr sz="20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68F52DD2-B3F0-4652-8C7B-96406F99F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80392" y="5017901"/>
            <a:ext cx="1094116" cy="111310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Icon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9F57DF2-7AB9-4D3A-AADE-E93D5621B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D5AA7B-8F42-3F56-F678-B61620F5CC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36190" y="6339840"/>
            <a:ext cx="1227022" cy="441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5818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2018097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6B9C406-BFD3-481F-9B48-3DCA3A330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7518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AF3D50D-B3D8-4A41-84D8-4BE250D1B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9485696" y="5181600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33401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1</a:t>
            </a:r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6321F101-EC7B-4128-A7FA-373AC507D3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2672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2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229667AF-39CB-43E6-8D30-A2DDF8365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001000" y="2057401"/>
            <a:ext cx="3657599" cy="2762808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 3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864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EB4CA538-2AD9-458A-B582-2FBFEAF60CF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672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35" name="Text Placeholder 7">
            <a:extLst>
              <a:ext uri="{FF2B5EF4-FFF2-40B4-BE49-F238E27FC236}">
                <a16:creationId xmlns:a16="http://schemas.microsoft.com/office/drawing/2014/main" id="{857C263B-EA99-4350-84C0-08B9746AEC0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01000" y="5542992"/>
            <a:ext cx="36423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</p:spTree>
    <p:extLst>
      <p:ext uri="{BB962C8B-B14F-4D97-AF65-F5344CB8AC3E}">
        <p14:creationId xmlns:p14="http://schemas.microsoft.com/office/powerpoint/2010/main" val="37860607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4884FC-8C22-42B9-9E84-2B12AC733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1751397" y="5027659"/>
            <a:ext cx="688207" cy="0"/>
          </a:xfrm>
          <a:prstGeom prst="line">
            <a:avLst/>
          </a:prstGeom>
          <a:ln w="5715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401DA1-CBDE-40D5-856F-25C28280F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23902" y="2057402"/>
            <a:ext cx="2743197" cy="2743198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25C62A5-1A39-471E-B819-35EB9F8B0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1021" y="5307558"/>
            <a:ext cx="3108959" cy="424732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2FD9C5C0-2B13-4BD9-BA25-5F692DE9E82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1021" y="5688559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971D9F8-CAE6-4680-A029-F96D0F1441FD}"/>
              </a:ext>
            </a:extLst>
          </p:cNvPr>
          <p:cNvCxnSpPr>
            <a:cxnSpLocks/>
          </p:cNvCxnSpPr>
          <p:nvPr userDrawn="1"/>
        </p:nvCxnSpPr>
        <p:spPr>
          <a:xfrm flipH="1">
            <a:off x="3907846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1598D0-210A-4FC8-9A7B-BFA0921CF2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536511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606439E2-68F5-46DF-9799-ABBEBECFD3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906013" y="2754546"/>
            <a:ext cx="3254399" cy="2828600"/>
            <a:chOff x="4431264" y="2199060"/>
            <a:chExt cx="3363136" cy="2828600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95E9585-55FC-4C03-8122-DED9B077D9F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2403E01-A7A9-4801-84C2-A2B3D9B7F577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BDA24073-E1E8-43FF-B135-B2947B9722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19" hasCustomPrompt="1"/>
          </p:nvPr>
        </p:nvSpPr>
        <p:spPr>
          <a:xfrm>
            <a:off x="5426747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DAD1D946-AD65-4E2D-A739-D93BA1AC1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20" hasCustomPrompt="1"/>
          </p:nvPr>
        </p:nvSpPr>
        <p:spPr>
          <a:xfrm>
            <a:off x="4408933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036FD13F-5CDF-4A6F-A890-1F23EA5902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type="pic" sz="quarter" idx="21" hasCustomPrompt="1"/>
          </p:nvPr>
        </p:nvSpPr>
        <p:spPr>
          <a:xfrm>
            <a:off x="6458832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EA974DF-48E5-46E7-9453-8A47028BC5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036660" y="2747071"/>
            <a:ext cx="2160050" cy="283607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A85692E-DBD5-4FD7-95CA-849C10263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8665325" y="3617080"/>
            <a:ext cx="0" cy="10972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06422F5-A2F2-43D5-84EE-F875A28A72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034827" y="2754546"/>
            <a:ext cx="3254399" cy="2828600"/>
            <a:chOff x="4431264" y="2199060"/>
            <a:chExt cx="3363136" cy="2828600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BDD12EB-7EFD-4370-A7C6-9E57D6A7C6DF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7227429" y="1632088"/>
              <a:ext cx="0" cy="1133943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5D1AAC8-713E-418F-B7B4-27B58BDFD77C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4950988" y="4507936"/>
              <a:ext cx="0" cy="1039447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DEE070FD-95C9-4396-B429-69E1E14E3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555561" y="366329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Picture Placeholder 8">
            <a:extLst>
              <a:ext uri="{FF2B5EF4-FFF2-40B4-BE49-F238E27FC236}">
                <a16:creationId xmlns:a16="http://schemas.microsoft.com/office/drawing/2014/main" id="{5A9E7D40-35C3-4F7D-AAB6-D4168037C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537747" y="5090164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3" name="Picture Placeholder 8">
            <a:extLst>
              <a:ext uri="{FF2B5EF4-FFF2-40B4-BE49-F238E27FC236}">
                <a16:creationId xmlns:a16="http://schemas.microsoft.com/office/drawing/2014/main" id="{13CB6343-C37E-4656-A566-EA9A3A1B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587646" y="2223786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4" name="Text Placeholder 7">
            <a:extLst>
              <a:ext uri="{FF2B5EF4-FFF2-40B4-BE49-F238E27FC236}">
                <a16:creationId xmlns:a16="http://schemas.microsoft.com/office/drawing/2014/main" id="{847B0A6E-95FE-4876-8783-F2D69813E0D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595850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4E9CD2A8-E96D-45CF-B252-F6F8267FF34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557415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1AE8BBFE-01C4-4028-9B89-8D3A005A4B8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564282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7" name="Text Placeholder 7">
            <a:extLst>
              <a:ext uri="{FF2B5EF4-FFF2-40B4-BE49-F238E27FC236}">
                <a16:creationId xmlns:a16="http://schemas.microsoft.com/office/drawing/2014/main" id="{49C15349-435A-457E-9835-D4345AD3ED9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727786" y="264360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06DC437D-C5F6-49FA-8BF0-932297827EA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689351" y="4083115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9DB16E7F-EE86-4AF9-871B-5614FE2D442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696218" y="5509983"/>
            <a:ext cx="1311814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831549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960064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8864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88864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46423" y="665228"/>
            <a:ext cx="0" cy="740664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8112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5204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204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6400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3492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3492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544977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15904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5904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7259523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8794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968794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9066634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775905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775905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6443838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596641" y="1981200"/>
            <a:ext cx="1523993" cy="1523994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25441" y="2618469"/>
            <a:ext cx="3108959" cy="424732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25441" y="2999470"/>
            <a:ext cx="3108959" cy="323629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112012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0527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8815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69127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501029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8308140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10115251" y="3865629"/>
            <a:ext cx="1005836" cy="100583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5114385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5346798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18300628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_Deep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20378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Org Chart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DBF2FB3-2A18-4DFA-BE67-CBEB45084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0CE973A6-10E7-4E33-AA8B-7240F9197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48934421-B8F7-41B6-9EC4-5E3C49742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178095" y="1905000"/>
            <a:ext cx="1255400" cy="1255400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BACF049-4E3E-418D-9DB0-9D63BDDD25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01136" y="2288331"/>
            <a:ext cx="3108959" cy="290097"/>
          </a:xfrm>
          <a:noFill/>
        </p:spPr>
        <p:txBody>
          <a:bodyPr wrap="square" lIns="91440" rIns="91440" anchor="ctr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ADD TEXT 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EFE2AF5B-D21D-4FE5-932F-F2989F6E01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01136" y="2566041"/>
            <a:ext cx="3108959" cy="221043"/>
          </a:xfrm>
          <a:noFill/>
        </p:spPr>
        <p:txBody>
          <a:bodyPr wrap="square" lIns="91440" rIns="91440" anchor="t"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6B4E82-4E92-438C-9DBD-FDAC98DB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-670561"/>
            <a:ext cx="0" cy="896112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5C2A05E4-0266-470B-94B6-0EA500EFD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10984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B705CE2-63BB-44EF-9494-D7197888F26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620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91C9BD3E-CCA7-4ADF-83CB-175C316AEA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620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C756ECA-27F0-4309-A411-2021931A3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29272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0" name="Text Placeholder 7">
            <a:extLst>
              <a:ext uri="{FF2B5EF4-FFF2-40B4-BE49-F238E27FC236}">
                <a16:creationId xmlns:a16="http://schemas.microsoft.com/office/drawing/2014/main" id="{BCC1B1EE-9270-494A-B26E-3E810517012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5908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621D9997-09EF-468A-A3A6-7C2705CF175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5908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CC2A50A3-3A8F-469D-B16E-A06FD4C2A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473699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065EDDEE-214F-4148-8B8C-0BA5AEF765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440055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520C0E2F-F27A-44AC-BB9A-74F62BEC575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0055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ADC5446D-3469-43DA-ACE3-2AEC5B903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3" hasCustomPrompt="1"/>
          </p:nvPr>
        </p:nvSpPr>
        <p:spPr>
          <a:xfrm>
            <a:off x="6546749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4BF91944-817D-4080-9FC7-1C01D3C52F7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10300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B6FC5678-B04A-4631-9DFF-776737E9C8A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10300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BF024C2A-A070-4BF1-BA78-8FDD47DE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6" hasCustomPrompt="1"/>
          </p:nvPr>
        </p:nvSpPr>
        <p:spPr>
          <a:xfrm>
            <a:off x="8353860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2D75690-3F0F-4257-84B4-90CB4E6BB7E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17411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0" name="Text Placeholder 7">
            <a:extLst>
              <a:ext uri="{FF2B5EF4-FFF2-40B4-BE49-F238E27FC236}">
                <a16:creationId xmlns:a16="http://schemas.microsoft.com/office/drawing/2014/main" id="{FC3E89DF-7D8F-458A-910F-B06B607998A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017411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49030BC1-7B5E-4BBD-AB44-8615DCFD4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39" hasCustomPrompt="1"/>
          </p:nvPr>
        </p:nvSpPr>
        <p:spPr>
          <a:xfrm>
            <a:off x="10160971" y="3352800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2" name="Text Placeholder 7">
            <a:extLst>
              <a:ext uri="{FF2B5EF4-FFF2-40B4-BE49-F238E27FC236}">
                <a16:creationId xmlns:a16="http://schemas.microsoft.com/office/drawing/2014/main" id="{10ED1CED-11B2-4927-93A4-CE47939F0A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24522" y="4327380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39E2E141-317E-41F9-853F-B96493C8FB9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824522" y="4497392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69BD202-1C38-47A5-8B06-0AADB78AA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6165169" y="2642433"/>
            <a:ext cx="0" cy="5564151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Picture Placeholder 8">
            <a:extLst>
              <a:ext uri="{FF2B5EF4-FFF2-40B4-BE49-F238E27FC236}">
                <a16:creationId xmlns:a16="http://schemas.microsoft.com/office/drawing/2014/main" id="{68CF0B9D-069C-46BA-9B77-7BDE114F3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45" hasCustomPrompt="1"/>
          </p:nvPr>
        </p:nvSpPr>
        <p:spPr>
          <a:xfrm>
            <a:off x="29272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9" name="Text Placeholder 7">
            <a:extLst>
              <a:ext uri="{FF2B5EF4-FFF2-40B4-BE49-F238E27FC236}">
                <a16:creationId xmlns:a16="http://schemas.microsoft.com/office/drawing/2014/main" id="{6EB5CB55-9BF0-4309-AA93-9540CDA1CE2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5908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0" name="Text Placeholder 7">
            <a:extLst>
              <a:ext uri="{FF2B5EF4-FFF2-40B4-BE49-F238E27FC236}">
                <a16:creationId xmlns:a16="http://schemas.microsoft.com/office/drawing/2014/main" id="{184A6FF6-89E5-41B3-83AD-E1F1AC1C7187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25908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65909E03-0C86-44C4-9260-484E8CF63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48" hasCustomPrompt="1"/>
          </p:nvPr>
        </p:nvSpPr>
        <p:spPr>
          <a:xfrm>
            <a:off x="473699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2" name="Text Placeholder 7">
            <a:extLst>
              <a:ext uri="{FF2B5EF4-FFF2-40B4-BE49-F238E27FC236}">
                <a16:creationId xmlns:a16="http://schemas.microsoft.com/office/drawing/2014/main" id="{0D08C690-4C72-47C4-ADBC-6DBFC463FC3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40055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EBB122E-6E5D-4B48-91C0-C6EB8BA3D2D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40055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4" name="Picture Placeholder 8">
            <a:extLst>
              <a:ext uri="{FF2B5EF4-FFF2-40B4-BE49-F238E27FC236}">
                <a16:creationId xmlns:a16="http://schemas.microsoft.com/office/drawing/2014/main" id="{A968314E-9F6B-4D90-BC2A-C5BB6AC70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51" hasCustomPrompt="1"/>
          </p:nvPr>
        </p:nvSpPr>
        <p:spPr>
          <a:xfrm>
            <a:off x="6546749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5" name="Text Placeholder 7">
            <a:extLst>
              <a:ext uri="{FF2B5EF4-FFF2-40B4-BE49-F238E27FC236}">
                <a16:creationId xmlns:a16="http://schemas.microsoft.com/office/drawing/2014/main" id="{98FF5C01-8CE1-475F-A59A-011328494FC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6210300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6" name="Text Placeholder 7">
            <a:extLst>
              <a:ext uri="{FF2B5EF4-FFF2-40B4-BE49-F238E27FC236}">
                <a16:creationId xmlns:a16="http://schemas.microsoft.com/office/drawing/2014/main" id="{DC690F93-088F-498C-9B26-2DCE00A1145F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210300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  <p:sp>
        <p:nvSpPr>
          <p:cNvPr id="47" name="Picture Placeholder 8">
            <a:extLst>
              <a:ext uri="{FF2B5EF4-FFF2-40B4-BE49-F238E27FC236}">
                <a16:creationId xmlns:a16="http://schemas.microsoft.com/office/drawing/2014/main" id="{1D462CE1-BEE9-45C4-AB54-354D05E69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sz="quarter" idx="54" hasCustomPrompt="1"/>
          </p:nvPr>
        </p:nvSpPr>
        <p:spPr>
          <a:xfrm>
            <a:off x="8353860" y="4967309"/>
            <a:ext cx="914396" cy="914396"/>
          </a:xfrm>
          <a:prstGeom prst="ellipse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rIns="0" anchor="ctr">
            <a:normAutofit/>
          </a:bodyPr>
          <a:lstStyle>
            <a:lvl1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48" name="Text Placeholder 7">
            <a:extLst>
              <a:ext uri="{FF2B5EF4-FFF2-40B4-BE49-F238E27FC236}">
                <a16:creationId xmlns:a16="http://schemas.microsoft.com/office/drawing/2014/main" id="{9FA2731A-D1B2-4144-8373-12B9313F9BF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8017411" y="5988389"/>
            <a:ext cx="1587295" cy="166199"/>
          </a:xfrm>
          <a:noFill/>
        </p:spPr>
        <p:txBody>
          <a:bodyPr wrap="square" lIns="0" tIns="0" rIns="0" bIns="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1">
                <a:solidFill>
                  <a:schemeClr val="accent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49" name="Text Placeholder 7">
            <a:extLst>
              <a:ext uri="{FF2B5EF4-FFF2-40B4-BE49-F238E27FC236}">
                <a16:creationId xmlns:a16="http://schemas.microsoft.com/office/drawing/2014/main" id="{F61DF59D-6B27-4EC6-A151-0F9B99DC8051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017411" y="6158401"/>
            <a:ext cx="1587295" cy="166199"/>
          </a:xfrm>
          <a:noFill/>
        </p:spPr>
        <p:txBody>
          <a:bodyPr wrap="square" lIns="0" tIns="0" rIns="0" bIns="0" anchor="t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1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21503007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ide patch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24AA86D-A811-42CE-8C83-8053DFC66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8329286 w 8329286"/>
              <a:gd name="connsiteY2" fmla="*/ 68183 h 6858000"/>
              <a:gd name="connsiteX3" fmla="*/ 3175958 w 8329286"/>
              <a:gd name="connsiteY3" fmla="*/ 6858000 h 6858000"/>
              <a:gd name="connsiteX4" fmla="*/ 0 w 8329286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8329286" y="68183"/>
                </a:lnTo>
                <a:lnTo>
                  <a:pt x="317595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lIns="91440"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0693782-2388-4647-A185-375373970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9314C5F-7D40-40CF-8951-9660A5AC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284663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60634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Caption Content_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62484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962400"/>
            <a:ext cx="4114800" cy="19812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114800"/>
            <a:ext cx="4876800" cy="137160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381000" y="4840091"/>
            <a:ext cx="1219200" cy="225818"/>
          </a:xfr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5029200" y="4840092"/>
            <a:ext cx="1219200" cy="225818"/>
          </a:xfrm>
          <a:solidFill>
            <a:schemeClr val="accent5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87023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0568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251941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7B86D83E-A097-4B71-82C6-197A18DD3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10104322" y="3587303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A2552DEC-1A1C-4055-B5AF-D7C79652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5750" y="0"/>
            <a:ext cx="11620500" cy="6591300"/>
          </a:xfrm>
          <a:solidFill>
            <a:schemeClr val="accent5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679192"/>
            <a:ext cx="9963150" cy="1499616"/>
          </a:xfrm>
          <a:noFill/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565D4960-2277-429C-B87B-0801453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2679192"/>
            <a:ext cx="533400" cy="1499616"/>
          </a:xfrm>
          <a:solidFill>
            <a:schemeClr val="accent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322498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489EE1C9-68AE-4BDD-B34C-9DE809C4DD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1999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>
              <a:alpha val="84000"/>
            </a:schemeClr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6" name="Text Placeholder 16">
            <a:extLst>
              <a:ext uri="{FF2B5EF4-FFF2-40B4-BE49-F238E27FC236}">
                <a16:creationId xmlns:a16="http://schemas.microsoft.com/office/drawing/2014/main" id="{9F89ADF8-2320-4EC3-98EA-5CB618A52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0"/>
            <a:ext cx="6781800" cy="6324600"/>
          </a:xfrm>
          <a:solidFill>
            <a:schemeClr val="tx2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825" y="2265916"/>
            <a:ext cx="5314950" cy="3488998"/>
          </a:xfrm>
          <a:noFill/>
        </p:spPr>
        <p:txBody>
          <a:bodyPr anchor="b">
            <a:norm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4D12B-58A6-47D1-9B2D-697AB265C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10526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2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3FC1AA-8591-43A1-9962-1599E1A8AB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46939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1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160B2D8-3756-4781-A8DD-692C3F8959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144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_DeepYellow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63809" y="1905000"/>
            <a:ext cx="5864382" cy="2275238"/>
          </a:xfrm>
        </p:spPr>
        <p:txBody>
          <a:bodyPr anchor="t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9707" y="4297679"/>
            <a:ext cx="4072586" cy="1463040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56038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5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EDA9EB-20CE-4EA1-9720-40FBEB456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51646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E015B08-6C1F-4B1F-8038-D3C209BA0D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5378958"/>
            <a:ext cx="12191999" cy="1479041"/>
          </a:xfrm>
          <a:custGeom>
            <a:avLst/>
            <a:gdLst>
              <a:gd name="connsiteX0" fmla="*/ 8243540 w 12191999"/>
              <a:gd name="connsiteY0" fmla="*/ 0 h 1479041"/>
              <a:gd name="connsiteX1" fmla="*/ 12191999 w 12191999"/>
              <a:gd name="connsiteY1" fmla="*/ 0 h 1479041"/>
              <a:gd name="connsiteX2" fmla="*/ 12191999 w 12191999"/>
              <a:gd name="connsiteY2" fmla="*/ 1479041 h 1479041"/>
              <a:gd name="connsiteX3" fmla="*/ 0 w 12191999"/>
              <a:gd name="connsiteY3" fmla="*/ 1479041 h 1479041"/>
              <a:gd name="connsiteX4" fmla="*/ 0 w 12191999"/>
              <a:gd name="connsiteY4" fmla="*/ 344224 h 1479041"/>
              <a:gd name="connsiteX5" fmla="*/ 7982281 w 12191999"/>
              <a:gd name="connsiteY5" fmla="*/ 344224 h 1479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1999" h="1479041">
                <a:moveTo>
                  <a:pt x="8243540" y="0"/>
                </a:moveTo>
                <a:lnTo>
                  <a:pt x="12191999" y="0"/>
                </a:lnTo>
                <a:lnTo>
                  <a:pt x="12191999" y="1479041"/>
                </a:lnTo>
                <a:lnTo>
                  <a:pt x="0" y="1479041"/>
                </a:lnTo>
                <a:lnTo>
                  <a:pt x="0" y="344224"/>
                </a:lnTo>
                <a:lnTo>
                  <a:pt x="7982281" y="344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222F077-B5D5-442D-BB60-47BE1094D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0" y="0"/>
            <a:ext cx="12192000" cy="5723182"/>
          </a:xfrm>
          <a:custGeom>
            <a:avLst/>
            <a:gdLst>
              <a:gd name="connsiteX0" fmla="*/ 0 w 12192000"/>
              <a:gd name="connsiteY0" fmla="*/ 0 h 5723182"/>
              <a:gd name="connsiteX1" fmla="*/ 12192000 w 12192000"/>
              <a:gd name="connsiteY1" fmla="*/ 0 h 5723182"/>
              <a:gd name="connsiteX2" fmla="*/ 12192000 w 12192000"/>
              <a:gd name="connsiteY2" fmla="*/ 5378958 h 5723182"/>
              <a:gd name="connsiteX3" fmla="*/ 8243540 w 12192000"/>
              <a:gd name="connsiteY3" fmla="*/ 5378958 h 5723182"/>
              <a:gd name="connsiteX4" fmla="*/ 7982281 w 12192000"/>
              <a:gd name="connsiteY4" fmla="*/ 5723182 h 5723182"/>
              <a:gd name="connsiteX5" fmla="*/ 0 w 12192000"/>
              <a:gd name="connsiteY5" fmla="*/ 5723182 h 5723182"/>
              <a:gd name="connsiteX6" fmla="*/ 0 w 12192000"/>
              <a:gd name="connsiteY6" fmla="*/ 5378958 h 5723182"/>
              <a:gd name="connsiteX7" fmla="*/ 0 w 12192000"/>
              <a:gd name="connsiteY7" fmla="*/ 5265982 h 5723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23182">
                <a:moveTo>
                  <a:pt x="0" y="0"/>
                </a:moveTo>
                <a:lnTo>
                  <a:pt x="12192000" y="0"/>
                </a:lnTo>
                <a:lnTo>
                  <a:pt x="12192000" y="5378958"/>
                </a:lnTo>
                <a:lnTo>
                  <a:pt x="8243540" y="5378958"/>
                </a:lnTo>
                <a:lnTo>
                  <a:pt x="7982281" y="5723182"/>
                </a:lnTo>
                <a:lnTo>
                  <a:pt x="0" y="5723182"/>
                </a:lnTo>
                <a:lnTo>
                  <a:pt x="0" y="5378958"/>
                </a:lnTo>
                <a:lnTo>
                  <a:pt x="0" y="5265982"/>
                </a:lnTo>
                <a:close/>
              </a:path>
            </a:pathLst>
          </a:custGeom>
          <a:solidFill>
            <a:schemeClr val="accent6"/>
          </a:solidFill>
          <a:effectLst>
            <a:outerShdw blurRad="152400" dist="38100" dir="2700000" algn="tl" rotWithShape="0">
              <a:prstClr val="black">
                <a:alpha val="66000"/>
              </a:prst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E942B-4297-4570-B120-E2ACA52D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049" y="990600"/>
            <a:ext cx="9144000" cy="2590800"/>
          </a:xfrm>
          <a:noFill/>
        </p:spPr>
        <p:txBody>
          <a:bodyPr anchor="t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4E78EDD8-13BF-4551-BD7B-C04131A68B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33984"/>
            <a:ext cx="304800" cy="1499616"/>
          </a:xfrm>
          <a:solidFill>
            <a:schemeClr val="bg1"/>
          </a:solidFill>
          <a:effectLst/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0033509-FE6E-46FC-85C8-B777FBA2F1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34598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4016877F-9863-4CBC-B4AF-D4764DBA6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81099" y="457200"/>
            <a:ext cx="8128343" cy="6248400"/>
          </a:xfrm>
          <a:custGeom>
            <a:avLst/>
            <a:gdLst>
              <a:gd name="connsiteX0" fmla="*/ 0 w 8128343"/>
              <a:gd name="connsiteY0" fmla="*/ 0 h 6248400"/>
              <a:gd name="connsiteX1" fmla="*/ 8128343 w 8128343"/>
              <a:gd name="connsiteY1" fmla="*/ 0 h 6248400"/>
              <a:gd name="connsiteX2" fmla="*/ 8128343 w 8128343"/>
              <a:gd name="connsiteY2" fmla="*/ 3258609 h 6248400"/>
              <a:gd name="connsiteX3" fmla="*/ 5858354 w 8128343"/>
              <a:gd name="connsiteY3" fmla="*/ 6248400 h 6248400"/>
              <a:gd name="connsiteX4" fmla="*/ 0 w 8128343"/>
              <a:gd name="connsiteY4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343" h="6248400">
                <a:moveTo>
                  <a:pt x="0" y="0"/>
                </a:moveTo>
                <a:lnTo>
                  <a:pt x="8128343" y="0"/>
                </a:lnTo>
                <a:lnTo>
                  <a:pt x="8128343" y="3258609"/>
                </a:lnTo>
                <a:lnTo>
                  <a:pt x="5858354" y="6248400"/>
                </a:lnTo>
                <a:lnTo>
                  <a:pt x="0" y="6248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buNone/>
              <a:defRPr lang="en-GB" sz="1800" dirty="0">
                <a:solidFill>
                  <a:schemeClr val="lt1">
                    <a:alpha val="0"/>
                  </a:schemeClr>
                </a:solidFill>
              </a:defRPr>
            </a:lvl1pPr>
          </a:lstStyle>
          <a:p>
            <a:pPr marL="0" lvl="0" algn="ctr"/>
            <a:r>
              <a:rPr lang="en-US" noProof="0"/>
              <a:t>I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70D0C4-1F90-4B84-B84E-8285FA0A01B0}"/>
              </a:ext>
            </a:extLst>
          </p:cNvPr>
          <p:cNvSpPr/>
          <p:nvPr userDrawn="1"/>
        </p:nvSpPr>
        <p:spPr>
          <a:xfrm rot="2232448">
            <a:off x="9455741" y="-926244"/>
            <a:ext cx="131438" cy="8710488"/>
          </a:xfrm>
          <a:custGeom>
            <a:avLst/>
            <a:gdLst>
              <a:gd name="connsiteX0" fmla="*/ 0 w 131438"/>
              <a:gd name="connsiteY0" fmla="*/ 99793 h 8710488"/>
              <a:gd name="connsiteX1" fmla="*/ 131438 w 131438"/>
              <a:gd name="connsiteY1" fmla="*/ 0 h 8710488"/>
              <a:gd name="connsiteX2" fmla="*/ 131438 w 131438"/>
              <a:gd name="connsiteY2" fmla="*/ 8610694 h 8710488"/>
              <a:gd name="connsiteX3" fmla="*/ 0 w 131438"/>
              <a:gd name="connsiteY3" fmla="*/ 8710488 h 871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438" h="8710488">
                <a:moveTo>
                  <a:pt x="0" y="99793"/>
                </a:moveTo>
                <a:lnTo>
                  <a:pt x="131438" y="0"/>
                </a:lnTo>
                <a:lnTo>
                  <a:pt x="131438" y="8610694"/>
                </a:lnTo>
                <a:lnTo>
                  <a:pt x="0" y="8710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B8546525-A0E6-4238-93BC-5D43C93A4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232448">
            <a:off x="9332817" y="-941780"/>
            <a:ext cx="172357" cy="8741560"/>
          </a:xfrm>
          <a:custGeom>
            <a:avLst/>
            <a:gdLst>
              <a:gd name="connsiteX0" fmla="*/ 172357 w 172357"/>
              <a:gd name="connsiteY0" fmla="*/ 0 h 8741560"/>
              <a:gd name="connsiteX1" fmla="*/ 172357 w 172357"/>
              <a:gd name="connsiteY1" fmla="*/ 8610698 h 8741560"/>
              <a:gd name="connsiteX2" fmla="*/ 0 w 172357"/>
              <a:gd name="connsiteY2" fmla="*/ 8741560 h 8741560"/>
              <a:gd name="connsiteX3" fmla="*/ 0 w 172357"/>
              <a:gd name="connsiteY3" fmla="*/ 130862 h 87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357" h="8741560">
                <a:moveTo>
                  <a:pt x="172357" y="0"/>
                </a:moveTo>
                <a:lnTo>
                  <a:pt x="172357" y="8610698"/>
                </a:lnTo>
                <a:lnTo>
                  <a:pt x="0" y="8741560"/>
                </a:lnTo>
                <a:lnTo>
                  <a:pt x="0" y="1308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599" y="304800"/>
            <a:ext cx="8128343" cy="6248400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noProof="0"/>
              <a:t>I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8135" y="1219200"/>
            <a:ext cx="7232465" cy="903638"/>
          </a:xfrm>
        </p:spPr>
        <p:txBody>
          <a:bodyPr anchor="t">
            <a:normAutofit/>
          </a:bodyPr>
          <a:lstStyle>
            <a:lvl1pPr algn="l">
              <a:defRPr lang="en-US" sz="5000" kern="1200" cap="all" spc="100" baseline="0" dirty="0">
                <a:solidFill>
                  <a:srgbClr val="2C2E5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THANK yOU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05A207-2310-4F94-86E5-13B4CCC35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V="1">
            <a:off x="1562101" y="-114299"/>
            <a:ext cx="304797" cy="533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13448" y="34960"/>
            <a:ext cx="5178552" cy="6823040"/>
          </a:xfrm>
          <a:custGeom>
            <a:avLst/>
            <a:gdLst>
              <a:gd name="connsiteX0" fmla="*/ 5178552 w 5178552"/>
              <a:gd name="connsiteY0" fmla="*/ 0 h 6823040"/>
              <a:gd name="connsiteX1" fmla="*/ 5178552 w 5178552"/>
              <a:gd name="connsiteY1" fmla="*/ 6823040 h 6823040"/>
              <a:gd name="connsiteX2" fmla="*/ 1752601 w 5178552"/>
              <a:gd name="connsiteY2" fmla="*/ 6823040 h 6823040"/>
              <a:gd name="connsiteX3" fmla="*/ 0 w 5178552"/>
              <a:gd name="connsiteY3" fmla="*/ 6823040 h 682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78552" h="6823040">
                <a:moveTo>
                  <a:pt x="5178552" y="0"/>
                </a:moveTo>
                <a:lnTo>
                  <a:pt x="5178552" y="6823040"/>
                </a:lnTo>
                <a:lnTo>
                  <a:pt x="1752601" y="6823040"/>
                </a:lnTo>
                <a:lnTo>
                  <a:pt x="0" y="6823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47225590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EC3EF4-A2D5-4058-977A-74A37AC36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525 h 6858000"/>
              <a:gd name="connsiteX3" fmla="*/ 8273508 w 12192000"/>
              <a:gd name="connsiteY3" fmla="*/ 6858000 h 6858000"/>
              <a:gd name="connsiteX4" fmla="*/ 0 w 1219200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525"/>
                </a:lnTo>
                <a:lnTo>
                  <a:pt x="8273508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1651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4E7C74DD-4244-46B7-8336-30F7151DB2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8074536" y="3124200"/>
            <a:ext cx="2087678" cy="3270696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DC663CF-0C67-4619-B40E-7832C4DA1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custGeom>
            <a:avLst/>
            <a:gdLst>
              <a:gd name="connsiteX0" fmla="*/ 0 w 7810500"/>
              <a:gd name="connsiteY0" fmla="*/ 0 h 5638800"/>
              <a:gd name="connsiteX1" fmla="*/ 7810500 w 7810500"/>
              <a:gd name="connsiteY1" fmla="*/ 0 h 5638800"/>
              <a:gd name="connsiteX2" fmla="*/ 7810500 w 7810500"/>
              <a:gd name="connsiteY2" fmla="*/ 3151512 h 5638800"/>
              <a:gd name="connsiteX3" fmla="*/ 6252438 w 7810500"/>
              <a:gd name="connsiteY3" fmla="*/ 5638800 h 5638800"/>
              <a:gd name="connsiteX4" fmla="*/ 0 w 7810500"/>
              <a:gd name="connsiteY4" fmla="*/ 5638800 h 563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0" h="5638800">
                <a:moveTo>
                  <a:pt x="0" y="0"/>
                </a:moveTo>
                <a:lnTo>
                  <a:pt x="7810500" y="0"/>
                </a:lnTo>
                <a:lnTo>
                  <a:pt x="7810500" y="3151512"/>
                </a:lnTo>
                <a:lnTo>
                  <a:pt x="6252438" y="5638800"/>
                </a:lnTo>
                <a:lnTo>
                  <a:pt x="0" y="5638800"/>
                </a:lnTo>
                <a:close/>
              </a:path>
            </a:pathLst>
          </a:cu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95969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3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18BFA80-A3BB-4316-BD6E-3E5F6B4D8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8F962CE0-5C0C-48F3-A07B-34E33D670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10800000">
            <a:off x="2057400" y="466725"/>
            <a:ext cx="703341" cy="1101901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654457EF-8A97-4FCA-9870-5095D09BF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H="1" flipV="1">
            <a:off x="9067800" y="46482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0CC06030-90E1-4B3F-AFDF-369354FBF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90750" y="609600"/>
            <a:ext cx="7810500" cy="5638800"/>
          </a:xfrm>
          <a:solidFill>
            <a:schemeClr val="accent1">
              <a:lumMod val="75000"/>
              <a:alpha val="92000"/>
            </a:schemeClr>
          </a:solidFill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63809" y="1905000"/>
            <a:ext cx="5864382" cy="2275238"/>
          </a:xfrm>
        </p:spPr>
        <p:txBody>
          <a:bodyPr anchor="ctr">
            <a:normAutofit/>
          </a:bodyPr>
          <a:lstStyle>
            <a:lvl1pPr algn="ctr">
              <a:defRPr lang="en-US" sz="5000" kern="1200" cap="all" spc="1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0023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4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6677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-Thank you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 dirty="0"/>
              <a:t>THANK </a:t>
            </a:r>
            <a:r>
              <a:rPr lang="en-US" dirty="0" err="1"/>
              <a:t>yOU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270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C033E0E-968F-40A8-BE78-354499D7F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 rot="19594102" flipH="1">
            <a:off x="584131" y="-142449"/>
            <a:ext cx="1218268" cy="6177109"/>
          </a:xfrm>
          <a:custGeom>
            <a:avLst/>
            <a:gdLst>
              <a:gd name="connsiteX0" fmla="*/ 1114975 w 1218268"/>
              <a:gd name="connsiteY0" fmla="*/ 1688918 h 6177109"/>
              <a:gd name="connsiteX1" fmla="*/ 1114975 w 1218268"/>
              <a:gd name="connsiteY1" fmla="*/ 5441035 h 6177109"/>
              <a:gd name="connsiteX2" fmla="*/ 1218268 w 1218268"/>
              <a:gd name="connsiteY2" fmla="*/ 5372844 h 6177109"/>
              <a:gd name="connsiteX3" fmla="*/ 1218268 w 1218268"/>
              <a:gd name="connsiteY3" fmla="*/ 1845382 h 6177109"/>
              <a:gd name="connsiteX4" fmla="*/ 675740 w 1218268"/>
              <a:gd name="connsiteY4" fmla="*/ 1023583 h 6177109"/>
              <a:gd name="connsiteX5" fmla="*/ 675740 w 1218268"/>
              <a:gd name="connsiteY5" fmla="*/ 5731005 h 6177109"/>
              <a:gd name="connsiteX6" fmla="*/ 951275 w 1218268"/>
              <a:gd name="connsiteY6" fmla="*/ 5549105 h 6177109"/>
              <a:gd name="connsiteX7" fmla="*/ 951275 w 1218268"/>
              <a:gd name="connsiteY7" fmla="*/ 1440952 h 6177109"/>
              <a:gd name="connsiteX8" fmla="*/ 0 w 1218268"/>
              <a:gd name="connsiteY8" fmla="*/ 0 h 6177109"/>
              <a:gd name="connsiteX9" fmla="*/ 0 w 1218268"/>
              <a:gd name="connsiteY9" fmla="*/ 6177109 h 6177109"/>
              <a:gd name="connsiteX10" fmla="*/ 485620 w 1218268"/>
              <a:gd name="connsiteY10" fmla="*/ 5856517 h 6177109"/>
              <a:gd name="connsiteX11" fmla="*/ 485620 w 1218268"/>
              <a:gd name="connsiteY11" fmla="*/ 735597 h 6177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8268" h="6177109">
                <a:moveTo>
                  <a:pt x="1114975" y="1688918"/>
                </a:moveTo>
                <a:lnTo>
                  <a:pt x="1114975" y="5441035"/>
                </a:lnTo>
                <a:lnTo>
                  <a:pt x="1218268" y="5372844"/>
                </a:lnTo>
                <a:lnTo>
                  <a:pt x="1218268" y="1845382"/>
                </a:lnTo>
                <a:close/>
                <a:moveTo>
                  <a:pt x="675740" y="1023583"/>
                </a:moveTo>
                <a:lnTo>
                  <a:pt x="675740" y="5731005"/>
                </a:lnTo>
                <a:lnTo>
                  <a:pt x="951275" y="5549105"/>
                </a:lnTo>
                <a:lnTo>
                  <a:pt x="951275" y="1440952"/>
                </a:lnTo>
                <a:close/>
                <a:moveTo>
                  <a:pt x="0" y="0"/>
                </a:moveTo>
                <a:lnTo>
                  <a:pt x="0" y="6177109"/>
                </a:lnTo>
                <a:lnTo>
                  <a:pt x="485620" y="5856517"/>
                </a:lnTo>
                <a:lnTo>
                  <a:pt x="485620" y="735597"/>
                </a:lnTo>
                <a:close/>
              </a:path>
            </a:pathLst>
          </a:custGeom>
          <a:solidFill>
            <a:schemeClr val="bg1"/>
          </a:solidFill>
          <a:effectLst/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9454D95-B362-4CB6-B706-EB2022A33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124200" y="0"/>
            <a:ext cx="9067800" cy="6858000"/>
          </a:xfrm>
          <a:custGeom>
            <a:avLst/>
            <a:gdLst>
              <a:gd name="connsiteX0" fmla="*/ 5205086 w 9067800"/>
              <a:gd name="connsiteY0" fmla="*/ 0 h 6858000"/>
              <a:gd name="connsiteX1" fmla="*/ 6957685 w 9067800"/>
              <a:gd name="connsiteY1" fmla="*/ 0 h 6858000"/>
              <a:gd name="connsiteX2" fmla="*/ 9067800 w 9067800"/>
              <a:gd name="connsiteY2" fmla="*/ 0 h 6858000"/>
              <a:gd name="connsiteX3" fmla="*/ 9067800 w 9067800"/>
              <a:gd name="connsiteY3" fmla="*/ 6827058 h 6858000"/>
              <a:gd name="connsiteX4" fmla="*/ 9044315 w 9067800"/>
              <a:gd name="connsiteY4" fmla="*/ 6858000 h 6858000"/>
              <a:gd name="connsiteX5" fmla="*/ 7291715 w 9067800"/>
              <a:gd name="connsiteY5" fmla="*/ 6858000 h 6858000"/>
              <a:gd name="connsiteX6" fmla="*/ 1752601 w 9067800"/>
              <a:gd name="connsiteY6" fmla="*/ 6858000 h 6858000"/>
              <a:gd name="connsiteX7" fmla="*/ 0 w 90678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067800" h="6858000">
                <a:moveTo>
                  <a:pt x="5205086" y="0"/>
                </a:moveTo>
                <a:lnTo>
                  <a:pt x="6957685" y="0"/>
                </a:lnTo>
                <a:lnTo>
                  <a:pt x="9067800" y="0"/>
                </a:lnTo>
                <a:lnTo>
                  <a:pt x="9067800" y="6827058"/>
                </a:lnTo>
                <a:lnTo>
                  <a:pt x="9044315" y="6858000"/>
                </a:lnTo>
                <a:lnTo>
                  <a:pt x="7291715" y="6858000"/>
                </a:lnTo>
                <a:lnTo>
                  <a:pt x="17526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3400" y="266700"/>
            <a:ext cx="5105400" cy="63246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450" y="762000"/>
            <a:ext cx="4381500" cy="34290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3450" y="4343400"/>
            <a:ext cx="4381500" cy="1355732"/>
          </a:xfrm>
        </p:spPr>
        <p:txBody>
          <a:bodyPr lIns="91440" rIns="9144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10800000" flipV="1">
            <a:off x="314325" y="4953000"/>
            <a:ext cx="1143000" cy="1790700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84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623EB06-2F79-4698-807D-96A58B4F1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6858000"/>
          </a:xfrm>
          <a:custGeom>
            <a:avLst/>
            <a:gdLst>
              <a:gd name="connsiteX0" fmla="*/ 0 w 8329286"/>
              <a:gd name="connsiteY0" fmla="*/ 0 h 6858000"/>
              <a:gd name="connsiteX1" fmla="*/ 8329286 w 8329286"/>
              <a:gd name="connsiteY1" fmla="*/ 0 h 6858000"/>
              <a:gd name="connsiteX2" fmla="*/ 3124200 w 8329286"/>
              <a:gd name="connsiteY2" fmla="*/ 6858000 h 6858000"/>
              <a:gd name="connsiteX3" fmla="*/ 0 w 8329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6858000">
                <a:moveTo>
                  <a:pt x="0" y="0"/>
                </a:moveTo>
                <a:lnTo>
                  <a:pt x="8329286" y="0"/>
                </a:lnTo>
                <a:lnTo>
                  <a:pt x="31242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effectLst>
            <a:outerShdw blurRad="2286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F9E63E5-568A-4FA2-9851-E5BFA12B8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0600" y="609600"/>
            <a:ext cx="4648200" cy="5638800"/>
          </a:xfrm>
          <a:solidFill>
            <a:schemeClr val="bg1"/>
          </a:solidFill>
          <a:effectLst>
            <a:outerShdw blurRad="3556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447800"/>
            <a:ext cx="4114800" cy="3962400"/>
          </a:xfrm>
        </p:spPr>
        <p:txBody>
          <a:bodyPr anchor="ctr">
            <a:normAutofit/>
          </a:bodyPr>
          <a:lstStyle>
            <a:lvl1pPr algn="ct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0" y="4495801"/>
            <a:ext cx="4876800" cy="60960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16">
            <a:extLst>
              <a:ext uri="{FF2B5EF4-FFF2-40B4-BE49-F238E27FC236}">
                <a16:creationId xmlns:a16="http://schemas.microsoft.com/office/drawing/2014/main" id="{D6D785D2-DAEB-48F3-AB8A-2954F03AC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0" y="409575"/>
            <a:ext cx="1219200" cy="400050"/>
          </a:xfr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BB42ECCE-195D-45F5-94EB-137CEFCFE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705100" y="6076950"/>
            <a:ext cx="1219200" cy="400050"/>
          </a:xfrm>
          <a:solidFill>
            <a:schemeClr val="accent2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3542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144780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621E917-505B-493E-99EE-2E57CB3327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901416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Emphasis-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B42CCEE-B750-4EF9-BAE5-217844AE7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29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15F2E0-A9EE-4095-8DFC-C3BBA80F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990600"/>
            <a:ext cx="10805160" cy="707886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4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FB90DC-1879-4B22-883B-7444D1A858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8640" y="2667000"/>
            <a:ext cx="10288693" cy="3660648"/>
          </a:xfrm>
        </p:spPr>
        <p:txBody>
          <a:bodyPr lIns="91440" rIns="9144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1F422E5-0916-42D9-AC79-50E4FC133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8329286" cy="457200"/>
          </a:xfrm>
          <a:custGeom>
            <a:avLst/>
            <a:gdLst>
              <a:gd name="connsiteX0" fmla="*/ 0 w 8329286"/>
              <a:gd name="connsiteY0" fmla="*/ 0 h 457200"/>
              <a:gd name="connsiteX1" fmla="*/ 8329286 w 8329286"/>
              <a:gd name="connsiteY1" fmla="*/ 0 h 457200"/>
              <a:gd name="connsiteX2" fmla="*/ 7982281 w 8329286"/>
              <a:gd name="connsiteY2" fmla="*/ 457200 h 457200"/>
              <a:gd name="connsiteX3" fmla="*/ 0 w 8329286"/>
              <a:gd name="connsiteY3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9286" h="457200">
                <a:moveTo>
                  <a:pt x="0" y="0"/>
                </a:moveTo>
                <a:lnTo>
                  <a:pt x="8329286" y="0"/>
                </a:lnTo>
                <a:lnTo>
                  <a:pt x="7982281" y="457200"/>
                </a:lnTo>
                <a:lnTo>
                  <a:pt x="0" y="457200"/>
                </a:lnTo>
                <a:close/>
              </a:path>
            </a:pathLst>
          </a:custGeom>
          <a:solidFill>
            <a:srgbClr val="43467B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D8DAD49-E192-4934-8CF1-25E9CA66F7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-1" y="1676400"/>
            <a:ext cx="10837333" cy="424732"/>
          </a:xfrm>
          <a:solidFill>
            <a:schemeClr val="accent1"/>
          </a:solidFill>
        </p:spPr>
        <p:txBody>
          <a:bodyPr wrap="square" lIns="640080" rIns="91440">
            <a:spAutoFit/>
          </a:bodyPr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Add additional text 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8E95652-9528-4150-8049-C40C3BB1B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8788" y="6339840"/>
            <a:ext cx="302281" cy="36576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accent2"/>
            </a:solidFill>
          </a:ln>
        </p:spPr>
        <p:txBody>
          <a:bodyPr vert="horz" lIns="0" tIns="45720" rIns="0" bIns="45720" rtlCol="0" anchor="ctr"/>
          <a:lstStyle>
            <a:lvl1pPr algn="ct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802666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7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548640"/>
            <a:ext cx="11106150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103120"/>
            <a:ext cx="11106150" cy="422148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21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  <p:sldLayoutId id="2147483709" r:id="rId49"/>
    <p:sldLayoutId id="2147483710" r:id="rId50"/>
    <p:sldLayoutId id="2147483711" r:id="rId51"/>
    <p:sldLayoutId id="2147483712" r:id="rId52"/>
    <p:sldLayoutId id="2147483713" r:id="rId53"/>
    <p:sldLayoutId id="2147483714" r:id="rId54"/>
    <p:sldLayoutId id="2147483715" r:id="rId55"/>
    <p:sldLayoutId id="2147483716" r:id="rId5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336">
          <p15:clr>
            <a:srgbClr val="F26B43"/>
          </p15:clr>
        </p15:guide>
        <p15:guide id="4" orient="horz" pos="336">
          <p15:clr>
            <a:srgbClr val="F26B43"/>
          </p15:clr>
        </p15:guide>
        <p15:guide id="5" pos="7344">
          <p15:clr>
            <a:srgbClr val="F26B43"/>
          </p15:clr>
        </p15:guide>
        <p15:guide id="6" orient="horz" pos="398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D24509E-BB74-42FE-A9A8-F01572CD0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052650"/>
            <a:ext cx="10805160" cy="70788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2024 hsA contribution match and limits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832E062-3522-7DE7-5B5D-A892EEB0F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9433"/>
              </p:ext>
            </p:extLst>
          </p:nvPr>
        </p:nvGraphicFramePr>
        <p:xfrm>
          <a:off x="628788" y="2339738"/>
          <a:ext cx="9372600" cy="28651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3698606507"/>
                    </a:ext>
                  </a:extLst>
                </a:gridCol>
                <a:gridCol w="2810196">
                  <a:extLst>
                    <a:ext uri="{9D8B030D-6E8A-4147-A177-3AD203B41FA5}">
                      <a16:colId xmlns:a16="http://schemas.microsoft.com/office/drawing/2014/main" val="4203379421"/>
                    </a:ext>
                  </a:extLst>
                </a:gridCol>
                <a:gridCol w="2219004">
                  <a:extLst>
                    <a:ext uri="{9D8B030D-6E8A-4147-A177-3AD203B41FA5}">
                      <a16:colId xmlns:a16="http://schemas.microsoft.com/office/drawing/2014/main" val="92087609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96982586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w Cen MT"/>
                          <a:ea typeface="+mn-ea"/>
                          <a:cs typeface="+mn-cs"/>
                        </a:rPr>
                        <a:t>Medical Coverage Tier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w Cen MT"/>
                          <a:ea typeface="+mn-ea"/>
                          <a:cs typeface="+mn-cs"/>
                        </a:rPr>
                        <a:t>Company Contribution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w Cen MT"/>
                          <a:ea typeface="+mn-ea"/>
                          <a:cs typeface="+mn-cs"/>
                        </a:rPr>
                        <a:t>Employee Maximum Annual Contribution*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w Cen MT"/>
                          <a:ea typeface="+mn-ea"/>
                          <a:cs typeface="+mn-cs"/>
                        </a:rPr>
                        <a:t>Total Maximum Contribution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2872153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w Cen MT (Body)"/>
                          <a:ea typeface="+mn-ea"/>
                          <a:cs typeface="+mn-cs"/>
                        </a:rPr>
                        <a:t>Employee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w Cen MT (Body)"/>
                        </a:rPr>
                        <a:t>$1 per $1 match to $850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w Cen MT (Body)"/>
                        </a:rPr>
                        <a:t>$3,300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Tw Cen MT (Body)"/>
                          <a:ea typeface="+mn-ea"/>
                          <a:cs typeface="+mn-cs"/>
                        </a:rPr>
                        <a:t>$4,150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181075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w Cen MT (Body)"/>
                          <a:ea typeface="+mn-ea"/>
                          <a:cs typeface="+mn-cs"/>
                        </a:rPr>
                        <a:t>Employee + Spouse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w Cen MT (Body)"/>
                          <a:ea typeface="+mn-ea"/>
                          <a:cs typeface="+mn-cs"/>
                        </a:rPr>
                        <a:t>$1 per $1 match to $1,700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w Cen MT (Body)"/>
                        </a:rPr>
                        <a:t>$6,800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Tw Cen MT (Body)"/>
                          <a:ea typeface="+mn-ea"/>
                          <a:cs typeface="+mn-cs"/>
                        </a:rPr>
                        <a:t>$8,300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47173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w Cen MT (Body)"/>
                          <a:ea typeface="+mn-ea"/>
                          <a:cs typeface="+mn-cs"/>
                        </a:rPr>
                        <a:t>Employee + Children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w Cen MT (Body)"/>
                          <a:ea typeface="+mn-ea"/>
                          <a:cs typeface="+mn-cs"/>
                        </a:rPr>
                        <a:t>$1 per $1 match to $1,700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w Cen MT (Body)"/>
                          <a:ea typeface="+mn-ea"/>
                          <a:cs typeface="+mn-cs"/>
                        </a:rPr>
                        <a:t>$6,800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w Cen MT (Body)"/>
                          <a:ea typeface="+mn-ea"/>
                          <a:cs typeface="+mn-cs"/>
                        </a:rPr>
                        <a:t>$8,300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w Cen MT (Body)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063967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w Cen MT (Body)"/>
                          <a:ea typeface="+mn-ea"/>
                          <a:cs typeface="+mn-cs"/>
                        </a:rPr>
                        <a:t>Employee + Family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w Cen MT (Body)"/>
                          <a:ea typeface="+mn-ea"/>
                          <a:cs typeface="+mn-cs"/>
                        </a:rPr>
                        <a:t>$1 per $1 match to $1,700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w Cen MT (Body)"/>
                          <a:ea typeface="+mn-ea"/>
                          <a:cs typeface="+mn-cs"/>
                        </a:rPr>
                        <a:t>$6,800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w Cen MT (Body)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w Cen MT (Body)"/>
                          <a:ea typeface="+mn-ea"/>
                          <a:cs typeface="+mn-cs"/>
                        </a:rPr>
                        <a:t>$8,300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9326128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w Cen MT (Body)"/>
                          <a:ea typeface="+mn-ea"/>
                          <a:cs typeface="+mn-cs"/>
                        </a:rPr>
                        <a:t>*Employees age 55 by 12/31/2024 may contribute up to an additional $1,000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w Cen MT (Body)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w Cen MT (Body)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w Cen MT (Body)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26093998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5951870-2346-B451-D8F0-C7B2DC6576A0}"/>
              </a:ext>
            </a:extLst>
          </p:cNvPr>
          <p:cNvSpPr txBox="1"/>
          <p:nvPr/>
        </p:nvSpPr>
        <p:spPr>
          <a:xfrm>
            <a:off x="628788" y="5226629"/>
            <a:ext cx="937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/>
                <a:ea typeface="+mn-ea"/>
                <a:cs typeface="+mn-cs"/>
              </a:rPr>
              <a:t>To establish and contribute to an HSA, an individual must: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/>
                <a:ea typeface="+mn-ea"/>
                <a:cs typeface="+mn-cs"/>
              </a:rPr>
              <a:t>Must be enrolled in a qualifying High Deductible Health Plan (HDHP) and not a disqualifying medical plans like a regular PPO, HMO, or Regular Health FSA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/>
                <a:ea typeface="+mn-ea"/>
                <a:cs typeface="+mn-cs"/>
              </a:rPr>
              <a:t>Must not be enrolled in Medicare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870ECF-4B04-1742-6DB7-3255CCAAB53C}"/>
              </a:ext>
            </a:extLst>
          </p:cNvPr>
          <p:cNvSpPr txBox="1"/>
          <p:nvPr/>
        </p:nvSpPr>
        <p:spPr>
          <a:xfrm>
            <a:off x="628788" y="1760536"/>
            <a:ext cx="937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Company matches employee HSA contributions dollar-for-dollar up to the amounts shown below.</a:t>
            </a:r>
          </a:p>
        </p:txBody>
      </p:sp>
    </p:spTree>
    <p:extLst>
      <p:ext uri="{BB962C8B-B14F-4D97-AF65-F5344CB8AC3E}">
        <p14:creationId xmlns:p14="http://schemas.microsoft.com/office/powerpoint/2010/main" val="3306497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ernClassicBlock-3">
  <a:themeElements>
    <a:clrScheme name="MSFT_ELT_ModernClassicBlock_03">
      <a:dk1>
        <a:sysClr val="windowText" lastClr="000000"/>
      </a:dk1>
      <a:lt1>
        <a:sysClr val="window" lastClr="FFFFFF"/>
      </a:lt1>
      <a:dk2>
        <a:srgbClr val="43467B"/>
      </a:dk2>
      <a:lt2>
        <a:srgbClr val="DFE3E5"/>
      </a:lt2>
      <a:accent1>
        <a:srgbClr val="43467B"/>
      </a:accent1>
      <a:accent2>
        <a:srgbClr val="E58C09"/>
      </a:accent2>
      <a:accent3>
        <a:srgbClr val="2683C6"/>
      </a:accent3>
      <a:accent4>
        <a:srgbClr val="EEC621"/>
      </a:accent4>
      <a:accent5>
        <a:srgbClr val="1D9BA1"/>
      </a:accent5>
      <a:accent6>
        <a:srgbClr val="87175F"/>
      </a:accent6>
      <a:hlink>
        <a:srgbClr val="0070C0"/>
      </a:hlink>
      <a:folHlink>
        <a:srgbClr val="C00000"/>
      </a:folHlink>
    </a:clrScheme>
    <a:fontScheme name="MSFT_ELT_ModernClassicBlock_03">
      <a:majorFont>
        <a:latin typeface="Tw Cen MT Condensed"/>
        <a:ea typeface=""/>
        <a:cs typeface=""/>
      </a:majorFont>
      <a:minorFont>
        <a:latin typeface="Tw Cen MT"/>
        <a:ea typeface=""/>
        <a:cs typeface="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LT_Template_ModernClassicBlockLT_v4" id="{30DDF308-B484-4DB0-8959-4BA762476498}" vid="{49FD44A8-5F40-4E6E-BC83-04BD3C4DB24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F28B4A0E8F1A40B4CF93AC7CA5FF0D" ma:contentTypeVersion="18" ma:contentTypeDescription="Create a new document." ma:contentTypeScope="" ma:versionID="38040119400c0206c3ec5dbeb8f48c59">
  <xsd:schema xmlns:xsd="http://www.w3.org/2001/XMLSchema" xmlns:xs="http://www.w3.org/2001/XMLSchema" xmlns:p="http://schemas.microsoft.com/office/2006/metadata/properties" xmlns:ns2="bb10ac90-040d-457c-a167-9f9ec4a0c168" xmlns:ns3="753e764b-a1fa-4583-adf5-102f28c1ed73" targetNamespace="http://schemas.microsoft.com/office/2006/metadata/properties" ma:root="true" ma:fieldsID="bf0591216897ba2a5883352597881557" ns2:_="" ns3:_="">
    <xsd:import namespace="bb10ac90-040d-457c-a167-9f9ec4a0c168"/>
    <xsd:import namespace="753e764b-a1fa-4583-adf5-102f28c1ed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10ac90-040d-457c-a167-9f9ec4a0c1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16ccd925-6e45-416c-a812-0edd8bdba4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3e764b-a1fa-4583-adf5-102f28c1ed73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5f61b8fe-e254-4d3e-9ac9-e5326294b8b0}" ma:internalName="TaxCatchAll" ma:showField="CatchAllData" ma:web="753e764b-a1fa-4583-adf5-102f28c1ed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10ac90-040d-457c-a167-9f9ec4a0c168">
      <Terms xmlns="http://schemas.microsoft.com/office/infopath/2007/PartnerControls"/>
    </lcf76f155ced4ddcb4097134ff3c332f>
    <TaxCatchAll xmlns="753e764b-a1fa-4583-adf5-102f28c1ed7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FE7668-E5E4-4B6F-9583-8932748499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10ac90-040d-457c-a167-9f9ec4a0c168"/>
    <ds:schemaRef ds:uri="753e764b-a1fa-4583-adf5-102f28c1ed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5CD570-F2A8-41A2-9D20-D511AFDD4FCC}">
  <ds:schemaRefs>
    <ds:schemaRef ds:uri="http://schemas.microsoft.com/office/2006/metadata/properties"/>
    <ds:schemaRef ds:uri="http://schemas.microsoft.com/office/infopath/2007/PartnerControls"/>
    <ds:schemaRef ds:uri="bb10ac90-040d-457c-a167-9f9ec4a0c168"/>
    <ds:schemaRef ds:uri="753e764b-a1fa-4583-adf5-102f28c1ed73"/>
  </ds:schemaRefs>
</ds:datastoreItem>
</file>

<file path=customXml/itemProps3.xml><?xml version="1.0" encoding="utf-8"?>
<ds:datastoreItem xmlns:ds="http://schemas.openxmlformats.org/officeDocument/2006/customXml" ds:itemID="{F4D2D56E-1EEE-4C11-904A-D7F14DBF31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158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Tw Cen MT</vt:lpstr>
      <vt:lpstr>Tw Cen MT (Body)</vt:lpstr>
      <vt:lpstr>Tw Cen MT Condensed</vt:lpstr>
      <vt:lpstr>Wingdings 3</vt:lpstr>
      <vt:lpstr>ModernClassicBlock-3</vt:lpstr>
      <vt:lpstr>2024 hsA contribution match and limits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 hsA contribution match and limits</dc:title>
  <dc:creator>Kristine Scheer</dc:creator>
  <cp:lastModifiedBy>Kristine Scheer</cp:lastModifiedBy>
  <cp:revision>2</cp:revision>
  <dcterms:created xsi:type="dcterms:W3CDTF">2023-03-14T11:36:57Z</dcterms:created>
  <dcterms:modified xsi:type="dcterms:W3CDTF">2024-06-17T01:04:47Z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0x01010024F28B4A0E8F1A40B4CF93AC7CA5FF0D</vt:lpwstr>
  </property>
  <property fmtid="{D5CDD505-2E9C-101B-9397-08002B2CF9AE}" pid="3" name="MediaServiceImageTags">
    <vt:lpwstr/>
  </property>
</Properties>
</file>