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30" r:id="rId4"/>
    <p:sldId id="331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1593A-0C73-457B-9705-D9A99CE33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18A37-7926-4550-88C3-D61A3963F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93C8F-BF32-460A-9AD3-6D9FFC578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A2C3-AF06-4689-AB95-8A28158B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AB4E1-1118-4B21-ABEA-CCF400C0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7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237D-692F-4CDE-A431-99D39A246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C5129-FB3A-4ECB-B8C0-3A812DA3E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B9144-3B00-482F-971B-70878DE5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D162E-77D1-4D29-B830-03090101F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0E16E-7FDE-4C00-8E77-46D034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0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86EF1-35E5-41D0-A8B3-E1F44FD840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0470C-BCF7-4E95-ABC9-96E78F9D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07E6C-B72D-4D0F-BE2B-25F5BA42E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1E726-7A8E-4C24-BB27-4E3A00313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D79B3-B7B2-468A-8156-DBF2A450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9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CCBF2-EFFC-4B39-8F8A-D424806C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3D47C-53A5-4259-BB9B-B90ABFCCD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A7D29-0F46-4394-8B05-E44F56997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14005-E6F0-4650-B61B-8F8A17C9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ABF10-15F4-48DB-9AED-A446D634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1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1969-0C93-401F-9F3C-649AAC174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256AC-C35A-4D49-AB96-D03063129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A2985-2FB0-410A-B5EA-365818B7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C2D75-FE46-4060-B635-A61F85B92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39F53-21B8-4660-BD20-89B70970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4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2F524-5717-4832-AE09-E8DCE1E40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5A47B-6CB6-4AA2-9E3D-CCD4320EA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9357C1-D8F6-4910-9A3E-56A01BA01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644DF-460A-4233-AAC0-8EDB3975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0888A-02BB-4651-9521-BC490F39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19D32-2A3D-4501-B7B3-4992DFA0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7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DFB48-7836-494B-8688-E5A42AA72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712DC-3212-4CF0-9827-66342745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EAFEC-B572-4FD9-92EC-7A92774BE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88E48D-CF50-4DAA-B370-2DE7CA965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48088-C88B-446B-B96D-A4FCE2DA31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129F18-14A5-491C-B67B-A33F62CBE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E4D440-EB6C-48DD-9A3A-4AD01C78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34BE4B-AF96-4FF7-91F5-5479ACCDC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84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BF8F9-95C5-4AFE-8EE4-A5BE9F3B8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6D86A0-40AD-4A53-A1AA-A201719F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A1539E-5E76-4CBA-847C-6F38A042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90DDE0-349F-40B4-841C-B87EAD2B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7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A24C2F-0E99-48AD-9CCB-98A96512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500D8-BEFF-4690-AAA9-F7E92EBCE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B252A-B005-49A7-8311-90C36093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7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3586D-ADFB-4655-AFF0-CDBA5753A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226A8-FFA3-4447-AEBB-D8DFC8380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A4706-D90A-4DB2-AE61-018AA7314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D52C6-A436-4633-9E1E-D81DC64F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9DF1C-0771-405B-B3A5-28FCC56F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2488B-B7F8-4561-ABF5-523665D21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F4E4-7193-4A0F-B599-3BA720C5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9D030-6524-4A83-9219-3147BA2CB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2361F-EA63-4A1E-BC2A-B592B2BE2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B1533-D6FD-43DD-9C4F-ADFD7231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26EDF-642E-4C57-AA5F-D0C1A156E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D0058-D7E3-4CC2-A81E-5D8C8FCE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58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6CEA4-1AF5-405A-BC7D-2740EC7DB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F19EE-08E2-4BA3-9574-0CEB4D989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AEBA4-2EB7-47C4-AB5B-9896C1058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0FF68-55CD-4A45-AE83-9596412F0DA5}" type="datetimeFigureOut">
              <a:rPr lang="en-US" smtClean="0"/>
              <a:t>6/3/2022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BC68A-6679-4F2D-9826-56EB22101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05C8D-FA80-441C-9643-490384650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7BB4-B8E1-404E-859A-C6AFB70D6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3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az13llb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12E87-93D3-4836-9DD0-DF56E2610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3744" y="1876507"/>
            <a:ext cx="9144000" cy="3326558"/>
          </a:xfrm>
        </p:spPr>
        <p:txBody>
          <a:bodyPr>
            <a:normAutofit fontScale="90000"/>
          </a:bodyPr>
          <a:lstStyle/>
          <a:p>
            <a:r>
              <a:rPr lang="en-US" dirty="0"/>
              <a:t>District 13 </a:t>
            </a:r>
            <a:br>
              <a:rPr lang="en-US" dirty="0"/>
            </a:br>
            <a:r>
              <a:rPr lang="en-US" dirty="0"/>
              <a:t>All Star </a:t>
            </a:r>
            <a:br>
              <a:rPr lang="en-US" dirty="0"/>
            </a:br>
            <a:r>
              <a:rPr lang="en-US" dirty="0"/>
              <a:t>Scorekeeping</a:t>
            </a:r>
            <a:br>
              <a:rPr lang="en-US" dirty="0"/>
            </a:br>
            <a:r>
              <a:rPr lang="en-US" dirty="0"/>
              <a:t>Training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44D985B-1916-4393-BA4F-B49C9EDE1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150" y="137160"/>
            <a:ext cx="2020806" cy="195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9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764C-C050-4086-86E4-2E5036DA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982"/>
          </a:xfrm>
        </p:spPr>
        <p:txBody>
          <a:bodyPr>
            <a:normAutofit fontScale="90000"/>
          </a:bodyPr>
          <a:lstStyle/>
          <a:p>
            <a:r>
              <a:rPr lang="en-US" dirty="0"/>
              <a:t>Scorekeeping – score sheet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4C41062-8EFA-4DE9-9B91-E544857DC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125" y="132176"/>
            <a:ext cx="1102678" cy="1066326"/>
          </a:xfrm>
          <a:prstGeom prst="rect">
            <a:avLst/>
          </a:prstGeom>
        </p:spPr>
      </p:pic>
      <p:pic>
        <p:nvPicPr>
          <p:cNvPr id="7" name="Picture 6" descr="Shape, arrow&#10;&#10;Description automatically generated">
            <a:extLst>
              <a:ext uri="{FF2B5EF4-FFF2-40B4-BE49-F238E27FC236}">
                <a16:creationId xmlns:a16="http://schemas.microsoft.com/office/drawing/2014/main" id="{A0919DC4-965C-C3FD-7AE5-8E99D83092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654" y="952108"/>
            <a:ext cx="10206377" cy="562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72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764C-C050-4086-86E4-2E5036DA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982"/>
          </a:xfrm>
        </p:spPr>
        <p:txBody>
          <a:bodyPr>
            <a:normAutofit fontScale="90000"/>
          </a:bodyPr>
          <a:lstStyle/>
          <a:p>
            <a:r>
              <a:rPr lang="en-US" dirty="0"/>
              <a:t>Scorekeeping – pitch count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4C41062-8EFA-4DE9-9B91-E544857DC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599" y="132176"/>
            <a:ext cx="1112203" cy="1075537"/>
          </a:xfrm>
          <a:prstGeom prst="rect">
            <a:avLst/>
          </a:prstGeom>
        </p:spPr>
      </p:pic>
      <p:pic>
        <p:nvPicPr>
          <p:cNvPr id="10" name="Picture 9" descr="A picture containing calendar&#10;&#10;Description automatically generated">
            <a:extLst>
              <a:ext uri="{FF2B5EF4-FFF2-40B4-BE49-F238E27FC236}">
                <a16:creationId xmlns:a16="http://schemas.microsoft.com/office/drawing/2014/main" id="{6E8F3DDD-38B6-301E-3DE8-1E93CCBBEE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60" y="987817"/>
            <a:ext cx="9468771" cy="566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2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764C-C050-4086-86E4-2E5036DA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982"/>
          </a:xfrm>
        </p:spPr>
        <p:txBody>
          <a:bodyPr>
            <a:normAutofit fontScale="90000"/>
          </a:bodyPr>
          <a:lstStyle/>
          <a:p>
            <a:r>
              <a:rPr lang="en-US" dirty="0"/>
              <a:t>Scorekeeping – pitch count sheet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4C41062-8EFA-4DE9-9B91-E544857DC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575" y="132176"/>
            <a:ext cx="1312228" cy="1268968"/>
          </a:xfrm>
          <a:prstGeom prst="rect">
            <a:avLst/>
          </a:prstGeom>
        </p:spPr>
      </p:pic>
      <p:pic>
        <p:nvPicPr>
          <p:cNvPr id="7" name="Picture 6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D8D79CE1-6FEA-1B9D-9B25-919169727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59336"/>
            <a:ext cx="9508040" cy="576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31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99CBF-8E22-4692-A874-D66BE3BA2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32E5-7E6E-4135-B2B0-F08D1256D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help?</a:t>
            </a:r>
          </a:p>
          <a:p>
            <a:r>
              <a:rPr lang="en-US" dirty="0">
                <a:hlinkClick r:id="rId2"/>
              </a:rPr>
              <a:t>http://az13llb.com</a:t>
            </a:r>
            <a:r>
              <a:rPr lang="en-US" dirty="0"/>
              <a:t> or</a:t>
            </a:r>
          </a:p>
          <a:p>
            <a:pPr lvl="1"/>
            <a:r>
              <a:rPr lang="en-US" sz="2000" dirty="0"/>
              <a:t>Jeni Hurst – jenihurst@cox.net</a:t>
            </a:r>
          </a:p>
          <a:p>
            <a:pPr lvl="1"/>
            <a:r>
              <a:rPr lang="en-US" sz="2000" dirty="0"/>
              <a:t>Susan Blank – susan.blankross@gmail.com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7586840-1A97-4425-A956-15CC33435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58" y="0"/>
            <a:ext cx="2029041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88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45410</TotalTime>
  <Words>51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District 13  All Star  Scorekeeping Training</vt:lpstr>
      <vt:lpstr>Scorekeeping – score sheet</vt:lpstr>
      <vt:lpstr>Scorekeeping – pitch count</vt:lpstr>
      <vt:lpstr>Scorekeeping – pitch count sheet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13  All Star Team Book Training</dc:title>
  <dc:creator>susan.blankross@gmail.com</dc:creator>
  <cp:lastModifiedBy>Susan Blank</cp:lastModifiedBy>
  <cp:revision>52</cp:revision>
  <dcterms:created xsi:type="dcterms:W3CDTF">2018-06-06T20:50:26Z</dcterms:created>
  <dcterms:modified xsi:type="dcterms:W3CDTF">2022-06-03T22:23:11Z</dcterms:modified>
</cp:coreProperties>
</file>