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2" r:id="rId4"/>
    <p:sldId id="258" r:id="rId5"/>
    <p:sldId id="260" r:id="rId6"/>
    <p:sldId id="323" r:id="rId7"/>
    <p:sldId id="261" r:id="rId8"/>
    <p:sldId id="262" r:id="rId9"/>
    <p:sldId id="311" r:id="rId10"/>
    <p:sldId id="312" r:id="rId11"/>
    <p:sldId id="313" r:id="rId12"/>
    <p:sldId id="319" r:id="rId13"/>
    <p:sldId id="310" r:id="rId14"/>
    <p:sldId id="309" r:id="rId15"/>
    <p:sldId id="324" r:id="rId16"/>
    <p:sldId id="315" r:id="rId17"/>
    <p:sldId id="316" r:id="rId18"/>
    <p:sldId id="326" r:id="rId19"/>
    <p:sldId id="325" r:id="rId20"/>
    <p:sldId id="320" r:id="rId21"/>
    <p:sldId id="317" r:id="rId22"/>
    <p:sldId id="318" r:id="rId23"/>
    <p:sldId id="327" r:id="rId24"/>
    <p:sldId id="281" r:id="rId25"/>
    <p:sldId id="264" r:id="rId26"/>
    <p:sldId id="328" r:id="rId27"/>
    <p:sldId id="265" r:id="rId28"/>
    <p:sldId id="266" r:id="rId29"/>
    <p:sldId id="267" r:id="rId30"/>
    <p:sldId id="268" r:id="rId31"/>
    <p:sldId id="272" r:id="rId32"/>
    <p:sldId id="269" r:id="rId33"/>
    <p:sldId id="333" r:id="rId34"/>
    <p:sldId id="270" r:id="rId35"/>
    <p:sldId id="271" r:id="rId36"/>
    <p:sldId id="321" r:id="rId37"/>
    <p:sldId id="273" r:id="rId38"/>
    <p:sldId id="274" r:id="rId39"/>
    <p:sldId id="275" r:id="rId40"/>
    <p:sldId id="279" r:id="rId41"/>
    <p:sldId id="280" r:id="rId42"/>
    <p:sldId id="276" r:id="rId43"/>
    <p:sldId id="277" r:id="rId44"/>
    <p:sldId id="322" r:id="rId45"/>
    <p:sldId id="278" r:id="rId46"/>
    <p:sldId id="329" r:id="rId47"/>
    <p:sldId id="330" r:id="rId48"/>
    <p:sldId id="33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593A-0C73-457B-9705-D9A99CE33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218A37-7926-4550-88C3-D61A3963F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93C8F-BF32-460A-9AD3-6D9FFC578B49}"/>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5" name="Footer Placeholder 4">
            <a:extLst>
              <a:ext uri="{FF2B5EF4-FFF2-40B4-BE49-F238E27FC236}">
                <a16:creationId xmlns:a16="http://schemas.microsoft.com/office/drawing/2014/main" id="{AF1FA2C3-AF06-4689-AB95-8A28158BD5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3AB4E1-1118-4B21-ABEA-CCF400C0E283}"/>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317997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237D-692F-4CDE-A431-99D39A246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C5129-FB3A-4ECB-B8C0-3A812DA3EF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B9144-3B00-482F-971B-70878DE50710}"/>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5" name="Footer Placeholder 4">
            <a:extLst>
              <a:ext uri="{FF2B5EF4-FFF2-40B4-BE49-F238E27FC236}">
                <a16:creationId xmlns:a16="http://schemas.microsoft.com/office/drawing/2014/main" id="{88FD162E-77D1-4D29-B830-03090101F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F0E16E-7FDE-4C00-8E77-46D034A37AC2}"/>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310830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86EF1-35E5-41D0-A8B3-E1F44FD840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0470C-BCF7-4E95-ABC9-96E78F9DAB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07E6C-B72D-4D0F-BE2B-25F5BA42E5E7}"/>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5" name="Footer Placeholder 4">
            <a:extLst>
              <a:ext uri="{FF2B5EF4-FFF2-40B4-BE49-F238E27FC236}">
                <a16:creationId xmlns:a16="http://schemas.microsoft.com/office/drawing/2014/main" id="{2471E726-7A8E-4C24-BB27-4E3A00313E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6D79B3-B7B2-468A-8156-DBF2A4503832}"/>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29079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3">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D76DA017-CC68-433C-A46E-240CB9C6864A}"/>
              </a:ext>
            </a:extLst>
          </p:cNvPr>
          <p:cNvSpPr/>
          <p:nvPr userDrawn="1"/>
        </p:nvSpPr>
        <p:spPr>
          <a:xfrm>
            <a:off x="3886199" y="2442036"/>
            <a:ext cx="0" cy="3196421"/>
          </a:xfrm>
          <a:custGeom>
            <a:avLst/>
            <a:gdLst/>
            <a:ahLst/>
            <a:cxnLst/>
            <a:rect l="l" t="t" r="r" b="b"/>
            <a:pathLst>
              <a:path h="5271134">
                <a:moveTo>
                  <a:pt x="0" y="0"/>
                </a:moveTo>
                <a:lnTo>
                  <a:pt x="0" y="5271043"/>
                </a:lnTo>
              </a:path>
            </a:pathLst>
          </a:custGeom>
          <a:ln w="20941">
            <a:solidFill>
              <a:srgbClr val="CD163F"/>
            </a:solidFill>
          </a:ln>
        </p:spPr>
        <p:txBody>
          <a:bodyPr wrap="square" lIns="0" tIns="0" rIns="0" bIns="0" rtlCol="0"/>
          <a:lstStyle/>
          <a:p>
            <a:endParaRPr sz="1092" dirty="0"/>
          </a:p>
        </p:txBody>
      </p:sp>
      <p:sp>
        <p:nvSpPr>
          <p:cNvPr id="10" name="object 8">
            <a:extLst>
              <a:ext uri="{FF2B5EF4-FFF2-40B4-BE49-F238E27FC236}">
                <a16:creationId xmlns:a16="http://schemas.microsoft.com/office/drawing/2014/main" id="{F74B1659-0405-4F5B-A585-0579138902B8}"/>
              </a:ext>
            </a:extLst>
          </p:cNvPr>
          <p:cNvSpPr/>
          <p:nvPr userDrawn="1"/>
        </p:nvSpPr>
        <p:spPr>
          <a:xfrm>
            <a:off x="7699947" y="2442036"/>
            <a:ext cx="0" cy="3196421"/>
          </a:xfrm>
          <a:custGeom>
            <a:avLst/>
            <a:gdLst/>
            <a:ahLst/>
            <a:cxnLst/>
            <a:rect l="l" t="t" r="r" b="b"/>
            <a:pathLst>
              <a:path h="5271134">
                <a:moveTo>
                  <a:pt x="0" y="0"/>
                </a:moveTo>
                <a:lnTo>
                  <a:pt x="0" y="5271043"/>
                </a:lnTo>
              </a:path>
            </a:pathLst>
          </a:custGeom>
          <a:ln w="20941">
            <a:solidFill>
              <a:srgbClr val="CD163F"/>
            </a:solidFill>
          </a:ln>
        </p:spPr>
        <p:txBody>
          <a:bodyPr wrap="square" lIns="0" tIns="0" rIns="0" bIns="0" rtlCol="0"/>
          <a:lstStyle/>
          <a:p>
            <a:endParaRPr sz="1092" dirty="0"/>
          </a:p>
        </p:txBody>
      </p:sp>
      <p:sp>
        <p:nvSpPr>
          <p:cNvPr id="11" name="object 9">
            <a:extLst>
              <a:ext uri="{FF2B5EF4-FFF2-40B4-BE49-F238E27FC236}">
                <a16:creationId xmlns:a16="http://schemas.microsoft.com/office/drawing/2014/main" id="{948C4CA1-3ABF-44B1-A778-F2A3274F3A82}"/>
              </a:ext>
            </a:extLst>
          </p:cNvPr>
          <p:cNvSpPr txBox="1"/>
          <p:nvPr userDrawn="1"/>
        </p:nvSpPr>
        <p:spPr>
          <a:xfrm>
            <a:off x="449498" y="2320014"/>
            <a:ext cx="152496" cy="960742"/>
          </a:xfrm>
          <a:prstGeom prst="rect">
            <a:avLst/>
          </a:prstGeom>
        </p:spPr>
        <p:txBody>
          <a:bodyPr vert="horz" wrap="square" lIns="0" tIns="8856" rIns="0" bIns="0" rtlCol="0">
            <a:spAutoFit/>
          </a:bodyPr>
          <a:lstStyle/>
          <a:p>
            <a:pPr marL="7701">
              <a:lnSpc>
                <a:spcPct val="100000"/>
              </a:lnSpc>
              <a:spcBef>
                <a:spcPts val="69"/>
              </a:spcBef>
            </a:pPr>
            <a:r>
              <a:rPr sz="6185" spc="3" dirty="0">
                <a:solidFill>
                  <a:srgbClr val="CD163F"/>
                </a:solidFill>
                <a:latin typeface="Arial" panose="020B0604020202020204" pitchFamily="34" charset="0"/>
                <a:cs typeface="Arial" panose="020B0604020202020204" pitchFamily="34" charset="0"/>
              </a:rPr>
              <a:t>1</a:t>
            </a:r>
            <a:endParaRPr sz="6185" dirty="0">
              <a:solidFill>
                <a:srgbClr val="CD163F"/>
              </a:solidFill>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18007297-45F8-455F-AC9C-D562ACBD6F70}"/>
              </a:ext>
            </a:extLst>
          </p:cNvPr>
          <p:cNvSpPr txBox="1"/>
          <p:nvPr userDrawn="1"/>
        </p:nvSpPr>
        <p:spPr>
          <a:xfrm>
            <a:off x="4265849" y="2320014"/>
            <a:ext cx="259552" cy="960742"/>
          </a:xfrm>
          <a:prstGeom prst="rect">
            <a:avLst/>
          </a:prstGeom>
        </p:spPr>
        <p:txBody>
          <a:bodyPr vert="horz" wrap="square" lIns="0" tIns="8856" rIns="0" bIns="0" rtlCol="0">
            <a:spAutoFit/>
          </a:bodyPr>
          <a:lstStyle/>
          <a:p>
            <a:pPr marL="7701">
              <a:lnSpc>
                <a:spcPct val="100000"/>
              </a:lnSpc>
              <a:spcBef>
                <a:spcPts val="69"/>
              </a:spcBef>
            </a:pPr>
            <a:r>
              <a:rPr sz="6185" spc="3" dirty="0">
                <a:solidFill>
                  <a:srgbClr val="CD163F"/>
                </a:solidFill>
                <a:latin typeface="Arial" panose="020B0604020202020204" pitchFamily="34" charset="0"/>
                <a:cs typeface="Arial" panose="020B0604020202020204" pitchFamily="34" charset="0"/>
              </a:rPr>
              <a:t>2</a:t>
            </a:r>
            <a:endParaRPr sz="6185" dirty="0">
              <a:solidFill>
                <a:srgbClr val="CD163F"/>
              </a:solidFill>
              <a:latin typeface="Arial" panose="020B0604020202020204" pitchFamily="34" charset="0"/>
              <a:cs typeface="Arial" panose="020B0604020202020204" pitchFamily="34" charset="0"/>
            </a:endParaRPr>
          </a:p>
        </p:txBody>
      </p:sp>
      <p:sp>
        <p:nvSpPr>
          <p:cNvPr id="13" name="object 11">
            <a:extLst>
              <a:ext uri="{FF2B5EF4-FFF2-40B4-BE49-F238E27FC236}">
                <a16:creationId xmlns:a16="http://schemas.microsoft.com/office/drawing/2014/main" id="{6310840F-32B6-49FB-9D37-10B17AFA0D44}"/>
              </a:ext>
            </a:extLst>
          </p:cNvPr>
          <p:cNvSpPr txBox="1"/>
          <p:nvPr userDrawn="1"/>
        </p:nvSpPr>
        <p:spPr>
          <a:xfrm>
            <a:off x="8079595" y="2227599"/>
            <a:ext cx="217962" cy="960742"/>
          </a:xfrm>
          <a:prstGeom prst="rect">
            <a:avLst/>
          </a:prstGeom>
        </p:spPr>
        <p:txBody>
          <a:bodyPr vert="horz" wrap="square" lIns="0" tIns="8856" rIns="0" bIns="0" rtlCol="0">
            <a:spAutoFit/>
          </a:bodyPr>
          <a:lstStyle/>
          <a:p>
            <a:pPr marL="7701">
              <a:lnSpc>
                <a:spcPct val="100000"/>
              </a:lnSpc>
              <a:spcBef>
                <a:spcPts val="69"/>
              </a:spcBef>
            </a:pPr>
            <a:r>
              <a:rPr sz="6185" spc="3" dirty="0">
                <a:solidFill>
                  <a:srgbClr val="CD163F"/>
                </a:solidFill>
                <a:latin typeface="Arial" panose="020B0604020202020204" pitchFamily="34" charset="0"/>
                <a:cs typeface="Arial" panose="020B0604020202020204" pitchFamily="34" charset="0"/>
              </a:rPr>
              <a:t>3</a:t>
            </a:r>
            <a:endParaRPr sz="6185" dirty="0">
              <a:solidFill>
                <a:srgbClr val="CD163F"/>
              </a:solidFill>
              <a:latin typeface="Arial" panose="020B0604020202020204" pitchFamily="34" charset="0"/>
              <a:cs typeface="Arial" panose="020B0604020202020204" pitchFamily="34" charset="0"/>
            </a:endParaRPr>
          </a:p>
        </p:txBody>
      </p:sp>
      <p:sp>
        <p:nvSpPr>
          <p:cNvPr id="15" name="object 13">
            <a:extLst>
              <a:ext uri="{FF2B5EF4-FFF2-40B4-BE49-F238E27FC236}">
                <a16:creationId xmlns:a16="http://schemas.microsoft.com/office/drawing/2014/main" id="{7A2987EA-0DE7-4E9B-B4E9-ADBA8313EA9C}"/>
              </a:ext>
            </a:extLst>
          </p:cNvPr>
          <p:cNvSpPr txBox="1"/>
          <p:nvPr userDrawn="1"/>
        </p:nvSpPr>
        <p:spPr>
          <a:xfrm>
            <a:off x="220898" y="6500592"/>
            <a:ext cx="2732755" cy="139619"/>
          </a:xfrm>
          <a:prstGeom prst="rect">
            <a:avLst/>
          </a:prstGeom>
        </p:spPr>
        <p:txBody>
          <a:bodyPr vert="horz" wrap="square" lIns="0" tIns="8856" rIns="0" bIns="0" rtlCol="0">
            <a:spAutoFit/>
          </a:bodyPr>
          <a:lstStyle/>
          <a:p>
            <a:pPr marL="7701">
              <a:lnSpc>
                <a:spcPct val="100000"/>
              </a:lnSpc>
              <a:spcBef>
                <a:spcPts val="69"/>
              </a:spcBef>
            </a:pPr>
            <a:r>
              <a:rPr sz="849" b="1" spc="42" dirty="0">
                <a:solidFill>
                  <a:srgbClr val="CD163F"/>
                </a:solidFill>
                <a:latin typeface="Arial" panose="020B0604020202020204" pitchFamily="34" charset="0"/>
                <a:cs typeface="Arial" panose="020B0604020202020204" pitchFamily="34" charset="0"/>
              </a:rPr>
              <a:t>LITTLE </a:t>
            </a:r>
            <a:r>
              <a:rPr sz="849" b="1" spc="39" dirty="0">
                <a:solidFill>
                  <a:srgbClr val="CD163F"/>
                </a:solidFill>
                <a:latin typeface="Arial" panose="020B0604020202020204" pitchFamily="34" charset="0"/>
                <a:cs typeface="Arial" panose="020B0604020202020204" pitchFamily="34" charset="0"/>
              </a:rPr>
              <a:t>LEAGUE</a:t>
            </a:r>
            <a:r>
              <a:rPr lang="en-US" sz="849" b="1" spc="39" baseline="30000" dirty="0">
                <a:solidFill>
                  <a:srgbClr val="CD163F"/>
                </a:solidFill>
                <a:latin typeface="Arial" panose="020B0604020202020204" pitchFamily="34" charset="0"/>
                <a:cs typeface="Arial" panose="020B0604020202020204" pitchFamily="34" charset="0"/>
              </a:rPr>
              <a:t>®</a:t>
            </a:r>
            <a:r>
              <a:rPr sz="849" b="1" spc="130" dirty="0">
                <a:solidFill>
                  <a:srgbClr val="CD163F"/>
                </a:solidFill>
                <a:latin typeface="Arial" panose="020B0604020202020204" pitchFamily="34" charset="0"/>
                <a:cs typeface="Arial" panose="020B0604020202020204" pitchFamily="34" charset="0"/>
              </a:rPr>
              <a:t> </a:t>
            </a:r>
            <a:r>
              <a:rPr sz="849" b="1" spc="45" dirty="0">
                <a:solidFill>
                  <a:srgbClr val="CD163F"/>
                </a:solidFill>
                <a:latin typeface="Arial" panose="020B0604020202020204" pitchFamily="34" charset="0"/>
                <a:cs typeface="Arial" panose="020B0604020202020204" pitchFamily="34" charset="0"/>
              </a:rPr>
              <a:t>INTERNATIONAL</a:t>
            </a:r>
            <a:endParaRPr sz="849" dirty="0">
              <a:solidFill>
                <a:srgbClr val="CD163F"/>
              </a:solidFill>
              <a:latin typeface="Arial" panose="020B0604020202020204" pitchFamily="34" charset="0"/>
              <a:cs typeface="Arial" panose="020B0604020202020204" pitchFamily="34" charset="0"/>
            </a:endParaRPr>
          </a:p>
        </p:txBody>
      </p:sp>
      <p:sp>
        <p:nvSpPr>
          <p:cNvPr id="16" name="Title 15">
            <a:extLst>
              <a:ext uri="{FF2B5EF4-FFF2-40B4-BE49-F238E27FC236}">
                <a16:creationId xmlns:a16="http://schemas.microsoft.com/office/drawing/2014/main" id="{BBEF8593-D641-4588-89E3-534E6AB3E064}"/>
              </a:ext>
            </a:extLst>
          </p:cNvPr>
          <p:cNvSpPr>
            <a:spLocks noGrp="1"/>
          </p:cNvSpPr>
          <p:nvPr>
            <p:ph type="title" hasCustomPrompt="1"/>
          </p:nvPr>
        </p:nvSpPr>
        <p:spPr>
          <a:xfrm>
            <a:off x="543782" y="610327"/>
            <a:ext cx="10444217" cy="699885"/>
          </a:xfrm>
        </p:spPr>
        <p:txBody>
          <a:bodyPr/>
          <a:lstStyle>
            <a:lvl1pPr>
              <a:defRPr b="1" cap="all" baseline="0">
                <a:solidFill>
                  <a:srgbClr val="00013A"/>
                </a:solidFill>
                <a:latin typeface="Arial" panose="020B0604020202020204" pitchFamily="34" charset="0"/>
                <a:cs typeface="Arial" panose="020B0604020202020204" pitchFamily="34" charset="0"/>
              </a:defRPr>
            </a:lvl1pPr>
          </a:lstStyle>
          <a:p>
            <a:r>
              <a:rPr lang="en-US" dirty="0"/>
              <a:t>CLICK TO add title</a:t>
            </a:r>
          </a:p>
        </p:txBody>
      </p:sp>
      <p:sp>
        <p:nvSpPr>
          <p:cNvPr id="18" name="Text Placeholder 17">
            <a:extLst>
              <a:ext uri="{FF2B5EF4-FFF2-40B4-BE49-F238E27FC236}">
                <a16:creationId xmlns:a16="http://schemas.microsoft.com/office/drawing/2014/main" id="{56DF9DE7-63D8-48A7-854A-179611930792}"/>
              </a:ext>
            </a:extLst>
          </p:cNvPr>
          <p:cNvSpPr>
            <a:spLocks noGrp="1"/>
          </p:cNvSpPr>
          <p:nvPr>
            <p:ph type="body" sz="quarter" idx="11" hasCustomPrompt="1"/>
          </p:nvPr>
        </p:nvSpPr>
        <p:spPr>
          <a:xfrm>
            <a:off x="543942" y="333081"/>
            <a:ext cx="10440206" cy="261290"/>
          </a:xfrm>
        </p:spPr>
        <p:txBody>
          <a:bodyPr/>
          <a:lstStyle>
            <a:lvl1pPr>
              <a:defRPr sz="1698" b="1">
                <a:solidFill>
                  <a:srgbClr val="CD163F"/>
                </a:solidFill>
                <a:latin typeface="Arial" panose="020B0604020202020204" pitchFamily="34" charset="0"/>
                <a:cs typeface="Arial" panose="020B0604020202020204" pitchFamily="34" charset="0"/>
              </a:defRPr>
            </a:lvl1pPr>
            <a:lvl2pPr>
              <a:defRPr sz="1698" b="1">
                <a:solidFill>
                  <a:srgbClr val="CC183E"/>
                </a:solidFill>
              </a:defRPr>
            </a:lvl2pPr>
            <a:lvl3pPr>
              <a:defRPr sz="1698" b="1">
                <a:solidFill>
                  <a:srgbClr val="CC183E"/>
                </a:solidFill>
              </a:defRPr>
            </a:lvl3pPr>
            <a:lvl4pPr>
              <a:defRPr sz="1698" b="1">
                <a:solidFill>
                  <a:srgbClr val="CC183E"/>
                </a:solidFill>
              </a:defRPr>
            </a:lvl4pPr>
            <a:lvl5pPr>
              <a:defRPr sz="1698" b="1">
                <a:solidFill>
                  <a:srgbClr val="CC183E"/>
                </a:solidFill>
              </a:defRPr>
            </a:lvl5pPr>
          </a:lstStyle>
          <a:p>
            <a:pPr lvl="0"/>
            <a:r>
              <a:rPr lang="en-US" dirty="0"/>
              <a:t>Click to add text</a:t>
            </a:r>
          </a:p>
        </p:txBody>
      </p:sp>
      <p:sp>
        <p:nvSpPr>
          <p:cNvPr id="22" name="Text Placeholder 21">
            <a:extLst>
              <a:ext uri="{FF2B5EF4-FFF2-40B4-BE49-F238E27FC236}">
                <a16:creationId xmlns:a16="http://schemas.microsoft.com/office/drawing/2014/main" id="{112A4F29-271B-43DA-8CCA-95F3AB4B05E7}"/>
              </a:ext>
            </a:extLst>
          </p:cNvPr>
          <p:cNvSpPr>
            <a:spLocks noGrp="1"/>
          </p:cNvSpPr>
          <p:nvPr>
            <p:ph type="body" sz="quarter" idx="12"/>
          </p:nvPr>
        </p:nvSpPr>
        <p:spPr>
          <a:xfrm>
            <a:off x="601706" y="3284601"/>
            <a:ext cx="2904553" cy="522581"/>
          </a:xfrm>
          <a:noFill/>
        </p:spPr>
        <p:txBody>
          <a:bodyPr/>
          <a:lstStyle>
            <a:lvl1pPr>
              <a:defRPr sz="1698" b="1">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3" name="Text Placeholder 21">
            <a:extLst>
              <a:ext uri="{FF2B5EF4-FFF2-40B4-BE49-F238E27FC236}">
                <a16:creationId xmlns:a16="http://schemas.microsoft.com/office/drawing/2014/main" id="{95EB3C96-4570-4451-A4D3-7799579A9407}"/>
              </a:ext>
            </a:extLst>
          </p:cNvPr>
          <p:cNvSpPr>
            <a:spLocks noGrp="1"/>
          </p:cNvSpPr>
          <p:nvPr>
            <p:ph type="body" sz="quarter" idx="13"/>
          </p:nvPr>
        </p:nvSpPr>
        <p:spPr>
          <a:xfrm>
            <a:off x="597855" y="3842112"/>
            <a:ext cx="2904553" cy="223963"/>
          </a:xfrm>
          <a:noFill/>
        </p:spPr>
        <p:txBody>
          <a:bodyPr/>
          <a:lstStyle>
            <a:lvl1pPr>
              <a:defRPr sz="1455" b="0">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6" name="Text Placeholder 21">
            <a:extLst>
              <a:ext uri="{FF2B5EF4-FFF2-40B4-BE49-F238E27FC236}">
                <a16:creationId xmlns:a16="http://schemas.microsoft.com/office/drawing/2014/main" id="{CE8E4BE8-D8E9-4A77-BB1F-3BCEDDD5EFCF}"/>
              </a:ext>
            </a:extLst>
          </p:cNvPr>
          <p:cNvSpPr>
            <a:spLocks noGrp="1"/>
          </p:cNvSpPr>
          <p:nvPr>
            <p:ph type="body" sz="quarter" idx="14"/>
          </p:nvPr>
        </p:nvSpPr>
        <p:spPr>
          <a:xfrm>
            <a:off x="4342723" y="3284601"/>
            <a:ext cx="2904553" cy="522581"/>
          </a:xfrm>
          <a:noFill/>
        </p:spPr>
        <p:txBody>
          <a:bodyPr/>
          <a:lstStyle>
            <a:lvl1pPr>
              <a:defRPr sz="1698" b="1">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7" name="Text Placeholder 21">
            <a:extLst>
              <a:ext uri="{FF2B5EF4-FFF2-40B4-BE49-F238E27FC236}">
                <a16:creationId xmlns:a16="http://schemas.microsoft.com/office/drawing/2014/main" id="{CDACACD9-109C-4434-9206-C72B3A3259A8}"/>
              </a:ext>
            </a:extLst>
          </p:cNvPr>
          <p:cNvSpPr>
            <a:spLocks noGrp="1"/>
          </p:cNvSpPr>
          <p:nvPr>
            <p:ph type="body" sz="quarter" idx="15"/>
          </p:nvPr>
        </p:nvSpPr>
        <p:spPr>
          <a:xfrm>
            <a:off x="4338872" y="3842112"/>
            <a:ext cx="2904553" cy="223963"/>
          </a:xfrm>
          <a:noFill/>
        </p:spPr>
        <p:txBody>
          <a:bodyPr/>
          <a:lstStyle>
            <a:lvl1pPr>
              <a:defRPr sz="1455" b="0">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0" name="Text Placeholder 21">
            <a:extLst>
              <a:ext uri="{FF2B5EF4-FFF2-40B4-BE49-F238E27FC236}">
                <a16:creationId xmlns:a16="http://schemas.microsoft.com/office/drawing/2014/main" id="{C16ACAD7-A676-4708-99DB-8E82437467BE}"/>
              </a:ext>
            </a:extLst>
          </p:cNvPr>
          <p:cNvSpPr>
            <a:spLocks noGrp="1"/>
          </p:cNvSpPr>
          <p:nvPr>
            <p:ph type="body" sz="quarter" idx="16"/>
          </p:nvPr>
        </p:nvSpPr>
        <p:spPr>
          <a:xfrm>
            <a:off x="8083446" y="3284601"/>
            <a:ext cx="2904553" cy="522581"/>
          </a:xfrm>
          <a:noFill/>
        </p:spPr>
        <p:txBody>
          <a:bodyPr/>
          <a:lstStyle>
            <a:lvl1pPr>
              <a:defRPr sz="1698" b="1">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1" name="Text Placeholder 21">
            <a:extLst>
              <a:ext uri="{FF2B5EF4-FFF2-40B4-BE49-F238E27FC236}">
                <a16:creationId xmlns:a16="http://schemas.microsoft.com/office/drawing/2014/main" id="{52713FE9-D3CA-4797-B59B-AE84D3F49A6B}"/>
              </a:ext>
            </a:extLst>
          </p:cNvPr>
          <p:cNvSpPr>
            <a:spLocks noGrp="1"/>
          </p:cNvSpPr>
          <p:nvPr>
            <p:ph type="body" sz="quarter" idx="17"/>
          </p:nvPr>
        </p:nvSpPr>
        <p:spPr>
          <a:xfrm>
            <a:off x="8079595" y="3842112"/>
            <a:ext cx="2904553" cy="223963"/>
          </a:xfrm>
          <a:noFill/>
        </p:spPr>
        <p:txBody>
          <a:bodyPr/>
          <a:lstStyle>
            <a:lvl1pPr>
              <a:defRPr sz="1455" b="0">
                <a:solidFill>
                  <a:srgbClr val="00013A"/>
                </a:solidFill>
                <a:latin typeface="Arial" panose="020B0604020202020204" pitchFamily="34" charset="0"/>
                <a:cs typeface="Arial" panose="020B0604020202020204" pitchFamily="34" charset="0"/>
              </a:defRPr>
            </a:lvl1pPr>
            <a:lvl2pPr>
              <a:defRPr sz="1698">
                <a:solidFill>
                  <a:srgbClr val="00033A"/>
                </a:solidFill>
                <a:latin typeface="Arial" panose="020B0604020202020204" pitchFamily="34" charset="0"/>
                <a:cs typeface="Arial" panose="020B0604020202020204" pitchFamily="34" charset="0"/>
              </a:defRPr>
            </a:lvl2pPr>
            <a:lvl3pPr>
              <a:defRPr sz="1698">
                <a:solidFill>
                  <a:srgbClr val="00033A"/>
                </a:solidFill>
                <a:latin typeface="Arial" panose="020B0604020202020204" pitchFamily="34" charset="0"/>
                <a:cs typeface="Arial" panose="020B0604020202020204" pitchFamily="34" charset="0"/>
              </a:defRPr>
            </a:lvl3pPr>
            <a:lvl4pPr>
              <a:defRPr sz="1698">
                <a:solidFill>
                  <a:srgbClr val="00033A"/>
                </a:solidFill>
                <a:latin typeface="Arial" panose="020B0604020202020204" pitchFamily="34" charset="0"/>
                <a:cs typeface="Arial" panose="020B0604020202020204" pitchFamily="34" charset="0"/>
              </a:defRPr>
            </a:lvl4pPr>
            <a:lvl5pPr>
              <a:defRPr sz="1698">
                <a:solidFill>
                  <a:srgbClr val="00033A"/>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object 103">
            <a:extLst>
              <a:ext uri="{FF2B5EF4-FFF2-40B4-BE49-F238E27FC236}">
                <a16:creationId xmlns:a16="http://schemas.microsoft.com/office/drawing/2014/main" id="{346CACE6-8A59-DB47-A05A-5173F5C8839C}"/>
              </a:ext>
            </a:extLst>
          </p:cNvPr>
          <p:cNvSpPr txBox="1">
            <a:spLocks/>
          </p:cNvSpPr>
          <p:nvPr userDrawn="1"/>
        </p:nvSpPr>
        <p:spPr>
          <a:xfrm>
            <a:off x="11787037" y="6505538"/>
            <a:ext cx="191774" cy="148544"/>
          </a:xfrm>
          <a:prstGeom prst="rect">
            <a:avLst/>
          </a:prstGeom>
        </p:spPr>
        <p:txBody>
          <a:bodyPr vert="horz" wrap="square" lIns="0" tIns="3851" rIns="0" bIns="0" rtlCol="0">
            <a:spAutoFit/>
          </a:bodyPr>
          <a:lstStyle>
            <a:defPPr>
              <a:defRPr lang="en-US"/>
            </a:defPPr>
            <a:lvl1pPr marL="0" algn="l" defTabSz="457200" rtl="0" eaLnBrk="1" latinLnBrk="0" hangingPunct="1">
              <a:defRPr sz="1550" b="1" i="0" kern="1200">
                <a:solidFill>
                  <a:srgbClr val="CD153F"/>
                </a:solidFill>
                <a:latin typeface="FuturaPT-Heavy"/>
                <a:ea typeface="+mn-ea"/>
                <a:cs typeface="FuturaPT-Heav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403" algn="r">
              <a:spcBef>
                <a:spcPts val="30"/>
              </a:spcBef>
            </a:pPr>
            <a:fld id="{19DEEA62-8AFB-BB4E-9461-CB411F2273D5}" type="slidenum">
              <a:rPr lang="en-US" sz="940" spc="3" smtClean="0">
                <a:solidFill>
                  <a:srgbClr val="CD163F"/>
                </a:solidFill>
                <a:latin typeface="Arial" panose="020B0604020202020204" pitchFamily="34" charset="0"/>
                <a:cs typeface="Arial" panose="020B0604020202020204" pitchFamily="34" charset="0"/>
              </a:rPr>
              <a:pPr marL="15403" algn="r">
                <a:spcBef>
                  <a:spcPts val="30"/>
                </a:spcBef>
              </a:pPr>
              <a:t>‹#›</a:t>
            </a:fld>
            <a:endParaRPr lang="en-US" sz="940" spc="3" dirty="0">
              <a:solidFill>
                <a:srgbClr val="CD1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18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250B076-0A08-4F4A-81DB-AD9792A48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3011"/>
          </a:xfrm>
          <a:prstGeom prst="rect">
            <a:avLst/>
          </a:prstGeom>
        </p:spPr>
      </p:pic>
      <p:grpSp>
        <p:nvGrpSpPr>
          <p:cNvPr id="13" name="Group 12">
            <a:extLst>
              <a:ext uri="{FF2B5EF4-FFF2-40B4-BE49-F238E27FC236}">
                <a16:creationId xmlns:a16="http://schemas.microsoft.com/office/drawing/2014/main" id="{B70A10E7-166F-4AB4-92E6-D6A03D67F103}"/>
              </a:ext>
            </a:extLst>
          </p:cNvPr>
          <p:cNvGrpSpPr/>
          <p:nvPr userDrawn="1"/>
        </p:nvGrpSpPr>
        <p:grpSpPr>
          <a:xfrm>
            <a:off x="11032893" y="4602284"/>
            <a:ext cx="789039" cy="946951"/>
            <a:chOff x="18192781" y="7589508"/>
            <a:chExt cx="1301092" cy="1561592"/>
          </a:xfrm>
        </p:grpSpPr>
        <p:sp>
          <p:nvSpPr>
            <p:cNvPr id="14" name="object 33">
              <a:extLst>
                <a:ext uri="{FF2B5EF4-FFF2-40B4-BE49-F238E27FC236}">
                  <a16:creationId xmlns:a16="http://schemas.microsoft.com/office/drawing/2014/main" id="{32FF0836-59BC-47D5-9C9E-3AF4FEAB00BA}"/>
                </a:ext>
              </a:extLst>
            </p:cNvPr>
            <p:cNvSpPr/>
            <p:nvPr/>
          </p:nvSpPr>
          <p:spPr>
            <a:xfrm>
              <a:off x="19382113" y="9099665"/>
              <a:ext cx="111760" cy="51435"/>
            </a:xfrm>
            <a:custGeom>
              <a:avLst/>
              <a:gdLst/>
              <a:ahLst/>
              <a:cxnLst/>
              <a:rect l="l" t="t" r="r" b="b"/>
              <a:pathLst>
                <a:path w="111759" h="51434">
                  <a:moveTo>
                    <a:pt x="25873" y="9109"/>
                  </a:moveTo>
                  <a:lnTo>
                    <a:pt x="15465" y="9109"/>
                  </a:lnTo>
                  <a:lnTo>
                    <a:pt x="15465" y="51202"/>
                  </a:lnTo>
                  <a:lnTo>
                    <a:pt x="25873" y="51202"/>
                  </a:lnTo>
                  <a:lnTo>
                    <a:pt x="25873" y="9109"/>
                  </a:lnTo>
                  <a:close/>
                </a:path>
                <a:path w="111759" h="51434">
                  <a:moveTo>
                    <a:pt x="41370" y="0"/>
                  </a:moveTo>
                  <a:lnTo>
                    <a:pt x="0" y="0"/>
                  </a:lnTo>
                  <a:lnTo>
                    <a:pt x="0" y="9109"/>
                  </a:lnTo>
                  <a:lnTo>
                    <a:pt x="41370" y="9109"/>
                  </a:lnTo>
                  <a:lnTo>
                    <a:pt x="41370" y="0"/>
                  </a:lnTo>
                  <a:close/>
                </a:path>
                <a:path w="111759" h="51434">
                  <a:moveTo>
                    <a:pt x="68877" y="0"/>
                  </a:moveTo>
                  <a:lnTo>
                    <a:pt x="50689" y="0"/>
                  </a:lnTo>
                  <a:lnTo>
                    <a:pt x="50689" y="51202"/>
                  </a:lnTo>
                  <a:lnTo>
                    <a:pt x="61170" y="51202"/>
                  </a:lnTo>
                  <a:lnTo>
                    <a:pt x="61170" y="10481"/>
                  </a:lnTo>
                  <a:lnTo>
                    <a:pt x="72605" y="10481"/>
                  </a:lnTo>
                  <a:lnTo>
                    <a:pt x="68877" y="0"/>
                  </a:lnTo>
                  <a:close/>
                </a:path>
                <a:path w="111759" h="51434">
                  <a:moveTo>
                    <a:pt x="72605" y="10481"/>
                  </a:moveTo>
                  <a:lnTo>
                    <a:pt x="61453" y="10481"/>
                  </a:lnTo>
                  <a:lnTo>
                    <a:pt x="75788" y="51202"/>
                  </a:lnTo>
                  <a:lnTo>
                    <a:pt x="85829" y="51202"/>
                  </a:lnTo>
                  <a:lnTo>
                    <a:pt x="92309" y="33444"/>
                  </a:lnTo>
                  <a:lnTo>
                    <a:pt x="80772" y="33444"/>
                  </a:lnTo>
                  <a:lnTo>
                    <a:pt x="72605" y="10481"/>
                  </a:lnTo>
                  <a:close/>
                </a:path>
                <a:path w="111759" h="51434">
                  <a:moveTo>
                    <a:pt x="111452" y="10481"/>
                  </a:moveTo>
                  <a:lnTo>
                    <a:pt x="100970" y="10481"/>
                  </a:lnTo>
                  <a:lnTo>
                    <a:pt x="100970" y="51202"/>
                  </a:lnTo>
                  <a:lnTo>
                    <a:pt x="111452" y="51202"/>
                  </a:lnTo>
                  <a:lnTo>
                    <a:pt x="111452" y="10481"/>
                  </a:lnTo>
                  <a:close/>
                </a:path>
                <a:path w="111759" h="51434">
                  <a:moveTo>
                    <a:pt x="111452" y="0"/>
                  </a:moveTo>
                  <a:lnTo>
                    <a:pt x="93505" y="0"/>
                  </a:lnTo>
                  <a:lnTo>
                    <a:pt x="81013" y="33444"/>
                  </a:lnTo>
                  <a:lnTo>
                    <a:pt x="92309" y="33444"/>
                  </a:lnTo>
                  <a:lnTo>
                    <a:pt x="100688" y="10481"/>
                  </a:lnTo>
                  <a:lnTo>
                    <a:pt x="111452" y="10481"/>
                  </a:lnTo>
                  <a:lnTo>
                    <a:pt x="111452" y="0"/>
                  </a:lnTo>
                  <a:close/>
                </a:path>
              </a:pathLst>
            </a:custGeom>
            <a:solidFill>
              <a:srgbClr val="00043A"/>
            </a:solidFill>
          </p:spPr>
          <p:txBody>
            <a:bodyPr wrap="square" lIns="0" tIns="0" rIns="0" bIns="0" rtlCol="0"/>
            <a:lstStyle/>
            <a:p>
              <a:endParaRPr sz="1092" dirty="0"/>
            </a:p>
          </p:txBody>
        </p:sp>
        <p:sp>
          <p:nvSpPr>
            <p:cNvPr id="15" name="object 34">
              <a:extLst>
                <a:ext uri="{FF2B5EF4-FFF2-40B4-BE49-F238E27FC236}">
                  <a16:creationId xmlns:a16="http://schemas.microsoft.com/office/drawing/2014/main" id="{32220AE4-388F-42A5-BA09-0E853C40040A}"/>
                </a:ext>
              </a:extLst>
            </p:cNvPr>
            <p:cNvSpPr/>
            <p:nvPr/>
          </p:nvSpPr>
          <p:spPr>
            <a:xfrm>
              <a:off x="18192781" y="7589508"/>
              <a:ext cx="1120140" cy="1553210"/>
            </a:xfrm>
            <a:custGeom>
              <a:avLst/>
              <a:gdLst/>
              <a:ahLst/>
              <a:cxnLst/>
              <a:rect l="l" t="t" r="r" b="b"/>
              <a:pathLst>
                <a:path w="1120140" h="1553209">
                  <a:moveTo>
                    <a:pt x="557878" y="1219041"/>
                  </a:moveTo>
                  <a:lnTo>
                    <a:pt x="358062" y="1219041"/>
                  </a:lnTo>
                  <a:lnTo>
                    <a:pt x="358062" y="1476635"/>
                  </a:lnTo>
                  <a:lnTo>
                    <a:pt x="332691" y="1552769"/>
                  </a:lnTo>
                  <a:lnTo>
                    <a:pt x="1083192" y="1552769"/>
                  </a:lnTo>
                  <a:lnTo>
                    <a:pt x="1116049" y="1351372"/>
                  </a:lnTo>
                  <a:lnTo>
                    <a:pt x="581668" y="1351372"/>
                  </a:lnTo>
                  <a:lnTo>
                    <a:pt x="557878" y="1329163"/>
                  </a:lnTo>
                  <a:lnTo>
                    <a:pt x="557878" y="1219041"/>
                  </a:lnTo>
                  <a:close/>
                </a:path>
                <a:path w="1120140" h="1553209">
                  <a:moveTo>
                    <a:pt x="1119672" y="1329163"/>
                  </a:moveTo>
                  <a:lnTo>
                    <a:pt x="1037204" y="1351372"/>
                  </a:lnTo>
                  <a:lnTo>
                    <a:pt x="1116049" y="1351372"/>
                  </a:lnTo>
                  <a:lnTo>
                    <a:pt x="1119672" y="1329163"/>
                  </a:lnTo>
                  <a:close/>
                </a:path>
                <a:path w="1120140" h="1553209">
                  <a:moveTo>
                    <a:pt x="248976" y="0"/>
                  </a:moveTo>
                  <a:lnTo>
                    <a:pt x="0" y="0"/>
                  </a:lnTo>
                  <a:lnTo>
                    <a:pt x="25370" y="77693"/>
                  </a:lnTo>
                  <a:lnTo>
                    <a:pt x="25370" y="1142907"/>
                  </a:lnTo>
                  <a:lnTo>
                    <a:pt x="0" y="1219041"/>
                  </a:lnTo>
                  <a:lnTo>
                    <a:pt x="899082" y="1219041"/>
                  </a:lnTo>
                  <a:lnTo>
                    <a:pt x="931932" y="1017633"/>
                  </a:lnTo>
                  <a:lnTo>
                    <a:pt x="248976" y="1017633"/>
                  </a:lnTo>
                  <a:lnTo>
                    <a:pt x="225176" y="995435"/>
                  </a:lnTo>
                  <a:lnTo>
                    <a:pt x="225176" y="77693"/>
                  </a:lnTo>
                  <a:lnTo>
                    <a:pt x="248976" y="0"/>
                  </a:lnTo>
                  <a:close/>
                </a:path>
                <a:path w="1120140" h="1553209">
                  <a:moveTo>
                    <a:pt x="581668" y="184109"/>
                  </a:moveTo>
                  <a:lnTo>
                    <a:pt x="332691" y="184109"/>
                  </a:lnTo>
                  <a:lnTo>
                    <a:pt x="358062" y="261814"/>
                  </a:lnTo>
                  <a:lnTo>
                    <a:pt x="358062" y="1017633"/>
                  </a:lnTo>
                  <a:lnTo>
                    <a:pt x="557878" y="1017633"/>
                  </a:lnTo>
                  <a:lnTo>
                    <a:pt x="557878" y="261814"/>
                  </a:lnTo>
                  <a:lnTo>
                    <a:pt x="581668" y="184109"/>
                  </a:lnTo>
                  <a:close/>
                </a:path>
                <a:path w="1120140" h="1553209">
                  <a:moveTo>
                    <a:pt x="935552" y="995435"/>
                  </a:moveTo>
                  <a:lnTo>
                    <a:pt x="853094" y="1017633"/>
                  </a:lnTo>
                  <a:lnTo>
                    <a:pt x="931932" y="1017633"/>
                  </a:lnTo>
                  <a:lnTo>
                    <a:pt x="935552" y="995435"/>
                  </a:lnTo>
                  <a:close/>
                </a:path>
              </a:pathLst>
            </a:custGeom>
            <a:solidFill>
              <a:srgbClr val="00043A"/>
            </a:solidFill>
          </p:spPr>
          <p:txBody>
            <a:bodyPr wrap="square" lIns="0" tIns="0" rIns="0" bIns="0" rtlCol="0"/>
            <a:lstStyle/>
            <a:p>
              <a:endParaRPr sz="1092" dirty="0"/>
            </a:p>
          </p:txBody>
        </p:sp>
        <p:sp>
          <p:nvSpPr>
            <p:cNvPr id="16" name="object 35">
              <a:extLst>
                <a:ext uri="{FF2B5EF4-FFF2-40B4-BE49-F238E27FC236}">
                  <a16:creationId xmlns:a16="http://schemas.microsoft.com/office/drawing/2014/main" id="{4AA96E37-8A28-41D9-A121-96D773B3F973}"/>
                </a:ext>
              </a:extLst>
            </p:cNvPr>
            <p:cNvSpPr/>
            <p:nvPr/>
          </p:nvSpPr>
          <p:spPr>
            <a:xfrm>
              <a:off x="18192781" y="7589508"/>
              <a:ext cx="1120140" cy="1553210"/>
            </a:xfrm>
            <a:custGeom>
              <a:avLst/>
              <a:gdLst/>
              <a:ahLst/>
              <a:cxnLst/>
              <a:rect l="l" t="t" r="r" b="b"/>
              <a:pathLst>
                <a:path w="1120140" h="1553209">
                  <a:moveTo>
                    <a:pt x="1037204" y="1351372"/>
                  </a:moveTo>
                  <a:lnTo>
                    <a:pt x="581668" y="1351372"/>
                  </a:lnTo>
                  <a:lnTo>
                    <a:pt x="557878" y="1329163"/>
                  </a:lnTo>
                  <a:lnTo>
                    <a:pt x="557878" y="1219041"/>
                  </a:lnTo>
                  <a:lnTo>
                    <a:pt x="899082" y="1219041"/>
                  </a:lnTo>
                  <a:lnTo>
                    <a:pt x="935552" y="995435"/>
                  </a:lnTo>
                  <a:lnTo>
                    <a:pt x="853094" y="1017633"/>
                  </a:lnTo>
                  <a:lnTo>
                    <a:pt x="557878" y="1017633"/>
                  </a:lnTo>
                  <a:lnTo>
                    <a:pt x="557878" y="261814"/>
                  </a:lnTo>
                  <a:lnTo>
                    <a:pt x="581668" y="184109"/>
                  </a:lnTo>
                  <a:lnTo>
                    <a:pt x="332691" y="184109"/>
                  </a:lnTo>
                  <a:lnTo>
                    <a:pt x="358062" y="261814"/>
                  </a:lnTo>
                  <a:lnTo>
                    <a:pt x="358062" y="1017633"/>
                  </a:lnTo>
                  <a:lnTo>
                    <a:pt x="248976" y="1017633"/>
                  </a:lnTo>
                  <a:lnTo>
                    <a:pt x="225176" y="995435"/>
                  </a:lnTo>
                  <a:lnTo>
                    <a:pt x="225176" y="77693"/>
                  </a:lnTo>
                  <a:lnTo>
                    <a:pt x="248976" y="0"/>
                  </a:lnTo>
                  <a:lnTo>
                    <a:pt x="0" y="0"/>
                  </a:lnTo>
                  <a:lnTo>
                    <a:pt x="25370" y="77693"/>
                  </a:lnTo>
                  <a:lnTo>
                    <a:pt x="25370" y="1142907"/>
                  </a:lnTo>
                  <a:lnTo>
                    <a:pt x="0" y="1219041"/>
                  </a:lnTo>
                  <a:lnTo>
                    <a:pt x="358062" y="1219041"/>
                  </a:lnTo>
                  <a:lnTo>
                    <a:pt x="358062" y="1476635"/>
                  </a:lnTo>
                  <a:lnTo>
                    <a:pt x="332691" y="1552769"/>
                  </a:lnTo>
                  <a:lnTo>
                    <a:pt x="1083192" y="1552769"/>
                  </a:lnTo>
                  <a:lnTo>
                    <a:pt x="1119672" y="1329163"/>
                  </a:lnTo>
                  <a:lnTo>
                    <a:pt x="1037204" y="1351372"/>
                  </a:lnTo>
                  <a:close/>
                </a:path>
              </a:pathLst>
            </a:custGeom>
            <a:ln w="10470">
              <a:solidFill>
                <a:srgbClr val="00043A"/>
              </a:solidFill>
            </a:ln>
          </p:spPr>
          <p:txBody>
            <a:bodyPr wrap="square" lIns="0" tIns="0" rIns="0" bIns="0" rtlCol="0"/>
            <a:lstStyle/>
            <a:p>
              <a:endParaRPr sz="1092" dirty="0"/>
            </a:p>
          </p:txBody>
        </p:sp>
      </p:grpSp>
      <p:grpSp>
        <p:nvGrpSpPr>
          <p:cNvPr id="18" name="Group 17">
            <a:extLst>
              <a:ext uri="{FF2B5EF4-FFF2-40B4-BE49-F238E27FC236}">
                <a16:creationId xmlns:a16="http://schemas.microsoft.com/office/drawing/2014/main" id="{682A6BAF-9D8E-45F0-B14B-4B32C2706CAB}"/>
              </a:ext>
            </a:extLst>
          </p:cNvPr>
          <p:cNvGrpSpPr/>
          <p:nvPr userDrawn="1"/>
        </p:nvGrpSpPr>
        <p:grpSpPr>
          <a:xfrm>
            <a:off x="379733" y="6496499"/>
            <a:ext cx="732634" cy="135543"/>
            <a:chOff x="1973547" y="-327307"/>
            <a:chExt cx="1208083" cy="223520"/>
          </a:xfrm>
        </p:grpSpPr>
        <p:sp>
          <p:nvSpPr>
            <p:cNvPr id="19" name="object 91">
              <a:extLst>
                <a:ext uri="{FF2B5EF4-FFF2-40B4-BE49-F238E27FC236}">
                  <a16:creationId xmlns:a16="http://schemas.microsoft.com/office/drawing/2014/main" id="{D0D78C15-18C4-4C60-8B16-3BB599AD1334}"/>
                </a:ext>
              </a:extLst>
            </p:cNvPr>
            <p:cNvSpPr/>
            <p:nvPr/>
          </p:nvSpPr>
          <p:spPr>
            <a:xfrm>
              <a:off x="2958110"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0" name="object 92">
              <a:extLst>
                <a:ext uri="{FF2B5EF4-FFF2-40B4-BE49-F238E27FC236}">
                  <a16:creationId xmlns:a16="http://schemas.microsoft.com/office/drawing/2014/main" id="{CAC14C59-FF04-4D17-BB61-CEC7579C38D2}"/>
                </a:ext>
              </a:extLst>
            </p:cNvPr>
            <p:cNvSpPr/>
            <p:nvPr/>
          </p:nvSpPr>
          <p:spPr>
            <a:xfrm>
              <a:off x="2859654"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1" name="object 93">
              <a:extLst>
                <a:ext uri="{FF2B5EF4-FFF2-40B4-BE49-F238E27FC236}">
                  <a16:creationId xmlns:a16="http://schemas.microsoft.com/office/drawing/2014/main" id="{2E930EEB-D448-4B92-8BC2-590E75A235BC}"/>
                </a:ext>
              </a:extLst>
            </p:cNvPr>
            <p:cNvSpPr/>
            <p:nvPr/>
          </p:nvSpPr>
          <p:spPr>
            <a:xfrm>
              <a:off x="2761197"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2" name="object 94">
              <a:extLst>
                <a:ext uri="{FF2B5EF4-FFF2-40B4-BE49-F238E27FC236}">
                  <a16:creationId xmlns:a16="http://schemas.microsoft.com/office/drawing/2014/main" id="{302D0003-9ED2-4B98-B27A-549AB90CC9BC}"/>
                </a:ext>
              </a:extLst>
            </p:cNvPr>
            <p:cNvSpPr/>
            <p:nvPr/>
          </p:nvSpPr>
          <p:spPr>
            <a:xfrm>
              <a:off x="2662742"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3" name="object 95">
              <a:extLst>
                <a:ext uri="{FF2B5EF4-FFF2-40B4-BE49-F238E27FC236}">
                  <a16:creationId xmlns:a16="http://schemas.microsoft.com/office/drawing/2014/main" id="{E7938DCB-01C5-4DEC-8490-08F98FC35C3A}"/>
                </a:ext>
              </a:extLst>
            </p:cNvPr>
            <p:cNvSpPr/>
            <p:nvPr/>
          </p:nvSpPr>
          <p:spPr>
            <a:xfrm>
              <a:off x="2564286"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4" name="object 96">
              <a:extLst>
                <a:ext uri="{FF2B5EF4-FFF2-40B4-BE49-F238E27FC236}">
                  <a16:creationId xmlns:a16="http://schemas.microsoft.com/office/drawing/2014/main" id="{4A92CBC8-4ABA-4CDC-847B-F352FA862FF7}"/>
                </a:ext>
              </a:extLst>
            </p:cNvPr>
            <p:cNvSpPr/>
            <p:nvPr/>
          </p:nvSpPr>
          <p:spPr>
            <a:xfrm>
              <a:off x="2465829" y="-327307"/>
              <a:ext cx="223520" cy="223520"/>
            </a:xfrm>
            <a:custGeom>
              <a:avLst/>
              <a:gdLst/>
              <a:ahLst/>
              <a:cxnLst/>
              <a:rect l="l" t="t" r="r" b="b"/>
              <a:pathLst>
                <a:path w="223520" h="223520">
                  <a:moveTo>
                    <a:pt x="0" y="223281"/>
                  </a:moveTo>
                  <a:lnTo>
                    <a:pt x="223281" y="0"/>
                  </a:lnTo>
                </a:path>
              </a:pathLst>
            </a:custGeom>
            <a:ln w="24805">
              <a:solidFill>
                <a:srgbClr val="CD153F"/>
              </a:solidFill>
            </a:ln>
          </p:spPr>
          <p:txBody>
            <a:bodyPr wrap="square" lIns="0" tIns="0" rIns="0" bIns="0" rtlCol="0"/>
            <a:lstStyle/>
            <a:p>
              <a:endParaRPr sz="1092" dirty="0"/>
            </a:p>
          </p:txBody>
        </p:sp>
        <p:sp>
          <p:nvSpPr>
            <p:cNvPr id="25" name="object 97">
              <a:extLst>
                <a:ext uri="{FF2B5EF4-FFF2-40B4-BE49-F238E27FC236}">
                  <a16:creationId xmlns:a16="http://schemas.microsoft.com/office/drawing/2014/main" id="{6370A046-6C37-4BB0-8A8B-673D034B3960}"/>
                </a:ext>
              </a:extLst>
            </p:cNvPr>
            <p:cNvSpPr/>
            <p:nvPr/>
          </p:nvSpPr>
          <p:spPr>
            <a:xfrm>
              <a:off x="2367373" y="-327307"/>
              <a:ext cx="223520" cy="223520"/>
            </a:xfrm>
            <a:custGeom>
              <a:avLst/>
              <a:gdLst/>
              <a:ahLst/>
              <a:cxnLst/>
              <a:rect l="l" t="t" r="r" b="b"/>
              <a:pathLst>
                <a:path w="223520" h="223520">
                  <a:moveTo>
                    <a:pt x="0" y="223281"/>
                  </a:moveTo>
                  <a:lnTo>
                    <a:pt x="223281" y="0"/>
                  </a:lnTo>
                </a:path>
              </a:pathLst>
            </a:custGeom>
            <a:ln w="24805">
              <a:solidFill>
                <a:srgbClr val="CD153F"/>
              </a:solidFill>
            </a:ln>
          </p:spPr>
          <p:txBody>
            <a:bodyPr wrap="square" lIns="0" tIns="0" rIns="0" bIns="0" rtlCol="0"/>
            <a:lstStyle/>
            <a:p>
              <a:endParaRPr sz="1092" dirty="0"/>
            </a:p>
          </p:txBody>
        </p:sp>
        <p:sp>
          <p:nvSpPr>
            <p:cNvPr id="26" name="object 98">
              <a:extLst>
                <a:ext uri="{FF2B5EF4-FFF2-40B4-BE49-F238E27FC236}">
                  <a16:creationId xmlns:a16="http://schemas.microsoft.com/office/drawing/2014/main" id="{C88711DE-D100-44D9-8939-A89A6627FAA4}"/>
                </a:ext>
              </a:extLst>
            </p:cNvPr>
            <p:cNvSpPr/>
            <p:nvPr/>
          </p:nvSpPr>
          <p:spPr>
            <a:xfrm>
              <a:off x="2268917" y="-327307"/>
              <a:ext cx="223520" cy="223520"/>
            </a:xfrm>
            <a:custGeom>
              <a:avLst/>
              <a:gdLst/>
              <a:ahLst/>
              <a:cxnLst/>
              <a:rect l="l" t="t" r="r" b="b"/>
              <a:pathLst>
                <a:path w="223520" h="223520">
                  <a:moveTo>
                    <a:pt x="0" y="223281"/>
                  </a:moveTo>
                  <a:lnTo>
                    <a:pt x="223281" y="0"/>
                  </a:lnTo>
                </a:path>
              </a:pathLst>
            </a:custGeom>
            <a:ln w="24805">
              <a:solidFill>
                <a:srgbClr val="CD153F"/>
              </a:solidFill>
            </a:ln>
          </p:spPr>
          <p:txBody>
            <a:bodyPr wrap="square" lIns="0" tIns="0" rIns="0" bIns="0" rtlCol="0"/>
            <a:lstStyle/>
            <a:p>
              <a:endParaRPr sz="1092" dirty="0"/>
            </a:p>
          </p:txBody>
        </p:sp>
        <p:sp>
          <p:nvSpPr>
            <p:cNvPr id="27" name="object 99">
              <a:extLst>
                <a:ext uri="{FF2B5EF4-FFF2-40B4-BE49-F238E27FC236}">
                  <a16:creationId xmlns:a16="http://schemas.microsoft.com/office/drawing/2014/main" id="{DCDDDBF6-BD0F-4864-8DF8-D6E76B1C6304}"/>
                </a:ext>
              </a:extLst>
            </p:cNvPr>
            <p:cNvSpPr/>
            <p:nvPr/>
          </p:nvSpPr>
          <p:spPr>
            <a:xfrm>
              <a:off x="2170461"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8" name="object 100">
              <a:extLst>
                <a:ext uri="{FF2B5EF4-FFF2-40B4-BE49-F238E27FC236}">
                  <a16:creationId xmlns:a16="http://schemas.microsoft.com/office/drawing/2014/main" id="{378D54E3-32E9-4808-900B-834299400371}"/>
                </a:ext>
              </a:extLst>
            </p:cNvPr>
            <p:cNvSpPr/>
            <p:nvPr/>
          </p:nvSpPr>
          <p:spPr>
            <a:xfrm>
              <a:off x="2072003"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sp>
          <p:nvSpPr>
            <p:cNvPr id="29" name="object 101">
              <a:extLst>
                <a:ext uri="{FF2B5EF4-FFF2-40B4-BE49-F238E27FC236}">
                  <a16:creationId xmlns:a16="http://schemas.microsoft.com/office/drawing/2014/main" id="{5934F4CF-CCE2-451C-855A-FE4AB9CA669B}"/>
                </a:ext>
              </a:extLst>
            </p:cNvPr>
            <p:cNvSpPr/>
            <p:nvPr/>
          </p:nvSpPr>
          <p:spPr>
            <a:xfrm>
              <a:off x="1973547" y="-327307"/>
              <a:ext cx="223520" cy="223520"/>
            </a:xfrm>
            <a:custGeom>
              <a:avLst/>
              <a:gdLst/>
              <a:ahLst/>
              <a:cxnLst/>
              <a:rect l="l" t="t" r="r" b="b"/>
              <a:pathLst>
                <a:path w="223520" h="223520">
                  <a:moveTo>
                    <a:pt x="0" y="223281"/>
                  </a:moveTo>
                  <a:lnTo>
                    <a:pt x="223272" y="0"/>
                  </a:lnTo>
                </a:path>
              </a:pathLst>
            </a:custGeom>
            <a:ln w="24805">
              <a:solidFill>
                <a:srgbClr val="CD153F"/>
              </a:solidFill>
            </a:ln>
          </p:spPr>
          <p:txBody>
            <a:bodyPr wrap="square" lIns="0" tIns="0" rIns="0" bIns="0" rtlCol="0"/>
            <a:lstStyle/>
            <a:p>
              <a:endParaRPr sz="1092" dirty="0"/>
            </a:p>
          </p:txBody>
        </p:sp>
      </p:grpSp>
      <p:sp>
        <p:nvSpPr>
          <p:cNvPr id="44" name="Title 43">
            <a:extLst>
              <a:ext uri="{FF2B5EF4-FFF2-40B4-BE49-F238E27FC236}">
                <a16:creationId xmlns:a16="http://schemas.microsoft.com/office/drawing/2014/main" id="{99AC3E3F-7E42-4658-829B-A41571570BE5}"/>
              </a:ext>
            </a:extLst>
          </p:cNvPr>
          <p:cNvSpPr>
            <a:spLocks noGrp="1"/>
          </p:cNvSpPr>
          <p:nvPr>
            <p:ph type="title"/>
          </p:nvPr>
        </p:nvSpPr>
        <p:spPr>
          <a:xfrm>
            <a:off x="543783" y="610327"/>
            <a:ext cx="4467833" cy="699885"/>
          </a:xfrm>
        </p:spPr>
        <p:txBody>
          <a:bodyPr/>
          <a:lstStyle>
            <a:lvl1pPr>
              <a:defRPr b="1">
                <a:solidFill>
                  <a:srgbClr val="CD163F"/>
                </a:solidFill>
                <a:latin typeface="Arial" panose="020B0604020202020204" pitchFamily="34" charset="0"/>
                <a:cs typeface="Arial" panose="020B0604020202020204" pitchFamily="34" charset="0"/>
              </a:defRPr>
            </a:lvl1pPr>
          </a:lstStyle>
          <a:p>
            <a:endParaRPr lang="en-US" dirty="0"/>
          </a:p>
        </p:txBody>
      </p:sp>
      <p:sp>
        <p:nvSpPr>
          <p:cNvPr id="47" name="Text Placeholder 46">
            <a:extLst>
              <a:ext uri="{FF2B5EF4-FFF2-40B4-BE49-F238E27FC236}">
                <a16:creationId xmlns:a16="http://schemas.microsoft.com/office/drawing/2014/main" id="{2B372EB0-BEC9-4108-A09A-7A2C62F18D57}"/>
              </a:ext>
            </a:extLst>
          </p:cNvPr>
          <p:cNvSpPr>
            <a:spLocks noGrp="1"/>
          </p:cNvSpPr>
          <p:nvPr>
            <p:ph type="body" sz="quarter" idx="10"/>
          </p:nvPr>
        </p:nvSpPr>
        <p:spPr>
          <a:xfrm>
            <a:off x="567048" y="1580690"/>
            <a:ext cx="6431992" cy="1455761"/>
          </a:xfrm>
        </p:spPr>
        <p:txBody>
          <a:bodyPr/>
          <a:lstStyle>
            <a:lvl1pPr>
              <a:defRPr sz="2183" b="1">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object 103">
            <a:extLst>
              <a:ext uri="{FF2B5EF4-FFF2-40B4-BE49-F238E27FC236}">
                <a16:creationId xmlns:a16="http://schemas.microsoft.com/office/drawing/2014/main" id="{A3DEA4E5-007F-D043-A5D8-01C676FBE33C}"/>
              </a:ext>
            </a:extLst>
          </p:cNvPr>
          <p:cNvSpPr txBox="1">
            <a:spLocks/>
          </p:cNvSpPr>
          <p:nvPr userDrawn="1"/>
        </p:nvSpPr>
        <p:spPr>
          <a:xfrm>
            <a:off x="11787037" y="6505538"/>
            <a:ext cx="191774" cy="148544"/>
          </a:xfrm>
          <a:prstGeom prst="rect">
            <a:avLst/>
          </a:prstGeom>
        </p:spPr>
        <p:txBody>
          <a:bodyPr vert="horz" wrap="square" lIns="0" tIns="3851" rIns="0" bIns="0" rtlCol="0">
            <a:spAutoFit/>
          </a:bodyPr>
          <a:lstStyle>
            <a:defPPr>
              <a:defRPr lang="en-US"/>
            </a:defPPr>
            <a:lvl1pPr marL="0" algn="l" defTabSz="457200" rtl="0" eaLnBrk="1" latinLnBrk="0" hangingPunct="1">
              <a:defRPr sz="1550" b="1" i="0" kern="1200">
                <a:solidFill>
                  <a:srgbClr val="CD153F"/>
                </a:solidFill>
                <a:latin typeface="FuturaPT-Heavy"/>
                <a:ea typeface="+mn-ea"/>
                <a:cs typeface="FuturaPT-Heav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403" algn="r">
              <a:spcBef>
                <a:spcPts val="30"/>
              </a:spcBef>
            </a:pPr>
            <a:fld id="{19DEEA62-8AFB-BB4E-9461-CB411F2273D5}" type="slidenum">
              <a:rPr lang="en-US" sz="940" spc="3" smtClean="0">
                <a:solidFill>
                  <a:srgbClr val="CD163F"/>
                </a:solidFill>
                <a:latin typeface="Arial" panose="020B0604020202020204" pitchFamily="34" charset="0"/>
                <a:cs typeface="Arial" panose="020B0604020202020204" pitchFamily="34" charset="0"/>
              </a:rPr>
              <a:pPr marL="15403" algn="r">
                <a:spcBef>
                  <a:spcPts val="30"/>
                </a:spcBef>
              </a:pPr>
              <a:t>‹#›</a:t>
            </a:fld>
            <a:endParaRPr lang="en-US" sz="940" spc="3" dirty="0">
              <a:solidFill>
                <a:srgbClr val="CD1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24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Content 1">
    <p:spTree>
      <p:nvGrpSpPr>
        <p:cNvPr id="1" name=""/>
        <p:cNvGrpSpPr/>
        <p:nvPr/>
      </p:nvGrpSpPr>
      <p:grpSpPr>
        <a:xfrm>
          <a:off x="0" y="0"/>
          <a:ext cx="0" cy="0"/>
          <a:chOff x="0" y="0"/>
          <a:chExt cx="0" cy="0"/>
        </a:xfrm>
      </p:grpSpPr>
      <p:sp>
        <p:nvSpPr>
          <p:cNvPr id="17" name="Title 15">
            <a:extLst>
              <a:ext uri="{FF2B5EF4-FFF2-40B4-BE49-F238E27FC236}">
                <a16:creationId xmlns:a16="http://schemas.microsoft.com/office/drawing/2014/main" id="{FD985A79-398F-4538-BD1C-CDBAC4EF98A4}"/>
              </a:ext>
            </a:extLst>
          </p:cNvPr>
          <p:cNvSpPr>
            <a:spLocks noGrp="1"/>
          </p:cNvSpPr>
          <p:nvPr>
            <p:ph type="title" hasCustomPrompt="1"/>
          </p:nvPr>
        </p:nvSpPr>
        <p:spPr>
          <a:xfrm>
            <a:off x="543782" y="610327"/>
            <a:ext cx="11189959" cy="699885"/>
          </a:xfrm>
        </p:spPr>
        <p:txBody>
          <a:bodyPr/>
          <a:lstStyle>
            <a:lvl1pPr>
              <a:defRPr b="1" cap="all" baseline="0">
                <a:solidFill>
                  <a:srgbClr val="00013A"/>
                </a:solidFill>
                <a:latin typeface="Arial" panose="020B0604020202020204" pitchFamily="34" charset="0"/>
                <a:cs typeface="Arial" panose="020B0604020202020204" pitchFamily="34" charset="0"/>
              </a:defRPr>
            </a:lvl1pPr>
          </a:lstStyle>
          <a:p>
            <a:r>
              <a:rPr lang="en-US" dirty="0"/>
              <a:t>CLICK TO add title</a:t>
            </a:r>
          </a:p>
        </p:txBody>
      </p:sp>
      <p:sp>
        <p:nvSpPr>
          <p:cNvPr id="18" name="Text Placeholder 17">
            <a:extLst>
              <a:ext uri="{FF2B5EF4-FFF2-40B4-BE49-F238E27FC236}">
                <a16:creationId xmlns:a16="http://schemas.microsoft.com/office/drawing/2014/main" id="{787C8D98-D677-4C6A-9335-F9C33921B7D0}"/>
              </a:ext>
            </a:extLst>
          </p:cNvPr>
          <p:cNvSpPr>
            <a:spLocks noGrp="1"/>
          </p:cNvSpPr>
          <p:nvPr>
            <p:ph type="body" sz="quarter" idx="14" hasCustomPrompt="1"/>
          </p:nvPr>
        </p:nvSpPr>
        <p:spPr>
          <a:xfrm>
            <a:off x="543943" y="333081"/>
            <a:ext cx="5782953" cy="261290"/>
          </a:xfrm>
        </p:spPr>
        <p:txBody>
          <a:bodyPr/>
          <a:lstStyle>
            <a:lvl1pPr>
              <a:defRPr sz="1698" b="1">
                <a:solidFill>
                  <a:srgbClr val="CD163F"/>
                </a:solidFill>
                <a:latin typeface="Arial" panose="020B0604020202020204" pitchFamily="34" charset="0"/>
                <a:cs typeface="Arial" panose="020B0604020202020204" pitchFamily="34" charset="0"/>
              </a:defRPr>
            </a:lvl1pPr>
            <a:lvl2pPr>
              <a:defRPr sz="1698" b="1">
                <a:solidFill>
                  <a:srgbClr val="CC183E"/>
                </a:solidFill>
              </a:defRPr>
            </a:lvl2pPr>
            <a:lvl3pPr>
              <a:defRPr sz="1698" b="1">
                <a:solidFill>
                  <a:srgbClr val="CC183E"/>
                </a:solidFill>
              </a:defRPr>
            </a:lvl3pPr>
            <a:lvl4pPr>
              <a:defRPr sz="1698" b="1">
                <a:solidFill>
                  <a:srgbClr val="CC183E"/>
                </a:solidFill>
              </a:defRPr>
            </a:lvl4pPr>
            <a:lvl5pPr>
              <a:defRPr sz="1698" b="1">
                <a:solidFill>
                  <a:srgbClr val="CC183E"/>
                </a:solidFill>
              </a:defRPr>
            </a:lvl5pPr>
          </a:lstStyle>
          <a:p>
            <a:pPr lvl="0"/>
            <a:r>
              <a:rPr lang="en-US" dirty="0"/>
              <a:t>Click to add text</a:t>
            </a:r>
          </a:p>
        </p:txBody>
      </p:sp>
      <p:sp>
        <p:nvSpPr>
          <p:cNvPr id="20" name="Text Placeholder 19">
            <a:extLst>
              <a:ext uri="{FF2B5EF4-FFF2-40B4-BE49-F238E27FC236}">
                <a16:creationId xmlns:a16="http://schemas.microsoft.com/office/drawing/2014/main" id="{A1A2B071-DAA0-445B-B834-CD897311C311}"/>
              </a:ext>
            </a:extLst>
          </p:cNvPr>
          <p:cNvSpPr>
            <a:spLocks noGrp="1"/>
          </p:cNvSpPr>
          <p:nvPr>
            <p:ph type="body" sz="quarter" idx="15"/>
          </p:nvPr>
        </p:nvSpPr>
        <p:spPr>
          <a:xfrm>
            <a:off x="543942" y="2121706"/>
            <a:ext cx="11189799" cy="1455761"/>
          </a:xfrm>
        </p:spPr>
        <p:txBody>
          <a:bodyPr/>
          <a:lstStyle>
            <a:lvl1pPr>
              <a:defRPr sz="2183">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F633EED8-F7CB-A54E-8252-D9C6AB420A43}"/>
              </a:ext>
            </a:extLst>
          </p:cNvPr>
          <p:cNvPicPr>
            <a:picLocks noChangeAspect="1"/>
          </p:cNvPicPr>
          <p:nvPr userDrawn="1"/>
        </p:nvPicPr>
        <p:blipFill>
          <a:blip r:embed="rId2"/>
          <a:stretch>
            <a:fillRect/>
          </a:stretch>
        </p:blipFill>
        <p:spPr>
          <a:xfrm rot="16200000">
            <a:off x="-5704868" y="2707138"/>
            <a:ext cx="11679301" cy="369687"/>
          </a:xfrm>
          <a:prstGeom prst="rect">
            <a:avLst/>
          </a:prstGeom>
        </p:spPr>
      </p:pic>
      <p:pic>
        <p:nvPicPr>
          <p:cNvPr id="7" name="Picture 6">
            <a:extLst>
              <a:ext uri="{FF2B5EF4-FFF2-40B4-BE49-F238E27FC236}">
                <a16:creationId xmlns:a16="http://schemas.microsoft.com/office/drawing/2014/main" id="{2E5A0CA0-0EFC-F04A-8B0A-00C541E550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99453" y="6220626"/>
            <a:ext cx="465343" cy="460726"/>
          </a:xfrm>
          <a:prstGeom prst="rect">
            <a:avLst/>
          </a:prstGeom>
        </p:spPr>
      </p:pic>
    </p:spTree>
    <p:extLst>
      <p:ext uri="{BB962C8B-B14F-4D97-AF65-F5344CB8AC3E}">
        <p14:creationId xmlns:p14="http://schemas.microsoft.com/office/powerpoint/2010/main" val="3547385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Content 5">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id="{78190163-1040-472F-93D4-1B10D9B59756}"/>
              </a:ext>
            </a:extLst>
          </p:cNvPr>
          <p:cNvSpPr/>
          <p:nvPr userDrawn="1"/>
        </p:nvSpPr>
        <p:spPr>
          <a:xfrm flipH="1">
            <a:off x="6072895" y="1875999"/>
            <a:ext cx="46211" cy="4344627"/>
          </a:xfrm>
          <a:custGeom>
            <a:avLst/>
            <a:gdLst/>
            <a:ahLst/>
            <a:cxnLst/>
            <a:rect l="l" t="t" r="r" b="b"/>
            <a:pathLst>
              <a:path h="5271134">
                <a:moveTo>
                  <a:pt x="0" y="0"/>
                </a:moveTo>
                <a:lnTo>
                  <a:pt x="0" y="5271043"/>
                </a:lnTo>
              </a:path>
            </a:pathLst>
          </a:custGeom>
          <a:ln w="20941">
            <a:solidFill>
              <a:srgbClr val="CD163F"/>
            </a:solidFill>
          </a:ln>
        </p:spPr>
        <p:txBody>
          <a:bodyPr wrap="square" lIns="0" tIns="0" rIns="0" bIns="0" rtlCol="0"/>
          <a:lstStyle/>
          <a:p>
            <a:endParaRPr sz="1092" dirty="0"/>
          </a:p>
        </p:txBody>
      </p:sp>
      <p:sp>
        <p:nvSpPr>
          <p:cNvPr id="8" name="object 13">
            <a:extLst>
              <a:ext uri="{FF2B5EF4-FFF2-40B4-BE49-F238E27FC236}">
                <a16:creationId xmlns:a16="http://schemas.microsoft.com/office/drawing/2014/main" id="{EB831BD6-3278-4DAB-A476-127C7508E8B8}"/>
              </a:ext>
            </a:extLst>
          </p:cNvPr>
          <p:cNvSpPr txBox="1"/>
          <p:nvPr userDrawn="1"/>
        </p:nvSpPr>
        <p:spPr>
          <a:xfrm>
            <a:off x="220898" y="6500592"/>
            <a:ext cx="2270645" cy="139619"/>
          </a:xfrm>
          <a:prstGeom prst="rect">
            <a:avLst/>
          </a:prstGeom>
        </p:spPr>
        <p:txBody>
          <a:bodyPr vert="horz" wrap="square" lIns="0" tIns="8856" rIns="0" bIns="0" rtlCol="0">
            <a:spAutoFit/>
          </a:bodyPr>
          <a:lstStyle/>
          <a:p>
            <a:pPr marL="7701">
              <a:lnSpc>
                <a:spcPct val="100000"/>
              </a:lnSpc>
              <a:spcBef>
                <a:spcPts val="69"/>
              </a:spcBef>
            </a:pPr>
            <a:r>
              <a:rPr lang="en-US" sz="849" b="1" spc="42" dirty="0">
                <a:solidFill>
                  <a:srgbClr val="CD163F"/>
                </a:solidFill>
                <a:latin typeface="Arial" panose="020B0604020202020204" pitchFamily="34" charset="0"/>
                <a:cs typeface="Arial" panose="020B0604020202020204" pitchFamily="34" charset="0"/>
              </a:rPr>
              <a:t>LITTLE </a:t>
            </a:r>
            <a:r>
              <a:rPr lang="en-US" sz="849" b="1" spc="39" dirty="0">
                <a:solidFill>
                  <a:srgbClr val="CD163F"/>
                </a:solidFill>
                <a:latin typeface="Arial" panose="020B0604020202020204" pitchFamily="34" charset="0"/>
                <a:cs typeface="Arial" panose="020B0604020202020204" pitchFamily="34" charset="0"/>
              </a:rPr>
              <a:t>LEAGUE</a:t>
            </a:r>
            <a:r>
              <a:rPr lang="en-US" sz="849" b="1" spc="39" baseline="30000" dirty="0">
                <a:solidFill>
                  <a:srgbClr val="CD163F"/>
                </a:solidFill>
                <a:latin typeface="Arial" panose="020B0604020202020204" pitchFamily="34" charset="0"/>
                <a:cs typeface="Arial" panose="020B0604020202020204" pitchFamily="34" charset="0"/>
              </a:rPr>
              <a:t>®</a:t>
            </a:r>
            <a:r>
              <a:rPr lang="en-US" sz="849" b="1" spc="130" dirty="0">
                <a:solidFill>
                  <a:srgbClr val="CD163F"/>
                </a:solidFill>
                <a:latin typeface="Arial" panose="020B0604020202020204" pitchFamily="34" charset="0"/>
                <a:cs typeface="Arial" panose="020B0604020202020204" pitchFamily="34" charset="0"/>
              </a:rPr>
              <a:t> </a:t>
            </a:r>
            <a:r>
              <a:rPr lang="en-US" sz="849" b="1" spc="45" dirty="0">
                <a:solidFill>
                  <a:srgbClr val="CD163F"/>
                </a:solidFill>
                <a:latin typeface="Arial" panose="020B0604020202020204" pitchFamily="34" charset="0"/>
                <a:cs typeface="Arial" panose="020B0604020202020204" pitchFamily="34" charset="0"/>
              </a:rPr>
              <a:t>INTERNATIONAL</a:t>
            </a:r>
            <a:endParaRPr lang="en-US" sz="849" dirty="0">
              <a:solidFill>
                <a:srgbClr val="CD163F"/>
              </a:solidFill>
              <a:latin typeface="Arial" panose="020B0604020202020204" pitchFamily="34" charset="0"/>
              <a:cs typeface="Arial" panose="020B0604020202020204" pitchFamily="34" charset="0"/>
            </a:endParaRPr>
          </a:p>
        </p:txBody>
      </p:sp>
      <p:sp>
        <p:nvSpPr>
          <p:cNvPr id="17" name="Title 15">
            <a:extLst>
              <a:ext uri="{FF2B5EF4-FFF2-40B4-BE49-F238E27FC236}">
                <a16:creationId xmlns:a16="http://schemas.microsoft.com/office/drawing/2014/main" id="{FD985A79-398F-4538-BD1C-CDBAC4EF98A4}"/>
              </a:ext>
            </a:extLst>
          </p:cNvPr>
          <p:cNvSpPr>
            <a:spLocks noGrp="1"/>
          </p:cNvSpPr>
          <p:nvPr>
            <p:ph type="title" hasCustomPrompt="1"/>
          </p:nvPr>
        </p:nvSpPr>
        <p:spPr>
          <a:xfrm>
            <a:off x="543782" y="610327"/>
            <a:ext cx="11189959" cy="699885"/>
          </a:xfrm>
        </p:spPr>
        <p:txBody>
          <a:bodyPr/>
          <a:lstStyle>
            <a:lvl1pPr>
              <a:defRPr b="1" cap="all" baseline="0">
                <a:solidFill>
                  <a:srgbClr val="00013A"/>
                </a:solidFill>
                <a:latin typeface="Arial" panose="020B0604020202020204" pitchFamily="34" charset="0"/>
                <a:cs typeface="Arial" panose="020B0604020202020204" pitchFamily="34" charset="0"/>
              </a:defRPr>
            </a:lvl1pPr>
          </a:lstStyle>
          <a:p>
            <a:r>
              <a:rPr lang="en-US" dirty="0"/>
              <a:t>CLICK TO add title</a:t>
            </a:r>
          </a:p>
        </p:txBody>
      </p:sp>
      <p:sp>
        <p:nvSpPr>
          <p:cNvPr id="18" name="Text Placeholder 17">
            <a:extLst>
              <a:ext uri="{FF2B5EF4-FFF2-40B4-BE49-F238E27FC236}">
                <a16:creationId xmlns:a16="http://schemas.microsoft.com/office/drawing/2014/main" id="{787C8D98-D677-4C6A-9335-F9C33921B7D0}"/>
              </a:ext>
            </a:extLst>
          </p:cNvPr>
          <p:cNvSpPr>
            <a:spLocks noGrp="1"/>
          </p:cNvSpPr>
          <p:nvPr>
            <p:ph type="body" sz="quarter" idx="14" hasCustomPrompt="1"/>
          </p:nvPr>
        </p:nvSpPr>
        <p:spPr>
          <a:xfrm>
            <a:off x="543943" y="333081"/>
            <a:ext cx="5782953" cy="261290"/>
          </a:xfrm>
        </p:spPr>
        <p:txBody>
          <a:bodyPr/>
          <a:lstStyle>
            <a:lvl1pPr>
              <a:defRPr sz="1698" b="1">
                <a:solidFill>
                  <a:srgbClr val="CD163F"/>
                </a:solidFill>
                <a:latin typeface="Arial" panose="020B0604020202020204" pitchFamily="34" charset="0"/>
                <a:cs typeface="Arial" panose="020B0604020202020204" pitchFamily="34" charset="0"/>
              </a:defRPr>
            </a:lvl1pPr>
            <a:lvl2pPr>
              <a:defRPr sz="1698" b="1">
                <a:solidFill>
                  <a:srgbClr val="CC183E"/>
                </a:solidFill>
              </a:defRPr>
            </a:lvl2pPr>
            <a:lvl3pPr>
              <a:defRPr sz="1698" b="1">
                <a:solidFill>
                  <a:srgbClr val="CC183E"/>
                </a:solidFill>
              </a:defRPr>
            </a:lvl3pPr>
            <a:lvl4pPr>
              <a:defRPr sz="1698" b="1">
                <a:solidFill>
                  <a:srgbClr val="CC183E"/>
                </a:solidFill>
              </a:defRPr>
            </a:lvl4pPr>
            <a:lvl5pPr>
              <a:defRPr sz="1698" b="1">
                <a:solidFill>
                  <a:srgbClr val="CC183E"/>
                </a:solidFill>
              </a:defRPr>
            </a:lvl5pPr>
          </a:lstStyle>
          <a:p>
            <a:pPr lvl="0"/>
            <a:r>
              <a:rPr lang="en-US" dirty="0"/>
              <a:t>Click to add text</a:t>
            </a:r>
          </a:p>
        </p:txBody>
      </p:sp>
      <p:sp>
        <p:nvSpPr>
          <p:cNvPr id="20" name="Text Placeholder 19">
            <a:extLst>
              <a:ext uri="{FF2B5EF4-FFF2-40B4-BE49-F238E27FC236}">
                <a16:creationId xmlns:a16="http://schemas.microsoft.com/office/drawing/2014/main" id="{A1A2B071-DAA0-445B-B834-CD897311C311}"/>
              </a:ext>
            </a:extLst>
          </p:cNvPr>
          <p:cNvSpPr>
            <a:spLocks noGrp="1"/>
          </p:cNvSpPr>
          <p:nvPr>
            <p:ph type="body" sz="quarter" idx="15"/>
          </p:nvPr>
        </p:nvSpPr>
        <p:spPr>
          <a:xfrm>
            <a:off x="543942" y="2121706"/>
            <a:ext cx="5274792" cy="1455761"/>
          </a:xfrm>
        </p:spPr>
        <p:txBody>
          <a:bodyPr/>
          <a:lstStyle>
            <a:lvl1pPr>
              <a:defRPr sz="2183">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9">
            <a:extLst>
              <a:ext uri="{FF2B5EF4-FFF2-40B4-BE49-F238E27FC236}">
                <a16:creationId xmlns:a16="http://schemas.microsoft.com/office/drawing/2014/main" id="{28E2C18E-E52B-4C59-AD41-ABD68EDF7FF8}"/>
              </a:ext>
            </a:extLst>
          </p:cNvPr>
          <p:cNvSpPr>
            <a:spLocks noGrp="1"/>
          </p:cNvSpPr>
          <p:nvPr>
            <p:ph type="body" sz="quarter" idx="16"/>
          </p:nvPr>
        </p:nvSpPr>
        <p:spPr>
          <a:xfrm>
            <a:off x="6373266" y="2121705"/>
            <a:ext cx="5274792" cy="1455761"/>
          </a:xfrm>
        </p:spPr>
        <p:txBody>
          <a:bodyPr/>
          <a:lstStyle>
            <a:lvl1pPr>
              <a:defRPr sz="2183">
                <a:solidFill>
                  <a:srgbClr val="00013A"/>
                </a:solidFill>
                <a:latin typeface="Arial" panose="020B0604020202020204" pitchFamily="34" charset="0"/>
                <a:cs typeface="Arial" panose="020B0604020202020204" pitchFamily="34" charset="0"/>
              </a:defRPr>
            </a:lvl1pPr>
            <a:lvl2pPr marL="554492"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2pPr>
            <a:lvl3pPr marL="831738" indent="-277246">
              <a:buFont typeface="Arial" panose="020B0604020202020204" pitchFamily="34" charset="0"/>
              <a:buChar char="•"/>
              <a:defRPr sz="1940">
                <a:solidFill>
                  <a:srgbClr val="00013A"/>
                </a:solidFill>
                <a:latin typeface="Arial" panose="020B0604020202020204" pitchFamily="34" charset="0"/>
                <a:cs typeface="Arial" panose="020B0604020202020204" pitchFamily="34" charset="0"/>
              </a:defRPr>
            </a:lvl3pPr>
            <a:lvl4pPr marL="1108984"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4pPr>
            <a:lvl5pPr marL="1386230" indent="-277246">
              <a:buFont typeface="Arial" panose="020B0604020202020204" pitchFamily="34" charset="0"/>
              <a:buChar char="•"/>
              <a:defRPr sz="1698">
                <a:solidFill>
                  <a:srgbClr val="00013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bject 103">
            <a:extLst>
              <a:ext uri="{FF2B5EF4-FFF2-40B4-BE49-F238E27FC236}">
                <a16:creationId xmlns:a16="http://schemas.microsoft.com/office/drawing/2014/main" id="{F8A1B5F8-FD53-0648-BA0C-4A736C04FC23}"/>
              </a:ext>
            </a:extLst>
          </p:cNvPr>
          <p:cNvSpPr txBox="1">
            <a:spLocks/>
          </p:cNvSpPr>
          <p:nvPr userDrawn="1"/>
        </p:nvSpPr>
        <p:spPr>
          <a:xfrm>
            <a:off x="11787037" y="6505538"/>
            <a:ext cx="191774" cy="148544"/>
          </a:xfrm>
          <a:prstGeom prst="rect">
            <a:avLst/>
          </a:prstGeom>
        </p:spPr>
        <p:txBody>
          <a:bodyPr vert="horz" wrap="square" lIns="0" tIns="3851" rIns="0" bIns="0" rtlCol="0">
            <a:spAutoFit/>
          </a:bodyPr>
          <a:lstStyle>
            <a:defPPr>
              <a:defRPr lang="en-US"/>
            </a:defPPr>
            <a:lvl1pPr marL="0" algn="l" defTabSz="457200" rtl="0" eaLnBrk="1" latinLnBrk="0" hangingPunct="1">
              <a:defRPr sz="1550" b="1" i="0" kern="1200">
                <a:solidFill>
                  <a:srgbClr val="CD153F"/>
                </a:solidFill>
                <a:latin typeface="FuturaPT-Heavy"/>
                <a:ea typeface="+mn-ea"/>
                <a:cs typeface="FuturaPT-Heav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403" algn="r">
              <a:spcBef>
                <a:spcPts val="30"/>
              </a:spcBef>
            </a:pPr>
            <a:fld id="{19DEEA62-8AFB-BB4E-9461-CB411F2273D5}" type="slidenum">
              <a:rPr lang="en-US" sz="940" spc="3" smtClean="0">
                <a:solidFill>
                  <a:srgbClr val="CD163F"/>
                </a:solidFill>
                <a:latin typeface="Arial" panose="020B0604020202020204" pitchFamily="34" charset="0"/>
                <a:cs typeface="Arial" panose="020B0604020202020204" pitchFamily="34" charset="0"/>
              </a:rPr>
              <a:pPr marL="15403" algn="r">
                <a:spcBef>
                  <a:spcPts val="30"/>
                </a:spcBef>
              </a:pPr>
              <a:t>‹#›</a:t>
            </a:fld>
            <a:endParaRPr lang="en-US" sz="940" spc="3" dirty="0">
              <a:solidFill>
                <a:srgbClr val="CD16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31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BF2-EFFC-4B39-8F8A-D424806C2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3D47C-53A5-4259-BB9B-B90ABFCCD5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A7D29-0F46-4394-8B05-E44F569978FD}"/>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5" name="Footer Placeholder 4">
            <a:extLst>
              <a:ext uri="{FF2B5EF4-FFF2-40B4-BE49-F238E27FC236}">
                <a16:creationId xmlns:a16="http://schemas.microsoft.com/office/drawing/2014/main" id="{24C14005-E6F0-4650-B61B-8F8A17C9B3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EABF10-15F4-48DB-9AED-A446D6349110}"/>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24041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1969-0C93-401F-9F3C-649AAC174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6256AC-C35A-4D49-AB96-D030631290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6A2985-2FB0-410A-B5EA-365818B75CB8}"/>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5" name="Footer Placeholder 4">
            <a:extLst>
              <a:ext uri="{FF2B5EF4-FFF2-40B4-BE49-F238E27FC236}">
                <a16:creationId xmlns:a16="http://schemas.microsoft.com/office/drawing/2014/main" id="{192C2D75-FE46-4060-B635-A61F85B92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F39F53-21B8-4660-BD20-89B7097000D9}"/>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157154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F524-5717-4832-AE09-E8DCE1E40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75A47B-6CB6-4AA2-9E3D-CCD4320EAB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357C1-D8F6-4910-9A3E-56A01BA01B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644DF-460A-4233-AAC0-8EDB3975F67A}"/>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6" name="Footer Placeholder 5">
            <a:extLst>
              <a:ext uri="{FF2B5EF4-FFF2-40B4-BE49-F238E27FC236}">
                <a16:creationId xmlns:a16="http://schemas.microsoft.com/office/drawing/2014/main" id="{ED90888A-02BB-4651-9521-BC490F3921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E19D32-2A3D-4501-B7B3-4992DFA09B30}"/>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1067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FB48-7836-494B-8688-E5A42AA723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5712DC-3212-4CF0-9827-66342745E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4EAFEC-B572-4FD9-92EC-7A92774BE8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8E48D-CF50-4DAA-B370-2DE7CA965D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648088-C88B-446B-B96D-A4FCE2DA31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129F18-14A5-491C-B67B-A33F62CBE3F3}"/>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8" name="Footer Placeholder 7">
            <a:extLst>
              <a:ext uri="{FF2B5EF4-FFF2-40B4-BE49-F238E27FC236}">
                <a16:creationId xmlns:a16="http://schemas.microsoft.com/office/drawing/2014/main" id="{E9E4D440-EB6C-48DD-9A3A-4AD01C780A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534BE4B-AF96-4FF7-91F5-5479ACCDC409}"/>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415184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F8F9-95C5-4AFE-8EE4-A5BE9F3B8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6D86A0-40AD-4A53-A1AA-A201719F884E}"/>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4" name="Footer Placeholder 3">
            <a:extLst>
              <a:ext uri="{FF2B5EF4-FFF2-40B4-BE49-F238E27FC236}">
                <a16:creationId xmlns:a16="http://schemas.microsoft.com/office/drawing/2014/main" id="{29A1539E-5E76-4CBA-847C-6F38A042414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90DDE0-349F-40B4-841C-B87EAD2B53CC}"/>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57317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24C2F-0E99-48AD-9CCB-98A9651210A1}"/>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3" name="Footer Placeholder 2">
            <a:extLst>
              <a:ext uri="{FF2B5EF4-FFF2-40B4-BE49-F238E27FC236}">
                <a16:creationId xmlns:a16="http://schemas.microsoft.com/office/drawing/2014/main" id="{73D500D8-BEFF-4690-AAA9-F7E92EBCEC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CB252A-B005-49A7-8311-90C360936B43}"/>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41450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586D-ADFB-4655-AFF0-CDBA5753A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226A8-FFA3-4447-AEBB-D8DFC8380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A4706-D90A-4DB2-AE61-018AA7314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9D52C6-A436-4633-9E1E-D81DC64F5481}"/>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6" name="Footer Placeholder 5">
            <a:extLst>
              <a:ext uri="{FF2B5EF4-FFF2-40B4-BE49-F238E27FC236}">
                <a16:creationId xmlns:a16="http://schemas.microsoft.com/office/drawing/2014/main" id="{EA49DF1C-0771-405B-B3A5-28FCC56F59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12488B-B7F8-4561-ABF5-523665D21788}"/>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20138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F4E4-7193-4A0F-B599-3BA720C58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39D030-6524-4A83-9219-3147BA2CB1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32361F-EA63-4A1E-BC2A-B592B2BE2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8B1533-D6FD-43DD-9C4F-ADFD72312821}"/>
              </a:ext>
            </a:extLst>
          </p:cNvPr>
          <p:cNvSpPr>
            <a:spLocks noGrp="1"/>
          </p:cNvSpPr>
          <p:nvPr>
            <p:ph type="dt" sz="half" idx="10"/>
          </p:nvPr>
        </p:nvSpPr>
        <p:spPr/>
        <p:txBody>
          <a:bodyPr/>
          <a:lstStyle/>
          <a:p>
            <a:fld id="{C070FF68-55CD-4A45-AE83-9596412F0DA5}" type="datetimeFigureOut">
              <a:rPr lang="en-US" smtClean="0"/>
              <a:t>6/1/2023</a:t>
            </a:fld>
            <a:endParaRPr lang="en-US" dirty="0"/>
          </a:p>
        </p:txBody>
      </p:sp>
      <p:sp>
        <p:nvSpPr>
          <p:cNvPr id="6" name="Footer Placeholder 5">
            <a:extLst>
              <a:ext uri="{FF2B5EF4-FFF2-40B4-BE49-F238E27FC236}">
                <a16:creationId xmlns:a16="http://schemas.microsoft.com/office/drawing/2014/main" id="{15626EDF-642E-4C57-AA5F-D0C1A156E5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3D0058-D7E3-4CC2-A81E-5D8C8FCE0011}"/>
              </a:ext>
            </a:extLst>
          </p:cNvPr>
          <p:cNvSpPr>
            <a:spLocks noGrp="1"/>
          </p:cNvSpPr>
          <p:nvPr>
            <p:ph type="sldNum" sz="quarter" idx="12"/>
          </p:nvPr>
        </p:nvSpPr>
        <p:spPr/>
        <p:txBody>
          <a:bodyPr/>
          <a:lstStyle/>
          <a:p>
            <a:fld id="{CA817BB4-B8E1-404E-859A-C6AFB70D6E02}" type="slidenum">
              <a:rPr lang="en-US" smtClean="0"/>
              <a:t>‹#›</a:t>
            </a:fld>
            <a:endParaRPr lang="en-US" dirty="0"/>
          </a:p>
        </p:txBody>
      </p:sp>
    </p:spTree>
    <p:extLst>
      <p:ext uri="{BB962C8B-B14F-4D97-AF65-F5344CB8AC3E}">
        <p14:creationId xmlns:p14="http://schemas.microsoft.com/office/powerpoint/2010/main" val="369458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6CEA4-1AF5-405A-BC7D-2740EC7DB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1F19EE-08E2-4BA3-9574-0CEB4D989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AEBA4-2EB7-47C4-AB5B-9896C1058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0FF68-55CD-4A45-AE83-9596412F0DA5}" type="datetimeFigureOut">
              <a:rPr lang="en-US" smtClean="0"/>
              <a:t>6/1/2023</a:t>
            </a:fld>
            <a:endParaRPr lang="en-US" dirty="0"/>
          </a:p>
        </p:txBody>
      </p:sp>
      <p:sp>
        <p:nvSpPr>
          <p:cNvPr id="5" name="Footer Placeholder 4">
            <a:extLst>
              <a:ext uri="{FF2B5EF4-FFF2-40B4-BE49-F238E27FC236}">
                <a16:creationId xmlns:a16="http://schemas.microsoft.com/office/drawing/2014/main" id="{B06BC68A-6679-4F2D-9826-56EB22101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305C8D-FA80-441C-9643-490384650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17BB4-B8E1-404E-859A-C6AFB70D6E02}" type="slidenum">
              <a:rPr lang="en-US" smtClean="0"/>
              <a:t>‹#›</a:t>
            </a:fld>
            <a:endParaRPr lang="en-US" dirty="0"/>
          </a:p>
        </p:txBody>
      </p:sp>
    </p:spTree>
    <p:extLst>
      <p:ext uri="{BB962C8B-B14F-4D97-AF65-F5344CB8AC3E}">
        <p14:creationId xmlns:p14="http://schemas.microsoft.com/office/powerpoint/2010/main" val="176943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az13llb.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2E87-93D3-4836-9DD0-DF56E2610732}"/>
              </a:ext>
            </a:extLst>
          </p:cNvPr>
          <p:cNvSpPr>
            <a:spLocks noGrp="1"/>
          </p:cNvSpPr>
          <p:nvPr>
            <p:ph type="ctrTitle"/>
          </p:nvPr>
        </p:nvSpPr>
        <p:spPr>
          <a:xfrm>
            <a:off x="1363744" y="1876507"/>
            <a:ext cx="9144000" cy="3326558"/>
          </a:xfrm>
        </p:spPr>
        <p:txBody>
          <a:bodyPr>
            <a:normAutofit fontScale="90000"/>
          </a:bodyPr>
          <a:lstStyle/>
          <a:p>
            <a:r>
              <a:rPr lang="en-US" dirty="0"/>
              <a:t>District 13 </a:t>
            </a:r>
            <a:br>
              <a:rPr lang="en-US" dirty="0"/>
            </a:br>
            <a:r>
              <a:rPr lang="en-US" dirty="0"/>
              <a:t>All Star </a:t>
            </a:r>
            <a:br>
              <a:rPr lang="en-US" dirty="0"/>
            </a:br>
            <a:r>
              <a:rPr lang="en-US" dirty="0"/>
              <a:t>Affidavit &amp;Team Book</a:t>
            </a:r>
            <a:br>
              <a:rPr lang="en-US" dirty="0"/>
            </a:br>
            <a:r>
              <a:rPr lang="en-US" dirty="0"/>
              <a:t>Training</a:t>
            </a:r>
          </a:p>
        </p:txBody>
      </p:sp>
      <p:pic>
        <p:nvPicPr>
          <p:cNvPr id="4" name="Picture 3" descr="Logo&#10;&#10;Description automatically generated">
            <a:extLst>
              <a:ext uri="{FF2B5EF4-FFF2-40B4-BE49-F238E27FC236}">
                <a16:creationId xmlns:a16="http://schemas.microsoft.com/office/drawing/2014/main" id="{D44D985B-1916-4393-BA4F-B49C9EDE1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556" y="137160"/>
            <a:ext cx="2311400" cy="2235200"/>
          </a:xfrm>
          <a:prstGeom prst="rect">
            <a:avLst/>
          </a:prstGeom>
        </p:spPr>
      </p:pic>
    </p:spTree>
    <p:extLst>
      <p:ext uri="{BB962C8B-B14F-4D97-AF65-F5344CB8AC3E}">
        <p14:creationId xmlns:p14="http://schemas.microsoft.com/office/powerpoint/2010/main" val="229759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Player Packet</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normAutofit/>
          </a:bodyPr>
          <a:lstStyle/>
          <a:p>
            <a:r>
              <a:rPr lang="en-US" sz="1600" dirty="0"/>
              <a:t>Verification Form</a:t>
            </a:r>
          </a:p>
          <a:p>
            <a:endParaRPr lang="en-US" sz="1600" dirty="0"/>
          </a:p>
          <a:p>
            <a:pPr marL="0" indent="0">
              <a:buNone/>
            </a:pPr>
            <a:endParaRPr lang="en-US" sz="16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86360"/>
            <a:ext cx="1828800" cy="1604328"/>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B725CFF6-1F31-4854-A60F-C162E0028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076" y="1238249"/>
            <a:ext cx="7210424" cy="5419725"/>
          </a:xfrm>
          <a:prstGeom prst="rect">
            <a:avLst/>
          </a:prstGeom>
        </p:spPr>
      </p:pic>
    </p:spTree>
    <p:extLst>
      <p:ext uri="{BB962C8B-B14F-4D97-AF65-F5344CB8AC3E}">
        <p14:creationId xmlns:p14="http://schemas.microsoft.com/office/powerpoint/2010/main" val="182641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7BFA-6B11-42E4-83AB-7DBBB005A2EA}"/>
              </a:ext>
            </a:extLst>
          </p:cNvPr>
          <p:cNvSpPr>
            <a:spLocks noGrp="1"/>
          </p:cNvSpPr>
          <p:nvPr>
            <p:ph type="title"/>
          </p:nvPr>
        </p:nvSpPr>
        <p:spPr>
          <a:xfrm>
            <a:off x="320031" y="379289"/>
            <a:ext cx="8047047" cy="615899"/>
          </a:xfrm>
        </p:spPr>
        <p:txBody>
          <a:bodyPr>
            <a:normAutofit fontScale="90000"/>
          </a:bodyPr>
          <a:lstStyle/>
          <a:p>
            <a:r>
              <a:rPr lang="en-US" sz="4002" dirty="0"/>
              <a:t>Proof Of Age Requirements</a:t>
            </a:r>
          </a:p>
        </p:txBody>
      </p:sp>
      <p:sp>
        <p:nvSpPr>
          <p:cNvPr id="7" name="Text Placeholder 6">
            <a:extLst>
              <a:ext uri="{FF2B5EF4-FFF2-40B4-BE49-F238E27FC236}">
                <a16:creationId xmlns:a16="http://schemas.microsoft.com/office/drawing/2014/main" id="{F9D28C31-5CA4-4F82-9635-68A13400425A}"/>
              </a:ext>
            </a:extLst>
          </p:cNvPr>
          <p:cNvSpPr>
            <a:spLocks noGrp="1"/>
          </p:cNvSpPr>
          <p:nvPr>
            <p:ph type="body" sz="quarter" idx="10"/>
          </p:nvPr>
        </p:nvSpPr>
        <p:spPr>
          <a:xfrm>
            <a:off x="320032" y="1383482"/>
            <a:ext cx="7115993" cy="4628573"/>
          </a:xfrm>
        </p:spPr>
        <p:txBody>
          <a:bodyPr>
            <a:normAutofit lnSpcReduction="10000"/>
          </a:bodyPr>
          <a:lstStyle/>
          <a:p>
            <a:pPr marL="346558" indent="-346558"/>
            <a:r>
              <a:rPr lang="en-US" dirty="0"/>
              <a:t>Each player must have an acceptable proof of age presented to the District Administrator</a:t>
            </a:r>
          </a:p>
          <a:p>
            <a:pPr marL="346558" indent="-346558"/>
            <a:endParaRPr lang="en-US" dirty="0"/>
          </a:p>
          <a:p>
            <a:pPr marL="346558" indent="-346558"/>
            <a:r>
              <a:rPr lang="en-US" dirty="0"/>
              <a:t>The proof of birth date documents must personally be inspected by the local Little League President, Player Agent, AND District Administrator (or his/her designated appointee) prior to the team’s first game and before the DA certifies the eligibility affidavit </a:t>
            </a:r>
          </a:p>
          <a:p>
            <a:pPr marL="346558" indent="-346558"/>
            <a:endParaRPr lang="en-US" dirty="0"/>
          </a:p>
          <a:p>
            <a:pPr marL="346558" indent="-346558"/>
            <a:r>
              <a:rPr lang="en-US" dirty="0"/>
              <a:t>Proofs of age are not carried with the tournament and affidavit and shall be returned once certified </a:t>
            </a:r>
          </a:p>
          <a:p>
            <a:pPr marL="901050" lvl="1" indent="-346558"/>
            <a:r>
              <a:rPr lang="en-US" dirty="0"/>
              <a:t>Statement in Lieu of Acceptable Proof of Birth must be carried with the affidavit</a:t>
            </a:r>
          </a:p>
          <a:p>
            <a:endParaRPr lang="en-US" dirty="0"/>
          </a:p>
        </p:txBody>
      </p:sp>
    </p:spTree>
    <p:extLst>
      <p:ext uri="{BB962C8B-B14F-4D97-AF65-F5344CB8AC3E}">
        <p14:creationId xmlns:p14="http://schemas.microsoft.com/office/powerpoint/2010/main" val="408758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Team Book </a:t>
            </a:r>
          </a:p>
        </p:txBody>
      </p:sp>
      <p:sp>
        <p:nvSpPr>
          <p:cNvPr id="3" name="Content Placeholder 2">
            <a:extLst>
              <a:ext uri="{FF2B5EF4-FFF2-40B4-BE49-F238E27FC236}">
                <a16:creationId xmlns:a16="http://schemas.microsoft.com/office/drawing/2014/main" id="{7E10CA8D-BF39-43BD-A08C-B60893CE9E1D}"/>
              </a:ext>
            </a:extLst>
          </p:cNvPr>
          <p:cNvSpPr>
            <a:spLocks noGrp="1"/>
          </p:cNvSpPr>
          <p:nvPr>
            <p:ph idx="1"/>
          </p:nvPr>
        </p:nvSpPr>
        <p:spPr/>
        <p:txBody>
          <a:bodyPr/>
          <a:lstStyle/>
          <a:p>
            <a:r>
              <a:rPr lang="en-US" dirty="0"/>
              <a:t>Proof of residency – Dates Matter</a:t>
            </a:r>
          </a:p>
          <a:p>
            <a:endParaRPr lang="en-US" dirty="0"/>
          </a:p>
          <a:p>
            <a:pPr marL="0" indent="0">
              <a:buNone/>
            </a:pPr>
            <a:r>
              <a:rPr lang="en-US" dirty="0"/>
              <a:t>Your proof of residency must be dated between:</a:t>
            </a:r>
          </a:p>
          <a:p>
            <a:pPr marL="0" indent="0">
              <a:buNone/>
            </a:pPr>
            <a:r>
              <a:rPr lang="en-US" dirty="0"/>
              <a:t>                         </a:t>
            </a:r>
            <a:r>
              <a:rPr lang="en-US" sz="6000" b="1" dirty="0">
                <a:solidFill>
                  <a:srgbClr val="C00000"/>
                </a:solidFill>
              </a:rPr>
              <a:t>2/1/22 – 2/1/23</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spTree>
    <p:extLst>
      <p:ext uri="{BB962C8B-B14F-4D97-AF65-F5344CB8AC3E}">
        <p14:creationId xmlns:p14="http://schemas.microsoft.com/office/powerpoint/2010/main" val="152235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8BDCA-4098-416A-BD08-4F361F8C21C8}"/>
              </a:ext>
            </a:extLst>
          </p:cNvPr>
          <p:cNvSpPr>
            <a:spLocks noGrp="1"/>
          </p:cNvSpPr>
          <p:nvPr>
            <p:ph type="title"/>
          </p:nvPr>
        </p:nvSpPr>
        <p:spPr/>
        <p:txBody>
          <a:bodyPr/>
          <a:lstStyle/>
          <a:p>
            <a:r>
              <a:rPr lang="en-US" dirty="0"/>
              <a:t>Proof of residency</a:t>
            </a:r>
          </a:p>
        </p:txBody>
      </p:sp>
      <p:sp>
        <p:nvSpPr>
          <p:cNvPr id="7" name="Text Placeholder 6">
            <a:extLst>
              <a:ext uri="{FF2B5EF4-FFF2-40B4-BE49-F238E27FC236}">
                <a16:creationId xmlns:a16="http://schemas.microsoft.com/office/drawing/2014/main" id="{93106588-1502-405C-B699-5DB1024696A7}"/>
              </a:ext>
            </a:extLst>
          </p:cNvPr>
          <p:cNvSpPr>
            <a:spLocks noGrp="1"/>
          </p:cNvSpPr>
          <p:nvPr>
            <p:ph type="body" sz="quarter" idx="12"/>
          </p:nvPr>
        </p:nvSpPr>
        <p:spPr>
          <a:xfrm>
            <a:off x="602092" y="3284601"/>
            <a:ext cx="2904349" cy="261290"/>
          </a:xfrm>
        </p:spPr>
        <p:txBody>
          <a:bodyPr>
            <a:normAutofit fontScale="85000" lnSpcReduction="20000"/>
          </a:bodyPr>
          <a:lstStyle/>
          <a:p>
            <a:r>
              <a:rPr lang="en-US" dirty="0"/>
              <a:t>Group I</a:t>
            </a:r>
          </a:p>
        </p:txBody>
      </p:sp>
      <p:sp>
        <p:nvSpPr>
          <p:cNvPr id="8" name="Text Placeholder 7">
            <a:extLst>
              <a:ext uri="{FF2B5EF4-FFF2-40B4-BE49-F238E27FC236}">
                <a16:creationId xmlns:a16="http://schemas.microsoft.com/office/drawing/2014/main" id="{B7B49647-8AEB-451D-8CAF-3395E8AC4CCE}"/>
              </a:ext>
            </a:extLst>
          </p:cNvPr>
          <p:cNvSpPr>
            <a:spLocks noGrp="1"/>
          </p:cNvSpPr>
          <p:nvPr>
            <p:ph type="body" sz="quarter" idx="13"/>
          </p:nvPr>
        </p:nvSpPr>
        <p:spPr>
          <a:xfrm>
            <a:off x="598241" y="3842112"/>
            <a:ext cx="2904349" cy="1343779"/>
          </a:xfrm>
        </p:spPr>
        <p:txBody>
          <a:bodyPr>
            <a:normAutofit fontScale="77500" lnSpcReduction="20000"/>
          </a:bodyPr>
          <a:lstStyle/>
          <a:p>
            <a:r>
              <a:rPr lang="en-US" dirty="0"/>
              <a:t>1. Driver’s License</a:t>
            </a:r>
          </a:p>
          <a:p>
            <a:r>
              <a:rPr lang="en-US" dirty="0"/>
              <a:t>2. School records</a:t>
            </a:r>
          </a:p>
          <a:p>
            <a:r>
              <a:rPr lang="en-US" dirty="0"/>
              <a:t>3. Vehicle records (i.e., registration, lease, etc.)</a:t>
            </a:r>
          </a:p>
          <a:p>
            <a:r>
              <a:rPr lang="en-US" dirty="0"/>
              <a:t>4. Employment records</a:t>
            </a:r>
          </a:p>
          <a:p>
            <a:r>
              <a:rPr lang="en-US" dirty="0"/>
              <a:t>5. Insurance documents</a:t>
            </a:r>
          </a:p>
        </p:txBody>
      </p:sp>
      <p:sp>
        <p:nvSpPr>
          <p:cNvPr id="9" name="Text Placeholder 8">
            <a:extLst>
              <a:ext uri="{FF2B5EF4-FFF2-40B4-BE49-F238E27FC236}">
                <a16:creationId xmlns:a16="http://schemas.microsoft.com/office/drawing/2014/main" id="{9E34BC06-9630-4DFD-A023-ACD9B08F454E}"/>
              </a:ext>
            </a:extLst>
          </p:cNvPr>
          <p:cNvSpPr>
            <a:spLocks noGrp="1"/>
          </p:cNvSpPr>
          <p:nvPr>
            <p:ph type="body" sz="quarter" idx="14"/>
          </p:nvPr>
        </p:nvSpPr>
        <p:spPr>
          <a:xfrm>
            <a:off x="4342846" y="3284601"/>
            <a:ext cx="2904349" cy="261290"/>
          </a:xfrm>
        </p:spPr>
        <p:txBody>
          <a:bodyPr>
            <a:normAutofit fontScale="85000" lnSpcReduction="20000"/>
          </a:bodyPr>
          <a:lstStyle/>
          <a:p>
            <a:r>
              <a:rPr lang="en-US" dirty="0"/>
              <a:t>Group II</a:t>
            </a:r>
          </a:p>
        </p:txBody>
      </p:sp>
      <p:sp>
        <p:nvSpPr>
          <p:cNvPr id="10" name="Text Placeholder 9">
            <a:extLst>
              <a:ext uri="{FF2B5EF4-FFF2-40B4-BE49-F238E27FC236}">
                <a16:creationId xmlns:a16="http://schemas.microsoft.com/office/drawing/2014/main" id="{DDBFC242-6F0F-4D37-9011-39951F810738}"/>
              </a:ext>
            </a:extLst>
          </p:cNvPr>
          <p:cNvSpPr>
            <a:spLocks noGrp="1"/>
          </p:cNvSpPr>
          <p:nvPr>
            <p:ph type="body" sz="quarter" idx="15"/>
          </p:nvPr>
        </p:nvSpPr>
        <p:spPr>
          <a:xfrm>
            <a:off x="4338995" y="3842112"/>
            <a:ext cx="2904349" cy="1791705"/>
          </a:xfrm>
        </p:spPr>
        <p:txBody>
          <a:bodyPr>
            <a:normAutofit fontScale="70000" lnSpcReduction="20000"/>
          </a:bodyPr>
          <a:lstStyle/>
          <a:p>
            <a:r>
              <a:rPr lang="en-US" dirty="0"/>
              <a:t>1. Welfare/child care records</a:t>
            </a:r>
          </a:p>
          <a:p>
            <a:r>
              <a:rPr lang="en-US" dirty="0"/>
              <a:t>2. Federal records (i.e., Federal Tax, Social Security, etc.)</a:t>
            </a:r>
          </a:p>
          <a:p>
            <a:r>
              <a:rPr lang="en-US" dirty="0"/>
              <a:t>3. State records</a:t>
            </a:r>
          </a:p>
          <a:p>
            <a:r>
              <a:rPr lang="en-US" dirty="0"/>
              <a:t>4. Local (municipal) records</a:t>
            </a:r>
          </a:p>
          <a:p>
            <a:r>
              <a:rPr lang="en-US" dirty="0"/>
              <a:t>5. Support payment records</a:t>
            </a:r>
          </a:p>
          <a:p>
            <a:r>
              <a:rPr lang="en-US" dirty="0"/>
              <a:t>6. Homeowner or tenant records</a:t>
            </a:r>
          </a:p>
          <a:p>
            <a:r>
              <a:rPr lang="en-US" dirty="0"/>
              <a:t>7. Military records</a:t>
            </a:r>
          </a:p>
        </p:txBody>
      </p:sp>
      <p:sp>
        <p:nvSpPr>
          <p:cNvPr id="11" name="Text Placeholder 10">
            <a:extLst>
              <a:ext uri="{FF2B5EF4-FFF2-40B4-BE49-F238E27FC236}">
                <a16:creationId xmlns:a16="http://schemas.microsoft.com/office/drawing/2014/main" id="{4DFE9091-1596-4BDB-A991-43BC1C20EB37}"/>
              </a:ext>
            </a:extLst>
          </p:cNvPr>
          <p:cNvSpPr>
            <a:spLocks noGrp="1"/>
          </p:cNvSpPr>
          <p:nvPr>
            <p:ph type="body" sz="quarter" idx="16"/>
          </p:nvPr>
        </p:nvSpPr>
        <p:spPr>
          <a:xfrm>
            <a:off x="8083307" y="3284601"/>
            <a:ext cx="2904349" cy="261290"/>
          </a:xfrm>
        </p:spPr>
        <p:txBody>
          <a:bodyPr>
            <a:normAutofit fontScale="85000" lnSpcReduction="20000"/>
          </a:bodyPr>
          <a:lstStyle/>
          <a:p>
            <a:r>
              <a:rPr lang="en-US" dirty="0"/>
              <a:t>Group III</a:t>
            </a:r>
          </a:p>
        </p:txBody>
      </p:sp>
      <p:sp>
        <p:nvSpPr>
          <p:cNvPr id="12" name="Text Placeholder 11">
            <a:extLst>
              <a:ext uri="{FF2B5EF4-FFF2-40B4-BE49-F238E27FC236}">
                <a16:creationId xmlns:a16="http://schemas.microsoft.com/office/drawing/2014/main" id="{C4178B56-120D-489B-88B4-4787C28CA998}"/>
              </a:ext>
            </a:extLst>
          </p:cNvPr>
          <p:cNvSpPr>
            <a:spLocks noGrp="1"/>
          </p:cNvSpPr>
          <p:nvPr>
            <p:ph type="body" sz="quarter" idx="17"/>
          </p:nvPr>
        </p:nvSpPr>
        <p:spPr>
          <a:xfrm>
            <a:off x="8079456" y="3842112"/>
            <a:ext cx="2904349" cy="2015669"/>
          </a:xfrm>
        </p:spPr>
        <p:txBody>
          <a:bodyPr>
            <a:normAutofit fontScale="92500" lnSpcReduction="20000"/>
          </a:bodyPr>
          <a:lstStyle/>
          <a:p>
            <a:r>
              <a:rPr lang="en-US" dirty="0"/>
              <a:t>1. Voter’s Registration</a:t>
            </a:r>
          </a:p>
          <a:p>
            <a:r>
              <a:rPr lang="en-US" dirty="0"/>
              <a:t>2. Utility bills (i.e., gas, electric, water/sewer, phone, mobile phone, heating, waste disposal)</a:t>
            </a:r>
          </a:p>
          <a:p>
            <a:r>
              <a:rPr lang="en-US" dirty="0"/>
              <a:t>3. Financial (loan, credit, investments, etc.) records</a:t>
            </a:r>
          </a:p>
          <a:p>
            <a:r>
              <a:rPr lang="en-US" dirty="0"/>
              <a:t>4. Medical records</a:t>
            </a:r>
          </a:p>
          <a:p>
            <a:r>
              <a:rPr lang="en-US" dirty="0"/>
              <a:t>5. Internet, cable, or satellite records</a:t>
            </a:r>
          </a:p>
        </p:txBody>
      </p:sp>
    </p:spTree>
    <p:extLst>
      <p:ext uri="{BB962C8B-B14F-4D97-AF65-F5344CB8AC3E}">
        <p14:creationId xmlns:p14="http://schemas.microsoft.com/office/powerpoint/2010/main" val="233915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7122EF-2AC4-437D-B38C-30E80480D119}"/>
              </a:ext>
            </a:extLst>
          </p:cNvPr>
          <p:cNvSpPr>
            <a:spLocks noGrp="1"/>
          </p:cNvSpPr>
          <p:nvPr>
            <p:ph type="title"/>
          </p:nvPr>
        </p:nvSpPr>
        <p:spPr/>
        <p:txBody>
          <a:bodyPr/>
          <a:lstStyle/>
          <a:p>
            <a:r>
              <a:rPr lang="en-US" dirty="0"/>
              <a:t>Proof of residency</a:t>
            </a:r>
          </a:p>
        </p:txBody>
      </p:sp>
      <p:sp>
        <p:nvSpPr>
          <p:cNvPr id="13" name="Text Placeholder 12">
            <a:extLst>
              <a:ext uri="{FF2B5EF4-FFF2-40B4-BE49-F238E27FC236}">
                <a16:creationId xmlns:a16="http://schemas.microsoft.com/office/drawing/2014/main" id="{7462D31E-F457-48C1-9226-1642C9762655}"/>
              </a:ext>
            </a:extLst>
          </p:cNvPr>
          <p:cNvSpPr>
            <a:spLocks noGrp="1"/>
          </p:cNvSpPr>
          <p:nvPr>
            <p:ph type="body" sz="quarter" idx="15"/>
          </p:nvPr>
        </p:nvSpPr>
        <p:spPr>
          <a:xfrm>
            <a:off x="544332" y="2121706"/>
            <a:ext cx="11189013" cy="4217973"/>
          </a:xfrm>
        </p:spPr>
        <p:txBody>
          <a:bodyPr>
            <a:normAutofit lnSpcReduction="10000"/>
          </a:bodyPr>
          <a:lstStyle/>
          <a:p>
            <a:pPr marL="346558" indent="-346558"/>
            <a:r>
              <a:rPr lang="en-US" dirty="0"/>
              <a:t>A player will be deemed to reside within the league boundaries if:</a:t>
            </a:r>
          </a:p>
          <a:p>
            <a:pPr marL="901050" lvl="1" indent="-346558"/>
            <a:r>
              <a:rPr lang="en-US" dirty="0"/>
              <a:t>A. His/her parents are living together and are residing within such league boundaries, OR;</a:t>
            </a:r>
          </a:p>
          <a:p>
            <a:pPr marL="901050" lvl="1" indent="-346558"/>
            <a:r>
              <a:rPr lang="en-US" dirty="0"/>
              <a:t>B. Either of the player’s parents (or his/her court-appointed legal guardian) reside within such boundaries. </a:t>
            </a:r>
          </a:p>
          <a:p>
            <a:pPr marL="901050" lvl="1" indent="-346558"/>
            <a:endParaRPr lang="en-US" dirty="0"/>
          </a:p>
          <a:p>
            <a:pPr marL="346558" indent="-346558"/>
            <a:r>
              <a:rPr lang="en-US" dirty="0"/>
              <a:t>“Residence,” “reside,” and “residing” refers to a place of bona fide continuous habitation. A place of residence once established shall not be considered changed unless the parents, parent, or guardian makes a bona fide change of residence.</a:t>
            </a:r>
          </a:p>
          <a:p>
            <a:pPr marL="346558" indent="-346558"/>
            <a:endParaRPr lang="en-US" dirty="0"/>
          </a:p>
          <a:p>
            <a:pPr marL="346558" indent="-346558"/>
            <a:r>
              <a:rPr lang="en-US" dirty="0"/>
              <a:t>Residence documents must contain the full residence which includes parent(s) or guardian(s) name, street address, city, state, and zip code information, dated or in force between February 1, 2022 (previous year) and February 1, 2023 (current year), from one or more documents from the three groups</a:t>
            </a:r>
          </a:p>
        </p:txBody>
      </p:sp>
    </p:spTree>
    <p:extLst>
      <p:ext uri="{BB962C8B-B14F-4D97-AF65-F5344CB8AC3E}">
        <p14:creationId xmlns:p14="http://schemas.microsoft.com/office/powerpoint/2010/main" val="203247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Player verification – Proof of residency </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0E274C78-252E-63A9-789B-416200288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895" y="1055802"/>
            <a:ext cx="6996148" cy="5588838"/>
          </a:xfrm>
          <a:prstGeom prst="rect">
            <a:avLst/>
          </a:prstGeom>
        </p:spPr>
      </p:pic>
    </p:spTree>
    <p:extLst>
      <p:ext uri="{BB962C8B-B14F-4D97-AF65-F5344CB8AC3E}">
        <p14:creationId xmlns:p14="http://schemas.microsoft.com/office/powerpoint/2010/main" val="40902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C28A62-5360-40B0-8E36-99C8AEE1FC4D}"/>
              </a:ext>
            </a:extLst>
          </p:cNvPr>
          <p:cNvSpPr>
            <a:spLocks noGrp="1"/>
          </p:cNvSpPr>
          <p:nvPr>
            <p:ph type="title"/>
          </p:nvPr>
        </p:nvSpPr>
        <p:spPr/>
        <p:txBody>
          <a:bodyPr/>
          <a:lstStyle/>
          <a:p>
            <a:r>
              <a:rPr lang="en-US" dirty="0"/>
              <a:t>Proof of school attendance</a:t>
            </a:r>
          </a:p>
        </p:txBody>
      </p:sp>
      <p:sp>
        <p:nvSpPr>
          <p:cNvPr id="12" name="Text Placeholder 11">
            <a:extLst>
              <a:ext uri="{FF2B5EF4-FFF2-40B4-BE49-F238E27FC236}">
                <a16:creationId xmlns:a16="http://schemas.microsoft.com/office/drawing/2014/main" id="{10D7F78F-4B8E-44EB-8DAB-B258F55AC812}"/>
              </a:ext>
            </a:extLst>
          </p:cNvPr>
          <p:cNvSpPr>
            <a:spLocks noGrp="1"/>
          </p:cNvSpPr>
          <p:nvPr>
            <p:ph type="body" sz="quarter" idx="15"/>
          </p:nvPr>
        </p:nvSpPr>
        <p:spPr>
          <a:xfrm>
            <a:off x="544332" y="1488275"/>
            <a:ext cx="11189013" cy="5485967"/>
          </a:xfrm>
        </p:spPr>
        <p:txBody>
          <a:bodyPr/>
          <a:lstStyle/>
          <a:p>
            <a:pPr marL="346558" indent="-346558"/>
            <a:r>
              <a:rPr lang="en-US" dirty="0"/>
              <a:t>A player will be deemed to attend school in the boundaries if:</a:t>
            </a:r>
          </a:p>
          <a:p>
            <a:pPr marL="901050" lvl="1" indent="-346558"/>
            <a:r>
              <a:rPr lang="en-US" dirty="0"/>
              <a:t>A. The physical location of the school where he/she attends classes is within the boundaries established by the local league.</a:t>
            </a:r>
          </a:p>
          <a:p>
            <a:pPr marL="1178296" lvl="2" indent="-346558"/>
            <a:r>
              <a:rPr lang="en-US" dirty="0"/>
              <a:t>NOTE: This excludes home schools, cyber schools, sports-related schools, sports academies, preschools, or after school where a student participates outside of the primary school the player is enrolled.</a:t>
            </a:r>
          </a:p>
          <a:p>
            <a:pPr marL="346558" indent="-346558"/>
            <a:endParaRPr lang="en-US" dirty="0"/>
          </a:p>
          <a:p>
            <a:pPr marL="346558" indent="-346558"/>
            <a:r>
              <a:rPr lang="en-US" dirty="0"/>
              <a:t>“School attendance” refers to the (place) physical location the player in question attends school during the traditional academic year. Once established, a location of school attendance shall not be considered changed unless the child is enrolled and attends another school or is no longer enrolled in or attending the previous school.</a:t>
            </a:r>
          </a:p>
          <a:p>
            <a:pPr marL="346558" indent="-346558"/>
            <a:endParaRPr lang="en-US" dirty="0"/>
          </a:p>
          <a:p>
            <a:pPr marL="346558" indent="-346558"/>
            <a:r>
              <a:rPr lang="en-US" dirty="0"/>
              <a:t>School attendance shall be established and supported by a document indicating enrollment for the current academic year, dated prior to October 1, 2022, and with the physical location of the school</a:t>
            </a:r>
          </a:p>
        </p:txBody>
      </p:sp>
    </p:spTree>
    <p:extLst>
      <p:ext uri="{BB962C8B-B14F-4D97-AF65-F5344CB8AC3E}">
        <p14:creationId xmlns:p14="http://schemas.microsoft.com/office/powerpoint/2010/main" val="334332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10FB468-1E01-4452-A9ED-961AAB67903E}"/>
              </a:ext>
            </a:extLst>
          </p:cNvPr>
          <p:cNvSpPr>
            <a:spLocks noGrp="1"/>
          </p:cNvSpPr>
          <p:nvPr>
            <p:ph type="title"/>
          </p:nvPr>
        </p:nvSpPr>
        <p:spPr/>
        <p:txBody>
          <a:bodyPr/>
          <a:lstStyle/>
          <a:p>
            <a:r>
              <a:rPr lang="en-US" dirty="0"/>
              <a:t>Proof of School Attendance</a:t>
            </a:r>
          </a:p>
        </p:txBody>
      </p:sp>
      <p:sp>
        <p:nvSpPr>
          <p:cNvPr id="16" name="Text Placeholder 15">
            <a:extLst>
              <a:ext uri="{FF2B5EF4-FFF2-40B4-BE49-F238E27FC236}">
                <a16:creationId xmlns:a16="http://schemas.microsoft.com/office/drawing/2014/main" id="{282D486B-7E41-43C4-B8E1-4D847F3A5E9E}"/>
              </a:ext>
            </a:extLst>
          </p:cNvPr>
          <p:cNvSpPr>
            <a:spLocks noGrp="1"/>
          </p:cNvSpPr>
          <p:nvPr>
            <p:ph type="body" sz="quarter" idx="15"/>
          </p:nvPr>
        </p:nvSpPr>
        <p:spPr>
          <a:xfrm>
            <a:off x="544332" y="2121706"/>
            <a:ext cx="5274422" cy="2687558"/>
          </a:xfrm>
        </p:spPr>
        <p:txBody>
          <a:bodyPr>
            <a:normAutofit lnSpcReduction="10000"/>
          </a:bodyPr>
          <a:lstStyle/>
          <a:p>
            <a:r>
              <a:rPr lang="en-US" dirty="0"/>
              <a:t>School attendance shall be established and supported by a document indicating</a:t>
            </a:r>
          </a:p>
          <a:p>
            <a:r>
              <a:rPr lang="en-US" dirty="0"/>
              <a:t>enrollment for the current academic year, dated prior to October 1, 2022, and with the physical location of the school, from ONE of the following categories to determine school attendance by such player:</a:t>
            </a:r>
          </a:p>
        </p:txBody>
      </p:sp>
      <p:sp>
        <p:nvSpPr>
          <p:cNvPr id="17" name="Text Placeholder 16">
            <a:extLst>
              <a:ext uri="{FF2B5EF4-FFF2-40B4-BE49-F238E27FC236}">
                <a16:creationId xmlns:a16="http://schemas.microsoft.com/office/drawing/2014/main" id="{F0175936-0202-4647-912F-13529F9257C1}"/>
              </a:ext>
            </a:extLst>
          </p:cNvPr>
          <p:cNvSpPr>
            <a:spLocks noGrp="1"/>
          </p:cNvSpPr>
          <p:nvPr>
            <p:ph type="body" sz="quarter" idx="16"/>
          </p:nvPr>
        </p:nvSpPr>
        <p:spPr>
          <a:xfrm>
            <a:off x="6373246" y="2121706"/>
            <a:ext cx="5274422" cy="2687558"/>
          </a:xfrm>
        </p:spPr>
        <p:txBody>
          <a:bodyPr>
            <a:normAutofit lnSpcReduction="10000"/>
          </a:bodyPr>
          <a:lstStyle/>
          <a:p>
            <a:pPr marL="450525" indent="-450525">
              <a:buAutoNum type="arabicPeriod"/>
            </a:pPr>
            <a:r>
              <a:rPr lang="en-US" dirty="0"/>
              <a:t>Official/Certified School enrollment record dated prior to October 1, 2022</a:t>
            </a:r>
          </a:p>
          <a:p>
            <a:pPr marL="450525" indent="-450525">
              <a:buAutoNum type="arabicPeriod"/>
            </a:pPr>
            <a:endParaRPr lang="en-US" dirty="0"/>
          </a:p>
          <a:p>
            <a:pPr marL="450525" indent="-450525">
              <a:buAutoNum type="arabicPeriod"/>
            </a:pPr>
            <a:r>
              <a:rPr lang="en-US" dirty="0"/>
              <a:t>A Little League-issued school attendance form completed by the principal, assistant principal, or  administrator authorized to sign on behalf of the school</a:t>
            </a:r>
          </a:p>
        </p:txBody>
      </p:sp>
    </p:spTree>
    <p:extLst>
      <p:ext uri="{BB962C8B-B14F-4D97-AF65-F5344CB8AC3E}">
        <p14:creationId xmlns:p14="http://schemas.microsoft.com/office/powerpoint/2010/main" val="269752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Player verification – school exemption</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4AB54E72-A410-CF0B-1773-2A78454C0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086027"/>
            <a:ext cx="6868160" cy="5433539"/>
          </a:xfrm>
          <a:prstGeom prst="rect">
            <a:avLst/>
          </a:prstGeom>
        </p:spPr>
      </p:pic>
    </p:spTree>
    <p:extLst>
      <p:ext uri="{BB962C8B-B14F-4D97-AF65-F5344CB8AC3E}">
        <p14:creationId xmlns:p14="http://schemas.microsoft.com/office/powerpoint/2010/main" val="334594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a:bodyPr>
          <a:lstStyle/>
          <a:p>
            <a:r>
              <a:rPr lang="en-US" sz="3200" dirty="0"/>
              <a:t>Player Verification- Existing waiver as proof of residency</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520" y="425230"/>
            <a:ext cx="1988820" cy="1923254"/>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CD1F69DC-D0D0-CC15-9830-1187D0E9D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880" y="1230884"/>
            <a:ext cx="6587752" cy="5423916"/>
          </a:xfrm>
          <a:prstGeom prst="rect">
            <a:avLst/>
          </a:prstGeom>
        </p:spPr>
      </p:pic>
    </p:spTree>
    <p:extLst>
      <p:ext uri="{BB962C8B-B14F-4D97-AF65-F5344CB8AC3E}">
        <p14:creationId xmlns:p14="http://schemas.microsoft.com/office/powerpoint/2010/main" val="374542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9E22-724F-4528-8B9C-FCF730CF3059}"/>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45C5E31B-C035-44CE-B97F-C8D128040D65}"/>
              </a:ext>
            </a:extLst>
          </p:cNvPr>
          <p:cNvSpPr>
            <a:spLocks noGrp="1"/>
          </p:cNvSpPr>
          <p:nvPr>
            <p:ph idx="1"/>
          </p:nvPr>
        </p:nvSpPr>
        <p:spPr/>
        <p:txBody>
          <a:bodyPr>
            <a:normAutofit/>
          </a:bodyPr>
          <a:lstStyle/>
          <a:p>
            <a:r>
              <a:rPr lang="en-US" sz="3200" dirty="0"/>
              <a:t>Team Book</a:t>
            </a:r>
          </a:p>
          <a:p>
            <a:pPr marL="0" indent="0">
              <a:buNone/>
            </a:pPr>
            <a:endParaRPr lang="en-US" sz="3200" dirty="0"/>
          </a:p>
          <a:p>
            <a:r>
              <a:rPr lang="en-US" sz="3200" dirty="0"/>
              <a:t>Affidavit </a:t>
            </a:r>
            <a:endParaRPr lang="en-US" sz="2800" dirty="0"/>
          </a:p>
          <a:p>
            <a:pPr marL="0" indent="0">
              <a:buNone/>
            </a:pPr>
            <a:endParaRPr lang="en-US" sz="3200" dirty="0"/>
          </a:p>
          <a:p>
            <a:r>
              <a:rPr lang="en-US" sz="3200" dirty="0"/>
              <a:t>Questions</a:t>
            </a:r>
          </a:p>
        </p:txBody>
      </p:sp>
      <p:pic>
        <p:nvPicPr>
          <p:cNvPr id="5" name="Picture 4" descr="Logo&#10;&#10;Description automatically generated">
            <a:extLst>
              <a:ext uri="{FF2B5EF4-FFF2-40B4-BE49-F238E27FC236}">
                <a16:creationId xmlns:a16="http://schemas.microsoft.com/office/drawing/2014/main" id="{E46C04BC-B277-456C-937C-78F4CD71A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940" y="0"/>
            <a:ext cx="2311400" cy="2235200"/>
          </a:xfrm>
          <a:prstGeom prst="rect">
            <a:avLst/>
          </a:prstGeom>
        </p:spPr>
      </p:pic>
    </p:spTree>
    <p:extLst>
      <p:ext uri="{BB962C8B-B14F-4D97-AF65-F5344CB8AC3E}">
        <p14:creationId xmlns:p14="http://schemas.microsoft.com/office/powerpoint/2010/main" val="199478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fontScale="90000"/>
          </a:bodyPr>
          <a:lstStyle/>
          <a:p>
            <a:r>
              <a:rPr lang="en-US" dirty="0"/>
              <a:t>Team Book </a:t>
            </a:r>
          </a:p>
        </p:txBody>
      </p:sp>
      <p:sp>
        <p:nvSpPr>
          <p:cNvPr id="3" name="Content Placeholder 2">
            <a:extLst>
              <a:ext uri="{FF2B5EF4-FFF2-40B4-BE49-F238E27FC236}">
                <a16:creationId xmlns:a16="http://schemas.microsoft.com/office/drawing/2014/main" id="{7E10CA8D-BF39-43BD-A08C-B60893CE9E1D}"/>
              </a:ext>
            </a:extLst>
          </p:cNvPr>
          <p:cNvSpPr>
            <a:spLocks noGrp="1"/>
          </p:cNvSpPr>
          <p:nvPr>
            <p:ph idx="1"/>
          </p:nvPr>
        </p:nvSpPr>
        <p:spPr/>
        <p:txBody>
          <a:bodyPr>
            <a:normAutofit lnSpcReduction="10000"/>
          </a:bodyPr>
          <a:lstStyle/>
          <a:p>
            <a:r>
              <a:rPr lang="en-US" dirty="0"/>
              <a:t>Proof of residency – What we look for </a:t>
            </a:r>
          </a:p>
          <a:p>
            <a:pPr marL="0" indent="0">
              <a:buNone/>
            </a:pPr>
            <a:endParaRPr lang="en-US" dirty="0"/>
          </a:p>
          <a:p>
            <a:pPr lvl="1"/>
            <a:r>
              <a:rPr lang="en-US" dirty="0"/>
              <a:t>Address on Proof of residency is the same on all documents and matches the player verification form.</a:t>
            </a:r>
          </a:p>
          <a:p>
            <a:pPr lvl="1"/>
            <a:r>
              <a:rPr lang="en-US" dirty="0"/>
              <a:t>The address includes a zip code.</a:t>
            </a:r>
          </a:p>
          <a:p>
            <a:pPr lvl="1"/>
            <a:r>
              <a:rPr lang="en-US" dirty="0"/>
              <a:t>The name on the proof of residency documents can be tied to the player.</a:t>
            </a:r>
          </a:p>
          <a:p>
            <a:pPr lvl="1"/>
            <a:r>
              <a:rPr lang="en-US" dirty="0"/>
              <a:t>Somewhere on the document we can find a date that falls between </a:t>
            </a:r>
            <a:r>
              <a:rPr lang="en-US" dirty="0">
                <a:solidFill>
                  <a:srgbClr val="C00000"/>
                </a:solidFill>
              </a:rPr>
              <a:t>2/1/22 to 2/1/23.</a:t>
            </a:r>
          </a:p>
          <a:p>
            <a:pPr lvl="1"/>
            <a:r>
              <a:rPr lang="en-US" dirty="0"/>
              <a:t>If the player is playing on a IId waiver there must be documentation from the address or school that had been in boundaries.</a:t>
            </a:r>
          </a:p>
          <a:p>
            <a:pPr lvl="1"/>
            <a:r>
              <a:rPr lang="en-US" dirty="0"/>
              <a:t>Valid school enrollment form that is signed by a principal or administrator.</a:t>
            </a:r>
          </a:p>
          <a:p>
            <a:pPr lvl="1"/>
            <a:r>
              <a:rPr lang="en-US" dirty="0"/>
              <a:t>All documents are signed that need to be signed.</a:t>
            </a:r>
          </a:p>
          <a:p>
            <a:endParaRPr lang="en-US" dirty="0"/>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780" y="25400"/>
            <a:ext cx="2311400" cy="2235200"/>
          </a:xfrm>
          <a:prstGeom prst="rect">
            <a:avLst/>
          </a:prstGeom>
        </p:spPr>
      </p:pic>
    </p:spTree>
    <p:extLst>
      <p:ext uri="{BB962C8B-B14F-4D97-AF65-F5344CB8AC3E}">
        <p14:creationId xmlns:p14="http://schemas.microsoft.com/office/powerpoint/2010/main" val="260191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a:xfrm>
            <a:off x="838200" y="922"/>
            <a:ext cx="10515600" cy="1325563"/>
          </a:xfrm>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r>
              <a:rPr lang="en-US" sz="2000" dirty="0"/>
              <a:t>Medical Release Form:</a:t>
            </a:r>
          </a:p>
          <a:p>
            <a:endParaRPr lang="en-US" sz="2000" dirty="0"/>
          </a:p>
          <a:p>
            <a:endParaRPr lang="en-US" sz="2000" dirty="0"/>
          </a:p>
          <a:p>
            <a:pPr marL="914400" lvl="2" indent="0" algn="ctr">
              <a:buNone/>
            </a:pPr>
            <a:endParaRPr lang="en-US" sz="4800" dirty="0"/>
          </a:p>
          <a:p>
            <a:pPr marL="914400" lvl="2" indent="0" algn="ctr">
              <a:buNone/>
            </a:pPr>
            <a:endParaRPr lang="en-US" sz="48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496" y="86360"/>
            <a:ext cx="1494503" cy="1152505"/>
          </a:xfrm>
          <a:prstGeom prst="rect">
            <a:avLst/>
          </a:prstGeom>
        </p:spPr>
      </p:pic>
      <p:pic>
        <p:nvPicPr>
          <p:cNvPr id="6" name="Picture 5" descr="Graphical user interface, application, table&#10;&#10;Description automatically generated">
            <a:extLst>
              <a:ext uri="{FF2B5EF4-FFF2-40B4-BE49-F238E27FC236}">
                <a16:creationId xmlns:a16="http://schemas.microsoft.com/office/drawing/2014/main" id="{323B851F-D9B7-4812-819B-23479EA68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24" y="914401"/>
            <a:ext cx="6600825" cy="5761702"/>
          </a:xfrm>
          <a:prstGeom prst="rect">
            <a:avLst/>
          </a:prstGeom>
        </p:spPr>
      </p:pic>
    </p:spTree>
    <p:extLst>
      <p:ext uri="{BB962C8B-B14F-4D97-AF65-F5344CB8AC3E}">
        <p14:creationId xmlns:p14="http://schemas.microsoft.com/office/powerpoint/2010/main" val="312749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r>
              <a:rPr lang="en-US" sz="2000" dirty="0"/>
              <a:t>Medical Release Form:</a:t>
            </a:r>
          </a:p>
          <a:p>
            <a:endParaRPr lang="en-US" sz="2000" dirty="0"/>
          </a:p>
          <a:p>
            <a:endParaRPr lang="en-US" sz="2000" dirty="0"/>
          </a:p>
          <a:p>
            <a:pPr marL="914400" lvl="2" indent="0" algn="ctr">
              <a:buNone/>
            </a:pPr>
            <a:endParaRPr lang="en-US" sz="4800" dirty="0"/>
          </a:p>
          <a:p>
            <a:pPr marL="914400" lvl="2" indent="0" algn="ctr">
              <a:buNone/>
            </a:pPr>
            <a:endParaRPr lang="en-US" sz="48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496" y="86360"/>
            <a:ext cx="1494503" cy="1152505"/>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88308178-0C54-4D7F-AE36-F091E3904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219" y="2206676"/>
            <a:ext cx="8787581" cy="4203956"/>
          </a:xfrm>
          <a:prstGeom prst="rect">
            <a:avLst/>
          </a:prstGeom>
        </p:spPr>
      </p:pic>
    </p:spTree>
    <p:extLst>
      <p:ext uri="{BB962C8B-B14F-4D97-AF65-F5344CB8AC3E}">
        <p14:creationId xmlns:p14="http://schemas.microsoft.com/office/powerpoint/2010/main" val="2568910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24A-1B50-493D-9904-615E4B8BFB19}"/>
              </a:ext>
            </a:extLst>
          </p:cNvPr>
          <p:cNvSpPr>
            <a:spLocks noGrp="1"/>
          </p:cNvSpPr>
          <p:nvPr>
            <p:ph type="title"/>
          </p:nvPr>
        </p:nvSpPr>
        <p:spPr>
          <a:xfrm>
            <a:off x="838200" y="365125"/>
            <a:ext cx="10515600" cy="690677"/>
          </a:xfrm>
        </p:spPr>
        <p:txBody>
          <a:bodyPr>
            <a:normAutofit/>
          </a:bodyPr>
          <a:lstStyle/>
          <a:p>
            <a:r>
              <a:rPr lang="en-US" sz="3200" dirty="0"/>
              <a:t>Affidavit signature page</a:t>
            </a:r>
          </a:p>
        </p:txBody>
      </p:sp>
      <p:pic>
        <p:nvPicPr>
          <p:cNvPr id="5" name="Picture 4" descr="Logo&#10;&#10;Description automatically generated">
            <a:extLst>
              <a:ext uri="{FF2B5EF4-FFF2-40B4-BE49-F238E27FC236}">
                <a16:creationId xmlns:a16="http://schemas.microsoft.com/office/drawing/2014/main" id="{9535282C-B1E7-48D3-BF94-D17917C2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520" y="425230"/>
            <a:ext cx="1988820" cy="1923254"/>
          </a:xfrm>
          <a:prstGeom prst="rect">
            <a:avLst/>
          </a:prstGeom>
        </p:spPr>
      </p:pic>
      <p:pic>
        <p:nvPicPr>
          <p:cNvPr id="4" name="Picture 3" descr="Text&#10;&#10;Description automatically generated">
            <a:extLst>
              <a:ext uri="{FF2B5EF4-FFF2-40B4-BE49-F238E27FC236}">
                <a16:creationId xmlns:a16="http://schemas.microsoft.com/office/drawing/2014/main" id="{144C2265-4618-E96C-B362-7160B41F7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325" y="1054100"/>
            <a:ext cx="7038832" cy="5367020"/>
          </a:xfrm>
          <a:prstGeom prst="rect">
            <a:avLst/>
          </a:prstGeom>
        </p:spPr>
      </p:pic>
    </p:spTree>
    <p:extLst>
      <p:ext uri="{BB962C8B-B14F-4D97-AF65-F5344CB8AC3E}">
        <p14:creationId xmlns:p14="http://schemas.microsoft.com/office/powerpoint/2010/main" val="199334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pPr marL="0" indent="0">
              <a:buNone/>
            </a:pPr>
            <a:endParaRPr lang="en-US" dirty="0"/>
          </a:p>
          <a:p>
            <a:pPr marL="914400" lvl="2" indent="0" algn="ctr">
              <a:buNone/>
            </a:pPr>
            <a:endParaRPr lang="en-US" sz="4800" dirty="0"/>
          </a:p>
          <a:p>
            <a:pPr marL="914400" lvl="2" indent="0" algn="ctr">
              <a:buNone/>
            </a:pPr>
            <a:r>
              <a:rPr lang="en-US" sz="4800" dirty="0"/>
              <a:t>Questions?</a:t>
            </a:r>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600" y="86360"/>
            <a:ext cx="2311400" cy="2235200"/>
          </a:xfrm>
          <a:prstGeom prst="rect">
            <a:avLst/>
          </a:prstGeom>
        </p:spPr>
      </p:pic>
    </p:spTree>
    <p:extLst>
      <p:ext uri="{BB962C8B-B14F-4D97-AF65-F5344CB8AC3E}">
        <p14:creationId xmlns:p14="http://schemas.microsoft.com/office/powerpoint/2010/main" val="321575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00E1-D895-4FB8-B29F-4CA03EC9FE5A}"/>
              </a:ext>
            </a:extLst>
          </p:cNvPr>
          <p:cNvSpPr>
            <a:spLocks noGrp="1"/>
          </p:cNvSpPr>
          <p:nvPr>
            <p:ph type="title"/>
          </p:nvPr>
        </p:nvSpPr>
        <p:spPr/>
        <p:txBody>
          <a:bodyPr/>
          <a:lstStyle/>
          <a:p>
            <a:r>
              <a:rPr lang="en-US" dirty="0"/>
              <a:t>Affidavit</a:t>
            </a:r>
          </a:p>
        </p:txBody>
      </p:sp>
      <p:sp>
        <p:nvSpPr>
          <p:cNvPr id="3" name="Content Placeholder 2">
            <a:extLst>
              <a:ext uri="{FF2B5EF4-FFF2-40B4-BE49-F238E27FC236}">
                <a16:creationId xmlns:a16="http://schemas.microsoft.com/office/drawing/2014/main" id="{A608846B-001E-4A04-B394-BB416C7F5A9F}"/>
              </a:ext>
            </a:extLst>
          </p:cNvPr>
          <p:cNvSpPr>
            <a:spLocks noGrp="1"/>
          </p:cNvSpPr>
          <p:nvPr>
            <p:ph idx="1"/>
          </p:nvPr>
        </p:nvSpPr>
        <p:spPr/>
        <p:txBody>
          <a:bodyPr/>
          <a:lstStyle/>
          <a:p>
            <a:r>
              <a:rPr lang="en-US" dirty="0"/>
              <a:t>Must have permission granted to fill out the affidavit.</a:t>
            </a:r>
          </a:p>
          <a:p>
            <a:r>
              <a:rPr lang="en-US" dirty="0"/>
              <a:t>Access thru this website:  </a:t>
            </a:r>
          </a:p>
          <a:p>
            <a:pPr lvl="1"/>
            <a:r>
              <a:rPr lang="en-US" dirty="0"/>
              <a:t>Littleleague.org then click on </a:t>
            </a:r>
            <a:r>
              <a:rPr lang="en-US" b="1" dirty="0"/>
              <a:t>Tournament Resources</a:t>
            </a:r>
          </a:p>
          <a:p>
            <a:pPr lvl="1"/>
            <a:r>
              <a:rPr lang="en-US" dirty="0"/>
              <a:t>Scroll down until you find “Little League Data Center”  click on this.</a:t>
            </a:r>
          </a:p>
        </p:txBody>
      </p:sp>
      <p:pic>
        <p:nvPicPr>
          <p:cNvPr id="5" name="Picture 4">
            <a:extLst>
              <a:ext uri="{FF2B5EF4-FFF2-40B4-BE49-F238E27FC236}">
                <a16:creationId xmlns:a16="http://schemas.microsoft.com/office/drawing/2014/main" id="{5A40D1C1-4CCE-4EE6-9247-A7C34FE4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10" y="3728085"/>
            <a:ext cx="8013700" cy="2978150"/>
          </a:xfrm>
          <a:prstGeom prst="rect">
            <a:avLst/>
          </a:prstGeom>
        </p:spPr>
      </p:pic>
      <p:pic>
        <p:nvPicPr>
          <p:cNvPr id="6" name="Picture 5" descr="Logo&#10;&#10;Description automatically generated">
            <a:extLst>
              <a:ext uri="{FF2B5EF4-FFF2-40B4-BE49-F238E27FC236}">
                <a16:creationId xmlns:a16="http://schemas.microsoft.com/office/drawing/2014/main" id="{7BA101CB-646F-49F1-8422-5EA4C73EB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spTree>
    <p:extLst>
      <p:ext uri="{BB962C8B-B14F-4D97-AF65-F5344CB8AC3E}">
        <p14:creationId xmlns:p14="http://schemas.microsoft.com/office/powerpoint/2010/main" val="245108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00E1-D895-4FB8-B29F-4CA03EC9FE5A}"/>
              </a:ext>
            </a:extLst>
          </p:cNvPr>
          <p:cNvSpPr>
            <a:spLocks noGrp="1"/>
          </p:cNvSpPr>
          <p:nvPr>
            <p:ph type="title"/>
          </p:nvPr>
        </p:nvSpPr>
        <p:spPr/>
        <p:txBody>
          <a:bodyPr/>
          <a:lstStyle/>
          <a:p>
            <a:r>
              <a:rPr lang="en-US" dirty="0"/>
              <a:t>Affidavit</a:t>
            </a:r>
          </a:p>
        </p:txBody>
      </p:sp>
      <p:pic>
        <p:nvPicPr>
          <p:cNvPr id="6" name="Picture 5" descr="Logo&#10;&#10;Description automatically generated">
            <a:extLst>
              <a:ext uri="{FF2B5EF4-FFF2-40B4-BE49-F238E27FC236}">
                <a16:creationId xmlns:a16="http://schemas.microsoft.com/office/drawing/2014/main" id="{7BA101CB-646F-49F1-8422-5EA4C73EB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C92C2734-1238-DB78-2846-ACAEEB023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2679065"/>
            <a:ext cx="9124950" cy="3714750"/>
          </a:xfrm>
          <a:prstGeom prst="rect">
            <a:avLst/>
          </a:prstGeom>
        </p:spPr>
      </p:pic>
      <p:sp>
        <p:nvSpPr>
          <p:cNvPr id="10" name="TextBox 9">
            <a:extLst>
              <a:ext uri="{FF2B5EF4-FFF2-40B4-BE49-F238E27FC236}">
                <a16:creationId xmlns:a16="http://schemas.microsoft.com/office/drawing/2014/main" id="{032F934E-C499-E142-8E5C-E6FF76D8866C}"/>
              </a:ext>
            </a:extLst>
          </p:cNvPr>
          <p:cNvSpPr txBox="1"/>
          <p:nvPr/>
        </p:nvSpPr>
        <p:spPr>
          <a:xfrm>
            <a:off x="1533525" y="2042160"/>
            <a:ext cx="8971915" cy="646331"/>
          </a:xfrm>
          <a:prstGeom prst="rect">
            <a:avLst/>
          </a:prstGeom>
          <a:noFill/>
        </p:spPr>
        <p:txBody>
          <a:bodyPr wrap="square" rtlCol="0">
            <a:spAutoFit/>
          </a:bodyPr>
          <a:lstStyle/>
          <a:p>
            <a:pPr marL="285750" indent="-285750">
              <a:buFont typeface="Arial" panose="020B0604020202020204" pitchFamily="34" charset="0"/>
              <a:buChar char="•"/>
            </a:pPr>
            <a:r>
              <a:rPr lang="en-US" dirty="0"/>
              <a:t>League official must grant the person doing the affidavit book permission.</a:t>
            </a:r>
          </a:p>
          <a:p>
            <a:pPr marL="285750" indent="-285750">
              <a:buFont typeface="Arial" panose="020B0604020202020204" pitchFamily="34" charset="0"/>
              <a:buChar char="•"/>
            </a:pPr>
            <a:r>
              <a:rPr lang="en-US" dirty="0"/>
              <a:t>Home &gt; Manage Officers &gt; Edit Officers</a:t>
            </a:r>
          </a:p>
        </p:txBody>
      </p:sp>
    </p:spTree>
    <p:extLst>
      <p:ext uri="{BB962C8B-B14F-4D97-AF65-F5344CB8AC3E}">
        <p14:creationId xmlns:p14="http://schemas.microsoft.com/office/powerpoint/2010/main" val="65476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B5E1-FCF0-4B75-9692-EDB061B997F6}"/>
              </a:ext>
            </a:extLst>
          </p:cNvPr>
          <p:cNvSpPr>
            <a:spLocks noGrp="1"/>
          </p:cNvSpPr>
          <p:nvPr>
            <p:ph type="title"/>
          </p:nvPr>
        </p:nvSpPr>
        <p:spPr/>
        <p:txBody>
          <a:bodyPr/>
          <a:lstStyle/>
          <a:p>
            <a:r>
              <a:rPr lang="en-US" dirty="0"/>
              <a:t>Affidavit</a:t>
            </a:r>
          </a:p>
        </p:txBody>
      </p:sp>
      <p:sp>
        <p:nvSpPr>
          <p:cNvPr id="3" name="Content Placeholder 2">
            <a:extLst>
              <a:ext uri="{FF2B5EF4-FFF2-40B4-BE49-F238E27FC236}">
                <a16:creationId xmlns:a16="http://schemas.microsoft.com/office/drawing/2014/main" id="{F3B8FD5F-C2C9-4E4C-AA61-CC9115B87031}"/>
              </a:ext>
            </a:extLst>
          </p:cNvPr>
          <p:cNvSpPr>
            <a:spLocks noGrp="1"/>
          </p:cNvSpPr>
          <p:nvPr>
            <p:ph idx="1"/>
          </p:nvPr>
        </p:nvSpPr>
        <p:spPr/>
        <p:txBody>
          <a:bodyPr/>
          <a:lstStyle/>
          <a:p>
            <a:r>
              <a:rPr lang="en-US" dirty="0"/>
              <a:t>Logging in</a:t>
            </a:r>
          </a:p>
        </p:txBody>
      </p:sp>
      <p:pic>
        <p:nvPicPr>
          <p:cNvPr id="5" name="Picture 4">
            <a:extLst>
              <a:ext uri="{FF2B5EF4-FFF2-40B4-BE49-F238E27FC236}">
                <a16:creationId xmlns:a16="http://schemas.microsoft.com/office/drawing/2014/main" id="{76279BE8-A308-44FC-9000-7905DEC50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39" y="1556493"/>
            <a:ext cx="9101455" cy="4936382"/>
          </a:xfrm>
          <a:prstGeom prst="rect">
            <a:avLst/>
          </a:prstGeom>
        </p:spPr>
      </p:pic>
      <p:pic>
        <p:nvPicPr>
          <p:cNvPr id="6" name="Picture 5" descr="Logo&#10;&#10;Description automatically generated">
            <a:extLst>
              <a:ext uri="{FF2B5EF4-FFF2-40B4-BE49-F238E27FC236}">
                <a16:creationId xmlns:a16="http://schemas.microsoft.com/office/drawing/2014/main" id="{ADFC771E-E757-4634-9781-4D8C8EC11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940" y="5080"/>
            <a:ext cx="1694180" cy="1638328"/>
          </a:xfrm>
          <a:prstGeom prst="rect">
            <a:avLst/>
          </a:prstGeom>
        </p:spPr>
      </p:pic>
    </p:spTree>
    <p:extLst>
      <p:ext uri="{BB962C8B-B14F-4D97-AF65-F5344CB8AC3E}">
        <p14:creationId xmlns:p14="http://schemas.microsoft.com/office/powerpoint/2010/main" val="3600752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08CB-F717-484F-9726-CCAAB662322E}"/>
              </a:ext>
            </a:extLst>
          </p:cNvPr>
          <p:cNvSpPr>
            <a:spLocks noGrp="1"/>
          </p:cNvSpPr>
          <p:nvPr>
            <p:ph type="title"/>
          </p:nvPr>
        </p:nvSpPr>
        <p:spPr>
          <a:xfrm>
            <a:off x="838200" y="365125"/>
            <a:ext cx="10515600" cy="539115"/>
          </a:xfrm>
        </p:spPr>
        <p:txBody>
          <a:bodyPr>
            <a:normAutofit fontScale="90000"/>
          </a:bodyPr>
          <a:lstStyle/>
          <a:p>
            <a:r>
              <a:rPr lang="en-US" dirty="0"/>
              <a:t>Affidavit</a:t>
            </a:r>
          </a:p>
        </p:txBody>
      </p:sp>
      <p:sp>
        <p:nvSpPr>
          <p:cNvPr id="3" name="Content Placeholder 2">
            <a:extLst>
              <a:ext uri="{FF2B5EF4-FFF2-40B4-BE49-F238E27FC236}">
                <a16:creationId xmlns:a16="http://schemas.microsoft.com/office/drawing/2014/main" id="{61CF766B-A16F-437D-A34D-BEA1DFE1781D}"/>
              </a:ext>
            </a:extLst>
          </p:cNvPr>
          <p:cNvSpPr>
            <a:spLocks noGrp="1"/>
          </p:cNvSpPr>
          <p:nvPr>
            <p:ph idx="1"/>
          </p:nvPr>
        </p:nvSpPr>
        <p:spPr/>
        <p:txBody>
          <a:bodyPr/>
          <a:lstStyle/>
          <a:p>
            <a:r>
              <a:rPr lang="en-US" dirty="0"/>
              <a:t>Getting your password or resetting your password:</a:t>
            </a:r>
          </a:p>
        </p:txBody>
      </p:sp>
      <p:pic>
        <p:nvPicPr>
          <p:cNvPr id="7" name="Picture 6">
            <a:extLst>
              <a:ext uri="{FF2B5EF4-FFF2-40B4-BE49-F238E27FC236}">
                <a16:creationId xmlns:a16="http://schemas.microsoft.com/office/drawing/2014/main" id="{680E7306-9403-4996-AA54-A2988378B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2499360"/>
            <a:ext cx="10683240" cy="3373120"/>
          </a:xfrm>
          <a:prstGeom prst="rect">
            <a:avLst/>
          </a:prstGeom>
        </p:spPr>
      </p:pic>
      <p:pic>
        <p:nvPicPr>
          <p:cNvPr id="5" name="Picture 4" descr="Logo&#10;&#10;Description automatically generated">
            <a:extLst>
              <a:ext uri="{FF2B5EF4-FFF2-40B4-BE49-F238E27FC236}">
                <a16:creationId xmlns:a16="http://schemas.microsoft.com/office/drawing/2014/main" id="{940BC91F-08F7-43AF-A1A7-67A73101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spTree>
    <p:extLst>
      <p:ext uri="{BB962C8B-B14F-4D97-AF65-F5344CB8AC3E}">
        <p14:creationId xmlns:p14="http://schemas.microsoft.com/office/powerpoint/2010/main" val="2486510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C16C-B594-45A4-9189-67E08F1B8DE1}"/>
              </a:ext>
            </a:extLst>
          </p:cNvPr>
          <p:cNvSpPr>
            <a:spLocks noGrp="1"/>
          </p:cNvSpPr>
          <p:nvPr>
            <p:ph type="title"/>
          </p:nvPr>
        </p:nvSpPr>
        <p:spPr/>
        <p:txBody>
          <a:bodyPr/>
          <a:lstStyle/>
          <a:p>
            <a:r>
              <a:rPr lang="en-US" dirty="0"/>
              <a:t>Affidavit</a:t>
            </a:r>
          </a:p>
        </p:txBody>
      </p:sp>
      <p:sp>
        <p:nvSpPr>
          <p:cNvPr id="3" name="Content Placeholder 2">
            <a:extLst>
              <a:ext uri="{FF2B5EF4-FFF2-40B4-BE49-F238E27FC236}">
                <a16:creationId xmlns:a16="http://schemas.microsoft.com/office/drawing/2014/main" id="{F0E1CC3F-B2A6-444D-BFB8-9DEB382EC5D4}"/>
              </a:ext>
            </a:extLst>
          </p:cNvPr>
          <p:cNvSpPr>
            <a:spLocks noGrp="1"/>
          </p:cNvSpPr>
          <p:nvPr>
            <p:ph idx="1"/>
          </p:nvPr>
        </p:nvSpPr>
        <p:spPr/>
        <p:txBody>
          <a:bodyPr/>
          <a:lstStyle/>
          <a:p>
            <a:r>
              <a:rPr lang="en-US" dirty="0"/>
              <a:t>Getting started:</a:t>
            </a:r>
          </a:p>
        </p:txBody>
      </p:sp>
      <p:pic>
        <p:nvPicPr>
          <p:cNvPr id="6" name="Picture 5">
            <a:extLst>
              <a:ext uri="{FF2B5EF4-FFF2-40B4-BE49-F238E27FC236}">
                <a16:creationId xmlns:a16="http://schemas.microsoft.com/office/drawing/2014/main" id="{C2FDF83B-6B8B-4655-8384-978009156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2225039"/>
            <a:ext cx="11023600" cy="4351338"/>
          </a:xfrm>
          <a:prstGeom prst="rect">
            <a:avLst/>
          </a:prstGeom>
        </p:spPr>
      </p:pic>
      <p:pic>
        <p:nvPicPr>
          <p:cNvPr id="5" name="Picture 4" descr="Logo&#10;&#10;Description automatically generated">
            <a:extLst>
              <a:ext uri="{FF2B5EF4-FFF2-40B4-BE49-F238E27FC236}">
                <a16:creationId xmlns:a16="http://schemas.microsoft.com/office/drawing/2014/main" id="{70596564-F145-4B20-BAF6-B4AE05570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300" y="0"/>
            <a:ext cx="1877060" cy="1815179"/>
          </a:xfrm>
          <a:prstGeom prst="rect">
            <a:avLst/>
          </a:prstGeom>
        </p:spPr>
      </p:pic>
    </p:spTree>
    <p:extLst>
      <p:ext uri="{BB962C8B-B14F-4D97-AF65-F5344CB8AC3E}">
        <p14:creationId xmlns:p14="http://schemas.microsoft.com/office/powerpoint/2010/main" val="169368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9E22-724F-4528-8B9C-FCF730CF3059}"/>
              </a:ext>
            </a:extLst>
          </p:cNvPr>
          <p:cNvSpPr>
            <a:spLocks noGrp="1"/>
          </p:cNvSpPr>
          <p:nvPr>
            <p:ph type="title"/>
          </p:nvPr>
        </p:nvSpPr>
        <p:spPr/>
        <p:txBody>
          <a:bodyPr/>
          <a:lstStyle/>
          <a:p>
            <a:r>
              <a:rPr lang="en-US" dirty="0"/>
              <a:t>Book Order	</a:t>
            </a:r>
          </a:p>
        </p:txBody>
      </p:sp>
      <p:sp>
        <p:nvSpPr>
          <p:cNvPr id="3" name="Content Placeholder 2">
            <a:extLst>
              <a:ext uri="{FF2B5EF4-FFF2-40B4-BE49-F238E27FC236}">
                <a16:creationId xmlns:a16="http://schemas.microsoft.com/office/drawing/2014/main" id="{45C5E31B-C035-44CE-B97F-C8D128040D65}"/>
              </a:ext>
            </a:extLst>
          </p:cNvPr>
          <p:cNvSpPr>
            <a:spLocks noGrp="1"/>
          </p:cNvSpPr>
          <p:nvPr>
            <p:ph idx="1"/>
          </p:nvPr>
        </p:nvSpPr>
        <p:spPr/>
        <p:txBody>
          <a:bodyPr>
            <a:normAutofit/>
          </a:bodyPr>
          <a:lstStyle/>
          <a:p>
            <a:r>
              <a:rPr lang="en-US" sz="3200" dirty="0"/>
              <a:t>Roster</a:t>
            </a:r>
          </a:p>
          <a:p>
            <a:r>
              <a:rPr lang="en-US" sz="3200" dirty="0"/>
              <a:t>Pitch Count Data Sheet</a:t>
            </a:r>
          </a:p>
          <a:p>
            <a:r>
              <a:rPr lang="en-US" sz="3200" dirty="0"/>
              <a:t>Affidavit</a:t>
            </a:r>
          </a:p>
          <a:p>
            <a:r>
              <a:rPr lang="en-US" sz="3200" dirty="0"/>
              <a:t>League Boundary Map</a:t>
            </a:r>
          </a:p>
          <a:p>
            <a:r>
              <a:rPr lang="en-US" sz="3200" dirty="0"/>
              <a:t>Player Packets</a:t>
            </a:r>
          </a:p>
          <a:p>
            <a:r>
              <a:rPr lang="en-US" sz="3200" dirty="0"/>
              <a:t>Helmet waivers</a:t>
            </a:r>
          </a:p>
        </p:txBody>
      </p:sp>
      <p:pic>
        <p:nvPicPr>
          <p:cNvPr id="5" name="Picture 4" descr="Logo&#10;&#10;Description automatically generated">
            <a:extLst>
              <a:ext uri="{FF2B5EF4-FFF2-40B4-BE49-F238E27FC236}">
                <a16:creationId xmlns:a16="http://schemas.microsoft.com/office/drawing/2014/main" id="{E46C04BC-B277-456C-937C-78F4CD71A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940" y="0"/>
            <a:ext cx="2311400" cy="2235200"/>
          </a:xfrm>
          <a:prstGeom prst="rect">
            <a:avLst/>
          </a:prstGeom>
        </p:spPr>
      </p:pic>
    </p:spTree>
    <p:extLst>
      <p:ext uri="{BB962C8B-B14F-4D97-AF65-F5344CB8AC3E}">
        <p14:creationId xmlns:p14="http://schemas.microsoft.com/office/powerpoint/2010/main" val="2665376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F958-5238-4468-A65D-A90EE3BAC985}"/>
              </a:ext>
            </a:extLst>
          </p:cNvPr>
          <p:cNvSpPr>
            <a:spLocks noGrp="1"/>
          </p:cNvSpPr>
          <p:nvPr>
            <p:ph type="title"/>
          </p:nvPr>
        </p:nvSpPr>
        <p:spPr>
          <a:xfrm>
            <a:off x="838200" y="365125"/>
            <a:ext cx="10515600" cy="711835"/>
          </a:xfrm>
        </p:spPr>
        <p:txBody>
          <a:bodyPr/>
          <a:lstStyle/>
          <a:p>
            <a:r>
              <a:rPr lang="en-US" dirty="0"/>
              <a:t>Affidavit</a:t>
            </a:r>
          </a:p>
        </p:txBody>
      </p:sp>
      <p:pic>
        <p:nvPicPr>
          <p:cNvPr id="7" name="Content Placeholder 6">
            <a:extLst>
              <a:ext uri="{FF2B5EF4-FFF2-40B4-BE49-F238E27FC236}">
                <a16:creationId xmlns:a16="http://schemas.microsoft.com/office/drawing/2014/main" id="{0CD26E18-4449-4BC7-9C3D-A174FEDA7A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09040"/>
            <a:ext cx="10734040" cy="5080000"/>
          </a:xfrm>
        </p:spPr>
      </p:pic>
      <p:pic>
        <p:nvPicPr>
          <p:cNvPr id="4" name="Picture 3" descr="Logo&#10;&#10;Description automatically generated">
            <a:extLst>
              <a:ext uri="{FF2B5EF4-FFF2-40B4-BE49-F238E27FC236}">
                <a16:creationId xmlns:a16="http://schemas.microsoft.com/office/drawing/2014/main" id="{C6BCDC80-1AF6-4999-8CDF-A0D240A06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1844040" cy="1783247"/>
          </a:xfrm>
          <a:prstGeom prst="rect">
            <a:avLst/>
          </a:prstGeom>
        </p:spPr>
      </p:pic>
    </p:spTree>
    <p:extLst>
      <p:ext uri="{BB962C8B-B14F-4D97-AF65-F5344CB8AC3E}">
        <p14:creationId xmlns:p14="http://schemas.microsoft.com/office/powerpoint/2010/main" val="1034801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FF80-5844-4BFB-A612-309D07A22BCB}"/>
              </a:ext>
            </a:extLst>
          </p:cNvPr>
          <p:cNvSpPr>
            <a:spLocks noGrp="1"/>
          </p:cNvSpPr>
          <p:nvPr>
            <p:ph type="title"/>
          </p:nvPr>
        </p:nvSpPr>
        <p:spPr>
          <a:xfrm>
            <a:off x="838200" y="365126"/>
            <a:ext cx="10515600" cy="907494"/>
          </a:xfrm>
        </p:spPr>
        <p:txBody>
          <a:bodyPr/>
          <a:lstStyle/>
          <a:p>
            <a:r>
              <a:rPr lang="en-US" dirty="0"/>
              <a:t>Affidavit</a:t>
            </a:r>
          </a:p>
        </p:txBody>
      </p:sp>
      <p:sp>
        <p:nvSpPr>
          <p:cNvPr id="3" name="Content Placeholder 2">
            <a:extLst>
              <a:ext uri="{FF2B5EF4-FFF2-40B4-BE49-F238E27FC236}">
                <a16:creationId xmlns:a16="http://schemas.microsoft.com/office/drawing/2014/main" id="{AEA7E42F-9B41-4948-96A0-71EF0569D1EE}"/>
              </a:ext>
            </a:extLst>
          </p:cNvPr>
          <p:cNvSpPr>
            <a:spLocks noGrp="1"/>
          </p:cNvSpPr>
          <p:nvPr>
            <p:ph idx="1"/>
          </p:nvPr>
        </p:nvSpPr>
        <p:spPr/>
        <p:txBody>
          <a:bodyPr/>
          <a:lstStyle/>
          <a:p>
            <a:r>
              <a:rPr lang="en-US" dirty="0"/>
              <a:t>Affidavit sections:</a:t>
            </a:r>
          </a:p>
        </p:txBody>
      </p:sp>
      <p:pic>
        <p:nvPicPr>
          <p:cNvPr id="5" name="Picture 4">
            <a:extLst>
              <a:ext uri="{FF2B5EF4-FFF2-40B4-BE49-F238E27FC236}">
                <a16:creationId xmlns:a16="http://schemas.microsoft.com/office/drawing/2014/main" id="{904AE644-FC01-403D-BA60-342201FBE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858" y="2215298"/>
            <a:ext cx="6287678" cy="4277575"/>
          </a:xfrm>
          <a:prstGeom prst="rect">
            <a:avLst/>
          </a:prstGeom>
        </p:spPr>
      </p:pic>
      <p:pic>
        <p:nvPicPr>
          <p:cNvPr id="6" name="Picture 5" descr="Logo&#10;&#10;Description automatically generated">
            <a:extLst>
              <a:ext uri="{FF2B5EF4-FFF2-40B4-BE49-F238E27FC236}">
                <a16:creationId xmlns:a16="http://schemas.microsoft.com/office/drawing/2014/main" id="{5555D3F8-40C4-4E10-90BE-01F7F65F2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620" y="0"/>
            <a:ext cx="2311400" cy="2235200"/>
          </a:xfrm>
          <a:prstGeom prst="rect">
            <a:avLst/>
          </a:prstGeom>
        </p:spPr>
      </p:pic>
    </p:spTree>
    <p:extLst>
      <p:ext uri="{BB962C8B-B14F-4D97-AF65-F5344CB8AC3E}">
        <p14:creationId xmlns:p14="http://schemas.microsoft.com/office/powerpoint/2010/main" val="1297053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0E69-35BA-4215-8FE2-07CC24858751}"/>
              </a:ext>
            </a:extLst>
          </p:cNvPr>
          <p:cNvSpPr>
            <a:spLocks noGrp="1"/>
          </p:cNvSpPr>
          <p:nvPr>
            <p:ph type="title"/>
          </p:nvPr>
        </p:nvSpPr>
        <p:spPr/>
        <p:txBody>
          <a:bodyPr/>
          <a:lstStyle/>
          <a:p>
            <a:r>
              <a:rPr lang="en-US" dirty="0"/>
              <a:t>Affidavit</a:t>
            </a:r>
          </a:p>
        </p:txBody>
      </p:sp>
      <p:pic>
        <p:nvPicPr>
          <p:cNvPr id="5" name="Content Placeholder 4">
            <a:extLst>
              <a:ext uri="{FF2B5EF4-FFF2-40B4-BE49-F238E27FC236}">
                <a16:creationId xmlns:a16="http://schemas.microsoft.com/office/drawing/2014/main" id="{A8B5AA3D-B0D9-45D2-908C-49DF5900BB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0" y="1825625"/>
            <a:ext cx="10680669" cy="4667250"/>
          </a:xfrm>
        </p:spPr>
      </p:pic>
      <p:pic>
        <p:nvPicPr>
          <p:cNvPr id="4" name="Picture 3" descr="Logo&#10;&#10;Description automatically generated">
            <a:extLst>
              <a:ext uri="{FF2B5EF4-FFF2-40B4-BE49-F238E27FC236}">
                <a16:creationId xmlns:a16="http://schemas.microsoft.com/office/drawing/2014/main" id="{B66979CA-47E2-4C66-BFC6-2117C9909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71411"/>
            <a:ext cx="1640840" cy="1586746"/>
          </a:xfrm>
          <a:prstGeom prst="rect">
            <a:avLst/>
          </a:prstGeom>
        </p:spPr>
      </p:pic>
    </p:spTree>
    <p:extLst>
      <p:ext uri="{BB962C8B-B14F-4D97-AF65-F5344CB8AC3E}">
        <p14:creationId xmlns:p14="http://schemas.microsoft.com/office/powerpoint/2010/main" val="133790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0E69-35BA-4215-8FE2-07CC24858751}"/>
              </a:ext>
            </a:extLst>
          </p:cNvPr>
          <p:cNvSpPr>
            <a:spLocks noGrp="1"/>
          </p:cNvSpPr>
          <p:nvPr>
            <p:ph type="title"/>
          </p:nvPr>
        </p:nvSpPr>
        <p:spPr/>
        <p:txBody>
          <a:bodyPr/>
          <a:lstStyle/>
          <a:p>
            <a:r>
              <a:rPr lang="en-US" dirty="0"/>
              <a:t>Affidavit</a:t>
            </a:r>
          </a:p>
        </p:txBody>
      </p:sp>
      <p:pic>
        <p:nvPicPr>
          <p:cNvPr id="4" name="Picture 3" descr="Logo&#10;&#10;Description automatically generated">
            <a:extLst>
              <a:ext uri="{FF2B5EF4-FFF2-40B4-BE49-F238E27FC236}">
                <a16:creationId xmlns:a16="http://schemas.microsoft.com/office/drawing/2014/main" id="{B66979CA-47E2-4C66-BFC6-2117C9909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71411"/>
            <a:ext cx="1640840" cy="1586746"/>
          </a:xfrm>
          <a:prstGeom prst="rect">
            <a:avLst/>
          </a:prstGeom>
        </p:spPr>
      </p:pic>
      <p:pic>
        <p:nvPicPr>
          <p:cNvPr id="8" name="Content Placeholder 7" descr="A screenshot of a computer&#10;&#10;Description automatically generated with medium confidence">
            <a:extLst>
              <a:ext uri="{FF2B5EF4-FFF2-40B4-BE49-F238E27FC236}">
                <a16:creationId xmlns:a16="http://schemas.microsoft.com/office/drawing/2014/main" id="{D639AE25-7BDC-C545-F6B8-FA3930CDB0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3360" y="1690688"/>
            <a:ext cx="9011919" cy="4730432"/>
          </a:xfrm>
        </p:spPr>
      </p:pic>
    </p:spTree>
    <p:extLst>
      <p:ext uri="{BB962C8B-B14F-4D97-AF65-F5344CB8AC3E}">
        <p14:creationId xmlns:p14="http://schemas.microsoft.com/office/powerpoint/2010/main" val="56262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E165-71BA-4C86-986D-F3B7481AF053}"/>
              </a:ext>
            </a:extLst>
          </p:cNvPr>
          <p:cNvSpPr>
            <a:spLocks noGrp="1"/>
          </p:cNvSpPr>
          <p:nvPr>
            <p:ph type="title"/>
          </p:nvPr>
        </p:nvSpPr>
        <p:spPr>
          <a:xfrm>
            <a:off x="838200" y="365126"/>
            <a:ext cx="10515600" cy="860360"/>
          </a:xfrm>
        </p:spPr>
        <p:txBody>
          <a:bodyPr/>
          <a:lstStyle/>
          <a:p>
            <a:r>
              <a:rPr lang="en-US" dirty="0"/>
              <a:t>Affidavit</a:t>
            </a:r>
          </a:p>
        </p:txBody>
      </p:sp>
      <p:pic>
        <p:nvPicPr>
          <p:cNvPr id="5" name="Content Placeholder 4">
            <a:extLst>
              <a:ext uri="{FF2B5EF4-FFF2-40B4-BE49-F238E27FC236}">
                <a16:creationId xmlns:a16="http://schemas.microsoft.com/office/drawing/2014/main" id="{68C19507-AFDD-4704-8078-FA562FB5A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 y="2133600"/>
            <a:ext cx="10952480" cy="4511039"/>
          </a:xfrm>
        </p:spPr>
      </p:pic>
      <p:pic>
        <p:nvPicPr>
          <p:cNvPr id="4" name="Picture 3" descr="Logo&#10;&#10;Description automatically generated">
            <a:extLst>
              <a:ext uri="{FF2B5EF4-FFF2-40B4-BE49-F238E27FC236}">
                <a16:creationId xmlns:a16="http://schemas.microsoft.com/office/drawing/2014/main" id="{D9B201CD-71ED-46F0-95A5-A5E431530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2860" y="46108"/>
            <a:ext cx="1684020" cy="1628503"/>
          </a:xfrm>
          <a:prstGeom prst="rect">
            <a:avLst/>
          </a:prstGeom>
        </p:spPr>
      </p:pic>
    </p:spTree>
    <p:extLst>
      <p:ext uri="{BB962C8B-B14F-4D97-AF65-F5344CB8AC3E}">
        <p14:creationId xmlns:p14="http://schemas.microsoft.com/office/powerpoint/2010/main" val="337067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9CEB-DA41-471F-8E16-450325B595B4}"/>
              </a:ext>
            </a:extLst>
          </p:cNvPr>
          <p:cNvSpPr>
            <a:spLocks noGrp="1"/>
          </p:cNvSpPr>
          <p:nvPr>
            <p:ph type="title"/>
          </p:nvPr>
        </p:nvSpPr>
        <p:spPr>
          <a:xfrm>
            <a:off x="838200" y="365125"/>
            <a:ext cx="10515600" cy="579755"/>
          </a:xfrm>
        </p:spPr>
        <p:txBody>
          <a:bodyPr>
            <a:normAutofit fontScale="90000"/>
          </a:bodyPr>
          <a:lstStyle/>
          <a:p>
            <a:r>
              <a:rPr lang="en-US" dirty="0"/>
              <a:t>Affidavit</a:t>
            </a:r>
          </a:p>
        </p:txBody>
      </p:sp>
      <p:pic>
        <p:nvPicPr>
          <p:cNvPr id="5" name="Content Placeholder 4">
            <a:extLst>
              <a:ext uri="{FF2B5EF4-FFF2-40B4-BE49-F238E27FC236}">
                <a16:creationId xmlns:a16="http://schemas.microsoft.com/office/drawing/2014/main" id="{16A11E9C-DF3B-4D38-BE1E-559CE4FCBE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440" y="1869440"/>
            <a:ext cx="10754360" cy="4389119"/>
          </a:xfrm>
        </p:spPr>
      </p:pic>
      <p:pic>
        <p:nvPicPr>
          <p:cNvPr id="4" name="Picture 3" descr="Logo&#10;&#10;Description automatically generated">
            <a:extLst>
              <a:ext uri="{FF2B5EF4-FFF2-40B4-BE49-F238E27FC236}">
                <a16:creationId xmlns:a16="http://schemas.microsoft.com/office/drawing/2014/main" id="{49FD1DCB-EB16-48E8-BD36-C8788BE58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980" y="83736"/>
            <a:ext cx="1846580" cy="1785704"/>
          </a:xfrm>
          <a:prstGeom prst="rect">
            <a:avLst/>
          </a:prstGeom>
        </p:spPr>
      </p:pic>
    </p:spTree>
    <p:extLst>
      <p:ext uri="{BB962C8B-B14F-4D97-AF65-F5344CB8AC3E}">
        <p14:creationId xmlns:p14="http://schemas.microsoft.com/office/powerpoint/2010/main" val="1912585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9CEB-DA41-471F-8E16-450325B595B4}"/>
              </a:ext>
            </a:extLst>
          </p:cNvPr>
          <p:cNvSpPr>
            <a:spLocks noGrp="1"/>
          </p:cNvSpPr>
          <p:nvPr>
            <p:ph type="title"/>
          </p:nvPr>
        </p:nvSpPr>
        <p:spPr>
          <a:xfrm>
            <a:off x="838200" y="365125"/>
            <a:ext cx="10515600" cy="579755"/>
          </a:xfrm>
        </p:spPr>
        <p:txBody>
          <a:bodyPr>
            <a:normAutofit fontScale="90000"/>
          </a:bodyPr>
          <a:lstStyle/>
          <a:p>
            <a:r>
              <a:rPr lang="en-US" dirty="0"/>
              <a:t>Affidavit</a:t>
            </a:r>
          </a:p>
        </p:txBody>
      </p:sp>
      <p:pic>
        <p:nvPicPr>
          <p:cNvPr id="4" name="Picture 3" descr="Logo&#10;&#10;Description automatically generated">
            <a:extLst>
              <a:ext uri="{FF2B5EF4-FFF2-40B4-BE49-F238E27FC236}">
                <a16:creationId xmlns:a16="http://schemas.microsoft.com/office/drawing/2014/main" id="{49FD1DCB-EB16-48E8-BD36-C8788BE58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880" y="83736"/>
            <a:ext cx="1184679" cy="1145624"/>
          </a:xfrm>
          <a:prstGeom prst="rect">
            <a:avLst/>
          </a:prstGeom>
        </p:spPr>
      </p:pic>
      <p:pic>
        <p:nvPicPr>
          <p:cNvPr id="8" name="Content Placeholder 7" descr="Graphical user interface, text, application&#10;&#10;Description automatically generated">
            <a:extLst>
              <a:ext uri="{FF2B5EF4-FFF2-40B4-BE49-F238E27FC236}">
                <a16:creationId xmlns:a16="http://schemas.microsoft.com/office/drawing/2014/main" id="{09AA1795-3193-4493-9232-8C209507D4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4880" y="1402080"/>
            <a:ext cx="10637519" cy="4744719"/>
          </a:xfrm>
        </p:spPr>
      </p:pic>
    </p:spTree>
    <p:extLst>
      <p:ext uri="{BB962C8B-B14F-4D97-AF65-F5344CB8AC3E}">
        <p14:creationId xmlns:p14="http://schemas.microsoft.com/office/powerpoint/2010/main" val="983657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8A66-6F41-4FE5-A733-A9BEAF56A340}"/>
              </a:ext>
            </a:extLst>
          </p:cNvPr>
          <p:cNvSpPr>
            <a:spLocks noGrp="1"/>
          </p:cNvSpPr>
          <p:nvPr>
            <p:ph type="title"/>
          </p:nvPr>
        </p:nvSpPr>
        <p:spPr>
          <a:xfrm>
            <a:off x="838200" y="365126"/>
            <a:ext cx="10515600" cy="747238"/>
          </a:xfrm>
        </p:spPr>
        <p:txBody>
          <a:bodyPr/>
          <a:lstStyle/>
          <a:p>
            <a:r>
              <a:rPr lang="en-US" dirty="0"/>
              <a:t>Affidavit</a:t>
            </a:r>
          </a:p>
        </p:txBody>
      </p:sp>
      <p:pic>
        <p:nvPicPr>
          <p:cNvPr id="5" name="Content Placeholder 4">
            <a:extLst>
              <a:ext uri="{FF2B5EF4-FFF2-40B4-BE49-F238E27FC236}">
                <a16:creationId xmlns:a16="http://schemas.microsoft.com/office/drawing/2014/main" id="{1A5D8CF7-2BFA-42E6-8ACE-C158E89676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240" y="1869440"/>
            <a:ext cx="11399520" cy="4338320"/>
          </a:xfrm>
        </p:spPr>
      </p:pic>
      <p:pic>
        <p:nvPicPr>
          <p:cNvPr id="4" name="Picture 3" descr="Logo&#10;&#10;Description automatically generated">
            <a:extLst>
              <a:ext uri="{FF2B5EF4-FFF2-40B4-BE49-F238E27FC236}">
                <a16:creationId xmlns:a16="http://schemas.microsoft.com/office/drawing/2014/main" id="{CF8A30CD-893E-4E51-BEE1-D9C504E74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960" y="0"/>
            <a:ext cx="1732280" cy="1675172"/>
          </a:xfrm>
          <a:prstGeom prst="rect">
            <a:avLst/>
          </a:prstGeom>
        </p:spPr>
      </p:pic>
      <p:pic>
        <p:nvPicPr>
          <p:cNvPr id="6" name="Content Placeholder 4">
            <a:extLst>
              <a:ext uri="{FF2B5EF4-FFF2-40B4-BE49-F238E27FC236}">
                <a16:creationId xmlns:a16="http://schemas.microsoft.com/office/drawing/2014/main" id="{837FE833-A1B5-4412-A06C-515230B2C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65" y="1974215"/>
            <a:ext cx="11399520" cy="4338320"/>
          </a:xfrm>
          <a:prstGeom prst="rect">
            <a:avLst/>
          </a:prstGeom>
        </p:spPr>
      </p:pic>
    </p:spTree>
    <p:extLst>
      <p:ext uri="{BB962C8B-B14F-4D97-AF65-F5344CB8AC3E}">
        <p14:creationId xmlns:p14="http://schemas.microsoft.com/office/powerpoint/2010/main" val="463222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35F5-CBBC-4776-A0E2-1D72C5F56418}"/>
              </a:ext>
            </a:extLst>
          </p:cNvPr>
          <p:cNvSpPr>
            <a:spLocks noGrp="1"/>
          </p:cNvSpPr>
          <p:nvPr>
            <p:ph type="title"/>
          </p:nvPr>
        </p:nvSpPr>
        <p:spPr>
          <a:xfrm>
            <a:off x="838200" y="365125"/>
            <a:ext cx="10515600" cy="762635"/>
          </a:xfrm>
        </p:spPr>
        <p:txBody>
          <a:bodyPr/>
          <a:lstStyle/>
          <a:p>
            <a:r>
              <a:rPr lang="en-US" dirty="0"/>
              <a:t>Affidavit</a:t>
            </a:r>
          </a:p>
        </p:txBody>
      </p:sp>
      <p:pic>
        <p:nvPicPr>
          <p:cNvPr id="5" name="Content Placeholder 4">
            <a:extLst>
              <a:ext uri="{FF2B5EF4-FFF2-40B4-BE49-F238E27FC236}">
                <a16:creationId xmlns:a16="http://schemas.microsoft.com/office/drawing/2014/main" id="{D64CDD30-089E-4274-8134-86265FFA3A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0" y="1727200"/>
            <a:ext cx="11074400" cy="4897120"/>
          </a:xfrm>
        </p:spPr>
      </p:pic>
      <p:pic>
        <p:nvPicPr>
          <p:cNvPr id="4" name="Picture 3" descr="Logo&#10;&#10;Description automatically generated">
            <a:extLst>
              <a:ext uri="{FF2B5EF4-FFF2-40B4-BE49-F238E27FC236}">
                <a16:creationId xmlns:a16="http://schemas.microsoft.com/office/drawing/2014/main" id="{4CD9931B-A8B9-43B7-A843-8260F5D25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600" y="96521"/>
            <a:ext cx="1524000" cy="1473758"/>
          </a:xfrm>
          <a:prstGeom prst="rect">
            <a:avLst/>
          </a:prstGeom>
        </p:spPr>
      </p:pic>
    </p:spTree>
    <p:extLst>
      <p:ext uri="{BB962C8B-B14F-4D97-AF65-F5344CB8AC3E}">
        <p14:creationId xmlns:p14="http://schemas.microsoft.com/office/powerpoint/2010/main" val="69030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A02A-29DD-488A-8D0A-459B7BAAAD69}"/>
              </a:ext>
            </a:extLst>
          </p:cNvPr>
          <p:cNvSpPr>
            <a:spLocks noGrp="1"/>
          </p:cNvSpPr>
          <p:nvPr>
            <p:ph type="title"/>
          </p:nvPr>
        </p:nvSpPr>
        <p:spPr>
          <a:xfrm>
            <a:off x="838200" y="365125"/>
            <a:ext cx="10515600" cy="691515"/>
          </a:xfrm>
        </p:spPr>
        <p:txBody>
          <a:bodyPr>
            <a:normAutofit fontScale="90000"/>
          </a:bodyPr>
          <a:lstStyle/>
          <a:p>
            <a:r>
              <a:rPr lang="en-US" dirty="0"/>
              <a:t>Affidavit</a:t>
            </a:r>
          </a:p>
        </p:txBody>
      </p:sp>
      <p:pic>
        <p:nvPicPr>
          <p:cNvPr id="5" name="Content Placeholder 4">
            <a:extLst>
              <a:ext uri="{FF2B5EF4-FFF2-40B4-BE49-F238E27FC236}">
                <a16:creationId xmlns:a16="http://schemas.microsoft.com/office/drawing/2014/main" id="{7F47AAE8-4999-4A57-870D-D90A1676DC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 y="1686560"/>
            <a:ext cx="11287760" cy="4917440"/>
          </a:xfrm>
        </p:spPr>
      </p:pic>
      <p:pic>
        <p:nvPicPr>
          <p:cNvPr id="4" name="Picture 3" descr="Logo&#10;&#10;Description automatically generated">
            <a:extLst>
              <a:ext uri="{FF2B5EF4-FFF2-40B4-BE49-F238E27FC236}">
                <a16:creationId xmlns:a16="http://schemas.microsoft.com/office/drawing/2014/main" id="{4A9D667F-B23C-4504-ABEF-4ECC49029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5580" y="0"/>
            <a:ext cx="1658620" cy="1603940"/>
          </a:xfrm>
          <a:prstGeom prst="rect">
            <a:avLst/>
          </a:prstGeom>
        </p:spPr>
      </p:pic>
    </p:spTree>
    <p:extLst>
      <p:ext uri="{BB962C8B-B14F-4D97-AF65-F5344CB8AC3E}">
        <p14:creationId xmlns:p14="http://schemas.microsoft.com/office/powerpoint/2010/main" val="54184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0754-2449-4016-8E86-BA51F178B334}"/>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98F25CCE-4D6E-4D0D-9403-09405AAEC196}"/>
              </a:ext>
            </a:extLst>
          </p:cNvPr>
          <p:cNvSpPr>
            <a:spLocks noGrp="1"/>
          </p:cNvSpPr>
          <p:nvPr>
            <p:ph idx="1"/>
          </p:nvPr>
        </p:nvSpPr>
        <p:spPr/>
        <p:txBody>
          <a:bodyPr/>
          <a:lstStyle/>
          <a:p>
            <a:r>
              <a:rPr lang="en-US" dirty="0"/>
              <a:t>Roster</a:t>
            </a:r>
          </a:p>
          <a:p>
            <a:pPr lvl="1"/>
            <a:r>
              <a:rPr lang="en-US" dirty="0"/>
              <a:t>Player’s Name</a:t>
            </a:r>
          </a:p>
          <a:p>
            <a:pPr lvl="1"/>
            <a:r>
              <a:rPr lang="en-US" dirty="0"/>
              <a:t>League Age</a:t>
            </a:r>
          </a:p>
          <a:p>
            <a:pPr lvl="1"/>
            <a:r>
              <a:rPr lang="en-US" dirty="0"/>
              <a:t>Jersey number</a:t>
            </a:r>
          </a:p>
          <a:p>
            <a:pPr lvl="1"/>
            <a:r>
              <a:rPr lang="en-US" dirty="0"/>
              <a:t>Pronunciation if necessary</a:t>
            </a:r>
          </a:p>
          <a:p>
            <a:pPr lvl="1"/>
            <a:r>
              <a:rPr lang="en-US" dirty="0"/>
              <a:t>Managers and Coaches names</a:t>
            </a:r>
          </a:p>
        </p:txBody>
      </p:sp>
      <p:pic>
        <p:nvPicPr>
          <p:cNvPr id="5" name="Picture 4">
            <a:extLst>
              <a:ext uri="{FF2B5EF4-FFF2-40B4-BE49-F238E27FC236}">
                <a16:creationId xmlns:a16="http://schemas.microsoft.com/office/drawing/2014/main" id="{E219FFFD-3489-497B-8C48-286D165C6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985" y="1825625"/>
            <a:ext cx="6203950" cy="4083050"/>
          </a:xfrm>
          <a:prstGeom prst="rect">
            <a:avLst/>
          </a:prstGeom>
        </p:spPr>
      </p:pic>
      <p:pic>
        <p:nvPicPr>
          <p:cNvPr id="6" name="Picture 5" descr="Logo&#10;&#10;Description automatically generated">
            <a:extLst>
              <a:ext uri="{FF2B5EF4-FFF2-40B4-BE49-F238E27FC236}">
                <a16:creationId xmlns:a16="http://schemas.microsoft.com/office/drawing/2014/main" id="{BD6422A3-F2C4-41A0-B3AF-517A51CFC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1580" y="0"/>
            <a:ext cx="1697355" cy="1641398"/>
          </a:xfrm>
          <a:prstGeom prst="rect">
            <a:avLst/>
          </a:prstGeom>
        </p:spPr>
      </p:pic>
    </p:spTree>
    <p:extLst>
      <p:ext uri="{BB962C8B-B14F-4D97-AF65-F5344CB8AC3E}">
        <p14:creationId xmlns:p14="http://schemas.microsoft.com/office/powerpoint/2010/main" val="1207399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0643-70C4-43AD-980F-F749FE7272CA}"/>
              </a:ext>
            </a:extLst>
          </p:cNvPr>
          <p:cNvSpPr>
            <a:spLocks noGrp="1"/>
          </p:cNvSpPr>
          <p:nvPr>
            <p:ph type="title"/>
          </p:nvPr>
        </p:nvSpPr>
        <p:spPr>
          <a:xfrm>
            <a:off x="838200" y="365125"/>
            <a:ext cx="10515600" cy="568129"/>
          </a:xfrm>
        </p:spPr>
        <p:txBody>
          <a:bodyPr>
            <a:normAutofit fontScale="90000"/>
          </a:bodyPr>
          <a:lstStyle/>
          <a:p>
            <a:r>
              <a:rPr lang="en-US" dirty="0"/>
              <a:t>Affidavit</a:t>
            </a:r>
          </a:p>
        </p:txBody>
      </p:sp>
      <p:sp>
        <p:nvSpPr>
          <p:cNvPr id="3" name="Content Placeholder 2">
            <a:extLst>
              <a:ext uri="{FF2B5EF4-FFF2-40B4-BE49-F238E27FC236}">
                <a16:creationId xmlns:a16="http://schemas.microsoft.com/office/drawing/2014/main" id="{7ECF9F5C-60D0-4B7D-B241-EC35CAB4F3CC}"/>
              </a:ext>
            </a:extLst>
          </p:cNvPr>
          <p:cNvSpPr>
            <a:spLocks noGrp="1"/>
          </p:cNvSpPr>
          <p:nvPr>
            <p:ph idx="1"/>
          </p:nvPr>
        </p:nvSpPr>
        <p:spPr/>
        <p:txBody>
          <a:bodyPr/>
          <a:lstStyle/>
          <a:p>
            <a:r>
              <a:rPr lang="en-US" dirty="0"/>
              <a:t>Player information continued:</a:t>
            </a:r>
          </a:p>
        </p:txBody>
      </p:sp>
      <p:pic>
        <p:nvPicPr>
          <p:cNvPr id="5" name="Picture 4">
            <a:extLst>
              <a:ext uri="{FF2B5EF4-FFF2-40B4-BE49-F238E27FC236}">
                <a16:creationId xmlns:a16="http://schemas.microsoft.com/office/drawing/2014/main" id="{02A71D50-973C-4FB2-9FB8-D7868E07A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1613853"/>
            <a:ext cx="5664200" cy="5060950"/>
          </a:xfrm>
          <a:prstGeom prst="rect">
            <a:avLst/>
          </a:prstGeom>
        </p:spPr>
      </p:pic>
      <p:pic>
        <p:nvPicPr>
          <p:cNvPr id="6" name="Picture 5" descr="Logo&#10;&#10;Description automatically generated">
            <a:extLst>
              <a:ext uri="{FF2B5EF4-FFF2-40B4-BE49-F238E27FC236}">
                <a16:creationId xmlns:a16="http://schemas.microsoft.com/office/drawing/2014/main" id="{3E751730-70C4-4CF8-962A-F9314BC58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380" y="0"/>
            <a:ext cx="1577340" cy="1525340"/>
          </a:xfrm>
          <a:prstGeom prst="rect">
            <a:avLst/>
          </a:prstGeom>
        </p:spPr>
      </p:pic>
    </p:spTree>
    <p:extLst>
      <p:ext uri="{BB962C8B-B14F-4D97-AF65-F5344CB8AC3E}">
        <p14:creationId xmlns:p14="http://schemas.microsoft.com/office/powerpoint/2010/main" val="17965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Affidavit</a:t>
            </a:r>
          </a:p>
        </p:txBody>
      </p:sp>
      <p:sp>
        <p:nvSpPr>
          <p:cNvPr id="3" name="Content Placeholder 2">
            <a:extLst>
              <a:ext uri="{FF2B5EF4-FFF2-40B4-BE49-F238E27FC236}">
                <a16:creationId xmlns:a16="http://schemas.microsoft.com/office/drawing/2014/main" id="{1FEEDB58-D111-4F38-9E9E-8CD9F2DF67FA}"/>
              </a:ext>
            </a:extLst>
          </p:cNvPr>
          <p:cNvSpPr>
            <a:spLocks noGrp="1"/>
          </p:cNvSpPr>
          <p:nvPr>
            <p:ph idx="1"/>
          </p:nvPr>
        </p:nvSpPr>
        <p:spPr/>
        <p:txBody>
          <a:bodyPr/>
          <a:lstStyle/>
          <a:p>
            <a:r>
              <a:rPr lang="en-US" dirty="0"/>
              <a:t>Player information:</a:t>
            </a:r>
          </a:p>
        </p:txBody>
      </p:sp>
      <p:pic>
        <p:nvPicPr>
          <p:cNvPr id="5" name="Picture 4">
            <a:extLst>
              <a:ext uri="{FF2B5EF4-FFF2-40B4-BE49-F238E27FC236}">
                <a16:creationId xmlns:a16="http://schemas.microsoft.com/office/drawing/2014/main" id="{3499197D-4A5D-4BA8-A135-0F1D6B541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05100"/>
            <a:ext cx="4160520" cy="2019300"/>
          </a:xfrm>
          <a:prstGeom prst="rect">
            <a:avLst/>
          </a:prstGeom>
        </p:spPr>
      </p:pic>
      <p:pic>
        <p:nvPicPr>
          <p:cNvPr id="7" name="Picture 6">
            <a:extLst>
              <a:ext uri="{FF2B5EF4-FFF2-40B4-BE49-F238E27FC236}">
                <a16:creationId xmlns:a16="http://schemas.microsoft.com/office/drawing/2014/main" id="{3D016562-5C73-41DD-ADF7-9624A68AD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135" y="1413669"/>
            <a:ext cx="4514850" cy="5175250"/>
          </a:xfrm>
          <a:prstGeom prst="rect">
            <a:avLst/>
          </a:prstGeom>
        </p:spPr>
      </p:pic>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60" y="5218136"/>
            <a:ext cx="1695768" cy="1639864"/>
          </a:xfrm>
          <a:prstGeom prst="rect">
            <a:avLst/>
          </a:prstGeom>
        </p:spPr>
      </p:pic>
    </p:spTree>
    <p:extLst>
      <p:ext uri="{BB962C8B-B14F-4D97-AF65-F5344CB8AC3E}">
        <p14:creationId xmlns:p14="http://schemas.microsoft.com/office/powerpoint/2010/main" val="4158982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F058-23E0-4244-9020-9A115E060F99}"/>
              </a:ext>
            </a:extLst>
          </p:cNvPr>
          <p:cNvSpPr>
            <a:spLocks noGrp="1"/>
          </p:cNvSpPr>
          <p:nvPr>
            <p:ph type="title"/>
          </p:nvPr>
        </p:nvSpPr>
        <p:spPr>
          <a:xfrm>
            <a:off x="838200" y="365125"/>
            <a:ext cx="10515600" cy="894715"/>
          </a:xfrm>
        </p:spPr>
        <p:txBody>
          <a:bodyPr/>
          <a:lstStyle/>
          <a:p>
            <a:r>
              <a:rPr lang="en-US" dirty="0"/>
              <a:t>Affidavit</a:t>
            </a:r>
          </a:p>
        </p:txBody>
      </p:sp>
      <p:pic>
        <p:nvPicPr>
          <p:cNvPr id="5" name="Content Placeholder 4">
            <a:extLst>
              <a:ext uri="{FF2B5EF4-FFF2-40B4-BE49-F238E27FC236}">
                <a16:creationId xmlns:a16="http://schemas.microsoft.com/office/drawing/2014/main" id="{0786BC33-A424-4D43-8AF2-054A4D44FD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20" y="1097280"/>
            <a:ext cx="8961120" cy="5557520"/>
          </a:xfrm>
        </p:spPr>
      </p:pic>
      <p:pic>
        <p:nvPicPr>
          <p:cNvPr id="4" name="Picture 3" descr="Logo&#10;&#10;Description automatically generated">
            <a:extLst>
              <a:ext uri="{FF2B5EF4-FFF2-40B4-BE49-F238E27FC236}">
                <a16:creationId xmlns:a16="http://schemas.microsoft.com/office/drawing/2014/main" id="{13C77964-7F66-4010-8C9D-3243CD5AA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 y="5069840"/>
            <a:ext cx="1765300" cy="1707103"/>
          </a:xfrm>
          <a:prstGeom prst="rect">
            <a:avLst/>
          </a:prstGeom>
        </p:spPr>
      </p:pic>
    </p:spTree>
    <p:extLst>
      <p:ext uri="{BB962C8B-B14F-4D97-AF65-F5344CB8AC3E}">
        <p14:creationId xmlns:p14="http://schemas.microsoft.com/office/powerpoint/2010/main" val="1056672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C4CE0-CA4D-4861-9B06-AEE7A29D42CE}"/>
              </a:ext>
            </a:extLst>
          </p:cNvPr>
          <p:cNvSpPr>
            <a:spLocks noGrp="1"/>
          </p:cNvSpPr>
          <p:nvPr>
            <p:ph type="title"/>
          </p:nvPr>
        </p:nvSpPr>
        <p:spPr>
          <a:xfrm>
            <a:off x="838200" y="365125"/>
            <a:ext cx="10515600" cy="528955"/>
          </a:xfrm>
        </p:spPr>
        <p:txBody>
          <a:bodyPr>
            <a:normAutofit fontScale="90000"/>
          </a:bodyPr>
          <a:lstStyle/>
          <a:p>
            <a:r>
              <a:rPr lang="en-US" dirty="0"/>
              <a:t>Affidavit</a:t>
            </a:r>
          </a:p>
        </p:txBody>
      </p:sp>
      <p:pic>
        <p:nvPicPr>
          <p:cNvPr id="5" name="Content Placeholder 4">
            <a:extLst>
              <a:ext uri="{FF2B5EF4-FFF2-40B4-BE49-F238E27FC236}">
                <a16:creationId xmlns:a16="http://schemas.microsoft.com/office/drawing/2014/main" id="{BE1DB4B3-E967-4504-8B2D-51574119B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 y="1635124"/>
            <a:ext cx="11338560" cy="5233035"/>
          </a:xfrm>
        </p:spPr>
      </p:pic>
      <p:pic>
        <p:nvPicPr>
          <p:cNvPr id="4" name="Picture 3" descr="Logo&#10;&#10;Description automatically generated">
            <a:extLst>
              <a:ext uri="{FF2B5EF4-FFF2-40B4-BE49-F238E27FC236}">
                <a16:creationId xmlns:a16="http://schemas.microsoft.com/office/drawing/2014/main" id="{ABA181DA-8F10-43C9-8652-58FD87219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4140" y="65091"/>
            <a:ext cx="1714500" cy="1657978"/>
          </a:xfrm>
          <a:prstGeom prst="rect">
            <a:avLst/>
          </a:prstGeom>
        </p:spPr>
      </p:pic>
    </p:spTree>
    <p:extLst>
      <p:ext uri="{BB962C8B-B14F-4D97-AF65-F5344CB8AC3E}">
        <p14:creationId xmlns:p14="http://schemas.microsoft.com/office/powerpoint/2010/main" val="125738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Affidavit</a:t>
            </a:r>
          </a:p>
        </p:txBody>
      </p:sp>
      <p:pic>
        <p:nvPicPr>
          <p:cNvPr id="8" name="Content Placeholder 7" descr="A picture containing text&#10;&#10;Description automatically generated">
            <a:extLst>
              <a:ext uri="{FF2B5EF4-FFF2-40B4-BE49-F238E27FC236}">
                <a16:creationId xmlns:a16="http://schemas.microsoft.com/office/drawing/2014/main" id="{5321AB7D-67C2-C435-9C75-55A49093CE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360" y="1093827"/>
            <a:ext cx="7244080" cy="5469720"/>
          </a:xfrm>
        </p:spPr>
      </p:pic>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035" y="132176"/>
            <a:ext cx="1695768" cy="1639864"/>
          </a:xfrm>
          <a:prstGeom prst="rect">
            <a:avLst/>
          </a:prstGeom>
        </p:spPr>
      </p:pic>
    </p:spTree>
    <p:extLst>
      <p:ext uri="{BB962C8B-B14F-4D97-AF65-F5344CB8AC3E}">
        <p14:creationId xmlns:p14="http://schemas.microsoft.com/office/powerpoint/2010/main" val="11048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9CBF-8E22-4692-A874-D66BE3BA2B9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EC832E5-7E6E-4135-B2B0-F08D1256D474}"/>
              </a:ext>
            </a:extLst>
          </p:cNvPr>
          <p:cNvSpPr>
            <a:spLocks noGrp="1"/>
          </p:cNvSpPr>
          <p:nvPr>
            <p:ph idx="1"/>
          </p:nvPr>
        </p:nvSpPr>
        <p:spPr/>
        <p:txBody>
          <a:bodyPr/>
          <a:lstStyle/>
          <a:p>
            <a:r>
              <a:rPr lang="en-US" dirty="0"/>
              <a:t>Need help?</a:t>
            </a:r>
          </a:p>
          <a:p>
            <a:r>
              <a:rPr lang="en-US" dirty="0">
                <a:hlinkClick r:id="rId2"/>
              </a:rPr>
              <a:t>http://az13llb.com</a:t>
            </a:r>
            <a:r>
              <a:rPr lang="en-US" dirty="0"/>
              <a:t> or</a:t>
            </a:r>
          </a:p>
          <a:p>
            <a:pPr lvl="1"/>
            <a:r>
              <a:rPr lang="en-US" sz="2000" dirty="0"/>
              <a:t>Jeni Hurst – jenihurst7@gmail.com</a:t>
            </a:r>
          </a:p>
          <a:p>
            <a:pPr lvl="1"/>
            <a:r>
              <a:rPr lang="en-US" sz="2000" dirty="0"/>
              <a:t>Susan Blank – susan.blankross@gmail.com</a:t>
            </a:r>
          </a:p>
          <a:p>
            <a:pPr marL="457200" lvl="1" indent="0">
              <a:buNone/>
            </a:pPr>
            <a:endParaRPr lang="en-US" sz="2000" dirty="0"/>
          </a:p>
          <a:p>
            <a:pPr lvl="1"/>
            <a:endParaRPr lang="en-US" dirty="0"/>
          </a:p>
          <a:p>
            <a:r>
              <a:rPr lang="en-US" dirty="0"/>
              <a:t>Book certification:</a:t>
            </a:r>
          </a:p>
          <a:p>
            <a:pPr lvl="1"/>
            <a:r>
              <a:rPr lang="en-US" dirty="0"/>
              <a:t>Saturday June 10, 2023 – Tri-City Baptist Church during team pictures</a:t>
            </a:r>
          </a:p>
          <a:p>
            <a:pPr lvl="1"/>
            <a:r>
              <a:rPr lang="en-US" dirty="0"/>
              <a:t>Tuesday June 13, 2023 – Barros – 2935 S Alma School Road, Chandler</a:t>
            </a:r>
          </a:p>
          <a:p>
            <a:pPr lvl="1"/>
            <a:r>
              <a:rPr lang="en-US" dirty="0"/>
              <a:t>Thursday June 15, 2023 – Barros – 2935 S Alma School Road, Chandler</a:t>
            </a:r>
          </a:p>
          <a:p>
            <a:pPr lvl="1"/>
            <a:endParaRPr lang="en-US" dirty="0"/>
          </a:p>
          <a:p>
            <a:pPr lvl="1"/>
            <a:endParaRPr lang="en-US" dirty="0"/>
          </a:p>
          <a:p>
            <a:pPr lvl="1"/>
            <a:endParaRPr lang="en-US" dirty="0"/>
          </a:p>
          <a:p>
            <a:pPr marL="457200" lvl="1" indent="0">
              <a:buNone/>
            </a:pPr>
            <a:endParaRPr lang="en-US" dirty="0"/>
          </a:p>
          <a:p>
            <a:pPr lvl="1"/>
            <a:endParaRPr lang="en-US" dirty="0"/>
          </a:p>
        </p:txBody>
      </p:sp>
      <p:pic>
        <p:nvPicPr>
          <p:cNvPr id="5" name="Picture 4" descr="Logo&#10;&#10;Description automatically generated">
            <a:extLst>
              <a:ext uri="{FF2B5EF4-FFF2-40B4-BE49-F238E27FC236}">
                <a16:creationId xmlns:a16="http://schemas.microsoft.com/office/drawing/2014/main" id="{C7586840-1A97-4425-A956-15CC33435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0600" y="0"/>
            <a:ext cx="2311400" cy="2235200"/>
          </a:xfrm>
          <a:prstGeom prst="rect">
            <a:avLst/>
          </a:prstGeom>
        </p:spPr>
      </p:pic>
    </p:spTree>
    <p:extLst>
      <p:ext uri="{BB962C8B-B14F-4D97-AF65-F5344CB8AC3E}">
        <p14:creationId xmlns:p14="http://schemas.microsoft.com/office/powerpoint/2010/main" val="3338882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Scorekeeping – score sheet</a:t>
            </a:r>
          </a:p>
        </p:txBody>
      </p:sp>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25" y="132176"/>
            <a:ext cx="1102678" cy="1066326"/>
          </a:xfrm>
          <a:prstGeom prst="rect">
            <a:avLst/>
          </a:prstGeom>
        </p:spPr>
      </p:pic>
      <p:pic>
        <p:nvPicPr>
          <p:cNvPr id="7" name="Picture 6" descr="Shape, arrow&#10;&#10;Description automatically generated">
            <a:extLst>
              <a:ext uri="{FF2B5EF4-FFF2-40B4-BE49-F238E27FC236}">
                <a16:creationId xmlns:a16="http://schemas.microsoft.com/office/drawing/2014/main" id="{A0919DC4-965C-C3FD-7AE5-8E99D8309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654" y="952108"/>
            <a:ext cx="10206377" cy="5621412"/>
          </a:xfrm>
          <a:prstGeom prst="rect">
            <a:avLst/>
          </a:prstGeom>
        </p:spPr>
      </p:pic>
    </p:spTree>
    <p:extLst>
      <p:ext uri="{BB962C8B-B14F-4D97-AF65-F5344CB8AC3E}">
        <p14:creationId xmlns:p14="http://schemas.microsoft.com/office/powerpoint/2010/main" val="3856727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Scorekeeping – pitch count</a:t>
            </a:r>
          </a:p>
        </p:txBody>
      </p:sp>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599" y="132176"/>
            <a:ext cx="1112203" cy="1075537"/>
          </a:xfrm>
          <a:prstGeom prst="rect">
            <a:avLst/>
          </a:prstGeom>
        </p:spPr>
      </p:pic>
      <p:pic>
        <p:nvPicPr>
          <p:cNvPr id="10" name="Picture 9" descr="A picture containing calendar&#10;&#10;Description automatically generated">
            <a:extLst>
              <a:ext uri="{FF2B5EF4-FFF2-40B4-BE49-F238E27FC236}">
                <a16:creationId xmlns:a16="http://schemas.microsoft.com/office/drawing/2014/main" id="{6E8F3DDD-38B6-301E-3DE8-1E93CCBBE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987817"/>
            <a:ext cx="9468771" cy="5666983"/>
          </a:xfrm>
          <a:prstGeom prst="rect">
            <a:avLst/>
          </a:prstGeom>
        </p:spPr>
      </p:pic>
    </p:spTree>
    <p:extLst>
      <p:ext uri="{BB962C8B-B14F-4D97-AF65-F5344CB8AC3E}">
        <p14:creationId xmlns:p14="http://schemas.microsoft.com/office/powerpoint/2010/main" val="805926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764C-C050-4086-86E4-2E5036DAF802}"/>
              </a:ext>
            </a:extLst>
          </p:cNvPr>
          <p:cNvSpPr>
            <a:spLocks noGrp="1"/>
          </p:cNvSpPr>
          <p:nvPr>
            <p:ph type="title"/>
          </p:nvPr>
        </p:nvSpPr>
        <p:spPr>
          <a:xfrm>
            <a:off x="838200" y="365126"/>
            <a:ext cx="10515600" cy="586982"/>
          </a:xfrm>
        </p:spPr>
        <p:txBody>
          <a:bodyPr>
            <a:normAutofit fontScale="90000"/>
          </a:bodyPr>
          <a:lstStyle/>
          <a:p>
            <a:r>
              <a:rPr lang="en-US" dirty="0"/>
              <a:t>Scorekeeping – pitch count sheet</a:t>
            </a:r>
          </a:p>
        </p:txBody>
      </p:sp>
      <p:pic>
        <p:nvPicPr>
          <p:cNvPr id="6" name="Picture 5" descr="Logo&#10;&#10;Description automatically generated">
            <a:extLst>
              <a:ext uri="{FF2B5EF4-FFF2-40B4-BE49-F238E27FC236}">
                <a16:creationId xmlns:a16="http://schemas.microsoft.com/office/drawing/2014/main" id="{B4C41062-8EFA-4DE9-9B91-E544857DC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575" y="132176"/>
            <a:ext cx="1312228" cy="1268968"/>
          </a:xfrm>
          <a:prstGeom prst="rect">
            <a:avLst/>
          </a:prstGeom>
        </p:spPr>
      </p:pic>
      <p:pic>
        <p:nvPicPr>
          <p:cNvPr id="7" name="Picture 6" descr="A picture containing text, receipt&#10;&#10;Description automatically generated">
            <a:extLst>
              <a:ext uri="{FF2B5EF4-FFF2-40B4-BE49-F238E27FC236}">
                <a16:creationId xmlns:a16="http://schemas.microsoft.com/office/drawing/2014/main" id="{D8D79CE1-6FEA-1B9D-9B25-919169727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59336"/>
            <a:ext cx="9508040" cy="5766488"/>
          </a:xfrm>
          <a:prstGeom prst="rect">
            <a:avLst/>
          </a:prstGeom>
        </p:spPr>
      </p:pic>
    </p:spTree>
    <p:extLst>
      <p:ext uri="{BB962C8B-B14F-4D97-AF65-F5344CB8AC3E}">
        <p14:creationId xmlns:p14="http://schemas.microsoft.com/office/powerpoint/2010/main" val="108731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0661-C3F2-4F2C-8203-4FC57DD7FABC}"/>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7F32FC98-3198-43CC-A2AA-1A844EC84DE4}"/>
              </a:ext>
            </a:extLst>
          </p:cNvPr>
          <p:cNvSpPr>
            <a:spLocks noGrp="1"/>
          </p:cNvSpPr>
          <p:nvPr>
            <p:ph idx="1"/>
          </p:nvPr>
        </p:nvSpPr>
        <p:spPr/>
        <p:txBody>
          <a:bodyPr/>
          <a:lstStyle/>
          <a:p>
            <a:r>
              <a:rPr lang="en-US" dirty="0"/>
              <a:t>Pitch Count Data Sheet</a:t>
            </a:r>
          </a:p>
          <a:p>
            <a:pPr lvl="1"/>
            <a:endParaRPr lang="en-US" dirty="0"/>
          </a:p>
        </p:txBody>
      </p:sp>
      <p:pic>
        <p:nvPicPr>
          <p:cNvPr id="5" name="Picture 4">
            <a:extLst>
              <a:ext uri="{FF2B5EF4-FFF2-40B4-BE49-F238E27FC236}">
                <a16:creationId xmlns:a16="http://schemas.microsoft.com/office/drawing/2014/main" id="{49166DF7-9AFE-4B12-824D-EC1ECCACF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440" y="203200"/>
            <a:ext cx="6329680" cy="6289675"/>
          </a:xfrm>
          <a:prstGeom prst="rect">
            <a:avLst/>
          </a:prstGeom>
        </p:spPr>
      </p:pic>
      <p:pic>
        <p:nvPicPr>
          <p:cNvPr id="6" name="Picture 5" descr="Logo&#10;&#10;Description automatically generated">
            <a:extLst>
              <a:ext uri="{FF2B5EF4-FFF2-40B4-BE49-F238E27FC236}">
                <a16:creationId xmlns:a16="http://schemas.microsoft.com/office/drawing/2014/main" id="{4762BC7B-901A-4B2B-9F1D-D37C95E16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840"/>
            <a:ext cx="2311400" cy="2235200"/>
          </a:xfrm>
          <a:prstGeom prst="rect">
            <a:avLst/>
          </a:prstGeom>
        </p:spPr>
      </p:pic>
    </p:spTree>
    <p:extLst>
      <p:ext uri="{BB962C8B-B14F-4D97-AF65-F5344CB8AC3E}">
        <p14:creationId xmlns:p14="http://schemas.microsoft.com/office/powerpoint/2010/main" val="425753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0661-C3F2-4F2C-8203-4FC57DD7FABC}"/>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7F32FC98-3198-43CC-A2AA-1A844EC84DE4}"/>
              </a:ext>
            </a:extLst>
          </p:cNvPr>
          <p:cNvSpPr>
            <a:spLocks noGrp="1"/>
          </p:cNvSpPr>
          <p:nvPr>
            <p:ph idx="1"/>
          </p:nvPr>
        </p:nvSpPr>
        <p:spPr>
          <a:xfrm>
            <a:off x="909320" y="1581785"/>
            <a:ext cx="10515600" cy="4351338"/>
          </a:xfrm>
        </p:spPr>
        <p:txBody>
          <a:bodyPr/>
          <a:lstStyle/>
          <a:p>
            <a:r>
              <a:rPr lang="en-US" dirty="0"/>
              <a:t>Affidavit</a:t>
            </a:r>
          </a:p>
          <a:p>
            <a:pPr lvl="1"/>
            <a:endParaRPr lang="en-US" dirty="0"/>
          </a:p>
        </p:txBody>
      </p:sp>
      <p:pic>
        <p:nvPicPr>
          <p:cNvPr id="6" name="Picture 5" descr="Logo&#10;&#10;Description automatically generated">
            <a:extLst>
              <a:ext uri="{FF2B5EF4-FFF2-40B4-BE49-F238E27FC236}">
                <a16:creationId xmlns:a16="http://schemas.microsoft.com/office/drawing/2014/main" id="{4762BC7B-901A-4B2B-9F1D-D37C95E16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860" y="86360"/>
            <a:ext cx="1725930" cy="1669031"/>
          </a:xfrm>
          <a:prstGeom prst="rect">
            <a:avLst/>
          </a:prstGeom>
        </p:spPr>
      </p:pic>
      <p:pic>
        <p:nvPicPr>
          <p:cNvPr id="7" name="Picture 6" descr="Text, letter&#10;&#10;Description automatically generated">
            <a:extLst>
              <a:ext uri="{FF2B5EF4-FFF2-40B4-BE49-F238E27FC236}">
                <a16:creationId xmlns:a16="http://schemas.microsoft.com/office/drawing/2014/main" id="{0525066F-45FE-47DB-6AD2-4A57572F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60" y="2140585"/>
            <a:ext cx="8864600" cy="4527550"/>
          </a:xfrm>
          <a:prstGeom prst="rect">
            <a:avLst/>
          </a:prstGeom>
        </p:spPr>
      </p:pic>
    </p:spTree>
    <p:extLst>
      <p:ext uri="{BB962C8B-B14F-4D97-AF65-F5344CB8AC3E}">
        <p14:creationId xmlns:p14="http://schemas.microsoft.com/office/powerpoint/2010/main" val="212543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AD8C83-66BE-4B80-A6AC-76D8459C1607}"/>
              </a:ext>
            </a:extLst>
          </p:cNvPr>
          <p:cNvSpPr>
            <a:spLocks noGrp="1"/>
          </p:cNvSpPr>
          <p:nvPr>
            <p:ph type="title"/>
          </p:nvPr>
        </p:nvSpPr>
        <p:spPr>
          <a:xfrm>
            <a:off x="841248" y="510047"/>
            <a:ext cx="3300984" cy="1645920"/>
          </a:xfrm>
        </p:spPr>
        <p:txBody>
          <a:bodyPr>
            <a:normAutofit/>
          </a:bodyPr>
          <a:lstStyle/>
          <a:p>
            <a:r>
              <a:rPr lang="en-US" sz="2800"/>
              <a:t>Team Book</a:t>
            </a:r>
          </a:p>
        </p:txBody>
      </p:sp>
      <p:sp>
        <p:nvSpPr>
          <p:cNvPr id="16"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4593BA-A44C-49E9-A102-9DF5B205B59F}"/>
              </a:ext>
            </a:extLst>
          </p:cNvPr>
          <p:cNvSpPr>
            <a:spLocks noGrp="1"/>
          </p:cNvSpPr>
          <p:nvPr>
            <p:ph idx="1"/>
          </p:nvPr>
        </p:nvSpPr>
        <p:spPr>
          <a:xfrm>
            <a:off x="4581144" y="510047"/>
            <a:ext cx="6858000" cy="1645920"/>
          </a:xfrm>
        </p:spPr>
        <p:txBody>
          <a:bodyPr anchor="ctr">
            <a:normAutofit/>
          </a:bodyPr>
          <a:lstStyle/>
          <a:p>
            <a:r>
              <a:rPr lang="en-US" sz="1800"/>
              <a:t>Boundary Map with players plotted</a:t>
            </a:r>
          </a:p>
          <a:p>
            <a:pPr lvl="1"/>
            <a:r>
              <a:rPr lang="en-US" sz="1800"/>
              <a:t>Automatically done in the online affidavit</a:t>
            </a:r>
          </a:p>
          <a:p>
            <a:pPr lvl="1"/>
            <a:r>
              <a:rPr lang="en-US" sz="1800"/>
              <a:t>Must print separately from affidavit</a:t>
            </a:r>
          </a:p>
        </p:txBody>
      </p:sp>
      <p:pic>
        <p:nvPicPr>
          <p:cNvPr id="6" name="Picture 5" descr="Logo&#10;&#10;Description automatically generated">
            <a:extLst>
              <a:ext uri="{FF2B5EF4-FFF2-40B4-BE49-F238E27FC236}">
                <a16:creationId xmlns:a16="http://schemas.microsoft.com/office/drawing/2014/main" id="{6100F234-BD00-459C-B360-F2C6DBF4F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84" y="4927600"/>
            <a:ext cx="1273645" cy="1231657"/>
          </a:xfrm>
          <a:prstGeom prst="rect">
            <a:avLst/>
          </a:prstGeom>
        </p:spPr>
      </p:pic>
      <p:pic>
        <p:nvPicPr>
          <p:cNvPr id="5" name="Picture 4">
            <a:extLst>
              <a:ext uri="{FF2B5EF4-FFF2-40B4-BE49-F238E27FC236}">
                <a16:creationId xmlns:a16="http://schemas.microsoft.com/office/drawing/2014/main" id="{AC5316DE-09F3-43FC-AAFA-CD6FE083F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599" y="2907208"/>
            <a:ext cx="3584448" cy="3037819"/>
          </a:xfrm>
          <a:prstGeom prst="rect">
            <a:avLst/>
          </a:prstGeom>
        </p:spPr>
      </p:pic>
      <p:pic>
        <p:nvPicPr>
          <p:cNvPr id="7" name="Picture 6" descr="A close-up of a document&#10;&#10;Description automatically generated with low confidence">
            <a:extLst>
              <a:ext uri="{FF2B5EF4-FFF2-40B4-BE49-F238E27FC236}">
                <a16:creationId xmlns:a16="http://schemas.microsoft.com/office/drawing/2014/main" id="{C93159A7-78C5-61C5-93F4-660205B8E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415" y="3068508"/>
            <a:ext cx="3584448" cy="2715219"/>
          </a:xfrm>
          <a:prstGeom prst="rect">
            <a:avLst/>
          </a:prstGeom>
        </p:spPr>
      </p:pic>
    </p:spTree>
    <p:extLst>
      <p:ext uri="{BB962C8B-B14F-4D97-AF65-F5344CB8AC3E}">
        <p14:creationId xmlns:p14="http://schemas.microsoft.com/office/powerpoint/2010/main" val="154599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Team Book 	</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lstStyle/>
          <a:p>
            <a:r>
              <a:rPr lang="en-US" dirty="0"/>
              <a:t>Player packet</a:t>
            </a:r>
          </a:p>
          <a:p>
            <a:pPr lvl="1"/>
            <a:r>
              <a:rPr lang="en-US" dirty="0"/>
              <a:t>Suggest using a plastic sleeve with a label for each player</a:t>
            </a:r>
          </a:p>
          <a:p>
            <a:pPr lvl="1"/>
            <a:r>
              <a:rPr lang="en-US" dirty="0"/>
              <a:t>Paperwork order as follows</a:t>
            </a:r>
          </a:p>
          <a:p>
            <a:pPr lvl="2"/>
            <a:r>
              <a:rPr lang="en-US" dirty="0"/>
              <a:t>Player verification form – filled completely out and needs to be signed by parent, league president and district administrator.</a:t>
            </a:r>
          </a:p>
          <a:p>
            <a:pPr lvl="2"/>
            <a:r>
              <a:rPr lang="en-US" dirty="0"/>
              <a:t>Original birth certificate. Will be given back once verified.  Does not need to remain in the book.</a:t>
            </a:r>
          </a:p>
          <a:p>
            <a:pPr lvl="2"/>
            <a:r>
              <a:rPr lang="en-US" dirty="0"/>
              <a:t>3 Proof of residency documents or Waiver form or school enrollment form</a:t>
            </a:r>
          </a:p>
          <a:p>
            <a:pPr lvl="3"/>
            <a:r>
              <a:rPr lang="en-US" dirty="0"/>
              <a:t>Grid of documents to follow</a:t>
            </a:r>
          </a:p>
          <a:p>
            <a:pPr lvl="2"/>
            <a:r>
              <a:rPr lang="en-US" dirty="0"/>
              <a:t>Medical Release form</a:t>
            </a:r>
          </a:p>
          <a:p>
            <a:pPr lvl="2"/>
            <a:r>
              <a:rPr lang="en-US" dirty="0">
                <a:solidFill>
                  <a:srgbClr val="C00000"/>
                </a:solidFill>
              </a:rPr>
              <a:t>Players who can produce a proper Tournament Verification packet from a past season, with proper proof of residency and signatures will not need to complete a new form.</a:t>
            </a:r>
          </a:p>
          <a:p>
            <a:pPr lvl="2"/>
            <a:endParaRPr lang="en-US"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600" y="86360"/>
            <a:ext cx="2311400" cy="2235200"/>
          </a:xfrm>
          <a:prstGeom prst="rect">
            <a:avLst/>
          </a:prstGeom>
        </p:spPr>
      </p:pic>
    </p:spTree>
    <p:extLst>
      <p:ext uri="{BB962C8B-B14F-4D97-AF65-F5344CB8AC3E}">
        <p14:creationId xmlns:p14="http://schemas.microsoft.com/office/powerpoint/2010/main" val="293182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EBF1-107B-4ED0-96A8-C151919E84A9}"/>
              </a:ext>
            </a:extLst>
          </p:cNvPr>
          <p:cNvSpPr>
            <a:spLocks noGrp="1"/>
          </p:cNvSpPr>
          <p:nvPr>
            <p:ph type="title"/>
          </p:nvPr>
        </p:nvSpPr>
        <p:spPr/>
        <p:txBody>
          <a:bodyPr/>
          <a:lstStyle/>
          <a:p>
            <a:r>
              <a:rPr lang="en-US" dirty="0"/>
              <a:t>Player Packet</a:t>
            </a:r>
          </a:p>
        </p:txBody>
      </p:sp>
      <p:sp>
        <p:nvSpPr>
          <p:cNvPr id="3" name="Content Placeholder 2">
            <a:extLst>
              <a:ext uri="{FF2B5EF4-FFF2-40B4-BE49-F238E27FC236}">
                <a16:creationId xmlns:a16="http://schemas.microsoft.com/office/drawing/2014/main" id="{810DF59B-205F-4B4F-9879-9342823177BE}"/>
              </a:ext>
            </a:extLst>
          </p:cNvPr>
          <p:cNvSpPr>
            <a:spLocks noGrp="1"/>
          </p:cNvSpPr>
          <p:nvPr>
            <p:ph idx="1"/>
          </p:nvPr>
        </p:nvSpPr>
        <p:spPr/>
        <p:txBody>
          <a:bodyPr>
            <a:normAutofit/>
          </a:bodyPr>
          <a:lstStyle/>
          <a:p>
            <a:r>
              <a:rPr lang="en-US" sz="1600" dirty="0"/>
              <a:t>Verification Form</a:t>
            </a:r>
          </a:p>
          <a:p>
            <a:endParaRPr lang="en-US" sz="1600" dirty="0"/>
          </a:p>
          <a:p>
            <a:pPr marL="0" indent="0">
              <a:buNone/>
            </a:pPr>
            <a:endParaRPr lang="en-US" sz="1600" dirty="0"/>
          </a:p>
        </p:txBody>
      </p:sp>
      <p:pic>
        <p:nvPicPr>
          <p:cNvPr id="5" name="Picture 4" descr="Logo&#10;&#10;Description automatically generated">
            <a:extLst>
              <a:ext uri="{FF2B5EF4-FFF2-40B4-BE49-F238E27FC236}">
                <a16:creationId xmlns:a16="http://schemas.microsoft.com/office/drawing/2014/main" id="{A65CC6AF-86D6-4AEC-A637-FE52ADED4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86360"/>
            <a:ext cx="1828800" cy="1604328"/>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FEEAD955-FE12-4724-83E0-899E1A286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920" y="1320800"/>
            <a:ext cx="7203440" cy="5303519"/>
          </a:xfrm>
          <a:prstGeom prst="rect">
            <a:avLst/>
          </a:prstGeom>
        </p:spPr>
      </p:pic>
    </p:spTree>
    <p:extLst>
      <p:ext uri="{BB962C8B-B14F-4D97-AF65-F5344CB8AC3E}">
        <p14:creationId xmlns:p14="http://schemas.microsoft.com/office/powerpoint/2010/main" val="274831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45497</TotalTime>
  <Words>1226</Words>
  <Application>Microsoft Office PowerPoint</Application>
  <PresentationFormat>Widescreen</PresentationFormat>
  <Paragraphs>173</Paragraphs>
  <Slides>48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District 13  All Star  Affidavit &amp;Team Book Training</vt:lpstr>
      <vt:lpstr>Agenda </vt:lpstr>
      <vt:lpstr>Book Order </vt:lpstr>
      <vt:lpstr>Team Book  </vt:lpstr>
      <vt:lpstr>Team Book  </vt:lpstr>
      <vt:lpstr>Team Book  </vt:lpstr>
      <vt:lpstr>Team Book</vt:lpstr>
      <vt:lpstr>Team Book  </vt:lpstr>
      <vt:lpstr>Player Packet</vt:lpstr>
      <vt:lpstr>Player Packet</vt:lpstr>
      <vt:lpstr>Proof Of Age Requirements</vt:lpstr>
      <vt:lpstr>Team Book </vt:lpstr>
      <vt:lpstr>Proof of residency</vt:lpstr>
      <vt:lpstr>Proof of residency</vt:lpstr>
      <vt:lpstr>Player verification – Proof of residency </vt:lpstr>
      <vt:lpstr>Proof of school attendance</vt:lpstr>
      <vt:lpstr>Proof of School Attendance</vt:lpstr>
      <vt:lpstr>Player verification – school exemption</vt:lpstr>
      <vt:lpstr>Player Verification- Existing waiver as proof of residency</vt:lpstr>
      <vt:lpstr>Team Book </vt:lpstr>
      <vt:lpstr>Team Book  </vt:lpstr>
      <vt:lpstr>Team Book  </vt:lpstr>
      <vt:lpstr>Affidavit signature page</vt:lpstr>
      <vt:lpstr>Team Book  </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Affidavit</vt:lpstr>
      <vt:lpstr>Questions?</vt:lpstr>
      <vt:lpstr>Scorekeeping – score sheet</vt:lpstr>
      <vt:lpstr>Scorekeeping – pitch count</vt:lpstr>
      <vt:lpstr>Scorekeeping – pitch count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13  All Star Team Book Training</dc:title>
  <dc:creator>susan.blankross@gmail.com</dc:creator>
  <cp:lastModifiedBy>Susan Blank</cp:lastModifiedBy>
  <cp:revision>59</cp:revision>
  <dcterms:created xsi:type="dcterms:W3CDTF">2018-06-06T20:50:26Z</dcterms:created>
  <dcterms:modified xsi:type="dcterms:W3CDTF">2023-06-01T22:08:33Z</dcterms:modified>
</cp:coreProperties>
</file>