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62" r:id="rId3"/>
    <p:sldId id="289" r:id="rId4"/>
    <p:sldId id="268" r:id="rId5"/>
    <p:sldId id="267" r:id="rId6"/>
    <p:sldId id="263" r:id="rId7"/>
    <p:sldId id="345" r:id="rId8"/>
    <p:sldId id="367" r:id="rId9"/>
    <p:sldId id="344" r:id="rId10"/>
    <p:sldId id="265" r:id="rId11"/>
    <p:sldId id="264" r:id="rId12"/>
    <p:sldId id="327" r:id="rId13"/>
    <p:sldId id="366" r:id="rId14"/>
    <p:sldId id="369" r:id="rId15"/>
    <p:sldId id="361" r:id="rId16"/>
    <p:sldId id="331" r:id="rId17"/>
    <p:sldId id="290" r:id="rId18"/>
    <p:sldId id="346" r:id="rId19"/>
    <p:sldId id="272" r:id="rId20"/>
    <p:sldId id="330" r:id="rId21"/>
    <p:sldId id="363" r:id="rId22"/>
    <p:sldId id="275" r:id="rId23"/>
    <p:sldId id="320" r:id="rId24"/>
    <p:sldId id="314" r:id="rId25"/>
    <p:sldId id="322" r:id="rId26"/>
    <p:sldId id="329" r:id="rId27"/>
    <p:sldId id="347" r:id="rId28"/>
    <p:sldId id="337" r:id="rId29"/>
    <p:sldId id="325" r:id="rId30"/>
    <p:sldId id="277" r:id="rId31"/>
    <p:sldId id="296" r:id="rId32"/>
    <p:sldId id="348" r:id="rId33"/>
    <p:sldId id="315" r:id="rId34"/>
    <p:sldId id="293" r:id="rId35"/>
    <p:sldId id="279" r:id="rId36"/>
    <p:sldId id="280" r:id="rId37"/>
    <p:sldId id="342" r:id="rId38"/>
    <p:sldId id="312" r:id="rId39"/>
    <p:sldId id="278" r:id="rId40"/>
    <p:sldId id="306" r:id="rId41"/>
    <p:sldId id="352" r:id="rId42"/>
    <p:sldId id="364" r:id="rId43"/>
    <p:sldId id="365" r:id="rId44"/>
    <p:sldId id="356" r:id="rId45"/>
    <p:sldId id="354" r:id="rId46"/>
    <p:sldId id="351" r:id="rId47"/>
    <p:sldId id="295" r:id="rId48"/>
    <p:sldId id="294" r:id="rId49"/>
    <p:sldId id="305" r:id="rId50"/>
    <p:sldId id="308" r:id="rId51"/>
    <p:sldId id="307" r:id="rId52"/>
    <p:sldId id="309" r:id="rId53"/>
    <p:sldId id="285" r:id="rId54"/>
    <p:sldId id="368" r:id="rId55"/>
    <p:sldId id="286" r:id="rId56"/>
    <p:sldId id="29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1DC253D-FB92-4CB3-A6AF-E9C68BDC1076}">
          <p14:sldIdLst>
            <p14:sldId id="256"/>
            <p14:sldId id="262"/>
            <p14:sldId id="289"/>
            <p14:sldId id="268"/>
            <p14:sldId id="267"/>
            <p14:sldId id="263"/>
            <p14:sldId id="345"/>
            <p14:sldId id="367"/>
            <p14:sldId id="344"/>
            <p14:sldId id="265"/>
            <p14:sldId id="264"/>
            <p14:sldId id="357"/>
            <p14:sldId id="327"/>
            <p14:sldId id="366"/>
            <p14:sldId id="361"/>
            <p14:sldId id="331"/>
            <p14:sldId id="290"/>
            <p14:sldId id="346"/>
            <p14:sldId id="272"/>
            <p14:sldId id="330"/>
            <p14:sldId id="363"/>
            <p14:sldId id="275"/>
            <p14:sldId id="320"/>
            <p14:sldId id="314"/>
            <p14:sldId id="322"/>
            <p14:sldId id="329"/>
            <p14:sldId id="347"/>
            <p14:sldId id="337"/>
            <p14:sldId id="325"/>
            <p14:sldId id="277"/>
            <p14:sldId id="296"/>
            <p14:sldId id="348"/>
            <p14:sldId id="315"/>
            <p14:sldId id="293"/>
            <p14:sldId id="279"/>
            <p14:sldId id="280"/>
            <p14:sldId id="342"/>
            <p14:sldId id="312"/>
            <p14:sldId id="278"/>
            <p14:sldId id="306"/>
            <p14:sldId id="352"/>
            <p14:sldId id="364"/>
            <p14:sldId id="365"/>
            <p14:sldId id="356"/>
            <p14:sldId id="354"/>
            <p14:sldId id="351"/>
            <p14:sldId id="295"/>
            <p14:sldId id="294"/>
            <p14:sldId id="305"/>
            <p14:sldId id="308"/>
            <p14:sldId id="307"/>
            <p14:sldId id="309"/>
            <p14:sldId id="285"/>
            <p14:sldId id="368"/>
            <p14:sldId id="286"/>
            <p14:sldId id="292"/>
          </p14:sldIdLst>
        </p14:section>
        <p14:section name="Untitled Section" id="{30373EEF-5F9B-4B5A-A2E1-D8EA4B93EA7C}">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1368F-E8D3-452A-884B-D2EA7E3B687F}" v="1" dt="2025-05-19T20:32:2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7" autoAdjust="0"/>
    <p:restoredTop sz="96268" autoAdjust="0"/>
  </p:normalViewPr>
  <p:slideViewPr>
    <p:cSldViewPr snapToGrid="0">
      <p:cViewPr varScale="1">
        <p:scale>
          <a:sx n="66" d="100"/>
          <a:sy n="66" d="100"/>
        </p:scale>
        <p:origin x="-400" y="-72"/>
      </p:cViewPr>
      <p:guideLst>
        <p:guide orient="horz" pos="2160"/>
        <p:guide pos="3840"/>
      </p:guideLst>
    </p:cSldViewPr>
  </p:slideViewPr>
  <p:outlineViewPr>
    <p:cViewPr>
      <p:scale>
        <a:sx n="33" d="100"/>
        <a:sy n="33" d="100"/>
      </p:scale>
      <p:origin x="0" y="9412"/>
    </p:cViewPr>
  </p:outlineViewPr>
  <p:notesTextViewPr>
    <p:cViewPr>
      <p:scale>
        <a:sx n="467" d="100"/>
        <a:sy n="467" d="100"/>
      </p:scale>
      <p:origin x="0" y="0"/>
    </p:cViewPr>
  </p:notesTextViewPr>
  <p:sorterViewPr>
    <p:cViewPr>
      <p:scale>
        <a:sx n="100" d="100"/>
        <a:sy n="100" d="100"/>
      </p:scale>
      <p:origin x="0" y="-5592"/>
    </p:cViewPr>
  </p:sorterViewPr>
  <p:notesViewPr>
    <p:cSldViewPr snapToGrid="0">
      <p:cViewPr varScale="1">
        <p:scale>
          <a:sx n="84" d="100"/>
          <a:sy n="84" d="100"/>
        </p:scale>
        <p:origin x="391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son, Brett" userId="1c411b49-1658-49be-ba1b-d9354bcf076e" providerId="ADAL" clId="{D461368F-E8D3-452A-884B-D2EA7E3B687F}"/>
    <pc:docChg chg="undo custSel modSld">
      <pc:chgData name="Watson, Brett" userId="1c411b49-1658-49be-ba1b-d9354bcf076e" providerId="ADAL" clId="{D461368F-E8D3-452A-884B-D2EA7E3B687F}" dt="2025-05-19T20:36:33.056" v="655" actId="1076"/>
      <pc:docMkLst>
        <pc:docMk/>
      </pc:docMkLst>
      <pc:sldChg chg="addSp modSp mod">
        <pc:chgData name="Watson, Brett" userId="1c411b49-1658-49be-ba1b-d9354bcf076e" providerId="ADAL" clId="{D461368F-E8D3-452A-884B-D2EA7E3B687F}" dt="2025-05-19T20:36:33.056" v="655" actId="1076"/>
        <pc:sldMkLst>
          <pc:docMk/>
          <pc:sldMk cId="3778384010" sldId="256"/>
        </pc:sldMkLst>
        <pc:picChg chg="add mod ord">
          <ac:chgData name="Watson, Brett" userId="1c411b49-1658-49be-ba1b-d9354bcf076e" providerId="ADAL" clId="{D461368F-E8D3-452A-884B-D2EA7E3B687F}" dt="2025-05-19T20:33:03.945" v="654" actId="14100"/>
          <ac:picMkLst>
            <pc:docMk/>
            <pc:sldMk cId="3778384010" sldId="256"/>
            <ac:picMk id="5" creationId="{50835271-7E06-AC91-26DA-0BBE250187E5}"/>
          </ac:picMkLst>
        </pc:picChg>
        <pc:picChg chg="mod">
          <ac:chgData name="Watson, Brett" userId="1c411b49-1658-49be-ba1b-d9354bcf076e" providerId="ADAL" clId="{D461368F-E8D3-452A-884B-D2EA7E3B687F}" dt="2025-05-19T20:36:33.056" v="655" actId="1076"/>
          <ac:picMkLst>
            <pc:docMk/>
            <pc:sldMk cId="3778384010" sldId="256"/>
            <ac:picMk id="10" creationId="{84B64828-035C-D112-3960-517FD4C0188F}"/>
          </ac:picMkLst>
        </pc:picChg>
      </pc:sldChg>
      <pc:sldChg chg="modSp mod">
        <pc:chgData name="Watson, Brett" userId="1c411b49-1658-49be-ba1b-d9354bcf076e" providerId="ADAL" clId="{D461368F-E8D3-452A-884B-D2EA7E3B687F}" dt="2025-05-19T17:00:33.343" v="645" actId="255"/>
        <pc:sldMkLst>
          <pc:docMk/>
          <pc:sldMk cId="3249977764" sldId="262"/>
        </pc:sldMkLst>
        <pc:spChg chg="mod">
          <ac:chgData name="Watson, Brett" userId="1c411b49-1658-49be-ba1b-d9354bcf076e" providerId="ADAL" clId="{D461368F-E8D3-452A-884B-D2EA7E3B687F}" dt="2025-05-19T17:00:33.343" v="645" actId="255"/>
          <ac:spMkLst>
            <pc:docMk/>
            <pc:sldMk cId="3249977764" sldId="262"/>
            <ac:spMk id="2" creationId="{24ADF084-42EF-4FD6-AE65-AA5735334D5E}"/>
          </ac:spMkLst>
        </pc:spChg>
      </pc:sldChg>
      <pc:sldChg chg="modSp mod">
        <pc:chgData name="Watson, Brett" userId="1c411b49-1658-49be-ba1b-d9354bcf076e" providerId="ADAL" clId="{D461368F-E8D3-452A-884B-D2EA7E3B687F}" dt="2025-05-19T16:52:00.227" v="484" actId="207"/>
        <pc:sldMkLst>
          <pc:docMk/>
          <pc:sldMk cId="4252342270" sldId="263"/>
        </pc:sldMkLst>
        <pc:spChg chg="mod">
          <ac:chgData name="Watson, Brett" userId="1c411b49-1658-49be-ba1b-d9354bcf076e" providerId="ADAL" clId="{D461368F-E8D3-452A-884B-D2EA7E3B687F}" dt="2025-05-19T16:52:00.227" v="484" actId="207"/>
          <ac:spMkLst>
            <pc:docMk/>
            <pc:sldMk cId="4252342270" sldId="263"/>
            <ac:spMk id="2" creationId="{09CF1C87-B33F-417C-9004-1E86722CAE02}"/>
          </ac:spMkLst>
        </pc:spChg>
      </pc:sldChg>
      <pc:sldChg chg="modSp mod">
        <pc:chgData name="Watson, Brett" userId="1c411b49-1658-49be-ba1b-d9354bcf076e" providerId="ADAL" clId="{D461368F-E8D3-452A-884B-D2EA7E3B687F}" dt="2025-05-19T16:52:27.959" v="494" actId="207"/>
        <pc:sldMkLst>
          <pc:docMk/>
          <pc:sldMk cId="3277255325" sldId="264"/>
        </pc:sldMkLst>
        <pc:spChg chg="mod">
          <ac:chgData name="Watson, Brett" userId="1c411b49-1658-49be-ba1b-d9354bcf076e" providerId="ADAL" clId="{D461368F-E8D3-452A-884B-D2EA7E3B687F}" dt="2025-05-19T16:52:27.959" v="494" actId="207"/>
          <ac:spMkLst>
            <pc:docMk/>
            <pc:sldMk cId="3277255325" sldId="264"/>
            <ac:spMk id="2" creationId="{09CF1C87-B33F-417C-9004-1E86722CAE02}"/>
          </ac:spMkLst>
        </pc:spChg>
      </pc:sldChg>
      <pc:sldChg chg="modSp mod">
        <pc:chgData name="Watson, Brett" userId="1c411b49-1658-49be-ba1b-d9354bcf076e" providerId="ADAL" clId="{D461368F-E8D3-452A-884B-D2EA7E3B687F}" dt="2025-05-19T16:52:23.348" v="492" actId="207"/>
        <pc:sldMkLst>
          <pc:docMk/>
          <pc:sldMk cId="3136768688" sldId="265"/>
        </pc:sldMkLst>
        <pc:spChg chg="mod">
          <ac:chgData name="Watson, Brett" userId="1c411b49-1658-49be-ba1b-d9354bcf076e" providerId="ADAL" clId="{D461368F-E8D3-452A-884B-D2EA7E3B687F}" dt="2025-05-19T16:52:23.348" v="492" actId="207"/>
          <ac:spMkLst>
            <pc:docMk/>
            <pc:sldMk cId="3136768688" sldId="265"/>
            <ac:spMk id="2" creationId="{09CF1C87-B33F-417C-9004-1E86722CAE02}"/>
          </ac:spMkLst>
        </pc:spChg>
      </pc:sldChg>
      <pc:sldChg chg="modSp mod modNotes">
        <pc:chgData name="Watson, Brett" userId="1c411b49-1658-49be-ba1b-d9354bcf076e" providerId="ADAL" clId="{D461368F-E8D3-452A-884B-D2EA7E3B687F}" dt="2025-05-19T16:51:55.458" v="482" actId="113"/>
        <pc:sldMkLst>
          <pc:docMk/>
          <pc:sldMk cId="1924344955" sldId="267"/>
        </pc:sldMkLst>
        <pc:spChg chg="mod">
          <ac:chgData name="Watson, Brett" userId="1c411b49-1658-49be-ba1b-d9354bcf076e" providerId="ADAL" clId="{D461368F-E8D3-452A-884B-D2EA7E3B687F}" dt="2025-05-19T16:51:55.458" v="482" actId="113"/>
          <ac:spMkLst>
            <pc:docMk/>
            <pc:sldMk cId="1924344955" sldId="267"/>
            <ac:spMk id="2" creationId="{09CF1C87-B33F-417C-9004-1E86722CAE02}"/>
          </ac:spMkLst>
        </pc:spChg>
        <pc:spChg chg="mod">
          <ac:chgData name="Watson, Brett" userId="1c411b49-1658-49be-ba1b-d9354bcf076e" providerId="ADAL" clId="{D461368F-E8D3-452A-884B-D2EA7E3B687F}" dt="2025-05-19T16:25:48.182" v="10" actId="6549"/>
          <ac:spMkLst>
            <pc:docMk/>
            <pc:sldMk cId="1924344955" sldId="267"/>
            <ac:spMk id="8" creationId="{43BC68E0-3D88-4A81-AFD0-E55CA7F6C080}"/>
          </ac:spMkLst>
        </pc:spChg>
        <pc:spChg chg="mod">
          <ac:chgData name="Watson, Brett" userId="1c411b49-1658-49be-ba1b-d9354bcf076e" providerId="ADAL" clId="{D461368F-E8D3-452A-884B-D2EA7E3B687F}" dt="2025-05-19T16:26:33.905" v="34" actId="6549"/>
          <ac:spMkLst>
            <pc:docMk/>
            <pc:sldMk cId="1924344955" sldId="267"/>
            <ac:spMk id="9" creationId="{A865C13C-C0D4-D679-B5CA-D9A98F076021}"/>
          </ac:spMkLst>
        </pc:spChg>
        <pc:graphicFrameChg chg="mod modGraphic">
          <ac:chgData name="Watson, Brett" userId="1c411b49-1658-49be-ba1b-d9354bcf076e" providerId="ADAL" clId="{D461368F-E8D3-452A-884B-D2EA7E3B687F}" dt="2025-05-19T16:27:08.189" v="37" actId="20577"/>
          <ac:graphicFrameMkLst>
            <pc:docMk/>
            <pc:sldMk cId="1924344955" sldId="267"/>
            <ac:graphicFrameMk id="7" creationId="{18721399-3D5D-44BB-AE98-8572500D6522}"/>
          </ac:graphicFrameMkLst>
        </pc:graphicFrameChg>
        <pc:picChg chg="mod">
          <ac:chgData name="Watson, Brett" userId="1c411b49-1658-49be-ba1b-d9354bcf076e" providerId="ADAL" clId="{D461368F-E8D3-452A-884B-D2EA7E3B687F}" dt="2025-05-19T16:25:34.094" v="9" actId="1076"/>
          <ac:picMkLst>
            <pc:docMk/>
            <pc:sldMk cId="1924344955" sldId="267"/>
            <ac:picMk id="3" creationId="{86BDB09C-D0BD-8083-35EF-DFE6881DE9E7}"/>
          </ac:picMkLst>
        </pc:picChg>
      </pc:sldChg>
      <pc:sldChg chg="modSp mod">
        <pc:chgData name="Watson, Brett" userId="1c411b49-1658-49be-ba1b-d9354bcf076e" providerId="ADAL" clId="{D461368F-E8D3-452A-884B-D2EA7E3B687F}" dt="2025-05-19T16:51:49.322" v="480" actId="113"/>
        <pc:sldMkLst>
          <pc:docMk/>
          <pc:sldMk cId="1344853704" sldId="268"/>
        </pc:sldMkLst>
        <pc:spChg chg="mod">
          <ac:chgData name="Watson, Brett" userId="1c411b49-1658-49be-ba1b-d9354bcf076e" providerId="ADAL" clId="{D461368F-E8D3-452A-884B-D2EA7E3B687F}" dt="2025-05-19T16:51:49.322" v="480" actId="113"/>
          <ac:spMkLst>
            <pc:docMk/>
            <pc:sldMk cId="1344853704" sldId="268"/>
            <ac:spMk id="2" creationId="{09CF1C87-B33F-417C-9004-1E86722CAE02}"/>
          </ac:spMkLst>
        </pc:spChg>
      </pc:sldChg>
      <pc:sldChg chg="modSp mod">
        <pc:chgData name="Watson, Brett" userId="1c411b49-1658-49be-ba1b-d9354bcf076e" providerId="ADAL" clId="{D461368F-E8D3-452A-884B-D2EA7E3B687F}" dt="2025-05-19T16:53:16.003" v="507" actId="113"/>
        <pc:sldMkLst>
          <pc:docMk/>
          <pc:sldMk cId="2965541896" sldId="272"/>
        </pc:sldMkLst>
        <pc:spChg chg="mod">
          <ac:chgData name="Watson, Brett" userId="1c411b49-1658-49be-ba1b-d9354bcf076e" providerId="ADAL" clId="{D461368F-E8D3-452A-884B-D2EA7E3B687F}" dt="2025-05-19T16:53:16.003" v="507" actId="113"/>
          <ac:spMkLst>
            <pc:docMk/>
            <pc:sldMk cId="2965541896" sldId="272"/>
            <ac:spMk id="2" creationId="{7F2B57EC-9962-4CD0-92C6-3BB3DC2723F1}"/>
          </ac:spMkLst>
        </pc:spChg>
        <pc:spChg chg="mod">
          <ac:chgData name="Watson, Brett" userId="1c411b49-1658-49be-ba1b-d9354bcf076e" providerId="ADAL" clId="{D461368F-E8D3-452A-884B-D2EA7E3B687F}" dt="2025-05-19T16:42:17.448" v="399" actId="255"/>
          <ac:spMkLst>
            <pc:docMk/>
            <pc:sldMk cId="2965541896" sldId="272"/>
            <ac:spMk id="6" creationId="{A7C442AB-94EC-4BA1-8396-C1C0C8BD0CAB}"/>
          </ac:spMkLst>
        </pc:spChg>
      </pc:sldChg>
      <pc:sldChg chg="modSp mod">
        <pc:chgData name="Watson, Brett" userId="1c411b49-1658-49be-ba1b-d9354bcf076e" providerId="ADAL" clId="{D461368F-E8D3-452A-884B-D2EA7E3B687F}" dt="2025-05-19T16:59:03.599" v="636" actId="255"/>
        <pc:sldMkLst>
          <pc:docMk/>
          <pc:sldMk cId="511138617" sldId="275"/>
        </pc:sldMkLst>
        <pc:spChg chg="mod">
          <ac:chgData name="Watson, Brett" userId="1c411b49-1658-49be-ba1b-d9354bcf076e" providerId="ADAL" clId="{D461368F-E8D3-452A-884B-D2EA7E3B687F}" dt="2025-05-19T16:59:03.599" v="636" actId="255"/>
          <ac:spMkLst>
            <pc:docMk/>
            <pc:sldMk cId="511138617" sldId="275"/>
            <ac:spMk id="2" creationId="{24ADF084-42EF-4FD6-AE65-AA5735334D5E}"/>
          </ac:spMkLst>
        </pc:spChg>
      </pc:sldChg>
      <pc:sldChg chg="modSp mod">
        <pc:chgData name="Watson, Brett" userId="1c411b49-1658-49be-ba1b-d9354bcf076e" providerId="ADAL" clId="{D461368F-E8D3-452A-884B-D2EA7E3B687F}" dt="2025-05-19T16:55:18.992" v="563" actId="207"/>
        <pc:sldMkLst>
          <pc:docMk/>
          <pc:sldMk cId="1146910037" sldId="277"/>
        </pc:sldMkLst>
        <pc:spChg chg="mod">
          <ac:chgData name="Watson, Brett" userId="1c411b49-1658-49be-ba1b-d9354bcf076e" providerId="ADAL" clId="{D461368F-E8D3-452A-884B-D2EA7E3B687F}" dt="2025-05-19T16:55:18.992" v="563" actId="207"/>
          <ac:spMkLst>
            <pc:docMk/>
            <pc:sldMk cId="1146910037" sldId="277"/>
            <ac:spMk id="2" creationId="{09CF1C87-B33F-417C-9004-1E86722CAE02}"/>
          </ac:spMkLst>
        </pc:spChg>
      </pc:sldChg>
      <pc:sldChg chg="modSp mod">
        <pc:chgData name="Watson, Brett" userId="1c411b49-1658-49be-ba1b-d9354bcf076e" providerId="ADAL" clId="{D461368F-E8D3-452A-884B-D2EA7E3B687F}" dt="2025-05-19T16:56:33.950" v="583" actId="255"/>
        <pc:sldMkLst>
          <pc:docMk/>
          <pc:sldMk cId="3177034481" sldId="278"/>
        </pc:sldMkLst>
        <pc:spChg chg="mod">
          <ac:chgData name="Watson, Brett" userId="1c411b49-1658-49be-ba1b-d9354bcf076e" providerId="ADAL" clId="{D461368F-E8D3-452A-884B-D2EA7E3B687F}" dt="2025-05-19T16:56:33.950" v="583" actId="255"/>
          <ac:spMkLst>
            <pc:docMk/>
            <pc:sldMk cId="3177034481" sldId="278"/>
            <ac:spMk id="2" creationId="{24ADF084-42EF-4FD6-AE65-AA5735334D5E}"/>
          </ac:spMkLst>
        </pc:spChg>
      </pc:sldChg>
      <pc:sldChg chg="modSp mod">
        <pc:chgData name="Watson, Brett" userId="1c411b49-1658-49be-ba1b-d9354bcf076e" providerId="ADAL" clId="{D461368F-E8D3-452A-884B-D2EA7E3B687F}" dt="2025-05-19T16:55:56.296" v="573" actId="207"/>
        <pc:sldMkLst>
          <pc:docMk/>
          <pc:sldMk cId="2883288238" sldId="279"/>
        </pc:sldMkLst>
        <pc:spChg chg="mod">
          <ac:chgData name="Watson, Brett" userId="1c411b49-1658-49be-ba1b-d9354bcf076e" providerId="ADAL" clId="{D461368F-E8D3-452A-884B-D2EA7E3B687F}" dt="2025-05-19T16:55:56.296" v="573" actId="207"/>
          <ac:spMkLst>
            <pc:docMk/>
            <pc:sldMk cId="2883288238" sldId="279"/>
            <ac:spMk id="2" creationId="{09CF1C87-B33F-417C-9004-1E86722CAE02}"/>
          </ac:spMkLst>
        </pc:spChg>
        <pc:graphicFrameChg chg="mod modGraphic">
          <ac:chgData name="Watson, Brett" userId="1c411b49-1658-49be-ba1b-d9354bcf076e" providerId="ADAL" clId="{D461368F-E8D3-452A-884B-D2EA7E3B687F}" dt="2025-05-19T16:45:40.175" v="451" actId="14100"/>
          <ac:graphicFrameMkLst>
            <pc:docMk/>
            <pc:sldMk cId="2883288238" sldId="279"/>
            <ac:graphicFrameMk id="6" creationId="{1F4BD97C-26A6-4080-BADE-848C693DB19E}"/>
          </ac:graphicFrameMkLst>
        </pc:graphicFrameChg>
        <pc:graphicFrameChg chg="mod modGraphic">
          <ac:chgData name="Watson, Brett" userId="1c411b49-1658-49be-ba1b-d9354bcf076e" providerId="ADAL" clId="{D461368F-E8D3-452A-884B-D2EA7E3B687F}" dt="2025-05-19T16:45:36.791" v="450" actId="14100"/>
          <ac:graphicFrameMkLst>
            <pc:docMk/>
            <pc:sldMk cId="2883288238" sldId="279"/>
            <ac:graphicFrameMk id="7" creationId="{95F2D51F-4BAB-43C1-967F-2E515962D8BF}"/>
          </ac:graphicFrameMkLst>
        </pc:graphicFrameChg>
      </pc:sldChg>
      <pc:sldChg chg="modSp mod">
        <pc:chgData name="Watson, Brett" userId="1c411b49-1658-49be-ba1b-d9354bcf076e" providerId="ADAL" clId="{D461368F-E8D3-452A-884B-D2EA7E3B687F}" dt="2025-05-19T16:56:00.968" v="575" actId="207"/>
        <pc:sldMkLst>
          <pc:docMk/>
          <pc:sldMk cId="3392547679" sldId="280"/>
        </pc:sldMkLst>
        <pc:spChg chg="mod">
          <ac:chgData name="Watson, Brett" userId="1c411b49-1658-49be-ba1b-d9354bcf076e" providerId="ADAL" clId="{D461368F-E8D3-452A-884B-D2EA7E3B687F}" dt="2025-05-19T16:56:00.968" v="575" actId="207"/>
          <ac:spMkLst>
            <pc:docMk/>
            <pc:sldMk cId="3392547679" sldId="280"/>
            <ac:spMk id="2" creationId="{09CF1C87-B33F-417C-9004-1E86722CAE02}"/>
          </ac:spMkLst>
        </pc:spChg>
        <pc:graphicFrameChg chg="modGraphic">
          <ac:chgData name="Watson, Brett" userId="1c411b49-1658-49be-ba1b-d9354bcf076e" providerId="ADAL" clId="{D461368F-E8D3-452A-884B-D2EA7E3B687F}" dt="2025-05-19T16:45:58.298" v="453" actId="14100"/>
          <ac:graphicFrameMkLst>
            <pc:docMk/>
            <pc:sldMk cId="3392547679" sldId="280"/>
            <ac:graphicFrameMk id="7" creationId="{95F2D51F-4BAB-43C1-967F-2E515962D8BF}"/>
          </ac:graphicFrameMkLst>
        </pc:graphicFrameChg>
      </pc:sldChg>
      <pc:sldChg chg="modSp mod">
        <pc:chgData name="Watson, Brett" userId="1c411b49-1658-49be-ba1b-d9354bcf076e" providerId="ADAL" clId="{D461368F-E8D3-452A-884B-D2EA7E3B687F}" dt="2025-05-19T16:57:51.749" v="611" actId="113"/>
        <pc:sldMkLst>
          <pc:docMk/>
          <pc:sldMk cId="3847551491" sldId="285"/>
        </pc:sldMkLst>
        <pc:spChg chg="mod">
          <ac:chgData name="Watson, Brett" userId="1c411b49-1658-49be-ba1b-d9354bcf076e" providerId="ADAL" clId="{D461368F-E8D3-452A-884B-D2EA7E3B687F}" dt="2025-05-19T16:57:51.749" v="611" actId="113"/>
          <ac:spMkLst>
            <pc:docMk/>
            <pc:sldMk cId="3847551491" sldId="285"/>
            <ac:spMk id="2" creationId="{09CF1C87-B33F-417C-9004-1E86722CAE02}"/>
          </ac:spMkLst>
        </pc:spChg>
      </pc:sldChg>
      <pc:sldChg chg="modSp mod">
        <pc:chgData name="Watson, Brett" userId="1c411b49-1658-49be-ba1b-d9354bcf076e" providerId="ADAL" clId="{D461368F-E8D3-452A-884B-D2EA7E3B687F}" dt="2025-05-19T16:58:03.716" v="617" actId="113"/>
        <pc:sldMkLst>
          <pc:docMk/>
          <pc:sldMk cId="2611702573" sldId="286"/>
        </pc:sldMkLst>
        <pc:spChg chg="mod">
          <ac:chgData name="Watson, Brett" userId="1c411b49-1658-49be-ba1b-d9354bcf076e" providerId="ADAL" clId="{D461368F-E8D3-452A-884B-D2EA7E3B687F}" dt="2025-05-19T16:58:03.716" v="617" actId="113"/>
          <ac:spMkLst>
            <pc:docMk/>
            <pc:sldMk cId="2611702573" sldId="286"/>
            <ac:spMk id="2" creationId="{09CF1C87-B33F-417C-9004-1E86722CAE02}"/>
          </ac:spMkLst>
        </pc:spChg>
      </pc:sldChg>
      <pc:sldChg chg="modSp mod modNotes">
        <pc:chgData name="Watson, Brett" userId="1c411b49-1658-49be-ba1b-d9354bcf076e" providerId="ADAL" clId="{D461368F-E8D3-452A-884B-D2EA7E3B687F}" dt="2025-05-19T16:51:41.885" v="478" actId="207"/>
        <pc:sldMkLst>
          <pc:docMk/>
          <pc:sldMk cId="1743088474" sldId="289"/>
        </pc:sldMkLst>
        <pc:spChg chg="mod">
          <ac:chgData name="Watson, Brett" userId="1c411b49-1658-49be-ba1b-d9354bcf076e" providerId="ADAL" clId="{D461368F-E8D3-452A-884B-D2EA7E3B687F}" dt="2025-05-19T16:51:41.885" v="478" actId="207"/>
          <ac:spMkLst>
            <pc:docMk/>
            <pc:sldMk cId="1743088474" sldId="289"/>
            <ac:spMk id="2" creationId="{09CF1C87-B33F-417C-9004-1E86722CAE02}"/>
          </ac:spMkLst>
        </pc:spChg>
      </pc:sldChg>
      <pc:sldChg chg="modSp mod">
        <pc:chgData name="Watson, Brett" userId="1c411b49-1658-49be-ba1b-d9354bcf076e" providerId="ADAL" clId="{D461368F-E8D3-452A-884B-D2EA7E3B687F}" dt="2025-05-19T16:52:57.478" v="503" actId="207"/>
        <pc:sldMkLst>
          <pc:docMk/>
          <pc:sldMk cId="585485986" sldId="290"/>
        </pc:sldMkLst>
        <pc:spChg chg="mod">
          <ac:chgData name="Watson, Brett" userId="1c411b49-1658-49be-ba1b-d9354bcf076e" providerId="ADAL" clId="{D461368F-E8D3-452A-884B-D2EA7E3B687F}" dt="2025-05-19T16:52:57.478" v="503" actId="207"/>
          <ac:spMkLst>
            <pc:docMk/>
            <pc:sldMk cId="585485986" sldId="290"/>
            <ac:spMk id="2" creationId="{7F2B57EC-9962-4CD0-92C6-3BB3DC2723F1}"/>
          </ac:spMkLst>
        </pc:spChg>
      </pc:sldChg>
      <pc:sldChg chg="modSp mod">
        <pc:chgData name="Watson, Brett" userId="1c411b49-1658-49be-ba1b-d9354bcf076e" providerId="ADAL" clId="{D461368F-E8D3-452A-884B-D2EA7E3B687F}" dt="2025-05-19T16:51:22.691" v="476" actId="207"/>
        <pc:sldMkLst>
          <pc:docMk/>
          <pc:sldMk cId="1525340077" sldId="292"/>
        </pc:sldMkLst>
        <pc:spChg chg="mod">
          <ac:chgData name="Watson, Brett" userId="1c411b49-1658-49be-ba1b-d9354bcf076e" providerId="ADAL" clId="{D461368F-E8D3-452A-884B-D2EA7E3B687F}" dt="2025-05-19T16:51:22.691" v="476" actId="207"/>
          <ac:spMkLst>
            <pc:docMk/>
            <pc:sldMk cId="1525340077" sldId="292"/>
            <ac:spMk id="2" creationId="{24ADF084-42EF-4FD6-AE65-AA5735334D5E}"/>
          </ac:spMkLst>
        </pc:spChg>
      </pc:sldChg>
      <pc:sldChg chg="modSp mod">
        <pc:chgData name="Watson, Brett" userId="1c411b49-1658-49be-ba1b-d9354bcf076e" providerId="ADAL" clId="{D461368F-E8D3-452A-884B-D2EA7E3B687F}" dt="2025-05-19T16:55:50.997" v="571" actId="207"/>
        <pc:sldMkLst>
          <pc:docMk/>
          <pc:sldMk cId="116777213" sldId="293"/>
        </pc:sldMkLst>
        <pc:spChg chg="mod">
          <ac:chgData name="Watson, Brett" userId="1c411b49-1658-49be-ba1b-d9354bcf076e" providerId="ADAL" clId="{D461368F-E8D3-452A-884B-D2EA7E3B687F}" dt="2025-05-19T16:55:50.997" v="571" actId="207"/>
          <ac:spMkLst>
            <pc:docMk/>
            <pc:sldMk cId="116777213" sldId="293"/>
            <ac:spMk id="2" creationId="{09CF1C87-B33F-417C-9004-1E86722CAE02}"/>
          </ac:spMkLst>
        </pc:spChg>
        <pc:graphicFrameChg chg="mod modGraphic">
          <ac:chgData name="Watson, Brett" userId="1c411b49-1658-49be-ba1b-d9354bcf076e" providerId="ADAL" clId="{D461368F-E8D3-452A-884B-D2EA7E3B687F}" dt="2025-05-19T16:45:29.673" v="449" actId="1076"/>
          <ac:graphicFrameMkLst>
            <pc:docMk/>
            <pc:sldMk cId="116777213" sldId="293"/>
            <ac:graphicFrameMk id="5" creationId="{26BFFCC5-05A2-404A-B510-8338C488557A}"/>
          </ac:graphicFrameMkLst>
        </pc:graphicFrameChg>
      </pc:sldChg>
      <pc:sldChg chg="modSp mod">
        <pc:chgData name="Watson, Brett" userId="1c411b49-1658-49be-ba1b-d9354bcf076e" providerId="ADAL" clId="{D461368F-E8D3-452A-884B-D2EA7E3B687F}" dt="2025-05-19T16:57:26.097" v="601" actId="207"/>
        <pc:sldMkLst>
          <pc:docMk/>
          <pc:sldMk cId="421304023" sldId="294"/>
        </pc:sldMkLst>
        <pc:spChg chg="mod">
          <ac:chgData name="Watson, Brett" userId="1c411b49-1658-49be-ba1b-d9354bcf076e" providerId="ADAL" clId="{D461368F-E8D3-452A-884B-D2EA7E3B687F}" dt="2025-05-19T16:57:26.097" v="601" actId="207"/>
          <ac:spMkLst>
            <pc:docMk/>
            <pc:sldMk cId="421304023" sldId="294"/>
            <ac:spMk id="2" creationId="{AA734493-4963-4432-A3A1-83923A3CA2AD}"/>
          </ac:spMkLst>
        </pc:spChg>
      </pc:sldChg>
      <pc:sldChg chg="modSp mod">
        <pc:chgData name="Watson, Brett" userId="1c411b49-1658-49be-ba1b-d9354bcf076e" providerId="ADAL" clId="{D461368F-E8D3-452A-884B-D2EA7E3B687F}" dt="2025-05-19T16:57:21.565" v="599" actId="113"/>
        <pc:sldMkLst>
          <pc:docMk/>
          <pc:sldMk cId="1391432499" sldId="295"/>
        </pc:sldMkLst>
        <pc:spChg chg="mod">
          <ac:chgData name="Watson, Brett" userId="1c411b49-1658-49be-ba1b-d9354bcf076e" providerId="ADAL" clId="{D461368F-E8D3-452A-884B-D2EA7E3B687F}" dt="2025-05-19T16:57:21.565" v="599" actId="113"/>
          <ac:spMkLst>
            <pc:docMk/>
            <pc:sldMk cId="1391432499" sldId="295"/>
            <ac:spMk id="2" creationId="{AA734493-4963-4432-A3A1-83923A3CA2AD}"/>
          </ac:spMkLst>
        </pc:spChg>
      </pc:sldChg>
      <pc:sldChg chg="modSp mod">
        <pc:chgData name="Watson, Brett" userId="1c411b49-1658-49be-ba1b-d9354bcf076e" providerId="ADAL" clId="{D461368F-E8D3-452A-884B-D2EA7E3B687F}" dt="2025-05-19T16:55:26.013" v="565" actId="207"/>
        <pc:sldMkLst>
          <pc:docMk/>
          <pc:sldMk cId="3174228475" sldId="296"/>
        </pc:sldMkLst>
        <pc:spChg chg="mod">
          <ac:chgData name="Watson, Brett" userId="1c411b49-1658-49be-ba1b-d9354bcf076e" providerId="ADAL" clId="{D461368F-E8D3-452A-884B-D2EA7E3B687F}" dt="2025-05-19T16:55:26.013" v="565" actId="207"/>
          <ac:spMkLst>
            <pc:docMk/>
            <pc:sldMk cId="3174228475" sldId="296"/>
            <ac:spMk id="2" creationId="{09CF1C87-B33F-417C-9004-1E86722CAE02}"/>
          </ac:spMkLst>
        </pc:spChg>
      </pc:sldChg>
      <pc:sldChg chg="modSp mod">
        <pc:chgData name="Watson, Brett" userId="1c411b49-1658-49be-ba1b-d9354bcf076e" providerId="ADAL" clId="{D461368F-E8D3-452A-884B-D2EA7E3B687F}" dt="2025-05-19T16:57:31.429" v="603" actId="113"/>
        <pc:sldMkLst>
          <pc:docMk/>
          <pc:sldMk cId="2778925390" sldId="305"/>
        </pc:sldMkLst>
        <pc:spChg chg="mod">
          <ac:chgData name="Watson, Brett" userId="1c411b49-1658-49be-ba1b-d9354bcf076e" providerId="ADAL" clId="{D461368F-E8D3-452A-884B-D2EA7E3B687F}" dt="2025-05-19T16:57:31.429" v="603" actId="113"/>
          <ac:spMkLst>
            <pc:docMk/>
            <pc:sldMk cId="2778925390" sldId="305"/>
            <ac:spMk id="2" creationId="{09CF1C87-B33F-417C-9004-1E86722CAE02}"/>
          </ac:spMkLst>
        </pc:spChg>
      </pc:sldChg>
      <pc:sldChg chg="modSp mod">
        <pc:chgData name="Watson, Brett" userId="1c411b49-1658-49be-ba1b-d9354bcf076e" providerId="ADAL" clId="{D461368F-E8D3-452A-884B-D2EA7E3B687F}" dt="2025-05-19T16:56:41.201" v="585" actId="207"/>
        <pc:sldMkLst>
          <pc:docMk/>
          <pc:sldMk cId="282652414" sldId="306"/>
        </pc:sldMkLst>
        <pc:spChg chg="mod">
          <ac:chgData name="Watson, Brett" userId="1c411b49-1658-49be-ba1b-d9354bcf076e" providerId="ADAL" clId="{D461368F-E8D3-452A-884B-D2EA7E3B687F}" dt="2025-05-19T16:56:41.201" v="585" actId="207"/>
          <ac:spMkLst>
            <pc:docMk/>
            <pc:sldMk cId="282652414" sldId="306"/>
            <ac:spMk id="2" creationId="{AA734493-4963-4432-A3A1-83923A3CA2AD}"/>
          </ac:spMkLst>
        </pc:spChg>
        <pc:spChg chg="mod">
          <ac:chgData name="Watson, Brett" userId="1c411b49-1658-49be-ba1b-d9354bcf076e" providerId="ADAL" clId="{D461368F-E8D3-452A-884B-D2EA7E3B687F}" dt="2025-05-19T16:47:34.578" v="473" actId="6549"/>
          <ac:spMkLst>
            <pc:docMk/>
            <pc:sldMk cId="282652414" sldId="306"/>
            <ac:spMk id="3" creationId="{B24FE89F-A5D3-461C-95D2-1F2AE13D3F06}"/>
          </ac:spMkLst>
        </pc:spChg>
      </pc:sldChg>
      <pc:sldChg chg="modSp mod">
        <pc:chgData name="Watson, Brett" userId="1c411b49-1658-49be-ba1b-d9354bcf076e" providerId="ADAL" clId="{D461368F-E8D3-452A-884B-D2EA7E3B687F}" dt="2025-05-19T16:57:41.527" v="607" actId="113"/>
        <pc:sldMkLst>
          <pc:docMk/>
          <pc:sldMk cId="1212541517" sldId="307"/>
        </pc:sldMkLst>
        <pc:spChg chg="mod">
          <ac:chgData name="Watson, Brett" userId="1c411b49-1658-49be-ba1b-d9354bcf076e" providerId="ADAL" clId="{D461368F-E8D3-452A-884B-D2EA7E3B687F}" dt="2025-05-19T16:57:41.527" v="607" actId="113"/>
          <ac:spMkLst>
            <pc:docMk/>
            <pc:sldMk cId="1212541517" sldId="307"/>
            <ac:spMk id="2" creationId="{09CF1C87-B33F-417C-9004-1E86722CAE02}"/>
          </ac:spMkLst>
        </pc:spChg>
      </pc:sldChg>
      <pc:sldChg chg="modSp mod">
        <pc:chgData name="Watson, Brett" userId="1c411b49-1658-49be-ba1b-d9354bcf076e" providerId="ADAL" clId="{D461368F-E8D3-452A-884B-D2EA7E3B687F}" dt="2025-05-19T16:57:36.879" v="605" actId="113"/>
        <pc:sldMkLst>
          <pc:docMk/>
          <pc:sldMk cId="2445366784" sldId="308"/>
        </pc:sldMkLst>
        <pc:spChg chg="mod">
          <ac:chgData name="Watson, Brett" userId="1c411b49-1658-49be-ba1b-d9354bcf076e" providerId="ADAL" clId="{D461368F-E8D3-452A-884B-D2EA7E3B687F}" dt="2025-05-19T16:57:36.879" v="605" actId="113"/>
          <ac:spMkLst>
            <pc:docMk/>
            <pc:sldMk cId="2445366784" sldId="308"/>
            <ac:spMk id="2" creationId="{09CF1C87-B33F-417C-9004-1E86722CAE02}"/>
          </ac:spMkLst>
        </pc:spChg>
        <pc:spChg chg="mod">
          <ac:chgData name="Watson, Brett" userId="1c411b49-1658-49be-ba1b-d9354bcf076e" providerId="ADAL" clId="{D461368F-E8D3-452A-884B-D2EA7E3B687F}" dt="2025-05-19T16:21:37.497" v="0" actId="6549"/>
          <ac:spMkLst>
            <pc:docMk/>
            <pc:sldMk cId="2445366784" sldId="308"/>
            <ac:spMk id="3" creationId="{80CC7D3A-72F9-46A8-A366-BBED00DC627F}"/>
          </ac:spMkLst>
        </pc:spChg>
      </pc:sldChg>
      <pc:sldChg chg="modSp mod">
        <pc:chgData name="Watson, Brett" userId="1c411b49-1658-49be-ba1b-d9354bcf076e" providerId="ADAL" clId="{D461368F-E8D3-452A-884B-D2EA7E3B687F}" dt="2025-05-19T16:57:46.321" v="609" actId="113"/>
        <pc:sldMkLst>
          <pc:docMk/>
          <pc:sldMk cId="2092799060" sldId="309"/>
        </pc:sldMkLst>
        <pc:spChg chg="mod">
          <ac:chgData name="Watson, Brett" userId="1c411b49-1658-49be-ba1b-d9354bcf076e" providerId="ADAL" clId="{D461368F-E8D3-452A-884B-D2EA7E3B687F}" dt="2025-05-19T16:57:46.321" v="609" actId="113"/>
          <ac:spMkLst>
            <pc:docMk/>
            <pc:sldMk cId="2092799060" sldId="309"/>
            <ac:spMk id="2" creationId="{09CF1C87-B33F-417C-9004-1E86722CAE02}"/>
          </ac:spMkLst>
        </pc:spChg>
      </pc:sldChg>
      <pc:sldChg chg="modSp mod">
        <pc:chgData name="Watson, Brett" userId="1c411b49-1658-49be-ba1b-d9354bcf076e" providerId="ADAL" clId="{D461368F-E8D3-452A-884B-D2EA7E3B687F}" dt="2025-05-19T16:56:20.460" v="581" actId="115"/>
        <pc:sldMkLst>
          <pc:docMk/>
          <pc:sldMk cId="518285671" sldId="312"/>
        </pc:sldMkLst>
        <pc:spChg chg="mod">
          <ac:chgData name="Watson, Brett" userId="1c411b49-1658-49be-ba1b-d9354bcf076e" providerId="ADAL" clId="{D461368F-E8D3-452A-884B-D2EA7E3B687F}" dt="2025-05-19T16:56:20.460" v="581" actId="115"/>
          <ac:spMkLst>
            <pc:docMk/>
            <pc:sldMk cId="518285671" sldId="312"/>
            <ac:spMk id="2" creationId="{AA734493-4963-4432-A3A1-83923A3CA2AD}"/>
          </ac:spMkLst>
        </pc:spChg>
      </pc:sldChg>
      <pc:sldChg chg="modSp mod">
        <pc:chgData name="Watson, Brett" userId="1c411b49-1658-49be-ba1b-d9354bcf076e" providerId="ADAL" clId="{D461368F-E8D3-452A-884B-D2EA7E3B687F}" dt="2025-05-19T16:54:02.129" v="522" actId="207"/>
        <pc:sldMkLst>
          <pc:docMk/>
          <pc:sldMk cId="1179240543" sldId="314"/>
        </pc:sldMkLst>
        <pc:spChg chg="mod">
          <ac:chgData name="Watson, Brett" userId="1c411b49-1658-49be-ba1b-d9354bcf076e" providerId="ADAL" clId="{D461368F-E8D3-452A-884B-D2EA7E3B687F}" dt="2025-05-19T16:54:02.129" v="522" actId="207"/>
          <ac:spMkLst>
            <pc:docMk/>
            <pc:sldMk cId="1179240543" sldId="314"/>
            <ac:spMk id="2" creationId="{AA734493-4963-4432-A3A1-83923A3CA2AD}"/>
          </ac:spMkLst>
        </pc:spChg>
      </pc:sldChg>
      <pc:sldChg chg="modSp mod">
        <pc:chgData name="Watson, Brett" userId="1c411b49-1658-49be-ba1b-d9354bcf076e" providerId="ADAL" clId="{D461368F-E8D3-452A-884B-D2EA7E3B687F}" dt="2025-05-19T16:55:45.728" v="569" actId="207"/>
        <pc:sldMkLst>
          <pc:docMk/>
          <pc:sldMk cId="3070105044" sldId="315"/>
        </pc:sldMkLst>
        <pc:spChg chg="mod">
          <ac:chgData name="Watson, Brett" userId="1c411b49-1658-49be-ba1b-d9354bcf076e" providerId="ADAL" clId="{D461368F-E8D3-452A-884B-D2EA7E3B687F}" dt="2025-05-19T16:55:45.728" v="569" actId="207"/>
          <ac:spMkLst>
            <pc:docMk/>
            <pc:sldMk cId="3070105044" sldId="315"/>
            <ac:spMk id="2" creationId="{7F2B57EC-9962-4CD0-92C6-3BB3DC2723F1}"/>
          </ac:spMkLst>
        </pc:spChg>
      </pc:sldChg>
      <pc:sldChg chg="modSp mod">
        <pc:chgData name="Watson, Brett" userId="1c411b49-1658-49be-ba1b-d9354bcf076e" providerId="ADAL" clId="{D461368F-E8D3-452A-884B-D2EA7E3B687F}" dt="2025-05-19T16:54:29.851" v="551" actId="207"/>
        <pc:sldMkLst>
          <pc:docMk/>
          <pc:sldMk cId="906415915" sldId="320"/>
        </pc:sldMkLst>
        <pc:spChg chg="mod">
          <ac:chgData name="Watson, Brett" userId="1c411b49-1658-49be-ba1b-d9354bcf076e" providerId="ADAL" clId="{D461368F-E8D3-452A-884B-D2EA7E3B687F}" dt="2025-05-19T16:53:56.170" v="520" actId="113"/>
          <ac:spMkLst>
            <pc:docMk/>
            <pc:sldMk cId="906415915" sldId="320"/>
            <ac:spMk id="2" creationId="{7F2B57EC-9962-4CD0-92C6-3BB3DC2723F1}"/>
          </ac:spMkLst>
        </pc:spChg>
        <pc:spChg chg="mod">
          <ac:chgData name="Watson, Brett" userId="1c411b49-1658-49be-ba1b-d9354bcf076e" providerId="ADAL" clId="{D461368F-E8D3-452A-884B-D2EA7E3B687F}" dt="2025-05-19T16:54:29.851" v="551" actId="207"/>
          <ac:spMkLst>
            <pc:docMk/>
            <pc:sldMk cId="906415915" sldId="320"/>
            <ac:spMk id="12" creationId="{B9A83827-5AE7-4DD2-BCD5-BCD3B56886C1}"/>
          </ac:spMkLst>
        </pc:spChg>
      </pc:sldChg>
      <pc:sldChg chg="modSp mod">
        <pc:chgData name="Watson, Brett" userId="1c411b49-1658-49be-ba1b-d9354bcf076e" providerId="ADAL" clId="{D461368F-E8D3-452A-884B-D2EA7E3B687F}" dt="2025-05-19T16:54:40.574" v="553" actId="207"/>
        <pc:sldMkLst>
          <pc:docMk/>
          <pc:sldMk cId="1797462685" sldId="322"/>
        </pc:sldMkLst>
        <pc:spChg chg="mod">
          <ac:chgData name="Watson, Brett" userId="1c411b49-1658-49be-ba1b-d9354bcf076e" providerId="ADAL" clId="{D461368F-E8D3-452A-884B-D2EA7E3B687F}" dt="2025-05-19T16:54:40.574" v="553" actId="207"/>
          <ac:spMkLst>
            <pc:docMk/>
            <pc:sldMk cId="1797462685" sldId="322"/>
            <ac:spMk id="2" creationId="{7F2B57EC-9962-4CD0-92C6-3BB3DC2723F1}"/>
          </ac:spMkLst>
        </pc:spChg>
      </pc:sldChg>
      <pc:sldChg chg="modSp mod">
        <pc:chgData name="Watson, Brett" userId="1c411b49-1658-49be-ba1b-d9354bcf076e" providerId="ADAL" clId="{D461368F-E8D3-452A-884B-D2EA7E3B687F}" dt="2025-05-19T16:55:11.316" v="561" actId="207"/>
        <pc:sldMkLst>
          <pc:docMk/>
          <pc:sldMk cId="3290041559" sldId="325"/>
        </pc:sldMkLst>
        <pc:spChg chg="mod">
          <ac:chgData name="Watson, Brett" userId="1c411b49-1658-49be-ba1b-d9354bcf076e" providerId="ADAL" clId="{D461368F-E8D3-452A-884B-D2EA7E3B687F}" dt="2025-05-19T16:55:11.316" v="561" actId="207"/>
          <ac:spMkLst>
            <pc:docMk/>
            <pc:sldMk cId="3290041559" sldId="325"/>
            <ac:spMk id="2" creationId="{7F2B57EC-9962-4CD0-92C6-3BB3DC2723F1}"/>
          </ac:spMkLst>
        </pc:spChg>
      </pc:sldChg>
      <pc:sldChg chg="modSp mod">
        <pc:chgData name="Watson, Brett" userId="1c411b49-1658-49be-ba1b-d9354bcf076e" providerId="ADAL" clId="{D461368F-E8D3-452A-884B-D2EA7E3B687F}" dt="2025-05-19T16:52:39.353" v="497" actId="207"/>
        <pc:sldMkLst>
          <pc:docMk/>
          <pc:sldMk cId="3425096571" sldId="327"/>
        </pc:sldMkLst>
        <pc:spChg chg="mod">
          <ac:chgData name="Watson, Brett" userId="1c411b49-1658-49be-ba1b-d9354bcf076e" providerId="ADAL" clId="{D461368F-E8D3-452A-884B-D2EA7E3B687F}" dt="2025-05-19T16:52:39.353" v="497" actId="207"/>
          <ac:spMkLst>
            <pc:docMk/>
            <pc:sldMk cId="3425096571" sldId="327"/>
            <ac:spMk id="2" creationId="{09CF1C87-B33F-417C-9004-1E86722CAE02}"/>
          </ac:spMkLst>
        </pc:spChg>
      </pc:sldChg>
      <pc:sldChg chg="modSp mod">
        <pc:chgData name="Watson, Brett" userId="1c411b49-1658-49be-ba1b-d9354bcf076e" providerId="ADAL" clId="{D461368F-E8D3-452A-884B-D2EA7E3B687F}" dt="2025-05-19T16:54:47.811" v="555" actId="113"/>
        <pc:sldMkLst>
          <pc:docMk/>
          <pc:sldMk cId="2461038096" sldId="329"/>
        </pc:sldMkLst>
        <pc:spChg chg="mod">
          <ac:chgData name="Watson, Brett" userId="1c411b49-1658-49be-ba1b-d9354bcf076e" providerId="ADAL" clId="{D461368F-E8D3-452A-884B-D2EA7E3B687F}" dt="2025-05-19T16:54:47.811" v="555" actId="113"/>
          <ac:spMkLst>
            <pc:docMk/>
            <pc:sldMk cId="2461038096" sldId="329"/>
            <ac:spMk id="2" creationId="{7F2B57EC-9962-4CD0-92C6-3BB3DC2723F1}"/>
          </ac:spMkLst>
        </pc:spChg>
      </pc:sldChg>
      <pc:sldChg chg="modSp mod">
        <pc:chgData name="Watson, Brett" userId="1c411b49-1658-49be-ba1b-d9354bcf076e" providerId="ADAL" clId="{D461368F-E8D3-452A-884B-D2EA7E3B687F}" dt="2025-05-19T16:59:17.097" v="638" actId="6549"/>
        <pc:sldMkLst>
          <pc:docMk/>
          <pc:sldMk cId="94945523" sldId="330"/>
        </pc:sldMkLst>
        <pc:spChg chg="mod">
          <ac:chgData name="Watson, Brett" userId="1c411b49-1658-49be-ba1b-d9354bcf076e" providerId="ADAL" clId="{D461368F-E8D3-452A-884B-D2EA7E3B687F}" dt="2025-05-19T16:59:17.097" v="638" actId="6549"/>
          <ac:spMkLst>
            <pc:docMk/>
            <pc:sldMk cId="94945523" sldId="330"/>
            <ac:spMk id="2" creationId="{7F2B57EC-9962-4CD0-92C6-3BB3DC2723F1}"/>
          </ac:spMkLst>
        </pc:spChg>
      </pc:sldChg>
      <pc:sldChg chg="modSp mod">
        <pc:chgData name="Watson, Brett" userId="1c411b49-1658-49be-ba1b-d9354bcf076e" providerId="ADAL" clId="{D461368F-E8D3-452A-884B-D2EA7E3B687F}" dt="2025-05-19T16:52:52.305" v="501" actId="113"/>
        <pc:sldMkLst>
          <pc:docMk/>
          <pc:sldMk cId="1642456614" sldId="331"/>
        </pc:sldMkLst>
        <pc:spChg chg="mod">
          <ac:chgData name="Watson, Brett" userId="1c411b49-1658-49be-ba1b-d9354bcf076e" providerId="ADAL" clId="{D461368F-E8D3-452A-884B-D2EA7E3B687F}" dt="2025-05-19T16:52:52.305" v="501" actId="113"/>
          <ac:spMkLst>
            <pc:docMk/>
            <pc:sldMk cId="1642456614" sldId="331"/>
            <ac:spMk id="2" creationId="{7F2B57EC-9962-4CD0-92C6-3BB3DC2723F1}"/>
          </ac:spMkLst>
        </pc:spChg>
      </pc:sldChg>
      <pc:sldChg chg="modSp mod">
        <pc:chgData name="Watson, Brett" userId="1c411b49-1658-49be-ba1b-d9354bcf076e" providerId="ADAL" clId="{D461368F-E8D3-452A-884B-D2EA7E3B687F}" dt="2025-05-19T16:54:59.102" v="559" actId="207"/>
        <pc:sldMkLst>
          <pc:docMk/>
          <pc:sldMk cId="664301353" sldId="337"/>
        </pc:sldMkLst>
        <pc:spChg chg="mod">
          <ac:chgData name="Watson, Brett" userId="1c411b49-1658-49be-ba1b-d9354bcf076e" providerId="ADAL" clId="{D461368F-E8D3-452A-884B-D2EA7E3B687F}" dt="2025-05-19T16:54:59.102" v="559" actId="207"/>
          <ac:spMkLst>
            <pc:docMk/>
            <pc:sldMk cId="664301353" sldId="337"/>
            <ac:spMk id="2" creationId="{AA734493-4963-4432-A3A1-83923A3CA2AD}"/>
          </ac:spMkLst>
        </pc:spChg>
      </pc:sldChg>
      <pc:sldChg chg="modSp mod">
        <pc:chgData name="Watson, Brett" userId="1c411b49-1658-49be-ba1b-d9354bcf076e" providerId="ADAL" clId="{D461368F-E8D3-452A-884B-D2EA7E3B687F}" dt="2025-05-19T16:56:07.967" v="577" actId="207"/>
        <pc:sldMkLst>
          <pc:docMk/>
          <pc:sldMk cId="1330301041" sldId="342"/>
        </pc:sldMkLst>
        <pc:spChg chg="mod">
          <ac:chgData name="Watson, Brett" userId="1c411b49-1658-49be-ba1b-d9354bcf076e" providerId="ADAL" clId="{D461368F-E8D3-452A-884B-D2EA7E3B687F}" dt="2025-05-19T16:56:07.967" v="577" actId="207"/>
          <ac:spMkLst>
            <pc:docMk/>
            <pc:sldMk cId="1330301041" sldId="342"/>
            <ac:spMk id="2" creationId="{09CF1C87-B33F-417C-9004-1E86722CAE02}"/>
          </ac:spMkLst>
        </pc:spChg>
      </pc:sldChg>
      <pc:sldChg chg="modSp mod">
        <pc:chgData name="Watson, Brett" userId="1c411b49-1658-49be-ba1b-d9354bcf076e" providerId="ADAL" clId="{D461368F-E8D3-452A-884B-D2EA7E3B687F}" dt="2025-05-19T16:52:18.140" v="490" actId="207"/>
        <pc:sldMkLst>
          <pc:docMk/>
          <pc:sldMk cId="731069819" sldId="344"/>
        </pc:sldMkLst>
        <pc:spChg chg="mod">
          <ac:chgData name="Watson, Brett" userId="1c411b49-1658-49be-ba1b-d9354bcf076e" providerId="ADAL" clId="{D461368F-E8D3-452A-884B-D2EA7E3B687F}" dt="2025-05-19T16:52:18.140" v="490" actId="207"/>
          <ac:spMkLst>
            <pc:docMk/>
            <pc:sldMk cId="731069819" sldId="344"/>
            <ac:spMk id="2" creationId="{09CF1C87-B33F-417C-9004-1E86722CAE02}"/>
          </ac:spMkLst>
        </pc:spChg>
        <pc:picChg chg="mod">
          <ac:chgData name="Watson, Brett" userId="1c411b49-1658-49be-ba1b-d9354bcf076e" providerId="ADAL" clId="{D461368F-E8D3-452A-884B-D2EA7E3B687F}" dt="2025-05-19T16:27:50.814" v="39" actId="1076"/>
          <ac:picMkLst>
            <pc:docMk/>
            <pc:sldMk cId="731069819" sldId="344"/>
            <ac:picMk id="5" creationId="{F07999D9-9361-4D63-8AF4-57A6CEE3EDCA}"/>
          </ac:picMkLst>
        </pc:picChg>
      </pc:sldChg>
      <pc:sldChg chg="modSp mod">
        <pc:chgData name="Watson, Brett" userId="1c411b49-1658-49be-ba1b-d9354bcf076e" providerId="ADAL" clId="{D461368F-E8D3-452A-884B-D2EA7E3B687F}" dt="2025-05-19T16:52:06.508" v="486" actId="207"/>
        <pc:sldMkLst>
          <pc:docMk/>
          <pc:sldMk cId="1979434501" sldId="345"/>
        </pc:sldMkLst>
        <pc:spChg chg="mod">
          <ac:chgData name="Watson, Brett" userId="1c411b49-1658-49be-ba1b-d9354bcf076e" providerId="ADAL" clId="{D461368F-E8D3-452A-884B-D2EA7E3B687F}" dt="2025-05-19T16:52:06.508" v="486" actId="207"/>
          <ac:spMkLst>
            <pc:docMk/>
            <pc:sldMk cId="1979434501" sldId="345"/>
            <ac:spMk id="2" creationId="{09CF1C87-B33F-417C-9004-1E86722CAE02}"/>
          </ac:spMkLst>
        </pc:spChg>
      </pc:sldChg>
      <pc:sldChg chg="modSp mod">
        <pc:chgData name="Watson, Brett" userId="1c411b49-1658-49be-ba1b-d9354bcf076e" providerId="ADAL" clId="{D461368F-E8D3-452A-884B-D2EA7E3B687F}" dt="2025-05-19T16:53:08.665" v="505" actId="113"/>
        <pc:sldMkLst>
          <pc:docMk/>
          <pc:sldMk cId="3522855198" sldId="346"/>
        </pc:sldMkLst>
        <pc:spChg chg="mod">
          <ac:chgData name="Watson, Brett" userId="1c411b49-1658-49be-ba1b-d9354bcf076e" providerId="ADAL" clId="{D461368F-E8D3-452A-884B-D2EA7E3B687F}" dt="2025-05-19T16:53:08.665" v="505" actId="113"/>
          <ac:spMkLst>
            <pc:docMk/>
            <pc:sldMk cId="3522855198" sldId="346"/>
            <ac:spMk id="2" creationId="{7F2B57EC-9962-4CD0-92C6-3BB3DC2723F1}"/>
          </ac:spMkLst>
        </pc:spChg>
      </pc:sldChg>
      <pc:sldChg chg="modSp mod">
        <pc:chgData name="Watson, Brett" userId="1c411b49-1658-49be-ba1b-d9354bcf076e" providerId="ADAL" clId="{D461368F-E8D3-452A-884B-D2EA7E3B687F}" dt="2025-05-19T16:54:53.616" v="557" actId="207"/>
        <pc:sldMkLst>
          <pc:docMk/>
          <pc:sldMk cId="225138877" sldId="347"/>
        </pc:sldMkLst>
        <pc:spChg chg="mod">
          <ac:chgData name="Watson, Brett" userId="1c411b49-1658-49be-ba1b-d9354bcf076e" providerId="ADAL" clId="{D461368F-E8D3-452A-884B-D2EA7E3B687F}" dt="2025-05-19T16:54:53.616" v="557" actId="207"/>
          <ac:spMkLst>
            <pc:docMk/>
            <pc:sldMk cId="225138877" sldId="347"/>
            <ac:spMk id="2" creationId="{4C3F9774-ECD4-7B5D-14E6-783820359197}"/>
          </ac:spMkLst>
        </pc:spChg>
        <pc:spChg chg="mod">
          <ac:chgData name="Watson, Brett" userId="1c411b49-1658-49be-ba1b-d9354bcf076e" providerId="ADAL" clId="{D461368F-E8D3-452A-884B-D2EA7E3B687F}" dt="2025-05-19T16:43:44.931" v="416" actId="20577"/>
          <ac:spMkLst>
            <pc:docMk/>
            <pc:sldMk cId="225138877" sldId="347"/>
            <ac:spMk id="3" creationId="{79C01443-F44E-677E-EE7D-7396DA75099E}"/>
          </ac:spMkLst>
        </pc:spChg>
      </pc:sldChg>
      <pc:sldChg chg="modSp mod">
        <pc:chgData name="Watson, Brett" userId="1c411b49-1658-49be-ba1b-d9354bcf076e" providerId="ADAL" clId="{D461368F-E8D3-452A-884B-D2EA7E3B687F}" dt="2025-05-19T16:55:35.069" v="567" actId="207"/>
        <pc:sldMkLst>
          <pc:docMk/>
          <pc:sldMk cId="401952974" sldId="348"/>
        </pc:sldMkLst>
        <pc:spChg chg="mod">
          <ac:chgData name="Watson, Brett" userId="1c411b49-1658-49be-ba1b-d9354bcf076e" providerId="ADAL" clId="{D461368F-E8D3-452A-884B-D2EA7E3B687F}" dt="2025-05-19T16:55:35.069" v="567" actId="207"/>
          <ac:spMkLst>
            <pc:docMk/>
            <pc:sldMk cId="401952974" sldId="348"/>
            <ac:spMk id="2" creationId="{09CF1C87-B33F-417C-9004-1E86722CAE02}"/>
          </ac:spMkLst>
        </pc:spChg>
        <pc:spChg chg="mod">
          <ac:chgData name="Watson, Brett" userId="1c411b49-1658-49be-ba1b-d9354bcf076e" providerId="ADAL" clId="{D461368F-E8D3-452A-884B-D2EA7E3B687F}" dt="2025-05-19T16:45:03.529" v="447" actId="20577"/>
          <ac:spMkLst>
            <pc:docMk/>
            <pc:sldMk cId="401952974" sldId="348"/>
            <ac:spMk id="3" creationId="{80CC7D3A-72F9-46A8-A366-BBED00DC627F}"/>
          </ac:spMkLst>
        </pc:spChg>
      </pc:sldChg>
      <pc:sldChg chg="modSp mod">
        <pc:chgData name="Watson, Brett" userId="1c411b49-1658-49be-ba1b-d9354bcf076e" providerId="ADAL" clId="{D461368F-E8D3-452A-884B-D2EA7E3B687F}" dt="2025-05-19T16:57:15.810" v="597" actId="113"/>
        <pc:sldMkLst>
          <pc:docMk/>
          <pc:sldMk cId="2506056041" sldId="351"/>
        </pc:sldMkLst>
        <pc:spChg chg="mod">
          <ac:chgData name="Watson, Brett" userId="1c411b49-1658-49be-ba1b-d9354bcf076e" providerId="ADAL" clId="{D461368F-E8D3-452A-884B-D2EA7E3B687F}" dt="2025-05-19T16:57:15.810" v="597" actId="113"/>
          <ac:spMkLst>
            <pc:docMk/>
            <pc:sldMk cId="2506056041" sldId="351"/>
            <ac:spMk id="2" creationId="{AA734493-4963-4432-A3A1-83923A3CA2AD}"/>
          </ac:spMkLst>
        </pc:spChg>
        <pc:spChg chg="mod">
          <ac:chgData name="Watson, Brett" userId="1c411b49-1658-49be-ba1b-d9354bcf076e" providerId="ADAL" clId="{D461368F-E8D3-452A-884B-D2EA7E3B687F}" dt="2025-05-19T16:48:41.456" v="474" actId="13926"/>
          <ac:spMkLst>
            <pc:docMk/>
            <pc:sldMk cId="2506056041" sldId="351"/>
            <ac:spMk id="3" creationId="{B24FE89F-A5D3-461C-95D2-1F2AE13D3F06}"/>
          </ac:spMkLst>
        </pc:spChg>
      </pc:sldChg>
      <pc:sldChg chg="modSp mod">
        <pc:chgData name="Watson, Brett" userId="1c411b49-1658-49be-ba1b-d9354bcf076e" providerId="ADAL" clId="{D461368F-E8D3-452A-884B-D2EA7E3B687F}" dt="2025-05-19T16:58:23.731" v="635" actId="20577"/>
        <pc:sldMkLst>
          <pc:docMk/>
          <pc:sldMk cId="2603575223" sldId="352"/>
        </pc:sldMkLst>
        <pc:spChg chg="mod">
          <ac:chgData name="Watson, Brett" userId="1c411b49-1658-49be-ba1b-d9354bcf076e" providerId="ADAL" clId="{D461368F-E8D3-452A-884B-D2EA7E3B687F}" dt="2025-05-19T16:58:23.731" v="635" actId="20577"/>
          <ac:spMkLst>
            <pc:docMk/>
            <pc:sldMk cId="2603575223" sldId="352"/>
            <ac:spMk id="2" creationId="{AA734493-4963-4432-A3A1-83923A3CA2AD}"/>
          </ac:spMkLst>
        </pc:spChg>
      </pc:sldChg>
      <pc:sldChg chg="modSp mod">
        <pc:chgData name="Watson, Brett" userId="1c411b49-1658-49be-ba1b-d9354bcf076e" providerId="ADAL" clId="{D461368F-E8D3-452A-884B-D2EA7E3B687F}" dt="2025-05-19T16:57:10.289" v="595" actId="113"/>
        <pc:sldMkLst>
          <pc:docMk/>
          <pc:sldMk cId="3211754498" sldId="354"/>
        </pc:sldMkLst>
        <pc:spChg chg="mod">
          <ac:chgData name="Watson, Brett" userId="1c411b49-1658-49be-ba1b-d9354bcf076e" providerId="ADAL" clId="{D461368F-E8D3-452A-884B-D2EA7E3B687F}" dt="2025-05-19T16:57:10.289" v="595" actId="113"/>
          <ac:spMkLst>
            <pc:docMk/>
            <pc:sldMk cId="3211754498" sldId="354"/>
            <ac:spMk id="2" creationId="{AA734493-4963-4432-A3A1-83923A3CA2AD}"/>
          </ac:spMkLst>
        </pc:spChg>
      </pc:sldChg>
      <pc:sldChg chg="modSp mod">
        <pc:chgData name="Watson, Brett" userId="1c411b49-1658-49be-ba1b-d9354bcf076e" providerId="ADAL" clId="{D461368F-E8D3-452A-884B-D2EA7E3B687F}" dt="2025-05-19T16:57:04.774" v="593" actId="207"/>
        <pc:sldMkLst>
          <pc:docMk/>
          <pc:sldMk cId="1765242742" sldId="356"/>
        </pc:sldMkLst>
        <pc:spChg chg="mod">
          <ac:chgData name="Watson, Brett" userId="1c411b49-1658-49be-ba1b-d9354bcf076e" providerId="ADAL" clId="{D461368F-E8D3-452A-884B-D2EA7E3B687F}" dt="2025-05-19T16:57:04.774" v="593" actId="207"/>
          <ac:spMkLst>
            <pc:docMk/>
            <pc:sldMk cId="1765242742" sldId="356"/>
            <ac:spMk id="2" creationId="{AA734493-4963-4432-A3A1-83923A3CA2AD}"/>
          </ac:spMkLst>
        </pc:spChg>
      </pc:sldChg>
      <pc:sldChg chg="modSp mod">
        <pc:chgData name="Watson, Brett" userId="1c411b49-1658-49be-ba1b-d9354bcf076e" providerId="ADAL" clId="{D461368F-E8D3-452A-884B-D2EA7E3B687F}" dt="2025-05-19T17:00:00.052" v="643" actId="113"/>
        <pc:sldMkLst>
          <pc:docMk/>
          <pc:sldMk cId="2241355503" sldId="357"/>
        </pc:sldMkLst>
        <pc:spChg chg="mod">
          <ac:chgData name="Watson, Brett" userId="1c411b49-1658-49be-ba1b-d9354bcf076e" providerId="ADAL" clId="{D461368F-E8D3-452A-884B-D2EA7E3B687F}" dt="2025-05-19T17:00:00.052" v="643" actId="113"/>
          <ac:spMkLst>
            <pc:docMk/>
            <pc:sldMk cId="2241355503" sldId="357"/>
            <ac:spMk id="2" creationId="{09CF1C87-B33F-417C-9004-1E86722CAE02}"/>
          </ac:spMkLst>
        </pc:spChg>
      </pc:sldChg>
      <pc:sldChg chg="modSp mod">
        <pc:chgData name="Watson, Brett" userId="1c411b49-1658-49be-ba1b-d9354bcf076e" providerId="ADAL" clId="{D461368F-E8D3-452A-884B-D2EA7E3B687F}" dt="2025-05-19T16:59:45.658" v="642" actId="14100"/>
        <pc:sldMkLst>
          <pc:docMk/>
          <pc:sldMk cId="1229400954" sldId="361"/>
        </pc:sldMkLst>
        <pc:spChg chg="mod">
          <ac:chgData name="Watson, Brett" userId="1c411b49-1658-49be-ba1b-d9354bcf076e" providerId="ADAL" clId="{D461368F-E8D3-452A-884B-D2EA7E3B687F}" dt="2025-05-19T16:59:45.658" v="642" actId="14100"/>
          <ac:spMkLst>
            <pc:docMk/>
            <pc:sldMk cId="1229400954" sldId="361"/>
            <ac:spMk id="2" creationId="{24ADF084-42EF-4FD6-AE65-AA5735334D5E}"/>
          </ac:spMkLst>
        </pc:spChg>
      </pc:sldChg>
      <pc:sldChg chg="modSp mod">
        <pc:chgData name="Watson, Brett" userId="1c411b49-1658-49be-ba1b-d9354bcf076e" providerId="ADAL" clId="{D461368F-E8D3-452A-884B-D2EA7E3B687F}" dt="2025-05-19T16:53:37.976" v="516" actId="113"/>
        <pc:sldMkLst>
          <pc:docMk/>
          <pc:sldMk cId="2077485112" sldId="363"/>
        </pc:sldMkLst>
        <pc:spChg chg="mod">
          <ac:chgData name="Watson, Brett" userId="1c411b49-1658-49be-ba1b-d9354bcf076e" providerId="ADAL" clId="{D461368F-E8D3-452A-884B-D2EA7E3B687F}" dt="2025-05-19T16:53:37.976" v="516" actId="113"/>
          <ac:spMkLst>
            <pc:docMk/>
            <pc:sldMk cId="2077485112" sldId="363"/>
            <ac:spMk id="2" creationId="{09CF1C87-B33F-417C-9004-1E86722CAE02}"/>
          </ac:spMkLst>
        </pc:spChg>
      </pc:sldChg>
      <pc:sldChg chg="modSp mod">
        <pc:chgData name="Watson, Brett" userId="1c411b49-1658-49be-ba1b-d9354bcf076e" providerId="ADAL" clId="{D461368F-E8D3-452A-884B-D2EA7E3B687F}" dt="2025-05-19T16:56:52.818" v="589" actId="207"/>
        <pc:sldMkLst>
          <pc:docMk/>
          <pc:sldMk cId="1130292249" sldId="364"/>
        </pc:sldMkLst>
        <pc:spChg chg="mod">
          <ac:chgData name="Watson, Brett" userId="1c411b49-1658-49be-ba1b-d9354bcf076e" providerId="ADAL" clId="{D461368F-E8D3-452A-884B-D2EA7E3B687F}" dt="2025-05-19T16:56:52.818" v="589" actId="207"/>
          <ac:spMkLst>
            <pc:docMk/>
            <pc:sldMk cId="1130292249" sldId="364"/>
            <ac:spMk id="2" creationId="{09CF1C87-B33F-417C-9004-1E86722CAE02}"/>
          </ac:spMkLst>
        </pc:spChg>
      </pc:sldChg>
      <pc:sldChg chg="modSp mod">
        <pc:chgData name="Watson, Brett" userId="1c411b49-1658-49be-ba1b-d9354bcf076e" providerId="ADAL" clId="{D461368F-E8D3-452A-884B-D2EA7E3B687F}" dt="2025-05-19T16:56:58.937" v="591" actId="113"/>
        <pc:sldMkLst>
          <pc:docMk/>
          <pc:sldMk cId="2980847014" sldId="365"/>
        </pc:sldMkLst>
        <pc:spChg chg="mod">
          <ac:chgData name="Watson, Brett" userId="1c411b49-1658-49be-ba1b-d9354bcf076e" providerId="ADAL" clId="{D461368F-E8D3-452A-884B-D2EA7E3B687F}" dt="2025-05-19T16:56:58.937" v="591" actId="113"/>
          <ac:spMkLst>
            <pc:docMk/>
            <pc:sldMk cId="2980847014" sldId="365"/>
            <ac:spMk id="2" creationId="{09CF1C87-B33F-417C-9004-1E86722CAE02}"/>
          </ac:spMkLst>
        </pc:spChg>
      </pc:sldChg>
      <pc:sldChg chg="modSp mod">
        <pc:chgData name="Watson, Brett" userId="1c411b49-1658-49be-ba1b-d9354bcf076e" providerId="ADAL" clId="{D461368F-E8D3-452A-884B-D2EA7E3B687F}" dt="2025-05-19T16:52:44.374" v="499" actId="207"/>
        <pc:sldMkLst>
          <pc:docMk/>
          <pc:sldMk cId="3831994100" sldId="366"/>
        </pc:sldMkLst>
        <pc:spChg chg="mod">
          <ac:chgData name="Watson, Brett" userId="1c411b49-1658-49be-ba1b-d9354bcf076e" providerId="ADAL" clId="{D461368F-E8D3-452A-884B-D2EA7E3B687F}" dt="2025-05-19T16:52:44.374" v="499" actId="207"/>
          <ac:spMkLst>
            <pc:docMk/>
            <pc:sldMk cId="3831994100" sldId="366"/>
            <ac:spMk id="2" creationId="{E492FCC9-CDB7-6B0B-7B2D-5002444BDCD4}"/>
          </ac:spMkLst>
        </pc:spChg>
      </pc:sldChg>
      <pc:sldChg chg="modSp mod modNotes">
        <pc:chgData name="Watson, Brett" userId="1c411b49-1658-49be-ba1b-d9354bcf076e" providerId="ADAL" clId="{D461368F-E8D3-452A-884B-D2EA7E3B687F}" dt="2025-05-19T16:52:12.992" v="488" actId="207"/>
        <pc:sldMkLst>
          <pc:docMk/>
          <pc:sldMk cId="236167427" sldId="367"/>
        </pc:sldMkLst>
        <pc:spChg chg="mod">
          <ac:chgData name="Watson, Brett" userId="1c411b49-1658-49be-ba1b-d9354bcf076e" providerId="ADAL" clId="{D461368F-E8D3-452A-884B-D2EA7E3B687F}" dt="2025-05-19T16:52:12.992" v="488" actId="207"/>
          <ac:spMkLst>
            <pc:docMk/>
            <pc:sldMk cId="236167427" sldId="367"/>
            <ac:spMk id="2" creationId="{F78A933A-1AC3-6F35-AD72-A7F9BA0B91D3}"/>
          </ac:spMkLst>
        </pc:spChg>
        <pc:spChg chg="mod">
          <ac:chgData name="Watson, Brett" userId="1c411b49-1658-49be-ba1b-d9354bcf076e" providerId="ADAL" clId="{D461368F-E8D3-452A-884B-D2EA7E3B687F}" dt="2025-05-19T16:27:27.313" v="38" actId="20577"/>
          <ac:spMkLst>
            <pc:docMk/>
            <pc:sldMk cId="236167427" sldId="367"/>
            <ac:spMk id="3" creationId="{D22FD725-26F2-1513-C9A9-E91193907AAE}"/>
          </ac:spMkLst>
        </pc:spChg>
      </pc:sldChg>
      <pc:sldChg chg="modSp mod">
        <pc:chgData name="Watson, Brett" userId="1c411b49-1658-49be-ba1b-d9354bcf076e" providerId="ADAL" clId="{D461368F-E8D3-452A-884B-D2EA7E3B687F}" dt="2025-05-19T16:57:55.855" v="613" actId="113"/>
        <pc:sldMkLst>
          <pc:docMk/>
          <pc:sldMk cId="3884726789" sldId="368"/>
        </pc:sldMkLst>
        <pc:spChg chg="mod">
          <ac:chgData name="Watson, Brett" userId="1c411b49-1658-49be-ba1b-d9354bcf076e" providerId="ADAL" clId="{D461368F-E8D3-452A-884B-D2EA7E3B687F}" dt="2025-05-19T16:57:55.855" v="613" actId="113"/>
          <ac:spMkLst>
            <pc:docMk/>
            <pc:sldMk cId="3884726789" sldId="368"/>
            <ac:spMk id="2" creationId="{11AD7E62-868C-1390-DCEF-DA4DD4BA57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54CD6-2D0B-46AC-88CA-1B174B8A6101}" type="datetimeFigureOut">
              <a:rPr lang="en-US" smtClean="0"/>
              <a:pPr/>
              <a:t>5/24/2025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BFF46-24A6-4D9D-8FFF-21174D57F5E1}" type="slidenum">
              <a:rPr lang="en-US" smtClean="0"/>
              <a:pPr/>
              <a:t>‹#›</a:t>
            </a:fld>
            <a:endParaRPr lang="en-US"/>
          </a:p>
        </p:txBody>
      </p:sp>
    </p:spTree>
    <p:extLst>
      <p:ext uri="{BB962C8B-B14F-4D97-AF65-F5344CB8AC3E}">
        <p14:creationId xmlns:p14="http://schemas.microsoft.com/office/powerpoint/2010/main" xmlns="" val="19557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1</a:t>
            </a:fld>
            <a:endParaRPr lang="en-US" dirty="0"/>
          </a:p>
        </p:txBody>
      </p:sp>
    </p:spTree>
    <p:extLst>
      <p:ext uri="{BB962C8B-B14F-4D97-AF65-F5344CB8AC3E}">
        <p14:creationId xmlns:p14="http://schemas.microsoft.com/office/powerpoint/2010/main" xmlns="" val="400038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10</a:t>
            </a:fld>
            <a:endParaRPr lang="en-US"/>
          </a:p>
        </p:txBody>
      </p:sp>
    </p:spTree>
    <p:extLst>
      <p:ext uri="{BB962C8B-B14F-4D97-AF65-F5344CB8AC3E}">
        <p14:creationId xmlns:p14="http://schemas.microsoft.com/office/powerpoint/2010/main" xmlns="" val="31942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11</a:t>
            </a:fld>
            <a:endParaRPr lang="en-US"/>
          </a:p>
        </p:txBody>
      </p:sp>
    </p:spTree>
    <p:extLst>
      <p:ext uri="{BB962C8B-B14F-4D97-AF65-F5344CB8AC3E}">
        <p14:creationId xmlns:p14="http://schemas.microsoft.com/office/powerpoint/2010/main" xmlns="" val="298138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12</a:t>
            </a:fld>
            <a:endParaRPr lang="en-US"/>
          </a:p>
        </p:txBody>
      </p:sp>
    </p:spTree>
    <p:extLst>
      <p:ext uri="{BB962C8B-B14F-4D97-AF65-F5344CB8AC3E}">
        <p14:creationId xmlns:p14="http://schemas.microsoft.com/office/powerpoint/2010/main" xmlns="" val="265547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09561F-C09F-A964-32FE-76EC4D94E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00CAD67-548A-A779-1E44-FC0ACEE8D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4DE816A-BD7F-5CE2-F08A-2E61F39338F6}"/>
              </a:ext>
            </a:extLst>
          </p:cNvPr>
          <p:cNvSpPr>
            <a:spLocks noGrp="1"/>
          </p:cNvSpPr>
          <p:nvPr>
            <p:ph type="body" idx="1"/>
          </p:nvPr>
        </p:nvSpPr>
        <p:spPr>
          <a:xfrm>
            <a:off x="685800" y="4400550"/>
            <a:ext cx="5486400" cy="3600450"/>
          </a:xfrm>
        </p:spPr>
        <p:txBody>
          <a:bodyPr/>
          <a:lstStyle/>
          <a:p>
            <a:r>
              <a:rPr lang="en-US" dirty="0"/>
              <a:t>Next Slide is . . . </a:t>
            </a:r>
          </a:p>
        </p:txBody>
      </p:sp>
      <p:sp>
        <p:nvSpPr>
          <p:cNvPr id="4" name="Slide Number Placeholder 3">
            <a:extLst>
              <a:ext uri="{FF2B5EF4-FFF2-40B4-BE49-F238E27FC236}">
                <a16:creationId xmlns:a16="http://schemas.microsoft.com/office/drawing/2014/main" xmlns="" id="{202BB984-C752-6213-7C40-FFA7E4B535DF}"/>
              </a:ext>
            </a:extLst>
          </p:cNvPr>
          <p:cNvSpPr>
            <a:spLocks noGrp="1"/>
          </p:cNvSpPr>
          <p:nvPr>
            <p:ph type="sldNum" sz="quarter" idx="5"/>
          </p:nvPr>
        </p:nvSpPr>
        <p:spPr/>
        <p:txBody>
          <a:bodyPr/>
          <a:lstStyle/>
          <a:p>
            <a:fld id="{48BBFF46-24A6-4D9D-8FFF-21174D57F5E1}" type="slidenum">
              <a:rPr lang="en-US" smtClean="0"/>
              <a:pPr/>
              <a:t>13</a:t>
            </a:fld>
            <a:endParaRPr lang="en-US"/>
          </a:p>
        </p:txBody>
      </p:sp>
    </p:spTree>
    <p:extLst>
      <p:ext uri="{BB962C8B-B14F-4D97-AF65-F5344CB8AC3E}">
        <p14:creationId xmlns:p14="http://schemas.microsoft.com/office/powerpoint/2010/main" xmlns="" val="165903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14</a:t>
            </a:fld>
            <a:endParaRPr lang="en-US"/>
          </a:p>
        </p:txBody>
      </p:sp>
    </p:spTree>
    <p:extLst>
      <p:ext uri="{BB962C8B-B14F-4D97-AF65-F5344CB8AC3E}">
        <p14:creationId xmlns:p14="http://schemas.microsoft.com/office/powerpoint/2010/main" xmlns="" val="238464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15</a:t>
            </a:fld>
            <a:endParaRPr lang="en-US"/>
          </a:p>
        </p:txBody>
      </p:sp>
    </p:spTree>
    <p:extLst>
      <p:ext uri="{BB962C8B-B14F-4D97-AF65-F5344CB8AC3E}">
        <p14:creationId xmlns:p14="http://schemas.microsoft.com/office/powerpoint/2010/main" xmlns="" val="118728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16</a:t>
            </a:fld>
            <a:endParaRPr lang="en-US"/>
          </a:p>
        </p:txBody>
      </p:sp>
    </p:spTree>
    <p:extLst>
      <p:ext uri="{BB962C8B-B14F-4D97-AF65-F5344CB8AC3E}">
        <p14:creationId xmlns:p14="http://schemas.microsoft.com/office/powerpoint/2010/main" xmlns="" val="185592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8BBFF46-24A6-4D9D-8FFF-21174D57F5E1}" type="slidenum">
              <a:rPr lang="en-US" smtClean="0"/>
              <a:pPr/>
              <a:t>17</a:t>
            </a:fld>
            <a:endParaRPr lang="en-US"/>
          </a:p>
        </p:txBody>
      </p:sp>
      <p:sp>
        <p:nvSpPr>
          <p:cNvPr id="6" name="Notes Placeholder 2">
            <a:extLst>
              <a:ext uri="{FF2B5EF4-FFF2-40B4-BE49-F238E27FC236}">
                <a16:creationId xmlns:a16="http://schemas.microsoft.com/office/drawing/2014/main" xmlns="" id="{B485EE27-D21C-4E28-AA41-FCB563880C5A}"/>
              </a:ext>
            </a:extLst>
          </p:cNvPr>
          <p:cNvSpPr>
            <a:spLocks noGrp="1"/>
          </p:cNvSpPr>
          <p:nvPr>
            <p:ph type="body" idx="1"/>
          </p:nvPr>
        </p:nvSpPr>
        <p:spPr>
          <a:xfrm>
            <a:off x="685800" y="4400550"/>
            <a:ext cx="5486400" cy="3600450"/>
          </a:xfrm>
        </p:spPr>
        <p:txBody>
          <a:bodyPr/>
          <a:lstStyle/>
          <a:p>
            <a:r>
              <a:rPr lang="en-US" dirty="0"/>
              <a:t>Next Slide is . . . </a:t>
            </a:r>
          </a:p>
          <a:p>
            <a:endParaRPr lang="en-US" dirty="0"/>
          </a:p>
        </p:txBody>
      </p:sp>
    </p:spTree>
    <p:extLst>
      <p:ext uri="{BB962C8B-B14F-4D97-AF65-F5344CB8AC3E}">
        <p14:creationId xmlns:p14="http://schemas.microsoft.com/office/powerpoint/2010/main" xmlns="" val="306077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8BBFF46-24A6-4D9D-8FFF-21174D57F5E1}" type="slidenum">
              <a:rPr lang="en-US" smtClean="0"/>
              <a:pPr/>
              <a:t>18</a:t>
            </a:fld>
            <a:endParaRPr lang="en-US"/>
          </a:p>
        </p:txBody>
      </p:sp>
      <p:sp>
        <p:nvSpPr>
          <p:cNvPr id="6" name="Notes Placeholder 2">
            <a:extLst>
              <a:ext uri="{FF2B5EF4-FFF2-40B4-BE49-F238E27FC236}">
                <a16:creationId xmlns:a16="http://schemas.microsoft.com/office/drawing/2014/main" xmlns="" id="{B485EE27-D21C-4E28-AA41-FCB563880C5A}"/>
              </a:ext>
            </a:extLst>
          </p:cNvPr>
          <p:cNvSpPr>
            <a:spLocks noGrp="1"/>
          </p:cNvSpPr>
          <p:nvPr>
            <p:ph type="body" idx="1"/>
          </p:nvPr>
        </p:nvSpPr>
        <p:spPr>
          <a:xfrm>
            <a:off x="685800" y="4400550"/>
            <a:ext cx="5486400" cy="3600450"/>
          </a:xfrm>
        </p:spPr>
        <p:txBody>
          <a:bodyPr/>
          <a:lstStyle/>
          <a:p>
            <a:r>
              <a:rPr lang="en-US" dirty="0"/>
              <a:t>Next Slide is . . . </a:t>
            </a:r>
          </a:p>
          <a:p>
            <a:endParaRPr lang="en-US" dirty="0"/>
          </a:p>
        </p:txBody>
      </p:sp>
    </p:spTree>
    <p:extLst>
      <p:ext uri="{BB962C8B-B14F-4D97-AF65-F5344CB8AC3E}">
        <p14:creationId xmlns:p14="http://schemas.microsoft.com/office/powerpoint/2010/main" xmlns="" val="1221053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19</a:t>
            </a:fld>
            <a:endParaRPr lang="en-US"/>
          </a:p>
        </p:txBody>
      </p:sp>
    </p:spTree>
    <p:extLst>
      <p:ext uri="{BB962C8B-B14F-4D97-AF65-F5344CB8AC3E}">
        <p14:creationId xmlns:p14="http://schemas.microsoft.com/office/powerpoint/2010/main" xmlns="" val="304814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2</a:t>
            </a:fld>
            <a:endParaRPr lang="en-US"/>
          </a:p>
        </p:txBody>
      </p:sp>
    </p:spTree>
    <p:extLst>
      <p:ext uri="{BB962C8B-B14F-4D97-AF65-F5344CB8AC3E}">
        <p14:creationId xmlns:p14="http://schemas.microsoft.com/office/powerpoint/2010/main" xmlns="" val="2175685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20</a:t>
            </a:fld>
            <a:endParaRPr lang="en-US"/>
          </a:p>
        </p:txBody>
      </p:sp>
    </p:spTree>
    <p:extLst>
      <p:ext uri="{BB962C8B-B14F-4D97-AF65-F5344CB8AC3E}">
        <p14:creationId xmlns:p14="http://schemas.microsoft.com/office/powerpoint/2010/main" xmlns="" val="71889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21</a:t>
            </a:fld>
            <a:endParaRPr lang="en-US"/>
          </a:p>
        </p:txBody>
      </p:sp>
    </p:spTree>
    <p:extLst>
      <p:ext uri="{BB962C8B-B14F-4D97-AF65-F5344CB8AC3E}">
        <p14:creationId xmlns:p14="http://schemas.microsoft.com/office/powerpoint/2010/main" xmlns="" val="1783636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22</a:t>
            </a:fld>
            <a:endParaRPr lang="en-US"/>
          </a:p>
        </p:txBody>
      </p:sp>
    </p:spTree>
    <p:extLst>
      <p:ext uri="{BB962C8B-B14F-4D97-AF65-F5344CB8AC3E}">
        <p14:creationId xmlns:p14="http://schemas.microsoft.com/office/powerpoint/2010/main" xmlns="" val="1441190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23</a:t>
            </a:fld>
            <a:endParaRPr lang="en-US"/>
          </a:p>
        </p:txBody>
      </p:sp>
    </p:spTree>
    <p:extLst>
      <p:ext uri="{BB962C8B-B14F-4D97-AF65-F5344CB8AC3E}">
        <p14:creationId xmlns:p14="http://schemas.microsoft.com/office/powerpoint/2010/main" xmlns="" val="6761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24</a:t>
            </a:fld>
            <a:endParaRPr lang="en-US"/>
          </a:p>
        </p:txBody>
      </p:sp>
    </p:spTree>
    <p:extLst>
      <p:ext uri="{BB962C8B-B14F-4D97-AF65-F5344CB8AC3E}">
        <p14:creationId xmlns:p14="http://schemas.microsoft.com/office/powerpoint/2010/main" xmlns="" val="167842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25</a:t>
            </a:fld>
            <a:endParaRPr lang="en-US"/>
          </a:p>
        </p:txBody>
      </p:sp>
    </p:spTree>
    <p:extLst>
      <p:ext uri="{BB962C8B-B14F-4D97-AF65-F5344CB8AC3E}">
        <p14:creationId xmlns:p14="http://schemas.microsoft.com/office/powerpoint/2010/main" xmlns="" val="223246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26</a:t>
            </a:fld>
            <a:endParaRPr lang="en-US"/>
          </a:p>
        </p:txBody>
      </p:sp>
    </p:spTree>
    <p:extLst>
      <p:ext uri="{BB962C8B-B14F-4D97-AF65-F5344CB8AC3E}">
        <p14:creationId xmlns:p14="http://schemas.microsoft.com/office/powerpoint/2010/main" xmlns="" val="3980575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27</a:t>
            </a:fld>
            <a:endParaRPr lang="en-US"/>
          </a:p>
        </p:txBody>
      </p:sp>
    </p:spTree>
    <p:extLst>
      <p:ext uri="{BB962C8B-B14F-4D97-AF65-F5344CB8AC3E}">
        <p14:creationId xmlns:p14="http://schemas.microsoft.com/office/powerpoint/2010/main" xmlns="" val="196767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28</a:t>
            </a:fld>
            <a:endParaRPr lang="en-US"/>
          </a:p>
        </p:txBody>
      </p:sp>
    </p:spTree>
    <p:extLst>
      <p:ext uri="{BB962C8B-B14F-4D97-AF65-F5344CB8AC3E}">
        <p14:creationId xmlns:p14="http://schemas.microsoft.com/office/powerpoint/2010/main" xmlns="" val="384906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29</a:t>
            </a:fld>
            <a:endParaRPr lang="en-US"/>
          </a:p>
        </p:txBody>
      </p:sp>
    </p:spTree>
    <p:extLst>
      <p:ext uri="{BB962C8B-B14F-4D97-AF65-F5344CB8AC3E}">
        <p14:creationId xmlns:p14="http://schemas.microsoft.com/office/powerpoint/2010/main" xmlns="" val="86441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If in doubt, ask Tournament staff or Umpire.</a:t>
            </a:r>
          </a:p>
          <a:p>
            <a:endParaRPr lang="en-US" dirty="0"/>
          </a:p>
          <a:p>
            <a:r>
              <a:rPr lang="en-US" dirty="0"/>
              <a:t>Better safe than sorry.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a:t>
            </a:fld>
            <a:endParaRPr lang="en-US"/>
          </a:p>
        </p:txBody>
      </p:sp>
    </p:spTree>
    <p:extLst>
      <p:ext uri="{BB962C8B-B14F-4D97-AF65-F5344CB8AC3E}">
        <p14:creationId xmlns:p14="http://schemas.microsoft.com/office/powerpoint/2010/main" xmlns="" val="358292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30</a:t>
            </a:fld>
            <a:endParaRPr lang="en-US"/>
          </a:p>
        </p:txBody>
      </p:sp>
    </p:spTree>
    <p:extLst>
      <p:ext uri="{BB962C8B-B14F-4D97-AF65-F5344CB8AC3E}">
        <p14:creationId xmlns:p14="http://schemas.microsoft.com/office/powerpoint/2010/main" xmlns="" val="1101327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31</a:t>
            </a:fld>
            <a:endParaRPr lang="en-US"/>
          </a:p>
        </p:txBody>
      </p:sp>
    </p:spTree>
    <p:extLst>
      <p:ext uri="{BB962C8B-B14F-4D97-AF65-F5344CB8AC3E}">
        <p14:creationId xmlns:p14="http://schemas.microsoft.com/office/powerpoint/2010/main" xmlns="" val="2428912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32</a:t>
            </a:fld>
            <a:endParaRPr lang="en-US"/>
          </a:p>
        </p:txBody>
      </p:sp>
    </p:spTree>
    <p:extLst>
      <p:ext uri="{BB962C8B-B14F-4D97-AF65-F5344CB8AC3E}">
        <p14:creationId xmlns:p14="http://schemas.microsoft.com/office/powerpoint/2010/main" xmlns="" val="240961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33</a:t>
            </a:fld>
            <a:endParaRPr lang="en-US"/>
          </a:p>
        </p:txBody>
      </p:sp>
    </p:spTree>
    <p:extLst>
      <p:ext uri="{BB962C8B-B14F-4D97-AF65-F5344CB8AC3E}">
        <p14:creationId xmlns:p14="http://schemas.microsoft.com/office/powerpoint/2010/main" xmlns="" val="3389048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34</a:t>
            </a:fld>
            <a:endParaRPr lang="en-US"/>
          </a:p>
        </p:txBody>
      </p:sp>
    </p:spTree>
    <p:extLst>
      <p:ext uri="{BB962C8B-B14F-4D97-AF65-F5344CB8AC3E}">
        <p14:creationId xmlns:p14="http://schemas.microsoft.com/office/powerpoint/2010/main" xmlns="" val="2492416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35</a:t>
            </a:fld>
            <a:endParaRPr lang="en-US"/>
          </a:p>
        </p:txBody>
      </p:sp>
    </p:spTree>
    <p:extLst>
      <p:ext uri="{BB962C8B-B14F-4D97-AF65-F5344CB8AC3E}">
        <p14:creationId xmlns:p14="http://schemas.microsoft.com/office/powerpoint/2010/main" xmlns="" val="1468263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36</a:t>
            </a:fld>
            <a:endParaRPr lang="en-US"/>
          </a:p>
        </p:txBody>
      </p:sp>
    </p:spTree>
    <p:extLst>
      <p:ext uri="{BB962C8B-B14F-4D97-AF65-F5344CB8AC3E}">
        <p14:creationId xmlns:p14="http://schemas.microsoft.com/office/powerpoint/2010/main" xmlns="" val="1711101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37</a:t>
            </a:fld>
            <a:endParaRPr lang="en-US"/>
          </a:p>
        </p:txBody>
      </p:sp>
    </p:spTree>
    <p:extLst>
      <p:ext uri="{BB962C8B-B14F-4D97-AF65-F5344CB8AC3E}">
        <p14:creationId xmlns:p14="http://schemas.microsoft.com/office/powerpoint/2010/main" xmlns="" val="389748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38</a:t>
            </a:fld>
            <a:endParaRPr lang="en-US"/>
          </a:p>
        </p:txBody>
      </p:sp>
    </p:spTree>
    <p:extLst>
      <p:ext uri="{BB962C8B-B14F-4D97-AF65-F5344CB8AC3E}">
        <p14:creationId xmlns:p14="http://schemas.microsoft.com/office/powerpoint/2010/main" xmlns="" val="2243592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39</a:t>
            </a:fld>
            <a:endParaRPr lang="en-US"/>
          </a:p>
        </p:txBody>
      </p:sp>
    </p:spTree>
    <p:extLst>
      <p:ext uri="{BB962C8B-B14F-4D97-AF65-F5344CB8AC3E}">
        <p14:creationId xmlns:p14="http://schemas.microsoft.com/office/powerpoint/2010/main" xmlns="" val="31439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4</a:t>
            </a:fld>
            <a:endParaRPr lang="en-US"/>
          </a:p>
        </p:txBody>
      </p:sp>
    </p:spTree>
    <p:extLst>
      <p:ext uri="{BB962C8B-B14F-4D97-AF65-F5344CB8AC3E}">
        <p14:creationId xmlns:p14="http://schemas.microsoft.com/office/powerpoint/2010/main" xmlns="" val="33476600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40</a:t>
            </a:fld>
            <a:endParaRPr lang="en-US"/>
          </a:p>
        </p:txBody>
      </p:sp>
    </p:spTree>
    <p:extLst>
      <p:ext uri="{BB962C8B-B14F-4D97-AF65-F5344CB8AC3E}">
        <p14:creationId xmlns:p14="http://schemas.microsoft.com/office/powerpoint/2010/main" xmlns="" val="3147727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41</a:t>
            </a:fld>
            <a:endParaRPr lang="en-US"/>
          </a:p>
        </p:txBody>
      </p:sp>
    </p:spTree>
    <p:extLst>
      <p:ext uri="{BB962C8B-B14F-4D97-AF65-F5344CB8AC3E}">
        <p14:creationId xmlns:p14="http://schemas.microsoft.com/office/powerpoint/2010/main" xmlns="" val="4213158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42</a:t>
            </a:fld>
            <a:endParaRPr lang="en-US"/>
          </a:p>
        </p:txBody>
      </p:sp>
    </p:spTree>
    <p:extLst>
      <p:ext uri="{BB962C8B-B14F-4D97-AF65-F5344CB8AC3E}">
        <p14:creationId xmlns:p14="http://schemas.microsoft.com/office/powerpoint/2010/main" xmlns="" val="957019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43</a:t>
            </a:fld>
            <a:endParaRPr lang="en-US"/>
          </a:p>
        </p:txBody>
      </p:sp>
    </p:spTree>
    <p:extLst>
      <p:ext uri="{BB962C8B-B14F-4D97-AF65-F5344CB8AC3E}">
        <p14:creationId xmlns:p14="http://schemas.microsoft.com/office/powerpoint/2010/main" xmlns="" val="2031530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44</a:t>
            </a:fld>
            <a:endParaRPr lang="en-US"/>
          </a:p>
        </p:txBody>
      </p:sp>
    </p:spTree>
    <p:extLst>
      <p:ext uri="{BB962C8B-B14F-4D97-AF65-F5344CB8AC3E}">
        <p14:creationId xmlns:p14="http://schemas.microsoft.com/office/powerpoint/2010/main" xmlns="" val="2126578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45</a:t>
            </a:fld>
            <a:endParaRPr lang="en-US"/>
          </a:p>
        </p:txBody>
      </p:sp>
    </p:spTree>
    <p:extLst>
      <p:ext uri="{BB962C8B-B14F-4D97-AF65-F5344CB8AC3E}">
        <p14:creationId xmlns:p14="http://schemas.microsoft.com/office/powerpoint/2010/main" xmlns="" val="2334975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46</a:t>
            </a:fld>
            <a:endParaRPr lang="en-US"/>
          </a:p>
        </p:txBody>
      </p:sp>
    </p:spTree>
    <p:extLst>
      <p:ext uri="{BB962C8B-B14F-4D97-AF65-F5344CB8AC3E}">
        <p14:creationId xmlns:p14="http://schemas.microsoft.com/office/powerpoint/2010/main" xmlns="" val="2288291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47</a:t>
            </a:fld>
            <a:endParaRPr lang="en-US"/>
          </a:p>
        </p:txBody>
      </p:sp>
    </p:spTree>
    <p:extLst>
      <p:ext uri="{BB962C8B-B14F-4D97-AF65-F5344CB8AC3E}">
        <p14:creationId xmlns:p14="http://schemas.microsoft.com/office/powerpoint/2010/main" xmlns="" val="178410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48</a:t>
            </a:fld>
            <a:endParaRPr lang="en-US"/>
          </a:p>
        </p:txBody>
      </p:sp>
    </p:spTree>
    <p:extLst>
      <p:ext uri="{BB962C8B-B14F-4D97-AF65-F5344CB8AC3E}">
        <p14:creationId xmlns:p14="http://schemas.microsoft.com/office/powerpoint/2010/main" xmlns="" val="413689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49</a:t>
            </a:fld>
            <a:endParaRPr lang="en-US"/>
          </a:p>
        </p:txBody>
      </p:sp>
    </p:spTree>
    <p:extLst>
      <p:ext uri="{BB962C8B-B14F-4D97-AF65-F5344CB8AC3E}">
        <p14:creationId xmlns:p14="http://schemas.microsoft.com/office/powerpoint/2010/main" xmlns="" val="313868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Pine tar can be cleaned off. </a:t>
            </a:r>
          </a:p>
        </p:txBody>
      </p:sp>
      <p:sp>
        <p:nvSpPr>
          <p:cNvPr id="4" name="Slide Number Placeholder 3"/>
          <p:cNvSpPr>
            <a:spLocks noGrp="1"/>
          </p:cNvSpPr>
          <p:nvPr>
            <p:ph type="sldNum" sz="quarter" idx="5"/>
          </p:nvPr>
        </p:nvSpPr>
        <p:spPr/>
        <p:txBody>
          <a:bodyPr/>
          <a:lstStyle/>
          <a:p>
            <a:fld id="{48BBFF46-24A6-4D9D-8FFF-21174D57F5E1}" type="slidenum">
              <a:rPr lang="en-US" smtClean="0"/>
              <a:pPr/>
              <a:t>5</a:t>
            </a:fld>
            <a:endParaRPr lang="en-US"/>
          </a:p>
        </p:txBody>
      </p:sp>
    </p:spTree>
    <p:extLst>
      <p:ext uri="{BB962C8B-B14F-4D97-AF65-F5344CB8AC3E}">
        <p14:creationId xmlns:p14="http://schemas.microsoft.com/office/powerpoint/2010/main" xmlns="" val="172997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50</a:t>
            </a:fld>
            <a:endParaRPr lang="en-US"/>
          </a:p>
        </p:txBody>
      </p:sp>
    </p:spTree>
    <p:extLst>
      <p:ext uri="{BB962C8B-B14F-4D97-AF65-F5344CB8AC3E}">
        <p14:creationId xmlns:p14="http://schemas.microsoft.com/office/powerpoint/2010/main" xmlns="" val="1688942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51</a:t>
            </a:fld>
            <a:endParaRPr lang="en-US"/>
          </a:p>
        </p:txBody>
      </p:sp>
    </p:spTree>
    <p:extLst>
      <p:ext uri="{BB962C8B-B14F-4D97-AF65-F5344CB8AC3E}">
        <p14:creationId xmlns:p14="http://schemas.microsoft.com/office/powerpoint/2010/main" xmlns="" val="2095342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52</a:t>
            </a:fld>
            <a:endParaRPr lang="en-US"/>
          </a:p>
        </p:txBody>
      </p:sp>
    </p:spTree>
    <p:extLst>
      <p:ext uri="{BB962C8B-B14F-4D97-AF65-F5344CB8AC3E}">
        <p14:creationId xmlns:p14="http://schemas.microsoft.com/office/powerpoint/2010/main" xmlns="" val="4182026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53</a:t>
            </a:fld>
            <a:endParaRPr lang="en-US"/>
          </a:p>
        </p:txBody>
      </p:sp>
    </p:spTree>
    <p:extLst>
      <p:ext uri="{BB962C8B-B14F-4D97-AF65-F5344CB8AC3E}">
        <p14:creationId xmlns:p14="http://schemas.microsoft.com/office/powerpoint/2010/main" xmlns="" val="2808871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7B1E37-37AA-D22A-0FE1-8B92F4C9A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3463770-7C02-54BC-2E6E-E09BBC2EA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9AFC674-04F0-808B-7670-B4CDA44198E4}"/>
              </a:ext>
            </a:extLst>
          </p:cNvPr>
          <p:cNvSpPr>
            <a:spLocks noGrp="1"/>
          </p:cNvSpPr>
          <p:nvPr>
            <p:ph type="body" idx="1"/>
          </p:nvPr>
        </p:nvSpPr>
        <p:spPr/>
        <p:txBody>
          <a:bodyPr/>
          <a:lstStyle/>
          <a:p>
            <a:r>
              <a:rPr lang="en-US" dirty="0"/>
              <a:t>Next Slide is . . . </a:t>
            </a:r>
          </a:p>
          <a:p>
            <a:endParaRPr lang="en-US" dirty="0"/>
          </a:p>
        </p:txBody>
      </p:sp>
      <p:sp>
        <p:nvSpPr>
          <p:cNvPr id="4" name="Slide Number Placeholder 3">
            <a:extLst>
              <a:ext uri="{FF2B5EF4-FFF2-40B4-BE49-F238E27FC236}">
                <a16:creationId xmlns:a16="http://schemas.microsoft.com/office/drawing/2014/main" xmlns="" id="{44F0804E-595E-E3C0-6201-DC084852315E}"/>
              </a:ext>
            </a:extLst>
          </p:cNvPr>
          <p:cNvSpPr>
            <a:spLocks noGrp="1"/>
          </p:cNvSpPr>
          <p:nvPr>
            <p:ph type="sldNum" sz="quarter" idx="5"/>
          </p:nvPr>
        </p:nvSpPr>
        <p:spPr/>
        <p:txBody>
          <a:bodyPr/>
          <a:lstStyle/>
          <a:p>
            <a:fld id="{48BBFF46-24A6-4D9D-8FFF-21174D57F5E1}" type="slidenum">
              <a:rPr lang="en-US" smtClean="0"/>
              <a:pPr/>
              <a:t>54</a:t>
            </a:fld>
            <a:endParaRPr lang="en-US"/>
          </a:p>
        </p:txBody>
      </p:sp>
    </p:spTree>
    <p:extLst>
      <p:ext uri="{BB962C8B-B14F-4D97-AF65-F5344CB8AC3E}">
        <p14:creationId xmlns:p14="http://schemas.microsoft.com/office/powerpoint/2010/main" xmlns="" val="3020915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is . . . </a:t>
            </a:r>
          </a:p>
          <a:p>
            <a:endParaRPr lang="en-US" dirty="0"/>
          </a:p>
        </p:txBody>
      </p:sp>
      <p:sp>
        <p:nvSpPr>
          <p:cNvPr id="4" name="Slide Number Placeholder 3"/>
          <p:cNvSpPr>
            <a:spLocks noGrp="1"/>
          </p:cNvSpPr>
          <p:nvPr>
            <p:ph type="sldNum" sz="quarter" idx="5"/>
          </p:nvPr>
        </p:nvSpPr>
        <p:spPr/>
        <p:txBody>
          <a:bodyPr/>
          <a:lstStyle/>
          <a:p>
            <a:fld id="{48BBFF46-24A6-4D9D-8FFF-21174D57F5E1}" type="slidenum">
              <a:rPr lang="en-US" smtClean="0"/>
              <a:pPr/>
              <a:t>55</a:t>
            </a:fld>
            <a:endParaRPr lang="en-US"/>
          </a:p>
        </p:txBody>
      </p:sp>
    </p:spTree>
    <p:extLst>
      <p:ext uri="{BB962C8B-B14F-4D97-AF65-F5344CB8AC3E}">
        <p14:creationId xmlns:p14="http://schemas.microsoft.com/office/powerpoint/2010/main" xmlns="" val="2445613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BBFF46-24A6-4D9D-8FFF-21174D57F5E1}" type="slidenum">
              <a:rPr lang="en-US" smtClean="0"/>
              <a:pPr/>
              <a:t>56</a:t>
            </a:fld>
            <a:endParaRPr lang="en-US"/>
          </a:p>
        </p:txBody>
      </p:sp>
    </p:spTree>
    <p:extLst>
      <p:ext uri="{BB962C8B-B14F-4D97-AF65-F5344CB8AC3E}">
        <p14:creationId xmlns:p14="http://schemas.microsoft.com/office/powerpoint/2010/main" xmlns="" val="15535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6</a:t>
            </a:fld>
            <a:endParaRPr lang="en-US"/>
          </a:p>
        </p:txBody>
      </p:sp>
    </p:spTree>
    <p:extLst>
      <p:ext uri="{BB962C8B-B14F-4D97-AF65-F5344CB8AC3E}">
        <p14:creationId xmlns:p14="http://schemas.microsoft.com/office/powerpoint/2010/main" xmlns="" val="324130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7</a:t>
            </a:fld>
            <a:endParaRPr lang="en-US"/>
          </a:p>
        </p:txBody>
      </p:sp>
    </p:spTree>
    <p:extLst>
      <p:ext uri="{BB962C8B-B14F-4D97-AF65-F5344CB8AC3E}">
        <p14:creationId xmlns:p14="http://schemas.microsoft.com/office/powerpoint/2010/main" xmlns="" val="316944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Players may be asked to tuck into Jersey.</a:t>
            </a:r>
          </a:p>
        </p:txBody>
      </p:sp>
      <p:sp>
        <p:nvSpPr>
          <p:cNvPr id="4" name="Slide Number Placeholder 3"/>
          <p:cNvSpPr>
            <a:spLocks noGrp="1"/>
          </p:cNvSpPr>
          <p:nvPr>
            <p:ph type="sldNum" sz="quarter" idx="5"/>
          </p:nvPr>
        </p:nvSpPr>
        <p:spPr/>
        <p:txBody>
          <a:bodyPr/>
          <a:lstStyle/>
          <a:p>
            <a:fld id="{48BBFF46-24A6-4D9D-8FFF-21174D57F5E1}" type="slidenum">
              <a:rPr lang="en-US" smtClean="0"/>
              <a:pPr/>
              <a:t>8</a:t>
            </a:fld>
            <a:endParaRPr lang="en-US"/>
          </a:p>
        </p:txBody>
      </p:sp>
    </p:spTree>
    <p:extLst>
      <p:ext uri="{BB962C8B-B14F-4D97-AF65-F5344CB8AC3E}">
        <p14:creationId xmlns:p14="http://schemas.microsoft.com/office/powerpoint/2010/main" xmlns="" val="128829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Next Slide is . . . </a:t>
            </a:r>
          </a:p>
        </p:txBody>
      </p:sp>
      <p:sp>
        <p:nvSpPr>
          <p:cNvPr id="4" name="Slide Number Placeholder 3"/>
          <p:cNvSpPr>
            <a:spLocks noGrp="1"/>
          </p:cNvSpPr>
          <p:nvPr>
            <p:ph type="sldNum" sz="quarter" idx="5"/>
          </p:nvPr>
        </p:nvSpPr>
        <p:spPr/>
        <p:txBody>
          <a:bodyPr/>
          <a:lstStyle/>
          <a:p>
            <a:fld id="{48BBFF46-24A6-4D9D-8FFF-21174D57F5E1}" type="slidenum">
              <a:rPr lang="en-US" smtClean="0"/>
              <a:pPr/>
              <a:t>9</a:t>
            </a:fld>
            <a:endParaRPr lang="en-US"/>
          </a:p>
        </p:txBody>
      </p:sp>
    </p:spTree>
    <p:extLst>
      <p:ext uri="{BB962C8B-B14F-4D97-AF65-F5344CB8AC3E}">
        <p14:creationId xmlns:p14="http://schemas.microsoft.com/office/powerpoint/2010/main" xmlns="" val="45421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DB5AD-8242-42CE-A7B4-473F50C28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9E3613-0564-448A-8739-D5E810935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64B81F9-5C11-4D3D-8BFF-D62C6AD3D955}"/>
              </a:ext>
            </a:extLst>
          </p:cNvPr>
          <p:cNvSpPr>
            <a:spLocks noGrp="1"/>
          </p:cNvSpPr>
          <p:nvPr>
            <p:ph type="dt" sz="half" idx="10"/>
          </p:nvPr>
        </p:nvSpPr>
        <p:spPr/>
        <p:txBody>
          <a:bodyPr/>
          <a:lstStyle/>
          <a:p>
            <a:fld id="{4DC4E931-352C-4860-AA45-5CE28A33113C}" type="datetime1">
              <a:rPr lang="en-US" smtClean="0"/>
              <a:pPr/>
              <a:t>5/24/2025</a:t>
            </a:fld>
            <a:endParaRPr lang="en-US"/>
          </a:p>
        </p:txBody>
      </p:sp>
      <p:sp>
        <p:nvSpPr>
          <p:cNvPr id="5" name="Footer Placeholder 4">
            <a:extLst>
              <a:ext uri="{FF2B5EF4-FFF2-40B4-BE49-F238E27FC236}">
                <a16:creationId xmlns:a16="http://schemas.microsoft.com/office/drawing/2014/main" xmlns="" id="{53F8F0A4-468C-45BB-9B58-EFC6BDF5EFC1}"/>
              </a:ext>
            </a:extLst>
          </p:cNvPr>
          <p:cNvSpPr>
            <a:spLocks noGrp="1"/>
          </p:cNvSpPr>
          <p:nvPr>
            <p:ph type="ftr" sz="quarter" idx="11"/>
          </p:nvPr>
        </p:nvSpPr>
        <p:spPr/>
        <p:txBody>
          <a:bodyPr/>
          <a:lstStyle/>
          <a:p>
            <a:r>
              <a:rPr lang="en-US"/>
              <a:t>Copyright 2018 by Douglas Singer</a:t>
            </a:r>
          </a:p>
        </p:txBody>
      </p:sp>
      <p:sp>
        <p:nvSpPr>
          <p:cNvPr id="6" name="Slide Number Placeholder 5">
            <a:extLst>
              <a:ext uri="{FF2B5EF4-FFF2-40B4-BE49-F238E27FC236}">
                <a16:creationId xmlns:a16="http://schemas.microsoft.com/office/drawing/2014/main" xmlns="" id="{D8F37F69-8258-425B-9756-8A33E89F9377}"/>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196613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9F29C-A15F-4580-962C-F475EEFCA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977965-1D0D-414F-932C-CFBF80527C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3DC931-1CDB-4C8E-B863-E14478073ED8}"/>
              </a:ext>
            </a:extLst>
          </p:cNvPr>
          <p:cNvSpPr>
            <a:spLocks noGrp="1"/>
          </p:cNvSpPr>
          <p:nvPr>
            <p:ph type="dt" sz="half" idx="10"/>
          </p:nvPr>
        </p:nvSpPr>
        <p:spPr/>
        <p:txBody>
          <a:bodyPr/>
          <a:lstStyle/>
          <a:p>
            <a:fld id="{B0D3FE45-C551-4C45-BD84-9448263E0A97}" type="datetime1">
              <a:rPr lang="en-US" smtClean="0"/>
              <a:pPr/>
              <a:t>5/24/2025</a:t>
            </a:fld>
            <a:endParaRPr lang="en-US"/>
          </a:p>
        </p:txBody>
      </p:sp>
      <p:sp>
        <p:nvSpPr>
          <p:cNvPr id="5" name="Footer Placeholder 4">
            <a:extLst>
              <a:ext uri="{FF2B5EF4-FFF2-40B4-BE49-F238E27FC236}">
                <a16:creationId xmlns:a16="http://schemas.microsoft.com/office/drawing/2014/main" xmlns="" id="{C3A143E4-C218-4D1A-B3B5-02A3B06F7C97}"/>
              </a:ext>
            </a:extLst>
          </p:cNvPr>
          <p:cNvSpPr>
            <a:spLocks noGrp="1"/>
          </p:cNvSpPr>
          <p:nvPr>
            <p:ph type="ftr" sz="quarter" idx="11"/>
          </p:nvPr>
        </p:nvSpPr>
        <p:spPr/>
        <p:txBody>
          <a:bodyPr/>
          <a:lstStyle/>
          <a:p>
            <a:r>
              <a:rPr lang="en-US"/>
              <a:t>Copyright 2018 by Douglas Singer</a:t>
            </a:r>
          </a:p>
        </p:txBody>
      </p:sp>
      <p:sp>
        <p:nvSpPr>
          <p:cNvPr id="6" name="Slide Number Placeholder 5">
            <a:extLst>
              <a:ext uri="{FF2B5EF4-FFF2-40B4-BE49-F238E27FC236}">
                <a16:creationId xmlns:a16="http://schemas.microsoft.com/office/drawing/2014/main" xmlns="" id="{DF55F76B-9A15-44DB-A1D7-0E4BDA94B8B6}"/>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236745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3DC9CD-55ED-48C4-A104-A995AD4A71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5B16550-43EF-48CB-A1CB-A59D8F53C6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B1A570-78DE-4200-B989-AE70C4E63499}"/>
              </a:ext>
            </a:extLst>
          </p:cNvPr>
          <p:cNvSpPr>
            <a:spLocks noGrp="1"/>
          </p:cNvSpPr>
          <p:nvPr>
            <p:ph type="dt" sz="half" idx="10"/>
          </p:nvPr>
        </p:nvSpPr>
        <p:spPr/>
        <p:txBody>
          <a:bodyPr/>
          <a:lstStyle/>
          <a:p>
            <a:fld id="{2632885E-1350-467F-B10E-C30110A76CE9}" type="datetime1">
              <a:rPr lang="en-US" smtClean="0"/>
              <a:pPr/>
              <a:t>5/24/2025</a:t>
            </a:fld>
            <a:endParaRPr lang="en-US"/>
          </a:p>
        </p:txBody>
      </p:sp>
      <p:sp>
        <p:nvSpPr>
          <p:cNvPr id="5" name="Footer Placeholder 4">
            <a:extLst>
              <a:ext uri="{FF2B5EF4-FFF2-40B4-BE49-F238E27FC236}">
                <a16:creationId xmlns:a16="http://schemas.microsoft.com/office/drawing/2014/main" xmlns="" id="{4B2657E8-F163-45BD-9512-FA97A85DDDCB}"/>
              </a:ext>
            </a:extLst>
          </p:cNvPr>
          <p:cNvSpPr>
            <a:spLocks noGrp="1"/>
          </p:cNvSpPr>
          <p:nvPr>
            <p:ph type="ftr" sz="quarter" idx="11"/>
          </p:nvPr>
        </p:nvSpPr>
        <p:spPr/>
        <p:txBody>
          <a:bodyPr/>
          <a:lstStyle/>
          <a:p>
            <a:r>
              <a:rPr lang="en-US"/>
              <a:t>Copyright 2018 by Douglas Singer</a:t>
            </a:r>
          </a:p>
        </p:txBody>
      </p:sp>
      <p:sp>
        <p:nvSpPr>
          <p:cNvPr id="6" name="Slide Number Placeholder 5">
            <a:extLst>
              <a:ext uri="{FF2B5EF4-FFF2-40B4-BE49-F238E27FC236}">
                <a16:creationId xmlns:a16="http://schemas.microsoft.com/office/drawing/2014/main" xmlns="" id="{C9F1C67D-9E5D-466C-A5DC-4B7B8EFE9214}"/>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391259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E12F8-324D-421A-A352-BA6BD7AEA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F49D3D-8762-4D1A-9479-8A55806934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CE5713-4723-4531-B055-E4F1468C9394}"/>
              </a:ext>
            </a:extLst>
          </p:cNvPr>
          <p:cNvSpPr>
            <a:spLocks noGrp="1"/>
          </p:cNvSpPr>
          <p:nvPr>
            <p:ph type="dt" sz="half" idx="10"/>
          </p:nvPr>
        </p:nvSpPr>
        <p:spPr/>
        <p:txBody>
          <a:bodyPr/>
          <a:lstStyle/>
          <a:p>
            <a:fld id="{FC2CA5FC-2464-4127-9B05-832FDF3533EF}" type="datetime1">
              <a:rPr lang="en-US" smtClean="0"/>
              <a:pPr/>
              <a:t>5/24/2025</a:t>
            </a:fld>
            <a:endParaRPr lang="en-US"/>
          </a:p>
        </p:txBody>
      </p:sp>
      <p:sp>
        <p:nvSpPr>
          <p:cNvPr id="5" name="Footer Placeholder 4">
            <a:extLst>
              <a:ext uri="{FF2B5EF4-FFF2-40B4-BE49-F238E27FC236}">
                <a16:creationId xmlns:a16="http://schemas.microsoft.com/office/drawing/2014/main" xmlns="" id="{5834B9D5-6FED-4229-9F40-77A0AAA57A73}"/>
              </a:ext>
            </a:extLst>
          </p:cNvPr>
          <p:cNvSpPr>
            <a:spLocks noGrp="1"/>
          </p:cNvSpPr>
          <p:nvPr>
            <p:ph type="ftr" sz="quarter" idx="11"/>
          </p:nvPr>
        </p:nvSpPr>
        <p:spPr/>
        <p:txBody>
          <a:bodyPr/>
          <a:lstStyle/>
          <a:p>
            <a:r>
              <a:rPr lang="en-US"/>
              <a:t>Copyright 2018 by Douglas Singer</a:t>
            </a:r>
          </a:p>
        </p:txBody>
      </p:sp>
      <p:sp>
        <p:nvSpPr>
          <p:cNvPr id="6" name="Slide Number Placeholder 5">
            <a:extLst>
              <a:ext uri="{FF2B5EF4-FFF2-40B4-BE49-F238E27FC236}">
                <a16:creationId xmlns:a16="http://schemas.microsoft.com/office/drawing/2014/main" xmlns="" id="{F1C0A6EA-6F07-4567-B77C-E18CE8ED24B5}"/>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117523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A2B01-8ECE-4D8C-B387-AF02EF9D8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7995632-E018-41D5-9CE4-44A4C9BF0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285A089-8466-4F41-9DF7-462EAE32B8AB}"/>
              </a:ext>
            </a:extLst>
          </p:cNvPr>
          <p:cNvSpPr>
            <a:spLocks noGrp="1"/>
          </p:cNvSpPr>
          <p:nvPr>
            <p:ph type="dt" sz="half" idx="10"/>
          </p:nvPr>
        </p:nvSpPr>
        <p:spPr/>
        <p:txBody>
          <a:bodyPr/>
          <a:lstStyle/>
          <a:p>
            <a:fld id="{793153CD-5961-402C-8E49-45BA8F1318C9}" type="datetime1">
              <a:rPr lang="en-US" smtClean="0"/>
              <a:pPr/>
              <a:t>5/24/2025</a:t>
            </a:fld>
            <a:endParaRPr lang="en-US"/>
          </a:p>
        </p:txBody>
      </p:sp>
      <p:sp>
        <p:nvSpPr>
          <p:cNvPr id="5" name="Footer Placeholder 4">
            <a:extLst>
              <a:ext uri="{FF2B5EF4-FFF2-40B4-BE49-F238E27FC236}">
                <a16:creationId xmlns:a16="http://schemas.microsoft.com/office/drawing/2014/main" xmlns="" id="{51AA2970-4CFC-4C39-8C9B-D64F3C29FC4A}"/>
              </a:ext>
            </a:extLst>
          </p:cNvPr>
          <p:cNvSpPr>
            <a:spLocks noGrp="1"/>
          </p:cNvSpPr>
          <p:nvPr>
            <p:ph type="ftr" sz="quarter" idx="11"/>
          </p:nvPr>
        </p:nvSpPr>
        <p:spPr/>
        <p:txBody>
          <a:bodyPr/>
          <a:lstStyle/>
          <a:p>
            <a:r>
              <a:rPr lang="en-US"/>
              <a:t>Copyright 2018 by Douglas Singer</a:t>
            </a:r>
          </a:p>
        </p:txBody>
      </p:sp>
      <p:sp>
        <p:nvSpPr>
          <p:cNvPr id="6" name="Slide Number Placeholder 5">
            <a:extLst>
              <a:ext uri="{FF2B5EF4-FFF2-40B4-BE49-F238E27FC236}">
                <a16:creationId xmlns:a16="http://schemas.microsoft.com/office/drawing/2014/main" xmlns="" id="{BE679054-0D50-4538-B987-358B68AFCDF5}"/>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82773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E61F08-2FC7-493E-B020-2F237212E4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612594-2559-4195-82BE-EC9CB3C741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4B51C49-4509-4DF9-AC73-DC38D50810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3D8830-69D2-4799-A59F-DEB4CEE38FE6}"/>
              </a:ext>
            </a:extLst>
          </p:cNvPr>
          <p:cNvSpPr>
            <a:spLocks noGrp="1"/>
          </p:cNvSpPr>
          <p:nvPr>
            <p:ph type="dt" sz="half" idx="10"/>
          </p:nvPr>
        </p:nvSpPr>
        <p:spPr/>
        <p:txBody>
          <a:bodyPr/>
          <a:lstStyle/>
          <a:p>
            <a:fld id="{3DB82348-DF84-4042-84F0-71CB8568ABB7}" type="datetime1">
              <a:rPr lang="en-US" smtClean="0"/>
              <a:pPr/>
              <a:t>5/24/2025</a:t>
            </a:fld>
            <a:endParaRPr lang="en-US"/>
          </a:p>
        </p:txBody>
      </p:sp>
      <p:sp>
        <p:nvSpPr>
          <p:cNvPr id="6" name="Footer Placeholder 5">
            <a:extLst>
              <a:ext uri="{FF2B5EF4-FFF2-40B4-BE49-F238E27FC236}">
                <a16:creationId xmlns:a16="http://schemas.microsoft.com/office/drawing/2014/main" xmlns="" id="{F7B04BC4-AB82-42B5-9756-24D344B1F063}"/>
              </a:ext>
            </a:extLst>
          </p:cNvPr>
          <p:cNvSpPr>
            <a:spLocks noGrp="1"/>
          </p:cNvSpPr>
          <p:nvPr>
            <p:ph type="ftr" sz="quarter" idx="11"/>
          </p:nvPr>
        </p:nvSpPr>
        <p:spPr/>
        <p:txBody>
          <a:bodyPr/>
          <a:lstStyle/>
          <a:p>
            <a:r>
              <a:rPr lang="en-US"/>
              <a:t>Copyright 2018 by Douglas Singer</a:t>
            </a:r>
          </a:p>
        </p:txBody>
      </p:sp>
      <p:sp>
        <p:nvSpPr>
          <p:cNvPr id="7" name="Slide Number Placeholder 6">
            <a:extLst>
              <a:ext uri="{FF2B5EF4-FFF2-40B4-BE49-F238E27FC236}">
                <a16:creationId xmlns:a16="http://schemas.microsoft.com/office/drawing/2014/main" xmlns="" id="{3CC0CE3F-73B1-43D6-ACB9-4429382368D8}"/>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309410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9070D0-5AE4-43A0-A1C6-5FE4BA4872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A4ABE9F-EB05-4AAE-9E88-2AC2CF029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BCE7976-1E60-4360-A7B8-7B58C50512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C80919-D1F3-412C-BE6B-52F15EB84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E35BDEC-B0E9-426B-AD2C-3CA1A05183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0564E45-61C1-4752-88CE-6504AB04D8F7}"/>
              </a:ext>
            </a:extLst>
          </p:cNvPr>
          <p:cNvSpPr>
            <a:spLocks noGrp="1"/>
          </p:cNvSpPr>
          <p:nvPr>
            <p:ph type="dt" sz="half" idx="10"/>
          </p:nvPr>
        </p:nvSpPr>
        <p:spPr/>
        <p:txBody>
          <a:bodyPr/>
          <a:lstStyle/>
          <a:p>
            <a:fld id="{B39E67AC-D04B-4645-BEC7-6EFE338A28F4}" type="datetime1">
              <a:rPr lang="en-US" smtClean="0"/>
              <a:pPr/>
              <a:t>5/24/2025</a:t>
            </a:fld>
            <a:endParaRPr lang="en-US"/>
          </a:p>
        </p:txBody>
      </p:sp>
      <p:sp>
        <p:nvSpPr>
          <p:cNvPr id="8" name="Footer Placeholder 7">
            <a:extLst>
              <a:ext uri="{FF2B5EF4-FFF2-40B4-BE49-F238E27FC236}">
                <a16:creationId xmlns:a16="http://schemas.microsoft.com/office/drawing/2014/main" xmlns="" id="{E9942EB3-95E7-4352-93E6-0ADC186F6229}"/>
              </a:ext>
            </a:extLst>
          </p:cNvPr>
          <p:cNvSpPr>
            <a:spLocks noGrp="1"/>
          </p:cNvSpPr>
          <p:nvPr>
            <p:ph type="ftr" sz="quarter" idx="11"/>
          </p:nvPr>
        </p:nvSpPr>
        <p:spPr/>
        <p:txBody>
          <a:bodyPr/>
          <a:lstStyle/>
          <a:p>
            <a:r>
              <a:rPr lang="en-US"/>
              <a:t>Copyright 2018 by Douglas Singer</a:t>
            </a:r>
          </a:p>
        </p:txBody>
      </p:sp>
      <p:sp>
        <p:nvSpPr>
          <p:cNvPr id="9" name="Slide Number Placeholder 8">
            <a:extLst>
              <a:ext uri="{FF2B5EF4-FFF2-40B4-BE49-F238E27FC236}">
                <a16:creationId xmlns:a16="http://schemas.microsoft.com/office/drawing/2014/main" xmlns="" id="{E86B189D-9D52-442A-9270-AB0CE5D059C5}"/>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123489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CCA86-1BA4-48F3-B38E-222BF92592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966B0EA-5A0F-49F6-92DA-7BEAC7FB6011}"/>
              </a:ext>
            </a:extLst>
          </p:cNvPr>
          <p:cNvSpPr>
            <a:spLocks noGrp="1"/>
          </p:cNvSpPr>
          <p:nvPr>
            <p:ph type="dt" sz="half" idx="10"/>
          </p:nvPr>
        </p:nvSpPr>
        <p:spPr/>
        <p:txBody>
          <a:bodyPr/>
          <a:lstStyle/>
          <a:p>
            <a:fld id="{49D40820-85FF-44D8-90C8-D40A5EBB173B}" type="datetime1">
              <a:rPr lang="en-US" smtClean="0"/>
              <a:pPr/>
              <a:t>5/24/2025</a:t>
            </a:fld>
            <a:endParaRPr lang="en-US"/>
          </a:p>
        </p:txBody>
      </p:sp>
      <p:sp>
        <p:nvSpPr>
          <p:cNvPr id="4" name="Footer Placeholder 3">
            <a:extLst>
              <a:ext uri="{FF2B5EF4-FFF2-40B4-BE49-F238E27FC236}">
                <a16:creationId xmlns:a16="http://schemas.microsoft.com/office/drawing/2014/main" xmlns="" id="{0C57EDC2-3720-42AD-9064-D3EA6F523810}"/>
              </a:ext>
            </a:extLst>
          </p:cNvPr>
          <p:cNvSpPr>
            <a:spLocks noGrp="1"/>
          </p:cNvSpPr>
          <p:nvPr>
            <p:ph type="ftr" sz="quarter" idx="11"/>
          </p:nvPr>
        </p:nvSpPr>
        <p:spPr/>
        <p:txBody>
          <a:bodyPr/>
          <a:lstStyle/>
          <a:p>
            <a:r>
              <a:rPr lang="en-US"/>
              <a:t>Copyright 2018 by Douglas Singer</a:t>
            </a:r>
          </a:p>
        </p:txBody>
      </p:sp>
      <p:sp>
        <p:nvSpPr>
          <p:cNvPr id="5" name="Slide Number Placeholder 4">
            <a:extLst>
              <a:ext uri="{FF2B5EF4-FFF2-40B4-BE49-F238E27FC236}">
                <a16:creationId xmlns:a16="http://schemas.microsoft.com/office/drawing/2014/main" xmlns="" id="{470A8F7B-F2D3-47CC-9C19-B1419244AEAF}"/>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381880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3EB9638-6062-42DD-817F-3D6889459608}"/>
              </a:ext>
            </a:extLst>
          </p:cNvPr>
          <p:cNvSpPr>
            <a:spLocks noGrp="1"/>
          </p:cNvSpPr>
          <p:nvPr>
            <p:ph type="dt" sz="half" idx="10"/>
          </p:nvPr>
        </p:nvSpPr>
        <p:spPr/>
        <p:txBody>
          <a:bodyPr/>
          <a:lstStyle/>
          <a:p>
            <a:fld id="{28912C5D-9981-4579-A95D-A36076B63C98}" type="datetime1">
              <a:rPr lang="en-US" smtClean="0"/>
              <a:pPr/>
              <a:t>5/24/2025</a:t>
            </a:fld>
            <a:endParaRPr lang="en-US"/>
          </a:p>
        </p:txBody>
      </p:sp>
      <p:sp>
        <p:nvSpPr>
          <p:cNvPr id="3" name="Footer Placeholder 2">
            <a:extLst>
              <a:ext uri="{FF2B5EF4-FFF2-40B4-BE49-F238E27FC236}">
                <a16:creationId xmlns:a16="http://schemas.microsoft.com/office/drawing/2014/main" xmlns="" id="{76175E31-8D0A-4D1B-9750-CD0D834AF16D}"/>
              </a:ext>
            </a:extLst>
          </p:cNvPr>
          <p:cNvSpPr>
            <a:spLocks noGrp="1"/>
          </p:cNvSpPr>
          <p:nvPr>
            <p:ph type="ftr" sz="quarter" idx="11"/>
          </p:nvPr>
        </p:nvSpPr>
        <p:spPr/>
        <p:txBody>
          <a:bodyPr/>
          <a:lstStyle/>
          <a:p>
            <a:r>
              <a:rPr lang="en-US"/>
              <a:t>Copyright 2018 by Douglas Singer</a:t>
            </a:r>
          </a:p>
        </p:txBody>
      </p:sp>
      <p:sp>
        <p:nvSpPr>
          <p:cNvPr id="4" name="Slide Number Placeholder 3">
            <a:extLst>
              <a:ext uri="{FF2B5EF4-FFF2-40B4-BE49-F238E27FC236}">
                <a16:creationId xmlns:a16="http://schemas.microsoft.com/office/drawing/2014/main" xmlns="" id="{B6337465-4DF5-4747-8027-AE2082534B46}"/>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118006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BC956-EB94-42EB-B367-BA1498432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DE0C0E4-A70A-402F-A5B6-2610DB0F8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B783C76-E80B-49AE-893F-9B2BB7EA7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3287D44-4AAB-430E-B2C8-C25020EB64CC}"/>
              </a:ext>
            </a:extLst>
          </p:cNvPr>
          <p:cNvSpPr>
            <a:spLocks noGrp="1"/>
          </p:cNvSpPr>
          <p:nvPr>
            <p:ph type="dt" sz="half" idx="10"/>
          </p:nvPr>
        </p:nvSpPr>
        <p:spPr/>
        <p:txBody>
          <a:bodyPr/>
          <a:lstStyle/>
          <a:p>
            <a:fld id="{64835C97-1D3D-4A6E-9B98-52BD07FB83E6}" type="datetime1">
              <a:rPr lang="en-US" smtClean="0"/>
              <a:pPr/>
              <a:t>5/24/2025</a:t>
            </a:fld>
            <a:endParaRPr lang="en-US"/>
          </a:p>
        </p:txBody>
      </p:sp>
      <p:sp>
        <p:nvSpPr>
          <p:cNvPr id="6" name="Footer Placeholder 5">
            <a:extLst>
              <a:ext uri="{FF2B5EF4-FFF2-40B4-BE49-F238E27FC236}">
                <a16:creationId xmlns:a16="http://schemas.microsoft.com/office/drawing/2014/main" xmlns="" id="{A312C81E-2EA5-48F6-B2BB-DC730B13E315}"/>
              </a:ext>
            </a:extLst>
          </p:cNvPr>
          <p:cNvSpPr>
            <a:spLocks noGrp="1"/>
          </p:cNvSpPr>
          <p:nvPr>
            <p:ph type="ftr" sz="quarter" idx="11"/>
          </p:nvPr>
        </p:nvSpPr>
        <p:spPr/>
        <p:txBody>
          <a:bodyPr/>
          <a:lstStyle/>
          <a:p>
            <a:r>
              <a:rPr lang="en-US"/>
              <a:t>Copyright 2018 by Douglas Singer</a:t>
            </a:r>
          </a:p>
        </p:txBody>
      </p:sp>
      <p:sp>
        <p:nvSpPr>
          <p:cNvPr id="7" name="Slide Number Placeholder 6">
            <a:extLst>
              <a:ext uri="{FF2B5EF4-FFF2-40B4-BE49-F238E27FC236}">
                <a16:creationId xmlns:a16="http://schemas.microsoft.com/office/drawing/2014/main" xmlns="" id="{D620B11F-465B-4EFA-B428-1D145E6FF16B}"/>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242931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F258E-7ABC-48A5-A516-CF19EDB50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FE4EFE-A136-4D99-B3C7-46755538A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F309C4B-EA55-4350-992C-815ABBF30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1EA9BA5-C1C9-4786-A558-9CFB3BBB0BDF}"/>
              </a:ext>
            </a:extLst>
          </p:cNvPr>
          <p:cNvSpPr>
            <a:spLocks noGrp="1"/>
          </p:cNvSpPr>
          <p:nvPr>
            <p:ph type="dt" sz="half" idx="10"/>
          </p:nvPr>
        </p:nvSpPr>
        <p:spPr/>
        <p:txBody>
          <a:bodyPr/>
          <a:lstStyle/>
          <a:p>
            <a:fld id="{6E208C4E-A55C-464F-9AAB-8C3ADFE92F07}" type="datetime1">
              <a:rPr lang="en-US" smtClean="0"/>
              <a:pPr/>
              <a:t>5/24/2025</a:t>
            </a:fld>
            <a:endParaRPr lang="en-US"/>
          </a:p>
        </p:txBody>
      </p:sp>
      <p:sp>
        <p:nvSpPr>
          <p:cNvPr id="6" name="Footer Placeholder 5">
            <a:extLst>
              <a:ext uri="{FF2B5EF4-FFF2-40B4-BE49-F238E27FC236}">
                <a16:creationId xmlns:a16="http://schemas.microsoft.com/office/drawing/2014/main" xmlns="" id="{35771CA8-6A88-4CE0-A323-4B4ED87ED978}"/>
              </a:ext>
            </a:extLst>
          </p:cNvPr>
          <p:cNvSpPr>
            <a:spLocks noGrp="1"/>
          </p:cNvSpPr>
          <p:nvPr>
            <p:ph type="ftr" sz="quarter" idx="11"/>
          </p:nvPr>
        </p:nvSpPr>
        <p:spPr/>
        <p:txBody>
          <a:bodyPr/>
          <a:lstStyle/>
          <a:p>
            <a:r>
              <a:rPr lang="en-US"/>
              <a:t>Copyright 2018 by Douglas Singer</a:t>
            </a:r>
          </a:p>
        </p:txBody>
      </p:sp>
      <p:sp>
        <p:nvSpPr>
          <p:cNvPr id="7" name="Slide Number Placeholder 6">
            <a:extLst>
              <a:ext uri="{FF2B5EF4-FFF2-40B4-BE49-F238E27FC236}">
                <a16:creationId xmlns:a16="http://schemas.microsoft.com/office/drawing/2014/main" xmlns="" id="{86EB92BE-DE93-4B74-9628-8F303C8A64B3}"/>
              </a:ext>
            </a:extLst>
          </p:cNvPr>
          <p:cNvSpPr>
            <a:spLocks noGrp="1"/>
          </p:cNvSpPr>
          <p:nvPr>
            <p:ph type="sldNum" sz="quarter" idx="12"/>
          </p:nvPr>
        </p:nvSpPr>
        <p:spPr/>
        <p:txBody>
          <a:body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340654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10CBB-6D15-45FF-B38C-BE5DD2E4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E86F83B-9204-4F3E-8A33-D0939A7F2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387ECB-7F1C-4E33-BC56-7CF360858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D4EB0-0561-4A9A-99E8-D3008C3A2554}" type="datetime1">
              <a:rPr lang="en-US" smtClean="0"/>
              <a:pPr/>
              <a:t>5/24/2025</a:t>
            </a:fld>
            <a:endParaRPr lang="en-US"/>
          </a:p>
        </p:txBody>
      </p:sp>
      <p:sp>
        <p:nvSpPr>
          <p:cNvPr id="5" name="Footer Placeholder 4">
            <a:extLst>
              <a:ext uri="{FF2B5EF4-FFF2-40B4-BE49-F238E27FC236}">
                <a16:creationId xmlns:a16="http://schemas.microsoft.com/office/drawing/2014/main" xmlns="" id="{DD53AE30-3B3D-4776-9C73-3128CCCD5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by Douglas Singer</a:t>
            </a:r>
          </a:p>
        </p:txBody>
      </p:sp>
      <p:sp>
        <p:nvSpPr>
          <p:cNvPr id="6" name="Slide Number Placeholder 5">
            <a:extLst>
              <a:ext uri="{FF2B5EF4-FFF2-40B4-BE49-F238E27FC236}">
                <a16:creationId xmlns:a16="http://schemas.microsoft.com/office/drawing/2014/main" xmlns="" id="{F044DE88-8AD8-49D1-AEDF-DABF4B9CB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66FDC-98A0-4DA1-9E56-B1E8FACEB61A}" type="slidenum">
              <a:rPr lang="en-US" smtClean="0"/>
              <a:pPr/>
              <a:t>‹#›</a:t>
            </a:fld>
            <a:endParaRPr lang="en-US"/>
          </a:p>
        </p:txBody>
      </p:sp>
    </p:spTree>
    <p:extLst>
      <p:ext uri="{BB962C8B-B14F-4D97-AF65-F5344CB8AC3E}">
        <p14:creationId xmlns:p14="http://schemas.microsoft.com/office/powerpoint/2010/main" xmlns="" val="3219615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835271-7E06-AC91-26DA-0BBE250187E5}"/>
              </a:ext>
            </a:extLst>
          </p:cNvPr>
          <p:cNvPicPr>
            <a:picLocks noChangeAspect="1"/>
          </p:cNvPicPr>
          <p:nvPr/>
        </p:nvPicPr>
        <p:blipFill>
          <a:blip r:embed="rId3" cstate="print"/>
          <a:stretch>
            <a:fillRect/>
          </a:stretch>
        </p:blipFill>
        <p:spPr>
          <a:xfrm>
            <a:off x="7447274" y="4021563"/>
            <a:ext cx="2575190" cy="2324916"/>
          </a:xfrm>
          <a:prstGeom prst="rect">
            <a:avLst/>
          </a:prstGeom>
        </p:spPr>
      </p:pic>
      <p:sp>
        <p:nvSpPr>
          <p:cNvPr id="2" name="Title 1">
            <a:extLst>
              <a:ext uri="{FF2B5EF4-FFF2-40B4-BE49-F238E27FC236}">
                <a16:creationId xmlns:a16="http://schemas.microsoft.com/office/drawing/2014/main" xmlns="" id="{14D274DF-C06D-4964-B738-93D2C521996A}"/>
              </a:ext>
            </a:extLst>
          </p:cNvPr>
          <p:cNvSpPr>
            <a:spLocks noGrp="1"/>
          </p:cNvSpPr>
          <p:nvPr>
            <p:ph type="ctrTitle"/>
          </p:nvPr>
        </p:nvSpPr>
        <p:spPr>
          <a:xfrm>
            <a:off x="1524000" y="755010"/>
            <a:ext cx="9144000" cy="2672433"/>
          </a:xfrm>
        </p:spPr>
        <p:txBody>
          <a:bodyPr>
            <a:noAutofit/>
          </a:bodyPr>
          <a:lstStyle/>
          <a:p>
            <a:r>
              <a:rPr lang="en-US" sz="4400" b="1" dirty="0"/>
              <a:t>Little League</a:t>
            </a:r>
            <a:br>
              <a:rPr lang="en-US" sz="4400" b="1" dirty="0"/>
            </a:br>
            <a:r>
              <a:rPr lang="en-US" sz="4400" b="1" dirty="0"/>
              <a:t>Rules Meeting</a:t>
            </a:r>
            <a:br>
              <a:rPr lang="en-US" sz="4400" b="1" dirty="0"/>
            </a:br>
            <a:r>
              <a:rPr lang="en-US" sz="4400" b="1" dirty="0"/>
              <a:t>for the</a:t>
            </a:r>
            <a:br>
              <a:rPr lang="en-US" sz="4400" b="1" dirty="0"/>
            </a:br>
            <a:r>
              <a:rPr lang="en-US" sz="4400" b="1" dirty="0"/>
              <a:t>2025 International Tournament</a:t>
            </a:r>
          </a:p>
        </p:txBody>
      </p:sp>
      <p:sp>
        <p:nvSpPr>
          <p:cNvPr id="3" name="Subtitle 2">
            <a:extLst>
              <a:ext uri="{FF2B5EF4-FFF2-40B4-BE49-F238E27FC236}">
                <a16:creationId xmlns:a16="http://schemas.microsoft.com/office/drawing/2014/main" xmlns="" id="{87511024-6D70-4EE3-A540-8B12D1FBC39A}"/>
              </a:ext>
            </a:extLst>
          </p:cNvPr>
          <p:cNvSpPr>
            <a:spLocks noGrp="1"/>
          </p:cNvSpPr>
          <p:nvPr>
            <p:ph type="subTitle" idx="1"/>
          </p:nvPr>
        </p:nvSpPr>
        <p:spPr>
          <a:xfrm>
            <a:off x="1532389" y="3683174"/>
            <a:ext cx="9144000" cy="493898"/>
          </a:xfrm>
        </p:spPr>
        <p:txBody>
          <a:bodyPr/>
          <a:lstStyle/>
          <a:p>
            <a:r>
              <a:rPr lang="en-US" dirty="0"/>
              <a:t>Presented by</a:t>
            </a:r>
          </a:p>
        </p:txBody>
      </p:sp>
      <p:pic>
        <p:nvPicPr>
          <p:cNvPr id="4" name="Picture 3">
            <a:extLst>
              <a:ext uri="{FF2B5EF4-FFF2-40B4-BE49-F238E27FC236}">
                <a16:creationId xmlns:a16="http://schemas.microsoft.com/office/drawing/2014/main" xmlns="" id="{0F255ED0-6B5C-4F84-8A1A-5D036B4DCC19}"/>
              </a:ext>
            </a:extLst>
          </p:cNvPr>
          <p:cNvPicPr>
            <a:picLocks noChangeAspect="1"/>
          </p:cNvPicPr>
          <p:nvPr/>
        </p:nvPicPr>
        <p:blipFill>
          <a:blip r:embed="rId4" cstate="print"/>
          <a:stretch>
            <a:fillRect/>
          </a:stretch>
        </p:blipFill>
        <p:spPr>
          <a:xfrm>
            <a:off x="9922529" y="5381"/>
            <a:ext cx="1905000" cy="1905000"/>
          </a:xfrm>
          <a:prstGeom prst="rect">
            <a:avLst/>
          </a:prstGeom>
        </p:spPr>
      </p:pic>
      <p:pic>
        <p:nvPicPr>
          <p:cNvPr id="7" name="Picture 6">
            <a:extLst>
              <a:ext uri="{FF2B5EF4-FFF2-40B4-BE49-F238E27FC236}">
                <a16:creationId xmlns:a16="http://schemas.microsoft.com/office/drawing/2014/main" xmlns="" id="{7FA67276-B2AF-4D9A-B183-428F7593F953}"/>
              </a:ext>
            </a:extLst>
          </p:cNvPr>
          <p:cNvPicPr>
            <a:picLocks noChangeAspect="1"/>
          </p:cNvPicPr>
          <p:nvPr/>
        </p:nvPicPr>
        <p:blipFill>
          <a:blip r:embed="rId5" cstate="print"/>
          <a:stretch>
            <a:fillRect/>
          </a:stretch>
        </p:blipFill>
        <p:spPr>
          <a:xfrm>
            <a:off x="288026" y="254620"/>
            <a:ext cx="2094013" cy="1655761"/>
          </a:xfrm>
          <a:prstGeom prst="rect">
            <a:avLst/>
          </a:prstGeom>
        </p:spPr>
      </p:pic>
      <p:pic>
        <p:nvPicPr>
          <p:cNvPr id="10" name="Picture 9">
            <a:extLst>
              <a:ext uri="{FF2B5EF4-FFF2-40B4-BE49-F238E27FC236}">
                <a16:creationId xmlns:a16="http://schemas.microsoft.com/office/drawing/2014/main" xmlns="" id="{84B64828-035C-D112-3960-517FD4C0188F}"/>
              </a:ext>
            </a:extLst>
          </p:cNvPr>
          <p:cNvPicPr>
            <a:picLocks noChangeAspect="1"/>
          </p:cNvPicPr>
          <p:nvPr/>
        </p:nvPicPr>
        <p:blipFill>
          <a:blip r:embed="rId6" cstate="print"/>
          <a:stretch>
            <a:fillRect/>
          </a:stretch>
        </p:blipFill>
        <p:spPr>
          <a:xfrm>
            <a:off x="2505206" y="4111786"/>
            <a:ext cx="2754237" cy="2234693"/>
          </a:xfrm>
          <a:prstGeom prst="rect">
            <a:avLst/>
          </a:prstGeom>
        </p:spPr>
      </p:pic>
    </p:spTree>
    <p:extLst>
      <p:ext uri="{BB962C8B-B14F-4D97-AF65-F5344CB8AC3E}">
        <p14:creationId xmlns:p14="http://schemas.microsoft.com/office/powerpoint/2010/main" xmlns="" val="377838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1.17</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7263881" cy="4351338"/>
          </a:xfrm>
        </p:spPr>
        <p:txBody>
          <a:bodyPr/>
          <a:lstStyle/>
          <a:p>
            <a:pPr marL="0" indent="0">
              <a:buNone/>
            </a:pPr>
            <a:r>
              <a:rPr lang="en-US" dirty="0"/>
              <a:t>Dangling throat guards are required at all levels of play whenever a catcher’s mask is required</a:t>
            </a:r>
          </a:p>
          <a:p>
            <a:pPr marL="0" indent="0">
              <a:buNone/>
            </a:pPr>
            <a:endParaRPr lang="en-US" dirty="0"/>
          </a:p>
          <a:p>
            <a:pPr marL="0" indent="0">
              <a:buNone/>
            </a:pPr>
            <a:r>
              <a:rPr lang="en-US" i="1" dirty="0"/>
              <a:t>There are NO exceptions</a:t>
            </a:r>
          </a:p>
          <a:p>
            <a:pPr marL="0" indent="0">
              <a:buNone/>
            </a:pPr>
            <a:endParaRPr lang="en-US" dirty="0"/>
          </a:p>
          <a:p>
            <a:pPr marL="0" indent="0">
              <a:buNone/>
            </a:pPr>
            <a:r>
              <a:rPr lang="en-US" dirty="0"/>
              <a:t>This includes</a:t>
            </a:r>
          </a:p>
          <a:p>
            <a:r>
              <a:rPr lang="en-US" dirty="0"/>
              <a:t>Hockey mask style helmets</a:t>
            </a:r>
          </a:p>
          <a:p>
            <a:r>
              <a:rPr lang="en-US" dirty="0"/>
              <a:t>Masks with wire extensions</a:t>
            </a:r>
          </a:p>
          <a:p>
            <a:endParaRPr lang="en-US" dirty="0"/>
          </a:p>
          <a:p>
            <a:endParaRPr lang="en-US" dirty="0"/>
          </a:p>
          <a:p>
            <a:endParaRPr lang="en-US" dirty="0"/>
          </a:p>
          <a:p>
            <a:endParaRPr lang="en-US" dirty="0"/>
          </a:p>
        </p:txBody>
      </p:sp>
      <p:pic>
        <p:nvPicPr>
          <p:cNvPr id="5122" name="Picture 2" descr="https://lh6.googleusercontent.com/3dV9AwWJ-DGuT8Y9eIOfTqjR9MYL_u7jUlc_gvgMeZU2mGwfz4MnjC4rR2h6EoI0hY1WX6Gh6z1YjQpWC5fIkyQ8OkyENpVpA79WNF-uUY-ATrKlH4HmhgdazRYyZOKm9cnWZYtxnyw">
            <a:extLst>
              <a:ext uri="{FF2B5EF4-FFF2-40B4-BE49-F238E27FC236}">
                <a16:creationId xmlns:a16="http://schemas.microsoft.com/office/drawing/2014/main" xmlns="" id="{3462F186-CC70-4134-86BF-1D8B0085D05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7983" y="3982391"/>
            <a:ext cx="2817845" cy="281784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lh6.googleusercontent.com/q5YT__yL1D_YgBoRHXmBfUhbtaVSk5jeeJ217SjbGoQxY_kN2-YgeY1jc4x7Nt9qQdrWW6lm6VkkariYHX1H4jIc2_r82gOqb3Zu0y2OvZs_k_Bg-_4fBjFQB8SKVzWOAZVQBmVUVkQ">
            <a:extLst>
              <a:ext uri="{FF2B5EF4-FFF2-40B4-BE49-F238E27FC236}">
                <a16:creationId xmlns:a16="http://schemas.microsoft.com/office/drawing/2014/main" xmlns="" id="{218D369C-5C0C-4817-9189-7F617CFCF81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5163" t="36714"/>
          <a:stretch/>
        </p:blipFill>
        <p:spPr bwMode="auto">
          <a:xfrm>
            <a:off x="8675915" y="1144589"/>
            <a:ext cx="2341983" cy="2702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676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1.17</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7263881" cy="4351338"/>
          </a:xfrm>
        </p:spPr>
        <p:txBody>
          <a:bodyPr/>
          <a:lstStyle/>
          <a:p>
            <a:pPr marL="0" indent="0">
              <a:buNone/>
            </a:pPr>
            <a:r>
              <a:rPr lang="en-US" dirty="0"/>
              <a:t>Catcher’s masks are required:</a:t>
            </a:r>
          </a:p>
          <a:p>
            <a:pPr marL="0" indent="0">
              <a:buNone/>
            </a:pPr>
            <a:endParaRPr lang="en-US" dirty="0"/>
          </a:p>
          <a:p>
            <a:r>
              <a:rPr lang="en-US" dirty="0"/>
              <a:t>Any form of infield/outfield practice</a:t>
            </a:r>
          </a:p>
          <a:p>
            <a:endParaRPr lang="en-US" dirty="0"/>
          </a:p>
          <a:p>
            <a:r>
              <a:rPr lang="en-US" dirty="0"/>
              <a:t>Pitcher warm up</a:t>
            </a:r>
          </a:p>
          <a:p>
            <a:endParaRPr lang="en-US" dirty="0"/>
          </a:p>
          <a:p>
            <a:r>
              <a:rPr lang="en-US" dirty="0"/>
              <a:t>Games</a:t>
            </a:r>
          </a:p>
          <a:p>
            <a:endParaRPr lang="en-US" dirty="0"/>
          </a:p>
          <a:p>
            <a:endParaRPr lang="en-US" dirty="0"/>
          </a:p>
        </p:txBody>
      </p:sp>
      <p:pic>
        <p:nvPicPr>
          <p:cNvPr id="5122" name="Picture 2" descr="https://lh6.googleusercontent.com/3dV9AwWJ-DGuT8Y9eIOfTqjR9MYL_u7jUlc_gvgMeZU2mGwfz4MnjC4rR2h6EoI0hY1WX6Gh6z1YjQpWC5fIkyQ8OkyENpVpA79WNF-uUY-ATrKlH4HmhgdazRYyZOKm9cnWZYtxnyw">
            <a:extLst>
              <a:ext uri="{FF2B5EF4-FFF2-40B4-BE49-F238E27FC236}">
                <a16:creationId xmlns:a16="http://schemas.microsoft.com/office/drawing/2014/main" xmlns="" id="{3462F186-CC70-4134-86BF-1D8B0085D05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37983" y="3982391"/>
            <a:ext cx="2817845" cy="281784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lh6.googleusercontent.com/q5YT__yL1D_YgBoRHXmBfUhbtaVSk5jeeJ217SjbGoQxY_kN2-YgeY1jc4x7Nt9qQdrWW6lm6VkkariYHX1H4jIc2_r82gOqb3Zu0y2OvZs_k_Bg-_4fBjFQB8SKVzWOAZVQBmVUVkQ">
            <a:extLst>
              <a:ext uri="{FF2B5EF4-FFF2-40B4-BE49-F238E27FC236}">
                <a16:creationId xmlns:a16="http://schemas.microsoft.com/office/drawing/2014/main" xmlns="" id="{218D369C-5C0C-4817-9189-7F617CFCF81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5163" t="36714"/>
          <a:stretch/>
        </p:blipFill>
        <p:spPr bwMode="auto">
          <a:xfrm>
            <a:off x="8675915" y="1144589"/>
            <a:ext cx="2341983" cy="2702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725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On-Deck Batter </a:t>
            </a:r>
            <a:r>
              <a:rPr lang="en-US" dirty="0"/>
              <a:t>(during play)</a:t>
            </a:r>
          </a:p>
        </p:txBody>
      </p:sp>
      <p:sp>
        <p:nvSpPr>
          <p:cNvPr id="8" name="Content Placeholder 2">
            <a:extLst>
              <a:ext uri="{FF2B5EF4-FFF2-40B4-BE49-F238E27FC236}">
                <a16:creationId xmlns:a16="http://schemas.microsoft.com/office/drawing/2014/main" xmlns="" id="{CB0F7836-A26A-4C15-8070-001D136A8155}"/>
              </a:ext>
            </a:extLst>
          </p:cNvPr>
          <p:cNvSpPr>
            <a:spLocks noGrp="1"/>
          </p:cNvSpPr>
          <p:nvPr>
            <p:ph idx="1"/>
          </p:nvPr>
        </p:nvSpPr>
        <p:spPr>
          <a:xfrm>
            <a:off x="1535186" y="1607511"/>
            <a:ext cx="9135610" cy="4818456"/>
          </a:xfrm>
        </p:spPr>
        <p:txBody>
          <a:bodyPr>
            <a:normAutofit/>
          </a:bodyPr>
          <a:lstStyle/>
          <a:p>
            <a:pPr marL="0" indent="0">
              <a:buNone/>
            </a:pPr>
            <a:r>
              <a:rPr lang="en-US" u="sng" dirty="0"/>
              <a:t>8-10 / 9-11 / Little League</a:t>
            </a:r>
          </a:p>
          <a:p>
            <a:pPr marL="0" indent="0">
              <a:buNone/>
            </a:pPr>
            <a:r>
              <a:rPr lang="en-US" dirty="0"/>
              <a:t>The on-deck batter is not allowed, at any time, regardless of field design or presence of a safe area.</a:t>
            </a:r>
          </a:p>
          <a:p>
            <a:pPr marL="0" indent="0">
              <a:buNone/>
            </a:pPr>
            <a:endParaRPr lang="en-US" dirty="0"/>
          </a:p>
          <a:p>
            <a:pPr marL="0" indent="0">
              <a:buNone/>
            </a:pPr>
            <a:r>
              <a:rPr lang="en-US" u="sng" dirty="0"/>
              <a:t>Intermediate / Juniors / Seniors</a:t>
            </a:r>
          </a:p>
          <a:p>
            <a:pPr marL="0" indent="0">
              <a:buNone/>
            </a:pPr>
            <a:r>
              <a:rPr lang="en-US" dirty="0"/>
              <a:t>The on-deck batter is permitted</a:t>
            </a:r>
          </a:p>
          <a:p>
            <a:endParaRPr lang="en-US" dirty="0"/>
          </a:p>
          <a:p>
            <a:endParaRPr lang="en-US" dirty="0"/>
          </a:p>
        </p:txBody>
      </p:sp>
    </p:spTree>
    <p:extLst>
      <p:ext uri="{BB962C8B-B14F-4D97-AF65-F5344CB8AC3E}">
        <p14:creationId xmlns:p14="http://schemas.microsoft.com/office/powerpoint/2010/main" xmlns="" val="3425096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B0BBD3-C34E-3B4C-FED4-45987E6FA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492FCC9-CDB7-6B0B-7B2D-5002444BDCD4}"/>
              </a:ext>
            </a:extLst>
          </p:cNvPr>
          <p:cNvSpPr>
            <a:spLocks noGrp="1"/>
          </p:cNvSpPr>
          <p:nvPr>
            <p:ph type="title"/>
          </p:nvPr>
        </p:nvSpPr>
        <p:spPr/>
        <p:txBody>
          <a:bodyPr/>
          <a:lstStyle/>
          <a:p>
            <a:r>
              <a:rPr lang="en-US" b="1" dirty="0">
                <a:solidFill>
                  <a:srgbClr val="0000FF"/>
                </a:solidFill>
              </a:rPr>
              <a:t>Electronic Equipment </a:t>
            </a:r>
          </a:p>
        </p:txBody>
      </p:sp>
      <p:sp>
        <p:nvSpPr>
          <p:cNvPr id="8" name="Content Placeholder 2">
            <a:extLst>
              <a:ext uri="{FF2B5EF4-FFF2-40B4-BE49-F238E27FC236}">
                <a16:creationId xmlns:a16="http://schemas.microsoft.com/office/drawing/2014/main" xmlns="" id="{7F19375F-122B-1E1B-2FFB-674AD7668E85}"/>
              </a:ext>
            </a:extLst>
          </p:cNvPr>
          <p:cNvSpPr>
            <a:spLocks noGrp="1"/>
          </p:cNvSpPr>
          <p:nvPr>
            <p:ph idx="1"/>
          </p:nvPr>
        </p:nvSpPr>
        <p:spPr>
          <a:xfrm>
            <a:off x="1535186" y="1607511"/>
            <a:ext cx="9135610" cy="4818456"/>
          </a:xfrm>
        </p:spPr>
        <p:txBody>
          <a:bodyPr>
            <a:normAutofit/>
          </a:bodyPr>
          <a:lstStyle/>
          <a:p>
            <a:pPr marL="0" indent="0">
              <a:buNone/>
            </a:pPr>
            <a:r>
              <a:rPr lang="en-US" dirty="0"/>
              <a:t>A manager or coach is permitted to use </a:t>
            </a:r>
            <a:r>
              <a:rPr lang="en-US" b="1" i="1" u="sng" dirty="0"/>
              <a:t>ONE WAY</a:t>
            </a:r>
            <a:r>
              <a:rPr lang="en-US" dirty="0"/>
              <a:t> electronic devices from the dugout to the catcher.</a:t>
            </a:r>
          </a:p>
          <a:p>
            <a:r>
              <a:rPr lang="en-US" dirty="0"/>
              <a:t>To the catcher </a:t>
            </a:r>
            <a:r>
              <a:rPr lang="en-US" b="1" i="1" u="sng" dirty="0"/>
              <a:t>ONLY</a:t>
            </a:r>
          </a:p>
          <a:p>
            <a:r>
              <a:rPr lang="en-US" dirty="0"/>
              <a:t>Must be inside the dugout when utilizing it</a:t>
            </a:r>
          </a:p>
          <a:p>
            <a:r>
              <a:rPr lang="en-US" dirty="0"/>
              <a:t>One way: no air pods, apple watches, radios etc. </a:t>
            </a:r>
          </a:p>
          <a:p>
            <a:endParaRPr lang="en-US" dirty="0"/>
          </a:p>
          <a:p>
            <a:endParaRPr lang="en-US" dirty="0"/>
          </a:p>
          <a:p>
            <a:endParaRPr lang="en-US" dirty="0"/>
          </a:p>
        </p:txBody>
      </p:sp>
    </p:spTree>
    <p:extLst>
      <p:ext uri="{BB962C8B-B14F-4D97-AF65-F5344CB8AC3E}">
        <p14:creationId xmlns:p14="http://schemas.microsoft.com/office/powerpoint/2010/main" xmlns="" val="383199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Lightning Protocols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7263881" cy="4351338"/>
          </a:xfrm>
        </p:spPr>
        <p:txBody>
          <a:bodyPr/>
          <a:lstStyle/>
          <a:p>
            <a:pPr marL="0" indent="0">
              <a:buNone/>
            </a:pPr>
            <a:r>
              <a:rPr lang="en-US" dirty="0"/>
              <a:t>Lightning will be monitored by the Tournament Director</a:t>
            </a:r>
          </a:p>
          <a:p>
            <a:pPr marL="0" indent="0">
              <a:buNone/>
            </a:pPr>
            <a:endParaRPr lang="en-US" dirty="0"/>
          </a:p>
          <a:p>
            <a:pPr marL="0" indent="0">
              <a:buNone/>
            </a:pPr>
            <a:r>
              <a:rPr lang="en-US" dirty="0"/>
              <a:t>Should the game be delayed for lightning:</a:t>
            </a:r>
          </a:p>
          <a:p>
            <a:r>
              <a:rPr lang="en-US" dirty="0"/>
              <a:t>Immediately proceed to a safe area</a:t>
            </a:r>
          </a:p>
          <a:p>
            <a:pPr lvl="1"/>
            <a:r>
              <a:rPr lang="en-US" dirty="0"/>
              <a:t>Cars or buildings</a:t>
            </a:r>
          </a:p>
          <a:p>
            <a:r>
              <a:rPr lang="en-US" dirty="0"/>
              <a:t>Do not leave the ballpark.</a:t>
            </a:r>
          </a:p>
          <a:p>
            <a:r>
              <a:rPr lang="en-US" dirty="0"/>
              <a:t>Manager will be contacted by the Tournament Director.</a:t>
            </a:r>
          </a:p>
          <a:p>
            <a:endParaRPr lang="en-US" dirty="0"/>
          </a:p>
          <a:p>
            <a:endParaRPr lang="en-US" dirty="0"/>
          </a:p>
        </p:txBody>
      </p:sp>
    </p:spTree>
    <p:extLst>
      <p:ext uri="{BB962C8B-B14F-4D97-AF65-F5344CB8AC3E}">
        <p14:creationId xmlns:p14="http://schemas.microsoft.com/office/powerpoint/2010/main" xmlns="" val="224135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F084-42EF-4FD6-AE65-AA5735334D5E}"/>
              </a:ext>
            </a:extLst>
          </p:cNvPr>
          <p:cNvSpPr>
            <a:spLocks noGrp="1"/>
          </p:cNvSpPr>
          <p:nvPr>
            <p:ph type="title"/>
          </p:nvPr>
        </p:nvSpPr>
        <p:spPr>
          <a:xfrm>
            <a:off x="838200" y="2103437"/>
            <a:ext cx="10515600" cy="1325563"/>
          </a:xfrm>
        </p:spPr>
        <p:txBody>
          <a:bodyPr>
            <a:noAutofit/>
          </a:bodyPr>
          <a:lstStyle/>
          <a:p>
            <a:pPr algn="ctr"/>
            <a:r>
              <a:rPr lang="en-US" sz="4800" b="1" dirty="0"/>
              <a:t>Rule Differences Between</a:t>
            </a:r>
            <a:br>
              <a:rPr lang="en-US" sz="4800" b="1" dirty="0"/>
            </a:br>
            <a:r>
              <a:rPr lang="en-US" sz="4800" b="1" dirty="0"/>
              <a:t>Regular Season and Tournament</a:t>
            </a:r>
          </a:p>
        </p:txBody>
      </p:sp>
    </p:spTree>
    <p:extLst>
      <p:ext uri="{BB962C8B-B14F-4D97-AF65-F5344CB8AC3E}">
        <p14:creationId xmlns:p14="http://schemas.microsoft.com/office/powerpoint/2010/main" xmlns="" val="122940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Rules</a:t>
            </a:r>
          </a:p>
        </p:txBody>
      </p:sp>
      <p:sp>
        <p:nvSpPr>
          <p:cNvPr id="8" name="Content Placeholder 7">
            <a:extLst>
              <a:ext uri="{FF2B5EF4-FFF2-40B4-BE49-F238E27FC236}">
                <a16:creationId xmlns:a16="http://schemas.microsoft.com/office/drawing/2014/main" xmlns="" id="{B54DFA40-C916-4249-A58C-B11037F31C6F}"/>
              </a:ext>
            </a:extLst>
          </p:cNvPr>
          <p:cNvSpPr>
            <a:spLocks noGrp="1"/>
          </p:cNvSpPr>
          <p:nvPr>
            <p:ph idx="1"/>
          </p:nvPr>
        </p:nvSpPr>
        <p:spPr/>
        <p:txBody>
          <a:bodyPr/>
          <a:lstStyle/>
          <a:p>
            <a:pPr marL="0" indent="0">
              <a:buNone/>
            </a:pPr>
            <a:r>
              <a:rPr lang="en-US" dirty="0"/>
              <a:t>No local rules are to be used</a:t>
            </a:r>
          </a:p>
          <a:p>
            <a:pPr marL="0" indent="0">
              <a:buNone/>
            </a:pPr>
            <a:endParaRPr lang="en-US" dirty="0"/>
          </a:p>
          <a:p>
            <a:pPr marL="0" indent="0">
              <a:buNone/>
            </a:pPr>
            <a:r>
              <a:rPr lang="en-US" dirty="0"/>
              <a:t>All rules are per the Little League Official Playing Rules</a:t>
            </a:r>
          </a:p>
          <a:p>
            <a:pPr marL="0" indent="0">
              <a:buNone/>
            </a:pPr>
            <a:endParaRPr lang="en-US" dirty="0"/>
          </a:p>
          <a:p>
            <a:pPr marL="0" indent="0">
              <a:buNone/>
            </a:pPr>
            <a:r>
              <a:rPr lang="en-US" dirty="0"/>
              <a:t>Local “ground rules” still apply</a:t>
            </a:r>
          </a:p>
          <a:p>
            <a:pPr lvl="1"/>
            <a:r>
              <a:rPr lang="en-US" dirty="0"/>
              <a:t>Field conditions</a:t>
            </a:r>
          </a:p>
          <a:p>
            <a:pPr lvl="1"/>
            <a:r>
              <a:rPr lang="en-US" dirty="0"/>
              <a:t>Establishment of live ball/dead ball territory </a:t>
            </a:r>
          </a:p>
        </p:txBody>
      </p:sp>
    </p:spTree>
    <p:extLst>
      <p:ext uri="{BB962C8B-B14F-4D97-AF65-F5344CB8AC3E}">
        <p14:creationId xmlns:p14="http://schemas.microsoft.com/office/powerpoint/2010/main" xmlns="" val="164245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Warming up the Pitcher</a:t>
            </a:r>
          </a:p>
        </p:txBody>
      </p:sp>
      <p:sp>
        <p:nvSpPr>
          <p:cNvPr id="3" name="Content Placeholder 2">
            <a:extLst>
              <a:ext uri="{FF2B5EF4-FFF2-40B4-BE49-F238E27FC236}">
                <a16:creationId xmlns:a16="http://schemas.microsoft.com/office/drawing/2014/main" xmlns="" id="{AA847D20-148F-4006-9597-712F035F4609}"/>
              </a:ext>
            </a:extLst>
          </p:cNvPr>
          <p:cNvSpPr>
            <a:spLocks noGrp="1"/>
          </p:cNvSpPr>
          <p:nvPr>
            <p:ph idx="1"/>
          </p:nvPr>
        </p:nvSpPr>
        <p:spPr>
          <a:xfrm>
            <a:off x="838200" y="1606159"/>
            <a:ext cx="5257800" cy="532742"/>
          </a:xfrm>
          <a:ln>
            <a:solidFill>
              <a:schemeClr val="tx1"/>
            </a:solidFill>
          </a:ln>
        </p:spPr>
        <p:txBody>
          <a:bodyPr/>
          <a:lstStyle/>
          <a:p>
            <a:pPr marL="0" indent="0" algn="ctr">
              <a:buNone/>
            </a:pPr>
            <a:r>
              <a:rPr lang="en-US" dirty="0"/>
              <a:t>Regular Season</a:t>
            </a:r>
          </a:p>
        </p:txBody>
      </p:sp>
      <p:sp>
        <p:nvSpPr>
          <p:cNvPr id="4" name="Content Placeholder 2">
            <a:extLst>
              <a:ext uri="{FF2B5EF4-FFF2-40B4-BE49-F238E27FC236}">
                <a16:creationId xmlns:a16="http://schemas.microsoft.com/office/drawing/2014/main" xmlns="" id="{70F8B1C1-CC3D-4A06-B1A4-FAEBA3CC46E4}"/>
              </a:ext>
            </a:extLst>
          </p:cNvPr>
          <p:cNvSpPr txBox="1">
            <a:spLocks/>
          </p:cNvSpPr>
          <p:nvPr/>
        </p:nvSpPr>
        <p:spPr>
          <a:xfrm>
            <a:off x="6109911" y="1606161"/>
            <a:ext cx="5257800" cy="5327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Tournament</a:t>
            </a:r>
          </a:p>
        </p:txBody>
      </p:sp>
      <p:sp>
        <p:nvSpPr>
          <p:cNvPr id="5" name="Content Placeholder 2">
            <a:extLst>
              <a:ext uri="{FF2B5EF4-FFF2-40B4-BE49-F238E27FC236}">
                <a16:creationId xmlns:a16="http://schemas.microsoft.com/office/drawing/2014/main" xmlns="" id="{3456B2E2-8551-4D90-9B06-04EE77641D5D}"/>
              </a:ext>
            </a:extLst>
          </p:cNvPr>
          <p:cNvSpPr txBox="1">
            <a:spLocks/>
          </p:cNvSpPr>
          <p:nvPr/>
        </p:nvSpPr>
        <p:spPr>
          <a:xfrm>
            <a:off x="831578" y="2132281"/>
            <a:ext cx="5264422"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Managers or coaches may warm up the pitcher</a:t>
            </a:r>
          </a:p>
          <a:p>
            <a:pPr marL="0"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xmlns="" id="{A7C442AB-94EC-4BA1-8396-C1C0C8BD0CAB}"/>
              </a:ext>
            </a:extLst>
          </p:cNvPr>
          <p:cNvSpPr txBox="1">
            <a:spLocks/>
          </p:cNvSpPr>
          <p:nvPr/>
        </p:nvSpPr>
        <p:spPr>
          <a:xfrm>
            <a:off x="6112571" y="2141548"/>
            <a:ext cx="5257800"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Managers or coaches may NOT warm up the pitcher at any place or any time</a:t>
            </a:r>
          </a:p>
          <a:p>
            <a:pPr marL="0" indent="0">
              <a:buFont typeface="Arial" panose="020B0604020202020204" pitchFamily="34" charset="0"/>
              <a:buNone/>
            </a:pPr>
            <a:endParaRPr lang="en-US" i="1" dirty="0"/>
          </a:p>
        </p:txBody>
      </p:sp>
    </p:spTree>
    <p:extLst>
      <p:ext uri="{BB962C8B-B14F-4D97-AF65-F5344CB8AC3E}">
        <p14:creationId xmlns:p14="http://schemas.microsoft.com/office/powerpoint/2010/main" xmlns="" val="58548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Batting Order</a:t>
            </a:r>
          </a:p>
        </p:txBody>
      </p:sp>
      <p:sp>
        <p:nvSpPr>
          <p:cNvPr id="3" name="Content Placeholder 2">
            <a:extLst>
              <a:ext uri="{FF2B5EF4-FFF2-40B4-BE49-F238E27FC236}">
                <a16:creationId xmlns:a16="http://schemas.microsoft.com/office/drawing/2014/main" xmlns="" id="{AA847D20-148F-4006-9597-712F035F4609}"/>
              </a:ext>
            </a:extLst>
          </p:cNvPr>
          <p:cNvSpPr>
            <a:spLocks noGrp="1"/>
          </p:cNvSpPr>
          <p:nvPr>
            <p:ph idx="1"/>
          </p:nvPr>
        </p:nvSpPr>
        <p:spPr>
          <a:xfrm>
            <a:off x="838200" y="1606159"/>
            <a:ext cx="5257800" cy="532742"/>
          </a:xfrm>
          <a:ln>
            <a:solidFill>
              <a:schemeClr val="tx1"/>
            </a:solidFill>
          </a:ln>
        </p:spPr>
        <p:txBody>
          <a:bodyPr/>
          <a:lstStyle/>
          <a:p>
            <a:pPr marL="0" indent="0" algn="ctr">
              <a:buNone/>
            </a:pPr>
            <a:r>
              <a:rPr lang="en-US" dirty="0"/>
              <a:t>Regular Season</a:t>
            </a:r>
          </a:p>
        </p:txBody>
      </p:sp>
      <p:sp>
        <p:nvSpPr>
          <p:cNvPr id="4" name="Content Placeholder 2">
            <a:extLst>
              <a:ext uri="{FF2B5EF4-FFF2-40B4-BE49-F238E27FC236}">
                <a16:creationId xmlns:a16="http://schemas.microsoft.com/office/drawing/2014/main" xmlns="" id="{70F8B1C1-CC3D-4A06-B1A4-FAEBA3CC46E4}"/>
              </a:ext>
            </a:extLst>
          </p:cNvPr>
          <p:cNvSpPr txBox="1">
            <a:spLocks/>
          </p:cNvSpPr>
          <p:nvPr/>
        </p:nvSpPr>
        <p:spPr>
          <a:xfrm>
            <a:off x="6109911" y="1606161"/>
            <a:ext cx="5257800" cy="5327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Tournament</a:t>
            </a:r>
          </a:p>
        </p:txBody>
      </p:sp>
      <p:sp>
        <p:nvSpPr>
          <p:cNvPr id="5" name="Content Placeholder 2">
            <a:extLst>
              <a:ext uri="{FF2B5EF4-FFF2-40B4-BE49-F238E27FC236}">
                <a16:creationId xmlns:a16="http://schemas.microsoft.com/office/drawing/2014/main" xmlns="" id="{3456B2E2-8551-4D90-9B06-04EE77641D5D}"/>
              </a:ext>
            </a:extLst>
          </p:cNvPr>
          <p:cNvSpPr txBox="1">
            <a:spLocks/>
          </p:cNvSpPr>
          <p:nvPr/>
        </p:nvSpPr>
        <p:spPr>
          <a:xfrm>
            <a:off x="831578" y="2132281"/>
            <a:ext cx="5264422"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Continuous batting order</a:t>
            </a:r>
          </a:p>
          <a:p>
            <a:pPr marL="0" indent="0">
              <a:buFont typeface="Arial" panose="020B0604020202020204" pitchFamily="34" charset="0"/>
              <a:buNone/>
            </a:pPr>
            <a:r>
              <a:rPr lang="en-US" dirty="0"/>
              <a:t>	League option</a:t>
            </a:r>
          </a:p>
        </p:txBody>
      </p:sp>
      <p:sp>
        <p:nvSpPr>
          <p:cNvPr id="6" name="Content Placeholder 2">
            <a:extLst>
              <a:ext uri="{FF2B5EF4-FFF2-40B4-BE49-F238E27FC236}">
                <a16:creationId xmlns:a16="http://schemas.microsoft.com/office/drawing/2014/main" xmlns="" id="{A7C442AB-94EC-4BA1-8396-C1C0C8BD0CAB}"/>
              </a:ext>
            </a:extLst>
          </p:cNvPr>
          <p:cNvSpPr txBox="1">
            <a:spLocks/>
          </p:cNvSpPr>
          <p:nvPr/>
        </p:nvSpPr>
        <p:spPr>
          <a:xfrm>
            <a:off x="6112571" y="2141548"/>
            <a:ext cx="5257800"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Continuous batting order</a:t>
            </a:r>
          </a:p>
          <a:p>
            <a:pPr marL="0" indent="0">
              <a:buFont typeface="Arial" panose="020B0604020202020204" pitchFamily="34" charset="0"/>
              <a:buNone/>
            </a:pPr>
            <a:r>
              <a:rPr lang="en-US" dirty="0"/>
              <a:t>	Required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players present at start of game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Does not apply to Senior League</a:t>
            </a:r>
          </a:p>
        </p:txBody>
      </p:sp>
    </p:spTree>
    <p:extLst>
      <p:ext uri="{BB962C8B-B14F-4D97-AF65-F5344CB8AC3E}">
        <p14:creationId xmlns:p14="http://schemas.microsoft.com/office/powerpoint/2010/main" xmlns="" val="352285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Game Duration</a:t>
            </a:r>
          </a:p>
        </p:txBody>
      </p:sp>
      <p:sp>
        <p:nvSpPr>
          <p:cNvPr id="3" name="Content Placeholder 2">
            <a:extLst>
              <a:ext uri="{FF2B5EF4-FFF2-40B4-BE49-F238E27FC236}">
                <a16:creationId xmlns:a16="http://schemas.microsoft.com/office/drawing/2014/main" xmlns="" id="{AA847D20-148F-4006-9597-712F035F4609}"/>
              </a:ext>
            </a:extLst>
          </p:cNvPr>
          <p:cNvSpPr>
            <a:spLocks noGrp="1"/>
          </p:cNvSpPr>
          <p:nvPr>
            <p:ph idx="1"/>
          </p:nvPr>
        </p:nvSpPr>
        <p:spPr>
          <a:xfrm>
            <a:off x="838200" y="1606159"/>
            <a:ext cx="5257800" cy="532742"/>
          </a:xfrm>
          <a:ln>
            <a:solidFill>
              <a:schemeClr val="tx1"/>
            </a:solidFill>
          </a:ln>
        </p:spPr>
        <p:txBody>
          <a:bodyPr/>
          <a:lstStyle/>
          <a:p>
            <a:pPr marL="0" indent="0" algn="ctr">
              <a:buNone/>
            </a:pPr>
            <a:r>
              <a:rPr lang="en-US" dirty="0"/>
              <a:t>Regular Season</a:t>
            </a:r>
          </a:p>
        </p:txBody>
      </p:sp>
      <p:sp>
        <p:nvSpPr>
          <p:cNvPr id="4" name="Content Placeholder 2">
            <a:extLst>
              <a:ext uri="{FF2B5EF4-FFF2-40B4-BE49-F238E27FC236}">
                <a16:creationId xmlns:a16="http://schemas.microsoft.com/office/drawing/2014/main" xmlns="" id="{70F8B1C1-CC3D-4A06-B1A4-FAEBA3CC46E4}"/>
              </a:ext>
            </a:extLst>
          </p:cNvPr>
          <p:cNvSpPr txBox="1">
            <a:spLocks/>
          </p:cNvSpPr>
          <p:nvPr/>
        </p:nvSpPr>
        <p:spPr>
          <a:xfrm>
            <a:off x="6109911" y="1606161"/>
            <a:ext cx="5257800" cy="5327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Tournament</a:t>
            </a:r>
          </a:p>
        </p:txBody>
      </p:sp>
      <p:sp>
        <p:nvSpPr>
          <p:cNvPr id="5" name="Content Placeholder 2">
            <a:extLst>
              <a:ext uri="{FF2B5EF4-FFF2-40B4-BE49-F238E27FC236}">
                <a16:creationId xmlns:a16="http://schemas.microsoft.com/office/drawing/2014/main" xmlns="" id="{3456B2E2-8551-4D90-9B06-04EE77641D5D}"/>
              </a:ext>
            </a:extLst>
          </p:cNvPr>
          <p:cNvSpPr txBox="1">
            <a:spLocks/>
          </p:cNvSpPr>
          <p:nvPr/>
        </p:nvSpPr>
        <p:spPr>
          <a:xfrm>
            <a:off x="831578" y="2132281"/>
            <a:ext cx="5264422"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Shortened games</a:t>
            </a:r>
          </a:p>
          <a:p>
            <a:r>
              <a:rPr lang="en-US" dirty="0"/>
              <a:t>Time limits</a:t>
            </a:r>
          </a:p>
          <a:p>
            <a:r>
              <a:rPr lang="en-US" dirty="0"/>
              <a:t>Drop dead</a:t>
            </a:r>
          </a:p>
          <a:p>
            <a:pPr marL="457200" lvl="1" indent="0">
              <a:buNone/>
            </a:pPr>
            <a:r>
              <a:rPr lang="en-US" dirty="0"/>
              <a:t>League options</a:t>
            </a:r>
          </a:p>
        </p:txBody>
      </p:sp>
      <p:sp>
        <p:nvSpPr>
          <p:cNvPr id="6" name="Content Placeholder 2">
            <a:extLst>
              <a:ext uri="{FF2B5EF4-FFF2-40B4-BE49-F238E27FC236}">
                <a16:creationId xmlns:a16="http://schemas.microsoft.com/office/drawing/2014/main" xmlns="" id="{A7C442AB-94EC-4BA1-8396-C1C0C8BD0CAB}"/>
              </a:ext>
            </a:extLst>
          </p:cNvPr>
          <p:cNvSpPr txBox="1">
            <a:spLocks/>
          </p:cNvSpPr>
          <p:nvPr/>
        </p:nvSpPr>
        <p:spPr>
          <a:xfrm>
            <a:off x="6112571" y="2141548"/>
            <a:ext cx="5257800"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Full regulation games</a:t>
            </a:r>
          </a:p>
          <a:p>
            <a:pPr lvl="2"/>
            <a:r>
              <a:rPr lang="en-US" sz="2600" dirty="0"/>
              <a:t>No time limits</a:t>
            </a:r>
          </a:p>
          <a:p>
            <a:pPr marL="0" indent="0">
              <a:buNone/>
            </a:pPr>
            <a:endParaRPr lang="en-US" dirty="0"/>
          </a:p>
          <a:p>
            <a:pPr marL="0" indent="0">
              <a:buNone/>
            </a:pPr>
            <a:r>
              <a:rPr lang="en-US" dirty="0"/>
              <a:t>	10 / 11 /  MAJ</a:t>
            </a:r>
          </a:p>
          <a:p>
            <a:pPr lvl="2"/>
            <a:r>
              <a:rPr lang="en-US" sz="2600" dirty="0"/>
              <a:t>6 innings</a:t>
            </a:r>
          </a:p>
          <a:p>
            <a:pPr marL="0" indent="0">
              <a:buNone/>
            </a:pPr>
            <a:r>
              <a:rPr lang="en-US" dirty="0"/>
              <a:t>	JRs / SRs</a:t>
            </a:r>
          </a:p>
          <a:p>
            <a:pPr lvl="2"/>
            <a:r>
              <a:rPr lang="en-US" sz="2600" dirty="0"/>
              <a:t>7 innings</a:t>
            </a:r>
          </a:p>
        </p:txBody>
      </p:sp>
    </p:spTree>
    <p:extLst>
      <p:ext uri="{BB962C8B-B14F-4D97-AF65-F5344CB8AC3E}">
        <p14:creationId xmlns:p14="http://schemas.microsoft.com/office/powerpoint/2010/main" xmlns="" val="296554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F084-42EF-4FD6-AE65-AA5735334D5E}"/>
              </a:ext>
            </a:extLst>
          </p:cNvPr>
          <p:cNvSpPr>
            <a:spLocks noGrp="1"/>
          </p:cNvSpPr>
          <p:nvPr>
            <p:ph type="title"/>
          </p:nvPr>
        </p:nvSpPr>
        <p:spPr>
          <a:xfrm>
            <a:off x="838200" y="1870044"/>
            <a:ext cx="10515600" cy="1325563"/>
          </a:xfrm>
        </p:spPr>
        <p:txBody>
          <a:bodyPr>
            <a:noAutofit/>
          </a:bodyPr>
          <a:lstStyle/>
          <a:p>
            <a:pPr algn="ctr"/>
            <a:r>
              <a:rPr lang="en-US" sz="4800" b="1" dirty="0"/>
              <a:t>Safety &amp;</a:t>
            </a:r>
            <a:br>
              <a:rPr lang="en-US" sz="4800" b="1" dirty="0"/>
            </a:br>
            <a:r>
              <a:rPr lang="en-US" sz="4800" b="1" dirty="0"/>
              <a:t>Equipment</a:t>
            </a:r>
          </a:p>
        </p:txBody>
      </p:sp>
    </p:spTree>
    <p:extLst>
      <p:ext uri="{BB962C8B-B14F-4D97-AF65-F5344CB8AC3E}">
        <p14:creationId xmlns:p14="http://schemas.microsoft.com/office/powerpoint/2010/main" xmlns="" val="324997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Mercy Rule</a:t>
            </a:r>
          </a:p>
        </p:txBody>
      </p:sp>
      <p:sp>
        <p:nvSpPr>
          <p:cNvPr id="3" name="Content Placeholder 2">
            <a:extLst>
              <a:ext uri="{FF2B5EF4-FFF2-40B4-BE49-F238E27FC236}">
                <a16:creationId xmlns:a16="http://schemas.microsoft.com/office/drawing/2014/main" xmlns="" id="{AA847D20-148F-4006-9597-712F035F4609}"/>
              </a:ext>
            </a:extLst>
          </p:cNvPr>
          <p:cNvSpPr>
            <a:spLocks noGrp="1"/>
          </p:cNvSpPr>
          <p:nvPr>
            <p:ph idx="1"/>
          </p:nvPr>
        </p:nvSpPr>
        <p:spPr>
          <a:xfrm>
            <a:off x="838200" y="1606159"/>
            <a:ext cx="5257800" cy="532742"/>
          </a:xfrm>
          <a:ln>
            <a:solidFill>
              <a:schemeClr val="tx1"/>
            </a:solidFill>
          </a:ln>
        </p:spPr>
        <p:txBody>
          <a:bodyPr/>
          <a:lstStyle/>
          <a:p>
            <a:pPr marL="0" indent="0" algn="ctr">
              <a:buNone/>
            </a:pPr>
            <a:r>
              <a:rPr lang="en-US" dirty="0"/>
              <a:t>Regular Season</a:t>
            </a:r>
          </a:p>
        </p:txBody>
      </p:sp>
      <p:sp>
        <p:nvSpPr>
          <p:cNvPr id="4" name="Content Placeholder 2">
            <a:extLst>
              <a:ext uri="{FF2B5EF4-FFF2-40B4-BE49-F238E27FC236}">
                <a16:creationId xmlns:a16="http://schemas.microsoft.com/office/drawing/2014/main" xmlns="" id="{70F8B1C1-CC3D-4A06-B1A4-FAEBA3CC46E4}"/>
              </a:ext>
            </a:extLst>
          </p:cNvPr>
          <p:cNvSpPr txBox="1">
            <a:spLocks/>
          </p:cNvSpPr>
          <p:nvPr/>
        </p:nvSpPr>
        <p:spPr>
          <a:xfrm>
            <a:off x="6109911" y="1606161"/>
            <a:ext cx="5257800" cy="5327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Tournament</a:t>
            </a:r>
          </a:p>
        </p:txBody>
      </p:sp>
      <p:sp>
        <p:nvSpPr>
          <p:cNvPr id="5" name="Content Placeholder 2">
            <a:extLst>
              <a:ext uri="{FF2B5EF4-FFF2-40B4-BE49-F238E27FC236}">
                <a16:creationId xmlns:a16="http://schemas.microsoft.com/office/drawing/2014/main" xmlns="" id="{3456B2E2-8551-4D90-9B06-04EE77641D5D}"/>
              </a:ext>
            </a:extLst>
          </p:cNvPr>
          <p:cNvSpPr txBox="1">
            <a:spLocks/>
          </p:cNvSpPr>
          <p:nvPr/>
        </p:nvSpPr>
        <p:spPr>
          <a:xfrm>
            <a:off x="831578" y="2132281"/>
            <a:ext cx="5264422"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15 run lead after 3 innings</a:t>
            </a:r>
          </a:p>
          <a:p>
            <a:pPr marL="0" indent="0">
              <a:buFont typeface="Arial" panose="020B0604020202020204" pitchFamily="34" charset="0"/>
              <a:buNone/>
            </a:pPr>
            <a:r>
              <a:rPr lang="en-US" dirty="0"/>
              <a:t>10 run lead after 4 innings</a:t>
            </a:r>
          </a:p>
          <a:p>
            <a:pPr marL="0" indent="0">
              <a:buFont typeface="Arial" panose="020B0604020202020204" pitchFamily="34" charset="0"/>
              <a:buNone/>
            </a:pPr>
            <a:r>
              <a:rPr lang="en-US" dirty="0"/>
              <a:t>  8 run lead after 5 innings</a:t>
            </a:r>
          </a:p>
          <a:p>
            <a:pPr marL="0" indent="0">
              <a:buFont typeface="Arial" panose="020B0604020202020204" pitchFamily="34" charset="0"/>
              <a:buNone/>
            </a:pPr>
            <a:r>
              <a:rPr lang="en-US" dirty="0"/>
              <a:t>	League options</a:t>
            </a:r>
          </a:p>
          <a:p>
            <a:pPr marL="0" indent="0">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xmlns="" id="{A7C442AB-94EC-4BA1-8396-C1C0C8BD0CAB}"/>
              </a:ext>
            </a:extLst>
          </p:cNvPr>
          <p:cNvSpPr txBox="1">
            <a:spLocks/>
          </p:cNvSpPr>
          <p:nvPr/>
        </p:nvSpPr>
        <p:spPr>
          <a:xfrm>
            <a:off x="6112571" y="2141548"/>
            <a:ext cx="5257800"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dirty="0"/>
              <a:t>15 run lead after 3 innings</a:t>
            </a:r>
          </a:p>
          <a:p>
            <a:pPr marL="0" indent="0">
              <a:buNone/>
            </a:pPr>
            <a:r>
              <a:rPr lang="en-US" dirty="0"/>
              <a:t>10 run lead after 4 innings</a:t>
            </a:r>
          </a:p>
          <a:p>
            <a:pPr marL="0" indent="0">
              <a:buNone/>
            </a:pPr>
            <a:endParaRPr lang="en-US" dirty="0"/>
          </a:p>
          <a:p>
            <a:pPr marL="0" indent="0">
              <a:buNone/>
            </a:pPr>
            <a:r>
              <a:rPr lang="en-US" dirty="0"/>
              <a:t>	</a:t>
            </a:r>
            <a:r>
              <a:rPr lang="en-US" b="1" i="1" dirty="0"/>
              <a:t>In effect, not optional</a:t>
            </a:r>
          </a:p>
          <a:p>
            <a:pPr marL="0" indent="0">
              <a:buNone/>
            </a:pPr>
            <a:endParaRPr lang="en-US" dirty="0"/>
          </a:p>
        </p:txBody>
      </p:sp>
    </p:spTree>
    <p:extLst>
      <p:ext uri="{BB962C8B-B14F-4D97-AF65-F5344CB8AC3E}">
        <p14:creationId xmlns:p14="http://schemas.microsoft.com/office/powerpoint/2010/main" xmlns="" val="94945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Mandatory Play</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a:bodyPr>
          <a:lstStyle/>
          <a:p>
            <a:pPr marL="0" indent="0">
              <a:buNone/>
            </a:pPr>
            <a:r>
              <a:rPr lang="en-US" i="1" dirty="0"/>
              <a:t>For purposes of Mandatory Play during the Tournament </a:t>
            </a:r>
          </a:p>
          <a:p>
            <a:pPr marL="0" indent="0">
              <a:buNone/>
            </a:pPr>
            <a:endParaRPr lang="en-US" dirty="0"/>
          </a:p>
          <a:p>
            <a:pPr marL="0" indent="0">
              <a:buNone/>
            </a:pPr>
            <a:r>
              <a:rPr lang="en-US" dirty="0"/>
              <a:t>The definition of At-Bat in regard to completing an At-Bat after a player is retired as a batter; retired as a batter-runner; reaches base and scores; or reaches base and the inning/game ends, does not apply.</a:t>
            </a:r>
          </a:p>
          <a:p>
            <a:pPr marL="0" indent="0">
              <a:buNone/>
            </a:pPr>
            <a:endParaRPr lang="en-US" dirty="0"/>
          </a:p>
          <a:p>
            <a:pPr marL="0" indent="0">
              <a:buNone/>
            </a:pPr>
            <a:r>
              <a:rPr lang="en-US" dirty="0"/>
              <a:t>Effect: you can now use courtesy runners for pitcher and catcher (with two outs) at any time they reach base. </a:t>
            </a:r>
          </a:p>
          <a:p>
            <a:pPr marL="0" indent="0">
              <a:buNone/>
            </a:pPr>
            <a:endParaRPr lang="en-US" dirty="0"/>
          </a:p>
        </p:txBody>
      </p:sp>
    </p:spTree>
    <p:extLst>
      <p:ext uri="{BB962C8B-B14F-4D97-AF65-F5344CB8AC3E}">
        <p14:creationId xmlns:p14="http://schemas.microsoft.com/office/powerpoint/2010/main" xmlns="" val="207748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F084-42EF-4FD6-AE65-AA5735334D5E}"/>
              </a:ext>
            </a:extLst>
          </p:cNvPr>
          <p:cNvSpPr>
            <a:spLocks noGrp="1"/>
          </p:cNvSpPr>
          <p:nvPr>
            <p:ph type="title"/>
          </p:nvPr>
        </p:nvSpPr>
        <p:spPr>
          <a:xfrm>
            <a:off x="838200" y="1824776"/>
            <a:ext cx="10515600" cy="1893049"/>
          </a:xfrm>
        </p:spPr>
        <p:txBody>
          <a:bodyPr>
            <a:normAutofit fontScale="90000"/>
          </a:bodyPr>
          <a:lstStyle/>
          <a:p>
            <a:pPr algn="ctr"/>
            <a:r>
              <a:rPr lang="en-US" sz="5300" b="1" dirty="0"/>
              <a:t>Other</a:t>
            </a:r>
            <a:br>
              <a:rPr lang="en-US" sz="5300" b="1" dirty="0"/>
            </a:br>
            <a:r>
              <a:rPr lang="en-US" sz="5300" b="1" dirty="0"/>
              <a:t>Tournament Rules</a:t>
            </a:r>
            <a:r>
              <a:rPr lang="en-US" dirty="0"/>
              <a:t/>
            </a:r>
            <a:br>
              <a:rPr lang="en-US" dirty="0"/>
            </a:br>
            <a:endParaRPr lang="en-US" dirty="0"/>
          </a:p>
        </p:txBody>
      </p:sp>
    </p:spTree>
    <p:extLst>
      <p:ext uri="{BB962C8B-B14F-4D97-AF65-F5344CB8AC3E}">
        <p14:creationId xmlns:p14="http://schemas.microsoft.com/office/powerpoint/2010/main" xmlns="" val="511138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Who’s the Home Team?</a:t>
            </a:r>
          </a:p>
        </p:txBody>
      </p:sp>
      <p:sp>
        <p:nvSpPr>
          <p:cNvPr id="12" name="Content Placeholder 2">
            <a:extLst>
              <a:ext uri="{FF2B5EF4-FFF2-40B4-BE49-F238E27FC236}">
                <a16:creationId xmlns:a16="http://schemas.microsoft.com/office/drawing/2014/main" xmlns="" id="{B9A83827-5AE7-4DD2-BCD5-BCD3B56886C1}"/>
              </a:ext>
            </a:extLst>
          </p:cNvPr>
          <p:cNvSpPr>
            <a:spLocks noGrp="1"/>
          </p:cNvSpPr>
          <p:nvPr>
            <p:ph idx="1"/>
          </p:nvPr>
        </p:nvSpPr>
        <p:spPr>
          <a:xfrm>
            <a:off x="838200" y="1825625"/>
            <a:ext cx="10515600" cy="4138947"/>
          </a:xfrm>
        </p:spPr>
        <p:txBody>
          <a:bodyPr/>
          <a:lstStyle/>
          <a:p>
            <a:pPr marL="0" indent="0">
              <a:buNone/>
            </a:pPr>
            <a:r>
              <a:rPr lang="en-US" dirty="0"/>
              <a:t>For all games, home team is determined by a coin toss.</a:t>
            </a:r>
          </a:p>
          <a:p>
            <a:pPr marL="0" indent="0">
              <a:buNone/>
            </a:pPr>
            <a:endParaRPr lang="en-US" i="1" dirty="0"/>
          </a:p>
          <a:p>
            <a:pPr marL="0" indent="0">
              <a:buNone/>
            </a:pPr>
            <a:r>
              <a:rPr lang="en-US" dirty="0"/>
              <a:t>Coin toss shall be performed by an authorized representative of the Tournament Director. </a:t>
            </a:r>
            <a:r>
              <a:rPr lang="en-US" i="1" dirty="0">
                <a:solidFill>
                  <a:srgbClr val="FF0000"/>
                </a:solidFill>
              </a:rPr>
              <a:t>1 hour before game time</a:t>
            </a:r>
          </a:p>
          <a:p>
            <a:pPr marL="0" indent="0">
              <a:buNone/>
            </a:pPr>
            <a:endParaRPr lang="en-US" dirty="0"/>
          </a:p>
          <a:p>
            <a:pPr marL="0" indent="0">
              <a:buNone/>
            </a:pPr>
            <a:r>
              <a:rPr lang="en-US" dirty="0"/>
              <a:t>Home team shall occupy the 3</a:t>
            </a:r>
            <a:r>
              <a:rPr lang="en-US" baseline="30000" dirty="0"/>
              <a:t>rd</a:t>
            </a:r>
            <a:r>
              <a:rPr lang="en-US" dirty="0"/>
              <a:t> base dugout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90641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Managers and Coaches</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10515600" cy="4929738"/>
          </a:xfrm>
        </p:spPr>
        <p:txBody>
          <a:bodyPr/>
          <a:lstStyle/>
          <a:p>
            <a:pPr marL="0" indent="0">
              <a:buNone/>
            </a:pPr>
            <a:r>
              <a:rPr lang="en-US" dirty="0"/>
              <a:t>A maximum of three (3) adults, who are named on the official affidavit will be permitted to act as managers/coaches for that game.</a:t>
            </a:r>
          </a:p>
          <a:p>
            <a:pPr marL="0" indent="0">
              <a:buNone/>
            </a:pPr>
            <a:endParaRPr lang="en-US" dirty="0"/>
          </a:p>
          <a:p>
            <a:pPr marL="0" indent="0">
              <a:buNone/>
            </a:pPr>
            <a:r>
              <a:rPr lang="en-US" dirty="0"/>
              <a:t>The adults must be listed in the affidavit or must be authorized temporary replacements as noted on the affidavit.</a:t>
            </a:r>
          </a:p>
          <a:p>
            <a:pPr marL="0" indent="0">
              <a:buNone/>
            </a:pPr>
            <a:endParaRPr lang="en-US" dirty="0"/>
          </a:p>
          <a:p>
            <a:pPr marL="0" indent="0">
              <a:buNone/>
            </a:pPr>
            <a:r>
              <a:rPr lang="en-US" dirty="0"/>
              <a:t>Base coaches may be adults or players.</a:t>
            </a:r>
          </a:p>
          <a:p>
            <a:pPr marL="0" indent="0">
              <a:buNone/>
            </a:pPr>
            <a:endParaRPr lang="en-US" dirty="0"/>
          </a:p>
          <a:p>
            <a:pPr marL="0" indent="0">
              <a:buNone/>
            </a:pPr>
            <a:r>
              <a:rPr lang="en-US" dirty="0"/>
              <a:t>One adult must remain in the dugout at all times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179240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Number of Players</a:t>
            </a:r>
          </a:p>
        </p:txBody>
      </p:sp>
      <p:sp>
        <p:nvSpPr>
          <p:cNvPr id="12" name="Content Placeholder 2">
            <a:extLst>
              <a:ext uri="{FF2B5EF4-FFF2-40B4-BE49-F238E27FC236}">
                <a16:creationId xmlns:a16="http://schemas.microsoft.com/office/drawing/2014/main" xmlns="" id="{B9A83827-5AE7-4DD2-BCD5-BCD3B56886C1}"/>
              </a:ext>
            </a:extLst>
          </p:cNvPr>
          <p:cNvSpPr>
            <a:spLocks noGrp="1"/>
          </p:cNvSpPr>
          <p:nvPr>
            <p:ph idx="1"/>
          </p:nvPr>
        </p:nvSpPr>
        <p:spPr>
          <a:xfrm>
            <a:off x="838200" y="1825625"/>
            <a:ext cx="10515600" cy="4138947"/>
          </a:xfrm>
        </p:spPr>
        <p:txBody>
          <a:bodyPr/>
          <a:lstStyle/>
          <a:p>
            <a:pPr marL="0" indent="0">
              <a:buNone/>
            </a:pPr>
            <a:r>
              <a:rPr lang="en-US" dirty="0"/>
              <a:t>Teams must have at least 9 players to start the game</a:t>
            </a:r>
          </a:p>
          <a:p>
            <a:pPr marL="457200" lvl="1" indent="0">
              <a:buNone/>
            </a:pPr>
            <a:r>
              <a:rPr lang="en-US" i="1" dirty="0"/>
              <a:t>The game is considered started at the plate meeting</a:t>
            </a:r>
          </a:p>
          <a:p>
            <a:pPr marL="0" indent="0">
              <a:buNone/>
            </a:pPr>
            <a:endParaRPr lang="en-US" dirty="0"/>
          </a:p>
          <a:p>
            <a:pPr marL="0" indent="0">
              <a:buNone/>
            </a:pPr>
            <a:r>
              <a:rPr lang="en-US" dirty="0"/>
              <a:t>Teams must have at least 9 players to continue the game</a:t>
            </a:r>
          </a:p>
          <a:p>
            <a:pPr marL="0" indent="0">
              <a:buNone/>
            </a:pPr>
            <a:endParaRPr lang="en-US" dirty="0"/>
          </a:p>
          <a:p>
            <a:pPr marL="0" indent="0">
              <a:buNone/>
            </a:pPr>
            <a:r>
              <a:rPr lang="en-US" dirty="0"/>
              <a:t>If, at any time, a team has less than 9 players, the game will be suspended and be referred to the tournament committee.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7974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Mandatory Play</a:t>
            </a:r>
          </a:p>
        </p:txBody>
      </p:sp>
      <p:sp>
        <p:nvSpPr>
          <p:cNvPr id="3" name="Content Placeholder 2">
            <a:extLst>
              <a:ext uri="{FF2B5EF4-FFF2-40B4-BE49-F238E27FC236}">
                <a16:creationId xmlns:a16="http://schemas.microsoft.com/office/drawing/2014/main" xmlns="" id="{AA847D20-148F-4006-9597-712F035F4609}"/>
              </a:ext>
            </a:extLst>
          </p:cNvPr>
          <p:cNvSpPr>
            <a:spLocks noGrp="1"/>
          </p:cNvSpPr>
          <p:nvPr>
            <p:ph idx="1"/>
          </p:nvPr>
        </p:nvSpPr>
        <p:spPr>
          <a:xfrm>
            <a:off x="838200" y="1606159"/>
            <a:ext cx="5257800" cy="532742"/>
          </a:xfrm>
          <a:ln>
            <a:solidFill>
              <a:schemeClr val="tx1"/>
            </a:solidFill>
          </a:ln>
        </p:spPr>
        <p:txBody>
          <a:bodyPr/>
          <a:lstStyle/>
          <a:p>
            <a:pPr marL="0" indent="0" algn="ctr">
              <a:buNone/>
            </a:pPr>
            <a:r>
              <a:rPr lang="en-US" dirty="0"/>
              <a:t>Regular Season</a:t>
            </a:r>
          </a:p>
        </p:txBody>
      </p:sp>
      <p:sp>
        <p:nvSpPr>
          <p:cNvPr id="4" name="Content Placeholder 2">
            <a:extLst>
              <a:ext uri="{FF2B5EF4-FFF2-40B4-BE49-F238E27FC236}">
                <a16:creationId xmlns:a16="http://schemas.microsoft.com/office/drawing/2014/main" xmlns="" id="{70F8B1C1-CC3D-4A06-B1A4-FAEBA3CC46E4}"/>
              </a:ext>
            </a:extLst>
          </p:cNvPr>
          <p:cNvSpPr txBox="1">
            <a:spLocks/>
          </p:cNvSpPr>
          <p:nvPr/>
        </p:nvSpPr>
        <p:spPr>
          <a:xfrm>
            <a:off x="6109911" y="1606161"/>
            <a:ext cx="5257800" cy="5327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Tournament</a:t>
            </a:r>
          </a:p>
        </p:txBody>
      </p:sp>
      <p:sp>
        <p:nvSpPr>
          <p:cNvPr id="5" name="Content Placeholder 2">
            <a:extLst>
              <a:ext uri="{FF2B5EF4-FFF2-40B4-BE49-F238E27FC236}">
                <a16:creationId xmlns:a16="http://schemas.microsoft.com/office/drawing/2014/main" xmlns="" id="{3456B2E2-8551-4D90-9B06-04EE77641D5D}"/>
              </a:ext>
            </a:extLst>
          </p:cNvPr>
          <p:cNvSpPr txBox="1">
            <a:spLocks/>
          </p:cNvSpPr>
          <p:nvPr/>
        </p:nvSpPr>
        <p:spPr>
          <a:xfrm>
            <a:off x="831578" y="2132281"/>
            <a:ext cx="5264422"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Each player shall have a minimum of 1 at-bat and play 6 defensive outs</a:t>
            </a:r>
          </a:p>
        </p:txBody>
      </p:sp>
      <p:sp>
        <p:nvSpPr>
          <p:cNvPr id="6" name="Content Placeholder 2">
            <a:extLst>
              <a:ext uri="{FF2B5EF4-FFF2-40B4-BE49-F238E27FC236}">
                <a16:creationId xmlns:a16="http://schemas.microsoft.com/office/drawing/2014/main" xmlns="" id="{A7C442AB-94EC-4BA1-8396-C1C0C8BD0CAB}"/>
              </a:ext>
            </a:extLst>
          </p:cNvPr>
          <p:cNvSpPr txBox="1">
            <a:spLocks/>
          </p:cNvSpPr>
          <p:nvPr/>
        </p:nvSpPr>
        <p:spPr>
          <a:xfrm>
            <a:off x="6112571" y="2141548"/>
            <a:ext cx="5257800" cy="387095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Use of Continuous Batting Order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Everyone bats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 defensive requirement</a:t>
            </a:r>
          </a:p>
        </p:txBody>
      </p:sp>
    </p:spTree>
    <p:extLst>
      <p:ext uri="{BB962C8B-B14F-4D97-AF65-F5344CB8AC3E}">
        <p14:creationId xmlns:p14="http://schemas.microsoft.com/office/powerpoint/2010/main" xmlns="" val="2461038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F9774-ECD4-7B5D-14E6-783820359197}"/>
              </a:ext>
            </a:extLst>
          </p:cNvPr>
          <p:cNvSpPr>
            <a:spLocks noGrp="1"/>
          </p:cNvSpPr>
          <p:nvPr>
            <p:ph type="title"/>
          </p:nvPr>
        </p:nvSpPr>
        <p:spPr/>
        <p:txBody>
          <a:bodyPr/>
          <a:lstStyle/>
          <a:p>
            <a:r>
              <a:rPr lang="en-US" b="1" dirty="0">
                <a:solidFill>
                  <a:srgbClr val="0000FF"/>
                </a:solidFill>
              </a:rPr>
              <a:t>Continuous Batting Order</a:t>
            </a:r>
          </a:p>
        </p:txBody>
      </p:sp>
      <p:sp>
        <p:nvSpPr>
          <p:cNvPr id="3" name="Content Placeholder 2">
            <a:extLst>
              <a:ext uri="{FF2B5EF4-FFF2-40B4-BE49-F238E27FC236}">
                <a16:creationId xmlns:a16="http://schemas.microsoft.com/office/drawing/2014/main" xmlns="" id="{79C01443-F44E-677E-EE7D-7396DA75099E}"/>
              </a:ext>
            </a:extLst>
          </p:cNvPr>
          <p:cNvSpPr>
            <a:spLocks noGrp="1"/>
          </p:cNvSpPr>
          <p:nvPr>
            <p:ph idx="1"/>
          </p:nvPr>
        </p:nvSpPr>
        <p:spPr/>
        <p:txBody>
          <a:bodyPr>
            <a:normAutofit fontScale="92500" lnSpcReduction="10000"/>
          </a:bodyPr>
          <a:lstStyle/>
          <a:p>
            <a:pPr marL="0" indent="0">
              <a:buNone/>
            </a:pPr>
            <a:r>
              <a:rPr lang="en-US" dirty="0"/>
              <a:t>If a player is not at the field at the beginning of the game, that player shall be added at the bottom of the line-up.</a:t>
            </a:r>
          </a:p>
          <a:p>
            <a:pPr marL="0" indent="0">
              <a:buNone/>
            </a:pPr>
            <a:endParaRPr lang="en-US" dirty="0"/>
          </a:p>
          <a:p>
            <a:pPr marL="0" indent="0">
              <a:buNone/>
            </a:pPr>
            <a:r>
              <a:rPr lang="en-US" dirty="0"/>
              <a:t>Should a player be UNABLE TO BAT at the time of their scheduled at-bat, the spot in the line-up will be skipped, with no penalty to the offensive team.</a:t>
            </a:r>
          </a:p>
          <a:p>
            <a:endParaRPr lang="en-US" dirty="0"/>
          </a:p>
          <a:p>
            <a:pPr marL="0" indent="0">
              <a:buNone/>
            </a:pPr>
            <a:r>
              <a:rPr lang="en-US" dirty="0"/>
              <a:t>Example:</a:t>
            </a:r>
          </a:p>
          <a:p>
            <a:pPr marL="457200" lvl="1" indent="0">
              <a:buNone/>
            </a:pPr>
            <a:r>
              <a:rPr lang="en-US" dirty="0"/>
              <a:t>Larry is the 3</a:t>
            </a:r>
            <a:r>
              <a:rPr lang="en-US" baseline="30000" dirty="0"/>
              <a:t>rd </a:t>
            </a:r>
            <a:r>
              <a:rPr lang="en-US" dirty="0"/>
              <a:t>batter in the line-up</a:t>
            </a:r>
          </a:p>
          <a:p>
            <a:pPr marL="457200" lvl="1" indent="0">
              <a:buNone/>
            </a:pPr>
            <a:r>
              <a:rPr lang="en-US" dirty="0"/>
              <a:t>Larry feels ill and is unable to take his turn when it is his turn to bat</a:t>
            </a:r>
          </a:p>
          <a:p>
            <a:pPr marL="457200" lvl="1" indent="0">
              <a:buNone/>
            </a:pPr>
            <a:r>
              <a:rPr lang="en-US" dirty="0"/>
              <a:t>The 4</a:t>
            </a:r>
            <a:r>
              <a:rPr lang="en-US" baseline="30000" dirty="0"/>
              <a:t>th</a:t>
            </a:r>
            <a:r>
              <a:rPr lang="en-US" dirty="0"/>
              <a:t> batter in the line-up becomes the batter</a:t>
            </a:r>
          </a:p>
          <a:p>
            <a:pPr marL="457200" lvl="1" indent="0">
              <a:buNone/>
            </a:pPr>
            <a:r>
              <a:rPr lang="en-US" dirty="0"/>
              <a:t>No out is recorded, and Larry retains his 3</a:t>
            </a:r>
            <a:r>
              <a:rPr lang="en-US" baseline="30000" dirty="0"/>
              <a:t>rd</a:t>
            </a:r>
            <a:r>
              <a:rPr lang="en-US" dirty="0"/>
              <a:t> spot in the line-up</a:t>
            </a:r>
          </a:p>
        </p:txBody>
      </p:sp>
    </p:spTree>
    <p:extLst>
      <p:ext uri="{BB962C8B-B14F-4D97-AF65-F5344CB8AC3E}">
        <p14:creationId xmlns:p14="http://schemas.microsoft.com/office/powerpoint/2010/main" xmlns="" val="225138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Courtesy Runner</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10515600" cy="4929738"/>
          </a:xfrm>
        </p:spPr>
        <p:txBody>
          <a:bodyPr/>
          <a:lstStyle/>
          <a:p>
            <a:pPr marL="0" indent="0">
              <a:buNone/>
            </a:pPr>
            <a:r>
              <a:rPr lang="en-US" dirty="0"/>
              <a:t>Each team is allowed the use of a courtesy runner</a:t>
            </a:r>
          </a:p>
          <a:p>
            <a:pPr marL="0" indent="0">
              <a:buNone/>
            </a:pPr>
            <a:endParaRPr lang="en-US" dirty="0"/>
          </a:p>
          <a:p>
            <a:r>
              <a:rPr lang="en-US" dirty="0"/>
              <a:t>For pitcher or catcher only</a:t>
            </a:r>
          </a:p>
          <a:p>
            <a:endParaRPr lang="en-US" dirty="0"/>
          </a:p>
          <a:p>
            <a:r>
              <a:rPr lang="en-US" dirty="0"/>
              <a:t>With two outs</a:t>
            </a:r>
          </a:p>
          <a:p>
            <a:endParaRPr lang="en-US" dirty="0"/>
          </a:p>
          <a:p>
            <a:r>
              <a:rPr lang="en-US" dirty="0"/>
              <a:t>Runner must be the player in the batting order who made the last out (can still be used if both pitcher and catcher are on base with two outs)</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664301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3</a:t>
            </a:r>
            <a:r>
              <a:rPr lang="en-US" b="1" baseline="30000" dirty="0">
                <a:solidFill>
                  <a:srgbClr val="0000FF"/>
                </a:solidFill>
              </a:rPr>
              <a:t>rd</a:t>
            </a:r>
            <a:r>
              <a:rPr lang="en-US" b="1" dirty="0">
                <a:solidFill>
                  <a:srgbClr val="0000FF"/>
                </a:solidFill>
              </a:rPr>
              <a:t> Strike Not Caught</a:t>
            </a:r>
          </a:p>
        </p:txBody>
      </p:sp>
      <p:pic>
        <p:nvPicPr>
          <p:cNvPr id="4" name="Picture 3">
            <a:extLst>
              <a:ext uri="{FF2B5EF4-FFF2-40B4-BE49-F238E27FC236}">
                <a16:creationId xmlns:a16="http://schemas.microsoft.com/office/drawing/2014/main" xmlns="" id="{A95880BF-5B61-B40C-3825-64A21257DE62}"/>
              </a:ext>
            </a:extLst>
          </p:cNvPr>
          <p:cNvPicPr>
            <a:picLocks noChangeAspect="1"/>
          </p:cNvPicPr>
          <p:nvPr/>
        </p:nvPicPr>
        <p:blipFill>
          <a:blip r:embed="rId3" cstate="print"/>
          <a:stretch>
            <a:fillRect/>
          </a:stretch>
        </p:blipFill>
        <p:spPr>
          <a:xfrm>
            <a:off x="2834357" y="2429169"/>
            <a:ext cx="6523285" cy="1999661"/>
          </a:xfrm>
          <a:prstGeom prst="rect">
            <a:avLst/>
          </a:prstGeom>
        </p:spPr>
      </p:pic>
    </p:spTree>
    <p:extLst>
      <p:ext uri="{BB962C8B-B14F-4D97-AF65-F5344CB8AC3E}">
        <p14:creationId xmlns:p14="http://schemas.microsoft.com/office/powerpoint/2010/main" xmlns="" val="3290041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Equipment Checks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732806" cy="4351338"/>
          </a:xfrm>
        </p:spPr>
        <p:txBody>
          <a:bodyPr>
            <a:normAutofit fontScale="92500" lnSpcReduction="10000"/>
          </a:bodyPr>
          <a:lstStyle/>
          <a:p>
            <a:pPr marL="0" indent="0">
              <a:buNone/>
            </a:pPr>
            <a:r>
              <a:rPr lang="en-US" dirty="0"/>
              <a:t>Umpires are no longer required to check equipment:</a:t>
            </a:r>
          </a:p>
          <a:p>
            <a:pPr lvl="1"/>
            <a:r>
              <a:rPr lang="en-US" dirty="0"/>
              <a:t>Helmets</a:t>
            </a:r>
          </a:p>
          <a:p>
            <a:pPr lvl="1"/>
            <a:r>
              <a:rPr lang="en-US" dirty="0"/>
              <a:t>Bats</a:t>
            </a:r>
          </a:p>
          <a:p>
            <a:pPr lvl="1"/>
            <a:r>
              <a:rPr lang="en-US" dirty="0"/>
              <a:t>Catcher’s gear (dangling throat guard)</a:t>
            </a:r>
          </a:p>
          <a:p>
            <a:pPr marL="0" indent="0">
              <a:buNone/>
            </a:pPr>
            <a:endParaRPr lang="en-US" i="1" dirty="0"/>
          </a:p>
          <a:p>
            <a:pPr marL="0" indent="0">
              <a:buNone/>
            </a:pPr>
            <a:r>
              <a:rPr lang="en-US" i="1" dirty="0">
                <a:effectLst>
                  <a:outerShdw blurRad="38100" dist="38100" dir="2700000" algn="tl">
                    <a:srgbClr val="000000">
                      <a:alpha val="43137"/>
                    </a:srgbClr>
                  </a:outerShdw>
                </a:effectLst>
              </a:rPr>
              <a:t>It shall be the duty of the team manager to ensure all equipment is legal and proper  for play according to Little League rules. </a:t>
            </a:r>
          </a:p>
          <a:p>
            <a:pPr marL="0" indent="0">
              <a:buNone/>
            </a:pPr>
            <a:endParaRPr lang="en-US" i="1" dirty="0"/>
          </a:p>
          <a:p>
            <a:pPr marL="0" indent="0">
              <a:buNone/>
            </a:pPr>
            <a:r>
              <a:rPr lang="en-US" b="1" i="1" dirty="0">
                <a:solidFill>
                  <a:srgbClr val="FF0000"/>
                </a:solidFill>
              </a:rPr>
              <a:t>PENALTY:</a:t>
            </a:r>
            <a:r>
              <a:rPr lang="en-US" i="1" dirty="0">
                <a:solidFill>
                  <a:srgbClr val="FF0000"/>
                </a:solidFill>
              </a:rPr>
              <a:t> </a:t>
            </a:r>
            <a:r>
              <a:rPr lang="en-US" dirty="0">
                <a:solidFill>
                  <a:srgbClr val="FF0000"/>
                </a:solidFill>
              </a:rPr>
              <a:t> </a:t>
            </a:r>
            <a:r>
              <a:rPr lang="en-US" u="sng" dirty="0"/>
              <a:t>If illegal equipment is used during the game, the manager of the team will be ejected. The player utilizing the illegal equipment shall also be ejected. BOTH manager and player shall serve 1 game suspension.</a:t>
            </a:r>
            <a:endParaRPr lang="en-US" b="1" i="1" u="sng" dirty="0">
              <a:solidFill>
                <a:srgbClr val="FF0000"/>
              </a:solidFill>
            </a:endParaRPr>
          </a:p>
          <a:p>
            <a:endParaRPr lang="en-US" dirty="0"/>
          </a:p>
          <a:p>
            <a:endParaRPr lang="en-US" dirty="0"/>
          </a:p>
        </p:txBody>
      </p:sp>
      <p:pic>
        <p:nvPicPr>
          <p:cNvPr id="4" name="Picture 3">
            <a:extLst>
              <a:ext uri="{FF2B5EF4-FFF2-40B4-BE49-F238E27FC236}">
                <a16:creationId xmlns:a16="http://schemas.microsoft.com/office/drawing/2014/main" xmlns="" id="{750413D2-1C9F-4D39-8583-8E0E669551BA}"/>
              </a:ext>
            </a:extLst>
          </p:cNvPr>
          <p:cNvPicPr>
            <a:picLocks noChangeAspect="1"/>
          </p:cNvPicPr>
          <p:nvPr/>
        </p:nvPicPr>
        <p:blipFill>
          <a:blip r:embed="rId3" cstate="print"/>
          <a:stretch>
            <a:fillRect/>
          </a:stretch>
        </p:blipFill>
        <p:spPr>
          <a:xfrm>
            <a:off x="8392854" y="218767"/>
            <a:ext cx="3704253" cy="2778190"/>
          </a:xfrm>
          <a:prstGeom prst="rect">
            <a:avLst/>
          </a:prstGeom>
        </p:spPr>
      </p:pic>
    </p:spTree>
    <p:extLst>
      <p:ext uri="{BB962C8B-B14F-4D97-AF65-F5344CB8AC3E}">
        <p14:creationId xmlns:p14="http://schemas.microsoft.com/office/powerpoint/2010/main" xmlns="" val="1743088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One Foot in the Batter’s Box</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a:bodyPr>
          <a:lstStyle/>
          <a:p>
            <a:pPr marL="0" indent="0">
              <a:buNone/>
            </a:pPr>
            <a:r>
              <a:rPr lang="en-US" dirty="0"/>
              <a:t>If the batter leaves the batter’s box or delays play and none of the exceptions apply, the umpire shall warn the batter.</a:t>
            </a:r>
          </a:p>
          <a:p>
            <a:pPr marL="457200" lvl="1" indent="0">
              <a:buNone/>
            </a:pPr>
            <a:r>
              <a:rPr lang="en-US" i="1" dirty="0"/>
              <a:t>This is umpire judgment</a:t>
            </a:r>
          </a:p>
          <a:p>
            <a:pPr marL="0" indent="0">
              <a:buNone/>
            </a:pPr>
            <a:endParaRPr lang="en-US" dirty="0"/>
          </a:p>
          <a:p>
            <a:pPr marL="0" indent="0">
              <a:buNone/>
            </a:pPr>
            <a:r>
              <a:rPr lang="en-US" dirty="0"/>
              <a:t>After one warning on the batter, the umpire shall call a strike.</a:t>
            </a:r>
          </a:p>
          <a:p>
            <a:pPr marL="0" indent="0">
              <a:buNone/>
            </a:pPr>
            <a:endParaRPr lang="en-US" dirty="0"/>
          </a:p>
          <a:p>
            <a:pPr marL="0" indent="0">
              <a:buNone/>
            </a:pPr>
            <a:r>
              <a:rPr lang="en-US" dirty="0"/>
              <a:t>Any number of strikes can be called until the batter re-enters the batter’s box, or until the third strike is called.</a:t>
            </a:r>
          </a:p>
        </p:txBody>
      </p:sp>
    </p:spTree>
    <p:extLst>
      <p:ext uri="{BB962C8B-B14F-4D97-AF65-F5344CB8AC3E}">
        <p14:creationId xmlns:p14="http://schemas.microsoft.com/office/powerpoint/2010/main" xmlns="" val="1146910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Intentional Base on Balls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726250"/>
          </a:xfrm>
        </p:spPr>
        <p:txBody>
          <a:bodyPr>
            <a:normAutofit/>
          </a:bodyPr>
          <a:lstStyle/>
          <a:p>
            <a:pPr marL="0" indent="0">
              <a:buNone/>
            </a:pPr>
            <a:r>
              <a:rPr lang="en-US" dirty="0"/>
              <a:t>If the defensive team wishes to give the batter an intentional base on balls:</a:t>
            </a:r>
          </a:p>
          <a:p>
            <a:r>
              <a:rPr lang="en-US" dirty="0"/>
              <a:t>Manager must request time and inform plate umpire</a:t>
            </a:r>
          </a:p>
          <a:p>
            <a:r>
              <a:rPr lang="en-US" dirty="0"/>
              <a:t>No pitches need to be thrown, but any remaining pitches will be added to pitch count</a:t>
            </a:r>
          </a:p>
          <a:p>
            <a:r>
              <a:rPr lang="en-US" dirty="0"/>
              <a:t>Batter will be awarded first base</a:t>
            </a:r>
          </a:p>
          <a:p>
            <a:pPr marL="457200" lvl="1" indent="0">
              <a:buNone/>
            </a:pPr>
            <a:r>
              <a:rPr lang="en-US" i="1" dirty="0"/>
              <a:t>The ball is dead - - no other runners may advance (unless forced)</a:t>
            </a:r>
          </a:p>
          <a:p>
            <a:pPr marL="0" indent="0">
              <a:buNone/>
            </a:pPr>
            <a:endParaRPr lang="en-US" dirty="0"/>
          </a:p>
        </p:txBody>
      </p:sp>
    </p:spTree>
    <p:extLst>
      <p:ext uri="{BB962C8B-B14F-4D97-AF65-F5344CB8AC3E}">
        <p14:creationId xmlns:p14="http://schemas.microsoft.com/office/powerpoint/2010/main" xmlns="" val="3174228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Intentional Base on Balls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726250"/>
          </a:xfrm>
        </p:spPr>
        <p:txBody>
          <a:bodyPr>
            <a:normAutofit/>
          </a:bodyPr>
          <a:lstStyle/>
          <a:p>
            <a:pPr marL="0" indent="0">
              <a:buNone/>
            </a:pPr>
            <a:r>
              <a:rPr lang="en-US" dirty="0"/>
              <a:t>An “unpitched” intentional base on balls is allowed to each player only once per game</a:t>
            </a:r>
            <a:endParaRPr lang="en-US" i="1" dirty="0"/>
          </a:p>
          <a:p>
            <a:endParaRPr lang="en-US" dirty="0"/>
          </a:p>
          <a:p>
            <a:pPr marL="0" indent="0">
              <a:buNone/>
            </a:pPr>
            <a:r>
              <a:rPr lang="en-US" dirty="0"/>
              <a:t>All other “unintentional/intentional” walks requires pitches to be thrown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401952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57EC-9962-4CD0-92C6-3BB3DC2723F1}"/>
              </a:ext>
            </a:extLst>
          </p:cNvPr>
          <p:cNvSpPr>
            <a:spLocks noGrp="1"/>
          </p:cNvSpPr>
          <p:nvPr>
            <p:ph type="title"/>
          </p:nvPr>
        </p:nvSpPr>
        <p:spPr/>
        <p:txBody>
          <a:bodyPr/>
          <a:lstStyle/>
          <a:p>
            <a:r>
              <a:rPr lang="en-US" b="1" dirty="0">
                <a:solidFill>
                  <a:srgbClr val="0000FF"/>
                </a:solidFill>
              </a:rPr>
              <a:t>Pitching Limitations</a:t>
            </a:r>
          </a:p>
        </p:txBody>
      </p:sp>
      <p:sp>
        <p:nvSpPr>
          <p:cNvPr id="12" name="Content Placeholder 2">
            <a:extLst>
              <a:ext uri="{FF2B5EF4-FFF2-40B4-BE49-F238E27FC236}">
                <a16:creationId xmlns:a16="http://schemas.microsoft.com/office/drawing/2014/main" xmlns="" id="{B9A83827-5AE7-4DD2-BCD5-BCD3B56886C1}"/>
              </a:ext>
            </a:extLst>
          </p:cNvPr>
          <p:cNvSpPr>
            <a:spLocks noGrp="1"/>
          </p:cNvSpPr>
          <p:nvPr>
            <p:ph idx="1"/>
          </p:nvPr>
        </p:nvSpPr>
        <p:spPr>
          <a:xfrm>
            <a:off x="838200" y="1825625"/>
            <a:ext cx="10515600" cy="4929738"/>
          </a:xfrm>
        </p:spPr>
        <p:txBody>
          <a:bodyPr/>
          <a:lstStyle/>
          <a:p>
            <a:pPr marL="0" indent="0">
              <a:buNone/>
            </a:pPr>
            <a:r>
              <a:rPr lang="en-US" dirty="0"/>
              <a:t>Under no circumstances shall a player pitch in three (3) consecutive days</a:t>
            </a:r>
            <a:endParaRPr lang="en-US"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070105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Pitching Limits - Baseball</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lstStyle/>
          <a:p>
            <a:pPr marL="0" indent="0">
              <a:buNone/>
            </a:pPr>
            <a:r>
              <a:rPr lang="en-US" dirty="0"/>
              <a:t>Maximum number of pitches in a day</a:t>
            </a:r>
          </a:p>
          <a:p>
            <a:pPr marL="0" indent="0">
              <a:buNone/>
            </a:pPr>
            <a:endParaRPr lang="en-US" dirty="0"/>
          </a:p>
          <a:p>
            <a:endParaRPr lang="en-US" dirty="0"/>
          </a:p>
          <a:p>
            <a:endParaRPr lang="en-US" dirty="0"/>
          </a:p>
          <a:p>
            <a:endParaRPr lang="en-US" dirty="0"/>
          </a:p>
          <a:p>
            <a:pPr marL="0" indent="0">
              <a:buNone/>
            </a:pPr>
            <a:endParaRPr lang="en-US" dirty="0"/>
          </a:p>
          <a:p>
            <a:pPr marL="0" indent="0">
              <a:buNone/>
            </a:pPr>
            <a:r>
              <a:rPr lang="en-US" dirty="0"/>
              <a:t>Note that the limitation is based on league age and not level of play</a:t>
            </a:r>
          </a:p>
        </p:txBody>
      </p:sp>
      <p:graphicFrame>
        <p:nvGraphicFramePr>
          <p:cNvPr id="7" name="Table 6">
            <a:extLst>
              <a:ext uri="{FF2B5EF4-FFF2-40B4-BE49-F238E27FC236}">
                <a16:creationId xmlns:a16="http://schemas.microsoft.com/office/drawing/2014/main" xmlns="" id="{95F2D51F-4BAB-43C1-967F-2E515962D8BF}"/>
              </a:ext>
            </a:extLst>
          </p:cNvPr>
          <p:cNvGraphicFramePr>
            <a:graphicFrameLocks noGrp="1"/>
          </p:cNvGraphicFramePr>
          <p:nvPr>
            <p:extLst>
              <p:ext uri="{D42A27DB-BD31-4B8C-83A1-F6EECF244321}">
                <p14:modId xmlns:p14="http://schemas.microsoft.com/office/powerpoint/2010/main" xmlns="" val="534933085"/>
              </p:ext>
            </p:extLst>
          </p:nvPr>
        </p:nvGraphicFramePr>
        <p:xfrm>
          <a:off x="2707861" y="2739299"/>
          <a:ext cx="6773335" cy="12852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xmlns="" val="2663172578"/>
                    </a:ext>
                  </a:extLst>
                </a:gridCol>
                <a:gridCol w="1354667">
                  <a:extLst>
                    <a:ext uri="{9D8B030D-6E8A-4147-A177-3AD203B41FA5}">
                      <a16:colId xmlns:a16="http://schemas.microsoft.com/office/drawing/2014/main" xmlns="" val="358724433"/>
                    </a:ext>
                  </a:extLst>
                </a:gridCol>
                <a:gridCol w="1354667">
                  <a:extLst>
                    <a:ext uri="{9D8B030D-6E8A-4147-A177-3AD203B41FA5}">
                      <a16:colId xmlns:a16="http://schemas.microsoft.com/office/drawing/2014/main" xmlns="" val="415531106"/>
                    </a:ext>
                  </a:extLst>
                </a:gridCol>
                <a:gridCol w="1354667">
                  <a:extLst>
                    <a:ext uri="{9D8B030D-6E8A-4147-A177-3AD203B41FA5}">
                      <a16:colId xmlns:a16="http://schemas.microsoft.com/office/drawing/2014/main" xmlns="" val="398547913"/>
                    </a:ext>
                  </a:extLst>
                </a:gridCol>
                <a:gridCol w="1354667">
                  <a:extLst>
                    <a:ext uri="{9D8B030D-6E8A-4147-A177-3AD203B41FA5}">
                      <a16:colId xmlns:a16="http://schemas.microsoft.com/office/drawing/2014/main" xmlns="" val="2729273016"/>
                    </a:ext>
                  </a:extLst>
                </a:gridCol>
              </a:tblGrid>
              <a:tr h="370840">
                <a:tc>
                  <a:txBody>
                    <a:bodyPr/>
                    <a:lstStyle/>
                    <a:p>
                      <a:pPr algn="ctr"/>
                      <a:r>
                        <a:rPr lang="en-US" dirty="0"/>
                        <a:t>Age</a:t>
                      </a:r>
                    </a:p>
                  </a:txBody>
                  <a:tcPr/>
                </a:tc>
                <a:tc>
                  <a:txBody>
                    <a:bodyPr/>
                    <a:lstStyle/>
                    <a:p>
                      <a:pPr algn="ctr"/>
                      <a:r>
                        <a:rPr lang="en-US" dirty="0"/>
                        <a:t>7-8</a:t>
                      </a:r>
                    </a:p>
                  </a:txBody>
                  <a:tcPr/>
                </a:tc>
                <a:tc>
                  <a:txBody>
                    <a:bodyPr/>
                    <a:lstStyle/>
                    <a:p>
                      <a:pPr algn="ctr"/>
                      <a:r>
                        <a:rPr lang="en-US" dirty="0"/>
                        <a:t>9-10</a:t>
                      </a:r>
                    </a:p>
                  </a:txBody>
                  <a:tcPr/>
                </a:tc>
                <a:tc>
                  <a:txBody>
                    <a:bodyPr/>
                    <a:lstStyle/>
                    <a:p>
                      <a:pPr algn="ctr"/>
                      <a:r>
                        <a:rPr lang="en-US" dirty="0"/>
                        <a:t>11-12</a:t>
                      </a:r>
                    </a:p>
                  </a:txBody>
                  <a:tcPr/>
                </a:tc>
                <a:tc>
                  <a:txBody>
                    <a:bodyPr/>
                    <a:lstStyle/>
                    <a:p>
                      <a:pPr algn="ctr"/>
                      <a:r>
                        <a:rPr lang="en-US" dirty="0"/>
                        <a:t>13-16</a:t>
                      </a:r>
                    </a:p>
                  </a:txBody>
                  <a:tcPr/>
                </a:tc>
                <a:extLst>
                  <a:ext uri="{0D108BD9-81ED-4DB2-BD59-A6C34878D82A}">
                    <a16:rowId xmlns:a16="http://schemas.microsoft.com/office/drawing/2014/main" xmlns="" val="4189445229"/>
                  </a:ext>
                </a:extLst>
              </a:tr>
              <a:tr h="370840">
                <a:tc>
                  <a:txBody>
                    <a:bodyPr/>
                    <a:lstStyle/>
                    <a:p>
                      <a:pPr algn="ctr"/>
                      <a:r>
                        <a:rPr lang="en-US" dirty="0"/>
                        <a:t>Maximum Pitches per Day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50</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75</a:t>
                      </a:r>
                    </a:p>
                    <a:p>
                      <a:pPr algn="ctr"/>
                      <a:endParaRPr lang="en-US" dirty="0"/>
                    </a:p>
                  </a:txBody>
                  <a:tcPr/>
                </a:tc>
                <a:tc>
                  <a:txBody>
                    <a:bodyPr/>
                    <a:lstStyle/>
                    <a:p>
                      <a:pPr algn="ctr"/>
                      <a:r>
                        <a:rPr lang="en-US" dirty="0"/>
                        <a:t>85</a:t>
                      </a:r>
                    </a:p>
                  </a:txBody>
                  <a:tcPr/>
                </a:tc>
                <a:tc>
                  <a:txBody>
                    <a:bodyPr/>
                    <a:lstStyle/>
                    <a:p>
                      <a:pPr algn="ctr"/>
                      <a:r>
                        <a:rPr lang="en-US" dirty="0"/>
                        <a:t>95</a:t>
                      </a:r>
                    </a:p>
                  </a:txBody>
                  <a:tcPr/>
                </a:tc>
                <a:extLst>
                  <a:ext uri="{0D108BD9-81ED-4DB2-BD59-A6C34878D82A}">
                    <a16:rowId xmlns:a16="http://schemas.microsoft.com/office/drawing/2014/main" xmlns="" val="1597911746"/>
                  </a:ext>
                </a:extLst>
              </a:tr>
            </a:tbl>
          </a:graphicData>
        </a:graphic>
      </p:graphicFrame>
      <p:graphicFrame>
        <p:nvGraphicFramePr>
          <p:cNvPr id="5" name="Table 4">
            <a:extLst>
              <a:ext uri="{FF2B5EF4-FFF2-40B4-BE49-F238E27FC236}">
                <a16:creationId xmlns:a16="http://schemas.microsoft.com/office/drawing/2014/main" xmlns="" id="{26BFFCC5-05A2-404A-B510-8338C488557A}"/>
              </a:ext>
            </a:extLst>
          </p:cNvPr>
          <p:cNvGraphicFramePr>
            <a:graphicFrameLocks noGrp="1"/>
          </p:cNvGraphicFramePr>
          <p:nvPr>
            <p:extLst>
              <p:ext uri="{D42A27DB-BD31-4B8C-83A1-F6EECF244321}">
                <p14:modId xmlns:p14="http://schemas.microsoft.com/office/powerpoint/2010/main" xmlns="" val="3871720765"/>
              </p:ext>
            </p:extLst>
          </p:nvPr>
        </p:nvGraphicFramePr>
        <p:xfrm>
          <a:off x="2488231" y="2683453"/>
          <a:ext cx="6992965" cy="1396932"/>
        </p:xfrm>
        <a:graphic>
          <a:graphicData uri="http://schemas.openxmlformats.org/drawingml/2006/table">
            <a:tbl>
              <a:tblPr firstRow="1" bandRow="1">
                <a:tableStyleId>{5C22544A-7EE6-4342-B048-85BDC9FD1C3A}</a:tableStyleId>
              </a:tblPr>
              <a:tblGrid>
                <a:gridCol w="1398593">
                  <a:extLst>
                    <a:ext uri="{9D8B030D-6E8A-4147-A177-3AD203B41FA5}">
                      <a16:colId xmlns:a16="http://schemas.microsoft.com/office/drawing/2014/main" xmlns="" val="2663172578"/>
                    </a:ext>
                  </a:extLst>
                </a:gridCol>
                <a:gridCol w="1398593">
                  <a:extLst>
                    <a:ext uri="{9D8B030D-6E8A-4147-A177-3AD203B41FA5}">
                      <a16:colId xmlns:a16="http://schemas.microsoft.com/office/drawing/2014/main" xmlns="" val="358724433"/>
                    </a:ext>
                  </a:extLst>
                </a:gridCol>
                <a:gridCol w="1398593">
                  <a:extLst>
                    <a:ext uri="{9D8B030D-6E8A-4147-A177-3AD203B41FA5}">
                      <a16:colId xmlns:a16="http://schemas.microsoft.com/office/drawing/2014/main" xmlns="" val="415531106"/>
                    </a:ext>
                  </a:extLst>
                </a:gridCol>
                <a:gridCol w="1398593">
                  <a:extLst>
                    <a:ext uri="{9D8B030D-6E8A-4147-A177-3AD203B41FA5}">
                      <a16:colId xmlns:a16="http://schemas.microsoft.com/office/drawing/2014/main" xmlns="" val="398547913"/>
                    </a:ext>
                  </a:extLst>
                </a:gridCol>
                <a:gridCol w="1398593">
                  <a:extLst>
                    <a:ext uri="{9D8B030D-6E8A-4147-A177-3AD203B41FA5}">
                      <a16:colId xmlns:a16="http://schemas.microsoft.com/office/drawing/2014/main" xmlns="" val="2729273016"/>
                    </a:ext>
                  </a:extLst>
                </a:gridCol>
              </a:tblGrid>
              <a:tr h="403067">
                <a:tc>
                  <a:txBody>
                    <a:bodyPr/>
                    <a:lstStyle/>
                    <a:p>
                      <a:pPr algn="ctr"/>
                      <a:r>
                        <a:rPr lang="en-US" dirty="0"/>
                        <a:t>Age</a:t>
                      </a:r>
                    </a:p>
                  </a:txBody>
                  <a:tcPr/>
                </a:tc>
                <a:tc>
                  <a:txBody>
                    <a:bodyPr/>
                    <a:lstStyle/>
                    <a:p>
                      <a:pPr algn="ctr"/>
                      <a:r>
                        <a:rPr lang="en-US" dirty="0"/>
                        <a:t>7-8</a:t>
                      </a:r>
                    </a:p>
                  </a:txBody>
                  <a:tcPr/>
                </a:tc>
                <a:tc>
                  <a:txBody>
                    <a:bodyPr/>
                    <a:lstStyle/>
                    <a:p>
                      <a:pPr algn="ctr"/>
                      <a:r>
                        <a:rPr lang="en-US" dirty="0"/>
                        <a:t>9-10</a:t>
                      </a:r>
                    </a:p>
                  </a:txBody>
                  <a:tcPr/>
                </a:tc>
                <a:tc>
                  <a:txBody>
                    <a:bodyPr/>
                    <a:lstStyle/>
                    <a:p>
                      <a:pPr algn="ctr"/>
                      <a:r>
                        <a:rPr lang="en-US" dirty="0"/>
                        <a:t>11-12</a:t>
                      </a:r>
                    </a:p>
                  </a:txBody>
                  <a:tcPr/>
                </a:tc>
                <a:tc>
                  <a:txBody>
                    <a:bodyPr/>
                    <a:lstStyle/>
                    <a:p>
                      <a:pPr algn="ctr"/>
                      <a:r>
                        <a:rPr lang="en-US" dirty="0"/>
                        <a:t>13-16</a:t>
                      </a:r>
                    </a:p>
                  </a:txBody>
                  <a:tcPr/>
                </a:tc>
                <a:extLst>
                  <a:ext uri="{0D108BD9-81ED-4DB2-BD59-A6C34878D82A}">
                    <a16:rowId xmlns:a16="http://schemas.microsoft.com/office/drawing/2014/main" xmlns="" val="4189445229"/>
                  </a:ext>
                </a:extLst>
              </a:tr>
              <a:tr h="993865">
                <a:tc>
                  <a:txBody>
                    <a:bodyPr/>
                    <a:lstStyle/>
                    <a:p>
                      <a:pPr algn="ctr"/>
                      <a:r>
                        <a:rPr lang="en-US" dirty="0"/>
                        <a:t>Maximum Pitches per Day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50</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75</a:t>
                      </a:r>
                    </a:p>
                    <a:p>
                      <a:pPr algn="ctr"/>
                      <a:endParaRPr lang="en-US" dirty="0"/>
                    </a:p>
                  </a:txBody>
                  <a:tcPr/>
                </a:tc>
                <a:tc>
                  <a:txBody>
                    <a:bodyPr/>
                    <a:lstStyle/>
                    <a:p>
                      <a:pPr algn="ctr"/>
                      <a:r>
                        <a:rPr lang="en-US" dirty="0"/>
                        <a:t>85</a:t>
                      </a:r>
                    </a:p>
                  </a:txBody>
                  <a:tcPr/>
                </a:tc>
                <a:tc>
                  <a:txBody>
                    <a:bodyPr/>
                    <a:lstStyle/>
                    <a:p>
                      <a:pPr algn="ctr"/>
                      <a:r>
                        <a:rPr lang="en-US" dirty="0"/>
                        <a:t>95</a:t>
                      </a:r>
                    </a:p>
                  </a:txBody>
                  <a:tcPr/>
                </a:tc>
                <a:extLst>
                  <a:ext uri="{0D108BD9-81ED-4DB2-BD59-A6C34878D82A}">
                    <a16:rowId xmlns:a16="http://schemas.microsoft.com/office/drawing/2014/main" xmlns="" val="1597911746"/>
                  </a:ext>
                </a:extLst>
              </a:tr>
            </a:tbl>
          </a:graphicData>
        </a:graphic>
      </p:graphicFrame>
    </p:spTree>
    <p:extLst>
      <p:ext uri="{BB962C8B-B14F-4D97-AF65-F5344CB8AC3E}">
        <p14:creationId xmlns:p14="http://schemas.microsoft.com/office/powerpoint/2010/main" xmlns="" val="116777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Days Rest - Baseball</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lstStyle/>
          <a:p>
            <a:pPr marL="0" indent="0">
              <a:buNone/>
            </a:pPr>
            <a:r>
              <a:rPr lang="en-US" dirty="0"/>
              <a:t>Mandatory days rest based on pitch count, and level of play</a:t>
            </a:r>
          </a:p>
          <a:p>
            <a:pPr marL="0" indent="0">
              <a:buNone/>
            </a:pPr>
            <a:endParaRPr lang="en-US" dirty="0"/>
          </a:p>
          <a:p>
            <a:endParaRPr lang="en-US" dirty="0"/>
          </a:p>
          <a:p>
            <a:endParaRPr lang="en-US" dirty="0"/>
          </a:p>
          <a:p>
            <a:endParaRPr lang="en-US" dirty="0"/>
          </a:p>
          <a:p>
            <a:pPr marL="0" indent="0">
              <a:buNone/>
            </a:pPr>
            <a:endParaRPr lang="en-US" dirty="0"/>
          </a:p>
        </p:txBody>
      </p:sp>
      <p:graphicFrame>
        <p:nvGraphicFramePr>
          <p:cNvPr id="7" name="Table 6">
            <a:extLst>
              <a:ext uri="{FF2B5EF4-FFF2-40B4-BE49-F238E27FC236}">
                <a16:creationId xmlns:a16="http://schemas.microsoft.com/office/drawing/2014/main" xmlns="" id="{95F2D51F-4BAB-43C1-967F-2E515962D8BF}"/>
              </a:ext>
            </a:extLst>
          </p:cNvPr>
          <p:cNvGraphicFramePr>
            <a:graphicFrameLocks noGrp="1"/>
          </p:cNvGraphicFramePr>
          <p:nvPr>
            <p:extLst>
              <p:ext uri="{D42A27DB-BD31-4B8C-83A1-F6EECF244321}">
                <p14:modId xmlns:p14="http://schemas.microsoft.com/office/powerpoint/2010/main" xmlns="" val="2551636738"/>
              </p:ext>
            </p:extLst>
          </p:nvPr>
        </p:nvGraphicFramePr>
        <p:xfrm>
          <a:off x="2100405" y="2534970"/>
          <a:ext cx="7219768" cy="1215249"/>
        </p:xfrm>
        <a:graphic>
          <a:graphicData uri="http://schemas.openxmlformats.org/drawingml/2006/table">
            <a:tbl>
              <a:tblPr firstRow="1" bandRow="1">
                <a:tableStyleId>{5C22544A-7EE6-4342-B048-85BDC9FD1C3A}</a:tableStyleId>
              </a:tblPr>
              <a:tblGrid>
                <a:gridCol w="1487727">
                  <a:extLst>
                    <a:ext uri="{9D8B030D-6E8A-4147-A177-3AD203B41FA5}">
                      <a16:colId xmlns:a16="http://schemas.microsoft.com/office/drawing/2014/main" xmlns="" val="2663172578"/>
                    </a:ext>
                  </a:extLst>
                </a:gridCol>
                <a:gridCol w="918861">
                  <a:extLst>
                    <a:ext uri="{9D8B030D-6E8A-4147-A177-3AD203B41FA5}">
                      <a16:colId xmlns:a16="http://schemas.microsoft.com/office/drawing/2014/main" xmlns="" val="358724433"/>
                    </a:ext>
                  </a:extLst>
                </a:gridCol>
                <a:gridCol w="1203295">
                  <a:extLst>
                    <a:ext uri="{9D8B030D-6E8A-4147-A177-3AD203B41FA5}">
                      <a16:colId xmlns:a16="http://schemas.microsoft.com/office/drawing/2014/main" xmlns="" val="415531106"/>
                    </a:ext>
                  </a:extLst>
                </a:gridCol>
                <a:gridCol w="1203295">
                  <a:extLst>
                    <a:ext uri="{9D8B030D-6E8A-4147-A177-3AD203B41FA5}">
                      <a16:colId xmlns:a16="http://schemas.microsoft.com/office/drawing/2014/main" xmlns="" val="398547913"/>
                    </a:ext>
                  </a:extLst>
                </a:gridCol>
                <a:gridCol w="1203295">
                  <a:extLst>
                    <a:ext uri="{9D8B030D-6E8A-4147-A177-3AD203B41FA5}">
                      <a16:colId xmlns:a16="http://schemas.microsoft.com/office/drawing/2014/main" xmlns="" val="2729273016"/>
                    </a:ext>
                  </a:extLst>
                </a:gridCol>
                <a:gridCol w="1203295">
                  <a:extLst>
                    <a:ext uri="{9D8B030D-6E8A-4147-A177-3AD203B41FA5}">
                      <a16:colId xmlns:a16="http://schemas.microsoft.com/office/drawing/2014/main" xmlns="" val="949493118"/>
                    </a:ext>
                  </a:extLst>
                </a:gridCol>
              </a:tblGrid>
              <a:tr h="445795">
                <a:tc>
                  <a:txBody>
                    <a:bodyPr/>
                    <a:lstStyle/>
                    <a:p>
                      <a:pPr algn="ctr"/>
                      <a:r>
                        <a:rPr lang="en-US" dirty="0"/>
                        <a:t>Age</a:t>
                      </a:r>
                    </a:p>
                  </a:txBody>
                  <a:tcPr/>
                </a:tc>
                <a:tc>
                  <a:txBody>
                    <a:bodyPr/>
                    <a:lstStyle/>
                    <a:p>
                      <a:pPr algn="ctr"/>
                      <a:r>
                        <a:rPr lang="en-US" dirty="0"/>
                        <a:t>1-20</a:t>
                      </a:r>
                    </a:p>
                  </a:txBody>
                  <a:tcPr/>
                </a:tc>
                <a:tc>
                  <a:txBody>
                    <a:bodyPr/>
                    <a:lstStyle/>
                    <a:p>
                      <a:pPr algn="ctr"/>
                      <a:r>
                        <a:rPr lang="en-US" dirty="0"/>
                        <a:t>21-35</a:t>
                      </a:r>
                    </a:p>
                  </a:txBody>
                  <a:tcPr/>
                </a:tc>
                <a:tc>
                  <a:txBody>
                    <a:bodyPr/>
                    <a:lstStyle/>
                    <a:p>
                      <a:pPr algn="ctr"/>
                      <a:r>
                        <a:rPr lang="en-US" dirty="0"/>
                        <a:t>36-50</a:t>
                      </a:r>
                    </a:p>
                  </a:txBody>
                  <a:tcPr/>
                </a:tc>
                <a:tc>
                  <a:txBody>
                    <a:bodyPr/>
                    <a:lstStyle/>
                    <a:p>
                      <a:pPr algn="ctr"/>
                      <a:r>
                        <a:rPr lang="en-US" dirty="0"/>
                        <a:t>51-65</a:t>
                      </a:r>
                    </a:p>
                  </a:txBody>
                  <a:tcPr/>
                </a:tc>
                <a:tc>
                  <a:txBody>
                    <a:bodyPr/>
                    <a:lstStyle/>
                    <a:p>
                      <a:pPr algn="ctr"/>
                      <a:r>
                        <a:rPr lang="en-US" dirty="0"/>
                        <a:t>66+</a:t>
                      </a:r>
                    </a:p>
                  </a:txBody>
                  <a:tcPr/>
                </a:tc>
                <a:extLst>
                  <a:ext uri="{0D108BD9-81ED-4DB2-BD59-A6C34878D82A}">
                    <a16:rowId xmlns:a16="http://schemas.microsoft.com/office/drawing/2014/main" xmlns="" val="4189445229"/>
                  </a:ext>
                </a:extLst>
              </a:tr>
              <a:tr h="769454">
                <a:tc>
                  <a:txBody>
                    <a:bodyPr/>
                    <a:lstStyle/>
                    <a:p>
                      <a:pPr algn="ctr"/>
                      <a:r>
                        <a:rPr lang="en-US" dirty="0"/>
                        <a:t>Juniors and Below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0</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p>
                      <a:pPr algn="ctr"/>
                      <a:endParaRPr lang="en-US" dirty="0"/>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xmlns="" val="1597911746"/>
                  </a:ext>
                </a:extLst>
              </a:tr>
            </a:tbl>
          </a:graphicData>
        </a:graphic>
      </p:graphicFrame>
      <p:graphicFrame>
        <p:nvGraphicFramePr>
          <p:cNvPr id="6" name="Table 5">
            <a:extLst>
              <a:ext uri="{FF2B5EF4-FFF2-40B4-BE49-F238E27FC236}">
                <a16:creationId xmlns:a16="http://schemas.microsoft.com/office/drawing/2014/main" xmlns="" id="{1F4BD97C-26A6-4080-BADE-848C693DB19E}"/>
              </a:ext>
            </a:extLst>
          </p:cNvPr>
          <p:cNvGraphicFramePr>
            <a:graphicFrameLocks noGrp="1"/>
          </p:cNvGraphicFramePr>
          <p:nvPr>
            <p:extLst>
              <p:ext uri="{D42A27DB-BD31-4B8C-83A1-F6EECF244321}">
                <p14:modId xmlns:p14="http://schemas.microsoft.com/office/powerpoint/2010/main" xmlns="" val="80982963"/>
              </p:ext>
            </p:extLst>
          </p:nvPr>
        </p:nvGraphicFramePr>
        <p:xfrm>
          <a:off x="2100400" y="3999171"/>
          <a:ext cx="7219769" cy="1215249"/>
        </p:xfrm>
        <a:graphic>
          <a:graphicData uri="http://schemas.openxmlformats.org/drawingml/2006/table">
            <a:tbl>
              <a:tblPr firstRow="1" bandRow="1">
                <a:tableStyleId>{5C22544A-7EE6-4342-B048-85BDC9FD1C3A}</a:tableStyleId>
              </a:tblPr>
              <a:tblGrid>
                <a:gridCol w="1496900">
                  <a:extLst>
                    <a:ext uri="{9D8B030D-6E8A-4147-A177-3AD203B41FA5}">
                      <a16:colId xmlns:a16="http://schemas.microsoft.com/office/drawing/2014/main" xmlns="" val="2663172578"/>
                    </a:ext>
                  </a:extLst>
                </a:gridCol>
                <a:gridCol w="909689">
                  <a:extLst>
                    <a:ext uri="{9D8B030D-6E8A-4147-A177-3AD203B41FA5}">
                      <a16:colId xmlns:a16="http://schemas.microsoft.com/office/drawing/2014/main" xmlns="" val="358724433"/>
                    </a:ext>
                  </a:extLst>
                </a:gridCol>
                <a:gridCol w="1203295">
                  <a:extLst>
                    <a:ext uri="{9D8B030D-6E8A-4147-A177-3AD203B41FA5}">
                      <a16:colId xmlns:a16="http://schemas.microsoft.com/office/drawing/2014/main" xmlns="" val="415531106"/>
                    </a:ext>
                  </a:extLst>
                </a:gridCol>
                <a:gridCol w="1203295">
                  <a:extLst>
                    <a:ext uri="{9D8B030D-6E8A-4147-A177-3AD203B41FA5}">
                      <a16:colId xmlns:a16="http://schemas.microsoft.com/office/drawing/2014/main" xmlns="" val="398547913"/>
                    </a:ext>
                  </a:extLst>
                </a:gridCol>
                <a:gridCol w="1203295">
                  <a:extLst>
                    <a:ext uri="{9D8B030D-6E8A-4147-A177-3AD203B41FA5}">
                      <a16:colId xmlns:a16="http://schemas.microsoft.com/office/drawing/2014/main" xmlns="" val="2729273016"/>
                    </a:ext>
                  </a:extLst>
                </a:gridCol>
                <a:gridCol w="1203295">
                  <a:extLst>
                    <a:ext uri="{9D8B030D-6E8A-4147-A177-3AD203B41FA5}">
                      <a16:colId xmlns:a16="http://schemas.microsoft.com/office/drawing/2014/main" xmlns="" val="949493118"/>
                    </a:ext>
                  </a:extLst>
                </a:gridCol>
              </a:tblGrid>
              <a:tr h="445795">
                <a:tc>
                  <a:txBody>
                    <a:bodyPr/>
                    <a:lstStyle/>
                    <a:p>
                      <a:pPr algn="ctr"/>
                      <a:r>
                        <a:rPr lang="en-US" dirty="0"/>
                        <a:t>Age</a:t>
                      </a:r>
                    </a:p>
                  </a:txBody>
                  <a:tcPr/>
                </a:tc>
                <a:tc>
                  <a:txBody>
                    <a:bodyPr/>
                    <a:lstStyle/>
                    <a:p>
                      <a:pPr algn="ctr"/>
                      <a:r>
                        <a:rPr lang="en-US" dirty="0"/>
                        <a:t>1-30</a:t>
                      </a:r>
                    </a:p>
                  </a:txBody>
                  <a:tcPr/>
                </a:tc>
                <a:tc>
                  <a:txBody>
                    <a:bodyPr/>
                    <a:lstStyle/>
                    <a:p>
                      <a:pPr algn="ctr"/>
                      <a:r>
                        <a:rPr lang="en-US" dirty="0"/>
                        <a:t>31-45</a:t>
                      </a:r>
                    </a:p>
                  </a:txBody>
                  <a:tcPr/>
                </a:tc>
                <a:tc>
                  <a:txBody>
                    <a:bodyPr/>
                    <a:lstStyle/>
                    <a:p>
                      <a:pPr algn="ctr"/>
                      <a:r>
                        <a:rPr lang="en-US" dirty="0"/>
                        <a:t>46-60</a:t>
                      </a:r>
                    </a:p>
                  </a:txBody>
                  <a:tcPr/>
                </a:tc>
                <a:tc>
                  <a:txBody>
                    <a:bodyPr/>
                    <a:lstStyle/>
                    <a:p>
                      <a:pPr algn="ctr"/>
                      <a:r>
                        <a:rPr lang="en-US" dirty="0"/>
                        <a:t>61-75</a:t>
                      </a:r>
                    </a:p>
                  </a:txBody>
                  <a:tcPr/>
                </a:tc>
                <a:tc>
                  <a:txBody>
                    <a:bodyPr/>
                    <a:lstStyle/>
                    <a:p>
                      <a:pPr algn="ctr"/>
                      <a:r>
                        <a:rPr lang="en-US" dirty="0"/>
                        <a:t>76+</a:t>
                      </a:r>
                    </a:p>
                  </a:txBody>
                  <a:tcPr/>
                </a:tc>
                <a:extLst>
                  <a:ext uri="{0D108BD9-81ED-4DB2-BD59-A6C34878D82A}">
                    <a16:rowId xmlns:a16="http://schemas.microsoft.com/office/drawing/2014/main" xmlns="" val="4189445229"/>
                  </a:ext>
                </a:extLst>
              </a:tr>
              <a:tr h="769454">
                <a:tc>
                  <a:txBody>
                    <a:bodyPr/>
                    <a:lstStyle/>
                    <a:p>
                      <a:pPr algn="ctr"/>
                      <a:r>
                        <a:rPr lang="en-US" dirty="0"/>
                        <a:t>Seniors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0</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p>
                      <a:pPr algn="ctr"/>
                      <a:endParaRPr lang="en-US" dirty="0"/>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xmlns="" val="1597911746"/>
                  </a:ext>
                </a:extLst>
              </a:tr>
            </a:tbl>
          </a:graphicData>
        </a:graphic>
      </p:graphicFrame>
    </p:spTree>
    <p:extLst>
      <p:ext uri="{BB962C8B-B14F-4D97-AF65-F5344CB8AC3E}">
        <p14:creationId xmlns:p14="http://schemas.microsoft.com/office/powerpoint/2010/main" xmlns="" val="2883288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Days Rest - Baseball</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lnSpcReduction="10000"/>
          </a:bodyPr>
          <a:lstStyle/>
          <a:p>
            <a:pPr marL="0" indent="0">
              <a:buNone/>
            </a:pPr>
            <a:r>
              <a:rPr lang="en-US" dirty="0"/>
              <a:t>If the pitcher reaches a days of rest threshold while facing a batter, the pitcher will only be required to observe the calendar days of rest for the threshold he/she achieved prior to the at bat.</a:t>
            </a:r>
          </a:p>
          <a:p>
            <a:pPr marL="0" indent="0">
              <a:buNone/>
            </a:pPr>
            <a:endParaRPr lang="en-US" dirty="0"/>
          </a:p>
          <a:p>
            <a:endParaRPr lang="en-US" dirty="0"/>
          </a:p>
          <a:p>
            <a:endParaRPr lang="en-US" dirty="0"/>
          </a:p>
          <a:p>
            <a:pPr marL="0" indent="0">
              <a:buNone/>
            </a:pPr>
            <a:r>
              <a:rPr lang="en-US" dirty="0"/>
              <a:t>Example:</a:t>
            </a:r>
          </a:p>
          <a:p>
            <a:pPr marL="0" indent="0">
              <a:buNone/>
            </a:pPr>
            <a:r>
              <a:rPr lang="en-US" dirty="0"/>
              <a:t>A pitcher has thrown 33 pitches.  The next better comes in and fouls off 10 pitches before he gets a base hit.  The manager removes the pitcher.  The pitcher is required to rest 1 day. </a:t>
            </a:r>
          </a:p>
        </p:txBody>
      </p:sp>
      <p:graphicFrame>
        <p:nvGraphicFramePr>
          <p:cNvPr id="7" name="Table 6">
            <a:extLst>
              <a:ext uri="{FF2B5EF4-FFF2-40B4-BE49-F238E27FC236}">
                <a16:creationId xmlns:a16="http://schemas.microsoft.com/office/drawing/2014/main" xmlns="" id="{95F2D51F-4BAB-43C1-967F-2E515962D8BF}"/>
              </a:ext>
            </a:extLst>
          </p:cNvPr>
          <p:cNvGraphicFramePr>
            <a:graphicFrameLocks noGrp="1"/>
          </p:cNvGraphicFramePr>
          <p:nvPr>
            <p:extLst>
              <p:ext uri="{D42A27DB-BD31-4B8C-83A1-F6EECF244321}">
                <p14:modId xmlns:p14="http://schemas.microsoft.com/office/powerpoint/2010/main" xmlns="" val="877252795"/>
              </p:ext>
            </p:extLst>
          </p:nvPr>
        </p:nvGraphicFramePr>
        <p:xfrm>
          <a:off x="2441051" y="3025540"/>
          <a:ext cx="6422292" cy="1048519"/>
        </p:xfrm>
        <a:graphic>
          <a:graphicData uri="http://schemas.openxmlformats.org/drawingml/2006/table">
            <a:tbl>
              <a:tblPr firstRow="1" bandRow="1">
                <a:tableStyleId>{5C22544A-7EE6-4342-B048-85BDC9FD1C3A}</a:tableStyleId>
              </a:tblPr>
              <a:tblGrid>
                <a:gridCol w="1070382">
                  <a:extLst>
                    <a:ext uri="{9D8B030D-6E8A-4147-A177-3AD203B41FA5}">
                      <a16:colId xmlns:a16="http://schemas.microsoft.com/office/drawing/2014/main" xmlns="" val="2663172578"/>
                    </a:ext>
                  </a:extLst>
                </a:gridCol>
                <a:gridCol w="1070382">
                  <a:extLst>
                    <a:ext uri="{9D8B030D-6E8A-4147-A177-3AD203B41FA5}">
                      <a16:colId xmlns:a16="http://schemas.microsoft.com/office/drawing/2014/main" xmlns="" val="358724433"/>
                    </a:ext>
                  </a:extLst>
                </a:gridCol>
                <a:gridCol w="1070382">
                  <a:extLst>
                    <a:ext uri="{9D8B030D-6E8A-4147-A177-3AD203B41FA5}">
                      <a16:colId xmlns:a16="http://schemas.microsoft.com/office/drawing/2014/main" xmlns="" val="415531106"/>
                    </a:ext>
                  </a:extLst>
                </a:gridCol>
                <a:gridCol w="1070382">
                  <a:extLst>
                    <a:ext uri="{9D8B030D-6E8A-4147-A177-3AD203B41FA5}">
                      <a16:colId xmlns:a16="http://schemas.microsoft.com/office/drawing/2014/main" xmlns="" val="398547913"/>
                    </a:ext>
                  </a:extLst>
                </a:gridCol>
                <a:gridCol w="1070382">
                  <a:extLst>
                    <a:ext uri="{9D8B030D-6E8A-4147-A177-3AD203B41FA5}">
                      <a16:colId xmlns:a16="http://schemas.microsoft.com/office/drawing/2014/main" xmlns="" val="2729273016"/>
                    </a:ext>
                  </a:extLst>
                </a:gridCol>
                <a:gridCol w="1070382">
                  <a:extLst>
                    <a:ext uri="{9D8B030D-6E8A-4147-A177-3AD203B41FA5}">
                      <a16:colId xmlns:a16="http://schemas.microsoft.com/office/drawing/2014/main" xmlns="" val="949493118"/>
                    </a:ext>
                  </a:extLst>
                </a:gridCol>
              </a:tblGrid>
              <a:tr h="384633">
                <a:tc>
                  <a:txBody>
                    <a:bodyPr/>
                    <a:lstStyle/>
                    <a:p>
                      <a:pPr algn="ctr"/>
                      <a:r>
                        <a:rPr lang="en-US" dirty="0"/>
                        <a:t>Age</a:t>
                      </a:r>
                    </a:p>
                  </a:txBody>
                  <a:tcPr/>
                </a:tc>
                <a:tc>
                  <a:txBody>
                    <a:bodyPr/>
                    <a:lstStyle/>
                    <a:p>
                      <a:pPr algn="ctr"/>
                      <a:r>
                        <a:rPr lang="en-US" dirty="0"/>
                        <a:t>1-20</a:t>
                      </a:r>
                    </a:p>
                  </a:txBody>
                  <a:tcPr/>
                </a:tc>
                <a:tc>
                  <a:txBody>
                    <a:bodyPr/>
                    <a:lstStyle/>
                    <a:p>
                      <a:pPr algn="ctr"/>
                      <a:r>
                        <a:rPr lang="en-US" dirty="0"/>
                        <a:t>21-35</a:t>
                      </a:r>
                    </a:p>
                  </a:txBody>
                  <a:tcPr/>
                </a:tc>
                <a:tc>
                  <a:txBody>
                    <a:bodyPr/>
                    <a:lstStyle/>
                    <a:p>
                      <a:pPr algn="ctr"/>
                      <a:r>
                        <a:rPr lang="en-US" dirty="0"/>
                        <a:t>36-50</a:t>
                      </a:r>
                    </a:p>
                  </a:txBody>
                  <a:tcPr/>
                </a:tc>
                <a:tc>
                  <a:txBody>
                    <a:bodyPr/>
                    <a:lstStyle/>
                    <a:p>
                      <a:pPr algn="ctr"/>
                      <a:r>
                        <a:rPr lang="en-US" dirty="0"/>
                        <a:t>51-65</a:t>
                      </a:r>
                    </a:p>
                  </a:txBody>
                  <a:tcPr/>
                </a:tc>
                <a:tc>
                  <a:txBody>
                    <a:bodyPr/>
                    <a:lstStyle/>
                    <a:p>
                      <a:pPr algn="ctr"/>
                      <a:r>
                        <a:rPr lang="en-US" dirty="0"/>
                        <a:t>66+</a:t>
                      </a:r>
                    </a:p>
                  </a:txBody>
                  <a:tcPr/>
                </a:tc>
                <a:extLst>
                  <a:ext uri="{0D108BD9-81ED-4DB2-BD59-A6C34878D82A}">
                    <a16:rowId xmlns:a16="http://schemas.microsoft.com/office/drawing/2014/main" xmlns="" val="4189445229"/>
                  </a:ext>
                </a:extLst>
              </a:tr>
              <a:tr h="663886">
                <a:tc>
                  <a:txBody>
                    <a:bodyPr/>
                    <a:lstStyle/>
                    <a:p>
                      <a:pPr algn="ctr"/>
                      <a:r>
                        <a:rPr lang="en-US" dirty="0"/>
                        <a:t>Up to 14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0</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p>
                      <a:pPr algn="ctr"/>
                      <a:endParaRPr lang="en-US" dirty="0"/>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xmlns="" val="1597911746"/>
                  </a:ext>
                </a:extLst>
              </a:tr>
            </a:tbl>
          </a:graphicData>
        </a:graphic>
      </p:graphicFrame>
    </p:spTree>
    <p:extLst>
      <p:ext uri="{BB962C8B-B14F-4D97-AF65-F5344CB8AC3E}">
        <p14:creationId xmlns:p14="http://schemas.microsoft.com/office/powerpoint/2010/main" xmlns="" val="339254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Switching Pitchers and Catchers - Baseball</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4"/>
            <a:ext cx="10515600" cy="4891369"/>
          </a:xfrm>
        </p:spPr>
        <p:txBody>
          <a:bodyPr/>
          <a:lstStyle/>
          <a:p>
            <a:pPr marL="0" indent="0">
              <a:buNone/>
            </a:pPr>
            <a:r>
              <a:rPr lang="en-US" dirty="0"/>
              <a:t>Any player that has caught 4 or more innings is not eligible to pitch that calendar day</a:t>
            </a:r>
          </a:p>
          <a:p>
            <a:pPr marL="0" indent="0">
              <a:buNone/>
            </a:pPr>
            <a:endParaRPr lang="en-US" dirty="0"/>
          </a:p>
          <a:p>
            <a:pPr marL="0" indent="0">
              <a:buNone/>
            </a:pPr>
            <a:r>
              <a:rPr lang="en-US" dirty="0"/>
              <a:t>Any player that has caught 3 or more innings </a:t>
            </a:r>
            <a:r>
              <a:rPr lang="en-US" i="1" dirty="0"/>
              <a:t>and</a:t>
            </a:r>
            <a:r>
              <a:rPr lang="en-US" dirty="0"/>
              <a:t> thrown 21 or more pitches cannot return to catcher that calendar day</a:t>
            </a:r>
          </a:p>
          <a:p>
            <a:pPr marL="0" indent="0">
              <a:buNone/>
            </a:pPr>
            <a:endParaRPr lang="en-US" i="1" dirty="0"/>
          </a:p>
          <a:p>
            <a:pPr marL="0" indent="0">
              <a:buNone/>
            </a:pPr>
            <a:r>
              <a:rPr lang="en-US" dirty="0"/>
              <a:t>Any player that has thrown 41 or more pitches cannot catch that calendar day (subject to the threshold exceptions)</a:t>
            </a:r>
            <a:endParaRPr lang="en-US" dirty="0">
              <a:solidFill>
                <a:srgbClr val="FF0000"/>
              </a:solidFill>
            </a:endParaRPr>
          </a:p>
          <a:p>
            <a:pPr marL="0" indent="0">
              <a:buNone/>
            </a:pPr>
            <a:endParaRPr lang="en-US" i="1" dirty="0"/>
          </a:p>
          <a:p>
            <a:pPr marL="0" indent="0">
              <a:buNone/>
            </a:pPr>
            <a:r>
              <a:rPr lang="en-US" i="1" dirty="0"/>
              <a:t>NOTE:  A single pitch shall constitute an inning</a:t>
            </a:r>
          </a:p>
          <a:p>
            <a:pPr marL="0" indent="0">
              <a:buNone/>
            </a:pPr>
            <a:endParaRPr lang="en-US" dirty="0"/>
          </a:p>
        </p:txBody>
      </p:sp>
    </p:spTree>
    <p:extLst>
      <p:ext uri="{BB962C8B-B14F-4D97-AF65-F5344CB8AC3E}">
        <p14:creationId xmlns:p14="http://schemas.microsoft.com/office/powerpoint/2010/main" xmlns="" val="1330301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Extra Innings (</a:t>
            </a:r>
            <a:r>
              <a:rPr lang="en-US" b="1" i="1" u="sng" dirty="0">
                <a:solidFill>
                  <a:srgbClr val="0000FF"/>
                </a:solidFill>
              </a:rPr>
              <a:t>no 1 extra regular inning</a:t>
            </a:r>
            <a:r>
              <a:rPr lang="en-US" b="1" dirty="0">
                <a:solidFill>
                  <a:srgbClr val="0000FF"/>
                </a:solidFill>
              </a:rPr>
              <a:t>)</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10515600" cy="4929738"/>
          </a:xfrm>
        </p:spPr>
        <p:txBody>
          <a:bodyPr/>
          <a:lstStyle/>
          <a:p>
            <a:pPr marL="0" indent="0">
              <a:buNone/>
            </a:pPr>
            <a:r>
              <a:rPr lang="en-US" dirty="0"/>
              <a:t>If at the end of regulation, the score is tied, the following will be applied to that, and each subsequent, inning:</a:t>
            </a:r>
          </a:p>
          <a:p>
            <a:r>
              <a:rPr lang="en-US" dirty="0"/>
              <a:t>The next scheduled batter shall bat and is considered the first batter for that inning.</a:t>
            </a:r>
          </a:p>
          <a:p>
            <a:r>
              <a:rPr lang="en-US" dirty="0"/>
              <a:t>The last scheduled batter for that inning shall be placed at 2</a:t>
            </a:r>
            <a:r>
              <a:rPr lang="en-US" baseline="30000" dirty="0"/>
              <a:t>nd</a:t>
            </a:r>
            <a:r>
              <a:rPr lang="en-US" dirty="0"/>
              <a:t> base.</a:t>
            </a:r>
          </a:p>
          <a:p>
            <a:endParaRPr lang="en-US" dirty="0"/>
          </a:p>
          <a:p>
            <a:pPr marL="0" indent="0">
              <a:buNone/>
            </a:pPr>
            <a:r>
              <a:rPr lang="en-US" dirty="0"/>
              <a:t>Rules regarding substitutions for the runner at 2</a:t>
            </a:r>
            <a:r>
              <a:rPr lang="en-US" baseline="30000" dirty="0"/>
              <a:t>nd</a:t>
            </a:r>
            <a:r>
              <a:rPr lang="en-US" dirty="0"/>
              <a:t> base still apply.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518285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F084-42EF-4FD6-AE65-AA5735334D5E}"/>
              </a:ext>
            </a:extLst>
          </p:cNvPr>
          <p:cNvSpPr>
            <a:spLocks noGrp="1"/>
          </p:cNvSpPr>
          <p:nvPr>
            <p:ph type="title"/>
          </p:nvPr>
        </p:nvSpPr>
        <p:spPr>
          <a:xfrm>
            <a:off x="838200" y="1616546"/>
            <a:ext cx="10515600" cy="1893049"/>
          </a:xfrm>
        </p:spPr>
        <p:txBody>
          <a:bodyPr>
            <a:normAutofit/>
          </a:bodyPr>
          <a:lstStyle/>
          <a:p>
            <a:pPr algn="ctr"/>
            <a:r>
              <a:rPr lang="en-US" sz="4800" b="1" dirty="0"/>
              <a:t>Points of Emphasis</a:t>
            </a:r>
          </a:p>
        </p:txBody>
      </p:sp>
    </p:spTree>
    <p:extLst>
      <p:ext uri="{BB962C8B-B14F-4D97-AF65-F5344CB8AC3E}">
        <p14:creationId xmlns:p14="http://schemas.microsoft.com/office/powerpoint/2010/main" xmlns="" val="3177034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43BC68E0-3D88-4A81-AFD0-E55CA7F6C080}"/>
              </a:ext>
            </a:extLst>
          </p:cNvPr>
          <p:cNvSpPr>
            <a:spLocks noGrp="1"/>
          </p:cNvSpPr>
          <p:nvPr>
            <p:ph idx="1"/>
          </p:nvPr>
        </p:nvSpPr>
        <p:spPr>
          <a:xfrm>
            <a:off x="838200" y="1825625"/>
            <a:ext cx="10515600" cy="4957730"/>
          </a:xfrm>
        </p:spPr>
        <p:txBody>
          <a:bodyPr>
            <a:normAutofit/>
          </a:bodyPr>
          <a:lstStyle/>
          <a:p>
            <a:pPr marL="0" indent="0">
              <a:buNone/>
            </a:pPr>
            <a:r>
              <a:rPr lang="en-US" u="sng" dirty="0"/>
              <a:t>Batter enters batter’s box with an illegal bat</a:t>
            </a:r>
          </a:p>
          <a:p>
            <a:r>
              <a:rPr lang="en-US" dirty="0"/>
              <a:t>Batter is out</a:t>
            </a:r>
          </a:p>
          <a:p>
            <a:r>
              <a:rPr lang="en-US" dirty="0"/>
              <a:t>Manager and player are ejected</a:t>
            </a:r>
          </a:p>
          <a:p>
            <a:r>
              <a:rPr lang="en-US" dirty="0"/>
              <a:t>Offense loses one adult base coach for the remainder of the game</a:t>
            </a:r>
          </a:p>
          <a:p>
            <a:endParaRPr lang="en-US" dirty="0"/>
          </a:p>
          <a:p>
            <a:pPr marL="0" indent="0">
              <a:buNone/>
            </a:pPr>
            <a:r>
              <a:rPr lang="en-US" u="sng" dirty="0"/>
              <a:t>If illegal bat is identified after batter uses it</a:t>
            </a:r>
          </a:p>
          <a:p>
            <a:r>
              <a:rPr lang="en-US" dirty="0"/>
              <a:t>In addition to the above penalties,</a:t>
            </a:r>
          </a:p>
          <a:p>
            <a:pPr marL="457200" lvl="1" indent="0">
              <a:buNone/>
            </a:pPr>
            <a:r>
              <a:rPr lang="en-US" dirty="0"/>
              <a:t>All runners return to previous base</a:t>
            </a:r>
          </a:p>
          <a:p>
            <a:pPr marL="457200" lvl="1" indent="0">
              <a:buNone/>
            </a:pPr>
            <a:r>
              <a:rPr lang="en-US" i="1" dirty="0"/>
              <a:t>unless defense elects the results of the play</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6.06(d)</a:t>
            </a:r>
          </a:p>
        </p:txBody>
      </p:sp>
    </p:spTree>
    <p:extLst>
      <p:ext uri="{BB962C8B-B14F-4D97-AF65-F5344CB8AC3E}">
        <p14:creationId xmlns:p14="http://schemas.microsoft.com/office/powerpoint/2010/main" xmlns="" val="1344853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Unsportsmanlike Behavior</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p:txBody>
          <a:bodyPr>
            <a:normAutofit/>
          </a:bodyPr>
          <a:lstStyle/>
          <a:p>
            <a:pPr marL="0" indent="0">
              <a:buNone/>
            </a:pPr>
            <a:r>
              <a:rPr lang="en-US" u="sng" dirty="0"/>
              <a:t>Bat Flips</a:t>
            </a:r>
          </a:p>
          <a:p>
            <a:pPr marL="0" indent="0">
              <a:buNone/>
            </a:pPr>
            <a:r>
              <a:rPr lang="en-US" dirty="0"/>
              <a:t>Flipping the bat, or other demonstrations, may be deemed unsportsmanlike behavior and can result in ejection.</a:t>
            </a:r>
          </a:p>
          <a:p>
            <a:pPr marL="0" indent="0">
              <a:buNone/>
            </a:pPr>
            <a:endParaRPr lang="en-US" dirty="0"/>
          </a:p>
          <a:p>
            <a:pPr marL="0" indent="0">
              <a:buNone/>
            </a:pPr>
            <a:r>
              <a:rPr lang="en-US" u="sng" dirty="0"/>
              <a:t>Throwing Equipment</a:t>
            </a:r>
          </a:p>
          <a:p>
            <a:pPr marL="0" indent="0">
              <a:buNone/>
            </a:pPr>
            <a:r>
              <a:rPr lang="en-US" dirty="0"/>
              <a:t>Throwing or slamming down equipment is also considered unsportsmanlike behavior. </a:t>
            </a:r>
          </a:p>
          <a:p>
            <a:pPr marL="0" indent="0">
              <a:buNone/>
            </a:pPr>
            <a:endParaRPr lang="en-US" dirty="0"/>
          </a:p>
          <a:p>
            <a:pPr marL="0" indent="0">
              <a:buNone/>
            </a:pPr>
            <a:r>
              <a:rPr lang="en-US" dirty="0"/>
              <a:t>Just don’t do it!</a:t>
            </a:r>
          </a:p>
          <a:p>
            <a:pPr marL="0" indent="0">
              <a:buNone/>
            </a:pPr>
            <a:endParaRPr lang="en-US" dirty="0"/>
          </a:p>
        </p:txBody>
      </p:sp>
    </p:spTree>
    <p:extLst>
      <p:ext uri="{BB962C8B-B14F-4D97-AF65-F5344CB8AC3E}">
        <p14:creationId xmlns:p14="http://schemas.microsoft.com/office/powerpoint/2010/main" xmlns="" val="282652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Player decorum</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p:txBody>
          <a:bodyPr/>
          <a:lstStyle/>
          <a:p>
            <a:pPr marL="0" indent="0">
              <a:buNone/>
            </a:pPr>
            <a:r>
              <a:rPr lang="en-US" u="sng" dirty="0"/>
              <a:t>Eye Black</a:t>
            </a:r>
          </a:p>
          <a:p>
            <a:pPr marL="0" indent="0">
              <a:buNone/>
            </a:pPr>
            <a:endParaRPr lang="en-US" dirty="0"/>
          </a:p>
          <a:p>
            <a:pPr marL="0" indent="0">
              <a:buNone/>
            </a:pPr>
            <a:endParaRPr lang="en-US" dirty="0"/>
          </a:p>
        </p:txBody>
      </p:sp>
      <p:pic>
        <p:nvPicPr>
          <p:cNvPr id="6" name="Picture 5" descr="A person with a beard and mustache&#10;&#10;Description automatically generated with low confidence">
            <a:extLst>
              <a:ext uri="{FF2B5EF4-FFF2-40B4-BE49-F238E27FC236}">
                <a16:creationId xmlns:a16="http://schemas.microsoft.com/office/drawing/2014/main" xmlns="" id="{A351A535-52ED-C694-447A-5C7B9CBFD2B3}"/>
              </a:ext>
            </a:extLst>
          </p:cNvPr>
          <p:cNvPicPr>
            <a:picLocks noChangeAspect="1"/>
          </p:cNvPicPr>
          <p:nvPr/>
        </p:nvPicPr>
        <p:blipFill>
          <a:blip r:embed="rId3" cstate="print"/>
          <a:stretch>
            <a:fillRect/>
          </a:stretch>
        </p:blipFill>
        <p:spPr>
          <a:xfrm>
            <a:off x="2799184" y="2639881"/>
            <a:ext cx="1998954" cy="2640211"/>
          </a:xfrm>
          <a:prstGeom prst="rect">
            <a:avLst/>
          </a:prstGeom>
        </p:spPr>
      </p:pic>
      <p:pic>
        <p:nvPicPr>
          <p:cNvPr id="7" name="Picture 6" descr="A person wearing a red helmet&#10;&#10;Description automatically generated with medium confidence">
            <a:extLst>
              <a:ext uri="{FF2B5EF4-FFF2-40B4-BE49-F238E27FC236}">
                <a16:creationId xmlns:a16="http://schemas.microsoft.com/office/drawing/2014/main" xmlns="" id="{527AF4E2-2C23-535E-FACE-768DDABC90D0}"/>
              </a:ext>
            </a:extLst>
          </p:cNvPr>
          <p:cNvPicPr>
            <a:picLocks noChangeAspect="1"/>
          </p:cNvPicPr>
          <p:nvPr/>
        </p:nvPicPr>
        <p:blipFill>
          <a:blip r:embed="rId4" cstate="print"/>
          <a:stretch>
            <a:fillRect/>
          </a:stretch>
        </p:blipFill>
        <p:spPr>
          <a:xfrm>
            <a:off x="6451003" y="2639880"/>
            <a:ext cx="2263417" cy="2640211"/>
          </a:xfrm>
          <a:prstGeom prst="rect">
            <a:avLst/>
          </a:prstGeom>
        </p:spPr>
      </p:pic>
      <p:sp>
        <p:nvSpPr>
          <p:cNvPr id="8" name="Text Box 7">
            <a:extLst>
              <a:ext uri="{FF2B5EF4-FFF2-40B4-BE49-F238E27FC236}">
                <a16:creationId xmlns:a16="http://schemas.microsoft.com/office/drawing/2014/main" xmlns="" id="{7504192E-92C2-1A1D-A24E-528B6B929ECC}"/>
              </a:ext>
            </a:extLst>
          </p:cNvPr>
          <p:cNvSpPr txBox="1"/>
          <p:nvPr/>
        </p:nvSpPr>
        <p:spPr>
          <a:xfrm>
            <a:off x="3303361" y="4909457"/>
            <a:ext cx="990600" cy="304800"/>
          </a:xfrm>
          <a:prstGeom prst="rect">
            <a:avLst/>
          </a:prstGeom>
          <a:solidFill>
            <a:schemeClr val="bg1"/>
          </a:solidFill>
          <a:ln w="1270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Allowed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9">
            <a:extLst>
              <a:ext uri="{FF2B5EF4-FFF2-40B4-BE49-F238E27FC236}">
                <a16:creationId xmlns:a16="http://schemas.microsoft.com/office/drawing/2014/main" xmlns="" id="{F0FA981F-A2AC-D536-D385-48811EFA82EF}"/>
              </a:ext>
            </a:extLst>
          </p:cNvPr>
          <p:cNvSpPr txBox="1"/>
          <p:nvPr/>
        </p:nvSpPr>
        <p:spPr>
          <a:xfrm>
            <a:off x="6932969" y="4909457"/>
            <a:ext cx="1143000" cy="304800"/>
          </a:xfrm>
          <a:prstGeom prst="rect">
            <a:avLst/>
          </a:prstGeom>
          <a:solidFill>
            <a:schemeClr val="bg1"/>
          </a:solidFill>
          <a:ln w="127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 Allowed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03575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Line-Up Card</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5257800" cy="4351338"/>
          </a:xfrm>
        </p:spPr>
        <p:txBody>
          <a:bodyPr>
            <a:normAutofit/>
          </a:bodyPr>
          <a:lstStyle/>
          <a:p>
            <a:pPr marL="0" indent="0">
              <a:buNone/>
            </a:pPr>
            <a:r>
              <a:rPr lang="en-US" dirty="0"/>
              <a:t>A properly completed line-up card is required to be presented to the home plate umpire at the plate meeting</a:t>
            </a:r>
          </a:p>
          <a:p>
            <a:r>
              <a:rPr lang="en-US" dirty="0"/>
              <a:t>Player first and last name</a:t>
            </a:r>
          </a:p>
          <a:p>
            <a:r>
              <a:rPr lang="en-US" dirty="0"/>
              <a:t>Player number</a:t>
            </a:r>
          </a:p>
          <a:p>
            <a:r>
              <a:rPr lang="en-US" dirty="0"/>
              <a:t>Player position</a:t>
            </a:r>
          </a:p>
          <a:p>
            <a:pPr marL="0" indent="0">
              <a:buNone/>
            </a:pPr>
            <a:endParaRPr lang="en-US" dirty="0"/>
          </a:p>
        </p:txBody>
      </p:sp>
    </p:spTree>
    <p:extLst>
      <p:ext uri="{BB962C8B-B14F-4D97-AF65-F5344CB8AC3E}">
        <p14:creationId xmlns:p14="http://schemas.microsoft.com/office/powerpoint/2010/main" xmlns="" val="1130292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Line-Up Card</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5257800" cy="4351338"/>
          </a:xfrm>
        </p:spPr>
        <p:txBody>
          <a:bodyPr>
            <a:normAutofit/>
          </a:bodyPr>
          <a:lstStyle/>
          <a:p>
            <a:pPr marL="0" indent="0">
              <a:buNone/>
            </a:pPr>
            <a:r>
              <a:rPr lang="en-US" dirty="0"/>
              <a:t>Lineup cards must be turned in to the scorekeeper 30 minutes prior to the game</a:t>
            </a:r>
          </a:p>
          <a:p>
            <a:pPr marL="0" indent="0">
              <a:buNone/>
            </a:pPr>
            <a:endParaRPr lang="en-US" dirty="0"/>
          </a:p>
          <a:p>
            <a:pPr marL="0" indent="0">
              <a:buNone/>
            </a:pPr>
            <a:r>
              <a:rPr lang="en-US" dirty="0"/>
              <a:t>Turn in a </a:t>
            </a:r>
            <a:r>
              <a:rPr lang="en-US" i="1" dirty="0"/>
              <a:t>complete</a:t>
            </a:r>
            <a:r>
              <a:rPr lang="en-US" dirty="0"/>
              <a:t> line-up card</a:t>
            </a:r>
          </a:p>
          <a:p>
            <a:pPr marL="0" indent="0">
              <a:buNone/>
            </a:pPr>
            <a:r>
              <a:rPr lang="en-US" dirty="0"/>
              <a:t>    (All four copies)</a:t>
            </a:r>
          </a:p>
          <a:p>
            <a:pPr marL="0" indent="0">
              <a:buNone/>
            </a:pPr>
            <a:endParaRPr lang="en-US" dirty="0"/>
          </a:p>
        </p:txBody>
      </p:sp>
      <p:pic>
        <p:nvPicPr>
          <p:cNvPr id="4" name="Picture 3">
            <a:extLst>
              <a:ext uri="{FF2B5EF4-FFF2-40B4-BE49-F238E27FC236}">
                <a16:creationId xmlns:a16="http://schemas.microsoft.com/office/drawing/2014/main" xmlns="" id="{14C0E343-A956-46B3-9780-BA740794E366}"/>
              </a:ext>
            </a:extLst>
          </p:cNvPr>
          <p:cNvPicPr>
            <a:picLocks noChangeAspect="1"/>
          </p:cNvPicPr>
          <p:nvPr/>
        </p:nvPicPr>
        <p:blipFill>
          <a:blip r:embed="rId3" cstate="print"/>
          <a:stretch>
            <a:fillRect/>
          </a:stretch>
        </p:blipFill>
        <p:spPr>
          <a:xfrm>
            <a:off x="7013841" y="621254"/>
            <a:ext cx="3867912" cy="5974080"/>
          </a:xfrm>
          <a:prstGeom prst="rect">
            <a:avLst/>
          </a:prstGeom>
        </p:spPr>
      </p:pic>
    </p:spTree>
    <p:extLst>
      <p:ext uri="{BB962C8B-B14F-4D97-AF65-F5344CB8AC3E}">
        <p14:creationId xmlns:p14="http://schemas.microsoft.com/office/powerpoint/2010/main" xmlns="" val="2980847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Must Slide Rule</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10515600" cy="4959736"/>
          </a:xfrm>
        </p:spPr>
        <p:txBody>
          <a:bodyPr>
            <a:normAutofit/>
          </a:bodyPr>
          <a:lstStyle/>
          <a:p>
            <a:pPr marL="0" indent="0">
              <a:buNone/>
            </a:pPr>
            <a:r>
              <a:rPr lang="en-US" dirty="0"/>
              <a:t>There is no “must-slide” rule . . . It does not exist</a:t>
            </a:r>
          </a:p>
          <a:p>
            <a:pPr marL="0" indent="0">
              <a:buNone/>
            </a:pPr>
            <a:endParaRPr lang="en-US" dirty="0"/>
          </a:p>
          <a:p>
            <a:pPr marL="0" indent="0">
              <a:buNone/>
            </a:pPr>
            <a:r>
              <a:rPr lang="en-US" dirty="0"/>
              <a:t>Runner must:</a:t>
            </a:r>
          </a:p>
          <a:p>
            <a:pPr lvl="1"/>
            <a:endParaRPr lang="en-US" dirty="0"/>
          </a:p>
          <a:p>
            <a:pPr lvl="1"/>
            <a:r>
              <a:rPr lang="en-US" dirty="0"/>
              <a:t>Slide</a:t>
            </a:r>
          </a:p>
          <a:p>
            <a:pPr lvl="1"/>
            <a:r>
              <a:rPr lang="en-US" dirty="0"/>
              <a:t>Avoid</a:t>
            </a:r>
          </a:p>
          <a:p>
            <a:pPr lvl="1"/>
            <a:r>
              <a:rPr lang="en-US" dirty="0"/>
              <a:t>Retreat</a:t>
            </a:r>
          </a:p>
          <a:p>
            <a:pPr lvl="1"/>
            <a:r>
              <a:rPr lang="en-US" dirty="0"/>
              <a:t>Surrender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765242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Base Coach’s Box</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10515600" cy="4959736"/>
          </a:xfrm>
        </p:spPr>
        <p:txBody>
          <a:bodyPr>
            <a:normAutofit/>
          </a:bodyPr>
          <a:lstStyle/>
          <a:p>
            <a:pPr marL="0" indent="0">
              <a:buNone/>
            </a:pPr>
            <a:r>
              <a:rPr lang="en-US" dirty="0"/>
              <a:t>Base Coaches are required to stay in their box, unless necessary to avoid being in the play</a:t>
            </a:r>
          </a:p>
          <a:p>
            <a:pPr marL="0" indent="0">
              <a:buNone/>
            </a:pPr>
            <a:endParaRPr lang="en-US" dirty="0"/>
          </a:p>
          <a:p>
            <a:pPr marL="0" indent="0">
              <a:buNone/>
            </a:pPr>
            <a:r>
              <a:rPr lang="en-US" dirty="0"/>
              <a:t>Base coaches must also provide a working area for the umpires</a:t>
            </a:r>
          </a:p>
        </p:txBody>
      </p:sp>
    </p:spTree>
    <p:extLst>
      <p:ext uri="{BB962C8B-B14F-4D97-AF65-F5344CB8AC3E}">
        <p14:creationId xmlns:p14="http://schemas.microsoft.com/office/powerpoint/2010/main" xmlns="" val="3211754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Calling Time</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9826951" cy="4959736"/>
          </a:xfrm>
        </p:spPr>
        <p:txBody>
          <a:bodyPr>
            <a:normAutofit/>
          </a:bodyPr>
          <a:lstStyle/>
          <a:p>
            <a:pPr marL="0" indent="0">
              <a:buNone/>
            </a:pPr>
            <a:r>
              <a:rPr lang="en-US" dirty="0"/>
              <a:t>No player or manager can call “time-out”</a:t>
            </a:r>
          </a:p>
          <a:p>
            <a:pPr lvl="1"/>
            <a:r>
              <a:rPr lang="en-US" dirty="0"/>
              <a:t>Players and managers </a:t>
            </a:r>
            <a:r>
              <a:rPr lang="en-US" i="1" dirty="0">
                <a:highlight>
                  <a:srgbClr val="FFFF00"/>
                </a:highlight>
              </a:rPr>
              <a:t>request</a:t>
            </a:r>
            <a:r>
              <a:rPr lang="en-US" dirty="0"/>
              <a:t> a time-out</a:t>
            </a:r>
          </a:p>
          <a:p>
            <a:pPr lvl="1"/>
            <a:r>
              <a:rPr lang="en-US" dirty="0"/>
              <a:t>Only Umpires can call a time-out</a:t>
            </a:r>
          </a:p>
          <a:p>
            <a:pPr marL="0" indent="0">
              <a:buNone/>
            </a:pPr>
            <a:endParaRPr lang="en-US" dirty="0"/>
          </a:p>
          <a:p>
            <a:pPr marL="0" indent="0">
              <a:buNone/>
            </a:pPr>
            <a:r>
              <a:rPr lang="en-US" dirty="0"/>
              <a:t>Umpires are under no obligation to grant a time-out request</a:t>
            </a:r>
          </a:p>
          <a:p>
            <a:pPr marL="0" indent="0">
              <a:buNone/>
            </a:pPr>
            <a:endParaRPr lang="en-US" dirty="0"/>
          </a:p>
          <a:p>
            <a:pPr marL="0" indent="0">
              <a:buNone/>
            </a:pPr>
            <a:r>
              <a:rPr lang="en-US" dirty="0"/>
              <a:t>Umpires will not grant requests for time-out to kill the play, or to protect runners</a:t>
            </a:r>
          </a:p>
          <a:p>
            <a:pPr marL="0" indent="0">
              <a:buNone/>
            </a:pPr>
            <a:endParaRPr lang="en-US" dirty="0"/>
          </a:p>
        </p:txBody>
      </p:sp>
    </p:spTree>
    <p:extLst>
      <p:ext uri="{BB962C8B-B14F-4D97-AF65-F5344CB8AC3E}">
        <p14:creationId xmlns:p14="http://schemas.microsoft.com/office/powerpoint/2010/main" xmlns="" val="2506056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Defensive Visits</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5"/>
            <a:ext cx="10515600" cy="4357062"/>
          </a:xfrm>
        </p:spPr>
        <p:txBody>
          <a:bodyPr>
            <a:normAutofit fontScale="92500"/>
          </a:bodyPr>
          <a:lstStyle/>
          <a:p>
            <a:pPr marL="0" indent="0">
              <a:buNone/>
            </a:pPr>
            <a:r>
              <a:rPr lang="en-US" dirty="0"/>
              <a:t>The manager may request time and visit with any member of the defense.</a:t>
            </a:r>
          </a:p>
          <a:p>
            <a:pPr marL="0" indent="0">
              <a:buNone/>
            </a:pPr>
            <a:endParaRPr lang="en-US" dirty="0"/>
          </a:p>
          <a:p>
            <a:pPr marL="0" indent="0">
              <a:buNone/>
            </a:pPr>
            <a:r>
              <a:rPr lang="en-US" dirty="0"/>
              <a:t>A visit with ANY member of the defense is a charged visit to the pitcher</a:t>
            </a:r>
          </a:p>
          <a:p>
            <a:pPr marL="0" indent="0">
              <a:buNone/>
            </a:pPr>
            <a:endParaRPr lang="en-US" dirty="0"/>
          </a:p>
          <a:p>
            <a:pPr marL="0" indent="0">
              <a:buNone/>
            </a:pPr>
            <a:r>
              <a:rPr lang="en-US" dirty="0"/>
              <a:t>On the 2</a:t>
            </a:r>
            <a:r>
              <a:rPr lang="en-US" baseline="30000" dirty="0"/>
              <a:t>nd</a:t>
            </a:r>
            <a:r>
              <a:rPr lang="en-US" dirty="0"/>
              <a:t> charged visit in any inning, the pitcher </a:t>
            </a:r>
            <a:r>
              <a:rPr lang="en-US" u="sng" dirty="0"/>
              <a:t>MUST</a:t>
            </a:r>
            <a:r>
              <a:rPr lang="en-US" dirty="0"/>
              <a:t> be removed.</a:t>
            </a:r>
          </a:p>
          <a:p>
            <a:pPr marL="0" indent="0">
              <a:buNone/>
            </a:pPr>
            <a:r>
              <a:rPr lang="en-US" dirty="0"/>
              <a:t>On the 3</a:t>
            </a:r>
            <a:r>
              <a:rPr lang="en-US" baseline="30000" dirty="0"/>
              <a:t>rd</a:t>
            </a:r>
            <a:r>
              <a:rPr lang="en-US" dirty="0"/>
              <a:t> charged visit during the game, the pitcher </a:t>
            </a:r>
            <a:r>
              <a:rPr lang="en-US" u="sng" dirty="0"/>
              <a:t>MUST</a:t>
            </a:r>
            <a:r>
              <a:rPr lang="en-US" dirty="0"/>
              <a:t> be removed.</a:t>
            </a:r>
          </a:p>
          <a:p>
            <a:pPr marL="457200" lvl="1" indent="0">
              <a:buNone/>
            </a:pPr>
            <a:r>
              <a:rPr lang="en-US" i="1" dirty="0"/>
              <a:t>Visits start over upon change of pitcher.</a:t>
            </a:r>
          </a:p>
          <a:p>
            <a:pPr marL="457200" lvl="1" indent="0">
              <a:buNone/>
            </a:pPr>
            <a:endParaRPr lang="en-US" i="1" dirty="0"/>
          </a:p>
          <a:p>
            <a:pPr marL="457200" lvl="1" indent="0">
              <a:buNone/>
            </a:pPr>
            <a:r>
              <a:rPr lang="en-US" i="1" dirty="0"/>
              <a:t>8/9/10 – 3</a:t>
            </a:r>
            <a:r>
              <a:rPr lang="en-US" i="1" baseline="30000" dirty="0"/>
              <a:t>rd</a:t>
            </a:r>
            <a:r>
              <a:rPr lang="en-US" i="1" dirty="0"/>
              <a:t> charged visit in an inning or 4</a:t>
            </a:r>
            <a:r>
              <a:rPr lang="en-US" i="1" baseline="30000" dirty="0"/>
              <a:t>th</a:t>
            </a:r>
            <a:r>
              <a:rPr lang="en-US" i="1" dirty="0"/>
              <a:t> in a game</a:t>
            </a:r>
          </a:p>
        </p:txBody>
      </p:sp>
    </p:spTree>
    <p:extLst>
      <p:ext uri="{BB962C8B-B14F-4D97-AF65-F5344CB8AC3E}">
        <p14:creationId xmlns:p14="http://schemas.microsoft.com/office/powerpoint/2010/main" xmlns="" val="13914324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34493-4963-4432-A3A1-83923A3CA2AD}"/>
              </a:ext>
            </a:extLst>
          </p:cNvPr>
          <p:cNvSpPr>
            <a:spLocks noGrp="1"/>
          </p:cNvSpPr>
          <p:nvPr>
            <p:ph type="title"/>
          </p:nvPr>
        </p:nvSpPr>
        <p:spPr/>
        <p:txBody>
          <a:bodyPr/>
          <a:lstStyle/>
          <a:p>
            <a:r>
              <a:rPr lang="en-US" b="1" dirty="0">
                <a:solidFill>
                  <a:srgbClr val="0000FF"/>
                </a:solidFill>
              </a:rPr>
              <a:t>Defensive Visits</a:t>
            </a:r>
          </a:p>
        </p:txBody>
      </p:sp>
      <p:sp>
        <p:nvSpPr>
          <p:cNvPr id="3" name="Content Placeholder 2">
            <a:extLst>
              <a:ext uri="{FF2B5EF4-FFF2-40B4-BE49-F238E27FC236}">
                <a16:creationId xmlns:a16="http://schemas.microsoft.com/office/drawing/2014/main" xmlns="" id="{B24FE89F-A5D3-461C-95D2-1F2AE13D3F06}"/>
              </a:ext>
            </a:extLst>
          </p:cNvPr>
          <p:cNvSpPr>
            <a:spLocks noGrp="1"/>
          </p:cNvSpPr>
          <p:nvPr>
            <p:ph idx="1"/>
          </p:nvPr>
        </p:nvSpPr>
        <p:spPr>
          <a:xfrm>
            <a:off x="838200" y="1825624"/>
            <a:ext cx="10515600" cy="4348673"/>
          </a:xfrm>
        </p:spPr>
        <p:txBody>
          <a:bodyPr/>
          <a:lstStyle/>
          <a:p>
            <a:pPr marL="0" indent="0">
              <a:buNone/>
            </a:pPr>
            <a:r>
              <a:rPr lang="en-US" dirty="0"/>
              <a:t>Injury visits do not count as charged visits, however . . .</a:t>
            </a:r>
          </a:p>
          <a:p>
            <a:pPr marL="0" indent="0">
              <a:buNone/>
            </a:pPr>
            <a:endParaRPr lang="en-US" dirty="0"/>
          </a:p>
          <a:p>
            <a:pPr marL="0" indent="0">
              <a:buNone/>
            </a:pPr>
            <a:r>
              <a:rPr lang="en-US" dirty="0"/>
              <a:t>If an umpire hears any discussion other than the status of the injury and the health of the player, the visit will count as a charged visit.</a:t>
            </a:r>
          </a:p>
          <a:p>
            <a:pPr marL="457200" lvl="1" indent="0">
              <a:buNone/>
            </a:pPr>
            <a:r>
              <a:rPr lang="en-US" i="1" dirty="0"/>
              <a:t>Yes . . . the umpires will accompany the manager during the injury visit</a:t>
            </a:r>
          </a:p>
          <a:p>
            <a:pPr marL="457200" lvl="1" indent="0">
              <a:buNone/>
            </a:pPr>
            <a:endParaRPr lang="en-US" i="1" dirty="0"/>
          </a:p>
          <a:p>
            <a:pPr marL="0" indent="0">
              <a:buNone/>
            </a:pPr>
            <a:r>
              <a:rPr lang="en-US" i="1" dirty="0"/>
              <a:t>Side note:  should a player come out of the game due to injury or illness, that player cannot return without written clearance from trained medical personnel</a:t>
            </a:r>
          </a:p>
        </p:txBody>
      </p:sp>
    </p:spTree>
    <p:extLst>
      <p:ext uri="{BB962C8B-B14F-4D97-AF65-F5344CB8AC3E}">
        <p14:creationId xmlns:p14="http://schemas.microsoft.com/office/powerpoint/2010/main" xmlns="" val="421304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Appeals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a:bodyPr>
          <a:lstStyle/>
          <a:p>
            <a:r>
              <a:rPr lang="en-US" dirty="0"/>
              <a:t>Appeals must be made during a live-ball situation</a:t>
            </a:r>
          </a:p>
          <a:p>
            <a:endParaRPr lang="en-US" dirty="0"/>
          </a:p>
          <a:p>
            <a:r>
              <a:rPr lang="en-US" dirty="0"/>
              <a:t>Appeals must be made before the next pitch or play</a:t>
            </a:r>
          </a:p>
          <a:p>
            <a:pPr marL="0" indent="0">
              <a:buNone/>
            </a:pPr>
            <a:endParaRPr lang="en-US" dirty="0"/>
          </a:p>
          <a:p>
            <a:r>
              <a:rPr lang="en-US" dirty="0"/>
              <a:t>Appeals will NOT be considered for umpire judgment</a:t>
            </a:r>
          </a:p>
          <a:p>
            <a:pPr marL="0" indent="0">
              <a:buNone/>
            </a:pPr>
            <a:endParaRPr lang="en-US" dirty="0"/>
          </a:p>
        </p:txBody>
      </p:sp>
      <p:pic>
        <p:nvPicPr>
          <p:cNvPr id="4" name="Picture 3">
            <a:extLst>
              <a:ext uri="{FF2B5EF4-FFF2-40B4-BE49-F238E27FC236}">
                <a16:creationId xmlns:a16="http://schemas.microsoft.com/office/drawing/2014/main" xmlns="" id="{C8EDDEC6-27E6-4128-A76B-5321B0AF6FE1}"/>
              </a:ext>
            </a:extLst>
          </p:cNvPr>
          <p:cNvPicPr>
            <a:picLocks noChangeAspect="1"/>
          </p:cNvPicPr>
          <p:nvPr/>
        </p:nvPicPr>
        <p:blipFill>
          <a:blip r:embed="rId3" cstate="print"/>
          <a:stretch>
            <a:fillRect/>
          </a:stretch>
        </p:blipFill>
        <p:spPr>
          <a:xfrm>
            <a:off x="8897394" y="4643562"/>
            <a:ext cx="3225993" cy="2150662"/>
          </a:xfrm>
          <a:prstGeom prst="rect">
            <a:avLst/>
          </a:prstGeom>
        </p:spPr>
      </p:pic>
    </p:spTree>
    <p:extLst>
      <p:ext uri="{BB962C8B-B14F-4D97-AF65-F5344CB8AC3E}">
        <p14:creationId xmlns:p14="http://schemas.microsoft.com/office/powerpoint/2010/main" xmlns="" val="277892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43BC68E0-3D88-4A81-AFD0-E55CA7F6C080}"/>
              </a:ext>
            </a:extLst>
          </p:cNvPr>
          <p:cNvSpPr>
            <a:spLocks noGrp="1"/>
          </p:cNvSpPr>
          <p:nvPr>
            <p:ph idx="1"/>
          </p:nvPr>
        </p:nvSpPr>
        <p:spPr>
          <a:xfrm>
            <a:off x="838200" y="1490647"/>
            <a:ext cx="10515600" cy="4351338"/>
          </a:xfrm>
        </p:spPr>
        <p:txBody>
          <a:bodyPr/>
          <a:lstStyle/>
          <a:p>
            <a:pPr marL="0" indent="0">
              <a:buNone/>
            </a:pPr>
            <a:r>
              <a:rPr lang="en-US" u="sng" dirty="0"/>
              <a:t>Baseball non-wood bats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i="1" dirty="0"/>
          </a:p>
        </p:txBody>
      </p:sp>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1.10</a:t>
            </a:r>
          </a:p>
        </p:txBody>
      </p:sp>
      <p:graphicFrame>
        <p:nvGraphicFramePr>
          <p:cNvPr id="7" name="Table 6">
            <a:extLst>
              <a:ext uri="{FF2B5EF4-FFF2-40B4-BE49-F238E27FC236}">
                <a16:creationId xmlns:a16="http://schemas.microsoft.com/office/drawing/2014/main" xmlns="" id="{18721399-3D5D-44BB-AE98-8572500D6522}"/>
              </a:ext>
            </a:extLst>
          </p:cNvPr>
          <p:cNvGraphicFramePr>
            <a:graphicFrameLocks noGrp="1"/>
          </p:cNvGraphicFramePr>
          <p:nvPr>
            <p:extLst>
              <p:ext uri="{D42A27DB-BD31-4B8C-83A1-F6EECF244321}">
                <p14:modId xmlns:p14="http://schemas.microsoft.com/office/powerpoint/2010/main" xmlns="" val="2050511804"/>
              </p:ext>
            </p:extLst>
          </p:nvPr>
        </p:nvGraphicFramePr>
        <p:xfrm>
          <a:off x="1937442" y="2208635"/>
          <a:ext cx="4621635" cy="1967066"/>
        </p:xfrm>
        <a:graphic>
          <a:graphicData uri="http://schemas.openxmlformats.org/drawingml/2006/table">
            <a:tbl>
              <a:tblPr firstRow="1" bandRow="1">
                <a:tableStyleId>{5C22544A-7EE6-4342-B048-85BDC9FD1C3A}</a:tableStyleId>
              </a:tblPr>
              <a:tblGrid>
                <a:gridCol w="1540545">
                  <a:extLst>
                    <a:ext uri="{9D8B030D-6E8A-4147-A177-3AD203B41FA5}">
                      <a16:colId xmlns:a16="http://schemas.microsoft.com/office/drawing/2014/main" xmlns="" val="2663172578"/>
                    </a:ext>
                  </a:extLst>
                </a:gridCol>
                <a:gridCol w="1540545">
                  <a:extLst>
                    <a:ext uri="{9D8B030D-6E8A-4147-A177-3AD203B41FA5}">
                      <a16:colId xmlns:a16="http://schemas.microsoft.com/office/drawing/2014/main" xmlns="" val="358724433"/>
                    </a:ext>
                  </a:extLst>
                </a:gridCol>
                <a:gridCol w="1540545">
                  <a:extLst>
                    <a:ext uri="{9D8B030D-6E8A-4147-A177-3AD203B41FA5}">
                      <a16:colId xmlns:a16="http://schemas.microsoft.com/office/drawing/2014/main" xmlns="" val="2729273016"/>
                    </a:ext>
                  </a:extLst>
                </a:gridCol>
              </a:tblGrid>
              <a:tr h="983533">
                <a:tc>
                  <a:txBody>
                    <a:bodyPr/>
                    <a:lstStyle/>
                    <a:p>
                      <a:pPr algn="ctr"/>
                      <a:r>
                        <a:rPr lang="en-US" dirty="0"/>
                        <a:t>8-10</a:t>
                      </a:r>
                    </a:p>
                    <a:p>
                      <a:pPr algn="ctr"/>
                      <a:r>
                        <a:rPr lang="en-US" dirty="0"/>
                        <a:t>9-11</a:t>
                      </a:r>
                    </a:p>
                    <a:p>
                      <a:pPr algn="ctr"/>
                      <a:r>
                        <a:rPr lang="en-US" dirty="0"/>
                        <a:t>10-12</a:t>
                      </a:r>
                    </a:p>
                  </a:txBody>
                  <a:tcPr/>
                </a:tc>
                <a:tc>
                  <a:txBody>
                    <a:bodyPr/>
                    <a:lstStyle/>
                    <a:p>
                      <a:pPr algn="ctr"/>
                      <a:endParaRPr lang="en-US" dirty="0"/>
                    </a:p>
                    <a:p>
                      <a:pPr algn="ctr"/>
                      <a:r>
                        <a:rPr lang="en-US" dirty="0"/>
                        <a:t>Intermediate</a:t>
                      </a:r>
                    </a:p>
                    <a:p>
                      <a:pPr algn="ctr"/>
                      <a:r>
                        <a:rPr lang="en-US" dirty="0"/>
                        <a:t>Juniors</a:t>
                      </a:r>
                    </a:p>
                  </a:txBody>
                  <a:tcPr/>
                </a:tc>
                <a:tc>
                  <a:txBody>
                    <a:bodyPr/>
                    <a:lstStyle/>
                    <a:p>
                      <a:pPr algn="ctr"/>
                      <a:endParaRPr lang="en-US" dirty="0"/>
                    </a:p>
                    <a:p>
                      <a:pPr algn="ctr"/>
                      <a:r>
                        <a:rPr lang="en-US" dirty="0"/>
                        <a:t>Seniors</a:t>
                      </a:r>
                    </a:p>
                  </a:txBody>
                  <a:tcPr/>
                </a:tc>
                <a:extLst>
                  <a:ext uri="{0D108BD9-81ED-4DB2-BD59-A6C34878D82A}">
                    <a16:rowId xmlns:a16="http://schemas.microsoft.com/office/drawing/2014/main" xmlns="" val="4189445229"/>
                  </a:ext>
                </a:extLst>
              </a:tr>
              <a:tr h="983533">
                <a:tc>
                  <a:txBody>
                    <a:bodyPr/>
                    <a:lstStyle/>
                    <a:p>
                      <a:pPr algn="ctr"/>
                      <a:r>
                        <a:rPr lang="en-US" dirty="0"/>
                        <a:t>USA Bat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USA Bat</a:t>
                      </a:r>
                    </a:p>
                    <a:p>
                      <a:pPr algn="ctr"/>
                      <a:r>
                        <a:rPr lang="en-US" dirty="0"/>
                        <a:t>or</a:t>
                      </a:r>
                    </a:p>
                    <a:p>
                      <a:pPr algn="ctr"/>
                      <a:r>
                        <a:rPr lang="en-US" dirty="0"/>
                        <a:t>BBCOR</a:t>
                      </a:r>
                    </a:p>
                  </a:txBody>
                  <a:tcPr/>
                </a:tc>
                <a:tc>
                  <a:txBody>
                    <a:bodyPr/>
                    <a:lstStyle/>
                    <a:p>
                      <a:pPr algn="ctr"/>
                      <a:r>
                        <a:rPr lang="en-US" dirty="0"/>
                        <a:t>BBCOR</a:t>
                      </a:r>
                    </a:p>
                  </a:txBody>
                  <a:tcPr/>
                </a:tc>
                <a:extLst>
                  <a:ext uri="{0D108BD9-81ED-4DB2-BD59-A6C34878D82A}">
                    <a16:rowId xmlns:a16="http://schemas.microsoft.com/office/drawing/2014/main" xmlns="" val="1597911746"/>
                  </a:ext>
                </a:extLst>
              </a:tr>
            </a:tbl>
          </a:graphicData>
        </a:graphic>
      </p:graphicFrame>
      <p:pic>
        <p:nvPicPr>
          <p:cNvPr id="3" name="Picture 2">
            <a:extLst>
              <a:ext uri="{FF2B5EF4-FFF2-40B4-BE49-F238E27FC236}">
                <a16:creationId xmlns:a16="http://schemas.microsoft.com/office/drawing/2014/main" xmlns="" id="{86BDB09C-D0BD-8083-35EF-DFE6881DE9E7}"/>
              </a:ext>
            </a:extLst>
          </p:cNvPr>
          <p:cNvPicPr>
            <a:picLocks noChangeAspect="1"/>
          </p:cNvPicPr>
          <p:nvPr/>
        </p:nvPicPr>
        <p:blipFill>
          <a:blip r:embed="rId3" cstate="print"/>
          <a:stretch>
            <a:fillRect/>
          </a:stretch>
        </p:blipFill>
        <p:spPr>
          <a:xfrm>
            <a:off x="7372578" y="1935022"/>
            <a:ext cx="3484593" cy="2240679"/>
          </a:xfrm>
          <a:prstGeom prst="rect">
            <a:avLst/>
          </a:prstGeom>
        </p:spPr>
      </p:pic>
      <p:sp>
        <p:nvSpPr>
          <p:cNvPr id="9" name="TextBox 8">
            <a:extLst>
              <a:ext uri="{FF2B5EF4-FFF2-40B4-BE49-F238E27FC236}">
                <a16:creationId xmlns:a16="http://schemas.microsoft.com/office/drawing/2014/main" xmlns="" id="{A865C13C-C0D4-D679-B5CA-D9A98F076021}"/>
              </a:ext>
            </a:extLst>
          </p:cNvPr>
          <p:cNvSpPr txBox="1"/>
          <p:nvPr/>
        </p:nvSpPr>
        <p:spPr>
          <a:xfrm>
            <a:off x="838200" y="4738462"/>
            <a:ext cx="10216081" cy="1569660"/>
          </a:xfrm>
          <a:prstGeom prst="rect">
            <a:avLst/>
          </a:prstGeom>
          <a:noFill/>
        </p:spPr>
        <p:txBody>
          <a:bodyPr wrap="square">
            <a:spAutoFit/>
          </a:bodyPr>
          <a:lstStyle/>
          <a:p>
            <a:pPr>
              <a:lnSpc>
                <a:spcPct val="100000"/>
              </a:lnSpc>
            </a:pPr>
            <a:r>
              <a:rPr lang="en-US" sz="2400" dirty="0">
                <a:solidFill>
                  <a:schemeClr val="tx1"/>
                </a:solidFill>
              </a:rPr>
              <a:t>Rule 1.10 – A.R.2: No bat in any level of Little League Baseball/Softball is permitted to be altered. Products such as, but not limited to</a:t>
            </a:r>
            <a:r>
              <a:rPr lang="en-US" sz="2400" dirty="0"/>
              <a:t>,</a:t>
            </a:r>
            <a:r>
              <a:rPr lang="en-US" sz="2400" dirty="0">
                <a:solidFill>
                  <a:schemeClr val="tx1"/>
                </a:solidFill>
              </a:rPr>
              <a:t> </a:t>
            </a:r>
            <a:r>
              <a:rPr lang="en-US" sz="2400" dirty="0">
                <a:highlight>
                  <a:srgbClr val="FFFF00"/>
                </a:highlight>
              </a:rPr>
              <a:t>pine tar, c</a:t>
            </a:r>
            <a:r>
              <a:rPr lang="en-US" sz="2400" dirty="0">
                <a:solidFill>
                  <a:schemeClr val="tx1"/>
                </a:solidFill>
                <a:highlight>
                  <a:srgbClr val="FFFF00"/>
                </a:highlight>
              </a:rPr>
              <a:t>hoke-knobs, choke up assists, thumb  protectors, and 9 Straps </a:t>
            </a:r>
            <a:r>
              <a:rPr lang="en-US" sz="2400" dirty="0">
                <a:solidFill>
                  <a:schemeClr val="tx1"/>
                </a:solidFill>
              </a:rPr>
              <a:t>are considered alterations or modifications to the bat and are not permitted.</a:t>
            </a:r>
          </a:p>
        </p:txBody>
      </p:sp>
    </p:spTree>
    <p:extLst>
      <p:ext uri="{BB962C8B-B14F-4D97-AF65-F5344CB8AC3E}">
        <p14:creationId xmlns:p14="http://schemas.microsoft.com/office/powerpoint/2010/main" xmlns="" val="1924344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Asking for Help</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a:bodyPr>
          <a:lstStyle/>
          <a:p>
            <a:pPr marL="0" indent="0">
              <a:buNone/>
            </a:pPr>
            <a:r>
              <a:rPr lang="en-US" dirty="0"/>
              <a:t>By rule, umpire judgment </a:t>
            </a:r>
            <a:r>
              <a:rPr lang="en-US" u="sng" dirty="0"/>
              <a:t>cannot</a:t>
            </a:r>
            <a:r>
              <a:rPr lang="en-US" dirty="0"/>
              <a:t> be appealed or protested</a:t>
            </a:r>
          </a:p>
          <a:p>
            <a:pPr marL="0" indent="0">
              <a:buNone/>
            </a:pPr>
            <a:endParaRPr lang="en-US" dirty="0"/>
          </a:p>
          <a:p>
            <a:pPr marL="0" indent="0">
              <a:buNone/>
            </a:pPr>
            <a:r>
              <a:rPr lang="en-US" dirty="0"/>
              <a:t>However, umpires want all calls to be correct . . . </a:t>
            </a:r>
          </a:p>
        </p:txBody>
      </p:sp>
    </p:spTree>
    <p:extLst>
      <p:ext uri="{BB962C8B-B14F-4D97-AF65-F5344CB8AC3E}">
        <p14:creationId xmlns:p14="http://schemas.microsoft.com/office/powerpoint/2010/main" xmlns="" val="2445366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Asking for Help</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a:bodyPr>
          <a:lstStyle/>
          <a:p>
            <a:pPr marL="0" indent="0">
              <a:buNone/>
            </a:pPr>
            <a:r>
              <a:rPr lang="en-US" dirty="0"/>
              <a:t>Should you wish to discuss a call with an umpire</a:t>
            </a:r>
          </a:p>
          <a:p>
            <a:pPr marL="0" indent="0">
              <a:buNone/>
            </a:pPr>
            <a:endParaRPr lang="en-US" dirty="0"/>
          </a:p>
          <a:p>
            <a:r>
              <a:rPr lang="en-US" dirty="0"/>
              <a:t>Request time - - - from any umpire</a:t>
            </a:r>
          </a:p>
          <a:p>
            <a:r>
              <a:rPr lang="en-US" dirty="0"/>
              <a:t>When granted time, approach the umpire </a:t>
            </a:r>
            <a:r>
              <a:rPr lang="en-US" i="1" dirty="0"/>
              <a:t>who made the call</a:t>
            </a:r>
          </a:p>
          <a:p>
            <a:r>
              <a:rPr lang="en-US" dirty="0"/>
              <a:t>Discuss the issue</a:t>
            </a:r>
          </a:p>
          <a:p>
            <a:r>
              <a:rPr lang="en-US" dirty="0"/>
              <a:t>Return to dugout and await the decision</a:t>
            </a:r>
          </a:p>
          <a:p>
            <a:pPr marL="0" indent="0">
              <a:buNone/>
            </a:pPr>
            <a:endParaRPr lang="en-US" dirty="0"/>
          </a:p>
          <a:p>
            <a:endParaRPr lang="en-US" dirty="0"/>
          </a:p>
        </p:txBody>
      </p:sp>
    </p:spTree>
    <p:extLst>
      <p:ext uri="{BB962C8B-B14F-4D97-AF65-F5344CB8AC3E}">
        <p14:creationId xmlns:p14="http://schemas.microsoft.com/office/powerpoint/2010/main" xmlns="" val="12125415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Asking for Help</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351338"/>
          </a:xfrm>
        </p:spPr>
        <p:txBody>
          <a:bodyPr>
            <a:normAutofit/>
          </a:bodyPr>
          <a:lstStyle/>
          <a:p>
            <a:pPr marL="0" indent="0">
              <a:buNone/>
            </a:pPr>
            <a:r>
              <a:rPr lang="en-US" dirty="0"/>
              <a:t>Asking for help for judgement is not a valid question.</a:t>
            </a:r>
          </a:p>
          <a:p>
            <a:pPr marL="457200" lvl="1" indent="0">
              <a:buNone/>
            </a:pPr>
            <a:r>
              <a:rPr lang="en-US" i="1" dirty="0"/>
              <a:t>“Hey blue, I think he was safe.  Can you get some help?”</a:t>
            </a:r>
          </a:p>
          <a:p>
            <a:pPr marL="0" indent="0">
              <a:buNone/>
            </a:pPr>
            <a:endParaRPr lang="en-US" dirty="0"/>
          </a:p>
          <a:p>
            <a:pPr marL="0" indent="0">
              <a:buNone/>
            </a:pPr>
            <a:r>
              <a:rPr lang="en-US" dirty="0"/>
              <a:t>Asking for help because of something factual </a:t>
            </a:r>
            <a:r>
              <a:rPr lang="en-US" u="sng" dirty="0"/>
              <a:t>may</a:t>
            </a:r>
            <a:r>
              <a:rPr lang="en-US" dirty="0"/>
              <a:t> be considered</a:t>
            </a:r>
          </a:p>
          <a:p>
            <a:pPr marL="457200" lvl="1" indent="0">
              <a:buNone/>
            </a:pPr>
            <a:r>
              <a:rPr lang="en-US" i="1" dirty="0"/>
              <a:t>“I think the 1</a:t>
            </a:r>
            <a:r>
              <a:rPr lang="en-US" i="1" baseline="30000" dirty="0"/>
              <a:t>st</a:t>
            </a:r>
            <a:r>
              <a:rPr lang="en-US" i="1" dirty="0"/>
              <a:t> baseman pulled his foot”</a:t>
            </a:r>
          </a:p>
          <a:p>
            <a:pPr marL="0" indent="0">
              <a:buNone/>
            </a:pPr>
            <a:endParaRPr lang="en-US" dirty="0"/>
          </a:p>
          <a:p>
            <a:pPr marL="0" indent="0">
              <a:buNone/>
            </a:pPr>
            <a:r>
              <a:rPr lang="en-US" dirty="0"/>
              <a:t>Remember, the umpires will get the call right as best as possible… Be kind courteous and approachable and you will be treated the same way. </a:t>
            </a:r>
          </a:p>
          <a:p>
            <a:endParaRPr lang="en-US" dirty="0"/>
          </a:p>
        </p:txBody>
      </p:sp>
    </p:spTree>
    <p:extLst>
      <p:ext uri="{BB962C8B-B14F-4D97-AF65-F5344CB8AC3E}">
        <p14:creationId xmlns:p14="http://schemas.microsoft.com/office/powerpoint/2010/main" xmlns="" val="2092799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Protests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515600" cy="4837568"/>
          </a:xfrm>
        </p:spPr>
        <p:txBody>
          <a:bodyPr>
            <a:normAutofit/>
          </a:bodyPr>
          <a:lstStyle/>
          <a:p>
            <a:r>
              <a:rPr lang="en-US" dirty="0"/>
              <a:t>Protests for improper rule application </a:t>
            </a:r>
            <a:r>
              <a:rPr lang="en-US" u="sng" dirty="0"/>
              <a:t>must</a:t>
            </a:r>
            <a:r>
              <a:rPr lang="en-US" dirty="0"/>
              <a:t> be made before next pitch or play</a:t>
            </a:r>
          </a:p>
          <a:p>
            <a:pPr marL="457200" lvl="1" indent="0">
              <a:buNone/>
            </a:pPr>
            <a:r>
              <a:rPr lang="en-US" i="1" dirty="0"/>
              <a:t>If a protest is filed, play will cease until a ruling is made</a:t>
            </a:r>
          </a:p>
          <a:p>
            <a:pPr marL="0" indent="0">
              <a:buNone/>
            </a:pPr>
            <a:endParaRPr lang="en-US" dirty="0"/>
          </a:p>
          <a:p>
            <a:r>
              <a:rPr lang="en-US" dirty="0"/>
              <a:t>Protests for the use of an ineligible player </a:t>
            </a:r>
            <a:r>
              <a:rPr lang="en-US" u="sng" dirty="0"/>
              <a:t>must</a:t>
            </a:r>
            <a:r>
              <a:rPr lang="en-US" dirty="0"/>
              <a:t> be made prior to the next game</a:t>
            </a:r>
          </a:p>
          <a:p>
            <a:pPr marL="457200" lvl="1" indent="0">
              <a:buNone/>
            </a:pPr>
            <a:r>
              <a:rPr lang="en-US" i="1" dirty="0"/>
              <a:t>The use of an ineligible player shall result in the team being disqualified and removed from the International Tournament </a:t>
            </a:r>
          </a:p>
          <a:p>
            <a:endParaRPr lang="en-US" dirty="0"/>
          </a:p>
          <a:p>
            <a:r>
              <a:rPr lang="en-US" dirty="0"/>
              <a:t>Protests will </a:t>
            </a:r>
            <a:r>
              <a:rPr lang="en-US" u="sng" dirty="0"/>
              <a:t>NOT</a:t>
            </a:r>
            <a:r>
              <a:rPr lang="en-US" dirty="0"/>
              <a:t> be considered for rulings involving umpire judgment</a:t>
            </a:r>
          </a:p>
          <a:p>
            <a:pPr marL="0" indent="0">
              <a:buNone/>
            </a:pPr>
            <a:endParaRPr lang="en-US" dirty="0"/>
          </a:p>
        </p:txBody>
      </p:sp>
    </p:spTree>
    <p:extLst>
      <p:ext uri="{BB962C8B-B14F-4D97-AF65-F5344CB8AC3E}">
        <p14:creationId xmlns:p14="http://schemas.microsoft.com/office/powerpoint/2010/main" xmlns="" val="3847551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2068F0-C7C0-4ADA-AEED-0E7EB63D0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1AD7E62-868C-1390-DCEF-DA4DD4BA57A3}"/>
              </a:ext>
            </a:extLst>
          </p:cNvPr>
          <p:cNvSpPr>
            <a:spLocks noGrp="1"/>
          </p:cNvSpPr>
          <p:nvPr>
            <p:ph type="title"/>
          </p:nvPr>
        </p:nvSpPr>
        <p:spPr/>
        <p:txBody>
          <a:bodyPr/>
          <a:lstStyle/>
          <a:p>
            <a:r>
              <a:rPr lang="en-US" b="1" dirty="0">
                <a:solidFill>
                  <a:srgbClr val="0000FF"/>
                </a:solidFill>
              </a:rPr>
              <a:t>Protest Procedure </a:t>
            </a:r>
          </a:p>
        </p:txBody>
      </p:sp>
      <p:sp>
        <p:nvSpPr>
          <p:cNvPr id="3" name="Content Placeholder 2">
            <a:extLst>
              <a:ext uri="{FF2B5EF4-FFF2-40B4-BE49-F238E27FC236}">
                <a16:creationId xmlns:a16="http://schemas.microsoft.com/office/drawing/2014/main" xmlns="" id="{248DB23F-40B1-70A8-951F-BD0F2061B1A8}"/>
              </a:ext>
            </a:extLst>
          </p:cNvPr>
          <p:cNvSpPr>
            <a:spLocks noGrp="1"/>
          </p:cNvSpPr>
          <p:nvPr>
            <p:ph idx="1"/>
          </p:nvPr>
        </p:nvSpPr>
        <p:spPr>
          <a:xfrm>
            <a:off x="838200" y="1825625"/>
            <a:ext cx="10515600" cy="4837568"/>
          </a:xfrm>
        </p:spPr>
        <p:txBody>
          <a:bodyPr>
            <a:normAutofit lnSpcReduction="10000"/>
          </a:bodyPr>
          <a:lstStyle/>
          <a:p>
            <a:r>
              <a:rPr lang="en-US" dirty="0"/>
              <a:t>Manager calls time and informs an umpire of a RULE being protested. </a:t>
            </a:r>
          </a:p>
          <a:p>
            <a:r>
              <a:rPr lang="en-US" dirty="0"/>
              <a:t>Umpires on field will confer and present on field ruling to manager. </a:t>
            </a:r>
          </a:p>
          <a:p>
            <a:r>
              <a:rPr lang="en-US" dirty="0"/>
              <a:t>Manager decides, “I don’t agree” can request escalation. </a:t>
            </a:r>
          </a:p>
          <a:p>
            <a:r>
              <a:rPr lang="en-US" dirty="0"/>
              <a:t>Umpires will confer with tournament director for a ruling. </a:t>
            </a:r>
          </a:p>
          <a:p>
            <a:r>
              <a:rPr lang="en-US" dirty="0"/>
              <a:t>Manager decides, “I don’t agree” can request escalation. </a:t>
            </a:r>
          </a:p>
          <a:p>
            <a:r>
              <a:rPr lang="en-US" dirty="0"/>
              <a:t>Tournament director will call West Region Headquarters for a ruling. </a:t>
            </a:r>
          </a:p>
          <a:p>
            <a:r>
              <a:rPr lang="en-US" dirty="0"/>
              <a:t>Manager decides, “I don’t agree” can request escalation.</a:t>
            </a:r>
          </a:p>
          <a:p>
            <a:r>
              <a:rPr lang="en-US" dirty="0"/>
              <a:t>Tournament director wakes up someone in Williamsport and gets ruling. </a:t>
            </a:r>
          </a:p>
          <a:p>
            <a:r>
              <a:rPr lang="en-US" dirty="0"/>
              <a:t>Williamsport ruling is final</a:t>
            </a:r>
          </a:p>
          <a:p>
            <a:pPr marL="0" indent="0">
              <a:buNone/>
            </a:pPr>
            <a:endParaRPr lang="en-US" dirty="0"/>
          </a:p>
        </p:txBody>
      </p:sp>
      <p:sp>
        <p:nvSpPr>
          <p:cNvPr id="6" name="TextBox 5">
            <a:extLst>
              <a:ext uri="{FF2B5EF4-FFF2-40B4-BE49-F238E27FC236}">
                <a16:creationId xmlns:a16="http://schemas.microsoft.com/office/drawing/2014/main" xmlns="" id="{ABFA9CDA-8245-E546-3D13-90E10D622AB9}"/>
              </a:ext>
            </a:extLst>
          </p:cNvPr>
          <p:cNvSpPr txBox="1"/>
          <p:nvPr/>
        </p:nvSpPr>
        <p:spPr>
          <a:xfrm>
            <a:off x="6096000" y="5647530"/>
            <a:ext cx="5527313" cy="1015663"/>
          </a:xfrm>
          <a:prstGeom prst="rect">
            <a:avLst/>
          </a:prstGeom>
          <a:noFill/>
        </p:spPr>
        <p:txBody>
          <a:bodyPr wrap="square" rtlCol="0">
            <a:spAutoFit/>
          </a:bodyPr>
          <a:lstStyle/>
          <a:p>
            <a:r>
              <a:rPr lang="en-US" sz="2000" dirty="0">
                <a:solidFill>
                  <a:srgbClr val="FF0000"/>
                </a:solidFill>
                <a:effectLst>
                  <a:outerShdw blurRad="38100" dist="38100" dir="2700000" algn="tl">
                    <a:srgbClr val="000000">
                      <a:alpha val="43137"/>
                    </a:srgbClr>
                  </a:outerShdw>
                </a:effectLst>
              </a:rPr>
              <a:t>NOTE: Procedure can be stopped at any time by manager protesting by withdrawing protest or accepting the ruling</a:t>
            </a:r>
          </a:p>
        </p:txBody>
      </p:sp>
    </p:spTree>
    <p:extLst>
      <p:ext uri="{BB962C8B-B14F-4D97-AF65-F5344CB8AC3E}">
        <p14:creationId xmlns:p14="http://schemas.microsoft.com/office/powerpoint/2010/main" xmlns="" val="38847267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Between Innings</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741090" cy="4351338"/>
          </a:xfrm>
        </p:spPr>
        <p:txBody>
          <a:bodyPr>
            <a:normAutofit/>
          </a:bodyPr>
          <a:lstStyle/>
          <a:p>
            <a:r>
              <a:rPr lang="en-US" dirty="0"/>
              <a:t>Pitcher has up to one (1) minute or up to eight (8) warm-up pitches</a:t>
            </a:r>
          </a:p>
          <a:p>
            <a:pPr lvl="1"/>
            <a:r>
              <a:rPr lang="en-US" dirty="0"/>
              <a:t>The clock starts upon the 3</a:t>
            </a:r>
            <a:r>
              <a:rPr lang="en-US" baseline="30000" dirty="0"/>
              <a:t>rd</a:t>
            </a:r>
            <a:r>
              <a:rPr lang="en-US" dirty="0"/>
              <a:t> out </a:t>
            </a:r>
          </a:p>
          <a:p>
            <a:endParaRPr lang="en-US" dirty="0"/>
          </a:p>
          <a:p>
            <a:r>
              <a:rPr lang="en-US" dirty="0"/>
              <a:t>Leadoff batter </a:t>
            </a:r>
            <a:r>
              <a:rPr lang="en-US" i="1" dirty="0"/>
              <a:t>only</a:t>
            </a:r>
            <a:r>
              <a:rPr lang="en-US" dirty="0"/>
              <a:t> is permitted in front of their dugout</a:t>
            </a:r>
          </a:p>
          <a:p>
            <a:endParaRPr lang="en-US" dirty="0"/>
          </a:p>
          <a:p>
            <a:r>
              <a:rPr lang="en-US" dirty="0"/>
              <a:t>Managers/coaches are not allowed in fair ball territory</a:t>
            </a:r>
          </a:p>
          <a:p>
            <a:endParaRPr lang="en-US" dirty="0"/>
          </a:p>
          <a:p>
            <a:r>
              <a:rPr lang="en-US" dirty="0"/>
              <a:t>Base coaches must stay in their dugouts until catcher throws to 2</a:t>
            </a:r>
            <a:r>
              <a:rPr lang="en-US" baseline="30000" dirty="0"/>
              <a:t>nd</a:t>
            </a:r>
            <a:r>
              <a:rPr lang="en-US" dirty="0"/>
              <a:t> base</a:t>
            </a:r>
          </a:p>
          <a:p>
            <a:pPr marL="0" indent="0">
              <a:buNone/>
            </a:pPr>
            <a:endParaRPr lang="en-US" dirty="0"/>
          </a:p>
        </p:txBody>
      </p:sp>
    </p:spTree>
    <p:extLst>
      <p:ext uri="{BB962C8B-B14F-4D97-AF65-F5344CB8AC3E}">
        <p14:creationId xmlns:p14="http://schemas.microsoft.com/office/powerpoint/2010/main" xmlns="" val="2611702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DF084-42EF-4FD6-AE65-AA5735334D5E}"/>
              </a:ext>
            </a:extLst>
          </p:cNvPr>
          <p:cNvSpPr>
            <a:spLocks noGrp="1"/>
          </p:cNvSpPr>
          <p:nvPr>
            <p:ph type="title"/>
          </p:nvPr>
        </p:nvSpPr>
        <p:spPr>
          <a:xfrm>
            <a:off x="838200" y="2440412"/>
            <a:ext cx="10515600" cy="1893049"/>
          </a:xfrm>
        </p:spPr>
        <p:txBody>
          <a:bodyPr>
            <a:normAutofit/>
          </a:bodyPr>
          <a:lstStyle/>
          <a:p>
            <a:pPr algn="ctr"/>
            <a:r>
              <a:rPr lang="en-US" b="1" dirty="0">
                <a:solidFill>
                  <a:srgbClr val="0000FF"/>
                </a:solidFill>
              </a:rPr>
              <a:t>Good Luck!</a:t>
            </a:r>
          </a:p>
        </p:txBody>
      </p:sp>
    </p:spTree>
    <p:extLst>
      <p:ext uri="{BB962C8B-B14F-4D97-AF65-F5344CB8AC3E}">
        <p14:creationId xmlns:p14="http://schemas.microsoft.com/office/powerpoint/2010/main" xmlns="" val="1525340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1.11</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749897" cy="4351338"/>
          </a:xfrm>
        </p:spPr>
        <p:txBody>
          <a:bodyPr>
            <a:normAutofit/>
          </a:bodyPr>
          <a:lstStyle/>
          <a:p>
            <a:pPr marL="0" indent="0">
              <a:buNone/>
            </a:pPr>
            <a:r>
              <a:rPr lang="en-US" dirty="0"/>
              <a:t>Any part of the pitchers exposed undershirt must be of a solid color</a:t>
            </a:r>
          </a:p>
          <a:p>
            <a:pPr marL="0" indent="0">
              <a:buNone/>
            </a:pPr>
            <a:r>
              <a:rPr lang="en-US" dirty="0"/>
              <a:t>	Not white or gray</a:t>
            </a:r>
          </a:p>
          <a:p>
            <a:pPr marL="0" indent="0">
              <a:buNone/>
            </a:pPr>
            <a:endParaRPr lang="en-US" dirty="0"/>
          </a:p>
          <a:p>
            <a:pPr marL="0" indent="0">
              <a:buNone/>
            </a:pPr>
            <a:r>
              <a:rPr lang="en-US" dirty="0"/>
              <a:t>Neoprene is allowed on pitcher provided</a:t>
            </a:r>
          </a:p>
          <a:p>
            <a:pPr lvl="1"/>
            <a:r>
              <a:rPr lang="en-US" dirty="0"/>
              <a:t>One solid color;</a:t>
            </a:r>
          </a:p>
          <a:p>
            <a:pPr lvl="1"/>
            <a:r>
              <a:rPr lang="en-US" dirty="0"/>
              <a:t>Not white or grey</a:t>
            </a:r>
          </a:p>
          <a:p>
            <a:endParaRPr lang="en-US" dirty="0"/>
          </a:p>
        </p:txBody>
      </p:sp>
    </p:spTree>
    <p:extLst>
      <p:ext uri="{BB962C8B-B14F-4D97-AF65-F5344CB8AC3E}">
        <p14:creationId xmlns:p14="http://schemas.microsoft.com/office/powerpoint/2010/main" xmlns="" val="4252342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1.11</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10749897" cy="4351338"/>
          </a:xfrm>
        </p:spPr>
        <p:txBody>
          <a:bodyPr>
            <a:normAutofit/>
          </a:bodyPr>
          <a:lstStyle/>
          <a:p>
            <a:pPr marL="0" indent="0">
              <a:buNone/>
            </a:pPr>
            <a:r>
              <a:rPr lang="en-US" dirty="0"/>
              <a:t>Defensive players may wear play calling bands</a:t>
            </a:r>
          </a:p>
          <a:p>
            <a:pPr marL="0" indent="0">
              <a:buNone/>
            </a:pPr>
            <a:endParaRPr lang="en-US" dirty="0"/>
          </a:p>
          <a:p>
            <a:r>
              <a:rPr lang="en-US" dirty="0"/>
              <a:t>Must be on wrist or forearm</a:t>
            </a:r>
          </a:p>
          <a:p>
            <a:endParaRPr lang="en-US" dirty="0"/>
          </a:p>
          <a:p>
            <a:r>
              <a:rPr lang="en-US" dirty="0"/>
              <a:t>Pitchers may only wear on glove hand</a:t>
            </a:r>
          </a:p>
          <a:p>
            <a:pPr marL="457200" lvl="1" indent="0">
              <a:buNone/>
            </a:pPr>
            <a:r>
              <a:rPr lang="en-US" dirty="0"/>
              <a:t>Solid color</a:t>
            </a:r>
          </a:p>
          <a:p>
            <a:pPr marL="457200" lvl="1" indent="0">
              <a:buNone/>
            </a:pPr>
            <a:r>
              <a:rPr lang="en-US" dirty="0"/>
              <a:t>Not white, gray or optic yellow</a:t>
            </a:r>
          </a:p>
          <a:p>
            <a:endParaRPr lang="en-US" dirty="0"/>
          </a:p>
        </p:txBody>
      </p:sp>
    </p:spTree>
    <p:extLst>
      <p:ext uri="{BB962C8B-B14F-4D97-AF65-F5344CB8AC3E}">
        <p14:creationId xmlns:p14="http://schemas.microsoft.com/office/powerpoint/2010/main" xmlns="" val="1979434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A933A-1AC3-6F35-AD72-A7F9BA0B91D3}"/>
              </a:ext>
            </a:extLst>
          </p:cNvPr>
          <p:cNvSpPr>
            <a:spLocks noGrp="1"/>
          </p:cNvSpPr>
          <p:nvPr>
            <p:ph type="title"/>
          </p:nvPr>
        </p:nvSpPr>
        <p:spPr/>
        <p:txBody>
          <a:bodyPr/>
          <a:lstStyle/>
          <a:p>
            <a:r>
              <a:rPr lang="en-US" b="1" dirty="0">
                <a:solidFill>
                  <a:srgbClr val="0000FF"/>
                </a:solidFill>
              </a:rPr>
              <a:t>Rule 1.11(j)</a:t>
            </a:r>
          </a:p>
        </p:txBody>
      </p:sp>
      <p:sp>
        <p:nvSpPr>
          <p:cNvPr id="3" name="Content Placeholder 2">
            <a:extLst>
              <a:ext uri="{FF2B5EF4-FFF2-40B4-BE49-F238E27FC236}">
                <a16:creationId xmlns:a16="http://schemas.microsoft.com/office/drawing/2014/main" xmlns="" id="{D22FD725-26F2-1513-C9A9-E91193907AAE}"/>
              </a:ext>
            </a:extLst>
          </p:cNvPr>
          <p:cNvSpPr>
            <a:spLocks noGrp="1"/>
          </p:cNvSpPr>
          <p:nvPr>
            <p:ph idx="1"/>
          </p:nvPr>
        </p:nvSpPr>
        <p:spPr/>
        <p:txBody>
          <a:bodyPr/>
          <a:lstStyle/>
          <a:p>
            <a:r>
              <a:rPr lang="en-US" sz="2800" dirty="0"/>
              <a:t>Rule 1.11(j): Any jewelry worn by a player that poses harm to injury will be subject to removal.  </a:t>
            </a:r>
          </a:p>
          <a:p>
            <a:endParaRPr lang="en-US" sz="2800" dirty="0"/>
          </a:p>
          <a:p>
            <a:r>
              <a:rPr lang="en-US" sz="2800" dirty="0">
                <a:solidFill>
                  <a:srgbClr val="FF0000"/>
                </a:solidFill>
              </a:rPr>
              <a:t>Exception</a:t>
            </a:r>
            <a:r>
              <a:rPr lang="en-US" sz="2800" dirty="0"/>
              <a:t>: Medical alerts permitted</a:t>
            </a:r>
          </a:p>
          <a:p>
            <a:endParaRPr lang="en-US" dirty="0"/>
          </a:p>
        </p:txBody>
      </p:sp>
      <p:pic>
        <p:nvPicPr>
          <p:cNvPr id="4" name="Picture 3">
            <a:extLst>
              <a:ext uri="{FF2B5EF4-FFF2-40B4-BE49-F238E27FC236}">
                <a16:creationId xmlns:a16="http://schemas.microsoft.com/office/drawing/2014/main" xmlns="" id="{575E0488-145F-6348-4B27-8C666ADC0E8D}"/>
              </a:ext>
            </a:extLst>
          </p:cNvPr>
          <p:cNvPicPr>
            <a:picLocks noChangeAspect="1"/>
          </p:cNvPicPr>
          <p:nvPr/>
        </p:nvPicPr>
        <p:blipFill>
          <a:blip r:embed="rId3" cstate="print"/>
          <a:srcRect l="21693" t="33554" r="18383" b="25027"/>
          <a:stretch/>
        </p:blipFill>
        <p:spPr>
          <a:xfrm>
            <a:off x="6505600" y="3302176"/>
            <a:ext cx="4622138" cy="3190699"/>
          </a:xfrm>
          <a:prstGeom prst="rect">
            <a:avLst/>
          </a:prstGeom>
        </p:spPr>
      </p:pic>
      <p:sp>
        <p:nvSpPr>
          <p:cNvPr id="5" name="&quot;Not Allowed&quot; Symbol 4">
            <a:extLst>
              <a:ext uri="{FF2B5EF4-FFF2-40B4-BE49-F238E27FC236}">
                <a16:creationId xmlns:a16="http://schemas.microsoft.com/office/drawing/2014/main" xmlns="" id="{0337C987-3B31-204D-8741-8820961B1D31}"/>
              </a:ext>
            </a:extLst>
          </p:cNvPr>
          <p:cNvSpPr/>
          <p:nvPr/>
        </p:nvSpPr>
        <p:spPr>
          <a:xfrm>
            <a:off x="6873341" y="3302176"/>
            <a:ext cx="3566483" cy="3336250"/>
          </a:xfrm>
          <a:prstGeom prst="noSmoking">
            <a:avLst>
              <a:gd name="adj" fmla="val 1303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3616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F1C87-B33F-417C-9004-1E86722CAE02}"/>
              </a:ext>
            </a:extLst>
          </p:cNvPr>
          <p:cNvSpPr>
            <a:spLocks noGrp="1"/>
          </p:cNvSpPr>
          <p:nvPr>
            <p:ph type="title"/>
          </p:nvPr>
        </p:nvSpPr>
        <p:spPr/>
        <p:txBody>
          <a:bodyPr/>
          <a:lstStyle/>
          <a:p>
            <a:r>
              <a:rPr lang="en-US" b="1" dirty="0">
                <a:solidFill>
                  <a:srgbClr val="0000FF"/>
                </a:solidFill>
              </a:rPr>
              <a:t>Rule 1.16</a:t>
            </a:r>
          </a:p>
        </p:txBody>
      </p:sp>
      <p:sp>
        <p:nvSpPr>
          <p:cNvPr id="3" name="Content Placeholder 2">
            <a:extLst>
              <a:ext uri="{FF2B5EF4-FFF2-40B4-BE49-F238E27FC236}">
                <a16:creationId xmlns:a16="http://schemas.microsoft.com/office/drawing/2014/main" xmlns="" id="{80CC7D3A-72F9-46A8-A366-BBED00DC627F}"/>
              </a:ext>
            </a:extLst>
          </p:cNvPr>
          <p:cNvSpPr>
            <a:spLocks noGrp="1"/>
          </p:cNvSpPr>
          <p:nvPr>
            <p:ph idx="1"/>
          </p:nvPr>
        </p:nvSpPr>
        <p:spPr>
          <a:xfrm>
            <a:off x="838200" y="1825625"/>
            <a:ext cx="7263881" cy="4351338"/>
          </a:xfrm>
        </p:spPr>
        <p:txBody>
          <a:bodyPr/>
          <a:lstStyle/>
          <a:p>
            <a:pPr marL="0" indent="0">
              <a:buNone/>
            </a:pPr>
            <a:r>
              <a:rPr lang="en-US" dirty="0"/>
              <a:t>Use of a helmet is required for all batters, base runners and non-adult base coaches</a:t>
            </a:r>
          </a:p>
          <a:p>
            <a:pPr marL="0" indent="0">
              <a:buNone/>
            </a:pPr>
            <a:endParaRPr lang="en-US" dirty="0"/>
          </a:p>
          <a:p>
            <a:pPr marL="0" indent="0">
              <a:buNone/>
            </a:pPr>
            <a:r>
              <a:rPr lang="en-US" dirty="0"/>
              <a:t>Helmets may not</a:t>
            </a:r>
          </a:p>
          <a:p>
            <a:r>
              <a:rPr lang="en-US" dirty="0"/>
              <a:t>be repainted</a:t>
            </a:r>
          </a:p>
          <a:p>
            <a:r>
              <a:rPr lang="en-US" dirty="0"/>
              <a:t>contain tape or re-applied decals</a:t>
            </a:r>
          </a:p>
          <a:p>
            <a:r>
              <a:rPr lang="en-US" dirty="0"/>
              <a:t>have a mirror-like finish </a:t>
            </a:r>
          </a:p>
          <a:p>
            <a:r>
              <a:rPr lang="en-US" dirty="0"/>
              <a:t>No stickers that is excessive in usage, offensive or has inappropriate references (drugs/alcohol)</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xmlns="" id="{F07999D9-9361-4D63-8AF4-57A6CEE3EDCA}"/>
              </a:ext>
            </a:extLst>
          </p:cNvPr>
          <p:cNvPicPr>
            <a:picLocks noChangeAspect="1"/>
          </p:cNvPicPr>
          <p:nvPr/>
        </p:nvPicPr>
        <p:blipFill>
          <a:blip r:embed="rId3" cstate="print"/>
          <a:stretch>
            <a:fillRect/>
          </a:stretch>
        </p:blipFill>
        <p:spPr>
          <a:xfrm>
            <a:off x="8102081" y="2037471"/>
            <a:ext cx="3710570" cy="3054661"/>
          </a:xfrm>
          <a:prstGeom prst="rect">
            <a:avLst/>
          </a:prstGeom>
        </p:spPr>
      </p:pic>
    </p:spTree>
    <p:extLst>
      <p:ext uri="{BB962C8B-B14F-4D97-AF65-F5344CB8AC3E}">
        <p14:creationId xmlns:p14="http://schemas.microsoft.com/office/powerpoint/2010/main" xmlns="" val="73106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3238</TotalTime>
  <Words>2838</Words>
  <Application>Microsoft Office PowerPoint</Application>
  <PresentationFormat>Custom</PresentationFormat>
  <Paragraphs>567</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Little League Rules Meeting for the 2025 International Tournament</vt:lpstr>
      <vt:lpstr>Safety &amp; Equipment</vt:lpstr>
      <vt:lpstr>Equipment Checks</vt:lpstr>
      <vt:lpstr>Rule 6.06(d)</vt:lpstr>
      <vt:lpstr>Rule 1.10</vt:lpstr>
      <vt:lpstr>Rule 1.11</vt:lpstr>
      <vt:lpstr>Rule 1.11</vt:lpstr>
      <vt:lpstr>Rule 1.11(j)</vt:lpstr>
      <vt:lpstr>Rule 1.16</vt:lpstr>
      <vt:lpstr>Rule 1.17</vt:lpstr>
      <vt:lpstr>Rule 1.17</vt:lpstr>
      <vt:lpstr>On-Deck Batter (during play)</vt:lpstr>
      <vt:lpstr>Electronic Equipment </vt:lpstr>
      <vt:lpstr>Lightning Protocols</vt:lpstr>
      <vt:lpstr>Rule Differences Between Regular Season and Tournament</vt:lpstr>
      <vt:lpstr>Rules</vt:lpstr>
      <vt:lpstr>Warming up the Pitcher</vt:lpstr>
      <vt:lpstr>Batting Order</vt:lpstr>
      <vt:lpstr>Game Duration</vt:lpstr>
      <vt:lpstr>Mercy Rule</vt:lpstr>
      <vt:lpstr>Mandatory Play</vt:lpstr>
      <vt:lpstr>Other Tournament Rules </vt:lpstr>
      <vt:lpstr>Who’s the Home Team?</vt:lpstr>
      <vt:lpstr>Managers and Coaches</vt:lpstr>
      <vt:lpstr>Number of Players</vt:lpstr>
      <vt:lpstr>Mandatory Play</vt:lpstr>
      <vt:lpstr>Continuous Batting Order</vt:lpstr>
      <vt:lpstr>Courtesy Runner</vt:lpstr>
      <vt:lpstr>3rd Strike Not Caught</vt:lpstr>
      <vt:lpstr>One Foot in the Batter’s Box</vt:lpstr>
      <vt:lpstr>Intentional Base on Balls</vt:lpstr>
      <vt:lpstr>Intentional Base on Balls</vt:lpstr>
      <vt:lpstr>Pitching Limitations</vt:lpstr>
      <vt:lpstr>Pitching Limits - Baseball</vt:lpstr>
      <vt:lpstr>Days Rest - Baseball</vt:lpstr>
      <vt:lpstr>Days Rest - Baseball</vt:lpstr>
      <vt:lpstr>Switching Pitchers and Catchers - Baseball</vt:lpstr>
      <vt:lpstr>Extra Innings (no 1 extra regular inning)</vt:lpstr>
      <vt:lpstr>Points of Emphasis</vt:lpstr>
      <vt:lpstr>Unsportsmanlike Behavior</vt:lpstr>
      <vt:lpstr>Player decorum</vt:lpstr>
      <vt:lpstr>Line-Up Card</vt:lpstr>
      <vt:lpstr>Line-Up Card</vt:lpstr>
      <vt:lpstr>Must Slide Rule</vt:lpstr>
      <vt:lpstr>Base Coach’s Box</vt:lpstr>
      <vt:lpstr>Calling Time</vt:lpstr>
      <vt:lpstr>Defensive Visits</vt:lpstr>
      <vt:lpstr>Defensive Visits</vt:lpstr>
      <vt:lpstr>Appeals</vt:lpstr>
      <vt:lpstr>Asking for Help</vt:lpstr>
      <vt:lpstr>Asking for Help</vt:lpstr>
      <vt:lpstr>Asking for Help</vt:lpstr>
      <vt:lpstr>Protests</vt:lpstr>
      <vt:lpstr>Protest Procedure </vt:lpstr>
      <vt:lpstr>Between Innings</vt:lpstr>
      <vt:lpstr>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League Rules Meeting for the International Tournament</dc:title>
  <dc:creator>Doug</dc:creator>
  <cp:lastModifiedBy>Owner</cp:lastModifiedBy>
  <cp:revision>113</cp:revision>
  <dcterms:created xsi:type="dcterms:W3CDTF">2018-06-05T13:42:13Z</dcterms:created>
  <dcterms:modified xsi:type="dcterms:W3CDTF">2025-05-24T22:07:55Z</dcterms:modified>
</cp:coreProperties>
</file>