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B24B-392C-4E7F-9E33-6DDDF0FB1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3F030-D28F-4A38-9568-E3246178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4FD29-05AA-46DC-9576-675200DF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6453-97FB-4F14-83A4-FF14C3C245B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D9539-D4CC-49F6-AE66-103D5145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8B0E-9060-400D-8114-0AE06258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35B-80B1-4754-ADEF-738807FA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7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4000-460F-4D85-93C3-CDFB82B1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31869-6C49-4B9A-83D4-6540762CC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30B55-8E92-407F-B25E-F34B19CF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6453-97FB-4F14-83A4-FF14C3C245B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9772F-94F3-43F2-BC3A-118D49FE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888D8-E415-441B-8A7C-C5C2E934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35B-80B1-4754-ADEF-738807FA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7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DECA0-6168-432C-ADDA-C2E8E5453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A9449-B027-45EE-ABB4-1FCAEAD95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516EA-639A-43A6-B755-E729CCA1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6453-97FB-4F14-83A4-FF14C3C245B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714DF-2E3D-4988-B2C1-44E66AE4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2EBA4-D5A0-4F4A-B69D-26EB1100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35B-80B1-4754-ADEF-738807FA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0FB5-F047-4B96-B394-635B98B8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DEC09-8AB4-4EA7-9CB1-36991591E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D22A9-727C-4B2F-BC78-D4E659AD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6453-97FB-4F14-83A4-FF14C3C245B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D0E59-C385-4EBA-A639-B448C0F3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2936B-5595-4A87-949D-9CCAC3D1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35B-80B1-4754-ADEF-738807FA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891E-8CC0-47BE-B86C-57B4B1B8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4E283-54AA-40FE-B67E-86808550E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EC9F7-1E41-4A41-9979-8EF54F04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6453-97FB-4F14-83A4-FF14C3C245B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5C464-3637-43E9-AD9E-41E5A130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8BF3C-8E85-414F-BC90-FEDC4128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35B-80B1-4754-ADEF-738807FA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0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26B2-CB8C-4C0F-8D11-41416661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F19A0-9196-4718-A6E7-C6A0B01E2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E43E7-AD87-4F83-A538-6A9E91BD0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34D4D-AD3E-45F9-96D9-04505A693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6453-97FB-4F14-83A4-FF14C3C245B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AFE79-1256-487F-8F96-BF3A69DC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1D883-CADC-4497-872B-A7B5870A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35B-80B1-4754-ADEF-738807FA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5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A05C-AEE3-4705-9564-B49140E9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5288A-11AE-419E-A264-D487958D5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5A306-98F7-4EFB-BE76-E4706A8C0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9751C-5C43-4178-81C2-109A1A93A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193D66-4104-42A5-82B4-0EC498758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E2D4B1-C328-4184-86D0-93D7DDB2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6453-97FB-4F14-83A4-FF14C3C245B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4B69C-9803-4744-B325-39571E89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ACD916-531E-488D-BB85-411004E8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35B-80B1-4754-ADEF-738807FA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2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511F-5D27-490E-BD05-C022892A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9AB86-408C-4C14-975E-20015C4F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6453-97FB-4F14-83A4-FF14C3C245B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AD2D33-8D82-4164-ADC5-796D715A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E1321-0D6A-42EA-B4BC-F27FECB5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35B-80B1-4754-ADEF-738807FA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9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6B4E0-E5F9-439D-86DB-C0169B4D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6453-97FB-4F14-83A4-FF14C3C245B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AA259-AE7B-4618-85B1-CFA69AFB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72D26-3666-4213-BCE0-2C4A1D83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35B-80B1-4754-ADEF-738807FA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D5A09-8C94-4D00-86C2-ADB6970B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31D73-F326-40C4-A35B-1E617641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37DA6-282C-4428-80B7-178F054E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4FABC-22DA-4105-802D-3CBC799C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6453-97FB-4F14-83A4-FF14C3C245B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9D7DA-9243-4D9E-9258-28C558EE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150AA-5C5F-4A82-9A51-31DB1457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35B-80B1-4754-ADEF-738807FA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7248-8144-4A47-9DD9-74669C28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6CD41-495A-403B-BB64-2A82C85C7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BD745-A24B-4220-8E5C-BAEC06059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D7F3A-C645-4A47-A643-7DA41DDE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6453-97FB-4F14-83A4-FF14C3C245B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D6086-5557-4C20-8C44-967B4F07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CC31B-F949-4FB1-A04E-677BC0A0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F35B-80B1-4754-ADEF-738807FA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6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50BC0-A749-4B10-B34B-903C9846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9DA50-4B5A-44ED-993E-85201CF7D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6DCB5-0331-4FC7-9045-975C8DE80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6453-97FB-4F14-83A4-FF14C3C245B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A6217-3A91-4B39-A1C2-1695F15EC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4F995-AD07-437E-A82E-2CABA0593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0F35B-80B1-4754-ADEF-738807FA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9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7C7E-D98E-47D2-9000-319E44BC7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864" y="4047718"/>
            <a:ext cx="9144000" cy="2387600"/>
          </a:xfrm>
        </p:spPr>
        <p:txBody>
          <a:bodyPr>
            <a:noAutofit/>
          </a:bodyPr>
          <a:lstStyle/>
          <a:p>
            <a:pPr algn="l"/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Presenter’s Name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Institution / Organization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 &amp; Venue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6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E7A37-A4AE-4EB2-96F4-5D0D729AE010}"/>
              </a:ext>
            </a:extLst>
          </p:cNvPr>
          <p:cNvSpPr txBox="1"/>
          <p:nvPr/>
        </p:nvSpPr>
        <p:spPr>
          <a:xfrm>
            <a:off x="826477" y="1080925"/>
            <a:ext cx="60983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Slide 2 – Introduction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Brief background of the topic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this study/project is important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Context (local/global relevance)</a:t>
            </a:r>
          </a:p>
        </p:txBody>
      </p:sp>
    </p:spTree>
    <p:extLst>
      <p:ext uri="{BB962C8B-B14F-4D97-AF65-F5344CB8AC3E}">
        <p14:creationId xmlns:p14="http://schemas.microsoft.com/office/powerpoint/2010/main" val="11650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01A5A-E57E-49ED-A3D6-0F322D6C3CC4}"/>
              </a:ext>
            </a:extLst>
          </p:cNvPr>
          <p:cNvSpPr txBox="1"/>
          <p:nvPr/>
        </p:nvSpPr>
        <p:spPr>
          <a:xfrm>
            <a:off x="981221" y="1120950"/>
            <a:ext cx="60983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Slide 3 – Objectives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aim of the study/project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Specific objectives (2–3 points)</a:t>
            </a:r>
          </a:p>
        </p:txBody>
      </p:sp>
    </p:spTree>
    <p:extLst>
      <p:ext uri="{BB962C8B-B14F-4D97-AF65-F5344CB8AC3E}">
        <p14:creationId xmlns:p14="http://schemas.microsoft.com/office/powerpoint/2010/main" val="332438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4DF369-BCC2-48E1-8A89-99C37AB9D2CA}"/>
              </a:ext>
            </a:extLst>
          </p:cNvPr>
          <p:cNvSpPr txBox="1"/>
          <p:nvPr/>
        </p:nvSpPr>
        <p:spPr>
          <a:xfrm>
            <a:off x="1051560" y="1052790"/>
            <a:ext cx="60983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Slide 4 – Literature Review / Theoretical Background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findings from past studies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Gaps in existing research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this work addresses the gap</a:t>
            </a:r>
          </a:p>
        </p:txBody>
      </p:sp>
    </p:spTree>
    <p:extLst>
      <p:ext uri="{BB962C8B-B14F-4D97-AF65-F5344CB8AC3E}">
        <p14:creationId xmlns:p14="http://schemas.microsoft.com/office/powerpoint/2010/main" val="358414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80FA35-FAC9-4A4B-9839-70DA1F0FB762}"/>
              </a:ext>
            </a:extLst>
          </p:cNvPr>
          <p:cNvSpPr txBox="1"/>
          <p:nvPr/>
        </p:nvSpPr>
        <p:spPr>
          <a:xfrm>
            <a:off x="1051559" y="1080925"/>
            <a:ext cx="60983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Slide 5 – Methodology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design / approach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collection method(s)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 or framework used</a:t>
            </a:r>
          </a:p>
        </p:txBody>
      </p:sp>
    </p:spTree>
    <p:extLst>
      <p:ext uri="{BB962C8B-B14F-4D97-AF65-F5344CB8AC3E}">
        <p14:creationId xmlns:p14="http://schemas.microsoft.com/office/powerpoint/2010/main" val="77804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6CB5E-836E-4065-B29D-7229BB85E63A}"/>
              </a:ext>
            </a:extLst>
          </p:cNvPr>
          <p:cNvSpPr txBox="1"/>
          <p:nvPr/>
        </p:nvSpPr>
        <p:spPr>
          <a:xfrm>
            <a:off x="1009357" y="1165331"/>
            <a:ext cx="60983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Slide 6 – Findings / Results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outcomes (use bullet points or visuals)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Highlight significant patterns, themes, or data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 discussion of implications</a:t>
            </a:r>
          </a:p>
        </p:txBody>
      </p:sp>
    </p:spTree>
    <p:extLst>
      <p:ext uri="{BB962C8B-B14F-4D97-AF65-F5344CB8AC3E}">
        <p14:creationId xmlns:p14="http://schemas.microsoft.com/office/powerpoint/2010/main" val="218601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33A65C-E881-40BD-90C4-53F177DBF5EA}"/>
              </a:ext>
            </a:extLst>
          </p:cNvPr>
          <p:cNvSpPr txBox="1"/>
          <p:nvPr/>
        </p:nvSpPr>
        <p:spPr>
          <a:xfrm>
            <a:off x="1065628" y="1097170"/>
            <a:ext cx="60983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Slide 7 – Conclusion &amp; Recommendation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 of key points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Practical implications or contributions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research directions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References, Acknowledgement &amp; “Thank You”</a:t>
            </a:r>
          </a:p>
        </p:txBody>
      </p:sp>
    </p:spTree>
    <p:extLst>
      <p:ext uri="{BB962C8B-B14F-4D97-AF65-F5344CB8AC3E}">
        <p14:creationId xmlns:p14="http://schemas.microsoft.com/office/powerpoint/2010/main" val="297229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157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 Presentation Title  Presenter’s Name  Institution / Organization  Date &amp; Venue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 – Title Slide  Conference Logo / Event Name  Presentation Title  Presenter’s Name  Institution / Organization  Date &amp; Venue</dc:title>
  <dc:creator>acer</dc:creator>
  <cp:lastModifiedBy>FCoEE Media Design</cp:lastModifiedBy>
  <cp:revision>2</cp:revision>
  <dcterms:created xsi:type="dcterms:W3CDTF">2025-09-06T08:52:27Z</dcterms:created>
  <dcterms:modified xsi:type="dcterms:W3CDTF">2025-09-09T01:45:47Z</dcterms:modified>
</cp:coreProperties>
</file>