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63" r:id="rId5"/>
    <p:sldId id="268" r:id="rId6"/>
    <p:sldId id="274" r:id="rId7"/>
    <p:sldId id="276" r:id="rId8"/>
    <p:sldId id="281" r:id="rId9"/>
    <p:sldId id="275" r:id="rId10"/>
    <p:sldId id="280" r:id="rId11"/>
    <p:sldId id="279" r:id="rId12"/>
    <p:sldId id="284" r:id="rId13"/>
    <p:sldId id="277" r:id="rId14"/>
    <p:sldId id="282" r:id="rId15"/>
    <p:sldId id="278"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5991" autoAdjust="0"/>
  </p:normalViewPr>
  <p:slideViewPr>
    <p:cSldViewPr snapToGrid="0">
      <p:cViewPr varScale="1">
        <p:scale>
          <a:sx n="86" d="100"/>
          <a:sy n="86" d="100"/>
        </p:scale>
        <p:origin x="2532" y="3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2EB3A6-08F9-4620-96BB-0C59FDA56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D717414-ECF7-48A5-9775-6A5AD38BE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5E7C94-16A4-4054-B652-7DD2A812D30D}" type="datetimeFigureOut">
              <a:rPr lang="en-US" smtClean="0"/>
              <a:t>3/10/2026</a:t>
            </a:fld>
            <a:endParaRPr lang="en-US" dirty="0"/>
          </a:p>
        </p:txBody>
      </p:sp>
      <p:sp>
        <p:nvSpPr>
          <p:cNvPr id="4" name="Footer Placeholder 3">
            <a:extLst>
              <a:ext uri="{FF2B5EF4-FFF2-40B4-BE49-F238E27FC236}">
                <a16:creationId xmlns:a16="http://schemas.microsoft.com/office/drawing/2014/main" id="{6CACCEB4-8612-47D3-8652-8C9DFFA35D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3FDD38-4641-4FC3-8E55-8E63F1563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AF883-18B4-4A93-BDB7-2847AFC7C0AB}" type="slidenum">
              <a:rPr lang="en-US" smtClean="0"/>
              <a:t>‹#›</a:t>
            </a:fld>
            <a:endParaRPr lang="en-US" dirty="0"/>
          </a:p>
        </p:txBody>
      </p:sp>
    </p:spTree>
    <p:extLst>
      <p:ext uri="{BB962C8B-B14F-4D97-AF65-F5344CB8AC3E}">
        <p14:creationId xmlns:p14="http://schemas.microsoft.com/office/powerpoint/2010/main" val="408623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5ED17-416B-4083-A6B3-B23D2AC2171C}" type="datetimeFigureOut">
              <a:rPr lang="en-US" smtClean="0"/>
              <a:t>3/10/2026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F9531-3326-4057-9EBA-1F5D68C6F04A}" type="slidenum">
              <a:rPr lang="en-US" smtClean="0"/>
              <a:t>‹#›</a:t>
            </a:fld>
            <a:endParaRPr lang="en-US" dirty="0"/>
          </a:p>
        </p:txBody>
      </p:sp>
    </p:spTree>
    <p:extLst>
      <p:ext uri="{BB962C8B-B14F-4D97-AF65-F5344CB8AC3E}">
        <p14:creationId xmlns:p14="http://schemas.microsoft.com/office/powerpoint/2010/main" val="283025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3F9531-3326-4057-9EBA-1F5D68C6F04A}" type="slidenum">
              <a:rPr lang="en-US" smtClean="0"/>
              <a:t>1</a:t>
            </a:fld>
            <a:endParaRPr lang="en-US" dirty="0"/>
          </a:p>
        </p:txBody>
      </p:sp>
    </p:spTree>
    <p:extLst>
      <p:ext uri="{BB962C8B-B14F-4D97-AF65-F5344CB8AC3E}">
        <p14:creationId xmlns:p14="http://schemas.microsoft.com/office/powerpoint/2010/main" val="1258005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D312742-FF8F-405A-9B03-FA3BE36135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a:blipFill>
            <a:blip r:embed="rId3"/>
            <a:stretch>
              <a:fillRect/>
            </a:stretch>
          </a:blipFill>
        </p:spPr>
      </p:pic>
      <p:cxnSp>
        <p:nvCxnSpPr>
          <p:cNvPr id="12" name="Straight Connector 11">
            <a:extLst>
              <a:ext uri="{FF2B5EF4-FFF2-40B4-BE49-F238E27FC236}">
                <a16:creationId xmlns:a16="http://schemas.microsoft.com/office/drawing/2014/main" id="{DE6CBEFB-EC04-49F8-8F48-F1917A4878D8}"/>
              </a:ext>
              <a:ext uri="{C183D7F6-B498-43B3-948B-1728B52AA6E4}">
                <adec:decorative xmlns:adec="http://schemas.microsoft.com/office/drawing/2017/decorative" val="1"/>
              </a:ext>
            </a:extLst>
          </p:cNvPr>
          <p:cNvCxnSpPr>
            <a:cxnSpLocks/>
          </p:cNvCxnSpPr>
          <p:nvPr userDrawn="1"/>
        </p:nvCxnSpPr>
        <p:spPr>
          <a:xfrm>
            <a:off x="264688" y="3087962"/>
            <a:ext cx="371092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2FAAAC-FBB6-8F4A-030F-19D18391A8F9}"/>
              </a:ext>
            </a:extLst>
          </p:cNvPr>
          <p:cNvSpPr>
            <a:spLocks noGrp="1"/>
          </p:cNvSpPr>
          <p:nvPr>
            <p:ph type="title" hasCustomPrompt="1"/>
          </p:nvPr>
        </p:nvSpPr>
        <p:spPr>
          <a:xfrm>
            <a:off x="264687" y="1757763"/>
            <a:ext cx="3869565" cy="1325563"/>
          </a:xfrm>
        </p:spPr>
        <p:txBody>
          <a:bodyPr anchor="b">
            <a:normAutofit/>
          </a:bodyPr>
          <a:lstStyle>
            <a:lvl1pPr>
              <a:defRPr sz="2600" cap="all" baseline="0">
                <a:solidFill>
                  <a:schemeClr val="accent5">
                    <a:lumMod val="60000"/>
                    <a:lumOff val="40000"/>
                  </a:schemeClr>
                </a:solidFill>
              </a:defRPr>
            </a:lvl1pPr>
          </a:lstStyle>
          <a:p>
            <a:r>
              <a:rPr lang="en-US" dirty="0"/>
              <a:t>Click to add title</a:t>
            </a:r>
          </a:p>
        </p:txBody>
      </p:sp>
      <p:sp>
        <p:nvSpPr>
          <p:cNvPr id="6" name="Text Placeholder 5">
            <a:extLst>
              <a:ext uri="{FF2B5EF4-FFF2-40B4-BE49-F238E27FC236}">
                <a16:creationId xmlns:a16="http://schemas.microsoft.com/office/drawing/2014/main" id="{C311E625-1490-4C4A-B412-A646D14EFB3D}"/>
              </a:ext>
            </a:extLst>
          </p:cNvPr>
          <p:cNvSpPr>
            <a:spLocks noGrp="1"/>
          </p:cNvSpPr>
          <p:nvPr>
            <p:ph type="body" sz="quarter" idx="11" hasCustomPrompt="1"/>
          </p:nvPr>
        </p:nvSpPr>
        <p:spPr>
          <a:xfrm>
            <a:off x="265113" y="3249336"/>
            <a:ext cx="3869565" cy="3119582"/>
          </a:xfrm>
        </p:spPr>
        <p:txBody>
          <a:bodyPr>
            <a:normAutofit/>
          </a:bodyPr>
          <a:lstStyle>
            <a:lvl1pPr marL="0" indent="0">
              <a:lnSpc>
                <a:spcPct val="100000"/>
              </a:lnSpc>
              <a:spcBef>
                <a:spcPts val="1200"/>
              </a:spcBef>
              <a:buNone/>
              <a:defRPr sz="1300">
                <a:solidFill>
                  <a:schemeClr val="bg1"/>
                </a:solidFill>
                <a:latin typeface="+mn-lt"/>
                <a:cs typeface="Segoe UI Light" panose="020B0502040204020203" pitchFamily="34" charset="0"/>
              </a:defRPr>
            </a:lvl1pPr>
            <a:lvl2pPr>
              <a:defRPr sz="1600">
                <a:solidFill>
                  <a:schemeClr val="accent5">
                    <a:lumMod val="60000"/>
                    <a:lumOff val="40000"/>
                  </a:schemeClr>
                </a:solidFill>
                <a:latin typeface="Segoe UI Light" panose="020B0502040204020203" pitchFamily="34" charset="0"/>
                <a:cs typeface="Segoe UI Light" panose="020B0502040204020203" pitchFamily="34" charset="0"/>
              </a:defRPr>
            </a:lvl2pPr>
            <a:lvl3pPr>
              <a:defRPr sz="1600">
                <a:solidFill>
                  <a:schemeClr val="accent5">
                    <a:lumMod val="60000"/>
                    <a:lumOff val="40000"/>
                  </a:schemeClr>
                </a:solidFill>
                <a:latin typeface="Segoe UI Light" panose="020B0502040204020203" pitchFamily="34" charset="0"/>
                <a:cs typeface="Segoe UI Light" panose="020B0502040204020203" pitchFamily="34" charset="0"/>
              </a:defRPr>
            </a:lvl3pPr>
            <a:lvl4pPr>
              <a:defRPr sz="1600">
                <a:solidFill>
                  <a:schemeClr val="accent5">
                    <a:lumMod val="60000"/>
                    <a:lumOff val="40000"/>
                  </a:schemeClr>
                </a:solidFill>
                <a:latin typeface="Segoe UI Light" panose="020B0502040204020203" pitchFamily="34" charset="0"/>
                <a:cs typeface="Segoe UI Light" panose="020B0502040204020203" pitchFamily="34" charset="0"/>
              </a:defRPr>
            </a:lvl4pPr>
            <a:lvl5pPr marL="1828800" indent="0">
              <a:buNone/>
              <a:defRPr sz="1600">
                <a:solidFill>
                  <a:schemeClr val="accent5">
                    <a:lumMod val="60000"/>
                    <a:lumOff val="40000"/>
                  </a:schemeClr>
                </a:solidFill>
                <a:latin typeface="Segoe UI Light" panose="020B0502040204020203" pitchFamily="34" charset="0"/>
                <a:cs typeface="Segoe UI Light" panose="020B0502040204020203" pitchFamily="34" charset="0"/>
              </a:defRPr>
            </a:lvl5pPr>
          </a:lstStyle>
          <a:p>
            <a:pPr lvl="0"/>
            <a:r>
              <a:rPr lang="en-US" dirty="0"/>
              <a:t>Click to add text</a:t>
            </a:r>
          </a:p>
        </p:txBody>
      </p:sp>
      <p:sp>
        <p:nvSpPr>
          <p:cNvPr id="3" name="Content Placeholder 2">
            <a:extLst>
              <a:ext uri="{FF2B5EF4-FFF2-40B4-BE49-F238E27FC236}">
                <a16:creationId xmlns:a16="http://schemas.microsoft.com/office/drawing/2014/main" id="{56C99CAA-A7DB-4CAA-AF35-1334EC3BE7E7}"/>
              </a:ext>
            </a:extLst>
          </p:cNvPr>
          <p:cNvSpPr>
            <a:spLocks noGrp="1"/>
          </p:cNvSpPr>
          <p:nvPr>
            <p:ph sz="quarter" idx="12" hasCustomPrompt="1"/>
          </p:nvPr>
        </p:nvSpPr>
        <p:spPr>
          <a:xfrm>
            <a:off x="4313239" y="-1"/>
            <a:ext cx="7878762" cy="6858001"/>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spTree>
    <p:extLst>
      <p:ext uri="{BB962C8B-B14F-4D97-AF65-F5344CB8AC3E}">
        <p14:creationId xmlns:p14="http://schemas.microsoft.com/office/powerpoint/2010/main" val="112087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4BBC-F386-4C51-801D-CF55F338F87F}"/>
              </a:ext>
            </a:extLst>
          </p:cNvPr>
          <p:cNvSpPr>
            <a:spLocks noGrp="1"/>
          </p:cNvSpPr>
          <p:nvPr>
            <p:ph type="title" hasCustomPrompt="1"/>
          </p:nvPr>
        </p:nvSpPr>
        <p:spPr/>
        <p:txBody>
          <a:bodyPr/>
          <a:lstStyle/>
          <a:p>
            <a:r>
              <a:rPr lang="en-US" dirty="0"/>
              <a:t>Click to add title</a:t>
            </a:r>
          </a:p>
        </p:txBody>
      </p:sp>
      <p:sp>
        <p:nvSpPr>
          <p:cNvPr id="3" name="Content Placeholder 2">
            <a:extLst>
              <a:ext uri="{FF2B5EF4-FFF2-40B4-BE49-F238E27FC236}">
                <a16:creationId xmlns:a16="http://schemas.microsoft.com/office/drawing/2014/main" id="{3181EA36-CB65-4957-AC4D-117C8B55F58E}"/>
              </a:ext>
            </a:extLst>
          </p:cNvPr>
          <p:cNvSpPr>
            <a:spLocks noGrp="1"/>
          </p:cNvSpPr>
          <p:nvPr>
            <p:ph sz="half" idx="1" hasCustomPrompt="1"/>
          </p:nvPr>
        </p:nvSpPr>
        <p:spPr>
          <a:xfrm>
            <a:off x="838200" y="1825625"/>
            <a:ext cx="5181600" cy="435133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191E4BF-C484-4876-8267-5595D143311C}"/>
              </a:ext>
            </a:extLst>
          </p:cNvPr>
          <p:cNvSpPr>
            <a:spLocks noGrp="1"/>
          </p:cNvSpPr>
          <p:nvPr>
            <p:ph sz="half" idx="2" hasCustomPrompt="1"/>
          </p:nvPr>
        </p:nvSpPr>
        <p:spPr>
          <a:xfrm>
            <a:off x="6172200" y="1825625"/>
            <a:ext cx="5181600" cy="435133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E481A05-B3B3-484A-B9A2-C693BFC1850D}"/>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6" name="Footer Placeholder 5">
            <a:extLst>
              <a:ext uri="{FF2B5EF4-FFF2-40B4-BE49-F238E27FC236}">
                <a16:creationId xmlns:a16="http://schemas.microsoft.com/office/drawing/2014/main" id="{C4A2926F-1DF1-4A3A-B966-52626B39B8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9902F3-1A49-445A-A094-55BF9A3AAF1A}"/>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2665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405-2652-4BEF-A9E4-BCBF252A1AC2}"/>
              </a:ext>
            </a:extLst>
          </p:cNvPr>
          <p:cNvSpPr>
            <a:spLocks noGrp="1"/>
          </p:cNvSpPr>
          <p:nvPr>
            <p:ph type="title" hasCustomPrompt="1"/>
          </p:nvPr>
        </p:nvSpPr>
        <p:spPr>
          <a:xfrm>
            <a:off x="839788" y="365125"/>
            <a:ext cx="10515600" cy="1325563"/>
          </a:xfrm>
        </p:spPr>
        <p:txBody>
          <a:bodyPr/>
          <a:lstStyle/>
          <a:p>
            <a:r>
              <a:rPr lang="en-US" dirty="0"/>
              <a:t>Click to add title</a:t>
            </a:r>
          </a:p>
        </p:txBody>
      </p:sp>
      <p:sp>
        <p:nvSpPr>
          <p:cNvPr id="3" name="Text Placeholder 2">
            <a:extLst>
              <a:ext uri="{FF2B5EF4-FFF2-40B4-BE49-F238E27FC236}">
                <a16:creationId xmlns:a16="http://schemas.microsoft.com/office/drawing/2014/main" id="{F8998658-AC9F-419A-9D28-703117D9C164}"/>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997BF43B-ACB8-4022-9478-4B58FB2AC89A}"/>
              </a:ext>
            </a:extLst>
          </p:cNvPr>
          <p:cNvSpPr>
            <a:spLocks noGrp="1"/>
          </p:cNvSpPr>
          <p:nvPr>
            <p:ph sz="half" idx="2" hasCustomPrompt="1"/>
          </p:nvPr>
        </p:nvSpPr>
        <p:spPr>
          <a:xfrm>
            <a:off x="839788" y="2505075"/>
            <a:ext cx="5157787" cy="368458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B47381A-DF82-4E57-86F2-79DDC1FDB83A}"/>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a:extLst>
              <a:ext uri="{FF2B5EF4-FFF2-40B4-BE49-F238E27FC236}">
                <a16:creationId xmlns:a16="http://schemas.microsoft.com/office/drawing/2014/main" id="{E295A9D4-5434-4053-BEF7-D8D6112F6842}"/>
              </a:ext>
            </a:extLst>
          </p:cNvPr>
          <p:cNvSpPr>
            <a:spLocks noGrp="1"/>
          </p:cNvSpPr>
          <p:nvPr>
            <p:ph sz="quarter" idx="4" hasCustomPrompt="1"/>
          </p:nvPr>
        </p:nvSpPr>
        <p:spPr>
          <a:xfrm>
            <a:off x="6172200" y="2505075"/>
            <a:ext cx="5183188" cy="3684588"/>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A2203A2-768C-4C32-B8C9-5731FBE96FE5}"/>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8" name="Footer Placeholder 7">
            <a:extLst>
              <a:ext uri="{FF2B5EF4-FFF2-40B4-BE49-F238E27FC236}">
                <a16:creationId xmlns:a16="http://schemas.microsoft.com/office/drawing/2014/main" id="{217F5DD0-FF5E-4C8E-BF51-AAA6F15FFC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B89CD3-37F2-4CFC-B1A1-898657145547}"/>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784505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C925-8B44-44C6-A649-F0FB17E738AE}"/>
              </a:ext>
            </a:extLst>
          </p:cNvPr>
          <p:cNvSpPr>
            <a:spLocks noGrp="1"/>
          </p:cNvSpPr>
          <p:nvPr>
            <p:ph type="title" hasCustomPrompt="1"/>
          </p:nvPr>
        </p:nvSpPr>
        <p:spPr/>
        <p:txBody>
          <a:bodyPr/>
          <a:lstStyle/>
          <a:p>
            <a:r>
              <a:rPr lang="en-US" dirty="0"/>
              <a:t>Click to add title</a:t>
            </a:r>
          </a:p>
        </p:txBody>
      </p:sp>
      <p:sp>
        <p:nvSpPr>
          <p:cNvPr id="3" name="Date Placeholder 2">
            <a:extLst>
              <a:ext uri="{FF2B5EF4-FFF2-40B4-BE49-F238E27FC236}">
                <a16:creationId xmlns:a16="http://schemas.microsoft.com/office/drawing/2014/main" id="{9B5067D9-9E44-4E2F-BB85-39F25AF8A996}"/>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4" name="Footer Placeholder 3">
            <a:extLst>
              <a:ext uri="{FF2B5EF4-FFF2-40B4-BE49-F238E27FC236}">
                <a16:creationId xmlns:a16="http://schemas.microsoft.com/office/drawing/2014/main" id="{D0695C9A-F3D4-4CAF-BD9C-9A781B281D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3D576E-E81F-4A82-BCA1-6B1E01BA5B42}"/>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9980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60874-81B9-450F-B82A-8EB5D1206CDC}"/>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3" name="Footer Placeholder 2">
            <a:extLst>
              <a:ext uri="{FF2B5EF4-FFF2-40B4-BE49-F238E27FC236}">
                <a16:creationId xmlns:a16="http://schemas.microsoft.com/office/drawing/2014/main" id="{3CF7C3AE-3A6B-4C8B-B32A-82D82E5967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DF9F8A-E694-41C4-963B-E3E4EC703FD4}"/>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205189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ature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1350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858078" y="1122363"/>
            <a:ext cx="9144000" cy="495232"/>
          </a:xfrm>
        </p:spPr>
        <p:txBody>
          <a:bodyPr anchor="t">
            <a:normAutofit/>
          </a:bodyPr>
          <a:lstStyle>
            <a:lvl1pPr algn="l">
              <a:defRPr sz="2600" baseline="0">
                <a:solidFill>
                  <a:schemeClr val="accent5">
                    <a:lumMod val="60000"/>
                    <a:lumOff val="40000"/>
                  </a:schemeClr>
                </a:solidFill>
                <a:latin typeface="+mj-lt"/>
                <a:cs typeface="Segoe UI Light" panose="020B0502040204020203" pitchFamily="34" charset="0"/>
              </a:defRPr>
            </a:lvl1pPr>
          </a:lstStyle>
          <a:p>
            <a:r>
              <a:rPr lang="en-US" dirty="0"/>
              <a:t>Click to add title</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858078" y="1714005"/>
            <a:ext cx="3762374" cy="4021205"/>
          </a:xfrm>
        </p:spPr>
        <p:txBody>
          <a:bodyPr>
            <a:normAutofit/>
          </a:bodyPr>
          <a:lstStyle>
            <a:lvl1pPr marL="0" indent="0" algn="l">
              <a:lnSpc>
                <a:spcPct val="15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
        <p:nvSpPr>
          <p:cNvPr id="5" name="Content Placeholder 4">
            <a:extLst>
              <a:ext uri="{FF2B5EF4-FFF2-40B4-BE49-F238E27FC236}">
                <a16:creationId xmlns:a16="http://schemas.microsoft.com/office/drawing/2014/main" id="{839E3AC2-C313-4622-BEB7-E061BBC002FE}"/>
              </a:ext>
            </a:extLst>
          </p:cNvPr>
          <p:cNvSpPr>
            <a:spLocks noGrp="1"/>
          </p:cNvSpPr>
          <p:nvPr>
            <p:ph sz="quarter" idx="10" hasCustomPrompt="1"/>
          </p:nvPr>
        </p:nvSpPr>
        <p:spPr>
          <a:xfrm>
            <a:off x="4241801" y="1"/>
            <a:ext cx="7950200" cy="6858000"/>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spTree>
    <p:extLst>
      <p:ext uri="{BB962C8B-B14F-4D97-AF65-F5344CB8AC3E}">
        <p14:creationId xmlns:p14="http://schemas.microsoft.com/office/powerpoint/2010/main" val="70071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ature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1350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858078" y="1122363"/>
            <a:ext cx="9144000" cy="495232"/>
          </a:xfrm>
        </p:spPr>
        <p:txBody>
          <a:bodyPr anchor="t">
            <a:normAutofit/>
          </a:bodyPr>
          <a:lstStyle>
            <a:lvl1pPr algn="l">
              <a:defRPr sz="2600" baseline="0">
                <a:solidFill>
                  <a:schemeClr val="accent5">
                    <a:lumMod val="60000"/>
                    <a:lumOff val="40000"/>
                  </a:schemeClr>
                </a:solidFill>
                <a:latin typeface="+mj-lt"/>
                <a:cs typeface="Segoe UI Light" panose="020B0502040204020203" pitchFamily="34" charset="0"/>
              </a:defRPr>
            </a:lvl1pPr>
          </a:lstStyle>
          <a:p>
            <a:r>
              <a:rPr lang="en-US" dirty="0"/>
              <a:t>Click to add title</a:t>
            </a:r>
          </a:p>
        </p:txBody>
      </p:sp>
      <p:sp>
        <p:nvSpPr>
          <p:cNvPr id="5" name="Content Placeholder 4">
            <a:extLst>
              <a:ext uri="{FF2B5EF4-FFF2-40B4-BE49-F238E27FC236}">
                <a16:creationId xmlns:a16="http://schemas.microsoft.com/office/drawing/2014/main" id="{587D0D4D-5033-4F54-A571-DC5A16E04AFE}"/>
              </a:ext>
            </a:extLst>
          </p:cNvPr>
          <p:cNvSpPr>
            <a:spLocks noGrp="1"/>
          </p:cNvSpPr>
          <p:nvPr>
            <p:ph sz="quarter" idx="10" hasCustomPrompt="1"/>
          </p:nvPr>
        </p:nvSpPr>
        <p:spPr>
          <a:xfrm>
            <a:off x="1447800" y="0"/>
            <a:ext cx="10744200" cy="6858000"/>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858078" y="1714005"/>
            <a:ext cx="3762374" cy="4021205"/>
          </a:xfrm>
        </p:spPr>
        <p:txBody>
          <a:bodyPr>
            <a:normAutofit/>
          </a:bodyPr>
          <a:lstStyle>
            <a:lvl1pPr marL="0" indent="0" algn="l">
              <a:lnSpc>
                <a:spcPct val="15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355281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1350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858078" y="1122363"/>
            <a:ext cx="9144000" cy="495232"/>
          </a:xfrm>
        </p:spPr>
        <p:txBody>
          <a:bodyPr anchor="t">
            <a:normAutofit/>
          </a:bodyPr>
          <a:lstStyle>
            <a:lvl1pPr algn="l">
              <a:defRPr sz="2600">
                <a:solidFill>
                  <a:schemeClr val="accent5">
                    <a:lumMod val="60000"/>
                    <a:lumOff val="40000"/>
                  </a:schemeClr>
                </a:solidFill>
                <a:latin typeface="+mj-lt"/>
                <a:cs typeface="Segoe UI Light" panose="020B0502040204020203" pitchFamily="34" charset="0"/>
              </a:defRPr>
            </a:lvl1pPr>
          </a:lstStyle>
          <a:p>
            <a:r>
              <a:rPr lang="en-US" dirty="0"/>
              <a:t>Click to add title</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858078" y="1714005"/>
            <a:ext cx="3762374" cy="4021205"/>
          </a:xfrm>
        </p:spPr>
        <p:txBody>
          <a:bodyPr>
            <a:normAutofit/>
          </a:bodyPr>
          <a:lstStyle>
            <a:lvl1pPr marL="0" indent="0" algn="l">
              <a:lnSpc>
                <a:spcPct val="15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
        <p:nvSpPr>
          <p:cNvPr id="5" name="Content Placeholder 4">
            <a:extLst>
              <a:ext uri="{FF2B5EF4-FFF2-40B4-BE49-F238E27FC236}">
                <a16:creationId xmlns:a16="http://schemas.microsoft.com/office/drawing/2014/main" id="{4ED1092B-C226-4B9A-9139-E2E3DD6C06FF}"/>
              </a:ext>
            </a:extLst>
          </p:cNvPr>
          <p:cNvSpPr>
            <a:spLocks noGrp="1"/>
          </p:cNvSpPr>
          <p:nvPr>
            <p:ph sz="quarter" idx="10" hasCustomPrompt="1"/>
          </p:nvPr>
        </p:nvSpPr>
        <p:spPr>
          <a:xfrm>
            <a:off x="3715512" y="0"/>
            <a:ext cx="8476488" cy="6858000"/>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cxnSp>
        <p:nvCxnSpPr>
          <p:cNvPr id="4" name="Straight Connector 3">
            <a:extLst>
              <a:ext uri="{FF2B5EF4-FFF2-40B4-BE49-F238E27FC236}">
                <a16:creationId xmlns:a16="http://schemas.microsoft.com/office/drawing/2014/main" id="{A1D20867-E364-EE5B-CF18-E5F5AFAE4052}"/>
              </a:ext>
              <a:ext uri="{C183D7F6-B498-43B3-948B-1728B52AA6E4}">
                <adec:decorative xmlns:adec="http://schemas.microsoft.com/office/drawing/2017/decorative" val="1"/>
              </a:ext>
            </a:extLst>
          </p:cNvPr>
          <p:cNvCxnSpPr>
            <a:cxnSpLocks/>
          </p:cNvCxnSpPr>
          <p:nvPr userDrawn="1"/>
        </p:nvCxnSpPr>
        <p:spPr>
          <a:xfrm>
            <a:off x="950645" y="1654320"/>
            <a:ext cx="4374230"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434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4746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F0238177-DDC2-4FAB-B0FD-73A9AE90CD60}"/>
              </a:ext>
            </a:extLst>
          </p:cNvPr>
          <p:cNvSpPr>
            <a:spLocks noGrp="1"/>
          </p:cNvSpPr>
          <p:nvPr>
            <p:ph sz="quarter" idx="10" hasCustomPrompt="1"/>
          </p:nvPr>
        </p:nvSpPr>
        <p:spPr>
          <a:xfrm>
            <a:off x="990600" y="0"/>
            <a:ext cx="10617200" cy="6858000"/>
          </a:xfrm>
        </p:spPr>
        <p:txBody>
          <a:bodyPr anchor="t"/>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add content</a:t>
            </a:r>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649896" y="1542874"/>
            <a:ext cx="3995530" cy="425074"/>
          </a:xfrm>
        </p:spPr>
        <p:txBody>
          <a:bodyPr anchor="t">
            <a:normAutofit/>
          </a:bodyPr>
          <a:lstStyle>
            <a:lvl1pPr algn="l">
              <a:defRPr sz="2600">
                <a:solidFill>
                  <a:schemeClr val="accent5">
                    <a:lumMod val="60000"/>
                    <a:lumOff val="40000"/>
                  </a:schemeClr>
                </a:solidFill>
                <a:latin typeface="+mj-lt"/>
                <a:cs typeface="Segoe UI Light" panose="020B0502040204020203" pitchFamily="34" charset="0"/>
              </a:defRPr>
            </a:lvl1pPr>
          </a:lstStyle>
          <a:p>
            <a:r>
              <a:rPr lang="en-US" dirty="0"/>
              <a:t>Click to add title</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9929192" y="3528391"/>
            <a:ext cx="2057400" cy="586409"/>
          </a:xfrm>
        </p:spPr>
        <p:txBody>
          <a:bodyPr>
            <a:normAutofit/>
          </a:bodyPr>
          <a:lstStyle>
            <a:lvl1pPr marL="0" indent="0" algn="l">
              <a:lnSpc>
                <a:spcPct val="150000"/>
              </a:lnSpc>
              <a:spcBef>
                <a:spcPts val="1000"/>
              </a:spcBef>
              <a:buNone/>
              <a:defRPr sz="2600" cap="all" baseline="0">
                <a:solidFill>
                  <a:schemeClr val="accent5">
                    <a:lumMod val="60000"/>
                    <a:lumOff val="40000"/>
                  </a:schemeClr>
                </a:solidFill>
                <a:latin typeface="+mj-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add text</a:t>
            </a:r>
          </a:p>
        </p:txBody>
      </p:sp>
    </p:spTree>
    <p:extLst>
      <p:ext uri="{BB962C8B-B14F-4D97-AF65-F5344CB8AC3E}">
        <p14:creationId xmlns:p14="http://schemas.microsoft.com/office/powerpoint/2010/main" val="316022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884C55E0-4986-474A-BC74-1B4E8A2F7D16}"/>
              </a:ext>
            </a:extLst>
          </p:cNvPr>
          <p:cNvSpPr>
            <a:spLocks noGrp="1"/>
          </p:cNvSpPr>
          <p:nvPr>
            <p:ph type="ctrTitle" hasCustomPrompt="1"/>
          </p:nvPr>
        </p:nvSpPr>
        <p:spPr>
          <a:xfrm>
            <a:off x="963827" y="1921433"/>
            <a:ext cx="9144000" cy="495232"/>
          </a:xfrm>
        </p:spPr>
        <p:txBody>
          <a:bodyPr anchor="t">
            <a:normAutofit/>
          </a:bodyPr>
          <a:lstStyle>
            <a:lvl1pPr algn="l">
              <a:defRPr sz="2600">
                <a:solidFill>
                  <a:srgbClr val="408E93"/>
                </a:solidFill>
                <a:latin typeface="+mj-lt"/>
                <a:cs typeface="Segoe UI Light" panose="020B0502040204020203" pitchFamily="34" charset="0"/>
              </a:defRPr>
            </a:lvl1pPr>
          </a:lstStyle>
          <a:p>
            <a:r>
              <a:rPr lang="en-US" dirty="0"/>
              <a:t>Click to add title</a:t>
            </a:r>
          </a:p>
        </p:txBody>
      </p:sp>
      <p:sp>
        <p:nvSpPr>
          <p:cNvPr id="11" name="Subtitle 2">
            <a:extLst>
              <a:ext uri="{FF2B5EF4-FFF2-40B4-BE49-F238E27FC236}">
                <a16:creationId xmlns:a16="http://schemas.microsoft.com/office/drawing/2014/main" id="{34C0FACC-90E6-4A01-8792-8FA91B7D3E15}"/>
              </a:ext>
            </a:extLst>
          </p:cNvPr>
          <p:cNvSpPr>
            <a:spLocks noGrp="1"/>
          </p:cNvSpPr>
          <p:nvPr>
            <p:ph type="subTitle" idx="1" hasCustomPrompt="1"/>
          </p:nvPr>
        </p:nvSpPr>
        <p:spPr>
          <a:xfrm>
            <a:off x="963827" y="2543436"/>
            <a:ext cx="3760738" cy="4021205"/>
          </a:xfrm>
        </p:spPr>
        <p:txBody>
          <a:bodyPr>
            <a:normAutofit/>
          </a:bodyPr>
          <a:lstStyle>
            <a:lvl1pPr marL="0" indent="0" algn="l">
              <a:lnSpc>
                <a:spcPct val="11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14" name="Group 13">
            <a:extLst>
              <a:ext uri="{FF2B5EF4-FFF2-40B4-BE49-F238E27FC236}">
                <a16:creationId xmlns:a16="http://schemas.microsoft.com/office/drawing/2014/main" id="{27E37D6D-34CE-4FE3-A6C6-4FC22C72F7A0}"/>
              </a:ext>
              <a:ext uri="{C183D7F6-B498-43B3-948B-1728B52AA6E4}">
                <adec:decorative xmlns:adec="http://schemas.microsoft.com/office/drawing/2017/decorative" val="1"/>
              </a:ext>
            </a:extLst>
          </p:cNvPr>
          <p:cNvGrpSpPr/>
          <p:nvPr userDrawn="1"/>
        </p:nvGrpSpPr>
        <p:grpSpPr>
          <a:xfrm>
            <a:off x="1013641" y="2259110"/>
            <a:ext cx="5513866" cy="276225"/>
            <a:chOff x="1557338" y="1458610"/>
            <a:chExt cx="5513866" cy="276225"/>
          </a:xfrm>
        </p:grpSpPr>
        <p:cxnSp>
          <p:nvCxnSpPr>
            <p:cNvPr id="15" name="Straight Connector 14">
              <a:extLst>
                <a:ext uri="{FF2B5EF4-FFF2-40B4-BE49-F238E27FC236}">
                  <a16:creationId xmlns:a16="http://schemas.microsoft.com/office/drawing/2014/main" id="{71CBDA1B-9FA8-429D-A07D-655D394A1C71}"/>
                </a:ext>
              </a:extLst>
            </p:cNvPr>
            <p:cNvCxnSpPr/>
            <p:nvPr/>
          </p:nvCxnSpPr>
          <p:spPr>
            <a:xfrm>
              <a:off x="1557338" y="1589020"/>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5FBA15E-A7E6-483D-9298-EC007237A7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94979" y="1458610"/>
              <a:ext cx="276225" cy="276225"/>
            </a:xfrm>
            <a:prstGeom prst="rect">
              <a:avLst/>
            </a:prstGeom>
          </p:spPr>
        </p:pic>
      </p:grpSp>
    </p:spTree>
    <p:extLst>
      <p:ext uri="{BB962C8B-B14F-4D97-AF65-F5344CB8AC3E}">
        <p14:creationId xmlns:p14="http://schemas.microsoft.com/office/powerpoint/2010/main" val="4869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and Tex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 uri="{C183D7F6-B498-43B3-948B-1728B52AA6E4}">
                <adec:decorative xmlns:adec="http://schemas.microsoft.com/office/drawing/2017/decorative" val="1"/>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anchor="t">
            <a:normAutofit/>
          </a:bodyPr>
          <a:lstStyle>
            <a:lvl1pPr algn="l">
              <a:defRPr sz="2600">
                <a:solidFill>
                  <a:srgbClr val="408E93"/>
                </a:solidFill>
                <a:latin typeface="+mj-lt"/>
                <a:cs typeface="Segoe UI Light" panose="020B0502040204020203" pitchFamily="34" charset="0"/>
              </a:defRPr>
            </a:lvl1pPr>
          </a:lstStyle>
          <a:p>
            <a:r>
              <a:rPr lang="en-US" dirty="0"/>
              <a:t>Click to add title</a:t>
            </a:r>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1524000" y="1711415"/>
            <a:ext cx="9144000" cy="4021205"/>
          </a:xfrm>
        </p:spPr>
        <p:txBody>
          <a:bodyPr>
            <a:normAutofit/>
          </a:bodyPr>
          <a:lstStyle>
            <a:lvl1pPr marL="0" indent="0" algn="l">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spTree>
    <p:extLst>
      <p:ext uri="{BB962C8B-B14F-4D97-AF65-F5344CB8AC3E}">
        <p14:creationId xmlns:p14="http://schemas.microsoft.com/office/powerpoint/2010/main" val="169705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12A5-4A94-4AD1-8E4A-1EA129F986FD}"/>
              </a:ext>
            </a:extLst>
          </p:cNvPr>
          <p:cNvSpPr>
            <a:spLocks noGrp="1"/>
          </p:cNvSpPr>
          <p:nvPr>
            <p:ph type="title" hasCustomPrompt="1"/>
          </p:nvPr>
        </p:nvSpPr>
        <p:spPr/>
        <p:txBody>
          <a:bodyPr/>
          <a:lstStyle/>
          <a:p>
            <a:r>
              <a:rPr lang="en-US" dirty="0"/>
              <a:t>Click to add title</a:t>
            </a:r>
          </a:p>
        </p:txBody>
      </p:sp>
      <p:sp>
        <p:nvSpPr>
          <p:cNvPr id="3" name="Content Placeholder 2">
            <a:extLst>
              <a:ext uri="{FF2B5EF4-FFF2-40B4-BE49-F238E27FC236}">
                <a16:creationId xmlns:a16="http://schemas.microsoft.com/office/drawing/2014/main" id="{11FE6721-7958-497F-BDBF-202EA49F193D}"/>
              </a:ext>
            </a:extLst>
          </p:cNvPr>
          <p:cNvSpPr>
            <a:spLocks noGrp="1"/>
          </p:cNvSpPr>
          <p:nvPr>
            <p:ph idx="1" hasCustomPrompt="1"/>
          </p:nvPr>
        </p:nvSpPr>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3C0A16-F783-4588-B672-5058DF08C081}"/>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5" name="Footer Placeholder 4">
            <a:extLst>
              <a:ext uri="{FF2B5EF4-FFF2-40B4-BE49-F238E27FC236}">
                <a16:creationId xmlns:a16="http://schemas.microsoft.com/office/drawing/2014/main" id="{BD350778-6411-40BC-969D-A8D237EDD2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8D5302-3190-447A-93C9-69054625D96A}"/>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676348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55D5-7F7F-4923-B13A-FB14C9079802}"/>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D7DA3E33-C1C5-4903-B6A0-5DCA0E5DAF7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text</a:t>
            </a:r>
          </a:p>
        </p:txBody>
      </p:sp>
      <p:sp>
        <p:nvSpPr>
          <p:cNvPr id="4" name="Date Placeholder 3">
            <a:extLst>
              <a:ext uri="{FF2B5EF4-FFF2-40B4-BE49-F238E27FC236}">
                <a16:creationId xmlns:a16="http://schemas.microsoft.com/office/drawing/2014/main" id="{92CEEB41-7B20-4E9D-854C-61E519F596A9}"/>
              </a:ext>
            </a:extLst>
          </p:cNvPr>
          <p:cNvSpPr>
            <a:spLocks noGrp="1"/>
          </p:cNvSpPr>
          <p:nvPr>
            <p:ph type="dt" sz="half" idx="10"/>
          </p:nvPr>
        </p:nvSpPr>
        <p:spPr/>
        <p:txBody>
          <a:bodyPr/>
          <a:lstStyle/>
          <a:p>
            <a:fld id="{9A6BF23A-3D24-42D3-8F1A-75A13C888DEA}" type="datetimeFigureOut">
              <a:rPr lang="en-US" smtClean="0"/>
              <a:t>3/10/2026</a:t>
            </a:fld>
            <a:endParaRPr lang="en-US" dirty="0"/>
          </a:p>
        </p:txBody>
      </p:sp>
      <p:sp>
        <p:nvSpPr>
          <p:cNvPr id="5" name="Footer Placeholder 4">
            <a:extLst>
              <a:ext uri="{FF2B5EF4-FFF2-40B4-BE49-F238E27FC236}">
                <a16:creationId xmlns:a16="http://schemas.microsoft.com/office/drawing/2014/main" id="{B15B4E84-AF49-469B-BA25-009B696C4D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771073-1660-4665-AD08-B1F6EEEC6D09}"/>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4231826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9A825-7557-4500-8CCD-1373C95FF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4F931-B635-4B85-BE10-74008338E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9AE95C-FC17-478C-AA9E-710213A4F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F23A-3D24-42D3-8F1A-75A13C888DEA}" type="datetimeFigureOut">
              <a:rPr lang="en-US" smtClean="0"/>
              <a:t>3/10/2026</a:t>
            </a:fld>
            <a:endParaRPr lang="en-US" dirty="0"/>
          </a:p>
        </p:txBody>
      </p:sp>
      <p:sp>
        <p:nvSpPr>
          <p:cNvPr id="5" name="Footer Placeholder 4">
            <a:extLst>
              <a:ext uri="{FF2B5EF4-FFF2-40B4-BE49-F238E27FC236}">
                <a16:creationId xmlns:a16="http://schemas.microsoft.com/office/drawing/2014/main" id="{15D4E31F-5B11-490E-AD3F-BE92E0F2D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BDD7FA-F9F4-4DC4-9791-ACD495680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17781-12D9-4CDB-9AAE-83636CBD66D6}" type="slidenum">
              <a:rPr lang="en-US" smtClean="0"/>
              <a:t>‹#›</a:t>
            </a:fld>
            <a:endParaRPr lang="en-US" dirty="0"/>
          </a:p>
        </p:txBody>
      </p:sp>
    </p:spTree>
    <p:extLst>
      <p:ext uri="{BB962C8B-B14F-4D97-AF65-F5344CB8AC3E}">
        <p14:creationId xmlns:p14="http://schemas.microsoft.com/office/powerpoint/2010/main" val="103424815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5" r:id="rId3"/>
    <p:sldLayoutId id="2147483666" r:id="rId4"/>
    <p:sldLayoutId id="2147483664" r:id="rId5"/>
    <p:sldLayoutId id="2147483661" r:id="rId6"/>
    <p:sldLayoutId id="2147483662" r:id="rId7"/>
    <p:sldLayoutId id="2147483650" r:id="rId8"/>
    <p:sldLayoutId id="2147483651" r:id="rId9"/>
    <p:sldLayoutId id="2147483652" r:id="rId10"/>
    <p:sldLayoutId id="2147483653" r:id="rId11"/>
    <p:sldLayoutId id="2147483654" r:id="rId12"/>
    <p:sldLayoutId id="2147483655" r:id="rId13"/>
  </p:sldLayoutIdLst>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7437ED7-F811-44B7-B0EF-115246AA9E6F}"/>
              </a:ext>
            </a:extLst>
          </p:cNvPr>
          <p:cNvSpPr>
            <a:spLocks noGrp="1"/>
          </p:cNvSpPr>
          <p:nvPr>
            <p:ph type="ctrTitle"/>
          </p:nvPr>
        </p:nvSpPr>
        <p:spPr>
          <a:xfrm>
            <a:off x="1721497" y="74310"/>
            <a:ext cx="8749005" cy="636190"/>
          </a:xfrm>
        </p:spPr>
        <p:txBody>
          <a:bodyPr>
            <a:noAutofit/>
          </a:bodyPr>
          <a:lstStyle/>
          <a:p>
            <a:r>
              <a:rPr lang="en-US" sz="4400" b="1" dirty="0">
                <a:solidFill>
                  <a:schemeClr val="bg1"/>
                </a:solidFill>
              </a:rPr>
              <a:t>Starting your Own Local AB/DL Group</a:t>
            </a:r>
          </a:p>
        </p:txBody>
      </p:sp>
      <p:pic>
        <p:nvPicPr>
          <p:cNvPr id="7" name="Picture 6">
            <a:extLst>
              <a:ext uri="{FF2B5EF4-FFF2-40B4-BE49-F238E27FC236}">
                <a16:creationId xmlns:a16="http://schemas.microsoft.com/office/drawing/2014/main" id="{2690F970-4D27-B18E-E8FB-31B127C62A5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96919" y="833163"/>
            <a:ext cx="5128632" cy="3348544"/>
          </a:xfrm>
          <a:prstGeom prst="rect">
            <a:avLst/>
          </a:prstGeom>
        </p:spPr>
      </p:pic>
      <p:pic>
        <p:nvPicPr>
          <p:cNvPr id="3" name="Picture 2">
            <a:extLst>
              <a:ext uri="{FF2B5EF4-FFF2-40B4-BE49-F238E27FC236}">
                <a16:creationId xmlns:a16="http://schemas.microsoft.com/office/drawing/2014/main" id="{3075DB6D-6748-216C-170A-78EA2C7845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9329" y="833163"/>
            <a:ext cx="5019715" cy="3348544"/>
          </a:xfrm>
          <a:prstGeom prst="rect">
            <a:avLst/>
          </a:prstGeom>
        </p:spPr>
      </p:pic>
      <p:pic>
        <p:nvPicPr>
          <p:cNvPr id="5" name="Picture 4">
            <a:extLst>
              <a:ext uri="{FF2B5EF4-FFF2-40B4-BE49-F238E27FC236}">
                <a16:creationId xmlns:a16="http://schemas.microsoft.com/office/drawing/2014/main" id="{4B578CA5-5453-C572-8839-195D3B5EDB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18977" y="3431722"/>
            <a:ext cx="2154044" cy="2154044"/>
          </a:xfrm>
          <a:prstGeom prst="rect">
            <a:avLst/>
          </a:prstGeom>
        </p:spPr>
      </p:pic>
      <p:sp>
        <p:nvSpPr>
          <p:cNvPr id="9" name="TextBox 8">
            <a:extLst>
              <a:ext uri="{FF2B5EF4-FFF2-40B4-BE49-F238E27FC236}">
                <a16:creationId xmlns:a16="http://schemas.microsoft.com/office/drawing/2014/main" id="{2EA1A96B-1D46-1B79-652A-46338D10A7FF}"/>
              </a:ext>
            </a:extLst>
          </p:cNvPr>
          <p:cNvSpPr txBox="1"/>
          <p:nvPr/>
        </p:nvSpPr>
        <p:spPr>
          <a:xfrm>
            <a:off x="1802779" y="5585766"/>
            <a:ext cx="8586439" cy="1015663"/>
          </a:xfrm>
          <a:prstGeom prst="rect">
            <a:avLst/>
          </a:prstGeom>
          <a:noFill/>
        </p:spPr>
        <p:txBody>
          <a:bodyPr wrap="square" rtlCol="0">
            <a:spAutoFit/>
          </a:bodyPr>
          <a:lstStyle/>
          <a:p>
            <a:pPr algn="ctr"/>
            <a:r>
              <a:rPr lang="en-US" sz="2000" b="1" u="sng" dirty="0">
                <a:solidFill>
                  <a:schemeClr val="bg1"/>
                </a:solidFill>
              </a:rPr>
              <a:t>Presented By: </a:t>
            </a:r>
          </a:p>
          <a:p>
            <a:pPr algn="ctr"/>
            <a:r>
              <a:rPr lang="en-US" sz="2000" b="1" dirty="0">
                <a:solidFill>
                  <a:schemeClr val="bg1"/>
                </a:solidFill>
              </a:rPr>
              <a:t>Baby Jp of “Adult Baby Steps” </a:t>
            </a:r>
          </a:p>
          <a:p>
            <a:pPr algn="ctr"/>
            <a:r>
              <a:rPr lang="en-US" sz="2000" b="1" dirty="0">
                <a:solidFill>
                  <a:schemeClr val="bg1"/>
                </a:solidFill>
              </a:rPr>
              <a:t>Riley Cabbage Patch &amp; Taylor Tot of “Toy Box Talks” Podcast  </a:t>
            </a:r>
          </a:p>
        </p:txBody>
      </p:sp>
    </p:spTree>
    <p:extLst>
      <p:ext uri="{BB962C8B-B14F-4D97-AF65-F5344CB8AC3E}">
        <p14:creationId xmlns:p14="http://schemas.microsoft.com/office/powerpoint/2010/main" val="4244708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1421-8B7E-B6CE-8341-225ECEA7516D}"/>
              </a:ext>
            </a:extLst>
          </p:cNvPr>
          <p:cNvSpPr>
            <a:spLocks noGrp="1"/>
          </p:cNvSpPr>
          <p:nvPr>
            <p:ph type="ctrTitle"/>
          </p:nvPr>
        </p:nvSpPr>
        <p:spPr>
          <a:xfrm>
            <a:off x="8143915" y="269618"/>
            <a:ext cx="4048085" cy="1336024"/>
          </a:xfrm>
        </p:spPr>
        <p:txBody>
          <a:bodyPr>
            <a:normAutofit fontScale="90000"/>
          </a:bodyPr>
          <a:lstStyle/>
          <a:p>
            <a:r>
              <a:rPr lang="en-US" sz="4400" b="1" dirty="0"/>
              <a:t>Creating a Website</a:t>
            </a:r>
            <a:br>
              <a:rPr lang="en-US" sz="2800" b="1" dirty="0"/>
            </a:br>
            <a:endParaRPr lang="en-US" dirty="0"/>
          </a:p>
        </p:txBody>
      </p:sp>
      <p:sp>
        <p:nvSpPr>
          <p:cNvPr id="3" name="Subtitle 2">
            <a:extLst>
              <a:ext uri="{FF2B5EF4-FFF2-40B4-BE49-F238E27FC236}">
                <a16:creationId xmlns:a16="http://schemas.microsoft.com/office/drawing/2014/main" id="{873DC3E8-1AE9-47A1-3AC0-395CE007DA41}"/>
              </a:ext>
            </a:extLst>
          </p:cNvPr>
          <p:cNvSpPr>
            <a:spLocks noGrp="1"/>
          </p:cNvSpPr>
          <p:nvPr>
            <p:ph type="subTitle" idx="1"/>
          </p:nvPr>
        </p:nvSpPr>
        <p:spPr>
          <a:xfrm>
            <a:off x="8286770" y="937630"/>
            <a:ext cx="3762374" cy="5433433"/>
          </a:xfrm>
        </p:spPr>
        <p:txBody>
          <a:bodyPr/>
          <a:lstStyle/>
          <a:p>
            <a:pPr marL="285750" indent="-285750">
              <a:buFont typeface="Arial" panose="020B0604020202020204" pitchFamily="34" charset="0"/>
              <a:buChar char="•"/>
            </a:pPr>
            <a:r>
              <a:rPr lang="en-US" dirty="0"/>
              <a:t>Creating a website dedicated to your group offers tracking for interactions, a venue for merch and ticket sales, events and schedules as well as sources for other media directly tied to your community.</a:t>
            </a:r>
          </a:p>
          <a:p>
            <a:pPr marL="285750" indent="-285750">
              <a:buFont typeface="Arial" panose="020B0604020202020204" pitchFamily="34" charset="0"/>
              <a:buChar char="•"/>
            </a:pPr>
            <a:r>
              <a:rPr lang="en-US" dirty="0"/>
              <a:t>It is important before deciding on creating a website whether if it suits your needs and is worth the investment. </a:t>
            </a:r>
          </a:p>
          <a:p>
            <a:pPr marL="285750" indent="-285750">
              <a:buFont typeface="Arial" panose="020B0604020202020204" pitchFamily="34" charset="0"/>
              <a:buChar char="•"/>
            </a:pPr>
            <a:r>
              <a:rPr lang="en-US" dirty="0"/>
              <a:t>Website designers like Go Daddy or Square Space can make the process easy and creating a custom domain and having dedicated emails tied to your community can keep all your community information separate from your private life, but for a cost.</a:t>
            </a:r>
          </a:p>
        </p:txBody>
      </p:sp>
      <p:pic>
        <p:nvPicPr>
          <p:cNvPr id="6" name="Content Placeholder 5">
            <a:extLst>
              <a:ext uri="{FF2B5EF4-FFF2-40B4-BE49-F238E27FC236}">
                <a16:creationId xmlns:a16="http://schemas.microsoft.com/office/drawing/2014/main" id="{92B5400A-777D-2D6C-1B8E-A634E007EAC8}"/>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48852" y="823265"/>
            <a:ext cx="7774990" cy="3897839"/>
          </a:xfrm>
        </p:spPr>
      </p:pic>
    </p:spTree>
    <p:extLst>
      <p:ext uri="{BB962C8B-B14F-4D97-AF65-F5344CB8AC3E}">
        <p14:creationId xmlns:p14="http://schemas.microsoft.com/office/powerpoint/2010/main" val="160832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BB0C4-ACE2-BFB6-0BAF-A349EAD80E68}"/>
              </a:ext>
            </a:extLst>
          </p:cNvPr>
          <p:cNvSpPr>
            <a:spLocks noGrp="1"/>
          </p:cNvSpPr>
          <p:nvPr>
            <p:ph type="ctrTitle"/>
          </p:nvPr>
        </p:nvSpPr>
        <p:spPr>
          <a:xfrm>
            <a:off x="178420" y="230459"/>
            <a:ext cx="9518858" cy="955956"/>
          </a:xfrm>
        </p:spPr>
        <p:txBody>
          <a:bodyPr>
            <a:normAutofit/>
          </a:bodyPr>
          <a:lstStyle/>
          <a:p>
            <a:r>
              <a:rPr lang="en-US" sz="4000" b="1" dirty="0"/>
              <a:t>Goals and Timelines </a:t>
            </a:r>
          </a:p>
        </p:txBody>
      </p:sp>
      <p:sp>
        <p:nvSpPr>
          <p:cNvPr id="3" name="Subtitle 2">
            <a:extLst>
              <a:ext uri="{FF2B5EF4-FFF2-40B4-BE49-F238E27FC236}">
                <a16:creationId xmlns:a16="http://schemas.microsoft.com/office/drawing/2014/main" id="{ACBF38E3-2C44-EFE9-7CB5-33AE8F349EA3}"/>
              </a:ext>
            </a:extLst>
          </p:cNvPr>
          <p:cNvSpPr>
            <a:spLocks noGrp="1"/>
          </p:cNvSpPr>
          <p:nvPr>
            <p:ph type="subTitle" idx="1"/>
          </p:nvPr>
        </p:nvSpPr>
        <p:spPr>
          <a:xfrm>
            <a:off x="345121" y="1104405"/>
            <a:ext cx="6605805" cy="5281155"/>
          </a:xfrm>
        </p:spPr>
        <p:txBody>
          <a:bodyPr>
            <a:normAutofit lnSpcReduction="10000"/>
          </a:bodyPr>
          <a:lstStyle/>
          <a:p>
            <a:r>
              <a:rPr lang="en-US" sz="1400" dirty="0"/>
              <a:t>Setting short-term and long-term goals for your community can keep you on the path for growing your community. Once you achieve a goal you move on to the next one. One of the Long-Term Goals that LEAP has had for years is to Host a convention. With each success of a short term goal we move closer to achieving that goal.</a:t>
            </a:r>
          </a:p>
          <a:p>
            <a:r>
              <a:rPr lang="en-US" sz="1400" dirty="0"/>
              <a:t>Some goals LEAP has had as examples can be:</a:t>
            </a:r>
          </a:p>
          <a:p>
            <a:pPr marL="285750" indent="-285750">
              <a:buFont typeface="Arial" panose="020B0604020202020204" pitchFamily="34" charset="0"/>
              <a:buChar char="•"/>
            </a:pPr>
            <a:r>
              <a:rPr lang="en-US" sz="1400" dirty="0"/>
              <a:t>Hosting your first event</a:t>
            </a:r>
          </a:p>
          <a:p>
            <a:pPr marL="285750" indent="-285750">
              <a:buFont typeface="Arial" panose="020B0604020202020204" pitchFamily="34" charset="0"/>
              <a:buChar char="•"/>
            </a:pPr>
            <a:r>
              <a:rPr lang="en-US" sz="1400" dirty="0"/>
              <a:t>Breaking 50 attendees at an event</a:t>
            </a:r>
          </a:p>
          <a:p>
            <a:pPr marL="285750" indent="-285750">
              <a:buFont typeface="Arial" panose="020B0604020202020204" pitchFamily="34" charset="0"/>
              <a:buChar char="•"/>
            </a:pPr>
            <a:r>
              <a:rPr lang="en-US" sz="1400" dirty="0"/>
              <a:t>Create Merch</a:t>
            </a:r>
          </a:p>
          <a:p>
            <a:pPr marL="285750" indent="-285750">
              <a:buFont typeface="Arial" panose="020B0604020202020204" pitchFamily="34" charset="0"/>
              <a:buChar char="•"/>
            </a:pPr>
            <a:r>
              <a:rPr lang="en-US" sz="1400" dirty="0"/>
              <a:t>Become an LLC</a:t>
            </a:r>
          </a:p>
          <a:p>
            <a:pPr marL="285750" indent="-285750">
              <a:buFont typeface="Arial" panose="020B0604020202020204" pitchFamily="34" charset="0"/>
              <a:buChar char="•"/>
            </a:pPr>
            <a:r>
              <a:rPr lang="en-US" sz="1400" dirty="0"/>
              <a:t>Host monthly events and Munches for a year </a:t>
            </a:r>
          </a:p>
          <a:p>
            <a:pPr marL="285750" indent="-285750">
              <a:buFont typeface="Arial" panose="020B0604020202020204" pitchFamily="34" charset="0"/>
              <a:buChar char="•"/>
            </a:pPr>
            <a:r>
              <a:rPr lang="en-US" sz="1400" dirty="0"/>
              <a:t>Get a Crib for your venue</a:t>
            </a:r>
          </a:p>
          <a:p>
            <a:pPr marL="285750" indent="-285750">
              <a:buFont typeface="Arial" panose="020B0604020202020204" pitchFamily="34" charset="0"/>
              <a:buChar char="•"/>
            </a:pPr>
            <a:r>
              <a:rPr lang="en-US" sz="1400" dirty="0"/>
              <a:t>Get a Storage unit</a:t>
            </a:r>
          </a:p>
          <a:p>
            <a:pPr marL="285750" indent="-285750">
              <a:buFont typeface="Arial" panose="020B0604020202020204" pitchFamily="34" charset="0"/>
              <a:buChar char="•"/>
            </a:pPr>
            <a:r>
              <a:rPr lang="en-US" sz="1400" dirty="0"/>
              <a:t>Get sponsors for an event </a:t>
            </a:r>
          </a:p>
          <a:p>
            <a:endParaRPr lang="en-US" dirty="0"/>
          </a:p>
        </p:txBody>
      </p:sp>
      <p:pic>
        <p:nvPicPr>
          <p:cNvPr id="6" name="Content Placeholder 5">
            <a:extLst>
              <a:ext uri="{FF2B5EF4-FFF2-40B4-BE49-F238E27FC236}">
                <a16:creationId xmlns:a16="http://schemas.microsoft.com/office/drawing/2014/main" id="{241382A7-979E-27D8-5546-3B7B6120E7AD}"/>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7565169" y="313191"/>
            <a:ext cx="3505285" cy="6231618"/>
          </a:xfrm>
        </p:spPr>
      </p:pic>
    </p:spTree>
    <p:extLst>
      <p:ext uri="{BB962C8B-B14F-4D97-AF65-F5344CB8AC3E}">
        <p14:creationId xmlns:p14="http://schemas.microsoft.com/office/powerpoint/2010/main" val="289522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1421-8B7E-B6CE-8341-225ECEA7516D}"/>
              </a:ext>
            </a:extLst>
          </p:cNvPr>
          <p:cNvSpPr>
            <a:spLocks noGrp="1"/>
          </p:cNvSpPr>
          <p:nvPr>
            <p:ph type="ctrTitle"/>
          </p:nvPr>
        </p:nvSpPr>
        <p:spPr>
          <a:xfrm>
            <a:off x="8180773" y="230448"/>
            <a:ext cx="3762375" cy="1336024"/>
          </a:xfrm>
        </p:spPr>
        <p:txBody>
          <a:bodyPr>
            <a:normAutofit fontScale="90000"/>
          </a:bodyPr>
          <a:lstStyle/>
          <a:p>
            <a:r>
              <a:rPr lang="en-US" sz="4400" b="1" dirty="0"/>
              <a:t>Drama and Issues</a:t>
            </a:r>
            <a:br>
              <a:rPr lang="en-US" sz="2800" b="1" dirty="0"/>
            </a:br>
            <a:endParaRPr lang="en-US" dirty="0"/>
          </a:p>
        </p:txBody>
      </p:sp>
      <p:sp>
        <p:nvSpPr>
          <p:cNvPr id="3" name="Subtitle 2">
            <a:extLst>
              <a:ext uri="{FF2B5EF4-FFF2-40B4-BE49-F238E27FC236}">
                <a16:creationId xmlns:a16="http://schemas.microsoft.com/office/drawing/2014/main" id="{873DC3E8-1AE9-47A1-3AC0-395CE007DA41}"/>
              </a:ext>
            </a:extLst>
          </p:cNvPr>
          <p:cNvSpPr>
            <a:spLocks noGrp="1"/>
          </p:cNvSpPr>
          <p:nvPr>
            <p:ph type="subTitle" idx="1"/>
          </p:nvPr>
        </p:nvSpPr>
        <p:spPr>
          <a:xfrm>
            <a:off x="7151649" y="931654"/>
            <a:ext cx="4958575" cy="5632697"/>
          </a:xfrm>
        </p:spPr>
        <p:txBody>
          <a:bodyPr>
            <a:normAutofit fontScale="70000" lnSpcReduction="20000"/>
          </a:bodyPr>
          <a:lstStyle/>
          <a:p>
            <a:pPr marL="285750" indent="-285750">
              <a:buFont typeface="Arial" panose="020B0604020202020204" pitchFamily="34" charset="0"/>
              <a:buChar char="•"/>
            </a:pPr>
            <a:r>
              <a:rPr lang="en-US" sz="2100" dirty="0"/>
              <a:t>Drama and Problems are unavoidable… No matter how much or well you plan someone will not be happy.</a:t>
            </a:r>
          </a:p>
          <a:p>
            <a:pPr marL="285750" indent="-285750">
              <a:buFont typeface="Arial" panose="020B0604020202020204" pitchFamily="34" charset="0"/>
              <a:buChar char="•"/>
            </a:pPr>
            <a:r>
              <a:rPr lang="en-US" sz="2100" dirty="0"/>
              <a:t>Some things you can do to try to avoid issues</a:t>
            </a:r>
          </a:p>
          <a:p>
            <a:pPr marL="742950" lvl="1" indent="-285750" algn="l">
              <a:buFont typeface="Arial" panose="020B0604020202020204" pitchFamily="34" charset="0"/>
              <a:buChar char="•"/>
            </a:pPr>
            <a:r>
              <a:rPr lang="en-US" dirty="0">
                <a:solidFill>
                  <a:schemeClr val="bg1"/>
                </a:solidFill>
              </a:rPr>
              <a:t>Clear Rules and Expectations that attendees or group participants must agree to prior to any event or activities begin.</a:t>
            </a:r>
          </a:p>
          <a:p>
            <a:pPr marL="742950" lvl="1" indent="-285750" algn="l">
              <a:buFont typeface="Arial" panose="020B0604020202020204" pitchFamily="34" charset="0"/>
              <a:buChar char="•"/>
            </a:pPr>
            <a:r>
              <a:rPr lang="en-US" dirty="0">
                <a:solidFill>
                  <a:schemeClr val="bg1"/>
                </a:solidFill>
              </a:rPr>
              <a:t>Try to plan activities or events that are inclusive to the majority of the attendees.</a:t>
            </a:r>
          </a:p>
          <a:p>
            <a:pPr marL="742950" lvl="1" indent="-285750" algn="l">
              <a:buFont typeface="Arial" panose="020B0604020202020204" pitchFamily="34" charset="0"/>
              <a:buChar char="•"/>
            </a:pPr>
            <a:r>
              <a:rPr lang="en-US" dirty="0">
                <a:solidFill>
                  <a:schemeClr val="bg1"/>
                </a:solidFill>
              </a:rPr>
              <a:t>Don’t add to the drama. When an issue happens be objective, get the facts not the feelings and utilize your rules and objective board members to discuss and then directly address the issue.</a:t>
            </a:r>
          </a:p>
          <a:p>
            <a:pPr marL="742950" lvl="1" indent="-285750" algn="l">
              <a:buFont typeface="Arial" panose="020B0604020202020204" pitchFamily="34" charset="0"/>
              <a:buChar char="•"/>
            </a:pPr>
            <a:r>
              <a:rPr lang="en-US" dirty="0">
                <a:solidFill>
                  <a:schemeClr val="bg1"/>
                </a:solidFill>
              </a:rPr>
              <a:t>Never call someone out publicly and when you address an issue have a witness to avoid a “he said she said” situation.</a:t>
            </a:r>
          </a:p>
          <a:p>
            <a:pPr marL="742950" lvl="1" indent="-285750" algn="l">
              <a:buFont typeface="Arial" panose="020B0604020202020204" pitchFamily="34" charset="0"/>
              <a:buChar char="•"/>
            </a:pPr>
            <a:r>
              <a:rPr lang="en-US" dirty="0">
                <a:solidFill>
                  <a:schemeClr val="bg1"/>
                </a:solidFill>
              </a:rPr>
              <a:t>Surveys and feedback from attendees is ideal to improve and see what works and what doesn’t.</a:t>
            </a:r>
          </a:p>
          <a:p>
            <a:pPr marL="742950" lvl="1" indent="-285750" algn="l">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sz="2100" dirty="0"/>
              <a:t>Don’t let drama or issues disparage you. </a:t>
            </a:r>
          </a:p>
          <a:p>
            <a:pPr marL="285750" indent="-285750">
              <a:buFont typeface="Arial" panose="020B0604020202020204" pitchFamily="34" charset="0"/>
              <a:buChar char="•"/>
            </a:pPr>
            <a:r>
              <a:rPr lang="en-US" sz="2100" dirty="0"/>
              <a:t>Accept that you can’t please everyone. Set realistic expectations for yourself.</a:t>
            </a:r>
          </a:p>
          <a:p>
            <a:pPr marL="285750" indent="-285750">
              <a:buFont typeface="Arial" panose="020B0604020202020204" pitchFamily="34" charset="0"/>
              <a:buChar char="•"/>
            </a:pPr>
            <a:r>
              <a:rPr lang="en-US" sz="2100" dirty="0"/>
              <a:t>After care for group leaders after an event or munch is a must. </a:t>
            </a:r>
          </a:p>
          <a:p>
            <a:pPr marL="285750" indent="-28575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0D79E409-9571-583F-2395-949D1DE02415}"/>
              </a:ext>
            </a:extLst>
          </p:cNvPr>
          <p:cNvPicPr>
            <a:picLocks noGrp="1" noChangeAspect="1"/>
          </p:cNvPicPr>
          <p:nvPr>
            <p:ph sz="quarter" idx="10"/>
          </p:nvPr>
        </p:nvPicPr>
        <p:blipFill>
          <a:blip r:embed="rId2"/>
          <a:stretch>
            <a:fillRect/>
          </a:stretch>
        </p:blipFill>
        <p:spPr>
          <a:xfrm>
            <a:off x="216450" y="495288"/>
            <a:ext cx="6840023" cy="3667241"/>
          </a:xfrm>
          <a:prstGeom prst="rect">
            <a:avLst/>
          </a:prstGeom>
        </p:spPr>
      </p:pic>
    </p:spTree>
    <p:extLst>
      <p:ext uri="{BB962C8B-B14F-4D97-AF65-F5344CB8AC3E}">
        <p14:creationId xmlns:p14="http://schemas.microsoft.com/office/powerpoint/2010/main" val="325076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FDFE-073A-0E4A-44A1-959C7865D207}"/>
              </a:ext>
            </a:extLst>
          </p:cNvPr>
          <p:cNvSpPr>
            <a:spLocks noGrp="1"/>
          </p:cNvSpPr>
          <p:nvPr>
            <p:ph type="ctrTitle"/>
          </p:nvPr>
        </p:nvSpPr>
        <p:spPr>
          <a:xfrm>
            <a:off x="2713463" y="85746"/>
            <a:ext cx="6765073" cy="1207795"/>
          </a:xfrm>
        </p:spPr>
        <p:txBody>
          <a:bodyPr>
            <a:normAutofit/>
          </a:bodyPr>
          <a:lstStyle/>
          <a:p>
            <a:r>
              <a:rPr lang="en-US" sz="4000" b="1" dirty="0"/>
              <a:t>Panel discussion and Questions</a:t>
            </a:r>
          </a:p>
        </p:txBody>
      </p:sp>
      <p:pic>
        <p:nvPicPr>
          <p:cNvPr id="6" name="Content Placeholder 5">
            <a:extLst>
              <a:ext uri="{FF2B5EF4-FFF2-40B4-BE49-F238E27FC236}">
                <a16:creationId xmlns:a16="http://schemas.microsoft.com/office/drawing/2014/main" id="{74380360-C7EA-672A-21E8-70779952EE7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282772" y="824999"/>
            <a:ext cx="7626454" cy="5722700"/>
          </a:xfrm>
        </p:spPr>
      </p:pic>
    </p:spTree>
    <p:extLst>
      <p:ext uri="{BB962C8B-B14F-4D97-AF65-F5344CB8AC3E}">
        <p14:creationId xmlns:p14="http://schemas.microsoft.com/office/powerpoint/2010/main" val="328318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C0C10-0406-29F1-51EC-3B6F4A291D28}"/>
              </a:ext>
            </a:extLst>
          </p:cNvPr>
          <p:cNvSpPr>
            <a:spLocks noGrp="1"/>
          </p:cNvSpPr>
          <p:nvPr>
            <p:ph type="ctrTitle"/>
          </p:nvPr>
        </p:nvSpPr>
        <p:spPr>
          <a:xfrm>
            <a:off x="87638" y="275182"/>
            <a:ext cx="5957397" cy="940929"/>
          </a:xfrm>
        </p:spPr>
        <p:txBody>
          <a:bodyPr>
            <a:normAutofit/>
          </a:bodyPr>
          <a:lstStyle/>
          <a:p>
            <a:r>
              <a:rPr lang="en-US" sz="4000" b="1" dirty="0"/>
              <a:t>A Little about the Presenters</a:t>
            </a:r>
          </a:p>
        </p:txBody>
      </p:sp>
      <p:sp>
        <p:nvSpPr>
          <p:cNvPr id="3" name="Subtitle 2">
            <a:extLst>
              <a:ext uri="{FF2B5EF4-FFF2-40B4-BE49-F238E27FC236}">
                <a16:creationId xmlns:a16="http://schemas.microsoft.com/office/drawing/2014/main" id="{E92D398E-C751-BD83-EDC2-43595254C42C}"/>
              </a:ext>
            </a:extLst>
          </p:cNvPr>
          <p:cNvSpPr>
            <a:spLocks noGrp="1"/>
          </p:cNvSpPr>
          <p:nvPr>
            <p:ph type="subTitle" idx="1"/>
          </p:nvPr>
        </p:nvSpPr>
        <p:spPr>
          <a:xfrm>
            <a:off x="438615" y="1037691"/>
            <a:ext cx="5322848" cy="5459753"/>
          </a:xfrm>
        </p:spPr>
        <p:txBody>
          <a:bodyPr>
            <a:normAutofit/>
          </a:bodyPr>
          <a:lstStyle/>
          <a:p>
            <a:pPr marL="285750" indent="-285750">
              <a:buFont typeface="Arial" panose="020B0604020202020204" pitchFamily="34" charset="0"/>
              <a:buChar char="•"/>
            </a:pPr>
            <a:r>
              <a:rPr lang="en-US" sz="2000" dirty="0"/>
              <a:t>A Combined +35 Years of Active Participation in the AB/DL community</a:t>
            </a:r>
          </a:p>
          <a:p>
            <a:pPr marL="285750" indent="-285750">
              <a:buFont typeface="Arial" panose="020B0604020202020204" pitchFamily="34" charset="0"/>
              <a:buChar char="•"/>
            </a:pPr>
            <a:r>
              <a:rPr lang="en-US" sz="2000" dirty="0"/>
              <a:t>Combined nearly 10 years in AB/DL Group Leadership </a:t>
            </a:r>
          </a:p>
          <a:p>
            <a:pPr marL="285750" indent="-285750">
              <a:buFont typeface="Arial" panose="020B0604020202020204" pitchFamily="34" charset="0"/>
              <a:buChar char="•"/>
            </a:pPr>
            <a:r>
              <a:rPr lang="en-US" sz="2000" dirty="0"/>
              <a:t>Active AB/DL Content Creators offering guidance through free media on YouTube, Podcasts, Interviews, articles and websites</a:t>
            </a:r>
          </a:p>
          <a:p>
            <a:pPr marL="285750" indent="-285750">
              <a:buFont typeface="Arial" panose="020B0604020202020204" pitchFamily="34" charset="0"/>
              <a:buChar char="•"/>
            </a:pPr>
            <a:r>
              <a:rPr lang="en-US" sz="2000" dirty="0"/>
              <a:t>Current Owners and Board Members of Lake Erie Age Players (LEAP) based in Cleveland, Ohio.   </a:t>
            </a:r>
          </a:p>
        </p:txBody>
      </p:sp>
      <p:pic>
        <p:nvPicPr>
          <p:cNvPr id="6" name="Content Placeholder 5">
            <a:extLst>
              <a:ext uri="{FF2B5EF4-FFF2-40B4-BE49-F238E27FC236}">
                <a16:creationId xmlns:a16="http://schemas.microsoft.com/office/drawing/2014/main" id="{3A237F05-BEB8-CB5F-B2C4-915DFB5745EA}"/>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8066587" y="3077737"/>
            <a:ext cx="2073252" cy="3419707"/>
          </a:xfrm>
          <a:prstGeom prst="rect">
            <a:avLst/>
          </a:prstGeom>
        </p:spPr>
      </p:pic>
      <p:pic>
        <p:nvPicPr>
          <p:cNvPr id="8" name="Picture 7">
            <a:extLst>
              <a:ext uri="{FF2B5EF4-FFF2-40B4-BE49-F238E27FC236}">
                <a16:creationId xmlns:a16="http://schemas.microsoft.com/office/drawing/2014/main" id="{0CBE8C2D-26F6-F9F9-0F95-E096F9A177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682496"/>
            <a:ext cx="2047758" cy="3640459"/>
          </a:xfrm>
          <a:prstGeom prst="rect">
            <a:avLst/>
          </a:prstGeom>
        </p:spPr>
      </p:pic>
      <p:pic>
        <p:nvPicPr>
          <p:cNvPr id="10" name="Picture 9">
            <a:extLst>
              <a:ext uri="{FF2B5EF4-FFF2-40B4-BE49-F238E27FC236}">
                <a16:creationId xmlns:a16="http://schemas.microsoft.com/office/drawing/2014/main" id="{7AB7F213-B402-6F0B-AD8B-D3070A2FC8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9323" y="682496"/>
            <a:ext cx="2134062" cy="3640459"/>
          </a:xfrm>
          <a:prstGeom prst="rect">
            <a:avLst/>
          </a:prstGeom>
        </p:spPr>
      </p:pic>
    </p:spTree>
    <p:extLst>
      <p:ext uri="{BB962C8B-B14F-4D97-AF65-F5344CB8AC3E}">
        <p14:creationId xmlns:p14="http://schemas.microsoft.com/office/powerpoint/2010/main" val="202201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1421-8B7E-B6CE-8341-225ECEA7516D}"/>
              </a:ext>
            </a:extLst>
          </p:cNvPr>
          <p:cNvSpPr>
            <a:spLocks noGrp="1"/>
          </p:cNvSpPr>
          <p:nvPr>
            <p:ph type="ctrTitle"/>
          </p:nvPr>
        </p:nvSpPr>
        <p:spPr>
          <a:xfrm>
            <a:off x="7794958" y="152675"/>
            <a:ext cx="3762375" cy="1336024"/>
          </a:xfrm>
        </p:spPr>
        <p:txBody>
          <a:bodyPr>
            <a:normAutofit fontScale="90000"/>
          </a:bodyPr>
          <a:lstStyle/>
          <a:p>
            <a:r>
              <a:rPr lang="en-US" sz="4400" b="1" dirty="0"/>
              <a:t>Starting a group</a:t>
            </a:r>
            <a:br>
              <a:rPr lang="en-US" sz="2800" b="1" dirty="0"/>
            </a:br>
            <a:endParaRPr lang="en-US" dirty="0"/>
          </a:p>
        </p:txBody>
      </p:sp>
      <p:sp>
        <p:nvSpPr>
          <p:cNvPr id="3" name="Subtitle 2">
            <a:extLst>
              <a:ext uri="{FF2B5EF4-FFF2-40B4-BE49-F238E27FC236}">
                <a16:creationId xmlns:a16="http://schemas.microsoft.com/office/drawing/2014/main" id="{873DC3E8-1AE9-47A1-3AC0-395CE007DA41}"/>
              </a:ext>
            </a:extLst>
          </p:cNvPr>
          <p:cNvSpPr>
            <a:spLocks noGrp="1"/>
          </p:cNvSpPr>
          <p:nvPr>
            <p:ph type="subTitle" idx="1"/>
          </p:nvPr>
        </p:nvSpPr>
        <p:spPr>
          <a:xfrm>
            <a:off x="7284720" y="820687"/>
            <a:ext cx="4782853" cy="5099684"/>
          </a:xfrm>
        </p:spPr>
        <p:txBody>
          <a:bodyPr/>
          <a:lstStyle/>
          <a:p>
            <a:pPr marL="285750" indent="-285750">
              <a:buFont typeface="Arial" panose="020B0604020202020204" pitchFamily="34" charset="0"/>
              <a:buChar char="•"/>
            </a:pPr>
            <a:r>
              <a:rPr lang="en-US" dirty="0"/>
              <a:t>Starting an AB/DL community may seem like a daunting task but it is doable but requires a lot of work and commitment.</a:t>
            </a:r>
          </a:p>
          <a:p>
            <a:pPr marL="285750" indent="-285750">
              <a:buFont typeface="Arial" panose="020B0604020202020204" pitchFamily="34" charset="0"/>
              <a:buChar char="•"/>
            </a:pPr>
            <a:r>
              <a:rPr lang="en-US" dirty="0"/>
              <a:t>Nearly all groups start small and over time grow. It can usually start from a group of friends that decide to have a get together or “Munch” and it just evolves from there.</a:t>
            </a:r>
          </a:p>
          <a:p>
            <a:pPr marL="285750" indent="-285750">
              <a:buFont typeface="Arial" panose="020B0604020202020204" pitchFamily="34" charset="0"/>
              <a:buChar char="•"/>
            </a:pPr>
            <a:r>
              <a:rPr lang="en-US" dirty="0"/>
              <a:t>Websites like “</a:t>
            </a:r>
            <a:r>
              <a:rPr lang="en-US" dirty="0" err="1"/>
              <a:t>Fetlife</a:t>
            </a:r>
            <a:r>
              <a:rPr lang="en-US" dirty="0"/>
              <a:t>” are ideal for starting out. You can create a group through their groups section and plan meet-ups through their events page.</a:t>
            </a:r>
          </a:p>
          <a:p>
            <a:pPr marL="285750" indent="-285750">
              <a:buFont typeface="Arial" panose="020B0604020202020204" pitchFamily="34" charset="0"/>
              <a:buChar char="•"/>
            </a:pPr>
            <a:r>
              <a:rPr lang="en-US" dirty="0"/>
              <a:t>Some important things to consider when starting out. If someone has a bad experience in their first get together it could end a group before starts. This isn’t a “Go Big or Go Home situation. Munches at a restaurant, public parks, or to see a movie without any scenes or age play helps set the groundwork and is great way for people to meet and build the foundation for trust to do more in the future.    </a:t>
            </a:r>
          </a:p>
          <a:p>
            <a:endParaRPr lang="en-US" dirty="0"/>
          </a:p>
        </p:txBody>
      </p:sp>
      <p:pic>
        <p:nvPicPr>
          <p:cNvPr id="6" name="Content Placeholder 5">
            <a:extLst>
              <a:ext uri="{FF2B5EF4-FFF2-40B4-BE49-F238E27FC236}">
                <a16:creationId xmlns:a16="http://schemas.microsoft.com/office/drawing/2014/main" id="{7D2FD29F-9D7A-219B-FC63-2E57A038BC7A}"/>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48852" y="365759"/>
            <a:ext cx="6799580" cy="5099685"/>
          </a:xfrm>
        </p:spPr>
      </p:pic>
    </p:spTree>
    <p:extLst>
      <p:ext uri="{BB962C8B-B14F-4D97-AF65-F5344CB8AC3E}">
        <p14:creationId xmlns:p14="http://schemas.microsoft.com/office/powerpoint/2010/main" val="364887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1421-8B7E-B6CE-8341-225ECEA7516D}"/>
              </a:ext>
            </a:extLst>
          </p:cNvPr>
          <p:cNvSpPr>
            <a:spLocks noGrp="1"/>
          </p:cNvSpPr>
          <p:nvPr>
            <p:ph type="ctrTitle"/>
          </p:nvPr>
        </p:nvSpPr>
        <p:spPr>
          <a:xfrm>
            <a:off x="8180773" y="230448"/>
            <a:ext cx="3762375" cy="1336024"/>
          </a:xfrm>
        </p:spPr>
        <p:txBody>
          <a:bodyPr>
            <a:normAutofit fontScale="90000"/>
          </a:bodyPr>
          <a:lstStyle/>
          <a:p>
            <a:r>
              <a:rPr lang="en-US" sz="4400" b="1" dirty="0"/>
              <a:t>Connecting to the Community</a:t>
            </a:r>
            <a:br>
              <a:rPr lang="en-US" sz="2800" b="1" dirty="0"/>
            </a:br>
            <a:endParaRPr lang="en-US" dirty="0"/>
          </a:p>
        </p:txBody>
      </p:sp>
      <p:sp>
        <p:nvSpPr>
          <p:cNvPr id="3" name="Subtitle 2">
            <a:extLst>
              <a:ext uri="{FF2B5EF4-FFF2-40B4-BE49-F238E27FC236}">
                <a16:creationId xmlns:a16="http://schemas.microsoft.com/office/drawing/2014/main" id="{873DC3E8-1AE9-47A1-3AC0-395CE007DA41}"/>
              </a:ext>
            </a:extLst>
          </p:cNvPr>
          <p:cNvSpPr>
            <a:spLocks noGrp="1"/>
          </p:cNvSpPr>
          <p:nvPr>
            <p:ph type="subTitle" idx="1"/>
          </p:nvPr>
        </p:nvSpPr>
        <p:spPr>
          <a:xfrm>
            <a:off x="8305199" y="1566473"/>
            <a:ext cx="3762374" cy="4353898"/>
          </a:xfrm>
        </p:spPr>
        <p:txBody>
          <a:bodyPr/>
          <a:lstStyle/>
          <a:p>
            <a:r>
              <a:rPr lang="en-US" dirty="0" err="1"/>
              <a:t>Fetlife</a:t>
            </a:r>
            <a:r>
              <a:rPr lang="en-US" dirty="0"/>
              <a:t> has the tools, such as Rules, Events, Forums and discussions to help build interest in you budding group and another positive is it is a </a:t>
            </a:r>
            <a:r>
              <a:rPr lang="en-US" dirty="0" err="1"/>
              <a:t>kinkster</a:t>
            </a:r>
            <a:r>
              <a:rPr lang="en-US" dirty="0"/>
              <a:t> website so there isn’t the risks with other social media that could suddenly decided to delete a kink community on a whim.</a:t>
            </a:r>
          </a:p>
          <a:p>
            <a:r>
              <a:rPr lang="en-US" dirty="0"/>
              <a:t>You need to put in the effort. Just creating a group page isn’t enough. You need to create safe and fun opportunities for people to engage both in real life as well as online. </a:t>
            </a:r>
          </a:p>
        </p:txBody>
      </p:sp>
      <p:pic>
        <p:nvPicPr>
          <p:cNvPr id="6" name="Content Placeholder 5">
            <a:extLst>
              <a:ext uri="{FF2B5EF4-FFF2-40B4-BE49-F238E27FC236}">
                <a16:creationId xmlns:a16="http://schemas.microsoft.com/office/drawing/2014/main" id="{BB1D9513-12AA-E6AB-0334-0DFB5F250A32}"/>
              </a:ext>
            </a:extLst>
          </p:cNvPr>
          <p:cNvPicPr>
            <a:picLocks noGrp="1" noChangeAspect="1"/>
          </p:cNvPicPr>
          <p:nvPr>
            <p:ph sz="quarter" idx="10"/>
          </p:nvPr>
        </p:nvPicPr>
        <p:blipFill>
          <a:blip r:embed="rId2"/>
          <a:stretch>
            <a:fillRect/>
          </a:stretch>
        </p:blipFill>
        <p:spPr>
          <a:xfrm>
            <a:off x="230573" y="498261"/>
            <a:ext cx="7950200" cy="5861477"/>
          </a:xfrm>
        </p:spPr>
      </p:pic>
    </p:spTree>
    <p:extLst>
      <p:ext uri="{BB962C8B-B14F-4D97-AF65-F5344CB8AC3E}">
        <p14:creationId xmlns:p14="http://schemas.microsoft.com/office/powerpoint/2010/main" val="135658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1C40-A13D-B158-3DC3-063A182C1692}"/>
              </a:ext>
            </a:extLst>
          </p:cNvPr>
          <p:cNvSpPr>
            <a:spLocks noGrp="1"/>
          </p:cNvSpPr>
          <p:nvPr>
            <p:ph type="ctrTitle"/>
          </p:nvPr>
        </p:nvSpPr>
        <p:spPr>
          <a:xfrm>
            <a:off x="359730" y="297172"/>
            <a:ext cx="4093064" cy="1004238"/>
          </a:xfrm>
        </p:spPr>
        <p:txBody>
          <a:bodyPr>
            <a:normAutofit/>
          </a:bodyPr>
          <a:lstStyle/>
          <a:p>
            <a:pPr algn="ctr"/>
            <a:r>
              <a:rPr lang="en-US" sz="4400" b="1" dirty="0"/>
              <a:t>Munches</a:t>
            </a:r>
          </a:p>
        </p:txBody>
      </p:sp>
      <p:sp>
        <p:nvSpPr>
          <p:cNvPr id="3" name="Subtitle 2">
            <a:extLst>
              <a:ext uri="{FF2B5EF4-FFF2-40B4-BE49-F238E27FC236}">
                <a16:creationId xmlns:a16="http://schemas.microsoft.com/office/drawing/2014/main" id="{99A0D357-6EE1-9079-0935-AAE55084784D}"/>
              </a:ext>
            </a:extLst>
          </p:cNvPr>
          <p:cNvSpPr>
            <a:spLocks noGrp="1"/>
          </p:cNvSpPr>
          <p:nvPr>
            <p:ph type="subTitle" idx="1"/>
          </p:nvPr>
        </p:nvSpPr>
        <p:spPr>
          <a:xfrm>
            <a:off x="421823" y="1301410"/>
            <a:ext cx="4306294" cy="5259418"/>
          </a:xfrm>
        </p:spPr>
        <p:txBody>
          <a:bodyPr>
            <a:normAutofit fontScale="77500" lnSpcReduction="20000"/>
          </a:bodyPr>
          <a:lstStyle/>
          <a:p>
            <a:pPr marL="285750" indent="-285750">
              <a:buFont typeface="Arial" panose="020B0604020202020204" pitchFamily="34" charset="0"/>
              <a:buChar char="•"/>
            </a:pPr>
            <a:r>
              <a:rPr lang="en-US" sz="1500" dirty="0"/>
              <a:t>Munches are a great starting point. Meeting monthly or bi-monthly and on weekends are ideal to give opportunities for potential attendees to make arrangements if they wish to attend.</a:t>
            </a:r>
          </a:p>
          <a:p>
            <a:pPr marL="285750" indent="-285750">
              <a:buFont typeface="Arial" panose="020B0604020202020204" pitchFamily="34" charset="0"/>
              <a:buChar char="•"/>
            </a:pPr>
            <a:r>
              <a:rPr lang="en-US" sz="1500" dirty="0"/>
              <a:t>Changing up the venue and costs to best cater to as many as possible. You may host a bowling event that has costs to attend one month and attend a free museum or public park the next.</a:t>
            </a:r>
          </a:p>
          <a:p>
            <a:pPr marL="285750" indent="-285750">
              <a:buFont typeface="Arial" panose="020B0604020202020204" pitchFamily="34" charset="0"/>
              <a:buChar char="•"/>
            </a:pPr>
            <a:r>
              <a:rPr lang="en-US" sz="1500" dirty="0"/>
              <a:t>Some successful Munches we’ve hosted in the past:</a:t>
            </a:r>
          </a:p>
          <a:p>
            <a:pPr marL="742950" lvl="1" indent="-285750" algn="l">
              <a:buFont typeface="Arial" panose="020B0604020202020204" pitchFamily="34" charset="0"/>
              <a:buChar char="•"/>
            </a:pPr>
            <a:r>
              <a:rPr lang="en-US" sz="1500" dirty="0">
                <a:solidFill>
                  <a:schemeClr val="bg1"/>
                </a:solidFill>
              </a:rPr>
              <a:t>Bowling</a:t>
            </a:r>
          </a:p>
          <a:p>
            <a:pPr marL="742950" lvl="1" indent="-285750" algn="l">
              <a:buFont typeface="Arial" panose="020B0604020202020204" pitchFamily="34" charset="0"/>
              <a:buChar char="•"/>
            </a:pPr>
            <a:r>
              <a:rPr lang="en-US" sz="1500" dirty="0">
                <a:solidFill>
                  <a:schemeClr val="bg1"/>
                </a:solidFill>
              </a:rPr>
              <a:t>Minor League Baseball Game</a:t>
            </a:r>
          </a:p>
          <a:p>
            <a:pPr marL="742950" lvl="1" indent="-285750" algn="l">
              <a:buFont typeface="Arial" panose="020B0604020202020204" pitchFamily="34" charset="0"/>
              <a:buChar char="•"/>
            </a:pPr>
            <a:r>
              <a:rPr lang="en-US" sz="1500" dirty="0">
                <a:solidFill>
                  <a:schemeClr val="bg1"/>
                </a:solidFill>
              </a:rPr>
              <a:t>Park Outings</a:t>
            </a:r>
          </a:p>
          <a:p>
            <a:pPr marL="742950" lvl="1" indent="-285750" algn="l">
              <a:buFont typeface="Arial" panose="020B0604020202020204" pitchFamily="34" charset="0"/>
              <a:buChar char="•"/>
            </a:pPr>
            <a:r>
              <a:rPr lang="en-US" sz="1500" dirty="0">
                <a:solidFill>
                  <a:schemeClr val="bg1"/>
                </a:solidFill>
              </a:rPr>
              <a:t>Museums</a:t>
            </a:r>
          </a:p>
          <a:p>
            <a:pPr marL="742950" lvl="1" indent="-285750" algn="l">
              <a:buFont typeface="Arial" panose="020B0604020202020204" pitchFamily="34" charset="0"/>
              <a:buChar char="•"/>
            </a:pPr>
            <a:r>
              <a:rPr lang="en-US" sz="1500" dirty="0">
                <a:solidFill>
                  <a:schemeClr val="bg1"/>
                </a:solidFill>
              </a:rPr>
              <a:t>Laser Tag</a:t>
            </a:r>
          </a:p>
          <a:p>
            <a:pPr marL="742950" lvl="1" indent="-285750" algn="l">
              <a:buFont typeface="Arial" panose="020B0604020202020204" pitchFamily="34" charset="0"/>
              <a:buChar char="•"/>
            </a:pPr>
            <a:r>
              <a:rPr lang="en-US" sz="1500" dirty="0">
                <a:solidFill>
                  <a:schemeClr val="bg1"/>
                </a:solidFill>
              </a:rPr>
              <a:t>Drive in movie</a:t>
            </a:r>
          </a:p>
          <a:p>
            <a:pPr marL="742950" lvl="1" indent="-285750" algn="l">
              <a:buFont typeface="Arial" panose="020B0604020202020204" pitchFamily="34" charset="0"/>
              <a:buChar char="•"/>
            </a:pPr>
            <a:r>
              <a:rPr lang="en-US" sz="1500" dirty="0">
                <a:solidFill>
                  <a:schemeClr val="bg1"/>
                </a:solidFill>
              </a:rPr>
              <a:t>Restaurant gatherings</a:t>
            </a:r>
          </a:p>
          <a:p>
            <a:pPr marL="742950" lvl="1" indent="-285750" algn="l">
              <a:buFont typeface="Arial" panose="020B0604020202020204" pitchFamily="34" charset="0"/>
              <a:buChar char="•"/>
            </a:pPr>
            <a:r>
              <a:rPr lang="en-US" sz="1500" dirty="0">
                <a:solidFill>
                  <a:schemeClr val="bg1"/>
                </a:solidFill>
              </a:rPr>
              <a:t>Haunted House</a:t>
            </a:r>
          </a:p>
          <a:p>
            <a:pPr marL="742950" lvl="1" indent="-285750" algn="l">
              <a:buFont typeface="Arial" panose="020B0604020202020204" pitchFamily="34" charset="0"/>
              <a:buChar char="•"/>
            </a:pPr>
            <a:r>
              <a:rPr lang="en-US" sz="1500" dirty="0">
                <a:solidFill>
                  <a:schemeClr val="bg1"/>
                </a:solidFill>
              </a:rPr>
              <a:t>Ren faire</a:t>
            </a:r>
          </a:p>
          <a:p>
            <a:pPr marL="742950" lvl="1" indent="-285750" algn="l">
              <a:buFont typeface="Arial" panose="020B0604020202020204" pitchFamily="34" charset="0"/>
              <a:buChar char="•"/>
            </a:pPr>
            <a:r>
              <a:rPr lang="en-US" sz="1500" dirty="0">
                <a:solidFill>
                  <a:schemeClr val="bg1"/>
                </a:solidFill>
              </a:rPr>
              <a:t>Arcade</a:t>
            </a:r>
          </a:p>
          <a:p>
            <a:pPr marL="742950" lvl="1" indent="-285750" algn="l">
              <a:buFont typeface="Arial" panose="020B0604020202020204" pitchFamily="34" charset="0"/>
              <a:buChar char="•"/>
            </a:pPr>
            <a:r>
              <a:rPr lang="en-US" sz="1500" dirty="0">
                <a:solidFill>
                  <a:schemeClr val="bg1"/>
                </a:solidFill>
              </a:rPr>
              <a:t>Corn maze</a:t>
            </a:r>
          </a:p>
          <a:p>
            <a:pPr marL="742950" lvl="1" indent="-285750" algn="l">
              <a:buFont typeface="Arial" panose="020B0604020202020204" pitchFamily="34" charset="0"/>
              <a:buChar char="•"/>
            </a:pPr>
            <a:endParaRPr lang="en-US" dirty="0">
              <a:solidFill>
                <a:schemeClr val="bg1"/>
              </a:solidFill>
            </a:endParaRPr>
          </a:p>
          <a:p>
            <a:r>
              <a:rPr lang="en-US" dirty="0"/>
              <a:t> </a:t>
            </a:r>
          </a:p>
        </p:txBody>
      </p:sp>
      <p:pic>
        <p:nvPicPr>
          <p:cNvPr id="6" name="Content Placeholder 5">
            <a:extLst>
              <a:ext uri="{FF2B5EF4-FFF2-40B4-BE49-F238E27FC236}">
                <a16:creationId xmlns:a16="http://schemas.microsoft.com/office/drawing/2014/main" id="{AB655BA3-DAB6-0B0C-F5C7-FBA19C329B8E}"/>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790210" y="1122363"/>
            <a:ext cx="7145312" cy="4021205"/>
          </a:xfrm>
        </p:spPr>
      </p:pic>
    </p:spTree>
    <p:extLst>
      <p:ext uri="{BB962C8B-B14F-4D97-AF65-F5344CB8AC3E}">
        <p14:creationId xmlns:p14="http://schemas.microsoft.com/office/powerpoint/2010/main" val="148788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1421-8B7E-B6CE-8341-225ECEA7516D}"/>
              </a:ext>
            </a:extLst>
          </p:cNvPr>
          <p:cNvSpPr>
            <a:spLocks noGrp="1"/>
          </p:cNvSpPr>
          <p:nvPr>
            <p:ph type="ctrTitle"/>
          </p:nvPr>
        </p:nvSpPr>
        <p:spPr>
          <a:xfrm>
            <a:off x="8180773" y="230448"/>
            <a:ext cx="3762375" cy="1336024"/>
          </a:xfrm>
        </p:spPr>
        <p:txBody>
          <a:bodyPr>
            <a:normAutofit fontScale="90000"/>
          </a:bodyPr>
          <a:lstStyle/>
          <a:p>
            <a:r>
              <a:rPr lang="en-US" sz="4400" b="1" dirty="0"/>
              <a:t>Creating a 24/7 Community</a:t>
            </a:r>
            <a:br>
              <a:rPr lang="en-US" sz="2800" b="1" dirty="0"/>
            </a:br>
            <a:endParaRPr lang="en-US" dirty="0"/>
          </a:p>
        </p:txBody>
      </p:sp>
      <p:sp>
        <p:nvSpPr>
          <p:cNvPr id="3" name="Subtitle 2">
            <a:extLst>
              <a:ext uri="{FF2B5EF4-FFF2-40B4-BE49-F238E27FC236}">
                <a16:creationId xmlns:a16="http://schemas.microsoft.com/office/drawing/2014/main" id="{873DC3E8-1AE9-47A1-3AC0-395CE007DA41}"/>
              </a:ext>
            </a:extLst>
          </p:cNvPr>
          <p:cNvSpPr>
            <a:spLocks noGrp="1"/>
          </p:cNvSpPr>
          <p:nvPr>
            <p:ph type="subTitle" idx="1"/>
          </p:nvPr>
        </p:nvSpPr>
        <p:spPr>
          <a:xfrm>
            <a:off x="8305199" y="1449659"/>
            <a:ext cx="3762374" cy="5032917"/>
          </a:xfrm>
        </p:spPr>
        <p:txBody>
          <a:bodyPr/>
          <a:lstStyle/>
          <a:p>
            <a:r>
              <a:rPr lang="en-US" dirty="0"/>
              <a:t>Although </a:t>
            </a:r>
            <a:r>
              <a:rPr lang="en-US" dirty="0" err="1"/>
              <a:t>Fetlife</a:t>
            </a:r>
            <a:r>
              <a:rPr lang="en-US" dirty="0"/>
              <a:t> is great for getting started, the group communication aspect is less than ideal as it is more like a group forum. Creating an alternative chat group in addition to your </a:t>
            </a:r>
            <a:r>
              <a:rPr lang="en-US" dirty="0" err="1"/>
              <a:t>Fetlife</a:t>
            </a:r>
            <a:r>
              <a:rPr lang="en-US" dirty="0"/>
              <a:t> page is a great way to offer continual community in real time.</a:t>
            </a:r>
          </a:p>
          <a:p>
            <a:r>
              <a:rPr lang="en-US" dirty="0"/>
              <a:t>Applications like Signal, Telegram and Discord are great chat applications with their own strengths and weaknesses. Currently LEAP uses Discord. The main appeal for Discord over Signal or Telegram is that it offers multiple channels which can allow various topics to be discussed at once in separate channels rather than a single room where following a discussion can become difficult.     </a:t>
            </a:r>
          </a:p>
        </p:txBody>
      </p:sp>
      <p:pic>
        <p:nvPicPr>
          <p:cNvPr id="6" name="Content Placeholder 5">
            <a:extLst>
              <a:ext uri="{FF2B5EF4-FFF2-40B4-BE49-F238E27FC236}">
                <a16:creationId xmlns:a16="http://schemas.microsoft.com/office/drawing/2014/main" id="{C84970C6-EEA3-E030-9811-E50A01D237AE}"/>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124427" y="230448"/>
            <a:ext cx="7950200" cy="4829232"/>
          </a:xfrm>
        </p:spPr>
      </p:pic>
    </p:spTree>
    <p:extLst>
      <p:ext uri="{BB962C8B-B14F-4D97-AF65-F5344CB8AC3E}">
        <p14:creationId xmlns:p14="http://schemas.microsoft.com/office/powerpoint/2010/main" val="4044475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298F-5249-C159-CB05-57DD71B5F29A}"/>
              </a:ext>
            </a:extLst>
          </p:cNvPr>
          <p:cNvSpPr>
            <a:spLocks noGrp="1"/>
          </p:cNvSpPr>
          <p:nvPr>
            <p:ph type="ctrTitle"/>
          </p:nvPr>
        </p:nvSpPr>
        <p:spPr>
          <a:xfrm>
            <a:off x="435971" y="295203"/>
            <a:ext cx="3513201" cy="942582"/>
          </a:xfrm>
        </p:spPr>
        <p:txBody>
          <a:bodyPr>
            <a:normAutofit/>
          </a:bodyPr>
          <a:lstStyle/>
          <a:p>
            <a:r>
              <a:rPr lang="en-US" sz="4000" b="1" dirty="0"/>
              <a:t>Planning Events</a:t>
            </a:r>
          </a:p>
        </p:txBody>
      </p:sp>
      <p:sp>
        <p:nvSpPr>
          <p:cNvPr id="3" name="Subtitle 2">
            <a:extLst>
              <a:ext uri="{FF2B5EF4-FFF2-40B4-BE49-F238E27FC236}">
                <a16:creationId xmlns:a16="http://schemas.microsoft.com/office/drawing/2014/main" id="{A2BA0E51-2E48-F3DF-58F3-3F5FD663600B}"/>
              </a:ext>
            </a:extLst>
          </p:cNvPr>
          <p:cNvSpPr>
            <a:spLocks noGrp="1"/>
          </p:cNvSpPr>
          <p:nvPr>
            <p:ph type="subTitle" idx="1"/>
          </p:nvPr>
        </p:nvSpPr>
        <p:spPr>
          <a:xfrm>
            <a:off x="282498" y="988741"/>
            <a:ext cx="6348761" cy="5658706"/>
          </a:xfrm>
        </p:spPr>
        <p:txBody>
          <a:bodyPr>
            <a:normAutofit fontScale="92500" lnSpcReduction="10000"/>
          </a:bodyPr>
          <a:lstStyle/>
          <a:p>
            <a:r>
              <a:rPr lang="en-US" sz="1600" dirty="0"/>
              <a:t>Planning a Private Party or Event is a step-up from a Munch. Some things to consider when planning an event:</a:t>
            </a:r>
          </a:p>
          <a:p>
            <a:pPr marL="285750" indent="-285750">
              <a:buFont typeface="Arial" panose="020B0604020202020204" pitchFamily="34" charset="0"/>
              <a:buChar char="•"/>
            </a:pPr>
            <a:r>
              <a:rPr lang="en-US" sz="1600" dirty="0"/>
              <a:t>Finding a Venue</a:t>
            </a:r>
          </a:p>
          <a:p>
            <a:pPr marL="285750" indent="-285750">
              <a:buFont typeface="Arial" panose="020B0604020202020204" pitchFamily="34" charset="0"/>
              <a:buChar char="•"/>
            </a:pPr>
            <a:r>
              <a:rPr lang="en-US" sz="1600" dirty="0"/>
              <a:t>Themes or Event concepts</a:t>
            </a:r>
          </a:p>
          <a:p>
            <a:pPr marL="285750" indent="-285750">
              <a:buFont typeface="Arial" panose="020B0604020202020204" pitchFamily="34" charset="0"/>
              <a:buChar char="•"/>
            </a:pPr>
            <a:r>
              <a:rPr lang="en-US" sz="1600" dirty="0"/>
              <a:t>Optional Activities</a:t>
            </a:r>
          </a:p>
          <a:p>
            <a:pPr marL="285750" indent="-285750">
              <a:buFont typeface="Arial" panose="020B0604020202020204" pitchFamily="34" charset="0"/>
              <a:buChar char="•"/>
            </a:pPr>
            <a:r>
              <a:rPr lang="en-US" sz="1600" dirty="0"/>
              <a:t>Vetting</a:t>
            </a:r>
          </a:p>
          <a:p>
            <a:pPr marL="285750" indent="-285750">
              <a:buFont typeface="Arial" panose="020B0604020202020204" pitchFamily="34" charset="0"/>
              <a:buChar char="•"/>
            </a:pPr>
            <a:r>
              <a:rPr lang="en-US" sz="1600" dirty="0"/>
              <a:t>Get the community involved with volunteers</a:t>
            </a:r>
          </a:p>
          <a:p>
            <a:pPr marL="285750" indent="-285750">
              <a:buFont typeface="Arial" panose="020B0604020202020204" pitchFamily="34" charset="0"/>
              <a:buChar char="•"/>
            </a:pPr>
            <a:r>
              <a:rPr lang="en-US" sz="1600" dirty="0"/>
              <a:t>Donations or Tickets to invest in the group (This shouldn’t ever be a money making venture)</a:t>
            </a:r>
          </a:p>
          <a:p>
            <a:pPr marL="285750" indent="-285750">
              <a:buFont typeface="Arial" panose="020B0604020202020204" pitchFamily="34" charset="0"/>
              <a:buChar char="•"/>
            </a:pPr>
            <a:r>
              <a:rPr lang="en-US" sz="1600" dirty="0"/>
              <a:t>Make the event so you also enjoy it</a:t>
            </a:r>
          </a:p>
          <a:p>
            <a:pPr marL="285750" indent="-285750">
              <a:buFont typeface="Arial" panose="020B0604020202020204" pitchFamily="34" charset="0"/>
              <a:buChar char="•"/>
            </a:pPr>
            <a:r>
              <a:rPr lang="en-US" sz="1600" dirty="0"/>
              <a:t>Socialize and Welcoming</a:t>
            </a:r>
          </a:p>
          <a:p>
            <a:pPr marL="285750" indent="-285750">
              <a:buFont typeface="Arial" panose="020B0604020202020204" pitchFamily="34" charset="0"/>
              <a:buChar char="•"/>
            </a:pPr>
            <a:r>
              <a:rPr lang="en-US" sz="1600" dirty="0"/>
              <a:t>Consistent Rules</a:t>
            </a:r>
          </a:p>
          <a:p>
            <a:pPr marL="285750" indent="-285750">
              <a:buFont typeface="Arial" panose="020B0604020202020204" pitchFamily="34" charset="0"/>
              <a:buChar char="•"/>
            </a:pPr>
            <a:r>
              <a:rPr lang="en-US" sz="1600" dirty="0"/>
              <a:t>Be mindful and aware of local laws and ordnances  </a:t>
            </a:r>
            <a:endParaRPr lang="en-US" dirty="0"/>
          </a:p>
        </p:txBody>
      </p:sp>
      <p:pic>
        <p:nvPicPr>
          <p:cNvPr id="6" name="Content Placeholder 5">
            <a:extLst>
              <a:ext uri="{FF2B5EF4-FFF2-40B4-BE49-F238E27FC236}">
                <a16:creationId xmlns:a16="http://schemas.microsoft.com/office/drawing/2014/main" id="{B21783B1-4FBE-70D4-8D5E-1EED8196AF16}"/>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6791092" y="210552"/>
            <a:ext cx="4974187" cy="6436895"/>
          </a:xfrm>
        </p:spPr>
      </p:pic>
    </p:spTree>
    <p:extLst>
      <p:ext uri="{BB962C8B-B14F-4D97-AF65-F5344CB8AC3E}">
        <p14:creationId xmlns:p14="http://schemas.microsoft.com/office/powerpoint/2010/main" val="251862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1421-8B7E-B6CE-8341-225ECEA7516D}"/>
              </a:ext>
            </a:extLst>
          </p:cNvPr>
          <p:cNvSpPr>
            <a:spLocks noGrp="1"/>
          </p:cNvSpPr>
          <p:nvPr>
            <p:ph type="ctrTitle"/>
          </p:nvPr>
        </p:nvSpPr>
        <p:spPr>
          <a:xfrm>
            <a:off x="7076173" y="290992"/>
            <a:ext cx="3762375" cy="1336024"/>
          </a:xfrm>
        </p:spPr>
        <p:txBody>
          <a:bodyPr>
            <a:normAutofit/>
          </a:bodyPr>
          <a:lstStyle/>
          <a:p>
            <a:r>
              <a:rPr lang="en-US" sz="4400" b="1" dirty="0"/>
              <a:t>Becoming an LLC</a:t>
            </a:r>
            <a:br>
              <a:rPr lang="en-US" sz="2800" b="1" dirty="0"/>
            </a:br>
            <a:endParaRPr lang="en-US" dirty="0"/>
          </a:p>
        </p:txBody>
      </p:sp>
      <p:sp>
        <p:nvSpPr>
          <p:cNvPr id="3" name="Subtitle 2">
            <a:extLst>
              <a:ext uri="{FF2B5EF4-FFF2-40B4-BE49-F238E27FC236}">
                <a16:creationId xmlns:a16="http://schemas.microsoft.com/office/drawing/2014/main" id="{873DC3E8-1AE9-47A1-3AC0-395CE007DA41}"/>
              </a:ext>
            </a:extLst>
          </p:cNvPr>
          <p:cNvSpPr>
            <a:spLocks noGrp="1"/>
          </p:cNvSpPr>
          <p:nvPr>
            <p:ph type="subTitle" idx="1"/>
          </p:nvPr>
        </p:nvSpPr>
        <p:spPr>
          <a:xfrm>
            <a:off x="5971575" y="959004"/>
            <a:ext cx="5971573" cy="5571903"/>
          </a:xfrm>
        </p:spPr>
        <p:txBody>
          <a:bodyPr/>
          <a:lstStyle/>
          <a:p>
            <a:r>
              <a:rPr lang="en-US" sz="1600" b="1" dirty="0"/>
              <a:t>At some point with running events, you’ll reach a point where a banking account is needed. This is when becoming an LLC formally is important. Some considerations:</a:t>
            </a:r>
          </a:p>
          <a:p>
            <a:pPr marL="285750" indent="-285750">
              <a:buFont typeface="Arial" panose="020B0604020202020204" pitchFamily="34" charset="0"/>
              <a:buChar char="•"/>
            </a:pPr>
            <a:r>
              <a:rPr lang="en-US" sz="1600" dirty="0"/>
              <a:t>Pros</a:t>
            </a:r>
          </a:p>
          <a:p>
            <a:pPr marL="742950" lvl="1" indent="-285750" algn="l">
              <a:buFont typeface="Arial" panose="020B0604020202020204" pitchFamily="34" charset="0"/>
              <a:buChar char="•"/>
            </a:pPr>
            <a:r>
              <a:rPr lang="en-US" sz="1600" dirty="0">
                <a:solidFill>
                  <a:schemeClr val="bg1"/>
                </a:solidFill>
              </a:rPr>
              <a:t>Ticket providers</a:t>
            </a:r>
          </a:p>
          <a:p>
            <a:pPr marL="742950" lvl="1" indent="-285750" algn="l">
              <a:buFont typeface="Arial" panose="020B0604020202020204" pitchFamily="34" charset="0"/>
              <a:buChar char="•"/>
            </a:pPr>
            <a:r>
              <a:rPr lang="en-US" sz="1600" dirty="0">
                <a:solidFill>
                  <a:schemeClr val="bg1"/>
                </a:solidFill>
              </a:rPr>
              <a:t>Banking accounts</a:t>
            </a:r>
          </a:p>
          <a:p>
            <a:pPr marL="742950" lvl="1" indent="-285750" algn="l">
              <a:buFont typeface="Arial" panose="020B0604020202020204" pitchFamily="34" charset="0"/>
              <a:buChar char="•"/>
            </a:pPr>
            <a:r>
              <a:rPr lang="en-US" sz="1600" dirty="0">
                <a:solidFill>
                  <a:schemeClr val="bg1"/>
                </a:solidFill>
              </a:rPr>
              <a:t>Legal protection as an LLC</a:t>
            </a:r>
          </a:p>
          <a:p>
            <a:pPr marL="742950" lvl="1" indent="-285750" algn="l">
              <a:buFont typeface="Arial" panose="020B0604020202020204" pitchFamily="34" charset="0"/>
              <a:buChar char="•"/>
            </a:pPr>
            <a:r>
              <a:rPr lang="en-US" sz="1600" dirty="0">
                <a:solidFill>
                  <a:schemeClr val="bg1"/>
                </a:solidFill>
              </a:rPr>
              <a:t>More control (Instead of Nonprofit)</a:t>
            </a:r>
          </a:p>
          <a:p>
            <a:pPr marL="742950" lvl="1" indent="-285750" algn="l">
              <a:buFont typeface="Arial" panose="020B0604020202020204" pitchFamily="34" charset="0"/>
              <a:buChar char="•"/>
            </a:pPr>
            <a:r>
              <a:rPr lang="en-US" sz="1600" dirty="0">
                <a:solidFill>
                  <a:schemeClr val="bg1"/>
                </a:solidFill>
              </a:rPr>
              <a:t>Formally recognized which can draw sponsors</a:t>
            </a:r>
          </a:p>
          <a:p>
            <a:pPr marL="742950" lvl="1" indent="-285750" algn="l">
              <a:buFont typeface="Arial" panose="020B0604020202020204" pitchFamily="34" charset="0"/>
              <a:buChar char="•"/>
            </a:pPr>
            <a:r>
              <a:rPr lang="en-US" sz="1600" dirty="0">
                <a:solidFill>
                  <a:schemeClr val="bg1"/>
                </a:solidFill>
              </a:rPr>
              <a:t>Opens up opportunities for storage units </a:t>
            </a:r>
          </a:p>
          <a:p>
            <a:pPr marL="742950" lvl="1" indent="-285750" algn="l">
              <a:buFont typeface="Arial" panose="020B0604020202020204" pitchFamily="34" charset="0"/>
              <a:buChar char="•"/>
            </a:pPr>
            <a:endParaRPr lang="en-US" sz="1600" dirty="0">
              <a:solidFill>
                <a:schemeClr val="bg1"/>
              </a:solidFill>
            </a:endParaRPr>
          </a:p>
          <a:p>
            <a:pPr marL="285750" indent="-285750">
              <a:buFont typeface="Arial" panose="020B0604020202020204" pitchFamily="34" charset="0"/>
              <a:buChar char="•"/>
            </a:pPr>
            <a:r>
              <a:rPr lang="en-US" sz="1600" dirty="0"/>
              <a:t>Cons</a:t>
            </a:r>
          </a:p>
          <a:p>
            <a:pPr marL="742950" lvl="1" indent="-285750" algn="l">
              <a:buFont typeface="Arial" panose="020B0604020202020204" pitchFamily="34" charset="0"/>
              <a:buChar char="•"/>
            </a:pPr>
            <a:r>
              <a:rPr lang="en-US" sz="1600" dirty="0">
                <a:solidFill>
                  <a:schemeClr val="bg1"/>
                </a:solidFill>
              </a:rPr>
              <a:t>Legal paperwork</a:t>
            </a:r>
          </a:p>
          <a:p>
            <a:pPr marL="742950" lvl="1" indent="-285750" algn="l">
              <a:buFont typeface="Arial" panose="020B0604020202020204" pitchFamily="34" charset="0"/>
              <a:buChar char="•"/>
            </a:pPr>
            <a:r>
              <a:rPr lang="en-US" sz="1600" dirty="0">
                <a:solidFill>
                  <a:schemeClr val="bg1"/>
                </a:solidFill>
              </a:rPr>
              <a:t>Responsibility</a:t>
            </a:r>
          </a:p>
          <a:p>
            <a:pPr marL="742950" lvl="1" indent="-285750" algn="l">
              <a:buFont typeface="Arial" panose="020B0604020202020204" pitchFamily="34" charset="0"/>
              <a:buChar char="•"/>
            </a:pPr>
            <a:r>
              <a:rPr lang="en-US" sz="1600" dirty="0">
                <a:solidFill>
                  <a:schemeClr val="bg1"/>
                </a:solidFill>
              </a:rPr>
              <a:t>Taxes</a:t>
            </a:r>
          </a:p>
          <a:p>
            <a:pPr marL="742950" lvl="1" indent="-285750" algn="l">
              <a:buFont typeface="Arial" panose="020B0604020202020204" pitchFamily="34" charset="0"/>
              <a:buChar char="•"/>
            </a:pPr>
            <a:r>
              <a:rPr lang="en-US" sz="1600" dirty="0">
                <a:solidFill>
                  <a:schemeClr val="bg1"/>
                </a:solidFill>
              </a:rPr>
              <a:t>Owners are locked in to the group</a:t>
            </a:r>
          </a:p>
          <a:p>
            <a:pPr marL="742950" lvl="1" indent="-285750" algn="l">
              <a:buFont typeface="Arial" panose="020B0604020202020204" pitchFamily="34" charset="0"/>
              <a:buChar char="•"/>
            </a:pPr>
            <a:endParaRPr lang="en-US" dirty="0">
              <a:solidFill>
                <a:schemeClr val="bg1"/>
              </a:solidFill>
            </a:endParaRPr>
          </a:p>
          <a:p>
            <a:pPr marL="742950" lvl="1" indent="-285750" algn="l">
              <a:buFont typeface="Arial" panose="020B0604020202020204" pitchFamily="34" charset="0"/>
              <a:buChar char="•"/>
            </a:pPr>
            <a:endParaRPr lang="en-US" dirty="0">
              <a:solidFill>
                <a:schemeClr val="bg1"/>
              </a:solidFill>
            </a:endParaRPr>
          </a:p>
        </p:txBody>
      </p:sp>
      <p:pic>
        <p:nvPicPr>
          <p:cNvPr id="6" name="Content Placeholder 5">
            <a:extLst>
              <a:ext uri="{FF2B5EF4-FFF2-40B4-BE49-F238E27FC236}">
                <a16:creationId xmlns:a16="http://schemas.microsoft.com/office/drawing/2014/main" id="{8CBCE1A9-7637-2F17-D399-0D0DA6C3128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rot="5400000">
            <a:off x="-100671" y="1143000"/>
            <a:ext cx="6858000" cy="4572000"/>
          </a:xfrm>
          <a:prstGeom prst="rect">
            <a:avLst/>
          </a:prstGeom>
        </p:spPr>
      </p:pic>
    </p:spTree>
    <p:extLst>
      <p:ext uri="{BB962C8B-B14F-4D97-AF65-F5344CB8AC3E}">
        <p14:creationId xmlns:p14="http://schemas.microsoft.com/office/powerpoint/2010/main" val="304971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12E31-BF7D-FF09-DD5B-4273F859C495}"/>
              </a:ext>
            </a:extLst>
          </p:cNvPr>
          <p:cNvSpPr>
            <a:spLocks noGrp="1"/>
          </p:cNvSpPr>
          <p:nvPr>
            <p:ph type="ctrTitle"/>
          </p:nvPr>
        </p:nvSpPr>
        <p:spPr>
          <a:xfrm>
            <a:off x="196439" y="274870"/>
            <a:ext cx="3929512" cy="1055841"/>
          </a:xfrm>
        </p:spPr>
        <p:txBody>
          <a:bodyPr>
            <a:normAutofit fontScale="90000"/>
          </a:bodyPr>
          <a:lstStyle/>
          <a:p>
            <a:r>
              <a:rPr lang="en-US" sz="4400" b="1" dirty="0"/>
              <a:t>Sponsors &amp; Merch</a:t>
            </a:r>
          </a:p>
        </p:txBody>
      </p:sp>
      <p:sp>
        <p:nvSpPr>
          <p:cNvPr id="3" name="Subtitle 2">
            <a:extLst>
              <a:ext uri="{FF2B5EF4-FFF2-40B4-BE49-F238E27FC236}">
                <a16:creationId xmlns:a16="http://schemas.microsoft.com/office/drawing/2014/main" id="{E050F5D3-7DCB-ABC1-AF70-72A6DEBF6516}"/>
              </a:ext>
            </a:extLst>
          </p:cNvPr>
          <p:cNvSpPr>
            <a:spLocks noGrp="1"/>
          </p:cNvSpPr>
          <p:nvPr>
            <p:ph type="subTitle" idx="1"/>
          </p:nvPr>
        </p:nvSpPr>
        <p:spPr>
          <a:xfrm>
            <a:off x="196439" y="1030064"/>
            <a:ext cx="3845943" cy="5244356"/>
          </a:xfrm>
        </p:spPr>
        <p:txBody>
          <a:bodyPr/>
          <a:lstStyle/>
          <a:p>
            <a:r>
              <a:rPr lang="en-US" sz="1400" dirty="0"/>
              <a:t>Reaching out to companies once your group has solid footing and regular events and attendance is an excellent draw to grow your community. Also creating Merch, promotions and art is another great way to get your community’s awareness out there.</a:t>
            </a:r>
          </a:p>
          <a:p>
            <a:r>
              <a:rPr lang="en-US" sz="1400" dirty="0"/>
              <a:t>Some things to keep in mind:</a:t>
            </a:r>
          </a:p>
          <a:p>
            <a:pPr marL="285750" indent="-285750">
              <a:buFont typeface="Arial" panose="020B0604020202020204" pitchFamily="34" charset="0"/>
              <a:buChar char="•"/>
            </a:pPr>
            <a:r>
              <a:rPr lang="en-US" sz="1400" dirty="0"/>
              <a:t>Is it a company your community trusts</a:t>
            </a:r>
          </a:p>
          <a:p>
            <a:pPr marL="285750" indent="-285750">
              <a:buFont typeface="Arial" panose="020B0604020202020204" pitchFamily="34" charset="0"/>
              <a:buChar char="•"/>
            </a:pPr>
            <a:r>
              <a:rPr lang="en-US" sz="1400" dirty="0"/>
              <a:t>Networking</a:t>
            </a:r>
          </a:p>
          <a:p>
            <a:pPr marL="285750" indent="-285750">
              <a:buFont typeface="Arial" panose="020B0604020202020204" pitchFamily="34" charset="0"/>
              <a:buChar char="•"/>
            </a:pPr>
            <a:r>
              <a:rPr lang="en-US" sz="1400" dirty="0"/>
              <a:t>Are there strings attached</a:t>
            </a:r>
          </a:p>
          <a:p>
            <a:pPr marL="285750" indent="-285750">
              <a:buFont typeface="Arial" panose="020B0604020202020204" pitchFamily="34" charset="0"/>
              <a:buChar char="•"/>
            </a:pPr>
            <a:r>
              <a:rPr lang="en-US" sz="1400" dirty="0"/>
              <a:t>For Merch, what are the initial costs and potential returns</a:t>
            </a:r>
          </a:p>
          <a:p>
            <a:pPr marL="285750" indent="-285750">
              <a:buFont typeface="Arial" panose="020B0604020202020204" pitchFamily="34" charset="0"/>
              <a:buChar char="•"/>
            </a:pPr>
            <a:r>
              <a:rPr lang="en-US" sz="1400" dirty="0"/>
              <a:t>Storage and distribution </a:t>
            </a:r>
            <a:endParaRPr lang="en-US" dirty="0"/>
          </a:p>
        </p:txBody>
      </p:sp>
      <p:pic>
        <p:nvPicPr>
          <p:cNvPr id="6" name="Content Placeholder 5">
            <a:extLst>
              <a:ext uri="{FF2B5EF4-FFF2-40B4-BE49-F238E27FC236}">
                <a16:creationId xmlns:a16="http://schemas.microsoft.com/office/drawing/2014/main" id="{FD3D4029-0E12-934F-F4BC-EA6C7A567412}"/>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4241800" y="447675"/>
            <a:ext cx="7950200" cy="5962650"/>
          </a:xfrm>
          <a:prstGeom prst="rect">
            <a:avLst/>
          </a:prstGeom>
        </p:spPr>
      </p:pic>
    </p:spTree>
    <p:extLst>
      <p:ext uri="{BB962C8B-B14F-4D97-AF65-F5344CB8AC3E}">
        <p14:creationId xmlns:p14="http://schemas.microsoft.com/office/powerpoint/2010/main" val="1880996774"/>
      </p:ext>
    </p:extLst>
  </p:cSld>
  <p:clrMapOvr>
    <a:masterClrMapping/>
  </p:clrMapOvr>
</p:sld>
</file>

<file path=ppt/theme/theme1.xml><?xml version="1.0" encoding="utf-8"?>
<a:theme xmlns:a="http://schemas.openxmlformats.org/drawingml/2006/main" name="Cust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Agency FB"/>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01558_3D PowerPoint (Hubble Telescope model)_wac_SL_V2" id="{8FAF1455-86BD-4393-B5F2-CC2B89B27074}" vid="{31F7FC5D-4E2C-4016-A80E-6C79199FF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B0A49F-C218-4AC3-AC01-E53A81E65400}">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9A2B631-D4A2-41D7-AF04-82AE81DB9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A43C11-1A92-4339-AF1D-8633DDF2B70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3D PowerPoint (Hubble Telescope model)</Template>
  <TotalTime>10587</TotalTime>
  <Words>1236</Words>
  <Application>Microsoft Office PowerPoint</Application>
  <PresentationFormat>Widescreen</PresentationFormat>
  <Paragraphs>101</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Agency FB</vt:lpstr>
      <vt:lpstr>Arial</vt:lpstr>
      <vt:lpstr>Calibri</vt:lpstr>
      <vt:lpstr>Segoe UI Light</vt:lpstr>
      <vt:lpstr>Custom</vt:lpstr>
      <vt:lpstr>Starting your Own Local AB/DL Group</vt:lpstr>
      <vt:lpstr>A Little about the Presenters</vt:lpstr>
      <vt:lpstr>Starting a group </vt:lpstr>
      <vt:lpstr>Connecting to the Community </vt:lpstr>
      <vt:lpstr>Munches</vt:lpstr>
      <vt:lpstr>Creating a 24/7 Community </vt:lpstr>
      <vt:lpstr>Planning Events</vt:lpstr>
      <vt:lpstr>Becoming an LLC </vt:lpstr>
      <vt:lpstr>Sponsors &amp; Merch</vt:lpstr>
      <vt:lpstr>Creating a Website </vt:lpstr>
      <vt:lpstr>Goals and Timelines </vt:lpstr>
      <vt:lpstr>Drama and Issues </vt:lpstr>
      <vt:lpstr>Panel discussion and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Jp Smith</dc:creator>
  <cp:lastModifiedBy>Jp Smith</cp:lastModifiedBy>
  <cp:revision>5</cp:revision>
  <dcterms:created xsi:type="dcterms:W3CDTF">2026-02-10T17:01:19Z</dcterms:created>
  <dcterms:modified xsi:type="dcterms:W3CDTF">2026-03-11T00:45:30Z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