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0" r:id="rId3"/>
    <p:sldId id="281" r:id="rId4"/>
    <p:sldId id="258" r:id="rId5"/>
    <p:sldId id="259" r:id="rId6"/>
    <p:sldId id="256" r:id="rId7"/>
    <p:sldId id="280" r:id="rId8"/>
    <p:sldId id="260" r:id="rId9"/>
    <p:sldId id="268" r:id="rId10"/>
    <p:sldId id="274" r:id="rId11"/>
    <p:sldId id="273" r:id="rId12"/>
    <p:sldId id="272" r:id="rId13"/>
    <p:sldId id="271" r:id="rId14"/>
    <p:sldId id="26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825" autoAdjust="0"/>
  </p:normalViewPr>
  <p:slideViewPr>
    <p:cSldViewPr snapToGrid="0">
      <p:cViewPr varScale="1">
        <p:scale>
          <a:sx n="59" d="100"/>
          <a:sy n="59" d="100"/>
        </p:scale>
        <p:origin x="10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C296-5EA5-4CD9-910A-16033A7EF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F7100-DD81-4B2E-8A25-CC58602B5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1553C-8712-45A7-B9BB-2FF28977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4DCDA-C8E1-474C-BE30-D49B133E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84A5F-D297-4641-9EF4-640DF17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54534"/>
      </p:ext>
    </p:extLst>
  </p:cSld>
  <p:clrMapOvr>
    <a:masterClrMapping/>
  </p:clrMapOvr>
  <p:transition spd="slow" advTm="1102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1E42-D5EE-4AE4-AD9B-E239A261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F269C-C7AE-4ABA-917E-F63CD1D12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2AA6-4FB4-4A12-BCD3-0E3CC09A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9BFD9-6E0B-4228-904A-599CD41A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F3DA0-94FD-47CF-BAA3-2A57C296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18961"/>
      </p:ext>
    </p:extLst>
  </p:cSld>
  <p:clrMapOvr>
    <a:masterClrMapping/>
  </p:clrMapOvr>
  <p:transition spd="slow" advTm="1102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2C208-1042-4C75-BCB7-5D65BC7D4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1B356-A0B0-4F7A-878D-138C91A37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6B9FC-C58B-4228-8062-DC6EF295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C5EC2-0F57-4A21-8C7B-FE2EFC15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4F34-741A-48DA-8455-14586845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31"/>
      </p:ext>
    </p:extLst>
  </p:cSld>
  <p:clrMapOvr>
    <a:masterClrMapping/>
  </p:clrMapOvr>
  <p:transition spd="slow" advTm="1102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D109-608A-4AD0-85C7-39174329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41DED-0858-41E5-9EAE-EE10BFA6B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F0BBF-E049-47A1-A0B0-09CCAA28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13689-9E79-4AFE-877A-A8F7FE5A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DBD9E-38F7-4C31-B5D2-A599C8DF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5347"/>
      </p:ext>
    </p:extLst>
  </p:cSld>
  <p:clrMapOvr>
    <a:masterClrMapping/>
  </p:clrMapOvr>
  <p:transition spd="slow" advTm="1102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7918-EAD9-4BFE-A011-2EC017E2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F4765-2FC4-4597-B349-D12A65993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668FB-92BF-4DE0-AC0F-662B04AD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DD414-8FB8-4220-9DC4-6C164AB3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A4E9D-1B3E-4BBC-8057-CB9F4BA6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35974"/>
      </p:ext>
    </p:extLst>
  </p:cSld>
  <p:clrMapOvr>
    <a:masterClrMapping/>
  </p:clrMapOvr>
  <p:transition spd="slow" advTm="1102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3341-951E-4BE6-A5BE-324AB03D4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AC2C7-95E4-422B-B430-D559FBDF6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A5D37-C9B3-4E07-BD33-76F9D46E0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9EB0B-37C5-44C0-98DA-2577E71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CC0ED-40FA-414D-91AE-34C70CB6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6BBB8-B372-4F18-BF3F-BC4058E1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11703"/>
      </p:ext>
    </p:extLst>
  </p:cSld>
  <p:clrMapOvr>
    <a:masterClrMapping/>
  </p:clrMapOvr>
  <p:transition spd="slow" advTm="1102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0A85-DFA3-4E61-BEED-33C27D4B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64BE1-A9F2-47CA-A6A4-6FA624D20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FB74C-1966-48F1-AF81-62F779A75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D28C0-48BB-4D88-A13A-39A790BAB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5D80F-C668-406E-9092-E2396593B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75CA8-DD68-4C24-9FA6-F9FDC17F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D01EF5-968D-47FD-A300-C345CE4A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18F8C-3BCD-4CBE-9230-5E2494A5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9262"/>
      </p:ext>
    </p:extLst>
  </p:cSld>
  <p:clrMapOvr>
    <a:masterClrMapping/>
  </p:clrMapOvr>
  <p:transition spd="slow" advTm="1102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4918-4F1E-4F5B-87D5-D5309C87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BBD89-6B45-4D79-BB65-99A34AC6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1E776-4F7D-4507-BDF1-65A56945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636E6-B888-4FB8-92FE-C42DD154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61503"/>
      </p:ext>
    </p:extLst>
  </p:cSld>
  <p:clrMapOvr>
    <a:masterClrMapping/>
  </p:clrMapOvr>
  <p:transition spd="slow" advTm="1102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74A96-3C66-44F4-9770-13EE03C6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DAE64-312E-430C-92E5-95F47AF6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4E61D-A626-41A1-B41A-1F75E6E7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5889"/>
      </p:ext>
    </p:extLst>
  </p:cSld>
  <p:clrMapOvr>
    <a:masterClrMapping/>
  </p:clrMapOvr>
  <p:transition spd="slow" advTm="1102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2666-02EE-4970-9D9D-A8EAB8A6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7D515-A5C0-4844-91D1-A810C33D9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48B8F-B07B-48FB-AB06-0F2BCCD4F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5CAA8-978D-4771-8FE8-9B52ABB7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3F093-DF9F-4280-82E1-0C378372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777E-D8AA-4899-AF6A-30363D8B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40308"/>
      </p:ext>
    </p:extLst>
  </p:cSld>
  <p:clrMapOvr>
    <a:masterClrMapping/>
  </p:clrMapOvr>
  <p:transition spd="slow" advTm="1102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3AB4-5541-4191-91A3-ABBA8CFB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1E7BD-0AD6-4E59-B4DA-62CEC977F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067C7-2B73-4D80-80D5-9E45BB39A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CE4B9-51F7-4198-94C4-7C64C706E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469AC-37B7-4D80-9B07-E07AD92B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A299D-AF2C-4BA0-8CEA-324A8D59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5340"/>
      </p:ext>
    </p:extLst>
  </p:cSld>
  <p:clrMapOvr>
    <a:masterClrMapping/>
  </p:clrMapOvr>
  <p:transition spd="slow" advTm="1102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9F4668-A431-4FDA-A76C-72FD2857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456EC-240E-423A-B8B7-7D26B8531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C38D4-FBEE-4537-A4BA-C1FBA3191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A3E91-8B8F-483F-8815-8B0496576EE5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67916-5567-499F-9F88-9412EE0F9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A899F-F0D9-4C9A-8B2D-C34A026E8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F9A70-D528-4DC0-88F3-D23C0244F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6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2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FB1BD5-B85D-4848-81EB-05F7DFBFAEA7}"/>
              </a:ext>
            </a:extLst>
          </p:cNvPr>
          <p:cNvSpPr txBox="1"/>
          <p:nvPr/>
        </p:nvSpPr>
        <p:spPr>
          <a:xfrm>
            <a:off x="121920" y="259080"/>
            <a:ext cx="11628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Denture Clone</a:t>
            </a:r>
          </a:p>
          <a:p>
            <a:pPr algn="ctr"/>
            <a:r>
              <a:rPr lang="en-US" sz="7200" b="1" i="1" dirty="0"/>
              <a:t>Denture in one </a:t>
            </a:r>
          </a:p>
          <a:p>
            <a:pPr algn="ctr"/>
            <a:r>
              <a:rPr lang="en-US" sz="7200" b="1" i="1" dirty="0"/>
              <a:t>or </a:t>
            </a:r>
          </a:p>
          <a:p>
            <a:pPr algn="ctr"/>
            <a:r>
              <a:rPr lang="en-US" sz="7200" b="1" i="1" dirty="0"/>
              <a:t>2 visits.</a:t>
            </a:r>
          </a:p>
          <a:p>
            <a:pPr algn="ctr"/>
            <a:r>
              <a:rPr lang="en-US" sz="7200" b="1" i="1" dirty="0"/>
              <a:t>No CAD, No Computer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174E1-7C0B-4CDB-A989-8249AD34AA95}"/>
              </a:ext>
            </a:extLst>
          </p:cNvPr>
          <p:cNvSpPr txBox="1"/>
          <p:nvPr/>
        </p:nvSpPr>
        <p:spPr>
          <a:xfrm>
            <a:off x="4907280" y="231648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in-house Lab.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20D16-E76A-478C-B455-C3485E86F67D}"/>
              </a:ext>
            </a:extLst>
          </p:cNvPr>
          <p:cNvSpPr txBox="1"/>
          <p:nvPr/>
        </p:nvSpPr>
        <p:spPr>
          <a:xfrm>
            <a:off x="4572000" y="4558546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an independent Lab.</a:t>
            </a:r>
          </a:p>
        </p:txBody>
      </p:sp>
    </p:spTree>
    <p:extLst>
      <p:ext uri="{BB962C8B-B14F-4D97-AF65-F5344CB8AC3E}">
        <p14:creationId xmlns:p14="http://schemas.microsoft.com/office/powerpoint/2010/main" val="10360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"/>
    </mc:Choice>
    <mc:Fallback xmlns="">
      <p:transition advTm="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62B9-8D43-4F92-8141-E9BAF06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413" y="5227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sz="5400" b="1" dirty="0"/>
              <a:t>Position Denture Clone with:</a:t>
            </a:r>
            <a:br>
              <a:rPr lang="en-US" sz="5400" b="1" dirty="0"/>
            </a:br>
            <a:r>
              <a:rPr lang="en-US" sz="5400" b="1" dirty="0"/>
              <a:t> Correct Mid line and Smile line.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E7A102-55B8-417E-8B81-4777091E1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" t="5145" r="5118" b="12609"/>
          <a:stretch/>
        </p:blipFill>
        <p:spPr>
          <a:xfrm>
            <a:off x="1676447" y="2175642"/>
            <a:ext cx="8839106" cy="4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99270"/>
      </p:ext>
    </p:extLst>
  </p:cSld>
  <p:clrMapOvr>
    <a:masterClrMapping/>
  </p:clrMapOvr>
  <p:transition spd="slow" advTm="5108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62B9-8D43-4F92-8141-E9BAF06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993" y="38089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Approximate setting time 3min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CCEFD-4039-41BB-92C5-50E120574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3" t="4783" r="4505" b="12972"/>
          <a:stretch/>
        </p:blipFill>
        <p:spPr>
          <a:xfrm>
            <a:off x="1576552" y="1907628"/>
            <a:ext cx="9292628" cy="47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9283"/>
      </p:ext>
    </p:extLst>
  </p:cSld>
  <p:clrMapOvr>
    <a:masterClrMapping/>
  </p:clrMapOvr>
  <p:transition spd="slow" advTm="3892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BCE7-6D98-4012-AE1B-643E693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4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Check all landmarks for proper positions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7F748A-7CAD-42C2-9970-DE2464587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57" t="6958" r="4506" b="11884"/>
          <a:stretch/>
        </p:blipFill>
        <p:spPr>
          <a:xfrm>
            <a:off x="1353394" y="1676509"/>
            <a:ext cx="9705929" cy="4918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6D489-0AB1-454C-AE1E-6C715223AE67}"/>
              </a:ext>
            </a:extLst>
          </p:cNvPr>
          <p:cNvSpPr txBox="1"/>
          <p:nvPr/>
        </p:nvSpPr>
        <p:spPr>
          <a:xfrm>
            <a:off x="2187934" y="854705"/>
            <a:ext cx="884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Repeat or add PVS material if necessary</a:t>
            </a:r>
          </a:p>
        </p:txBody>
      </p:sp>
    </p:spTree>
    <p:extLst>
      <p:ext uri="{BB962C8B-B14F-4D97-AF65-F5344CB8AC3E}">
        <p14:creationId xmlns:p14="http://schemas.microsoft.com/office/powerpoint/2010/main" val="2791974969"/>
      </p:ext>
    </p:extLst>
  </p:cSld>
  <p:clrMapOvr>
    <a:masterClrMapping/>
  </p:clrMapOvr>
  <p:transition spd="slow" advTm="3221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62B9-8D43-4F92-8141-E9BAF06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185408"/>
            <a:ext cx="12507686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Denture Clone with wash ready for Lab process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50F55E-DC60-4575-A91C-A58EFDCC0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" t="5870" r="4507" b="12609"/>
          <a:stretch/>
        </p:blipFill>
        <p:spPr>
          <a:xfrm>
            <a:off x="1136240" y="1690688"/>
            <a:ext cx="9919520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51126"/>
      </p:ext>
    </p:extLst>
  </p:cSld>
  <p:clrMapOvr>
    <a:masterClrMapping/>
  </p:clrMapOvr>
  <p:transition spd="slow" advTm="3245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62B9-8D43-4F92-8141-E9BAF06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111" y="291989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/>
              <a:t>Lab procedure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8F15DF-643A-4E3D-A2CA-A17B5097F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" t="6594" r="4099" b="11522"/>
          <a:stretch/>
        </p:blipFill>
        <p:spPr>
          <a:xfrm>
            <a:off x="1497725" y="1690688"/>
            <a:ext cx="9637196" cy="48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94186"/>
      </p:ext>
    </p:extLst>
  </p:cSld>
  <p:clrMapOvr>
    <a:masterClrMapping/>
  </p:clrMapOvr>
  <p:transition spd="slow" advTm="3843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A0D5-8BCA-42BC-9C07-8F109B4C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/>
              <a:t>Upper &amp; Lower at the lab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31A34E-775A-493D-87DD-B1641FD18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6" t="5870" r="4303" b="12609"/>
          <a:stretch/>
        </p:blipFill>
        <p:spPr>
          <a:xfrm>
            <a:off x="1078004" y="1690688"/>
            <a:ext cx="10035992" cy="506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71109"/>
      </p:ext>
    </p:extLst>
  </p:cSld>
  <p:clrMapOvr>
    <a:masterClrMapping/>
  </p:clrMapOvr>
  <p:transition spd="slow" advTm="3345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477D-A770-48A0-9EE5-31F6C386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72" y="43070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/>
              <a:t>Models poured 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0D05AE-E25D-481F-8503-6F297450F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" t="6232" r="4507" b="14783"/>
          <a:stretch/>
        </p:blipFill>
        <p:spPr>
          <a:xfrm>
            <a:off x="1434661" y="1778984"/>
            <a:ext cx="9687259" cy="47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1372"/>
      </p:ext>
    </p:extLst>
  </p:cSld>
  <p:clrMapOvr>
    <a:masterClrMapping/>
  </p:clrMapOvr>
  <p:transition spd="slow" advTm="3308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271D-C575-44B0-A304-A8EC4531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8621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Upper, Lower and bite at the lab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BB6FC-1062-46F4-BE89-BF3A0755E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" t="7319" r="4506" b="13335"/>
          <a:stretch/>
        </p:blipFill>
        <p:spPr>
          <a:xfrm>
            <a:off x="1403130" y="1811775"/>
            <a:ext cx="9729195" cy="47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8910"/>
      </p:ext>
    </p:extLst>
  </p:cSld>
  <p:clrMapOvr>
    <a:masterClrMapping/>
  </p:clrMapOvr>
  <p:transition spd="slow" advTm="4237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031E-741E-42CE-B6EC-A3F64E4F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524" y="567559"/>
            <a:ext cx="10515600" cy="1201957"/>
          </a:xfrm>
        </p:spPr>
        <p:txBody>
          <a:bodyPr>
            <a:normAutofit/>
          </a:bodyPr>
          <a:lstStyle/>
          <a:p>
            <a:r>
              <a:rPr lang="en-US" sz="5400" b="1" dirty="0"/>
              <a:t>Case articulated with bite &amp; VDO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04BFC2-A709-4836-9583-863585A59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6" t="7681" r="4710" b="13334"/>
          <a:stretch/>
        </p:blipFill>
        <p:spPr>
          <a:xfrm>
            <a:off x="1279562" y="2002220"/>
            <a:ext cx="9632876" cy="47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1641"/>
      </p:ext>
    </p:extLst>
  </p:cSld>
  <p:clrMapOvr>
    <a:masterClrMapping/>
  </p:clrMapOvr>
  <p:transition spd="slow" advTm="3232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6602-88B9-47BA-A9B0-910DB5491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10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Models ready to accept Denture Clone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D2528B-31D3-4617-9773-CD3E3CD33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0" t="6232" r="3896" b="13334"/>
          <a:stretch/>
        </p:blipFill>
        <p:spPr>
          <a:xfrm>
            <a:off x="1056431" y="1690688"/>
            <a:ext cx="10079137" cy="49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65089"/>
      </p:ext>
    </p:extLst>
  </p:cSld>
  <p:clrMapOvr>
    <a:masterClrMapping/>
  </p:clrMapOvr>
  <p:transition spd="slow" advTm="3455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3D22-ADBB-4C98-A487-791F0791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152" y="655637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         </a:t>
            </a:r>
            <a:r>
              <a:rPr lang="en-US" sz="5400" b="1" dirty="0"/>
              <a:t>Upper, Lower Impression and VDO are taken                          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3565D-EA22-4F52-88CF-AF09EFEFB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11" t="7483" r="4955" b="12721"/>
          <a:stretch/>
        </p:blipFill>
        <p:spPr>
          <a:xfrm>
            <a:off x="1435650" y="1981200"/>
            <a:ext cx="9320700" cy="4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0566"/>
      </p:ext>
    </p:extLst>
  </p:cSld>
  <p:clrMapOvr>
    <a:masterClrMapping/>
  </p:clrMapOvr>
  <p:transition spd="slow" advTm="3809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5463-1490-47BD-8C7A-C865E47C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434" y="6135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Transfer Denture clone to the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9F01FC-7270-4916-B816-7488015E8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3" t="7681" r="4505" b="12609"/>
          <a:stretch/>
        </p:blipFill>
        <p:spPr>
          <a:xfrm>
            <a:off x="1253909" y="1939160"/>
            <a:ext cx="9684182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81469"/>
      </p:ext>
    </p:extLst>
  </p:cSld>
  <p:clrMapOvr>
    <a:masterClrMapping/>
  </p:clrMapOvr>
  <p:transition spd="slow" advTm="4003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79CE-E5CD-442A-9058-75554286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93" y="18540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Wax up completed and processed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B50D69-A34D-4E47-8850-BB78CC0AA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8" t="5870" r="3895" b="11522"/>
          <a:stretch/>
        </p:blipFill>
        <p:spPr>
          <a:xfrm>
            <a:off x="1179649" y="1690688"/>
            <a:ext cx="9832701" cy="49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26198"/>
      </p:ext>
    </p:extLst>
  </p:cSld>
  <p:clrMapOvr>
    <a:masterClrMapping/>
  </p:clrMapOvr>
  <p:transition spd="slow" advTm="3401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DAB9-02D5-4441-BCCC-DC89AC23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767" y="185409"/>
            <a:ext cx="6348860" cy="681695"/>
          </a:xfrm>
        </p:spPr>
        <p:txBody>
          <a:bodyPr>
            <a:normAutofit fontScale="90000"/>
          </a:bodyPr>
          <a:lstStyle/>
          <a:p>
            <a:r>
              <a:rPr lang="en-US" sz="7200" b="1" dirty="0"/>
              <a:t>Denture delivered: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1BEFB1-2E1E-439F-A63C-503B43FFA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" t="6958" r="4302" b="13696"/>
          <a:stretch/>
        </p:blipFill>
        <p:spPr>
          <a:xfrm>
            <a:off x="988980" y="1690688"/>
            <a:ext cx="10214039" cy="4981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29CB0-2AAF-4ED7-9091-1A6C17CB8302}"/>
              </a:ext>
            </a:extLst>
          </p:cNvPr>
          <p:cNvSpPr txBox="1"/>
          <p:nvPr/>
        </p:nvSpPr>
        <p:spPr>
          <a:xfrm>
            <a:off x="835572" y="986508"/>
            <a:ext cx="1122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Same visit with in-house lab or 2</a:t>
            </a:r>
            <a:r>
              <a:rPr lang="en-US" sz="3200" b="1" baseline="30000" dirty="0"/>
              <a:t>nd</a:t>
            </a:r>
            <a:r>
              <a:rPr lang="en-US" sz="3200" b="1" dirty="0"/>
              <a:t> visit with independent lab </a:t>
            </a:r>
          </a:p>
        </p:txBody>
      </p:sp>
    </p:spTree>
    <p:extLst>
      <p:ext uri="{BB962C8B-B14F-4D97-AF65-F5344CB8AC3E}">
        <p14:creationId xmlns:p14="http://schemas.microsoft.com/office/powerpoint/2010/main" val="3272409760"/>
      </p:ext>
    </p:extLst>
  </p:cSld>
  <p:clrMapOvr>
    <a:masterClrMapping/>
  </p:clrMapOvr>
  <p:transition spd="slow" advTm="8009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769FB-94D8-4249-B852-A998B63A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8" t="34635" r="59625" b="9782"/>
          <a:stretch/>
        </p:blipFill>
        <p:spPr>
          <a:xfrm>
            <a:off x="2417718" y="1451874"/>
            <a:ext cx="6546668" cy="5222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01DBE-6F94-40BA-A17F-C51DF7725861}"/>
              </a:ext>
            </a:extLst>
          </p:cNvPr>
          <p:cNvSpPr txBox="1"/>
          <p:nvPr/>
        </p:nvSpPr>
        <p:spPr>
          <a:xfrm>
            <a:off x="440871" y="183184"/>
            <a:ext cx="11870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Measure VDO using Lab Putty of choice</a:t>
            </a:r>
          </a:p>
        </p:txBody>
      </p:sp>
    </p:spTree>
    <p:extLst>
      <p:ext uri="{BB962C8B-B14F-4D97-AF65-F5344CB8AC3E}">
        <p14:creationId xmlns:p14="http://schemas.microsoft.com/office/powerpoint/2010/main" val="3447369243"/>
      </p:ext>
    </p:extLst>
  </p:cSld>
  <p:clrMapOvr>
    <a:masterClrMapping/>
  </p:clrMapOvr>
  <p:transition spd="slow" advTm="1102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CCF95-4832-469D-BE05-1F7A952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" t="6645" r="6001" b="13538"/>
          <a:stretch/>
        </p:blipFill>
        <p:spPr>
          <a:xfrm>
            <a:off x="1005840" y="1732344"/>
            <a:ext cx="9951720" cy="5003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A95E1D-DA87-40BB-A72B-C24F81A6A7AE}"/>
              </a:ext>
            </a:extLst>
          </p:cNvPr>
          <p:cNvSpPr txBox="1"/>
          <p:nvPr/>
        </p:nvSpPr>
        <p:spPr>
          <a:xfrm>
            <a:off x="293914" y="395339"/>
            <a:ext cx="1289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Choose from 5 different Denture Clone sizes  </a:t>
            </a:r>
          </a:p>
        </p:txBody>
      </p:sp>
    </p:spTree>
    <p:extLst>
      <p:ext uri="{BB962C8B-B14F-4D97-AF65-F5344CB8AC3E}">
        <p14:creationId xmlns:p14="http://schemas.microsoft.com/office/powerpoint/2010/main" val="1576661515"/>
      </p:ext>
    </p:extLst>
  </p:cSld>
  <p:clrMapOvr>
    <a:masterClrMapping/>
  </p:clrMapOvr>
  <p:transition spd="slow" advTm="364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1680-EE53-489B-9ADA-D7903AA9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98796"/>
            <a:ext cx="12065876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To open or close the arch, Soak in warm water for 20s at 125°F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B95C80-BC9B-4389-8FA2-320D4B077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9630D-3A05-4481-BC6D-7B3FFA81B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" t="5302" r="4568" b="5302"/>
          <a:stretch/>
        </p:blipFill>
        <p:spPr>
          <a:xfrm>
            <a:off x="1392596" y="1438440"/>
            <a:ext cx="9406808" cy="52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37268"/>
      </p:ext>
    </p:extLst>
  </p:cSld>
  <p:clrMapOvr>
    <a:masterClrMapping/>
  </p:clrMapOvr>
  <p:transition spd="slow" advTm="35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4FCF69-0052-4B00-9D73-2F598B54FA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6ABE8-9FDF-42E5-A01C-67FDE3222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5" t="5558" r="5125" b="13982"/>
          <a:stretch/>
        </p:blipFill>
        <p:spPr>
          <a:xfrm>
            <a:off x="1358622" y="1861048"/>
            <a:ext cx="9474755" cy="4775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13515-823C-4D1E-B366-DD7BAF403510}"/>
              </a:ext>
            </a:extLst>
          </p:cNvPr>
          <p:cNvSpPr txBox="1"/>
          <p:nvPr/>
        </p:nvSpPr>
        <p:spPr>
          <a:xfrm>
            <a:off x="2380590" y="0"/>
            <a:ext cx="1004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Adjust to arch size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B5377-0D0D-49FE-B74B-63A0BEA2F153}"/>
              </a:ext>
            </a:extLst>
          </p:cNvPr>
          <p:cNvSpPr txBox="1"/>
          <p:nvPr/>
        </p:nvSpPr>
        <p:spPr>
          <a:xfrm>
            <a:off x="2781300" y="1069023"/>
            <a:ext cx="734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not attempt to adjust denture Clone when cold</a:t>
            </a:r>
          </a:p>
        </p:txBody>
      </p:sp>
    </p:spTree>
    <p:extLst>
      <p:ext uri="{BB962C8B-B14F-4D97-AF65-F5344CB8AC3E}">
        <p14:creationId xmlns:p14="http://schemas.microsoft.com/office/powerpoint/2010/main" val="2404374343"/>
      </p:ext>
    </p:extLst>
  </p:cSld>
  <p:clrMapOvr>
    <a:masterClrMapping/>
  </p:clrMapOvr>
  <p:transition spd="slow" advTm="3185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7A907-E4B1-4837-A087-69DC7BFC1BAA}"/>
              </a:ext>
            </a:extLst>
          </p:cNvPr>
          <p:cNvSpPr/>
          <p:nvPr/>
        </p:nvSpPr>
        <p:spPr>
          <a:xfrm>
            <a:off x="1584960" y="1661160"/>
            <a:ext cx="9738360" cy="4465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C230B-7703-4F26-ADA0-5CD359B2F3A7}"/>
              </a:ext>
            </a:extLst>
          </p:cNvPr>
          <p:cNvSpPr txBox="1"/>
          <p:nvPr/>
        </p:nvSpPr>
        <p:spPr>
          <a:xfrm>
            <a:off x="2880360" y="0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Very Important.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832C0-A43A-4DB3-87B5-E6C3BC0E0EF6}"/>
              </a:ext>
            </a:extLst>
          </p:cNvPr>
          <p:cNvSpPr txBox="1"/>
          <p:nvPr/>
        </p:nvSpPr>
        <p:spPr>
          <a:xfrm>
            <a:off x="1828800" y="1752600"/>
            <a:ext cx="9281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/>
              <a:t>Denture Clone need to be cooled down before applying the PVS wash material or trying in the mouth</a:t>
            </a:r>
          </a:p>
        </p:txBody>
      </p:sp>
    </p:spTree>
    <p:extLst>
      <p:ext uri="{BB962C8B-B14F-4D97-AF65-F5344CB8AC3E}">
        <p14:creationId xmlns:p14="http://schemas.microsoft.com/office/powerpoint/2010/main" val="3044509681"/>
      </p:ext>
    </p:extLst>
  </p:cSld>
  <p:clrMapOvr>
    <a:masterClrMapping/>
  </p:clrMapOvr>
  <p:transition spd="slow" advTm="1102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A9BB-A559-4C6D-B0EA-C79BA24D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6" y="184150"/>
            <a:ext cx="11795234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Cool down in cold water and check the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3EFD9-207A-4D04-9DD0-3263CC30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" t="5303" r="4310" b="13086"/>
          <a:stretch/>
        </p:blipFill>
        <p:spPr>
          <a:xfrm>
            <a:off x="1027386" y="1412229"/>
            <a:ext cx="10137228" cy="50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51435"/>
      </p:ext>
    </p:extLst>
  </p:cSld>
  <p:clrMapOvr>
    <a:masterClrMapping/>
  </p:clrMapOvr>
  <p:transition spd="slow" advTm="4062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62B9-8D43-4F92-8141-E9BAF063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525" y="2343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Load with medium PVS material of choice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7C0C0-38DE-4DD5-BFBE-CFEFADE47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6" t="5303" r="4310" b="13086"/>
          <a:stretch/>
        </p:blipFill>
        <p:spPr>
          <a:xfrm>
            <a:off x="1229709" y="1462826"/>
            <a:ext cx="9979573" cy="50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1527"/>
      </p:ext>
    </p:extLst>
  </p:cSld>
  <p:clrMapOvr>
    <a:masterClrMapping/>
  </p:clrMapOvr>
  <p:transition spd="slow" advTm="4242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200</Words>
  <Application>Microsoft Office PowerPoint</Application>
  <PresentationFormat>Widescreen</PresentationFormat>
  <Paragraphs>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Office Theme</vt:lpstr>
      <vt:lpstr>PowerPoint Presentation</vt:lpstr>
      <vt:lpstr>          Upper, Lower Impression and VDO are taken                            </vt:lpstr>
      <vt:lpstr>PowerPoint Presentation</vt:lpstr>
      <vt:lpstr>PowerPoint Presentation</vt:lpstr>
      <vt:lpstr>To open or close the arch, Soak in warm water for 20s at 125°F</vt:lpstr>
      <vt:lpstr>PowerPoint Presentation</vt:lpstr>
      <vt:lpstr>PowerPoint Presentation</vt:lpstr>
      <vt:lpstr>Cool down in cold water and check the fit</vt:lpstr>
      <vt:lpstr>Load with medium PVS material of choice</vt:lpstr>
      <vt:lpstr>   Position Denture Clone with:  Correct Mid line and Smile line.</vt:lpstr>
      <vt:lpstr>Approximate setting time 3min </vt:lpstr>
      <vt:lpstr>Check all landmarks for proper positions</vt:lpstr>
      <vt:lpstr>Denture Clone with wash ready for Lab process</vt:lpstr>
      <vt:lpstr>Lab procedure</vt:lpstr>
      <vt:lpstr>Upper &amp; Lower at the lab</vt:lpstr>
      <vt:lpstr>Models poured up</vt:lpstr>
      <vt:lpstr>Upper, Lower and bite at the lab</vt:lpstr>
      <vt:lpstr>Case articulated with bite &amp; VDO</vt:lpstr>
      <vt:lpstr>Models ready to accept Denture Clone </vt:lpstr>
      <vt:lpstr>Transfer Denture clone to the model</vt:lpstr>
      <vt:lpstr>Wax up completed and processed</vt:lpstr>
      <vt:lpstr>Denture delivered: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 Awad</dc:creator>
  <cp:lastModifiedBy>Maya Awad</cp:lastModifiedBy>
  <cp:revision>34</cp:revision>
  <dcterms:created xsi:type="dcterms:W3CDTF">2018-06-17T00:46:47Z</dcterms:created>
  <dcterms:modified xsi:type="dcterms:W3CDTF">2018-06-25T00:56:48Z</dcterms:modified>
</cp:coreProperties>
</file>