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&amp;ehk=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ink/ink2.xml" ContentType="application/inkml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ink/ink3.xml" ContentType="application/inkml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ink/ink4.xml" ContentType="application/inkml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ink/ink5.xml" ContentType="application/inkml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ink/ink53.xml" ContentType="application/inkml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ink/ink54.xml" ContentType="application/inkml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60" r:id="rId2"/>
  </p:sldMasterIdLst>
  <p:notesMasterIdLst>
    <p:notesMasterId r:id="rId41"/>
  </p:notesMasterIdLst>
  <p:handoutMasterIdLst>
    <p:handoutMasterId r:id="rId42"/>
  </p:handoutMasterIdLst>
  <p:sldIdLst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91" r:id="rId13"/>
    <p:sldId id="283" r:id="rId14"/>
    <p:sldId id="284" r:id="rId15"/>
    <p:sldId id="285" r:id="rId16"/>
    <p:sldId id="286" r:id="rId17"/>
    <p:sldId id="292" r:id="rId18"/>
    <p:sldId id="287" r:id="rId19"/>
    <p:sldId id="288" r:id="rId20"/>
    <p:sldId id="289" r:id="rId21"/>
    <p:sldId id="290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9" r:id="rId38"/>
    <p:sldId id="310" r:id="rId39"/>
    <p:sldId id="308" r:id="rId40"/>
  </p:sldIdLst>
  <p:sldSz cx="12188825" cy="6858000"/>
  <p:notesSz cx="6858000" cy="9144000"/>
  <p:embeddedFontLst>
    <p:embeddedFont>
      <p:font typeface="AR CENA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ambria Math" panose="02040503050406030204" pitchFamily="18" charset="0"/>
      <p:regular r:id="rId50"/>
    </p:embeddedFon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Euphemia" panose="020B0503040102020104" pitchFamily="3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3" autoAdjust="0"/>
    <p:restoredTop sz="96395" autoAdjust="0"/>
  </p:normalViewPr>
  <p:slideViewPr>
    <p:cSldViewPr showGuides="1">
      <p:cViewPr varScale="1">
        <p:scale>
          <a:sx n="88" d="100"/>
          <a:sy n="88" d="100"/>
        </p:scale>
        <p:origin x="84" y="204"/>
      </p:cViewPr>
      <p:guideLst>
        <p:guide orient="horz" pos="2160"/>
        <p:guide pos="3839"/>
        <p:guide pos="10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A05284A-37B8-400F-9461-412C922F21E4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630778-B7F7-461A-9366-88270EA7C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8A8492B7-726C-478B-B803-69370CB27EF3}" type="parTrans" cxnId="{BF8AAAE0-2580-4C9F-A79F-CEC8DEAFCBF5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92A6CDF3-C868-4082-97FE-CBB81D0C24CC}" type="sibTrans" cxnId="{BF8AAAE0-2580-4C9F-A79F-CEC8DEAFCBF5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3C99FEC7-1552-49A6-A49F-B47A62CC9C1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2A4F0823-D49F-4B6D-9B9C-CA3385A42E69}" type="parTrans" cxnId="{5E9BD7A8-BF95-4DBE-A7F9-53B096765FE7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495A4CF-DEE3-4B82-9F37-9ECBF33614EE}" type="sibTrans" cxnId="{5E9BD7A8-BF95-4DBE-A7F9-53B096765FE7}">
      <dgm:prSet custT="1"/>
      <dgm:spPr/>
      <dgm:t>
        <a:bodyPr/>
        <a:lstStyle/>
        <a:p>
          <a:endParaRPr lang="en-US" sz="2400">
            <a:latin typeface="AR CENA" panose="02000000000000000000" pitchFamily="2" charset="0"/>
          </a:endParaRPr>
        </a:p>
      </dgm:t>
    </dgm:pt>
    <dgm:pt modelId="{0FA6B887-6893-4753-B9DF-B65873FC73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GB" sz="16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dirty="0">
            <a:latin typeface="AR CENA" panose="02000000000000000000" pitchFamily="2" charset="0"/>
          </a:endParaRPr>
        </a:p>
      </dgm:t>
    </dgm:pt>
    <dgm:pt modelId="{BB32241F-AC75-4EC5-822B-A590B6B363BE}" type="par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477F00CA-493B-472A-A3E2-1AC21DA7BF02}" type="sibTrans" cxnId="{8613932A-4B1C-4A10-AF4C-59D2DA58369B}">
      <dgm:prSet/>
      <dgm:spPr/>
      <dgm:t>
        <a:bodyPr/>
        <a:lstStyle/>
        <a:p>
          <a:endParaRPr lang="en-US" sz="2000">
            <a:latin typeface="AR CENA" panose="02000000000000000000" pitchFamily="2" charset="0"/>
          </a:endParaRPr>
        </a:p>
      </dgm:t>
    </dgm:pt>
    <dgm:pt modelId="{6B913D74-5031-4CFA-AA94-EFBAC65AF847}" type="pres">
      <dgm:prSet presAssocID="{3A05284A-37B8-400F-9461-412C922F21E4}" presName="linearFlow" presStyleCnt="0">
        <dgm:presLayoutVars>
          <dgm:resizeHandles val="exact"/>
        </dgm:presLayoutVars>
      </dgm:prSet>
      <dgm:spPr/>
    </dgm:pt>
    <dgm:pt modelId="{B076427C-5F9D-4F04-9FEC-7CF9003A4A6C}" type="pres">
      <dgm:prSet presAssocID="{2F630778-B7F7-461A-9366-88270EA7C2FD}" presName="node" presStyleLbl="node1" presStyleIdx="0" presStyleCnt="3">
        <dgm:presLayoutVars>
          <dgm:bulletEnabled val="1"/>
        </dgm:presLayoutVars>
      </dgm:prSet>
      <dgm:spPr/>
    </dgm:pt>
    <dgm:pt modelId="{A2A50928-CEC7-417B-9CC0-D3023DB27B76}" type="pres">
      <dgm:prSet presAssocID="{92A6CDF3-C868-4082-97FE-CBB81D0C24CC}" presName="sibTrans" presStyleLbl="sibTrans2D1" presStyleIdx="0" presStyleCnt="2"/>
      <dgm:spPr/>
    </dgm:pt>
    <dgm:pt modelId="{6317A1BB-10FD-4A91-9475-4E8FDBD52D11}" type="pres">
      <dgm:prSet presAssocID="{92A6CDF3-C868-4082-97FE-CBB81D0C24CC}" presName="connectorText" presStyleLbl="sibTrans2D1" presStyleIdx="0" presStyleCnt="2"/>
      <dgm:spPr/>
    </dgm:pt>
    <dgm:pt modelId="{713C9468-4631-41A8-8BBD-0C1EB7941757}" type="pres">
      <dgm:prSet presAssocID="{3C99FEC7-1552-49A6-A49F-B47A62CC9C15}" presName="node" presStyleLbl="node1" presStyleIdx="1" presStyleCnt="3">
        <dgm:presLayoutVars>
          <dgm:bulletEnabled val="1"/>
        </dgm:presLayoutVars>
      </dgm:prSet>
      <dgm:spPr/>
    </dgm:pt>
    <dgm:pt modelId="{8E14B318-2DB7-4AD9-B17A-8F4A0ADDBFDA}" type="pres">
      <dgm:prSet presAssocID="{6495A4CF-DEE3-4B82-9F37-9ECBF33614EE}" presName="sibTrans" presStyleLbl="sibTrans2D1" presStyleIdx="1" presStyleCnt="2"/>
      <dgm:spPr/>
    </dgm:pt>
    <dgm:pt modelId="{2BCB429A-E792-4B7F-A23F-30D785EED0FB}" type="pres">
      <dgm:prSet presAssocID="{6495A4CF-DEE3-4B82-9F37-9ECBF33614EE}" presName="connectorText" presStyleLbl="sibTrans2D1" presStyleIdx="1" presStyleCnt="2"/>
      <dgm:spPr/>
    </dgm:pt>
    <dgm:pt modelId="{B5111FA2-0DC8-4AB5-A992-7DD94B627AE4}" type="pres">
      <dgm:prSet presAssocID="{0FA6B887-6893-4753-B9DF-B65873FC7302}" presName="node" presStyleLbl="node1" presStyleIdx="2" presStyleCnt="3">
        <dgm:presLayoutVars>
          <dgm:bulletEnabled val="1"/>
        </dgm:presLayoutVars>
      </dgm:prSet>
      <dgm:spPr/>
    </dgm:pt>
  </dgm:ptLst>
  <dgm:cxnLst>
    <dgm:cxn modelId="{F8EB8921-0A7E-45AB-BB29-AA0EE8E4395E}" type="presOf" srcId="{3A05284A-37B8-400F-9461-412C922F21E4}" destId="{6B913D74-5031-4CFA-AA94-EFBAC65AF847}" srcOrd="0" destOrd="0" presId="urn:microsoft.com/office/officeart/2005/8/layout/process2"/>
    <dgm:cxn modelId="{8613932A-4B1C-4A10-AF4C-59D2DA58369B}" srcId="{3A05284A-37B8-400F-9461-412C922F21E4}" destId="{0FA6B887-6893-4753-B9DF-B65873FC7302}" srcOrd="2" destOrd="0" parTransId="{BB32241F-AC75-4EC5-822B-A590B6B363BE}" sibTransId="{477F00CA-493B-472A-A3E2-1AC21DA7BF02}"/>
    <dgm:cxn modelId="{5F005332-4D00-401A-93B9-2D1B994384D0}" type="presOf" srcId="{3C99FEC7-1552-49A6-A49F-B47A62CC9C15}" destId="{713C9468-4631-41A8-8BBD-0C1EB7941757}" srcOrd="0" destOrd="0" presId="urn:microsoft.com/office/officeart/2005/8/layout/process2"/>
    <dgm:cxn modelId="{6EAEFE7F-BB61-4885-9B7F-6F8CA1B335BF}" type="presOf" srcId="{6495A4CF-DEE3-4B82-9F37-9ECBF33614EE}" destId="{8E14B318-2DB7-4AD9-B17A-8F4A0ADDBFDA}" srcOrd="0" destOrd="0" presId="urn:microsoft.com/office/officeart/2005/8/layout/process2"/>
    <dgm:cxn modelId="{C671FE85-9CCB-4680-A2CA-75EA5DFDFEA5}" type="presOf" srcId="{2F630778-B7F7-461A-9366-88270EA7C2FD}" destId="{B076427C-5F9D-4F04-9FEC-7CF9003A4A6C}" srcOrd="0" destOrd="0" presId="urn:microsoft.com/office/officeart/2005/8/layout/process2"/>
    <dgm:cxn modelId="{5B14FF91-3487-44E2-853F-5BBDA21B183F}" type="presOf" srcId="{0FA6B887-6893-4753-B9DF-B65873FC7302}" destId="{B5111FA2-0DC8-4AB5-A992-7DD94B627AE4}" srcOrd="0" destOrd="0" presId="urn:microsoft.com/office/officeart/2005/8/layout/process2"/>
    <dgm:cxn modelId="{5E9BD7A8-BF95-4DBE-A7F9-53B096765FE7}" srcId="{3A05284A-37B8-400F-9461-412C922F21E4}" destId="{3C99FEC7-1552-49A6-A49F-B47A62CC9C15}" srcOrd="1" destOrd="0" parTransId="{2A4F0823-D49F-4B6D-9B9C-CA3385A42E69}" sibTransId="{6495A4CF-DEE3-4B82-9F37-9ECBF33614EE}"/>
    <dgm:cxn modelId="{82115FB1-5CCE-46B7-AD0F-71A9962A6279}" type="presOf" srcId="{6495A4CF-DEE3-4B82-9F37-9ECBF33614EE}" destId="{2BCB429A-E792-4B7F-A23F-30D785EED0FB}" srcOrd="1" destOrd="0" presId="urn:microsoft.com/office/officeart/2005/8/layout/process2"/>
    <dgm:cxn modelId="{A78B89B6-F4CF-4977-8078-AF1AB86CB976}" type="presOf" srcId="{92A6CDF3-C868-4082-97FE-CBB81D0C24CC}" destId="{A2A50928-CEC7-417B-9CC0-D3023DB27B76}" srcOrd="0" destOrd="0" presId="urn:microsoft.com/office/officeart/2005/8/layout/process2"/>
    <dgm:cxn modelId="{BF8AAAE0-2580-4C9F-A79F-CEC8DEAFCBF5}" srcId="{3A05284A-37B8-400F-9461-412C922F21E4}" destId="{2F630778-B7F7-461A-9366-88270EA7C2FD}" srcOrd="0" destOrd="0" parTransId="{8A8492B7-726C-478B-B803-69370CB27EF3}" sibTransId="{92A6CDF3-C868-4082-97FE-CBB81D0C24CC}"/>
    <dgm:cxn modelId="{0D539CF0-8532-4F10-BA1C-8124B29ED3D3}" type="presOf" srcId="{92A6CDF3-C868-4082-97FE-CBB81D0C24CC}" destId="{6317A1BB-10FD-4A91-9475-4E8FDBD52D11}" srcOrd="1" destOrd="0" presId="urn:microsoft.com/office/officeart/2005/8/layout/process2"/>
    <dgm:cxn modelId="{D8C8D32E-9FD0-4920-9A2A-716E4A771F65}" type="presParOf" srcId="{6B913D74-5031-4CFA-AA94-EFBAC65AF847}" destId="{B076427C-5F9D-4F04-9FEC-7CF9003A4A6C}" srcOrd="0" destOrd="0" presId="urn:microsoft.com/office/officeart/2005/8/layout/process2"/>
    <dgm:cxn modelId="{231ADFE1-0F0C-4CAD-9B33-EF006CB265B9}" type="presParOf" srcId="{6B913D74-5031-4CFA-AA94-EFBAC65AF847}" destId="{A2A50928-CEC7-417B-9CC0-D3023DB27B76}" srcOrd="1" destOrd="0" presId="urn:microsoft.com/office/officeart/2005/8/layout/process2"/>
    <dgm:cxn modelId="{91014C02-E62B-4726-A221-7C7DA457530D}" type="presParOf" srcId="{A2A50928-CEC7-417B-9CC0-D3023DB27B76}" destId="{6317A1BB-10FD-4A91-9475-4E8FDBD52D11}" srcOrd="0" destOrd="0" presId="urn:microsoft.com/office/officeart/2005/8/layout/process2"/>
    <dgm:cxn modelId="{DEC8990E-DA74-430A-8808-BBAC010C5F67}" type="presParOf" srcId="{6B913D74-5031-4CFA-AA94-EFBAC65AF847}" destId="{713C9468-4631-41A8-8BBD-0C1EB7941757}" srcOrd="2" destOrd="0" presId="urn:microsoft.com/office/officeart/2005/8/layout/process2"/>
    <dgm:cxn modelId="{862314AD-8FBD-4154-971D-FDB32816BD79}" type="presParOf" srcId="{6B913D74-5031-4CFA-AA94-EFBAC65AF847}" destId="{8E14B318-2DB7-4AD9-B17A-8F4A0ADDBFDA}" srcOrd="3" destOrd="0" presId="urn:microsoft.com/office/officeart/2005/8/layout/process2"/>
    <dgm:cxn modelId="{5DC8BBE5-C854-46A4-91C9-4270CCBB11DF}" type="presParOf" srcId="{8E14B318-2DB7-4AD9-B17A-8F4A0ADDBFDA}" destId="{2BCB429A-E792-4B7F-A23F-30D785EED0FB}" srcOrd="0" destOrd="0" presId="urn:microsoft.com/office/officeart/2005/8/layout/process2"/>
    <dgm:cxn modelId="{D5FBADF8-43B6-4AE0-9F29-EA1D23AA4119}" type="presParOf" srcId="{6B913D74-5031-4CFA-AA94-EFBAC65AF847}" destId="{B5111FA2-0DC8-4AB5-A992-7DD94B627AE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6427C-5F9D-4F04-9FEC-7CF9003A4A6C}">
      <dsp:nvSpPr>
        <dsp:cNvPr id="0" name=""/>
        <dsp:cNvSpPr/>
      </dsp:nvSpPr>
      <dsp:spPr>
        <a:xfrm>
          <a:off x="0" y="0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ALL 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will be able to identify transformations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3235"/>
        <a:ext cx="1497705" cy="1389694"/>
      </dsp:txXfrm>
    </dsp:sp>
    <dsp:sp modelId="{A2A50928-CEC7-417B-9CC0-D3023DB27B76}">
      <dsp:nvSpPr>
        <dsp:cNvPr id="0" name=""/>
        <dsp:cNvSpPr/>
      </dsp:nvSpPr>
      <dsp:spPr>
        <a:xfrm rot="5400000">
          <a:off x="515307" y="1513068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1568424"/>
        <a:ext cx="398563" cy="387493"/>
      </dsp:txXfrm>
    </dsp:sp>
    <dsp:sp modelId="{713C9468-4631-41A8-8BBD-0C1EB7941757}">
      <dsp:nvSpPr>
        <dsp:cNvPr id="0" name=""/>
        <dsp:cNvSpPr/>
      </dsp:nvSpPr>
      <dsp:spPr>
        <a:xfrm>
          <a:off x="0" y="2214246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MOST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sketch graphs after one or more transformation.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2257481"/>
        <a:ext cx="1497705" cy="1389694"/>
      </dsp:txXfrm>
    </dsp:sp>
    <dsp:sp modelId="{8E14B318-2DB7-4AD9-B17A-8F4A0ADDBFDA}">
      <dsp:nvSpPr>
        <dsp:cNvPr id="0" name=""/>
        <dsp:cNvSpPr/>
      </dsp:nvSpPr>
      <dsp:spPr>
        <a:xfrm rot="5400000">
          <a:off x="515307" y="3727314"/>
          <a:ext cx="553561" cy="6642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AR CENA" panose="02000000000000000000" pitchFamily="2" charset="0"/>
          </a:endParaRPr>
        </a:p>
      </dsp:txBody>
      <dsp:txXfrm rot="-5400000">
        <a:off x="592806" y="3782670"/>
        <a:ext cx="398563" cy="387493"/>
      </dsp:txXfrm>
    </dsp:sp>
    <dsp:sp modelId="{B5111FA2-0DC8-4AB5-A992-7DD94B627AE4}">
      <dsp:nvSpPr>
        <dsp:cNvPr id="0" name=""/>
        <dsp:cNvSpPr/>
      </dsp:nvSpPr>
      <dsp:spPr>
        <a:xfrm>
          <a:off x="0" y="4428492"/>
          <a:ext cx="1584175" cy="1476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  <a:cs typeface="Arial" panose="020B0604020202020204" pitchFamily="34" charset="0"/>
            </a:rPr>
            <a:t>SOME</a:t>
          </a:r>
          <a:r>
            <a:rPr lang="en-GB" sz="1600" b="0" kern="1200" dirty="0">
              <a:solidFill>
                <a:schemeClr val="tx1"/>
              </a:solidFill>
              <a:latin typeface="AR CENA" panose="02000000000000000000" pitchFamily="2" charset="0"/>
              <a:cs typeface="Arial" panose="020B0604020202020204" pitchFamily="34" charset="0"/>
            </a:rPr>
            <a:t> will be able to use transformations to find the equation of a graph.</a:t>
          </a:r>
          <a:endParaRPr lang="en-US" sz="1600" b="0" kern="1200" dirty="0">
            <a:latin typeface="AR CENA" panose="02000000000000000000" pitchFamily="2" charset="0"/>
          </a:endParaRPr>
        </a:p>
      </dsp:txBody>
      <dsp:txXfrm>
        <a:off x="43235" y="4471727"/>
        <a:ext cx="1497705" cy="1389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646E-8811-423A-9C42-2CBFADA00A96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60E59-1627-4404-ACC5-51C744AB0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35:13.6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31587 12436 7535 0,'0'0'672'16,"0"0"-544"-16,0 0-128 0,5-10 0 0,-5 10-176 0,6-6-64 15,0 0-16-15,-6 6 0 0,6-6 48 0,-6 6 0 16,0 0 0-16,0 0 0 0,8-6 656 0,-8 6 128 16,0 0 16-16,0 0 16 0,0 0-112 0,0 0-32 15,0 0 0-15,0 0 0 0,8-4 48 0,-8 4 0 16,0 0 0-16,0 0 0 0,10-6-208 0,-10 6-48 15,7-6 0-15,-7 6 0 0,8-7-32 0,-2 4-16 16,1-4 0-16,-7 7 0 0,0 0 48 0,8-6 0 16,0 3 0-16,-8 3 0 0,8-3 48 0,-8 3 16 15,10-4 0-15,-1 2 0 0,-9 2 112 0,10-4 16 0,-10 4 16 0,11-5 0 16,1-1-272-16,-3 2-64 0,2 1-128 0,-1-1 192 16,-1-1-48-16,0 1-16 0,3-2 0 0,-3-1 0 15,1 0-128-15,0-1 0 0,1 0 0 0,2 2 0 16,-2 0 0-16,1 0 0 0,1 0 0 0,0 0 0 15,2-3 0-15,0 1 0 0,1 3 0 0,1 1 0 16,0 1 0-16,1-3 160 0,-2 0-32 0,1 2-128 16,2-2 384-16,-1 0-16 0,0-3-16 0,1 2 0 15,1-3-352-15,-1 1 0 0,-2-1 0 0,0 0 0 16,1-2-144-16,-2 3 144 0,-3-1-160 0,1-2 160 16,1 0-272-16,-2 2 32 0,3-3 16 0,0 0 0 15,-3 4 224-15,0-5 0 0,3 2 144 0,-1-4-144 16,1-1 272-16,-1 3-32 0,3 2-16 0,-2-2 0 15,1-1-224-15,3 2 128 0,3 0-128 0,-1-1 0 0,-3 0 208 0,-2 2-48 16,2-4-16-16,-1 1 0 0,2 1 112 0,-1 2 32 16,-2-3 0-16,0 1 0 0,2 2 96 0,-4-2 0 15,-3 2 16-15,2-3 0 0,0 2-144 0,-1-4-16 16,-1-1-16-16,1-1 0 0,-1 0-224 0,0-2 144 16,1-2-144-16,0-3 128 0,-2 2-128 0,-1-2 0 15,3-3 0-15,0 2 0 0,1-1 0 0,-1-1 0 16,2 3 0-16,0-2 0 0,1-1 160 0,-1 1 0 15,1 2 0-15,-1-3 0 0,-3 1-160 0,2-3 0 16,1-1 144-16,-9 10-144 0,0-3 144 0,0-1-144 16,0-2 192-16,2-3-192 0,-1-1 192 0,3-3-192 15,1-3 192-15,13-34-192 0,-3 9 208 0,0 2-64 16,-1 2-16-16,-1 5 0 0,-3-1-128 0,-1 6 0 0,3 0 0 16,-4 5 0-16,1 4 0 0,0 2 0 0,1 0 0 0,-2 3 128 15,-2 3-128-15,-1 1 0 0,-1 0 0 0,-1 3 0 16,-6-2 304-16,1 3 16 0,1 1 16 0,-4-3 0 15,-3-1-592-15,-3 1-112 0,-5 6-16 0,-5-2-16 32,-7-1-3312-32,0-5-640 0,2-5-144 0</inkml:trace>
  <inkml:trace contextRef="#ctx0" brushRef="#br0" timeOffset="2019.43">16007 12331 8287 0,'0'0'736'0,"0"0"-592"0,-6 8-144 0,1 1 0 16,5-9 816-16,-5 12 128 0,0-5 16 0,5-7 16 0,-5 6-848 15,-4 0-128-15,9-6-128 0,-12 3 128 16,12-3-1040-16,-10 4-112 0,0-2 0 0,10-2-16 16,-9 0-528-16,1 1-96 0,8-1-32 0,0 0 0 0,-10 4 1456 0,0 1 368 31,10-5 0-31,-16 12 7936 0,3-4-5392 0,1-2-2032 15,2-4-512-15,10-2 0 0,0 0 448 0,0 0-16 16,-12 0 0-16,12 0 0 0,-11 4-176 0,1-2-16 16,10-2-16-16,0 0 0 0,-13 0 32 0,2-2 0 15,11 2 0-15,0 0 0 0,-11-2-48 0,11 2 0 16,-13-2 0-16,1 0 0 0,1-2-48 0,0 0-16 16,11 4 0-16,-11-2 0 0,1 2 256 0,-2-4 48 0,12 4 16 0,-15 0 0 15,15 0-192-15,-12 1-32 0,-1 2-16 0,2-1 0 16,0 0-224-16,-1 0 0 0,2 2-144 0,0-2 144 15,-1 2 0-15,0-4 0 0,-1 4 0 0,3 1 0 16,0-2 0-16,-3 0 0 0,-1 1 0 0,3-1 0 16,0 3 0-16,-1-3 0 0,-4 1 0 15,2-2 0-15,1-1 0 0,-2 4 0 0,2-1 0 0,-2 0 0 16,2-4 0-16,0 2 0 0,12-2 0 0,-14 4 0 16,0 5 0-16,0-6 128 0,-2 3-128 0,4 2 160 15,0 4-160-15,-3-2 160 0,-1 1-160 0,1 0 160 16,5 7-160-16,-2-7 0 0,-3 0-160 0,0 1 160 15,3 2-304-15,-2-2 48 0,0-2 0 0,2 3 0 16,1-1 256-16,-1 0 0 0,-3-2 0 0,0 2 0 16,3 1 0-16,-1-1 0 0,1 2-128 0,-2-2 128 15,1 2 0-15,-2-2 176 0,-1 3-32 0,1 1 0 16,0 0-16-16,0 0 0 0,-2-1 0 0,1 1 0 16,1 0-128-16,-2 3 0 0,2 3 0 0,0-2 0 0,3 1 0 0,-3-1 0 15,0-4-128-15,-2 2 128 0,-1 4 0 0,2-2 0 16,3-2-144-16,-2 1 144 0,-1 0 0 0,-2-1 0 15,0 0 0-15,1 0 0 0,2 1 0 0,-1 1 0 16,-3 1 0-16,2-2 0 0,0 2 0 0,-3 2 0 16,-1 3 0-16,0-2 0 0,1 0 0 0,-4 3 128 15,-3 1-128-15,1 2 0 0,5 4 0 0,-1-2 0 16,1 2 0-16,-1 1-160 0,0 0 160 0,-1-1 0 16,0-2 0-16,2-1-128 0,2 1 128 0,2 0 192 0,-3 1-32 15,2-2-16-15,2 1 112 0,-2 1 0 0,1 2 16 0,1 3 0 16,0 0-272-16,-2-3 0 0,-1 0-208 0,-1-1 80 15,1 2-48-15,-2-1 0 0,-2-1 0 16,-1 1 0-16,2-1 176 0,0 1-128 0,5 3 128 0,-2 1-128 16,0 0 128-16,-2-5 256 0,-2 3-64 0,3-3-16 15,5 1 80-15,2 0 32 0,0-3 0 0,4-1 0 16,-1-3-288-16,-1 2 128 0,-3 1-128 0,3 1 0 16,2 2 256-16,2 4-48 0,1 0-16 0,-1 0 0 15,0 3-192-15,-2-3 144 0,1-1-144 0,3 2 128 16,1-2 192-16,-2 1 16 0,1-2 16 0,0 1 0 15,-1-5 80-15,0 3 16 0,1 0 0 0,1-1 0 16,3-2-208-16,-3 0-48 0,1-1 0 0,1 0 0 16,-2-2-192-16,1-7-128 0,-1-4 128 0,3 0-208 15,2-1-1120-15,0-6-208 0,-1 0-64 0,0 0 0 16,0-2-2512-16,-4-3-512 0,-3 0-112 0,7-6 0 0,-4 7 3776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7:48.15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21196 10818 10015 0,'0'0'896'0,"0"0"-720"16,0 0-176-16,0 0 0 0,0 0 432 0,0 0 48 15,0 0 16-15,0 0 0 0,4-4 96 0,-5-2 32 16,1 6 0-16,0 0 0 0,0 0-304 0,0-6-48 16,0 6-16-16,0 0 0 0,-1-6-256 0,-4-1 160 15,5 7-160-15,0 0 128 0,0 0 256 0,-4-3 64 0,4 3 0 0,0 0 0 16,0 0-144-16,-7-7-32 0,7 7 0 0,0 0 0 16,0 0-64-16,-10 4-16 0,1 0 0 0,0 1 0 15,4 2 64-15,-1-1 16 0,-4 3 0 0,4 1 0 16,5 2-16-16,-2 1-16 0,0-2 0 0,2 1 0 15,2 3 96-15,0-3 32 0,-1-2 0 0,1 0 0 16,2 3-240-16,-3-13-128 0,2 7 160 0,-2-7-160 16,0 0 0-16,0 0 0 0,9 5-208 0,-2-5 64 15,3-6 144-15,-10 6-192 0,9 1 192 0,-2-2-192 16,3-4 192-16,-4 0 0 0,-6 5 0 0,8-11 0 16,2 5 144-16,-4 1 64 0,-6 5 16 0,3-9 0 15,4 0-64-15,-7 9-16 0,1-10 0 0,-1 10 0 16,0 0-144-16,2-9 0 0,-2-4 144 0,0 13-144 15,0 0 0-15,0-10 128 0,-5 4-128 0,5 6 0 0,0 0 128 0,0 0-128 16,0 0 160-16,0 0-160 0,-7-9 208 0,0 3-48 16,7 6-16-16,0 0 0 0,-9-1-16 0,0-3-128 15,9 4 192-15,0 0-64 0,-8 4 32 0,-1-3 0 16,9-1 0-16,-6 6 0 0,0 3-160 0,-2-3 0 16,8-6 0-16,-8 8 0 0,4 3 0 0,-1-5 0 15,5-6 0-15,-6 6 0 0,2 4 0 0,4-10 0 16,0 6 0-16,0 2 0 0,0-8 0 0,0 0 0 15,0 10-160-15,4 1 160 0,-2-1 0 0,-2-10 0 16,5 7 0-16,1-2 0 0,-6-5 0 0,11 6 0 16,-2 0 0-16,1-2 0 0,0-8 0 0,-10 4 0 15,11 2 0-15,-1-4 0 0,1-6 0 0,-2 1 0 0,-2 5 0 16,3-3 0-16,0-4 0 0,-2 1 0 0,-1 0 0 0,0 2 0 16,2-4 0-16,-6 2 0 0,1-2 0 15,0 0 0-15,2 1 176 0,-6 9-32 16,-1-12 0-16,1 12 0 0,0 0-144 0,0-10 0 0,0 10 144 15,0 0-144-15,-3-10 0 0,-2 1 128 0,-3 3-128 0,8 6 0 16,-6-6 0-16,1 2 0 0,5 4 0 0,0 0 0 16,-9-3 0-16,-1-1 0 0,10 4 160 0,-10-3-160 15,3 3 128-15,-2 0-128 0,9 0 0 0,0 0 0 16,0 0 192-16,-11 3-64 0,1 1-128 0,10-4 192 16,0 0-192-16,-7 6 0 0,7-6 0 0,-8 6 0 15,3-2 0-15,0-2 0 0,5-2 0 0,0 0 0 16,-5 6 0-16,0-2 0 0,4 3 0 0,0 0 0 15,1-7 0-15,0 0-192 0,-1 11 48 0,2-1 0 16,-1-10 144-16,0 0 0 0,9 12 0 0,-2-5-128 0,2 0 128 16,-9-7 0-16,7 8-144 0,2-4 144 15,-9-4 0-15,13 0-144 0,1 2 144 0,0-4 0 0,-3-1 0 16,-3 0 0-16,0-3 128 0,0-1-128 0,5 4 0 0,-3-1 0 16,-2-1-128-16,-3 1 128 0,-5 4 0 0,0 0 0 15,8-8 0-15,-5 3 144 0,-3 5-144 0,0 0 160 16,0 0-160-16,0 0 160 0,0 0 0 0,-3-5 0 15,3 5 0-15,0 0 0 0,-10-4-16 0,0 0 0 16,10 4 0-16,-12 2 0 0,12-2-144 0,-12 5 0 16,1-2 0-16,1 3 0 0,3-2 0 0,0 2-224 15,-1 1 48-15,2 1 16 16,0 0-544-16,-2 0-96 0,1 0-32 0,7-8 0 16,-12 2-4288-16,-2-6-880 0,0-2-160 0,1-2-48 0,2-2 4976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7:52.18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28638 9899 7647 0,'2'11'688'0,"-2"-11"-560"0,0 0-128 0,0 0 0 16,0 0 576-16,0 0 96 0,0 0 16 0,0 0 0 15,0 0-96-15,-8 7-16 0,0 2 0 0,1-1 0 16,7-8-368-16,-4 11-80 0,-1 5 0 0,2-4-128 16,4 2 432-16,-1-14-32 0,-5 9 0 0,3 1 0 15,4 3-32-15,0-4-16 0,-2-9 0 0,3 8 0 16,-3-8-352-16,0 0 0 0,0 0 0 0,10 4 128 15,1 0 0-15,-1-2 0 0,-1-7 0 0,0 4 0 16,0 1 48-16,1-6 16 0,-1-6 0 0,0-2 0 16,1 2-192-16,-3-3 192 0,-1 7-192 0,0-6 192 15,0-3-16-15,-2 5 0 0,-4 12 0 0,3-10 0 16,-1 4-176-16,-3 0-192 0,1 6 32 0,0 0 16 16,-4-10 144-16,4 10 144 0,0 0-16 0,-8-6-128 15,0 2 464-15,1-1-16 0,7 5 0 0,-11 3 0 0,1 3-160 16,-1-6-32-16,-1 2-16 0,4 0 0 0,-2 0-96 0,-1-1-16 15,-2 4 0-15,2 3 0 0,4 3 80 0,-2-1 16 16,-2-4 0-16,1 0 0 0,10-6-224 0,-11 10 0 16,-1 2 0-16,2 4 0 0,2 0-208 0,2-3 16 15,1-3 0-15,-1 2 0 0,-1 0 192 0,2 1 0 16,2-7 0-16,2 7 0 0,1 6 0 0,1-7 0 16,-1-12 0-16,4 7 0 0,-4-7 0 0,0 0 0 15,5 11 0-15,2 0 0 0,4-4 0 0,1-1 240 16,-1 1-48-16,0-5-16 0,1 2-32 0,-1-4 0 15,-1-3 0-15,0 3 0 0,0 5-144 0,-1-7 0 0,1-4 144 16,-2 2-144-16,2-1 128 0,-5 0-128 0,-5 5 160 16,5-9-160-16,1 3 0 0,-1-1 0 0,-1-6 0 15,-4 13 0-15,6-11 0 0,-2 0 0 0,-4-4 0 0,1 2 0 16,1 0 0-16,0 1-192 0,-2 12 192 0,1-16-160 16,0 1 160-16,-2-1 144 0,-2 0-16 0,1 4-128 15,2 12 384-15,-4-13-48 0,-1 0 0 0,0 0 0 16,2 3-336-16,-2 4 0 0,5 6-160 0,0 0 160 15,-9-5 0-15,0 2 144 0,-2 1 16 0,11 2 0 16,0 0 16-16,-11 2 0 0,0 0 0 0,2 2 0 16,9-4-48-16,-6 8 0 0,-1-1 0 0,1 0 0 15,3 8-128-15,1-8 0 0,2-7 144 0,-5 13-144 16,0 5 0-16,0-2 0 0,1-6 0 0,0 2 0 16,3 1-960-16,1-13-128 0,-4 10 0 0,1-2-16 15,3-8-3504-15,0 0-704 0,0 0-144 0,0 0-32 16,0 0 4400-16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7:56.23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26164 10820 8575 0,'0'0'768'0,"0"0"-624"16,0 0-144-16,0 0 0 0,0 0 320 0,0 0 16 15,0 0 16-15,0 0 0 0,-5 0-96 0,0-2-32 16,5 2 0-16,0 0 0 0,0 0 80 0,-5-6 16 16,5 6 0-16,0 0 0 0,0 0-80 0,-4-4-16 0,4 4 0 0,0 0 0 15,-2-9 352-15,-1 3 64 16,3 6 0-16,0 0 16 0,0 0-80 0,0 0 0 0,-2-7-16 0,2 7 0 15,1-3-560-15,-2-1 0 0,1 4 0 0,0 0 0 16,-5 0 864-16,-3 0 64 0,8 0 16 0,0 0 0 16,-5 4-512-16,-1 0-112 0,0 2 0 0,1 3-16 15,3 1-144-15,-2-2-32 0,-2 3 0 0,2 1 0 16,3-3 176-16,-2 4 16 0,1-3 16 0,0 2 0 16,4 0-208-16,-1-2-128 0,-1 0 160 0,1 0-160 15,-1-10 0-15,0 0 0 0,4 4 0 0,3-3 0 31,3-3-416-31,-2-5-32 0,-8 7 0 0,8-10 0 0,3 1 240 0,-1-4 32 0,-2 2 16 0,-1 1 0 16,3 4 160-16,-4-1-160 0,-1-3 160 0,1-1-160 16,1 3 288-16,-7 8 48 0,0 0 16 0,4-6 0 15,-1-3 128-15,-3 3 16 0,0 6 16 0,0 0 0 16,-3-1-96-16,0-2 0 0,3 3-16 0,0 0 0 0,-6 0 16 0,-1 0 0 16,7 0 0-16,0 0 0 0,-8-3-80 0,-1 0-16 15,9 3 0-15,0 0 0 0,-7 3-160 0,-2-2-192 16,9-1 32-16,0 0 16 0,-11 5 144 0,2-5 192 15,9 0-32-15,-8 6-16 0,8-6-144 0,-7 4 0 16,1 2 144-16,0 0-144 0,6-6 0 0,0 0 0 16,-5 8 0-16,1-3 0 0,4-5 0 0,0 0 144 15,0 0-144-15,-3 3 160 0,3-3-16 0,0 0 0 16,0 0 0-16,0 0 0 0,0 0-144 0,0 0 0 16,-3 8 0-16,1-3 0 0,2-5 240 0,0 0-48 0,0 0 0 0,0 0 0 15,0 0 64-15,0 0 16 16,1 6 0-16,0-2 0 0,-1-4-96 0,0 0-32 0,0 0 0 15,0 0 0-15,0 0-144 0,0 0-176 16,-4 8 48-16,4-8 0 16,-8 0-1584-16,-6-8-304 0,1-9-64 0,0-1-16 15,5-4-2672-15,-12-4-544 0,-11-5-96 0,3 5-32 0,5 4 4352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7:59.37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26128 12461 6495 0,'0'0'576'0,"0"0"-448"0,0 0-128 0,0 0 0 15,0 0 192-15,0 0 0 0,0 0 16 0,0 0 0 16,0 0 48-16,0 0 0 0,-4 6 0 0,4-6 0 15,0 0 128-15,0 0 48 0,0 0 0 0,-1 10 0 16,1-10-288-16,0 0-144 0,0 0 160 0,0 0-160 16,0 0-192-16,0 0-144 0,0 0-32 0,0 0 0 15,1 7-304-15,-1-7-64 0,0 0-16 0,0 0 0 16,0 0 512-16,0 0 112 0,0 0 128 0,0 0-208 16,0 9 416-16,0-6 96 0,0-3 16 0,0 0 0 15,0 0 80-15,0 0 32 0,0 0 0 0,5-9 0 16,-1 3-432-16,-2 0 0 0,-2 6 0 0,0 0 0 0,0 0 0 0,0 0-192 15,0 0 0-15,0 0 16 0,-4-7 176 0,1 1 144 16,3 6-16-16,0 0-128 0,0 0 544 0,0 0 0 16,0 0 0-16,0 0 0 0,-8 3 48 0,1-1 16 15,7-2 0-15,0 0 0 0,0 0-192 0,-10 4-32 16,10-4-16-16,0 0 0 0,-10 6 48 0,3-2 16 16,7-4 0-16,0 0 0 0,-8 8-304 0,8-8-128 15,-7 7 0-15,1-1 128 0,2 1-128 0,4-7 0 16,0 0 0-16,-6 9 0 0,1 1 0 0,1-3 0 15,0 2 0-15,2-3 0 0,2-6 320 0,1 10 64 0,-1-2 32 0,1 2 0 16,-1-10-64-16,0 0-16 16,2 8 0-16,-1-2 0 0,3 0-464 0,-4-6-112 15,0 0-16-15,0 0 0 0,8 5 256 0,-8-5 192 16,6 4-48-16,2-4 0 0,-8 0-144 0,0 0 0 0,7-6 0 0,1 2 0 16,2-1-192-16,-10 5 48 0,8-7 0 0,0-3 0 15,-5 1 144-15,-1-5 0 0,-1 3 0 0,0 1 0 31,-1 10-624-31,3-12-32 0,-1-4-16 0,-1 2 0 16,2 2 80-16,-7 2 16 0,-1-2 0 0,0 2 0 0,1 4 256 0,1-3 48 0,3 9 16 0,0 0 0 16,-9-10 384-16,0 4 64 0,-2 2 32 0,11 4 0 15,0 0 464-15,-12 0 80 0,-3 0 32 0,15 0 0 16,-9 4-480-16,0 0-80 0,-5-1-32 0,4 6 0 16,6 0-208-16,-1-2 0 0,-2 2 0 0,1 3 0 15,3 2-224-15,0-2 16 0,0-2 0 0,2 2 0 16,-3 3-80-16,2-1-16 0,0-2 0 0,5 0 0 15,1 5 80-15,1-5 16 0,0 2 0 0,2-2 0 0,2-3 16 0,-9-9 16 16,11 6 0-16,1 0 0 0,-12-6 176 0,17 4 0 16,-2-1 0-16,1-3-128 0,0 0 128 0,-2-6 0 15,-2-1 128-15,3-2-128 0,0 3 192 0,-1-4-48 16,-1 0 0-16,0-2 0 0,-1-3 80 0,0-2 16 16,1-2 0-16,-5-3 0 0,1 3 16 0,-3 1 0 15,3 2 0-15,-3 1 0 0,-1-1-256 0,-4 2 0 16,-1-1 0-16,-1 2 0 0,1 3 176 0,-3-3-176 15,3 13 192-15,-6-9-192 0,1 0 480 0,-1-1-16 16,6 10 0-16,-11-6 0 0,2 6-160 0,1-4-48 16,8 4 0-16,-13 0 0 0,3 4 16 0,-2-2 0 15,1 3 0-15,1 1 0 0,10-6-80 0,-10 12-32 16,-2-3 0-16,2 1 0 0,5 0 32 0,-2 0 0 0,-2-1 0 16,3-1 0-16,1 2 32 0,0 0 16 0,0 3 0 15,4 3 0-15,1 2 16 0,-2-2 0 0,-1 0 0 0,4 0 0 16,1 5 80-16,0-1 32 0,-2-5 0 0,3 2 0 15,2 2-144-15,0-4-32 0,-2-4 0 0,2 0 0 32,3-1-592-32,-8-10-128 0,5 10-32 0,1-7 0 15,4 2-2816-15,-10-5-560 0,0 0-112 0,5-8-32 16,3 2 1808-16,-5-4 352 0,-3-3 80 0,2 0 16 0,1 2 1456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8:01.22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23640 13245 10239 0,'0'0'912'0,"0"0"-720"0,0 0-192 0,0 0 0 15,0 0 144-15,0 0 0 0,0 0 0 0,0 0 0 16,-1 3 48-16,-3 0 0 0,4-3 0 0,0 0 0 15,-3 0 144-15,-1-3 48 0,4 3 0 0,0 0 0 16,-4 3 128-16,1-6 16 0,3 3 16 0,0 0 0 16,-3 0-352-16,-3-2-64 0,6 2 0 0,-10 0-128 0,5 0 400 0,0 0-16 15,5 0-16-15,0 0 0 16,0 0-48-16,0 0-16 0,0 0 0 0,0 0 0 0,0 0 16 0,0 0 16 16,-7 6 0-16,7-6 0 0,-3 9-128 0,-2 1-16 15,-3-2-16-15,3 2 0 0,7 3 80 0,-3-3 0 16,-4 2 16-16,3 4 0 0,2 3 112 0,-2 0 32 15,-1 1 0-15,1 1 0 0,4 1 32 0,-1-3 0 16,-1-6 0-16,4 0 0 0,2-1-448 0,0-6 0 16,-6-6 0-16,0 0 0 0,0 0 0 0,0 0 0 15,11-6-192-15,-1-6 192 0,2-2-272 0,-4 2 64 16,-8 12 16-16,3-10 0 0,0 4 384 0,-3 6 96 16,0 0 16-16,0 0 0 0,0 0 192 0,0 0 32 0,0 0 16 0,0 0 0 15,0 0 32-15,0-11 16 0,0 11 0 16,0 0 0-16,-3-5-432 0,3 5-160 0,0 0 0 0,0 0 144 31,0 0-720-31,0 0-128 0,0 0-48 0,-28-72-4496 16,6-11-896-16,17 26-176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8:03.30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26139 10862 8063 0,'0'0'704'0,"0"0"-560"16,0 0-144-16,0 0 0 0,0 0 144 0,0 0 0 16,0 0 0-16,0 0 0 0,0 0-144 0,0 0 0 15,0 0 0-15,0 0 0 0,0 0 144 0,0 0 0 0,0 0 0 0,0 0 0 16,0 0 144-16,0 0 32 0,0 0 0 0,0 0 0 15,0 0-32-15,0 0 0 0,0 0 0 0,0 0 0 16,0 0 32-16,0 0 16 0,1 9 0 0,-1-9 0 16,0 0-32-16,0 0-16 0,0 0 0 0,0 10 0 15,0-10-144-15,0 0-16 0,0 0-128 0,0 0 192 16,0 0-192-16,0 0 0 0,0 0 0 0,0 10 0 16,0-10 0-16,0 0 0 0,0 8 0 0,0-8 0 15,0 0 272-15,0 0 16 0,0 0 0 0,0 0 0 16,0 0-288-16,0 0 0 0,-2 16 128 0,0-3-128 15,2-13 0-15,0 0 160 0,-2 13-160 0,-1 2 128 16,2-1-128-16,-3-4 0 0,4-10 0 0,-4 11 0 16,1 0 256-16,-1 0 80 0,-1-3 16 0,2 1 0 15,-1 6-64-15,0-5-16 0,-1-1 0 0,4 2 0 16,4 1-144-16,-3-12-128 0,-5 13 144 0,1-1-144 0,1 4 0 16,1-3 0-16,-3-1 0 0,1 0 0 0,4 2 0 15,-2 1-256-15,-3-3 16 0,0-1 16 0,1 4 352 0,-1-3 80 16,-2 1 16-16,2-1 0 0,5 2-224 0,-4-2 0 15,-2 2 0-15,1 0 0 0,3 3 176 0,-3-3-176 16,-1 4 192-16,-2-2-192 0,3 2 0 0,0 1 0 16,3-1 0-16,-4 1-192 0,-4 7 192 0,0-6 240 15,-1-2-48-15,1 3-16 0,1-1 80 0,-2-1 0 16,1 0 16-16,1 0 0 0,0-1-96 0,-1-4-32 16,0 1 0-16,4-2 0 0,-2 2-144 0,1-1 0 15,-3-2 0-15,0 3 0 0,3-1 0 0,-2 1 0 16,0-2 0-16,-1 6 0 0,0-3 0 0,-1 2 0 0,-1-2 0 0,2 3 0 15,-1-1 0-15,-1 2 128 0,-1 0-128 16,0 1 128-16,-1 1-128 0,0-3 0 0,2-3 0 0,0 2 0 16,2 0 0-16,-3 0 0 0,-3-3 128 15,0 1-128-15,1 0 0 0,-1 0 0 0,-1-1 0 0,2 1 0 16,4 0 0-16,-5-3 0 0,-2-1 0 0,1 2 0 16,6 2 0-16,-2-1 0 0,-3 1 0 0,-2-3 0 15,4 3 0-15,-4 2 0 0,1-2 0 0,1 1 0 16,2 4 0-16,-1-2 0 0,-1 0 0 0,3 2 128 15,0 8 16-15,0-7 0 0,-3-5 0 0,1 2 0 16,2 2-144-16,0-5 0 0,-1-4 0 0,2 2 0 16,0 1 0-16,-1-2 0 0,0-3 0 0,0 1 0 15,5 1 0-15,-6-1 0 0,-1-1 0 0,3 2 0 16,3-1 0-16,0 1 0 0,0 1 0 0,-1-1 128 16,0-3-128-16,-3 1 0 0,1 0 0 0,1 0 0 0,2-1 0 0,2 0 0 15,-2 1 0-15,1-1 0 0,-1 0 0 0,2-2 0 16,-1 1 0-16,1 0 0 0,-4-2 0 0,1 0 0 15,2 0 0-15,1 2 0 0,2 0 0 0,-3-1-256 16,-1 1 64-16,0 2 16 0,2 0 176 0,-3-1 0 16,-1-4 0-16,-1 3 0 0,5 1 0 0,-2-2 256 15,1 3-64-15,-2 1-16 0,0 3-176 0,-1-4 0 16,-2 1 0-16,3-1 0 0,2-4 0 0,-2 0 0 16,-2 0 0-16,0 2 0 0,4 0-176 0,-3-1-64 15,-3-4-16-15,2 4 0 16,2 2-128-16,-3 0-48 0,0 1 0 0,-1-4 0 0,3-2 432 0,-2 2 176 15,-4 0-16-15,4 4 0 0,2-4-160 0,-3 3 0 0,1-4 144 16,0 0-144-16,0 1 208 0,-1-2-16 0,3 2-16 0,-1 0 0 16,-2 0-176-16,2-2 0 0,-1 0 0 0,1 1 0 15,-3-2 0-15,1 1 192 0,1 2-192 0,-1-3 192 16,2 0 0-16,-2 0 0 0,2-3 0 0,-3 1 0 16,1 4 64-16,-3-4 32 0,1-1 0 0,1 3 0 15,0-1 80-15,-1-1 16 0,-1-1 0 0,2 3 0 16,2-2-384-16,-2 2 128 0,-3-1-128 0,2-2 0 15,3 4 256-15,-6-4 0 0,1 0-16 0,0 2 0 16,4 2-240-16,-5-4 0 0,2 0 0 0,-2-2 0 16,3 4 160-16,-2-4-16 0,-5 0 0 0,2 0 0 15,1-1-144-15,-1 2 0 0,-1 1 144 0,0-2-144 16,1-8-336-16,-4 1-144 0,-1-1-32 16,-1 0 0-16,-3-6-4608 0,-4-2-912 15,-7-1-192-15,-5 3-48 0,-2 0 5024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8:04.77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21106 10815 8463 0,'0'0'752'0,"-1"5"-608"0,1-5-144 0,0 0 0 16,0 0 384-16,0 0 32 0,-8 4 16 0,8-4 0 15,0 0-304-15,-7 6-128 0,-4 0 128 0,11-6-128 16,0 0 0-16,0 0 0 0,-9 8 0 0,3-2 0 16,2 0 0-16,-3-3 0 0,-4 3 0 0,6 0 0 0,6 4 256 15,-1-10 160-15,-6 6 32 0,6-6 16 0,0 0 160 0,-5 10 16 16,-2 2 16-16,3-2 0 0,4-10-256 0,0 0-48 15,-4 13-16-15,4 3 0 0,1 2-96 0,-3-8-32 16,2-10 0-16,-5 10 0 0,7 5-48 0,-3-5-16 16,1-10 0-16,-1 12 0 0,6 2-144 0,-5-3-192 15,-5-4 32-15,5 3 16 0,7 2 144 0,-2 1 128 16,-3-3-128-16,1 2 176 0,-3-12-16 0,5 15 0 16,-2-1 0-16,0-2 0 0,-3-12 0 0,0 0 0 15,8 22 0-15,1-3 0 0,-2-1-160 0,-2-4 0 16,-1 1 0-16,-1 1 128 0,2 0-128 0,-2-4 0 15,2 4 144-15,0-3-144 0,2-1 0 0,-1 2 0 16,0-2 0-16,2 2 0 0,-2 2 0 0,1-4 0 16,1 3 0-16,0 3 0 0,5 2 0 0,-3-4 0 0,-4-1 0 15,1 5 0-15,-1 2 0 0,1-1 0 0,-2-1 0 0,1 2 0 16,4 3 0-16,-2 0-128 0,-1-2 128 0,1 2 0 16,3 0 0-16,-2-2-128 0,-2-1 128 0,5 2 0 15,0-1 0-15,-1 2 0 0,0-3 0 0,3 3 0 16,1-3-176-16,-4 0 176 0,-1-3-208 0,3 1 80 15,3 5 128-15,-2-3 144 0,-3-4-16 0,4 2-128 16,5 2 0-16,-4-1 0 0,-6-3-160 0,4 3 160 16,7 1 0-16,-5-2 0 0,-1-2 0 0,0 5 0 15,1 1 0-15,-2 0 0 0,-4-1 144 0,2 3-16 16,5-1-128-16,-3 3 0 0,-2-2 0 0,3 3 0 16,1 2 0-16,-2-3 0 0,-2-4 0 0,2-2 0 15,2-1 0-15,0-3 0 0,-2-2 0 0,3 3 0 16,1 1 0-16,0-2 0 0,0-4 0 0,1 1 0 0,-1-3 0 15,-2 2 0-15,-1 1 0 0,4-2 128 16,1 2-128-16,-3-1 0 0,-2 2 0 0,2 0 0 0,5 0 0 16,-4-1-208-16,-1 1 48 0,1-4 16 0,3 4 320 0,-2-3 64 15,0-1 16-15,-1 0 0 0,4 1-416 0,-1-3-80 16,-2 2-16-16,1-2 0 0,2-3 256 0,-2 4 128 16,-1-3 0-16,1 2-128 0,4-2 192 0,-3 1-64 15,1-2 0-15,1 0-128 0,-2-1 384 0,-2 0-48 16,2-2 0-16,1 4 0 0,1 0-336 0,-4 0 0 15,2 2 0-15,2 0 0 0,-1 0 0 0,-1 1 0 16,-1 2 0-16,1 0 0 0,0 2-128 0,-3-4 128 16,1 0-128-16,-1 3 128 0,2 1 0 0,2-4 0 0,2 0 0 15,1-1 0-15,-2 0 0 0,-1 0 0 0,1-2 0 0,1-2 0 16,6 1 0-16,-2-1 0 0,-4 0 192 0,2 0-64 16,2-2-128-16,-1 0 0 0,-3 2 0 0,-2 2 0 15,-1-1 0-15,1 0 0 0,-2 3 0 0,4 1 0 16,2-4 0-16,-2 3 0 0,2 1 0 0,3 3-128 15,2-2 128-15,2 2-192 0,7 1 192 0,3-2-192 16,5 2 192-16,-2-2 0 0,-2-3 0 0,0-3 0 16,1-5 0-16,1-2-160 0,2-1 160 0,1-7-160 31,1-5-400-31,-3-5-80 0,0-5 0 0,-2-3-16 0,-8-5-2848 0,-5 2-560 16,-4-2-112-16,-2 2-32 0,-2 1 3376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8:05.42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23697 13359 10127 0,'10'3'896'0,"0"0"-704"15,-1 2-192-15,2 0 0 0,-1-4 144 0,1-1 0 16,0 2 0-16,3-2 0 0,3 3-144 0,-1-3-144 16,1 1 144-16,1-1-208 0,1-1 432 0,1 1 96 0,2 1 0 0,1 1 16 15,-1-2 384-15,0 0 80 0,0 0 16 0,2-3 0 16,-2 0-528-16,3-7-96 0,0-2-32 0,-1-7 0 31,-1-4-3296-31,-1-8-672 0,-1-6-128 0,1-5-32 0,0-5 3184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8:09.16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20657 9349 10655 0,'5'-10'944'0,"-2"-2"-752"16,-1-2-192-16,3 2 0 0,3 2 1024 0,-6-2 160 15,-1-1 32-15,1 3 16 0,-2 4-592 0,-4-3-128 16,0 0-32-16,0 1 0 0,2 0-480 0,-3 1 0 16,-1-3 0-16,-2 4-160 0,2 0-160 0,-1 0-48 0,-2 2 0 0,9 4 0 15,-7-5 368-15,-3 2 0 0,0 3-144 0,10 0 144 16,-7 8 144-16,-5-2 96 0,-1-4 16 0,4 4 0 15,4 9-128-15,-2-5-128 0,-3-2 176 0,1 2-176 16,1 2 0-16,-1-2 0 0,0 6 0 0,2 0-144 16,0-1-48-16,-2 1-16 0,-1 2 0 0,5 0 0 15,4 1 208-15,-7 2 0 0,-4 5 0 0,7-2-144 16,6 5 144-16,-3-3-128 0,-7-8 128 0,4 5-128 16,4 3-64-16,0-5 0 0,1-2 0 0,2 4 0 15,3 1 192-15,-2-1-208 0,0-5 80 0,4 0 128 16,4 3-256-16,-3-3 64 0,-3-2 0 0,4 0 16 15,6-2 304-15,0-3 48 0,-4-1 16 0,1-6 0 16,2-4-192-16,-14 0 0 0,14-3 0 0,0 2 128 16,0-4 96-16,-4-5 16 0,-1-4 0 0,3 2 0 15,2 0-240-15,0-4 0 0,-5-5 0 0,2 1 0 16,0 1 0-16,-1-1 0 0,-2-1 0 0,1 2 0 16,0 0 0-16,-4-1 0 0,1-1 0 0,-1 4 0 0,1 0 0 0,-3-1 0 15,0-4 0-15,0 4 0 0,0-5 448 0,0 7-16 16,-2 4 0-16,4 2 0 0,1-1 48 0,-2 1 16 15,-4 10 0-15,5-7 0 0,4 0-144 16,-9 7-32-16,9-2 0 0,-2 2 0 0,-7 0-320 0,0 0-192 16,12 15 32-16,-2-2 0 0,0 3-32 0,-2 5 0 15,5 5 0-15,-2 3 0 0,4 2 192 0,-5 1-160 16,-3-4 160-16,3-3-160 16,1-3-1568-16,-11-22-320 0,6 14-64 0,-1-10-16 15,-5-4-432-15,5-14-64 0,-6-12-32 0,3 1 0 0,8 3 2128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8:09.567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20929 8791 12207 0,'0'0'1088'0,"0"0"-880"0,13 7-208 0,0 0 0 0,5 3 0 0,-18-10 128 16,16 17-128-16,1 3 0 0,2-1 0 0,-2 3-256 15,1 4 16-15,1 5 16 0,1 1 0 0,0-1 0 16,-3 1 0-16,1 3 0 0,5 0 224 0,-7 5 0 16,-4-2 0-16,2 3 0 0,-1 1 416 0,-2 1 128 15,-3 4 32-15,-5 4 0 0,-5 6 192 0,-3-3 64 16,-1-3 0-16,-4 0 0 0,-2-1-208 0,-7 1-48 16,-2 5 0-16,-4 1 0 0,-3 3-576 0,-5-3 0 15,-7-6 0-15,0-3-128 16,3-4-3664-16,-2-10-736 0,-1-12-144 0,-1-6-16 0,3-2 3744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0:13.0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24617 5006 8287 0,'0'0'736'0,"0"0"-592"15,0 0-144-15,0 0 0 0,0 0 624 0,9-4 80 0,-2 2 32 0,2-2 0 16,-1-2-176-16,0 0-48 0,-8 6 0 0,10-10 0 16,0 0-48-16,-5-1-16 0,-1 3 0 0,-4 8 0 15,8-6-160-15,-3-4-32 0,-5 10-16 0,0 0 0 16,2-9 80-16,-2 0 32 0,0 9 0 0,0 0 0 15,-1-9-208-15,0 2-144 0,1 7 192 0,0 0-192 16,-4-10 128-16,0-2-128 0,4 12 0 0,0 0 0 16,0 0 624-16,-8-9 16 0,8 9 0 0,-10-13 0 15,1 3-368-15,-1 4-64 0,-1 0-16 0,1 2 0 16,0 1-192-16,-1 0 0 0,-2-1 0 0,-1 2 0 16,-1 4 0-16,-1-4 0 0,-1-1 0 0,0 6 0 15,-2-3 0-15,2-3 0 0,1 2 0 0,-3 1 0 16,1 4 0-16,-2 0 144 0,-1-4-16 0,0 2 0 15,-1 1 48-15,1 0 0 0,0 0 0 0,1-2 0 16,1 1-32-16,-1 2 0 0,3-6 0 0,0 4 0 16,-1 4-144-16,2-2 0 0,0-1-192 0,0 0 192 15,0 3 0-15,-1-2 0 0,0 1 0 0,-2 2 0 16,2 5-144-16,-6-2 144 0,0-4 0 0,1 6 0 0,4 4 0 0,-1-4-128 16,-1-2 128-16,0 3 0 0,0 0 0 0,3-4 0 15,3 1 0-15,1 2 0 0,-1 6-176 0,1-7 32 16,-1-5 0-16,3 4 0 0,0 6 144 0,0-4 0 15,0 1 0-15,-1 3 0 0,2 3 0 0,-1 0 0 16,-1-4 128-16,1 2-128 0,0 4 0 0,-2-2 0 16,0 3-192-16,0-6 64 0,2 0 128 0,0 3-160 15,-1 0 160-15,2 0-160 0,3-3 160 0,-1-2 0 16,-1 3 0-16,4-3 0 0,5 0 0 0,-2 2 0 0,-3 7 0 16,1 1-128-16,2-1 128 0,-2-7 0 0,0-6 0 0,3-2 0 15,1-8 0-15,0 0 0 0,1 36 0 0,3-7 0 16,4-11 0-16,-5 4 0 0,-1 3 0 0,0 1 0 15,4 2-144-15,0-5 0 0,1-5 0 0,0 2 0 16,4 7 144-16,-1-7 0 0,0-8 0 0,1 4 0 16,3 1 0-16,-1-3 0 0,0 2 0 0,0-3 0 15,2-1 160-15,0 6-32 0,0 9-128 0,0 1 192 16,1 7-32-16,-2-13-16 0,2-12 0 0,2 8 0 16,2 8-144-16,-2-7 0 0,1-7 0 0,3-1 0 15,3 7 0-15,-1-2 0 0,0-4 0 0,3 6 0 16,3 4 0-16,-1-5 0 0,0-10 0 0,-1 8 0 15,2 8 0-15,-3-7 0 0,0-10 0 0,-1 6 0 16,1 10 128-16,1-8 64 0,0-9 0 0,1 2 0 16,-1 8 48-16,0-5 16 0,1-9 0 0,2 2 0 0,2-1-32 15,-1 0 0-15,2-4 0 0,-2 0 0 16,0-8-32-16,-1 4 0 0,-2 6 0 0,1-4 0 0,1-5-192 16,0 0 0-16,0 2 0 0,0 1 0 15,0 0 320-15,0-4-16 0,1-2-16 0,2-2 0 0,5-1-144 0,-5 2-16 16,-3 4-128-16,0-1 192 0,0 0-192 0,-3-5 128 15,-3-3-128-15,-1-2 0 0,-1 2 0 0,-2-2 0 16,0-2 0-16,0-3 0 0,1-4 0 0,3 3 0 16,1 5 0-16,1-5 0 0,-3-8 304 0,-4 5-48 15,-3 7 0-15,1 0 0 0,5-3-48 0,-7 3-16 16,-4 0 0-16,-3-1 0 0,-1-1 0 0,-3-1 0 0,-2 1 0 16,-1 0 0-16,2-11-192 0,-1 3 144 0,-2 3-144 15,1-5 128-15,1-9-128 0,-3 7 0 0,-3 5 0 0,1 2 0 16,-2 0 0-16,-1-5 0 0,0-2 0 0,-4-1 0 15,-2 2 0-15,1-5 0 0,2-1 0 0,-6 5 128 16,-7 2 16-16,-1-3 0 0,0-2 0 0,-3 5 0 16,-5 4-16-16,1 2-128 0,-1 0 192 0,0 6-64 15,1 2-128-15,1 2 0 0,4 2 0 0,3 1 0 32,2 4-640-32,2-2 0 0,2 2 0 0,5 0 0 15,4-1-1920-15,0-4-400 0,1-9-80 0,5 0-16 0,4-3-784 0,-1-4-144 16,0-5-48-16,3-14 0 0,4-13 3232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8:09.987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20358 9007 9215 0,'-3'-13'816'0,"-4"1"-656"15,2-1-160-15,-1 6 0 16,0-4 1152-16,-3 0 208 0,-1-2 48 0,1-1 0 0,-1 0-960 0,0 4-176 16,-1-1-32-16,0 1-16 0,2 3 240 0,-2 2 48 15,-3 4 16-15,-1 1 0 0,2-3-240 0,-3 6-48 16,1 4-16-16,0 5 0 0,1 3-352 0,0-1-80 16,-4 4-16-16,8 11 0 0,4 5 224 0,1 7 128 15,-2 1 0-15,4 9-128 0,7 8 0 0,0 10-192 16,-1 14 0-16,6 6 0 0,6 11 416 0,2 2 96 15,1-3 0-15,4 2 16 0,6 5-336 0,2-8 0 16,6-6 0-16,3-10 0 16,6-5-1232-16,-4-11-272 0,-5-10-48 0,1-11-16 15,-4-8-1312-15,-3-33-256 0,-6-30-48 0,4-3-16 0,2 2 2560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8:35.452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29441 7502 5871 0,'-6'1'512'0,"-2"-5"-512"16,2-4 0-16,6 8 0 0,-6-4 0 0,1-2-192 16,-1-1 0-16,6 7 0 15,-4-7-848-15,4 2-176 0,0 5-16 0,0 0-16 0,1-3 992 0,-3-1 256 16,2 4 0-16,0 0 0 0,0 0 1280 0,0 0 288 15,0 0 64-15,0 0 16 0,0 0-288 0,0 0-48 16,0 0-16-16,0 0 0 0,0 0-832 0,0 0-160 0,0 0-48 0,0 0 0 16,0 0-112-16,0 0-16 0,0 0-128 0,0 9 192 15,-3 4-192-15,3-13 144 0,-1 9-144 0,1 1 128 16,3 6-128-16,-1-3 0 0,0-1 0 0,0-3 0 16,-2-9 224-16,0 0 64 0,2 10 16 0,2 3 0 15,-4-13-304-15,0 0 0 0,5 6 0 0,0 0 0 16,-5-6 208-16,0 0-64 0,15 0-16 0,-4 1 0 15,-11-1 112-15,8-1 16 0,-8 1 0 0,8-6 0 16,-2 2 64-16,-1-4 0 0,6-5 16 0,-11 13 0 16,5-7-48-16,-1-2-16 0,-4 9 0 0,0 0 0 15,3-10 112-15,1 0 32 0,0-2 0 0,-4 12 0 16,-3-5-416-16,3-2 0 0,0 7 128 0,0 0-128 16,0 0 0-16,2-9 128 0,-2 9-128 0,0 0 128 15,1-7-128-15,-1 0 0 0,0 7 144 0,0 0-144 16,0 0 192-16,0 0-48 0,0 0 0 0,0 0 0 0,-6-5-16 0,-1 2-128 15,7 3 192-15,0 0-64 0,0 0-128 0,0 0 0 16,0 0 0-16,-9 2 0 0,2 4 0 0,7-6 0 16,0 0 0-16,-7 7-176 0,0 5 176 0,4-6 0 15,2-2-144-15,1 2 144 0,0 6 0 0,-3-4 0 16,0-2-144-16,3 4 144 0,2 5-144 0,2-3 144 16,1-6-208-16,-1 4 80 0,-3 4 128 0,1-4 144 15,4-2-16-15,3 1-128 0,-9-9 288 0,12 6-48 16,0-2-16-16,-5-1 0 0,-7-3 0 0,0 0 0 15,12-2 0-15,-1 1 0 0,-1 1-48 0,-3-6-16 16,-7 6 0-16,3-13 0 0,-3 13 176 0,0 0 48 0,4-16 0 16,0 6 0-16,2 4-384 0,-4-4 144 15,-2 10-144-15,0 0 0 0,5-8 256 0,-5-5-64 0,-6 3-16 16,6 10 0-16,0-8-176 0,-5 0 0 0,-1-2 0 0,6 10 0 16,0 0 0-16,-5-6 0 0,-6-6 0 0,11 12 0 15,0 0 144-15,-9 0 112 0,9 0 0 0,-11-5 16 16,-1 10-272-16,1-4 0 0,11-1 0 0,-12-1 0 15,5 4 0-15,-3 0 0 0,10-3 128 0,-10 4-128 16,-2 4 0-16,1 0 0 0,1-6-128 0,1 4 128 16,4 7 0-16,5-13 0 0,-2 7 0 0,-1 3 0 15,1 5 0-15,-1-8 0 0,3-7 0 0,0 9 0 16,4 3 0-16,-4-12 0 0,0 4 0 0,3 2 0 16,0 4 0-16,1-1 0 0,1-3 0 0,-1 0 0 15,-4-6 0-15,0 0 0 0,3 6 0 0,-3-6 0 16,10-8-2320-16,-2-8-528 0,-3-9-96 15,-16-85-1024 1,-4-4-192-16,1 40-32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8:38.835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24453 7467 8975 0,'0'0'800'0,"0"0"-640"15,0 0-160-15,0 0 0 0,0 0 432 0,0 0 48 16,0 0 16-16,0 0 0 0,0 0-496 0,0 0 0 16,0 0 0-16,0 0 0 0,0 0 0 0,0 0-128 0,0 0-16 0,0 0 0 15,0 0 144-15,-8-2 0 16,8 2 0-16,0 0-128 0,0 0 128 0,0 0 256 0,-10 6-64 0,4 3-16 15,2 3 176-15,1-1 32 0,0-2 16 0,1 3 0 16,-2 1-80-16,4-13 0 0,-4 9-16 0,3 1 0 16,1-10-48-16,0 0-16 0,-2 9 0 0,3-3 0 15,-1-6-48-15,0 0-16 0,6 1 0 0,0 2 0 16,-6-3-176-16,10 0 0 0,-2-6 0 0,-8 6 0 16,8-4 128-16,-2-5 0 0,-2-3 0 0,1 5 0 15,5 0 0-15,-6-1 0 0,-4-5 0 0,0 13 0 16,8-10-128-16,-2-2 160 0,-1-1-160 0,0 3 160 15,0 7 208-15,-1-5 32 0,-4 8 16 0,0 0 0 16,6-4-112-16,-3-5-32 0,-3 9 0 0,0 0 0 16,5-7 0-16,-5-2 0 0,0 9 0 0,0 0 0 15,0-4-96-15,-4-4-32 0,4 8 0 0,0 0 0 16,-8 8-144-16,2-4 0 0,6-4 0 0,-10 6 0 0,3-1 0 0,-2-4 0 16,9-1-160-16,-7 7 160 0,7-7-144 0,-7 3 144 15,7-3-128-15,-7 9 128 0,7-9 0 0,0 0 0 16,-5 7 0-16,3 5 128 0,2-12-128 0,0 0-160 15,-4 12 160-15,4-1-208 0,3 6 208 0,-3-17 0 16,-4 10 0-16,3 3 0 0,4 3 0 0,-3-16-144 16,-6 10 144-16,4-2-128 0,5 3 128 0,-1-2 0 15,-2-9 0-15,3 6 0 0,4 7 0 0,-4-10 0 16,-3-3 128-16,7-3-128 0,7 4 0 0,-1-2 0 16,-3-2 0-16,1 1 128 0,1-2 32 0,-3-2 16 0,-3-2 0 15,3 2 0-15,-2 0-48 0,-2-3-128 16,-5 9 192-16,0 0-64 0,6-7 144 0,-3-2 32 0,-3 9 0 15,0 0 0-15,-2-10 128 0,-1 2 16 0,3 8 16 0,0 0 0 16,-9-4-304-16,-2-5-160 0,1 2 160 0,10 7-160 16,-11 2 128-16,0 0-128 0,-2-4 0 0,2 4 0 15,5 4 0-15,-5 0 0 0,-1-4 0 0,2 2 0 16,6 8 0-16,-2-5 0 0,-4-4 0 0,5 6 0 16,2 2 0-16,-1-2 0 0,-1-3 0 0,1 3-160 15,1 4 160-15,1-4 0 0,2-5 0 0,4 2-128 31,1 0-3232-31,-5-6-640 0,1-16-128 0,24-13 944 16,9 11 192-16,0 18 48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8:50.569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27025 10059 6623 0,'0'0'576'0,"0"0"-448"16,0 0-128-16,0 0 0 0,0 0 0 0,0 0 0 0,0 0 0 0,0 0-128 16,0 0 480-16,0 0 96 15,-2-13 32-15,2 13 0 0,3-5 160 0,-5-2 48 0,-3-3 0 0,5 10 0 16,0 0 224-16,0 0 48 0,0 0 16 0,0 0 0 15,0 0-192-15,0 0-32 0,0 0-16 0,0 0 0 16,-6 6-352-16,1-6-64 0,5 0 0 0,0 0-16 16,0 0-304-16,-6 11 0 0,1-4 0 0,1 1-144 15,0 6 144-15,2-3 0 0,2-1 0 0,-3 2 0 16,1 2 0-16,1-2 0 0,1-3 0 0,1-3 0 16,-1-6 0-16,0 0 0 0,1 10 0 0,3-3 176 15,-4-7-176-15,0 0 160 0,1 7-160 0,4-3 160 16,6 0-160-16,-11-4 160 0,0 0-160 0,9-6 160 15,4 6-32-15,-1-4-128 0,-12 4 192 0,8-6-64 16,-2 0 32-16,1-3 0 0,-2 2 0 0,-5 7 0 0,7-6-16 16,-2-4 0-16,-3-3 0 0,-2 13 0 15,7-11 112-15,-4 1 32 0,-3-3 0 0,0 13 0 16,1-5-32-16,-1-3 0 0,-3-4 0 0,3 12 0 0,0-6-48 0,-4-2-16 16,4 8 0-16,-7-12 0 0,2 7-192 0,-1-2 0 15,6 7 0-15,0 0 0 0,-7-3 0 0,0-4 0 16,-3-2 0-16,10 9 0 0,0 0 0 0,0 0 0 15,0 0 128-15,0 0-128 0,-7 4 128 0,7-4 0 16,0 0-128-16,-9 5 192 0,9-5-192 0,-6 10 144 16,6-10-144-16,-4 7 128 0,4-7-128 0,0 0 0 15,-2 17 144-15,2 0-144 0,3-1 192 0,-3-16-16 16,3 16-16-16,1-4 0 0,2 0-160 0,-6-12 160 16,2 13-160-16,1-3 160 0,2 0-160 0,-5-10 0 0,0 0 0 0,0 0 0 31,0 0-2816-31,2-19-608 0,-4-11-112 0,2-3-32 15,3 7 432-15,-1-21 96 0,-6-20 16 0,1 7 0 0,2 9 2416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8:54.085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24314 7486 7135 0,'0'13'640'0,"0"-13"-512"15,0 0-128-15,0 0 0 0,0 0 336 0,0 0 48 0,-8-3 16 0,8 3 0 16,-7 10 0-16,7-10 0 0,0 0 0 0,0 0 0 16,0 0-272-16,-5 6-128 0,5-6 128 0,0 0-128 15,-5 2 176-15,3-2-48 0,2 0-128 0,0 0 192 16,0 0-192-16,-1-6 176 0,1 6-176 0,0 0 160 16,0 0-16-16,0 0 0 0,1-11 0 0,-1 11 0 15,0 0 96-15,0 0 16 0,0 0 0 0,0 0 0 16,6 2-128-16,-3-5 0 0,-3 3-128 0,0 0 192 15,6-3-64-15,0-3-128 0,-6 6 176 0,0 0-176 16,9-4 0-16,-6-2 0 0,2-4 0 0,-5 10-192 16,0 0 192-16,6-5 0 0,-6 5 0 0,8-5 0 15,-8 5 0-15,9-6 128 0,-2-2-128 0,-7 8 160 16,0 0 32-16,0 0 16 0,10-4 0 0,-3 4 0 0,-1 4-208 0,-6-4 0 16,0 0 0-16,0 0 0 15,0 0 0-15,0 0 0 0,0 0-192 0,0 0 192 0,0 0 0 0,0 0 0 16,0 0 192-16,0 6-48 0,0-6 112 0,0 0 0 15,0 0 16-15,0 0 0 0,0 0-272 0,0 0 0 16,0 0 0-16,-2 6 0 0,2-6 0 0,0 0 0 16,0 0 176-16,0 0-48 0,1 10 32 0,-1-10 16 15,0 0 0-15,0 0 0 0,1 10 16 0,-1-10 0 16,0 0 0-16,-1 5 0 0,4 7-192 0,-3-12 0 16,0 0 0-16,0 5 0 0,1 6 0 0,-1-1 0 15,-1-3 0-15,1 2 0 0,0-9 0 0,0 0 0 16,1 6 0-16,1 4 0 0,-2-10 0 0,0 0 0 0,3 6 144 0,-1 3-144 15,-2-9 272-15,0 0-16 0,4 10 0 0,0 0 0 16,1 2-256-16,-5-12-224 0,-3 10 32 0,2 0 16 16,3 6 176-16,0-5 0 0,-2-5 0 0,1 4 0 15,1 3 0-15,-3-4 144 0,-3-1-16 0,3 1-128 16,2 3 160-16,-2-2-160 0,-2-4 128 0,0 4-128 16,3 2 240-16,0-12-48 0,-2 6 0 15,0 3 0-15,4 5 0 0,-2-8 0 0,0-6 0 0,1 8 0 16,-2 6-192-16,1-14-128 0,-3 10 128 0,1 2-208 15,2 3 208-15,0-15 0 0,-3 11 0 0,3 7-144 16,3 4 144-16,-3-9 0 0,0-13 0 0,0 15 0 16,1 3 0-16,-2-1 0 0,-1-7 0 0,4 2 0 15,-2 8 0-15,-2-8 0 0,1-3 0 0,2 5 0 16,3 4 0-16,-1-6 0 0,-5-2 0 0,4 0 0 16,3 5 0-16,-2-4 0 0,1 2 0 0,-2 1 0 0,-2-14 0 15,0 0 0-15,9 14 0 0,0 2 0 0,-1 1 0 16,-8-17 0-16,8 14 0 0,0-2 0 0,4 7 0 0,-5-9 0 15,-3-4 0-15,2 1 0 0,-6-7 0 0,11 15 0 16,-4-2 0-16,2 3 0 0,2 0 160 0,-2-4-32 16,-3-8-128-16,4 6 192 0,5 7-192 0,-4-7 144 15,-1-4-144-15,0 6 128 0,3 6-128 0,0-7 0 16,-3-6 0-16,1 6-176 0,1 9 176 0,-1-2 0 16,3-2 0-16,-3 3 0 0,-1-3 0 0,0 0 0 15,0-1 0-15,-1 2 0 0,1 1 0 0,0-2-208 16,0-4 80-16,0 2 128 0,1-1 0 0,-1-2 0 15,0-1 144-15,0 0-16 0,0 2-128 0,0-2 0 16,-1 3 0-16,1-1 0 0,3 0 0 0,-13-12 0 0,10 13 0 0,1 0 0 16,4 10 0-16,-1-5 0 0,-3-5 0 0,-1 3 0 15,-1 2 0-15,0 1 0 0,-1 0 0 0,2 0 0 16,4-3 0-16,-3 0 0 0,0-3 0 0,0 0 0 16,-11-13 0-16,14 15 0 0,-4-3 0 0,2 2 0 15,5 4 0-15,-1-3 0 0,-3 1 0 0,0 0 0 16,2-2 0-16,-4-3 0 0,-2 0 0 15,3 0 0-15,0 3 0 0,-1-2 0 0,-3 2 0 0,2 3 0 16,-1-3 0-16,1 1 0 0,0 2 0 0,1 2 0 16,0-1 0-16,-1-4 0 0,-2-3 0 0,4 2 0 15,0 2 0-15,0-4 0 0,-1 2 0 0,1-2 0 16,2 3 0-16,1-5 0 0,0 1 0 0,2 3 0 16,3 8 0-16,-3-9 0 0,-2-5 0 0,0 3 0 15,1 6 0-15,-1-1 0 0,-1-2 0 0,0 3 0 0,5 6 0 16,-3-2 0-16,-1-2 0 0,1 1 0 0,0-1 0 0,0 1 0 15,1-3 0-15,-2 0 0 0,0 0 0 0,0-1 0 16,0-8 0-16,2 2 0 0,-2-2 128 0,1-2-128 16,1-1 128-16,-2 2-128 0,1 4 0 0,-2-2 144 15,3-3-144-15,-1 1 0 0,0 0 0 0,1 0 0 16,1 0 0-16,-1 4 0 0,-3 4 0 0,-1-6 0 16,-2 0 0-16,3 0 0 0,-2 1 0 0,1-1 0 15,-3-2 0-15,2 2 0 0,3 6 0 0,-2-4 0 16,2-4 0-16,-1 4 0 0,-1-1 0 0,1-6 0 0,-2 2 0 15,3-1 0-15,3 2 0 0,-2-2 0 16,-3-2 0-16,3 5 0 0,-1 2 128 0,-1-2 0 0,-1-7 16 16,1 3 0-16,-2 7-144 0,1-4 192 0,0-3-192 0,1 3 192 15,-2 10-192-15,-1-6-176 0,2-1 48 0,0 1 0 16,3 3 128-16,0-2-208 0,-2-5 80 0,1 4 128 16,-3 3 0-16,1-7 0 0,1-2 0 0,1-1 0 15,3 3 0-15,-4-2 0 0,-1-5 224 0,-1 5-64 16,4 2-160-16,-2 0 0 0,-2-5 0 0,2 5 128 15,-1 3-128-15,0-9 0 0,-3-4 144 16,2 4-144-16,0 8 0 0,-1-6 0 0,-1 1 0 0,0-2 0 16,3 8 128-16,-1-3-128 0,-2 1 128 0,0 2-128 15,1-5 0-15,-11-4 0 0,11 3-192 0,0 2 64 16,2-1 128-16,-4 0 0 0,3-2 0 0,0 1 0 16,-1 2 0-16,0-3 0 0,-1-8 0 0,1 5 128 15,3 2-128-15,-3-2 128 0,0-4-128 0,0 3 128 16,1 2-128-16,1-6 0 0,-1 1 0 0,1 2 0 0,0 5 224 15,0-4-32-15,-2-6 0 0,0 6 0 0,2 3-192 0,0-2 0 16,-3-3 0-16,1 4 0 0,1 0 128 0,1 0-128 16,-1-2 176-16,3-2-176 0,2-2 0 0,-1-1 0 15,-1-2 0-15,0 2-192 0,1 5 192 0,-1-4 0 16,-2-7-160-16,2 6 160 0,1 7 0 0,-1-6 160 16,-1-4-16-16,-1 5 0 0,3 1-144 0,-2-2 0 15,-2-4-192-15,1 2 192 0,-1 6 0 0,0-4 0 16,-1 0 0-16,2 1 0 0,-1 7 0 0,1-5 0 15,-1-7 0-15,1 5 192 0,4 7-192 0,-3-5 0 16,2-4-192-16,2 1 192 0,3 6 0 0,-5-3 0 16,-5-6 0-16,1 3 0 0,4 6 0 0,0-6 0 0,1-2 0 15,0 2 0-15,0 6 0 0,-1-6 0 0,2-3 0 16,-2-1 0-16,2 4 0 0,-3 0 0 0,1-4 0 0,-1 1 192 16,1 8-192-16,0-4 0 0,-1-5-192 0,1 3 192 15,0 4 0-15,0-7 0 0,-1 1 0 0,1 0 0 16,-1 5 0-16,0-2 0 0,-1-4 0 0,0 1 0 15,1 6 0-15,2-6 0 16,4-1 0-16,-2 4 192 0,-4 2-192 0,-2-4 0 0,1-5-192 0,2 7 192 16,5 2 0-16,0-4 0 0,-1 0 0 0,-2-2 0 15,1 2 0-15,-1-6 0 0,1-1 0 0,-1 3 0 16,-1 6 0-16,-1-2 0 0,-2-1 0 0,2-4 192 16,1 5-192-16,0-6 0 0,0-5 0 0,-1 1 0 15,2 4 0-15,-1-4 0 0,1-5 144 0,1 5-144 16,-1-1 0-16,2 0 128 0,1 0-128 0,-1 0 0 15,0 7 0-15,-4-1 144 0,-1-4-144 0,0 1 0 16,1 4 256-16,-3 0-48 0,-2-3-16 0,0 2 0 0,2 2-192 0,-2 0 0 16,0 1 0-16,0 0 0 0,3-2 0 0,-2 0 0 15,-1-2 0-15,2 4 0 0,0-2 0 0,1-1 0 16,-1-5 0-16,0 2 0 0,-1-5 0 0,1 1 0 16,-1 4 0-16,0 0 0 0,-1 0 160 0,1-1-16 15,0-1 0-15,-1 2 0 0,0-1-144 0,0 0 0 16,3-2 0-16,-2 7 128 0,-1 2-128 0,2-5 0 15,-1-2 0-15,2-2 0 0,1 0 0 0,-3 1 0 16,1 6 0-16,0-1 0 0,0 0 0 0,-1-3 0 0,-4-1 144 16,3 1-144-16,7 5 0 0,-4-1 144 0,0-5-144 15,1 1 0-15,2 3 192 0,1-5-192 0,-1-3 192 0,-1 1-192 16,-1 4 0-16,-2 0 0 0,1 1 0 0,-3 1 0 16,-1-1 208-16,-1-1-64 0,-2 0-16 0,-1 4 0 15,0 4 80-15,1-4 16 0,-2-6 0 0,-2 3 0 16,0 1-224-16,-1-1 0 0,2 2 0 0,0-2 0 15,1 4 0-15,1-4 0 16,0-4 0-16,0 6 0 0,0-3 0 0,0 0 0 0,3 1 0 0,0 1 0 16,-1 6 0-16,0-9 0 0,-2 1 0 0,-1 2 0 15,-1 4 0-15,2-4 0 0,4-1 0 0,-4 0 0 16,-1 2 0-16,-1-1 0 0,1-1 0 0,-1-1 0 16,3 6 0-16,-2-8 0 0,-2-3 0 0,0 3 0 15,-1 2 0-15,1-2 0 0,0-4 0 0,1 3 0 0,0 3 0 16,1 0 0-16,3-6 0 0,-1 3 0 0,-2 3 0 15,0-2 0-15,3 1 0 0,-4 5 0 0,-4 2 0 0,-1-2 0 16,-1-3 0-16,2 15 0 0,4-14 0 0,-3 2 0 16,-1-3 0-16,0 15 0 0,0 0 0 0,-2-17-128 15,4-2 128-15,-2 3 0 0,-1 6 0 0,-1-2 0 16,2-3 0-16,0 2 144 0,0 4-144 0,1-5 0 16,1-4 0-16,0 3 0 0,-2 15 0 0,-3-14 0 15,1 2 0-15,2 2 0 0,2 1 0 0,1-3 0 16,-1-2 0-16,-2 14 0 0,-2-6 0 0,2-4 0 15,5-4 0-15,-5 14 0 0,1-4 0 0,2-5 0 16,4-3 0-16,-7 12 0 0,-3-5 288 0,3-4-32 16,4-1 0-16,-4 10 0 0,0 0-48 0,4-5-16 15,-4 5 0-15,0 0 0 0,5-5-192 0,1-1 128 0,1 1-128 0,-7 5 0 16,0 0 0-16,0 0 0 0,0 0 0 0,0 0 0 16,0 0 0-16,0 0 0 0,0 0 0 0,0 0-160 31,0 0-224-31,0 0-32 0,-4 9-16 0,-2 0 0 15,-1 4-2976-15,7-13-608 0,0 0-112 0,-13-15-32 16,2-8 1216-16,4 1 224 0,4 6 48 0,0-5 16 0,-2 1 2128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8:55.551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30230 7151 13407 0,'0'0'1200'0,"0"0"-960"16,0 0-240-16,0 0 0 0,0 0 240 0,-7-3 0 16,-1-5 0-16,8 8 0 0,-8-2 16 0,1 0 0 15,-1-4 0-15,8 6 0 0,0 0-256 0,-8-4-128 16,0-2 128-16,8 6-208 0,0 0 208 0,0 0 0 15,0 0 0-15,0 0 0 0,0 0 144 0,0 0-16 16,0 0-128-16,0 10 192 0,4 2-192 0,1 2 0 16,0 1 0-16,2 1 0 0,1 2 0 0,0 1 0 15,1-2 0-15,0 7 0 0,2 4 352 0,0-2-32 16,0 4 0-16,0 9 0 0,0 8-320 0,-1 1 0 0,0-7 0 0,-1 6 0 16,-2 1 0-16,1-3 0 0,-1-8 0 0,0 1 0 15,1-2 0-15,-2-2 144 0,-1-5-16 0,1 5-128 16,2 0 144-16,-3-8-144 0,0-4 0 0,-3 1 144 15,0 3-16-15,0-5-128 0,0-9 192 0,-2 0-64 16,0 0 256-16,0-12 64 0,0 8 0 0,0-4 0 16,0-4 64-16,0 0 32 0,0 0 0 0,0 0 0 15,0 0-64-15,5-10-16 0,-1-9 0 0,0 3 0 16,0 3-272-16,1-6-64 0,2-5-128 0,-1 1 192 16,0 3-192-16,1-2 0 0,3-1 0 0,1 5 0 15,15-12 0-15,-12 11-144 0,-2 7 144 16,1 0 0-16,-3 1-144 0,-3-1 144 0,3 2 0 15,3 6-144-15,0-2 144 0,-2 0-160 0,3 2 160 16,3 7-192-16,-1-6 192 0,-1-5-208 0,1 6 80 0,1 4 128 16,0 0-192-16,2-2 192 0,0 3-192 0,-1 0 64 15,1-1 0-15,-2-1 0 0,0 3 0 0,2 5-128 0,-2-2 0 16,0-1-16-16,-1 0 0 0,-2 6-64 0,-3-2-16 16,0 3 0-16,-1-1 0 0,0 8 224 0,0-4 128 15,0-1-160-15,-6 1 160 0,-7 2-160 0,-1 0 160 16,2 3-160-16,-4 7 160 0,-4 4 0 0,-2-3 128 15,-2-1 16-15,-5 0 0 0,-2 5 512 0,-2-5 112 16,-2-3 0-16,-1-1 16 0,-1 5-80 0,-1-7 0 16,-1-6-16-16,1 0 0 0,0 4-336 0,-1-5-64 15,-2-9-16-15,2 4 0 0,6 2-272 0,-2-8 128 16,1-1-128-16,1-7 0 16,5 4-304-16,-1-6-160 0,3-3-48 0,1-5 0 15,3-2-4640-15,1-11-928 0,2-9-192 0,3-1-48 0,2-1 5056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8:55.986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31037 6773 11455 0,'3'0'1024'0,"0"-3"-832"15,-3 3-192-15,0 0 0 0,11 5-128 0,-1-1-80 16,-1-4-16-16,-1 2 0 0,2 4 528 0,3-2 96 15,1-3 32-15,0 5 0 0,0 1-256 0,-1 1-48 16,3-2-128-16,2 7 192 0,-1 0-192 0,0 2 144 16,0 1-144-16,1 7 128 0,-1 9-128 0,3-1-176 15,2-3 48-15,0 10 0 0,1 6 128 0,0 1 0 0,2 0 0 0,0 4 0 16,-1 6-224-16,1 4 32 0,0 2 16 16,-2 6 0-16,-2 12 320 0,-5-4 64 0,-7 0 16 0,-4 7 0 15,-4 10 928-15,-8-2 192 0,-8 4 48 16,-5-5 0-16,-3-1-784 0,-7-7-160 0,-5-8-16 0,-3-2-16 15,-2-6-608-15,0-19-112 0,-2-18-16 0,0-13-16 32,1-15-3536-32,1-16-704 0,3-11-144 0,-9-19-16 0,-8-19 3776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8:56.573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30042 6797 12831 0,'0'0'1152'0,"0"0"-928"0,-4-12-224 0,4 12 0 15,1-6 576-15,0-3 64 0,-2-2 0 0,1 11 16 16,-12-5 16-16,-1-1 0 0,5-2 0 0,-2 2 0 16,-1 4-416-16,-2-4-64 0,1 2-32 0,0-2 0 15,1 2-160-15,-1-1 160 0,1 1-160 0,-1 4 160 16,0 3-160-16,-2 0 0 0,0 0 0 0,1 3 128 15,0 4-128-15,1 0 0 0,-2 5-160 0,-3 2 160 16,1 4-192-16,0 1 48 0,0 3 16 0,0 10 0 16,2 9 0-16,3 4 0 0,2 9 0 0,5 9 0 15,1 7 128-15,6 12-208 0,6 10 80 0,7 10 128 0,7 12 512 16,3 0 240-16,5 5 32 0,3 0 16 0,5 0-176 16,5-11-48-16,7-11 0 0,-4-2 0 0,-5 1-304 0,-1-11-64 15,-2-5-16-15,-2-4 0 16,-6 0-896-16,-6-4-176 0,-7-2-32 0,3 3-3248 31,-3-7-640-31,-12-31-128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5:27.37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8683 18555 5695 0,'-2'4'512'0,"-3"-4"-512"16,5 0 0-16,0 0 0 0,-4-4 416 0,2 4-16 15,2 0 0-15,0 0 0 0,-2 0-80 0,-1 0-32 16,3 0 0-16,0 0 0 0,-6-4 224 0,2 2 64 16,4 2 0-16,0 0 0 0,0 0-240 0,-4-4-32 15,4 4-16-15,0 0 0 0,0 0 64 0,0 0 16 16,0 0 0-16,0 0 0 0,0 0-16 0,0 0 0 15,0 0 0-15,0 0 0 0,0 0-352 0,0 0 0 16,3-3 0-16,2 3 128 0,-5 0-128 0,0 0 176 0,0 0-176 0,6 0 192 16,6 0-192-16,-4 0 0 0,-8 0 0 0,4 0 128 15,5 0 0-15,1 0-128 0,-10 0 192 0,10 0-64 16,-10 0-128-16,0 0 0 0,16 0 0 0,-2 3 0 16,-14-3 0-16,0 0 0 0,17 4 0 0,-5-2 0 15,-12-2 0-15,0 0 160 0,13 4-160 0,-1 0 160 16,-12-4-160-16,0 0 128 0,12 6-128 0,-1-3 128 15,-11-3-128-15,0 0 0 0,14 5 0 0,-2-1 0 16,-12-4 0-16,0 0 0 0,15 3 0 0,-1 0 0 16,-14-3 0-16,16 6 0 0,-6-4 0 0,1 3 0 15,1-2 0-15,-12-3 0 0,11 4 0 0,1-1 0 16,0 0 0-16,-12-3-176 0,11 4 176 0,-1 1-128 16,-10-5 128-16,14 1 0 0,-3 2 0 0,0-3 0 15,0 2 0-15,-11-2 0 0,7-2 0 0,1-2 0 16,-8 4 0-16,11-3 128 0,-2-3-128 0,-2 3 0 0,2-1 0 0,-9 4 0 15,7-6 0-15,2 3 0 0,2-1 0 16,-1 2 0-16,-5 0 0 0,3 4 0 0,3 0 0 16,-2 2 0-16,-3-1 0 0,3 3 0 0,2-2 0 15,-1-1 0-15,-4 0 0 0,4-3-192 0,2 1-64 0,-12-1 0 16,0 0-16-16,14-1 0 16,6 1-48-16,-7 0 0 0,-4-4 0 0,1 2 0 0,-10 2 320 0,0 0 0 15,11-3 0-15,1 2 0 0,6 1 0 0,-6 1 0 16,-2 2 0-16,0-3 0 0,2 2 0 0,-2-1 0 15,-10-1 0-15,12 0 0 0,2 3 0 0,-2-3 0 16,-2 0-160-16,3 0 160 0,-2 0-144 0,0 1 144 16,-1 1-160-16,1-2 160 0,4 3 0 0,-3-2-144 15,-5-1 144-15,5 3 0 0,1-1 0 0,-2-2 0 0,0-2 0 16,1-1 0-16,0 2-288 0,-1-2 32 0,-1 0 0 0,-1-3 0 31,2 2-400-31,-1 1-80 0,1-3-16 0,-1 2 0 16,2 4 48-16,-1-2 16 0,0 2 0 0,0 0 0 0,3 0 688 0,0 2 0 0,-1 2 208 0,0 0-48 15,-13-4-160-15,0 0 0 0,23 2 0 0,-4 1 0 16,-19-3 0-16,0 0 0 0,22-3 0 0,-4 1 0 31,-18 2-1280-31,20-4-304 0,-3 0-48 0,0 2-16 0,-17 2 1328 0</inkml:trace>
  <inkml:trace contextRef="#ctx0" brushRef="#br0" timeOffset="1386.55">10454 18646 7135 0,'0'0'640'0,"0"0"-512"0,16-2-128 0,0-1 0 0,-16 3 0 0,17-3-256 16,-2 0 64-16,-2 2 0 0,1-1 192 0,-3 0 256 15,2 2-64-15,-2 0-16 0,-11 0-176 0,14 2 0 16,4 0 0-16,-2 0 128 0,-1 2 80 0,-2 0 16 15,1-2 0-15,-2 2 0 0,1-1-224 0,0-2 0 16,1-2 128-16,1 1-128 0,-1 0 0 0,1 0 0 16,0-3 0-16,1 3 0 0,2 0 0 0,-6 0 0 0,-3 0 0 0,4 0 0 15,4 0 384-15,-3 0 48 16,-3 0 0-16,2 3 0 0,3-3-256 0,-3 1-48 16,1 1-128-16,-2-2 192 0,2 4 176 0,-3-2 16 0,-1-2 16 0,1 2 0 15,4 0-400-15,-2 1 128 0,-2-2-128 0,1 1 0 16,-1 2 0-16,0-2 0 0,-1 1 0 0,1-2 0 15,0 2 0-15,-1-1 0 0,0-2 0 0,-2 1 0 16,4 2 0-16,-1-3 0 0,2 0 0 0,0 0 0 16,-13 0 320-16,16-4 96 0,1 4 16 0,-1 0 0 15,3 0-176-15,-1-2-16 0,2 2-16 0,-2 0 0 16,-3 0 48-16,-1 0 16 0,0 0 0 0,3 0 0 16,4 0-64-16,-3 0-16 0,0-3 0 0,-1 2 0 15,3-2 80-15,-4-3 16 0,1 3 0 0,0-4 0 16,3 1-304-16,-2 0 128 0,-2-3-128 0,0 3 0 15,0-1 0-15,-1-2 0 0,-1 2 0 0,3-3 0 16,0 1 288-16,0 3-48 0,-2-4-16 0,0 4 0 0,-2 0-224 16,0-3 0-16,0 2 0 0,-2 3 0 0,-2-2 192 0,0 0 0 15,2-3 0-15,-2 3 0 0,0 2-192 0,-1 0 0 16,-1-4 0-16,1 4 0 0,0 2 0 0,-8 2 0 16,0 0 0-16,8-4 0 0,3 0 0 0,-11 4 0 15,0 0 0-15,0 0 0 0,12 0 0 0,-12 0 0 16,0 0 0-16,0 0 0 0,0 0 0 0,0 0 0 15,0 0 0-15,0 0 0 0,0 0 416 0,0 0 32 16,0 0 16-16,0 0 0 0,-12-2-160 0,1-1-48 16,11 3 0-16,-18 3 0 0,1-1-256 0,4 2-224 15,0-2 32-15,1 2 16 0,1 2 176 0,-2-2 0 0,2 0 0 16,-1 1-128-16,-2-4 128 0,-2 1 0 0,1-4 0 16,3 2 0-16,0 2 0 0,-2-2-208 0,0-2 48 0,0 1 16 15,0 2 144-15,0 1 0 0,2-2 0 0,-3 0 0 16,-3-2 0-16,-1 1-160 0,2-2 16 0,0 3 0 15,-1 3 144-15,-3-3 0 0,0-3-144 0,1-1 144 16,-1 4 0-16,0-5 0 0,-2 2 128 0,3 3-128 16,4-4 256-16,1 2-16 0,3-2-16 0,-2 4 0 15,-2 2-32-15,0-2-16 0,0-5 0 0,2 5 0 16,2 3-48-16,-3-3 0 0,-1-4 0 0,1 2 0 16,-1 4-128-16,3-2 0 0,0-2-192 0,0-1 192 15,-2 3 0-15,0-1 0 0,-1-4 0 0,0 1 192 16,1 4-192-16,-1-2-176 0,-1-2 48 0,-1 3 0 15,1-2 128-15,-3 1 256 0,-2 1-64 0,3-2-16 16,6 3 16-16,-2-2 0 0,0 2 0 0,-1-2 0 16,-1 0-192-16,-2 2 160 0,0 0-160 0,0-4 160 15,4 2-160-15,-2-1 0 0,-3 2 0 0,3-3 0 0,2 2 0 0,-4-2 0 16,1 4 0-16,1 1 0 0,0 2 0 0,-1-1 0 16,-2 2 0-16,2-4 0 0,0 0 0 0,-4 0 208 15,-1 4 0-15,-1 2 0 0,2 3-208 0,-4-2 0 16,1-1 0-16,0 0 0 0,1 4 0 0,-1-1 0 15,-2-3 0-15,1 0 0 0,4 4 0 0,-3-7 0 16,1 0 0-16,2 1 0 0,2-1-192 0,-1-3 64 16,-1-3 128-16,1 3-208 0,1 3 208 0,-1-3 0 15,-2-3 0-15,2-1 0 0,2 6 128 0,-2-4-128 16,0-1 144-16,1 3-144 0,-1 0 176 0,0 0-176 16,0 0 192-16,3 0-192 0,-2 0 128 0,-1 0-128 0,2 3 0 0,1 1 0 15,2 2 0-15,-2-2 0 0,0 1-128 0,-1 1 128 16,3 2 0-16,-2-2 0 0,0-3 0 15,2 2 0-15,3-1 0 0,-2 0 128 0,-2-2-128 0,2-2 160 16,0 4-160-16,-1-4 0 0,-1 2 0 0,2-2 0 16,4 4 0-16,-4-4 0 0,-2-4-160 0,0 4 160 15,3 2 0-15,-2-2 0 0,-4 0 0 0,5 2 0 16,5 1 0-16,-4-3 0 0,-2 0 0 0,3 0 0 16,0 1 128-16,-1 1-128 0,-5-2 0 0,2 0 0 15,2 0 0-15,-1 0 0 0,-2 0 0 0,4 0 0 16,1 3 192-16,0-3-192 0,-5-3 192 0,4 3-192 15,2 0 144-15,-1 0-144 0,-3 0 0 0,0 3 144 16,0-3-144-16,-2 1 160 0,0-1-160 0,0 0 160 0,4-1-160 0,-5-2 0 16,-2 1 144-16,3 1-144 0,1 1 208 15,-2 0-16-15,-6-3-16 0,6 3 0 0,10 3-176 16,-6-6 0-16,-4 3 0 0,4 0 0 0,3 3 256 0,-3 0-16 16,-2-3-16-16,2 3 0 0,5 1-64 0,-2-2-16 15,-3-1 0-15,3 2 0 0,4 0-144 0,-2 0-144 16,-2-2 144-16,12-1-208 0,-10 5 208 0,0-4 0 15,10-1 0-15,0 0-144 0,-10 3-48 0,3-3 0 16,7 0 0-16,0 0 0 16,0 0-1072-16,3-13-208 0,2 1-64 0,8 2 0 15,7 0-3024-15,3-2-624 0,2 2-112 0,2 0-32 0,1 1 4288 0</inkml:trace>
  <inkml:trace contextRef="#ctx0" brushRef="#br0" timeOffset="15096.95">12413 10869 8687 0,'0'0'768'0,"0"0"-608"15,0 0-160-15,0 0 0 0,6 8 496 0,-6-8 64 16,0 0 16-16,0 0 0 0,0 0-352 0,0 0-64 15,0 0-16-15,0 0 0 0,0 0-144 0,0 0 0 16,0 0 144-16,0 0-144 0,3-11 0 0,-5 4-160 16,2 7 16-16,0 0 0 0,0-10 144 0,-5 1-160 15,5 9 160-15,0 0-160 0,-2-9 160 0,-4 6 0 16,-7-3 0-16,13 6 0 0,0 0 0 0,0 0 0 16,-17-2 0-16,7 0 0 0,10 2 0 0,-8 2 0 15,-7 2 0-15,5 0 0 0,10-4 432 0,-8 6 16 0,-8 0 0 0,6 0 0 16,10-6-32-16,-6 6 0 0,-5 4 0 0,4-3 0 15,6 1-288-15,-7 2-128 0,-2 2 0 0,3-2 128 16,4 0-128-16,-4-1 0 0,-4-2 0 0,6 3 0 16,10 1 0-16,-3-3 0 0,-2-8 0 0,-1 10 0 15,1 1 0-15,-1-4 128 0,1-7 0 0,0 0 0 16,3 9-128-16,-1-3 0 0,-2-6 0 0,2 4 0 16,9-2 0-16,-2-1-176 0,-9-1 176 0,10-1-128 15,3-1 128-15,-3-2 128 0,-6-5-128 0,7-1 176 16,11 1 64-16,-7-4 16 0,-6-3 0 0,3 0 0 15,7 1-64-15,-4-3 0 0,-5 2 0 0,2-3 0 16,3 5 32-16,-7-2 0 0,-6 4 0 0,4 0 0 16,5 2-224-16,-5 0 128 0,-6 10-128 0,1-6 0 15,6-1 208-15,-7 7-48 0,0 0-16 0,0 0 0 16,0 0-16-16,0 0-128 0,0 0 192 0,0 0-64 16,-9-6 128-16,-2 0 0 0,-3 4 16 0,14 2 0 0,0 0-272 0,-11-2 128 15,-4 2-128-15,5 2 0 0,10-2 0 0,-13 3 0 16,-6 0 0-16,7-1 0 0,12-2 0 0,-5 6 0 15,-5-2 0-15,10-4 0 0,0 0 128 0,-6 6-128 16,-7 1 0-16,13-7 0 0,0 0 128 0,-2 6-128 16,2-6 0-16,0 0 0 0,5 6 0 0,-5-6 0 15,-8 6 0-15,8-6 0 0,14 10 0 0,-3-3 0 16,-5 2 0-16,4 0 0 0,3 1-192 0,-13-10 48 16,6 7 16-16,2 2 0 0,6-2 128 0,-14-7 0 0,10 5 0 0,1-1-128 15,-11-4 128-15,0 0 0 16,11-4 0-16,3 2 0 0,-1-1 0 0,-3-2 224 0,-5-1-48 0,0 0-16 15,-5 6-32-15,6-9-128 0,-6 9 192 16,4-10-64-16,0 0 64 0,-3 4 0 0,-1 6 0 0,0 0 0 16,3-12-192-16,-5 2 128 0,2 10-128 0,0 0 128 15,-3-9-128-15,-4 2 0 0,7 7 0 0,0 0 0 16,-6-6 128-16,-2 1 32 0,8 5 16 0,0 0 0 16,0 0 80-16,-17 2 0 0,-2 1 16 0,6 0 0 15,7 4-96-15,-4-1-32 0,-5 0 0 0,4 0 0 16,11-6-144-16,-10 10 0 0,-7 0 0 0,7-1 0 15,11 0 0-15,-4 1 0 0,-7-1 0 0,4-2 0 16,6 3-128-16,-5-1 128 0,-1 0-160 0,6-9 160 16,6 7 0-16,-4 3-144 0,-1 0 144 0,2-2 0 15,4 1 0-15,-7-9 0 0,2 8 0 0,4-2 0 16,10 2 288-16,-4-4 32 0,-3-4 16 0,3 3 0 16,6-3-16-16,-6 0 0 0,-3-7 0 0,2 1 0 0,6-4-96 0,-3-2-32 15,-2-7 0-15,3-7 0 16,3-4-1408-16,-5-5-272 0,-10-6-64 0,1-3-16 15,0-3-2912-15,-1-16-592 16,1-18-112-16,2 8-32 0,-1 10 4192 0</inkml:trace>
  <inkml:trace contextRef="#ctx0" brushRef="#br0" timeOffset="16529.95">12381 7928 7647 0,'0'0'688'0,"0"0"-560"0,0 0-128 0,0 0 0 16,10-6 384-16,-10 0 32 0,-8 0 16 0,8 6 0 15,10-10-176-15,-6 4-16 0,-4 6-16 0,0 0 0 0,2-9-32 0,-2 2-16 16,-5-4 0-16,5 11 0 0,5-10 112 0,-6 2 32 15,1 8 0-15,-4-11 0 0,8 4-80 0,-5 1-16 16,1 6 0-16,0 0 0 0,4-10-224 0,-4 10 144 16,0 0-144-16,0 0 128 0,0 0 128 0,-3-9 32 15,-4 2 0-15,7 7 0 0,0 0 64 0,0 0 16 16,0 0 0-16,0 0 0 0,0 0-48 0,0 0 0 16,-14-3 0-16,14 3 0 0,0 0-320 0,0 0 144 15,0 0-144-15,3 10 0 0,-2 0 192 0,-7-1-192 16,-2-3 192-16,5 4-192 0,3-10 0 0,-2 10 0 15,-3-2 0-15,4 2 0 0,1-10 0 0,1 10 0 0,-3 0 0 0,3-1 0 16,-1-9 0-16,0 0-176 0,3 6 176 0,4-3-160 16,7 4 160-16,-14-7 0 0,0 0 0 0,6 0 0 15,7 0 0-15,-13 0 0 0,7-4 0 0,0 0 0 16,4 2 128-16,-1-2-128 0,-10 4 160 0,6-5-160 16,-6 5 128-16,8-7-128 0,-2-3 0 0,-1 1 144 15,1-1 0-15,-4 2 0 0,-2 8 0 0,0-10 0 16,5 1-144-16,-5 2 160 0,0 7-160 0,0 0 160 15,-1-10-160-15,-5 4 0 0,6 6 0 0,0 0 128 16,0 0-128-16,-11-5 160 0,-2 1-160 0,13 4 160 16,0 0 160-16,-12 2 16 0,-6-2 16 0,4 4 0 15,14-4-192-15,-10 4-32 0,-2 1-128 0,12-5 192 16,-7 6-192-16,-2-1 0 0,-6 0 128 0,7-1-128 16,10 4 0-16,-2-8 0 0,-13 6 0 0,13-6 0 0,4 10 0 0,-4-10 0 15,-12 6 0-15,12-6 0 0,3 10-176 0,-4-1 32 16,-6-2 0-16,7 2 0 15,11-2 144-15,-9 2 0 0,-8 1 0 0,6 2 0 16,10 1 0-16,-6-1 0 0,-9-4 0 0,7 0 0 0,8 5 0 0,-10-13-128 16,1 7 128-16,7 2 0 0,4-2 0 0,-12-7-128 15,0 0 128-15,11 3 0 0,2-1 0 0,-4-2 0 16,-1-6 0-16,1 0 0 0,-9 6 0 0,9-5 144 16,-2-3-144-16,2-2 160 0,5 2-160 0,-8-2 0 15,-2-3 0-15,1 1 0 0,4 5 0 0,-5-2 208 16,-4 9-16-16,3-12-16 0,4 4-176 0,-3 0 160 0,-4 8-160 15,-4-14 160-15,6 5-160 0,-6-1 0 16,4 10 0-16,0 0 0 0,0 0 0 0,-6-11 128 0,-7 1-128 16,13 10 0-16,0 0 224 0,-8-7-32 0,-10 1-16 0,7 1 0 15,11 5-48-15,0 0-128 0,0 0 192 0,0 0-64 16,-10 5 0-16,-3-5 0 0,-1 1 0 0,6 2 0 16,4 0 16-16,-4 2 0 0,-3-4 0 0,11-1 0 15,-3 7-144-15,-5-1 0 0,-3-3 144 0,11-3-144 16,0 0 0-16,1 12 0 0,-7-5 0 0,6 2 0 15,10-3 192-15,-10-6-48 0,-7 10 0 0,8-3 0 16,11 2-144-16,-6-3 160 0,-6-6-160 0,4 2 160 16,6 5-160-16,-10-7 0 0,0 0 0 0,9-7 128 15,7 5-128-15,-3-2-144 0,-5-2 144 0,-1 0-208 16,1 2-4832-16,-8 4-960 16,-4-8-192-16,4 8-32 0,0 0 4976 0</inkml:trace>
  <inkml:trace contextRef="#ctx0" brushRef="#br0" timeOffset="18848.43">10426 13827 5695 0,'8'9'512'0,"-5"1"-512"0,-3-10 0 0,2 7 0 16,5 2 0-16,-7-9-192 0,0 0 16 0,0 0 0 0,0 0 624 0,0 0 128 15,-4-10 32-15,4 0 0 0,5-2-416 0,-3-1-192 16,-6 1 160-16,4 2-160 0,2 0 0 0,-3 1 0 16,1 9 0-16,0 0 0 0,-1-8 0 0,-7 0 0 15,0-2 0-15,8 10 0 0,0 0 576 0,-3-6 32 16,3 6 0-16,0 0 0 0,-11-2 96 0,1 2 32 15,-1 2 0-15,11-2 0 0,0 0-400 0,-3 6-80 16,-7 1 0-16,10-7-16 0,-4 11-240 0,-5 0 0 16,-3-1 0-16,7 0 0 0,7 4-144 0,-2-2 144 15,-6-1-208-15,4 1 80 0,4 2 128 0,-4-2 0 0,-6 0 0 16,6 1-128-16,4-3 128 0,0-3 0 0,-1 2 0 0,3-3 0 16,4 0 0-16,-8-6 0 0,0 0 0 0,0 0-128 15,11 1 128-15,-3-1-160 0,-8 0 160 0,5-5-160 16,5-3 160-16,-2-2 144 0,2 0-16 0,-1 1-128 15,-1-3 384-15,-1 0-16 0,-4 2-16 0,3 0 0 16,3 0-192-16,-9 10-32 0,-1-12-128 0,5 3 192 16,-4 9 0-16,0 0-16 0,0-8 0 0,0 8 0 15,0 0-176-15,0 0 0 0,0 0 144 0,0 0-144 16,0 0 448-16,0 0 32 0,0 0 0 0,0 0 0 16,3 10-480-16,-3 0 128 0,-3 3-128 0,1-1 0 15,6 2 0-15,-4 0 0 0,0-1 0 0,1 0 0 16,3-3 0-16,-2 1 0 0,-2 3 128 0,4-5-128 15,-4-9-320-15,0 0-128 0,0 0 0 0,5 0-16 16,6-7-2880-16,-7-4-576 0,-5-5-112 16,2-4-32-16,3-2 3248 0</inkml:trace>
  <inkml:trace contextRef="#ctx0" brushRef="#br0" timeOffset="20314.93">10484 10751 7199 0,'-4'-2'640'0,"-1"-2"-512"0,5 4-128 0,0 0 0 16,-5-3 144-16,-4 0 16 0,9 3 0 0,0 0 0 15,-9-6 368-15,1 2 80 0,8 4 16 0,0 0 0 16,-7-3-224-16,0 3-32 0,7 0-16 0,0 0 0 16,-7 4-32-16,-2 1-16 0,-1 2 0 0,5 2 0 15,4-2-304-15,-2 6 0 0,-3-3 0 0,4 2 0 16,1 3 144-16,-4 1-16 0,-7 3-128 0,8 0 192 15,5 0 192-15,-1 1 16 0,-5-2 16 0,5-2 0 16,4-3-96-16,-6-3-32 0,-3-2 0 0,5-8 0 16,11 10-288-16,-4-6 0 0,-7-4 0 0,0 0 0 15,6-1 0-15,-1-4 0 0,-1-3 0 0,0 0 0 16,5 0 368-16,-4-3-48 0,-4 0 0 0,3 0 0 0,0 0-320 0,-2-1 0 16,-3 3 0-16,5-1 0 15,1 0 256-15,-3 1 0 0,-2 9-16 0,0 0 0 0,-1-10-16 0,-3 4 0 16,4 6 0-16,0 0 0 0,0 0 64 0,0 0 16 15,0 0 0-15,0 0 0 0,0 0-112 0,0 0-32 16,0 0 0-16,0 0 0 0,0 0-160 0,0 0 0 16,0 0 0-16,0 0 0 0,-6 9 0 0,-1-2-192 15,-2 2 32-15,4 1 16 0,7 2 144 0,-3-2 0 16,-5 0 0-16,5 0 0 0,4 2 0 0,-1-3 0 16,-2-9 0-16,3 6 0 0,6-5 0 0,0-1 0 0,-2-1 0 0,2-2 0 15,-9 3-128-15,12-9 128 16,-2-4-128-16,2-3 128 0,0 0 0 0,-5 1 0 0,-1 2 0 0,3-2 0 15,-1 1 0-15,-3 2 0 0,-1-1 0 0,1 4 128 16,1 0-128-16,-3 1 0 0,-3 8 128 0,-2-11-128 16,7 6 400-16,-5 5 16 0,0 0 0 0,0 0 0 15,0 0-224-15,0 0-32 0,0 0-16 0,0 0 0 16,0 0-144-16,0 0 0 0,0 0 0 0,0 0 0 31,-6-8-704-31,2-2-160 0,1 0-32 0,3-5-16 16,2-1-3168-16,-3-6-624 0,-1-7-128 0,4-3-32 0,7 4 3904 0</inkml:trace>
  <inkml:trace contextRef="#ctx0" brushRef="#br0" timeOffset="21737.94">14452 13760 6623 0,'0'0'576'0,"0"0"-448"0,0 0-128 0,0 0 0 15,0 0 128-15,-8-8 16 0,-4 4 0 16,12 4 0-16,0 0 112 0,-9-4 32 0,-3-1 0 0,12 5 0 16,-5 5 320-16,-4-4 64 0,-4 4 16 0,4-1 0 15,9-4-64-15,-1 10-16 0,-4 2 0 0,5 1 0 16,6-1-16-16,-6 0 0 0,-8 5 0 0,7-5 0 16,7 2-384-16,-2 0-80 0,-6 0 0 0,3-4-128 15,5-2 0-15,-6-8 0 0,0 0 0 0,0 0 0 16,10-6 0-16,-6-4 0 0,-3-2 0 0,3-6 0 15,-1-2 0-15,-4 1 208 0,-4-3-64 0,6 0-16 16,6-1-128-16,-6 2 0 0,-5 5 0 0,3 3 0 16,5-2 0-16,-6 5 0 0,-3 0 0 0,5 10 0 15,0 0 0-15,0 0 0 0,0 0 0 0,0 0 0 16,0 0 0-16,0 0 0 0,0 0 0 0,0 0 0 0,9-2 208 0,-9 2 16 16,0 0 0-16,5 8 0 0,-5-8-224 0,0 0 176 15,0 0-176-15,2 10 160 0,1 0 0 16,-2-4 0-16,-1-6 0 0,1 9 0 0,3-2-160 0,-4-7 0 15,-2 10 0-15,3-1 128 0,-1-9 256 0,5 10 32 16,-5 0 16-16,2-2 0 0,-2-8-288 0,4 10-144 16,0-4 160-16,-1 1-160 0,6-5 240 0,-9-2-48 15,0 0-16-15,0 0 0 0,6 6 96 0,-6-6 32 16,0 0 0-16,0 0 0 0,8 5 64 0,-8-5 16 16,0 0 0-16,0 0 0 0,8 5-128 0,-8-5-32 15,0 0 0-15,0 0 0 0,0 0-224 0,0 0 0 16,0 0 0-16,0 0 0 0,6 1 0 0,-6-1 0 0,0 0 0 0,0-6-160 31,0 6-3760-31,-2-11-752 0,-10 2-160 0,3-3-32 16,5 0 2816-16,-2 2 576 0,-4 0 96 0,4 1 32 0,2 2 1072 0</inkml:trace>
  <inkml:trace contextRef="#ctx0" brushRef="#br0" timeOffset="23713.94">14570 10700 5983 0,'0'0'528'0,"0"0"-528"0,0 0 0 0,0 0 0 16,0 0 592-16,0 0 16 0,0 0 0 0,0 0 0 15,0 0 64-15,0 0 16 0,-10 4 0 0,10-4 0 16,0 0-208-16,-7 4-32 0,7-4-16 0,0 0 0 15,-5 6-256-15,-2-2-48 0,-6-2-128 0,13-2 192 16,0 0-192-16,-5 6 144 0,5-6-144 0,0 0 128 16,-10 3 224-16,0-2 32 0,10-1 16 0,0 0 0 15,0 0 0-15,-7 6 0 0,-4 0 0 0,11-6 0 16,0 0-32-16,0 0-16 0,0 0 0 0,-4 7 0 16,2 1-192-16,0-2-32 0,2-6-128 0,-1 10 192 15,2-2 64-15,-2 0 0 0,1-8 0 0,0 10 0 16,1 3 48-16,1-3 16 0,1-2 0 0,1 0 0 0,-4-8-112 0,0 0-16 15,5 11 0-15,-1-4 0 0,-4-7-192 0,0 0 0 16,7 4 128-16,-2-2-128 0,-5-2 0 0,0 0 0 16,0 0 128-16,0 0-128 0,0 0 0 0,0 0 0 15,8-6 0-15,-3-1 0 0,-1-2 128 0,-4 9 48 16,2-10 0-16,-2 0 0 0,3 2-176 0,-5 1 0 16,2 7 0-16,0 0 128 0,-4-8 0 0,-3 3-128 15,7 5 192-15,0 0-64 0,-9 0 32 0,-1 0 0 16,10 0 0-16,0 0 0 0,-5 7 112 0,-5 2 32 15,-6-2 0-15,6 3 0 0,7 3-304 0,-3-1 0 16,-3 3 128-16,3-3-128 0,6 4 128 0,-6-3-128 16,-7 0 144-16,7 1-144 0,8 1 0 0,1-3 0 0,-6-2 0 15,3-10 0-15,2 9 0 0,-2-9 0 0,0 0 0 0,0 0 0 16,0 0 0-16,0 0 0 0,0 0 0 0,0 0-160 16,5-9-144-16,-2 3-16 0,-3 6-16 0,9-8 0 31,1 0-2736-31,-6-6-528 0,-7 3-112 0,2-3-32 15,2-7 1248-15,-3 2 240 0,-2-1 48 0,3 1 16 0,1-3 1744 0</inkml:trace>
  <inkml:trace contextRef="#ctx0" brushRef="#br0" timeOffset="26017.67">10304 10792 8175 0,'0'0'720'0,"0"0"-576"15,0 0-144-15,0 0 0 0,0 0 144 0,-4 1 0 16,4-1 0-16,0 0 0 0,0 0-144 0,0 0 0 16,0 0 0-16,0 0 0 0,-7-4 0 15,-7 1-144-15,14 3 144 0,0 0 0 0,0 0 0 16,0 0 0-16,1-11 144 0,6 4 112 0,-7 7 32 15,-10-11 0-15,10-1 0 0,13 6 0 0,-2-3 0 16,-4 2 0-16,-1 0 0 0,-6 7-288 0,5-9 0 16,-5-3 0-16,4 1 0 0,4-1 0 0,-3 0 0 15,0 2 0-15,-1-3 0 0,-2 2 0 0,-2-2 128 0,-2-2-128 16,4 1 0-16,9 4 0 0,-1 0 0 0,-4-4 0 16,2 4 0-16,-3 0 0 0,0-3 0 0,-3 4 0 0,4-4 0 15,2 1 0-15,-1-3 0 0,-2 1 0 0,1-2 0 16,-1 1 0-16,-1 2 0 0,2-3 0 0,3 1 0 15,2-4 224-15,-2 2-64 0,-2 2-16 16,0-1 0-16,1 0-144 0,-2-2 0 0,0-2 0 0,3 1 128 16,1 3-128-16,-2-2 0 0,0-3 0 0,2 1 0 15,1 5 0-15,-4-2 0 0,-4-6 0 0,0 5 0 16,7 8 0-16,-2-9 0 0,-3-7 0 0,5 2 0 16,3 3 0-16,-4 1 0 0,-5-2 0 0,5-3 0 15,9 0 0-15,-6 2 0 0,-3-2 0 0,2 0 128 16,5 3-128-16,-5-1 0 0,-3-1 0 0,4 4 0 15,6 0 0-15,-4-4 0 0,-5-2 0 0,6 1 0 16,6 4 0-16,-7-1 0 0,-6-4 0 0,2 4 0 16,8-1 0-16,-3 1 0 0,-3 1 0 0,4 1 0 0,3 0 0 0,-4-2 0 15,-3 4 0-15,1-1 0 0,1 3 0 0,0-2 0 16,-2-2 0-16,2-1 0 0,3 5 0 0,-4-3 0 16,-2 3 0-16,1-3 0 0,2 2 0 0,-3-4 0 15,-1-1 0-15,2 0 0 0,2 2 0 0,-3-4 0 16,1 5 0-16,3-4 0 0,0 5 0 0,-4-2 0 15,-1-2 0-15,3 1 0 0,9 2 0 0,-10-1 0 16,-10-2 0-16,8-3 0 0,10 3 0 0,-5 2 0 16,-4 2 0-16,1-1 0 0,4 3 0 0,-2-4 0 15,-4 2 0-15,2-1 0 0,8 1 0 0,-8-2 0 0,-3-5 0 16,3 6 0-16,8 0 0 0,-3-1 0 16,-7-2 0-16,3 3 0 0,3 3 0 0,-6-2 0 0,-4-1 0 15,4-1 0-15,7 6 0 0,-5-2 0 0,-4 3 0 0,2 0 128 16,2 1-128-16,-4-1 0 0,-6-3 0 0,7 0 0 15,8 1 0-15,-6-1 0 0,-5 0 0 0,5-3 0 16,7 3 0-16,-5 0 0 0,-7 0 0 0,4 0 0 16,5 5 0-16,-4-3 0 0,-3-2 0 0,2 4 0 15,1 6 128-15,-6-7-128 0,-9 3 192 0,6-2-64 16,11 6-128-16,-2-7 0 0,-2 1 0 0,4 2 0 16,5 1 0-16,-6-2 0 0,-7-1 0 0,5 0 0 15,6 3 0-15,-6-1 0 0,-3-4 0 0,4 3 0 16,3 6 0-16,-6-7 0 0,-6-3 0 0,4 5 0 15,6 10 0-15,-3-6 0 0,-5-4 0 0,4 0 0 16,3 4 0-16,-3 0 0 0,-4 1 0 0,3 1 0 16,4 1 128-16,-11 3-128 0,5-4 192 0,4-1-64 0,3 1-128 15,-2 1 128-15,-5-2-128 0,5 0 128 0,2-2-128 0,-2 3 0 16,-3 0 0-16,3 0-176 0,4 2 176 0,-4-5 0 16,-3 1 0-16,3 3 0 0,-10 3 0 0,12-7 0 15,-3 1 0-15,3 3 0 0,7 3 0 0,-8-3 0 16,-5 2 0-16,5 1 0 0,8 0 320 0,-8 0 0 15,-5-3 0-15,5 0 0 0,7 0-192 0,-3-1-128 16,-6 2 160-16,8-2-160 0,7 1 0 0,-6 1 0 16,-10 1 0-16,7 1 0 0,5 0 0 0,-3-2 0 15,-2 0 0-15,1 4 0 0,3 1 0 0,-3-1 0 16,-5-4 0-16,4 4 0 0,4-1 0 0,-1 1 0 16,-3-2 0-16,1 1 0 0,2 4 0 0,-5-5 0 0,-1 0 0 0,5 4 0 15,10 2 0-15,-8 1 0 16,-7-4 0-16,6 3 0 0,6 3 0 0,-6-2 0 0,-10 0 0 15,10 3 0-15,10 2 0 0,-6 0 0 0,-7-3 0 0,6 2 0 16,6 4 144-16,-3-6-144 0,-6 0 128 0,2 4-128 16,4 3 192-16,-3 0-32 0,-2-6-16 0,2 2 0 15,2 7-144-15,-5-3 0 0,-3-4 0 0,2 4 0 16,4 3 0-16,-2-3 0 0,-3 0 0 0,3 0 0 16,3 3 0-16,-6-6 0 0,-3 0 0 0,5 1 0 15,8-1 128-15,-6 0-128 0,-6 0 128 0,4 3-128 16,5 0 0-16,-4 0 0 0,-6 2 0 0,8 1 0 15,7 3 0-15,-6 1 0 0,-5 1 0 0,3 8 0 16,3 3 0-16,-3 0 0 0,-8-6 0 0,6 5 0 16,4-5 0-16,-3 2 0 0,-8 0 0 0,5-1 0 0,4 3 0 15,-3-3 0-15,-4-2-192 0,6 1 192 0,6-2 0 16,-8 1 0-16,-7-2 0 0,5-1 0 0,5-1 0 0,-3 0 128 16,-5 1-128-16,4 0 128 0,5 4-128 0,-1 2 0 15,-3-1 0-15,2 1 0 0,1-3 0 0,-4-2 0 16,-4 2 0-16,4-3 0 0,2 0 0 0,-2-1 0 15,-3-1 0-15,3-1 128 0,3 1-128 0,-2-1 0 16,-2 0 0-16,2 7 0 0,2-1 0 0,-2-3 0 16,-5 1 0-16,3-2 0 0,4 5 0 0,-3-3 192 15,-4-6-64-15,3 4 0 0,4 5-128 0,-4-1 0 16,-2 1 0-16,1 2 0 0,1 3 0 0,-1 1 0 16,-1-2 0-16,2 4 0 0,1 0 0 0,-4 2 0 0,-3-5 0 15,2 1 0-15,5 3 0 0,-1-3 0 0,-7-3 0 16,5 3 128-16,2-1 160 0,-4-3 32 0,-3-5 0 15,3 0 0-15,7-1 192 0,-5 0 64 0,-4 1 0 0,2-4 0 16,3 0-576-16,-2-3 0 0,-2-3-192 0,2-1 48 31,3-2-1584-31,-6-3-320 0,-2-8-64 0,-3 2-16 16,-4-4-576-16,0 0-112 0,0 0-32 0,0 0 0 0,-3-7 2272 0</inkml:trace>
  <inkml:trace contextRef="#ctx0" brushRef="#br0" timeOffset="30416.2">12973 7199 7775 0,'0'0'688'0,"0"0"-560"16,0 0-128-16,0 0 0 0,0 0 816 0,-10 0 128 16,-5 0 16-16,5 0 16 0,5 6-208 0,-2 0-32 15,-5 1-16-15,-1 2 0 0,3 0-512 0,-6 2-208 16,-5 0 176-16,8 3-176 0,3-2 0 0,1 4 0 16,2-3 0-16,1 3 0 0,1-1 0 0,-4 1 0 15,2 0 144-15,-1 0-144 0,1-4 256 0,-1 2-16 16,3 1-16-16,4 3 0 0,1-2-224 0,-1 0 0 15,-2-2 0-15,2 1 0 0,0 1 0 0,0-4 0 16,6-2 0-16,1 5 0 0,-1 1 0 0,0-6 0 0,0 0 0 16,3-1 0-16,5 0 0 0,-13-9 0 15,12 3 0-15,5 1 0 0,3 2 0 0,-1-6 0 0,-2-4 0 16,-1-1 0-16,1-2 0 0,-3-4 176 0,1-3-176 0,1-2 160 16,1 4 96-16,-3-8 0 0,-3-4 16 0,0 2 0 15,3 5-272-15,-4-4 128 0,-6-3-128 0,3 3 0 16,-4 1 0-16,-3 2 0 0,-2-1 0 0,1 6 0 15,-2 0 0-15,-3 1-192 0,0-3 192 0,1 4-192 16,1 0 192-16,-2 1 256 0,-3 0-48 0,9 10-16 16,-7-9 96-16,-1 2 16 0,0-5 0 0,8 12 0 15,-5-7-304-15,-3 1 0 0,8 6 0 0,0 0 0 16,-8-6 336-16,0 2-32 0,8 4-16 0,0 0 0 16,0 0-96-16,0 0-32 0,0 0 0 0,0 0 0 15,0 0-160-15,3 10 0 0,-4-1 0 0,6-2 0 16,3 6 0-16,-2-1 0 0,-1 2 0 0,3 3 0 15,2 0 256-15,-2 2 112 0,-3-3 16 0,4 2 16 0,3 5-160 16,-1-5-48-16,-3-2 0 0,3-1 0 0,3 5-192 16,-2-8 0-16,-3 1 0 0,-1-2 0 0,2 4 0 15,-1-9-128-15,-2-6 128 0,2-3-208 16,3 2-2928-16,-8-5-592 0,-9-9-112 0,-1-3-32 16,1-5 1664-16,-3 1 336 0,0 2 64 0,2-2 16 0,-1 1 1424 0</inkml:trace>
  <inkml:trace contextRef="#ctx0" brushRef="#br0" timeOffset="30805.2">13019 6649 10767 0,'0'0'960'0,"16"-4"-768"0,0-2-192 0,5 1 0 16,4 4 496-16,-3 1 64 0,-4 6 16 0,5 4 0 15,1-4-176-15,2 6-16 0,-1 4-16 0,2 4 0 16,3 5 336-16,-2-3 64 0,-3 1 0 0,2 5 16 0,4 7-480 0,-7-3-112 16,-8 1 0-16,2 5-16 0,2 7-176 0,-8-1 160 15,-3-2-160-15,0 2 160 0,-2-3-160 0,-3-1 0 16,-2 1 0-16,-3 1 0 16,0-1-1280-16,-9-3-176 0,-7 1-32 0,-3-6-16 15,0-3-1392-15,-2-8-288 0,0-7-48 0,-6-5-16 0,-5-4 2608 0</inkml:trace>
  <inkml:trace contextRef="#ctx0" brushRef="#br0" timeOffset="31303.39">12700 6781 10655 0,'0'0'944'0,"0"0"-752"16,-6 8-192-16,-2 1 0 0,1 4 176 0,-4-1 0 15,-3-6 0-15,3 7 0 0,6-1-176 0,-1 4 0 16,-2 3 0-16,2-2 0 0,-1 2 0 0,-2 2 0 15,0 2 0-15,5 6 0 0,2 1 144 0,0 8 0 16,1 1 0-16,3 7 0 0,4 2 576 0,2 0 112 16,0 5 32-16,6 7 0 0,4 3-224 0,3-6-64 15,0-9 0-15,8 0 0 0,-1 2-256 0,-2-8-48 16,0-2-16-16,8 1 0 0,13-4-256 0,-5-2-176 0,-5-5 32 0,-4-9 0 31,-3-14-3600-31,-7-7-720 0,-4-7-144 0,-1-6-16 0,3-5 3696 0</inkml:trace>
  <inkml:trace contextRef="#ctx0" brushRef="#br1" timeOffset="50085.8">11956 10917 10655 0,'0'0'944'0,"0"0"-752"16,0 0-192-16,0 0 0 0,0 0 960 0,0 0 144 0,0 0 48 0,0 0 0 15,0 0-544-15,0 0-96 0,0 0-32 0,0 0 0 16,-5-6-480-16,5 6 0 0,0 0 0 0,0 0 0 31,-4-2-496-31,-2-1-192 0,-4 0-32 0,10 3-16 0,-4-4 304 0,-1 2 64 0,5 2 16 0,-11 2 0 16,2 0 592-16,1-2 112 0,8 0 32 0,0 0 0 15,0 0 224-15,0 0 48 0,-11 2 16 0,0 1 0 16,2-3-144-16,-1 1-16 0,0 3-16 0,10-4 0 16,-10 2-144-16,0-2-32 0,-1 2 0 0,0-2 0 15,0 4-320-15,-1-1 0 0,-2-2 0 0,0 1 0 16,2-5 144-16,0 3-144 0,-2 3 192 0,0 0-192 15,2-3 0-15,-2 0 0 0,-2 1-160 0,2-1 160 0,0 0-208 16,-1 0 80-16,-2 3 128 0,0 0-208 16,-2 0 208-16,-2-3 0 0,-4 0 0 0,3 3 0 15,3 0 0-15,-3 3 0 0,-4 0 0 0,2 0 0 0,1 2 0 16,0-6 0-16,-1 5 0 0,3-4 0 0,3 1 0 0,-1-2 0 16,1 0 0-16,0-1 0 0,3 3 0 0,1-4 128 15,-1-7 0-15,2 1-128 0,2 4 0 0,-2-2 0 16,-1-5 0-16,2 4 0 0,2 5 144 0,-1-2-144 15,0-2 0-15,0-1 144 0,-1 4 32 0,1-4 0 16,0 4 0-16,1 1 0 0,2 4-176 0,8-4 160 16,-12-4-160-16,12 4 160 0,-9-3-160 0,-1 3 0 15,10 0 144-15,-11 0-144 0,11 0 192 0,0 0-48 16,0 0 0-16,0 0 0 0,0 0-144 0,0 0 0 16,-10 3 0-16,10-3 0 0,0 0-176 0,-8 6-16 15,2 0 0-15,6-6 0 16,0 0-592-16,0 0-128 0,-1 10-32 0,1-10 0 15,-8 1-2848-15,0 2-576 0,2 3-112 0,6-6-32 0,0 0 3616 0</inkml:trace>
  <inkml:trace contextRef="#ctx0" brushRef="#br1" timeOffset="50580.3">10967 10865 8575 0,'0'0'768'0,"0"0"-624"15,0 0-144-15,0 0 0 0,0 0 704 0,0 0 96 16,0 0 32-16,0 0 0 0,0 0-304 0,0 0-48 15,0 0-16-15,0 0 0 0,0 0-112 0,0 0-32 16,0 0 0-16,0 0 0 0,0 0-128 0,0 0-16 16,0 0-16-16,0 0 0 0,0 0 320 0,0 0 64 15,0 0 16-15,0 0 0 0,0 0-240 0,0 0-64 16,0 0 0-16,0 0 0 0,0 0 80 0,-9 0 16 16,-2 1 0-16,-2 2 0 0,1-1-352 0,-2 2 128 0,1 2-128 0,2 1 0 15,3 4 0-15,1-1 0 0,0 0-192 0,-5-1 64 16,-2-3 128-16,0 5 0 15,2 6 0-15,0 0 0 0,3-1 176 0,0-4-48 0,3-2 0 0,0 2 0 16,-1 1 400-16,2-2 80 0,4-3 16 0,1 1 0 16,0-9-112-16,0 0 0 0,9 11-16 0,0-2 0 15,-9-9-48-15,11 8 0 0,0-6 0 0,-1 0 0 16,1 2-320-16,0-4-128 0,5-1 0 0,-5-2 144 16,-11 3-144-16,12-6-272 0,6 0 64 0,-5 0 16 31,-4-1-2032-31,-5 0-400 0,-4 7-64 0,1-15-32 15,1 2-960-15,0-2-192 0,0-5-32 0,2 3-16 0,2 6 3136 0</inkml:trace>
  <inkml:trace contextRef="#ctx0" brushRef="#br1" timeOffset="52019.67">9995 13807 9087 0,'0'0'816'0,"0"0"-656"0,0 0-160 0,0 0 0 15,0 0 512-15,0 0 80 0,0 0 16 0,0 0 0 16,0 0-480-16,0 0-128 0,0 0 0 0,0 0 0 15,0 0 0-15,0 0 0 0,0 0 0 0,0 0 128 16,0 0 480-16,0 0 96 0,0 0 32 0,0 0 0 16,11-6 64-16,-11 6 16 0,0 0 0 0,0 0 0 15,4-6-112-15,-4 0 0 0,0 6-16 0,0 0 0 16,-3-9-176-16,-2 2-48 0,5 7 0 0,0 0 0 0,0 0-464 0,-10-9 0 16,-2 2 0-16,1 2 0 0,11 5 0 0,-11-2 0 15,-3 0 0-15,2 2 0 0,1 0 0 0,-4 0-256 16,-6-4 48-16,2 4 16 0,5 4 64 0,-4-4 128 15,-2-4-208-15,2 4 80 0,-3-2-112 0,2 2-16 16,1-3 0-16,-1 2 0 0,-1 2-64 0,-2 2 0 16,-1-3-16-16,0 2 0 0,2 2 176 0,-2-4 160 15,1 4-208-15,-2 1 80 0,2 2-144 0,-4-1-32 16,0-2 0-16,0 1 0 0,1 1-32 0,-1 1-16 16,0 2 0-16,-2 1 0 15,1 0-160-15,0-1-16 0,2 0-16 0,0 0 0 16,2 1-208-16,-2 0-32 0,0 2-16 0,2-2 0 15,-1-4-32-15,2 3 0 0,1-2 0 0,0 0 0 0,1-1 832 0,2-3 0 0,-2 1 0 0,3 1 192 16,2-5 656-16,-3 1 128 0,-1-2 32 0,5 2 0 16,14-1-224-16,-15 3-32 0,-2-3-16 0,3 2 0 15,14-2-192-15,-10 0-32 0,10 0-16 0,0 0 0 16,-9 4-112-16,9-4-32 0,0 0 0 0,0 0 0 16,0 0-496-16,0 0-112 0,0 0 0 0,0 0-16 31,0 0-432-31,0 0-64 0,3 2-32 0,2 2 0 15,5-1 96-15,-1-3 0 0,-2 0 16 0,3 0 0 0,-10 0 352 0,15-7 64 0,-3 1 16 0,-1 0 0 16,-1-3 256-16,-1 3 176 0,-2 3-32 0,4-4 0 16,1-3 176-16,-5-2 48 0,-1 0 0 0,0 2 0 15,-6 10 144-15,8-6 16 0,-3-3 16 0,1 3 0 16,1 1-320-16,-7 5-64 0,0 0-16 0,5-9 0 16,-5 9-144-16,3-8 0 0,-3 8 0 0,0 0 0 0,0 0 0 0,-4-8 0 15,4 8 0-15,0 0 0 0,-10-10-288 0,1 4 64 16,9 6 16-16,-9-6 0 0,1 2 208 0,-4 2 0 15,12 2 144-15,-15-3-144 0,4 2 448 0,-3 1-16 16,-2 0 0-16,3 1 0 0,3 3-112 0,-3-2-32 16,-2 1 0-16,3-2 0 0,12-1 128 0,-15 3 32 15,-3-3 0-15,4 0 0 0,4 2-240 0,-1-1-32 16,0 2-16-16,11-3 0 0,-11 4 32 0,-1 0 0 16,-2 0 0-16,3-1 0 0,11-3-32 0,-9 7 0 15,3-1 0-15,2 3 0 0,-1 1 224 0,3 0 64 0,-1-2 0 0,3 2 0 16,0-10-16-16,3 13 0 0,3-1 0 15,3-1 0-15,2 0-144 0,1-1-32 0,3-2 0 16,5 0 0-16,1 2-448 0,2-1-80 0,3-6-32 0,4 6 0 31,6 5-2576-31,-3-2-528 0,-2-5-112 0,2 5 0 16,1-5 800-16,-1 2 160 0,2-2 48 0,-1 2 0 0,3 3 2000 0</inkml:trace>
  <inkml:trace contextRef="#ctx0" brushRef="#br1" timeOffset="53148.01">14019 13831 8575 0,'0'0'768'0,"0"0"-624"15,0 0-144-15,0 0 0 0,0 0 1504 0,0 0 272 16,0 0 48-16,0 0 16 0,8-8-1072 0,0 2-224 16,-1-2-32-16,1 0-16 0,-1 2-496 0,1 0 0 15,-1 0 0-15,-7 6 0 0,10-4 224 0,-10 4 48 16,0 0 16-16,10-5 0 0,-10 5-288 0,0 0-176 16,8-4 32-16,-8 4 0 0,9-3 144 0,-9 3 0 15,9-3 128-15,-9 3-128 0,0 0 128 0,0 0-128 16,0 0 160-16,0 0-160 0,0 0 496 0,0 0 0 0,0 0 0 15,0 0 0-15,0 0 32 0,0 0 16 0,0 0 0 0,0 0 0 16,0 0-192-16,0 0-32 0,0 0-16 0,-8 6 0 16,1 0-96-16,-1-3-16 0,-1 1 0 0,-1-4 0 15,0 2-192-15,0-1 0 0,10-1 128 0,-12 3-128 16,-1-2 0-16,0 0 0 0,-1 0 0 0,0-2 0 16,1 1 0-16,-3-2 0 0,-3-1-160 0,1 2 160 15,-1-1 0-15,-1 2 0 0,-2 0 0 0,0 0 176 16,1 0-176-16,0-3 0 0,0 2-160 0,-1 1 160 15,-2-3 0-15,-1 1 0 0,1-2 128 0,-1 2-128 16,0 1 256-16,-1 1-64 0,3 0-16 0,-3 0 0 16,-1-4-176-16,-3 1 192 0,-2 3-192 0,0-2 192 15,-2 4-192-15,1-2 0 0,3-2 0 0,5 2 0 16,3 4 0-16,2-2 0 0,1-2 0 0,1 0 0 16,2 3 0-16,1-2 0 0,2 1 224 0,2-2-64 0,1 0-160 15,2-3 0-15,1 3 144 0,7 0-144 0,-7 0 0 16,-2-4 0-16,9 4 0 0,0 0 0 0,0 0 0 0,-4-5-192 15,4 5 32-15,0 0 0 0,0 0 0 0,1-10 0 16,-1 10 0-16,4-10 0 0,-4 10 160 0,4-6-192 16,-4 6 192-16,0 0-192 0,7-9 368 0,-7 9 64 15,0 0 16-15,0 0 0 0,8-6-80 0,-8 6-16 16,0 0 0-16,0 0 0 0,0 0 112 0,1-4 32 16,-1 4 0-16,0 0 0 0,-4 3-48 0,-1 1-16 15,5-4 0-15,-8 8 0 0,-2 6-240 0,0 1 0 16,1 1-144-16,2 0 144 0,-1-3 0 0,3 3 0 15,3 2-128-15,-1-1 128 0,1-2 0 0,-1-2 0 16,2 5 0-16,2-5 0 0,3-4 0 0,-1-2 0 0,-3 3 0 16,1-3-144-16,-1-7-128 0,0 0-32 0,0 0 0 0,0 0 0 31,0 0-1696-31,0 0-352 0,-4-14-64 0,0-5-16 16,3-3-1616-16,-2-3-336 0,-4 2-64 0,4-2-16 0,0-1 3568 0</inkml:trace>
  <inkml:trace contextRef="#ctx0" brushRef="#br1" timeOffset="54992.49">10528 10979 12319 0,'-2'-7'1088'0,"1"2"-864"0,1 5-224 0,0 0 0 16,0 0 688-16,0 0 80 0,0 0 32 0,0 0 0 15,0 0-96-15,-6 5-32 0,6-5 0 0,-9 10 0 0,2 3-496 0,-4-3-176 16,2-1 0-16,1 1 144 0,0 3-144 0,1 1 0 16,-3-1 0-16,4-1 0 0,3 4 416 0,1-3 0 15,-1-3 0-15,1-3 0 0,2-7 32 0,0 0 0 16,0 0 0-16,0 0 0 0,0 0-448 0,7-4 0 16,2-9 128-16,6-6-128 15,3 1-752-15,0-7-176 0,-1-5-32 0,-1-1-16 16,-2-1-2960-16,-1 5-592 0,1 1-112 0,-2 1-32 0,-1 3 3744 0,0 2 736 15,0 4 192-15,-1 4 0 0,-1-1 1120 0,-3 3 256 16,-1-2 48-16,-1 2 16 0,1 2 1824 0,-2 1 384 0,-3 7 64 16,0 0 0-16,3-6-2224 0,-3 6-448 0,0 0-80 0,0 0-32 15,0 0-560-15,0 0-112 0,0 0-32 0,-11 6 0 16,-2 1-224-16,1 1 0 0,0 2-144 0,-2 4 144 16,2 2-240-16,-2-1 48 0,-1-3 16 0,3 0 0 15,1 6 176-15,-2-1 0 0,0 3 0 0,1-2 0 16,2 2 0-16,-3 2 0 0,1 3 0 0,1 0 0 15,0-2 192-15,1-2-48 0,0-1 0 0,1-1 0 16,3-5-144-16,0 0 0 0,-2 1 0 0,4-5 0 16,0 0 0-16,1-2 0 0,5-3 0 0,-2-5 0 15,0 0 0-15,0 0 0 0,6 3 0 0,2-3 0 16,2-3-160-16,-2 0 160 0,-3-4-208 0,2 0 80 16,4-2 128-16,-1-1 256 0,-1-2-64 0,1 2-16 15,0-2-176-15,-2-2 160 0,-3 2-160 0,0-3 160 16,1 5-160-16,-1-2 0 0,-1-4 0 0,-2 3 0 15,2 3 0-15,-3 4 160 0,-1 6-16 0,0 0 0 0,0 0 144 0,0 0 32 16,0 0 0-16,0 0 0 0,-8-8-320 0,0 4 0 16,8 4 128-16,0 0-128 0,-11-4 0 0,-1 8 0 15,-2 2 0-15,2 3 0 0,2-2 0 0,-1-1 0 16,0 1-128-16,1-1 128 0,4 6 0 0,-3 0 0 16,-2-2 0-16,3 0 0 0,6 3 0 0,-2-5 0 15,0 2 0-15,1-2 0 0,-1 3 0 0,4-11 0 16,1 10 128-16,1 2-128 0,-2-2 0 0,0-10 0 15,1 7 0-15,-1-7 0 0,0 0 0 0,0 0 0 16,10 9 0-16,0-7 0 0,2-2 0 0,-1-2 0 0,-1-2 0 16,1-2 0-16,3 0 0 0,-3-7 0 15,-3 1 0-15,1 2 0 0,1-2 0 0,-1-2 0 0,-1 2 0 16,0-1 0-16,-3 4 0 0,-2-9 0 0,-3 1 0 0,2 0 0 16,0 3 0-16,-1 2 160 0,-1 12-160 0,2-14 192 15,-1-2 0-15,-4 4 0 0,3 12 0 0,0 0 0 16,-7-15 32-16,-4 7 16 0,11 8 0 0,-13-6 0 15,4 0-48-15,-4 4 0 0,-3 2 0 0,0 0 0 16,1 3-192-16,-2 2 0 0,-3 1 0 0,5 2-160 16,4 2-16-16,-2-2 0 0,-2 5 0 0,0-3 0 15,2 2 176-15,0-2-160 0,-3 5 160 0,3-2-160 16,6 2 0-16,0 1 0 0,0 0 0 0,4-3 0 16,3-13 16-16,0 0 0 0,0 16 0 0,1-3 0 15,-1-13 144-15,0 0 0 0,11 15 0 0,0-2 0 16,-11-13 0-16,16 7-128 0,2-2 128 0,-2-1-128 15,-4-2 128-15,0-3 0 0,1-3 0 0,0 0 0 16,6-2 192-16,-4-2-48 0,-3 0 0 0,-1-2 0 0,0-1-144 16,0 0 0-16,1-4 144 0,-1 2-144 0,-3 1 224 0,-3 0-32 15,0-1 0-15,-1 0 0 0,-2 6 64 0,0-6 0 16,-1-1 0-16,0 4 0 0,-1 10-256 0,1-14 0 16,-1 14 128-16,-5-11-128 0,5 11 128 0,-7-8-128 15,-3 2 176-15,10 6-176 0,0 0 0 0,0 0 0 16,0 0 0-16,-12 4 0 0,2 0 0 0,10-4 0 15,-10 6-160-15,5 3 160 0,0 0-176 0,0 1 176 16,0 1-128-16,-2 3 128 16,-3 5-576-16,-9 3-48 0,-4 3 0 0,-6-2 0 15,-3-4-4944-15,0-3-1008 0,0-1-192 0,1-3-32 0,0 2 5424 0</inkml:trace>
  <inkml:trace contextRef="#ctx0" brushRef="#br1" timeOffset="56298.49">8550 13786 15311 0,'-3'3'1360'0,"-2"-3"-1088"0,5 0-272 0,0 0 0 16,-7 0 208-16,-2 0-16 0,9 0 0 0,0 0 0 0,-11 1-192 16,0 4 0-16,11-5-144 0,-10 7 144 15,4 4 0-15,-1-1 208 0,-3 3-16 0,3 4 0 0,4 2-64 0,-2 3 0 16,-1 3-128-16,3 1 192 0,3 4 320 0,1-5 48 16,-1-3 16-16,3 1 0 0,3-5-144 0,-3-2-32 15,-1-3 0-15,4-3 0 0,3-3-400 0,-9-7 0 16,7-1 0-16,3-5 0 0,0-1 256 0,0-5-48 15,-1-4 0-15,0-6 0 0,4-7-208 0,-2 2 0 16,-2 4 0-16,-1-2 0 0,0 0 0 0,-2 2 0 16,-1 0 0-16,2 0 0 0,2 3 0 0,-4 2 0 15,-1 0 0-15,0 3 0 0,1 3 432 0,-5 2-16 16,0 10 0-16,0 0 0 0,0 0-144 0,-2-10-16 0,2 10-16 16,0 0 0-16,-9-2-48 0,-1 2-16 0,10 0 0 0,-12 8 0 15,2 4-176-15,-1 0-192 0,-1 3 32 0,-2 3 16 16,3 2 144-16,-3-1 0 0,-1-3 0 0,4 3-128 15,1 5 128-15,-1-1 256 0,-1 2-64 0,2-3-16 16,5-2-48-16,-1 1-128 0,-1-1 192 0,0 1-64 16,0-5-128-16,1 3 0 0,1-3 0 0,2 0 0 15,5-3 0-15,-2-1 0 0,2-6 0 0,3-3 0 16,-5-3-288-16,0 0 64 0,12 0 16 0,2-2 0 16,3-2 208-16,-1-4-192 0,-5-5 192 0,4 2-192 15,3-1 192-15,-5-4 0 0,1-3 0 0,-2 1 160 16,3-2 96-16,-3-1 32 0,-2-1 0 0,1-1 0 15,2 3-96-15,-3 2-32 0,-4 2 0 0,-1 0 0 16,1 3-160-16,-1-1 0 0,-3 1 0 0,0 3 0 0,-2 10 208 16,0-7 16-16,0 7 0 0,0 0 0 0,0 0-32 15,-7-6 0-15,7 6 0 0,0 0 0 0,-12-3-192 0,0 3 128 16,-2 4-128-16,3-2 0 0,2 1 0 16,-2 1 0-16,1 3 0 0,0 4 0 0,2-1 0 0,-5 2 0 15,1-2 0-15,3 0 0 0,2 3 0 0,-2-1-240 16,3 0 48-16,0 1 16 0,3 0 176 0,0 0 0 15,0-3-144-15,3 2 144 0,4 1-192 0,-4-13 48 16,5 5 0-16,4-1 0 0,-1 2 144 0,-8-6-160 16,11-6 160-16,1 0-160 0,1 0-128 0,1-4-32 15,-4-2 0-15,1-2 0 0,1-5 320 0,-1 1 224 16,-1-1-32-16,0 2-16 0,0 2 32 0,-1-1 16 16,-2 0 0-16,-1 1 0 0,0 5 160 0,-3-3 16 0,-3 0 16 0,0 5 0 15,0 8-192-15,1-10-32 0,-1 10-16 0,0 0 0 16,-4-13-176-16,-2 7 0 0,-4 3 144 0,10 3-144 15,-7-5 0-15,-1 3 128 0,8 2-128 0,-12 4 0 16,1 2 0-16,-1 3 0 0,0-3 0 0,4 4 0 16,0 2-208-16,1-2-64 0,-2 3-16 0,2-1 0 31,2 2-464-31,-1 0-80 0,-2 0-32 0,2 1 0 16,2 5-2848-16,-1-4-576 0,2-6-128 0,2-2 0 15,3 2 1984-15,-1 0 384 0,0 1 96 0,6 3 16 0,4 1 1552 0</inkml:trace>
  <inkml:trace contextRef="#ctx0" brushRef="#br1" timeOffset="57785.54">12465 13799 7247 0,'0'0'640'0,"0"0"-512"15,0 0-128-15,0 0 0 0,0 0 816 0,0 0 128 0,0-9 16 0,2 2 16 31,-2 7-1232-31,-1-7-256 0,1 7-64 0,0-8 0 0,0 8 816 0,0-8 144 0,0 8 48 0,0 0 0 16,0 0 752-16,-4-6 160 0,4 6 16 0,0 0 16 16,-1-9-64-16,1 9-16 0,0 0 0 0,-12-3 0 15,12 3-576-15,-11-4-112 0,11 4-32 0,0 0 0 16,-11-4-304-16,-1 2-64 0,12 2-16 0,0 0 0 16,0 0 64-16,-12 6 0 0,-2-2 0 0,1 2 0 15,1 0-256-15,0 4 0 0,4 2-144 0,-2 1 144 16,0-1 0-16,-1 2 0 0,2 4 0 0,1 1 0 15,0 1 320-15,1 2-64 0,2-1 0 0,0-5 0 16,2-2-256-16,1-2 128 0,-1 0-128 0,6-3 0 16,-3-9 0-16,0 0 0 0,6 0 0 0,3-3 0 15,3-6-448-15,0-1-32 0,1-3-16 16,3-3 0-16,1-5 144 0,-1 1 32 0,-2 2 0 0,-2-2 0 0,2 3 0 16,-4 1 0-16,0 2 0 0,-2 2 0 0,0 3 320 0,-3-1 240 15,-4 2-48-15,-1 8 0 0,6-8 320 0,-6 8 64 16,6-4 16-16,-6 4 0 0,0 0-16 0,0 0 0 15,0 0 0-15,0 0 0 0,0 0-256 0,0 0-48 16,-7-6-16-16,7 6 0 0,-11 0-256 0,-3 4 0 16,0-2 0-16,1 5 0 0,-1 3-128 0,1-1-144 15,-5 0-32-15,1 1 0 0,1 2 304 0,-3 1-128 16,1 0 128-16,2 1 0 0,2 4-192 0,-1 1 192 16,-1-3-192-16,5-1 192 0,3-3 0 0,0 4 192 15,2 0 0-15,2 0 0 0,3-2 32 0,2-2 0 0,2 0 0 16,2-3 0-16,1 1 160 0,-6-10 48 15,11 9 0-15,1-4 0 0,-1 0-304 0,2-1-128 0,-2-4 0 0,0-3 128 16,-11 3-128-16,15-7-144 0,-3-9 144 0,-2-7-208 31,-4-1-1392-31,-7-11-256 0,-8-3-64 0,-4-1-16 16,-6 0-2848-16,-2 3-560 0,-2-1-112 0,-1 1-32 0,1 1 4400 0</inkml:trace>
  <inkml:trace contextRef="#ctx0" brushRef="#br1" timeOffset="60200.48">8487 14045 10127 0,'0'0'896'0,"0"0"-704"0,0 0-192 0,0 0 0 16,0 0 320-16,0 0 16 0,0 0 16 0,0 0 0 0,0 0-352 0,0 0 144 15,-10 1-144-15,10-1 0 0,-8 2 480 0,0 1-16 16,8-3 0-16,0 0 0 0,-8 6-464 0,2-6 0 15,6 0-208-15,0 0 64 0,-6 1 144 0,-1-2 0 16,7 1-144-16,0 0 144 0,-5-5 208 0,0 1 112 16,5 4 32-16,0 0 0 0,0-10 160 0,-4 1 16 15,4 9 16-15,-1-13 0 0,2 3-32 0,0-2-16 16,-1 12 0-16,0-12 0 0,4-3-336 0,-4 4-160 16,0 11 160-16,-1-11-160 0,4-1 336 0,-1 1-16 15,-2 1-16-15,0 0 0 0,3 1-176 0,-3-4-128 16,-2 1 144-16,3 2-144 0,5 0 288 0,-4 1-32 15,-5-3-16-15,3 2 0 0,3-2-240 0,-3 2 144 0,0-2-144 16,1 2 128-16,2-1-128 0,0-1-144 0,-3 0 144 0,4 0-208 16,1-1 208-16,-3 0 0 0,-1-2 0 0,3 1 0 15,0 6 0-15,-2-6 0 0,1-1 0 0,-1-1-144 16,3 4 144-16,-2-4 0 0,-2 1 0 0,0 1 0 16,3 2 160-16,-2-2-32 0,1-1-128 0,-1 2 192 15,3 2 0-15,-2-3-16 0,-3-2 0 0,2-2 0 16,3 3-176-16,-1 1 0 0,-1-2 0 0,0 4 0 15,-2-3 0-15,0 1 0 0,1-1 0 0,0 2 0 16,1-2 0-16,-2 1 0 0,1-2 0 0,1 1 0 16,2 2 0-16,-3 0-176 0,3-1 176 0,-1 0-128 15,2-2 128-15,-2 0 128 0,-1-3-128 0,1 3 176 16,5 0-176-16,-2-2 0 0,-3-5 0 0,3 1 128 16,2 0-128-16,-2 0 0 0,0-1 0 0,0 2 0 15,3-1 0-15,-3 0-144 0,1 2 144 0,-1 2-160 0,3-1 160 0,-3 0-208 16,0 3 80-16,-1 0 128 0,2 4 0 15,0-4 0-15,-1-3 0 0,2 3 0 0,2 1 0 16,-1-2 192-16,0-4-32 0,1 1 0 0,4 2-160 0,-5-4 0 16,0-1 0-16,1 1 128 0,5 0-128 0,-4-1 0 15,-3-1 0-15,2-1 0 0,5 5-304 0,-4-2 64 16,1 3 16-16,-1 0 0 0,4-2 224 0,-5 5 0 16,-3 0 0-16,3-1 0 0,0 3 0 0,0-2 0 15,-2 2 0-15,-1-1 160 0,3 3-160 0,-1-2 0 16,-2-1 0-16,2-1 0 0,3 3 0 0,0-5 0 15,-1 1 0-15,-1 1 0 0,4-1 0 0,-4-1 0 0,-1 0-128 0,2-1 128 16,2 1-256-16,0 0 32 0,-2 1 0 16,1 1 0-16,-1 0 224 0,-3-3-176 0,3 0 176 0,0 3-160 15,2-3 160-15,-2 0 0 0,-1 3 128 0,1 0-128 16,0-4 0-16,-3 2 0 0,0-1 0 0,3 3 128 16,5-2-128-16,-1 2 0 0,-2-5 0 0,3 3 128 15,-1 2-128-15,-4 1 0 0,-2-1 0 0,1 0-128 31,1 4-272-31,-2 0-48 0,-1-4-16 0,0 3 0 0,0 1 464 0,1-1 0 0,0-3 0 0,1 3 0 16,2 0 0-16,-5 1 0 0,2-4-192 0,0-3 48 16,2 3 144-16,1-2 0 0,-3 4 0 0,2-2 0 15,-1 4 0-15,-1-1 0 0,1 1 0 0,-1 2 0 16,1 2 0-16,-1-2 0 0,-1-3 0 0,2 1 0 16,1 2 0-16,1-2-208 0,-3-1 80 0,2 1 128 15,1 1 0-15,0-2 288 0,-3 1-32 0,2 0 0 0,0-1-512 16,-2 3-96-16,-5-2-32 0,5 5 0 15,4 0 384-15,-4 1-144 0,0 0 144 0,-1 0 0 0,4 2 0 0,-2-2 0 16,-4-3 192-16,3 3-48 0,4 0 48 0,-3 0 0 16,0-2 0-16,0 2 0 0,2 0-192 0,-4-4-192 15,3 4 32-15,0-3 16 0,3 3 288 0,-2 0 64 16,-1 0 16-16,-1 2 0 0,2 2-224 0,-2 0 0 16,-2-4 128-16,2 2-128 0,3 2 0 0,-2 2 0 15,0-4 0-15,2 4 0 0,1 4 256 0,0-4 16 16,-2-4 0-16,2 2 0 0,2 2-272 0,1 0 0 15,-2 0 128-15,-1 2-128 0,-2 2 0 0,0-4 0 0,-1 4-208 16,5-1 80-16,3 4 128 0,-1 1 0 0,-1 1 160 16,-2-2-160-16,-16-7 384 0,19 13-32 0,-1-5 0 15,19 15 0-15,-19-14-208 0,-1 1-144 0,0-1 0 16,-17-9 128-16,19 14-128 0,-1-4 0 0,0 2 0 16,-2 0 0-16,0 1 0 0,-1 3 0 0,1-1-144 15,-1-2 144-15,-1-1-160 0,3 7 160 0,-1-3-160 16,-3 0 160-16,2 0 0 15,2 4 0-15,-1 4 0 0,2-1 0 0,-2-1 0 0,0-1 0 0,-3 2 0 16,4 1 0-16,-5 2 0 0,0-1 0 0,6-3 0 16,3 4-144-16,-2-4 0 0,-1 3 0 0,0-3 0 15,0-3 144-15,-1 1 0 0,-1-2 0 0,0 2 0 16,1 1 0-16,-1-2 0 0,-1 3 0 0,1-2 0 16,0 4-128-16,-2 0 128 0,0 1-128 0,-2 3 128 15,1 0 0-15,2 1-160 0,-1-1 160 0,1 1 0 0,0-1-240 16,-2-3 64-16,0 0 16 0,1-2 0 15,1 2 160-15,0-3 0 0,1 0 0 0,-1 1 0 0,-3 1 0 16,1 1 0-16,2 1 0 0,1 0 0 0,5 5 0 0,-4 0 0 16,-1 1 0-16,-2 3 0 0,-1 5-320 0,1 0-48 15,-3 0 0-15,3-6 0 16,0 1-80-16,1-2 0 0,-1-2-16 16,-1 0 0-16,1-1 288 0,-2-2 176 0,-1-1-192 0,3-1 192 0,0-6 0 0,-1 1 0 15,1 1 0-15,-1 1 0 0,1-1 240 0,1-4 144 16,1 2 48-16,-1-1 0 0,-3-1-112 0,2 1 0 15,2 1-16-15,0 2 0 0,1 3-304 0,2-3 0 16,-1 3 0-16,2 0-144 0,1 1 144 0,-4 2 0 0,-1-2 128 16,2 0-128-16,0 1 0 0,0-1 0 0,-5-4 0 0,2 3 0 15,2-1 128-15,1-1-128 0,-5-4 160 0,1 2-160 16,-1-1 0-16,-1-1 0 0,-4 1 0 0,2 1-160 16,1 1 160-16,0-5 0 0,-1 0 0 15,-1 1-128-15,0 0 128 0,-3 1 0 0,0-1 0 0,1 0-128 16,3-1 128-16,-2 3 0 0,-2-2 0 0,0 1 0 15,3-5 0-15,-3 0 176 0,0 2-48 0,0 0 0 16,0-6 448-16,-1 3 64 0,0-1 32 0,-1-2 0 16,-4-10-48-16,6 9-16 0,-1 1 0 0,1-7 0 15,-6-3-96-15,0 0 0 0,4 6-16 0,-4-6 0 16,0 0-320-16,0 0-176 0,0 0 192 0,0 0-192 16,0 0 0-16,0 0-320 0,3 9 32 0,-3-9 16 15,0 0-352-15,-3 10-64 0,-2-3-16 0,5-7 0 16,0 0-3968-16,-10-7-784 0,3-15-176 0,1-3-16 0,-2-1 4512 15</inkml:trace>
  <inkml:trace contextRef="#ctx0" brushRef="#br1" timeOffset="61715.99">7391 12465 10767 0,'-13'-3'960'0,"-3"2"-768"0,1 1-192 0,1-3 0 15,3 3 464-15,0-3 64 0,11 3 16 0,-11-3 0 16,1 0-544-16,3 0 0 0,7 3 0 0,0 0 0 16,-9-1 352-16,9 1 64 0,0 0 16 0,0 0 0 15,0 0 176-15,0 0 32 0,0 0 16 0,0 0 0 16,-5 1-336-16,1 2-64 0,4-3 0 0,2 6-16 16,-1 4 48-16,3-2 16 0,2 3 0 0,-1 7 0 15,0 2 64-15,0-1 16 0,1 2 0 0,4 3 0 16,4 3 48-16,-2-5 16 0,-3 3 0 0,4-3 0 15,4 4-144-15,-3-1-32 0,-3 1 0 0,2-4 0 16,4 5 0-16,-5-1 0 0,1-1 0 0,-1 1 0 16,-3-1-272-16,-1-2 0 0,2 4 0 0,-3-1 0 0,1-3 176 15,-3-2-32-15,-2-5 0 0,2 1 0 0,-1 0 144 0,-4-4 32 16,0 0 0-16,1-3 0 0,3 0-320 0,-4-10 0 16,1 11 0-16,0-5 0 0,-1-6 304 0,0 0 0 15,0 0 0-15,0 0 0 0,0 0-128 0,0 0-32 16,0 0 0-16,0 0 0 0,-3-14-144 0,-1-5-256 15,1-1 64-15,6-1 16 0,2 4-80 0,0-8 0 16,0-1-16-16,5-2 0 0,2 3-48 0,-1 3 0 16,-2 0 0-16,1 3 0 0,3 3 144 0,-2-3 32 15,-3 3 0-15,0 0 0 0,2 4 144 0,-1 2 0 16,0 4 0-16,-1 0 0 0,1-1 0 0,-9 7 0 0,10-3 0 16,-3 0 0-16,-7 3 0 0,0 0 0 0,10 0 0 15,0 0 0-15,2 6 0 0,-2-2 0 0,0 2 0 0,-2 3 128 16,0 3 192-16,1-2 32 0,0 3 16 0,-4 0 0 15,-2 6-16-15,-3 3 0 0,-1 0 0 0,0 3 0 16,2 1-16-16,-2 0 0 0,-3 5 0 0,-1 0 0 16,0 5 16-16,-3-2 0 0,-4-2 0 0,1 2 0 15,1 0-144-15,0-2-16 0,-1-3-16 0,1-1 0 16,1 3 80-16,-4-2 32 0,0-3 0 0,0-4 0 16,5 0-288-16,-1-3 0 0,-2-1 0 0,0 0 0 15,1-4-192-15,-1-4-112 0,0-6-16 0,11-4 0 16,-10 2-1088-16,0-9-208 0,0-10-48 15,2-6-16-15,0-2-3648 0,0-8-736 0,2-1-144 0,3-5-16 16,0 2 4976-16</inkml:trace>
  <inkml:trace contextRef="#ctx0" brushRef="#br1" timeOffset="62096.98">7704 12104 19295 0,'0'0'1712'0,"0"0"-1376"0,9 3-336 0,1 1 0 0,-10-4 0 0,0 0 0 0,23 15 0 0,-2-2 128 16,0 4 32-16,-1 1 16 0,2 1 0 0,2-1 0 15,4 6-176-15,-1 0 0 0,-1 2 0 0,0 5 0 16,-1 4 464-16,-3 0 64 0,2 3 16 0,-2 3 0 16,3-1 16-16,-4 5 0 0,-4-4 0 0,0 3 0 15,-3-3-192-15,-3 4-48 0,-2-1 0 0,-1 3 0 16,0 4 112-16,-6-1 16 0,-3 4 0 0,-3-6 0 16,2-4-320-16,-3-3-128 0,-2-3 0 0,-3-3 128 15,0 0-736 1,-6-11-160-16,-2-5-16 0,-3-2-16 0,0 1-2416 0,-3-9-496 15,-4-5-80-15,4-10-32 0,0-10 944 0,1-3 176 16,-3 0 32-16,6-4 16 0,4-5 2128 0</inkml:trace>
  <inkml:trace contextRef="#ctx0" brushRef="#br1" timeOffset="62496.98">7201 12073 16863 0,'-7'8'1504'0,"-3"-3"-1200"0,-1-2-304 0,1 3 0 16,2 6 784-16,-3-2 112 0,-2-1 0 0,-1 3 16 15,2 4-768-15,-1 2-144 0,0 0 0 0,0 1 0 16,0 3-240-16,-3-1 48 0,1 5 0 0,0 2 0 16,-1 2 192-16,1 5-176 0,-1 2 176 0,2 4-160 15,2 3 160-15,0 7-208 0,2 2 80 0,2 4 128 16,6 7 272-16,-2 8 176 0,3 4 48 0,3 7 0 16,8 4 272-16,1-1 64 0,3 3 16 0,6 2 0 15,1 0-240-15,2-8-48 0,3-10-16 0,3-6 0 16,5-6-144-16,2-6-16 0,2-1-16 0,6-4 0 15,3-8-624-15,0-5-112 0,1-3-16 0,-6-10-16 16,-4-5-5152-16,-11-10-1024 0,-9 0-208 0,-2-19-32 16,1-12 5456-16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22.202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23585 4828 9727 0,'0'0'864'0,"0"0"-688"0,0 0-176 0,0 0 0 15,0 0 1200-15,-4-9 208 0,-3-1 32 0,-1 2 16 0,3 4-1008 16,-2-2-192-16,-3-3-32 0,3 5-16 0,7 4-208 0,-8-7-240 16,-3-2 48-16,2-1 16 15,3 8-368-15,-2-6-80 0,-2 0-16 0,0 2 0 0,2 2 640 0,0-2 0 16,-2 0 0-16,10 6 0 0,-8 0 176 0,-3-4 96 15,-4-1 32-15,3 4 0 0,2 1-32 0,-2-3 0 16,-2-1 0-16,1 2 0 0,0 4-272 0,2-2 0 16,1 0 0-16,0 2 0 0,2 3 416 0,-5-2-32 15,1-3 0-15,1 4 0 0,1 2-64 0,-2 0-32 16,-3-6 0-16,0 4 0 0,3 5-144 0,-3-3-16 16,-3-4-128-16,2 3 192 0,2 4-192 0,-5-3 0 15,2-3 0-15,1 3 0 0,0 4 0 0,-2-3 0 0,-2-1 0 16,3 1 0-16,6 1 0 0,-3-2 0 15,2 1 0-15,-4 2 0 0,-3 4 128 0,2-3 0 0,2-4-128 0,-1 4 192 16,0 5-192-16,-1-2 0 0,0 0-192 0,-2-4 192 16,3 4 0-16,0-5 0 0,2 6 128 0,1-5-128 15,-1 1 336-15,0 2-16 0,3 4-16 0,0-4 0 16,0-2-96-16,-3 0-16 0,2 0 0 0,0 5 0 16,1 3-48-16,-2-4-16 0,3-2 0 0,0 2 0 15,2 1-128-15,-2-3 0 0,-1 2-160 0,-2 2 160 16,1 1 0-16,0-1 0 0,1-3 0 0,-2 3 0 15,0 6-128-15,-1-3 128 0,2-6 0 0,2 2-144 16,4 5 144-16,-1-4 0 0,2-4 0 0,3 2 128 16,4 4 32-16,0-2 16 0,-2-4 0 0,0 1 0 15,1 2-176-15,-1 1 192 0,-3 4-192 0,2-2 192 16,1-18-48-16,0 16 0 0,0 4 0 0,3-1 0 16,3-1-144-16,-2 1 160 0,-2 1-160 0,2 1 160 0,1-2-160 0,0 0 0 15,2 1 0-15,0-2 128 0,5 3-128 16,-4-1 0-16,-2 0 0 0,3-2 0 0,3-3 0 0,0 3 0 15,-3 9 0-15,1-5 0 0,3-6 0 0,-2 3 0 16,1 7 0-16,-1-8 0 0,2-4 0 0,0 1 160 16,1 1-160-16,-2 8 160 0,2 5 32 0,-1-9 0 15,2-12 0-15,0 5 0 0,1 6-64 0,0-3-128 16,0-6 192-16,0-1-64 0,2 1-128 0,-2 5 0 16,0 2 144-16,2 0-144 0,5-1 192 0,-5 1-48 0,1-4 0 15,1 3 0-15,2 2-144 0,-1-7 160 0,-1 0-160 0,3-5 160 16,7-5-160-16,-3 5 0 0,-1 7 0 0,-1-3 128 15,-1-2-128-15,1-2 0 0,0 1 0 16,-2 3 0-16,2 2 0 0,0-6 240 0,1-2-48 0,2 2 0 16,2 1-192-16,-4-2 128 0,-2-1-128 0,5-1 0 15,4-2 0-15,-1 1 0 0,-2 4 0 0,1 4 0 16,-3-1 0-16,2-5 0 0,0-4 0 0,1 0 0 16,1-3 0-16,0 3 0 0,0 3 0 0,3-1 0 15,4 2 0-15,-3-2 0 0,-1 0 128 0,1 4-128 16,3 4 0-16,-1-8 0 0,-3-14 0 0,-2 6 0 15,1 8 240-15,-3-4-48 0,-2-6-16 0,1 2 0 16,1 7-176-16,0-5 0 0,1-8 144 0,0-1-144 16,2-2 224-16,-2 5-32 0,-3 1 0 0,4 3 0 15,1-1-192-15,0-3 0 0,-5-1 0 0,0 3 0 16,-1 6 0-16,-2-6 128 0,-1-10-128 0,-2 2 0 0,1 3 0 16,-1-2 0-16,1-2 0 0,-2-1 0 15,-1-5 224-15,0 1-48 0,1 1-16 0,2 1 0 0,0 2-160 16,1-7 0-16,0-5 0 0,1 3 0 0,1 10 256 0,-3-10-48 15,-3-6 0-15,-4 7 0 0,-1 5-64 0,-5-1-16 16,0-4 0-16,-2 4 0 0,0 1-128 0,0-3 0 16,0 0-192-16,-2-3 192 0,0 3 0 0,-5-1 0 15,1 6 0-15,0 2 0 0,0 5 0 0,-1-10 0 16,-1-7 0-16,-1 1 0 0,0 3 0 0,0 3 128 16,-2-5-128-16,0 3 192 0,2 2-192 0,-2-3 0 15,1 1 144-15,-3-2-144 0,2 0 0 0,-2 1 0 16,-2 3 0-16,0 1 0 0,0 1 128 0,-1 0-128 0,0 2 128 0,1 1-128 15,-3 0 240-15,-2 0-32 0,-1-2 0 16,-2-2 0-16,1 2-208 0,-1-1 128 0,0 1-128 16,1 1 0-16,0-1 0 0,-1 1 0 0,-4-2 0 0,1 4 0 15,0-4 0-15,-1 3 0 0,2-1-176 0,-1 3 176 16,-2 2-256-16,0-2 64 0,-1-1 0 0,1 1 16 16,1 4 176-16,-1-4 0 0,1 2 0 0,-1 0-128 15,-1 3 128-15,1 2 0 0,-2-5 0 0,1 3 0 16,1 2 0-16,-1 0 0 0,-1-4 0 0,2 0 0 15,0 2 0-15,-4 0 0 0,-2-1 128 0,0 1-128 16,2 2 0-16,-2 0 0 0,-1-2 0 0,-1 0 0 16,-2 4 0-16,0 0 0 0,-1-4 0 0,-1 5 0 15,-1 7 0-15,-1-5 0 0,-5-4 0 0,-2 2 0 16,-2 5 0-16,-2-3 0 0,0-1 0 0,-1 4 0 16,1 2 0-16,2-2 0 0,4-2 0 0,2-1 0 15,4 2-528-15,-1 1-80 0,4 0-16 16,0 6 0-16,3 6-1760 0,0-7-368 0,2-14-64 0,-11-55-1584 31,10-18-320-31,22 19-64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1:25.5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27714 14240 9215 0,'-3'0'816'0,"-2"-2"-656"0,5 2-160 0,0 0 0 15,-7-4 384-15,1-2 32 0,6 6 16 0,0 0 0 16,-11-5-240-16,0 1-32 0,1-2-16 0,10 6 0 16,-11-4 96-16,1 0 16 0,-3-1 0 0,13 5 0 15,-12 0 192-15,-3-1 32 0,-2-1 16 0,4 4 0 16,5-1-176-16,-7 2-48 0,-6-3 0 0,2 0 0 16,7 4-272-16,1-1 0 0,11-3 128 0,-13 5-128 15,-1 3 192-15,-1-2 0 0,0 0-16 0,-1-1 0 16,-1 0 96-16,-2 0 32 0,3 1 0 0,0-2 0 15,0 3-304-15,-1 2 0 0,-2-3 0 0,2 3 0 16,1 1 208-16,-2-3-16 0,-1 4 0 0,1 0 0 16,3 2-192-16,-3-1 0 0,-3 3 0 0,0 1 0 0,2 4-176 15,-3-2 32-15,-3-4 0 0,4 4 0 0,6 5 144 16,-1-2 0-16,-1-5 0 0,1 4 0 0,2 2 0 0,-3-4-128 16,-3 3 128-16,2-1 0 0,3 5 0 0,-1-5-160 15,-1-2 160-15,2 4 0 0,2 3 0 0,2-3 0 16,-1 2 0-16,2-1 0 0,0-3 0 0,1 2 0 15,1 3 0-15,2 1 0 0,2 3-128 0,-1-5 128 16,1 0 0-16,1 3 0 0,-1 1 0 0,1-2 0 16,1 2 160-16,2-2-32 0,2 2-128 0,-2 0 0 15,0 1 128-15,4-1-128 0,0 1 256 0,-1-1-32 16,2 3 0-16,0 1 0 0,3 3-224 0,-2-6 0 0,-1 2 0 0,5 0 0 16,1 4 224-16,-1-7 0 0,-2 1 0 0,4-1 0 15,5 1-224-15,-2-3 176 0,0-2-176 0,1-1 160 16,2 3-160-16,-2-2 0 0,-2-1 0 0,6 3 0 15,7 1 0-15,-4-1 0 0,-2-2 0 0,0 5 0 16,3-3 0-16,-1 0 0 0,-2-4 0 0,2 3 0 16,1-1 128-16,0-4-128 0,-2 1 192 0,3-5-64 15,0 3-128-15,-2-3 0 0,2 0 0 0,1-4 0 16,0 1 0-16,1-3 0 0,-1 2 0 0,1-1 0 16,1-2 0-16,0-1 128 0,-1 2-128 0,4-3 0 15,0 0 0-15,-2-1 0 0,-1 0 0 0,-1 3 0 16,1-3 256-16,-2 0-48 0,0-2 0 15,2-3 0-15,2 2-208 0,0-1 0 0,2 2-192 0,-1-4 192 16,1 0 0-16,-2 0 0 0,1-3 0 0,3 0 144 16,7-1-144-16,-5-2 128 0,-5 0-128 0,1-4 128 0,-1 1-128 15,-2-1 0-15,0 0 0 0,-2 0 0 0,2-2 0 0,-3 0 192 16,1-1-64-16,-1 0 0 0,-2 0-128 16,0-1-176-16,-2-3 48 0,3 4 0 0,3-2 256 0,-4-1 64 15,-4-3 16-15,-1-3 0 0,4 2-208 0,-4 2 0 16,0-1 0-16,-2-3 0 0,2-4 0 0,-3 1 0 15,0 1 0-15,1-2 0 0,1 1-272 0,-5-1 0 16,-1-1 0-16,0 1 0 0,0 0 272 0,-3-3 0 16,-1 5-128-16,-2-5 128 0,-1 3 0 0,-1-5 176 15,-1-3-32-15,-2 2 0 0,-2 3 240 0,-1-2 32 16,0 2 16-16,-1-2 0 0,0 2-16 0,-3-3 0 0,-2 1 0 16,1 3 0-16,0-1-416 0,-1 1 0 0,-1-1 0 15,-1 1 0-15,2 3 128 0,-3-1-128 0,1-2 0 0,0 2 128 16,0 1 80-16,-1-3 16 0,-3 2 0 0,2 1 0 15,1 0 0-15,-4 3 0 0,-1-3 0 0,-2 2 0 16,5 2-224-16,-6-1 0 0,-3-1-144 0,3 1 144 16,5 0 0-16,0 2 0 0,2-2 0 0,-2 1 0 15,0 1 0-15,0 1 0 0,0-3 0 0,0 4 160 16,2 2-160-16,-2-3-272 0,1 1 64 0,1 0 16 16,-2 1 192-16,0 0 208 0,2 2-32 0,0-1-16 15,0 3-160-15,1 1 0 0,1 2 0 0,1-2 0 16,-1 2 128-16,-4 0-128 0,0 4 192 0,1-3-64 15,1 3 64-15,-5-2 0 0,3 4 0 0,-2-1 0 16,-1 0-192-16,1 1 0 0,-2-2 0 0,2 0 0 16,2 2 0-16,-3-2 0 0,-4-1 0 0,5 1 0 0,16 6 0 15,-19-3 0-15,-4-4 0 0,4 4 0 16,19 3 192-16,-15-5 0 0,-3 1 0 0,1 0 0 0,3 4-16 0,0-5 0 16,-2 2 0-16,0 1 0 0,1 4-176 0,1-4-256 15,0 0 64-15,3 2 16 16,2 2-624-16,-1 0-128 0,-1-5-32 0,11 3 0 15,-11 0-4288-15,0-5-848 0,0-7-176 0,0 1-48 0,2 0 5056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31.231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24945 9313 10015 0,'-3'4'896'16,"-1"-2"-720"-16,4-2-176 0,0 0 896 0,0 0 128 15,0 0 48-15,0 0 0 0,0 0-560 0,8-6-128 16,2 0 0-16,5-6-16 0,6-2-112 0,-5-3-32 16,-3-1 0-16,5-3 0 0,4-1-64 0,-2-3-16 15,-2-4 0-15,1 4 0 0,0-1-144 0,-2-2 0 16,-1-6 0-16,0 5 0 0,-1 4 224 0,-3-1 16 15,-1 1 0-15,1 3 0 0,0-4 176 0,-1 7 32 16,0 7 16-16,-1 0 0 0,1-2 96 0,-1 2 16 16,-2-1 0-16,2 3 0 0,3 4-48 0,-2 0 0 15,0-4 0-15,-3 4 0 0,2 4-336 0,0-2-64 16,1 4 0-16,1 0-128 0,2 1 0 0,-1 5 0 0,-2 3-160 16,6 3 160-16,3 2-256 0,-2 1 80 0,-1 4 16 0,4 3 0 15,2 0 160-15,-1 0 0 0,1-3 0 0,-1 3 0 16,3 0 0-16,-3-6 0 0,1-2 0 0,0 1-128 31,1 3-640-31,-4-7-112 0,-4-2-16 0,0 0-16 16,-2-6-3360-16,-7 0-656 0,-7-3-144 0,0 0-32 0,0 0 4080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32.068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25371 8846 13871 0,'0'0'1232'0,"0"0"-976"0,0 0-256 0,0 0 0 16,0 0 272-16,0 0 16 0,-6 6 0 0,6-6 0 15,0 0-464-15,-3 9-80 16,1 1-32-16,2-10 0 16,-2 9-112-16,-1 0-32 0,1 5 0 0,0 1 0 0,1 2 112 0,-1 1 32 0,0 2 0 0,0 7 0 15,-2 4 288-15,-1-2 0 0,0-1 0 0,2 4 0 16,3 7 352-16,-3-5-32 0,-1 1 0 0,0 1 0 16,0 1 240-16,-1 4 32 0,-1-3 16 0,2 9 0 15,5 5-64-15,-3 0-16 0,-4-6 0 0,-1 1 0 16,2 3-272-16,-2 1-48 0,-2 2-16 0,2 6 0 15,2 8-192-15,0-6 0 0,-1-4 0 0,2-1 0 16,0 5 128-16,-1 1 0 0,1-5-128 0,0 7 192 16,0 9-192-16,2-1 0 0,-1-3 0 0,-1 4 0 0,2-3 0 0,-3 12 0 15,0 6 0-15,3 4 0 0,0-4 0 0,2 4 128 16,-1-6-128-16,1 8 0 0,0 1 0 0,-2-1 0 16,-2-5-144-16,3 0 144 0,3 7 0 0,-2 0 0 15,-2 3 0-15,-1-1 160 0,2-6-160 0,0 0 0 16,1 2 0-16,0-3 0 0,0 1 304 0,-1-3 80 15,-1-4 0-15,2 3 16 0,3 5-272 0,-2-2-128 16,-2-2 0-16,1 1 128 0,1 3-128 0,-1 1 0 16,0 5 0-16,0 1 0 0,1-3 0 0,-3 3 0 15,-1 1 144-15,3 0-16 0,4 3-128 0,-3-6-160 16,-2 0 160-16,1-3-208 0,1 3 208 0,-2-9-144 0,-1-4 144 0,0-6-128 16,2 0 128-16,-1 3 144 0,0 1-16 15,0-7-128-15,-2-2 320 0,2-6-32 0,0 4-16 0,1-3 0 16,2 2 240-16,-2 0 32 0,0 2 16 0,3 0 0 15,3-1-272-15,-2 2-48 0,-1 5-16 0,5 3 0 16,0 0-224-16,0-6 144 16,-3 0-144-16,1-7 128 0,2-2 304 0,0-1 48 0,-2 4 16 0,-1-7 0 15,-2-6-256-15,-2-3-48 0,-1 2-16 0,-1-6 0 16,1-4-176-16,-4 0-272 0,0-2 64 0,-1-9 16 31,-1-5-496-31,-5-6-80 0,-5-4-32 0,-3-9 0 0,-1-17-4176 16,-6-4-832-16,-3-2-160 0,-1-9-48 0,2-3 4816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32.988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22043 13115 14799 0,'-1'1'1312'0,"-3"2"-1056"15,4-3-256-15,0 0 0 0,-5-4 688 0,-1 1 80 16,6 3 0-16,0 0 16 0,0 0-256 0,0 0-48 16,0 0-16-16,0 0 0 0,0 0-128 0,0 0-16 15,0 0-16-15,4-9 0 0,6-1-112 0,0 4-32 16,-2 1 0-16,2 3 0 0,5 0-160 0,2 2-224 16,1 0 48-16,1 0 16 0,4 0-96 0,1 0-32 0,5 0 0 0,2 2 0 15,5-4 288-15,2-2-128 0,3 2 128 0,2 4 0 16,0-2-128-16,-1 4 128 0,0-2 0 0,4 0 0 15,1 0-144-15,0-2 144 0,1 0 0 0,3 0-144 16,3 0 144-16,3 0 0 0,4 0 0 0,-1 3 128 16,3-2-128-16,0 2 0 0,2 6 0 0,3-3 0 15,3 3 0-15,4-3-208 0,-1-1 80 0,2 0 128 16,0-1-144-16,0 2 144 0,7-2 0 0,3 2 0 16,-1-4 0-16,-1-2 128 0,-1 0 0 0,2-2 16 15,4 2-144-15,1-4 0 0,-1 0 0 16,0 2 0-16,0 2 0 0,3 0 128 0,4-3 0 0,3 6 0 15,2 4 128-15,1-2 32 0,-1-1 0 0,3 0 0 16,2 2-288-16,-3 0 0 0,-2 0 0 0,3-3 0 16,4-2 0-16,-1 1 208 0,0-2-64 0,4-2-16 15,4-2-128-15,-3 1 192 0,-2 3-192 0,-1-4 192 0,2-5 192 16,3-1 64-16,0 4 0 0,0-3 0 0,-3 2-96 0,0 1-16 16,3 0 0-16,-5-1 0 0,-4 4-144 0,0-2-16 15,0 1-16-15,0 2 0 0,0 2-160 16,-6 2 0-16,-4 2 0 0,3 2 0 0,-1-4 0 0,-1 2-144 15,-5 2 144-15,-4 1 0 16,-3-5-2960-16,-9-2-496 0,-7-9-80 0,-9-1-32 16,-12-2 480-16,-7-19 80 0,-8-15 32 15,-3-1 0-15,-8 0 2384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34.334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23422 15092 11391 0,'8'-14'1024'0,"3"-4"-832"16,3-5-192-16,3 1 0 0,4-3 496 0,-3 2 48 16,-5-1 16-16,3 1 0 0,5 1-112 0,0-3 0 15,-2 3-16-15,-1 0 0 0,0-1-432 0,-2 2 0 0,-1 1 0 0,1-1 0 16,3 4 128-16,2-4-128 0,2-1 128 0,-2 0-128 15,1 2 0-15,0-5 0 0,2-1 0 0,0 1 0 16,6 3 0-16,-3-3 0 0,1-1 0 0,1-1 0 16,3-1 0-16,-2-1 336 0,-2 3-32 0,2-2-16 15,3 2-80-15,-2-2-16 0,-2-3 0 0,-1 0 0 16,2 1-192-16,0-5 0 0,-1 1 0 0,3 2 0 16,3-3-128-16,-3-3 128 0,-2-3 0 0,3 0 0 15,3 7 0-15,-4-1 0 0,-2-1 0 0,1 1 144 16,3 2 160-16,-1 1 16 0,-1-3 16 0,0 3 0 15,1 0 48-15,2-3 0 0,-3-2 0 0,5-1 0 16,3 0-128-16,-1 1 0 0,2-2-16 0,-1 5 0 16,0-5-240-16,-3 1 0 0,-1-2 0 0,1 2 0 15,3 0-256-15,-2-3 64 0,1-6 16 0,0 2 0 16,4 1 176-16,2-1 0 0,-7 1 0 0,3-1 0 0,3 2 0 16,0-1 192-16,-5 3-32 0,1-4-16 0,1 3 176 15,-3-3 16-15,3-4 16 0,2 2 0 0,-1 3-352 0,0-4 0 16,0 2 0-16,4 0 0 0,1 2 0 0,-1-2 0 15,-3 4 0-15,0-3 0 0,0 1-128 0,2-7-64 16,1 0 0-16,2-2 0 0,0 6 192 0,0-1 0 16,1 1 0-16,0 0 0 0,-2 3 0 0,-1-3 0 15,-1-2 0-15,1-4 0 0,2 3 0 0,1-1 256 16,1 0-48-16,2 1 0 0,3 0-208 0,-3 2 0 16,-1 0 0-16,3-2 0 0,-2 0 0 0,1-4 0 15,1-3 0-15,3 3 0 0,0 3 0 0,0-2-128 16,0 3 128-16,-3 3 0 0,-2 2 0 0,-4-2 0 15,-1-1 0-15,0 0 0 0,-1-3 0 0,-1 4 0 0,0 6 0 16,0 3 0-16,-3 3 0 0,-4 3 0 0,-2-1 0 0,-3 3 0 16,-2 2 0-16,-3 0 0 0,-3 5 0 0,-1-1 0 15,-3 5 0-15,-2-4 128 0,2 4-128 0,-1 4 0 16,-1 1 448-16,-4-1 0 0,-4 2 0 0,1 2 0 16,-1 4-240-16,-2 2-48 0,0-1-16 0,-5 4 0 31,-4 2-960-31,0 0-192 0,0 0-32 0,0 0-16 15,-6 8-3328-15,6-8-672 0,0 0-128 0,-13 0-16 0,3 4 4160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35.033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28606 9553 20447 0,'0'0'1808'0,"0"0"-1440"0,0 0-368 0,0 0 0 15,0 0 224-15,0 0-32 0,-1 7 0 0,1 3 0 16,0-10-192-16,0 0 0 0,3 21 0 0,0 2 0 16,3-1-320-16,-1-4 32 0,3 1 16 0,0 3 0 15,4 2 272-15,-1 3 0 0,2-1 0 0,1 2 0 16,1 1 0-16,-2-5 128 0,1-1-128 0,1-5 192 15,2 5 96-15,0-10 16 0,-1 2 0 0,1-5 0 16,0 0-176-16,-1-8-128 0,-2-7 144 0,0-2-144 16,4-6 224-16,-3-1-48 0,-3-4-16 0,1-3 0 15,4-5 80-15,0-2 16 0,-2-1 0 0,0-3 0 16,-2-5-128-16,-2 1-128 0,-1-1 176 0,1 0-176 16,3 5 400-16,-5-3-16 0,-1 0-16 0,-3-2 0 15,1 4 144-15,-1 5 16 0,0 3 16 0,1 5 0 0,1 3-240 0,-4 1-48 16,0 0-16-16,-1 6 0 0,3 0-240 0,-5 10 0 15,0 0 0-15,0 0 0 0,0 0-144 0,0 0-32 16,0 0 0-16,6 0 0 16,4 6-224-16,1 2-48 0,2 3-16 0,-2 5 0 15,1 0-112-15,1 4 0 0,0 7-16 0,2 5 0 0,4 13 272 0,-1-1 48 16,2-3 16-16,-2 6 0 0,1 5 256 0,-1 4 0 16,4 4 128-16,-5 7-128 0,-1 12 192 0,-4-4-64 15,-3-5-128-15,-5-1 192 0,-3 1-48 0,-5 3-16 16,-3 5 0-16,-8 4 0 0,-5-3 448 0,-5-5 64 15,1-5 32-15,-4-3 0 0,0-6-32 0,-2-5-16 0,2 0 0 16,1-9 0-16,1-2-208 0,-1-12-32 0,-2-8-16 16,1-5 0-16,2-7-368 0,0-8 0 0,1-8 0 0,-2-11 0 31,-3-7-2368-31,5-14-400 0,6-11-80 0,3-3-16 16,4-3-1776-16,3-4-352 0,2 0-80 0,4 0-16 0,0 0 4064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35.314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29637 9159 24527 0,'0'0'2176'0,"9"-4"-1728"16,1-1-448-16,1 1 0 0,3-3 416 0,-1-2 0 15,0-4 0-15,0-2 0 0,3-1-288 0,2 0-128 16,-1 0 0-16,-1-3 128 0,-1 0-128 0,1-3-272 16,1 6 64-16,-1 0 16 15,-1 4-400-15,-1-1-80 0,-1 3-16 0,0-2 0 16,-1 6-832-16,-1-3-160 0,1-1-48 0,-2 3 0 15,-10 7-2192-15,5-6-448 0,-5 6-96 0,0 0-16 0,0 0 3584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35.539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29658 9601 18879 0,'9'3'1680'0,"-9"-3"-1344"0,9-3-336 0,-1 3 0 16,2 3 1104-16,1-6 160 0,2-3 16 0,0 0 16 15,2 0-720-15,1-8-160 0,0-2-32 0,2-1 0 16,0-1-672-16,-1-3-144 0,1-2-16 0,-2-1-16 16,-1 5-4656-16,1-4-912 0,2 1-192 0,0-3-48 15,-2 2 5024-15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35.885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30359 8814 23439 0,'0'0'2080'0,"11"-3"-1664"16,2 0-416-16,2 0 0 16,2-1-256-16,1 1-128 0,1-4-16 0,2 5-16 0,3 2 144 0,0-2 16 0,1 2 16 0,0 4 0 31,1 3-720-31,0 3-128 0,-2 2-48 0,-1 4 0 0,-4 4 784 0,-3 2 160 0,-1 3 16 0,-4 3 16 16,-1 9 400-16,-4-1 80 15,-2 1 0-15,-3 2 16 0,-1-2 368 0,-5 1 64 0,-3 3 0 0,-3-5 16 16,-2 1-208-16,-1-1-32 0,-1-2-16 0,1 1 0 15,2-4-176-15,-3 1-32 0,-2-6-16 0,-1 1 0 16,2-1-464-16,1-6-96 0,2-8 0 0,-2-3-16 31,-4-3-3072-31,5-10-624 0,2-11-112 0,3-1-16 0,2-6 1728 0,5-6 336 0,4-7 80 16,2 3 16-16,-1-3 1552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36.245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31160 8355 21471 0,'-12'10'1920'0,"-2"-3"-1536"0,1 2-384 0,-1 3 0 16,1 2 0-16,-3 2 0 15,-3 5-192-15,-2 4 64 0,-2 4-48 0,-1 4 0 0,2 1 0 0,1 9 0 16,2 8 176-16,2 0-160 0,1 2 160 0,1 5-160 16,4 10 160-16,2-1 0 0,3-7 128 0,2 0-128 15,2-6 592-15,6-6 48 0,4-4 16 0,8-6 0 16,7 0-192-16,4-4-32 0,6-8-16 0,5-2 0 15,6-4-144-15,0-5-16 0,2 1-16 0,-3-12 0 32,-1-10-624-32,-5-7-128 0,-2-3-32 0,-4-6 0 15,-5-4-4560-15,-1-2-912 0,-1-3-176 0,-6 5-32 0,-7 1 4976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38.568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22467 10069 16527 0,'0'0'1472'0,"-1"3"-1184"15,1-3-288-15,0 0 0 0,-6 4 496 0,1-2 32 16,5-2 16-16,0 0 0 0,0 0-416 0,0 0-128 16,0 0 0-16,0 0 0 0,0 0 0 0,0 0-192 15,-1 10 0-15,4 3 0 0,8 2 192 0,-4-6 128 0,-4-2 0 16,4 0-128-16,6 4 368 0,-2-1-48 0,-2 0 0 0,1 0 0 16,2 5-128-16,-1-3-48 0,-1-2 0 0,4 2 0 15,3 2-16-15,-2 1-128 0,-1 1 192 0,2 0-64 16,3 6-128-16,0-3 0 0,-2-3 0 0,2 2 0 15,-1-2 128-15,2 0 64 0,1 7 0 0,0-3 0 16,1 2-192-16,-2-1 0 0,1-3 0 0,1 5 0 16,3-1 0-16,-4 0 0 0,-2-2 0 0,4 5 0 15,4 3 0-15,-3-3 0 0,-6-7 0 16,0 5 0-16,2-1 0 0,1 0 0 0,1-2 0 0,1 1 0 16,1-1 0-16,-3 2 0 0,-3-4 0 0,2 2 0 15,2 1 0-15,1 3 0 0,0 3 0 0,1-1 0 16,0 2 0-16,0-5 0 0,2-1 0 0,-2 0 0 15,4 3 0-15,-4-7 0 0,4 5 0 0,-1-1 0 16,2-2 0-16,-1-2 0 0,-5 3 0 0,-1-1 0 0,-1 5 0 16,2-3 0-16,-4-2 0 0,2 4 0 15,2 1 0-15,-4-3 0 0,1 4 0 0,1 3 0 0,2-3 0 0,1-1 0 16,1-4 0-16,0 2 0 0,-1 2 0 0,-1 0 0 16,-2-3 0-16,3 0 0 0,4 4 0 0,-2-1 0 15,0-3 0-15,-2 3 0 0,1-2 0 0,-2 4 0 16,-4 2 0-16,0-3 0 0,-1 5 0 0,-2-3 0 15,0 4 0-15,0-1 0 0,0 3 0 0,0-4 0 16,2-4 0-16,-2-1 0 0,0 0 0 0,1-3 0 16,2-2 0-16,-3 1 0 0,0-1 0 0,0-2 0 15,1 1 128-15,1-1-128 0,0 2 0 0,2 0 192 16,-3 1-192-16,1-3 192 0,0 0-192 0,1 3 0 0,-2 4 0 16,0-3 0-16,2 0 0 0,-2 2 0 0,3 3 0 0,-3 1 0 15,2-2 0-15,-1-1 0 0,-2 0-192 0,0-3 192 16,3 1 0-16,-2 0 0 0,1-2 0 15,-2 2 0-15,2 1 0 0,1-2 0 16,-2 0 0-16,2 0 0 0,3 1 0 0,-1-1 0 0,0 4 0 0,2-1 0 16,2-6 0-16,-1 6 0 0,-1 6 0 0,2 1 0 15,3 5 0-15,-2-5 0 0,-4-3 0 0,2 2 192 16,-2 1-192-16,0 0 0 0,2 0 0 0,-1-1 0 16,3 0 0-16,0-3 0 0,2-2-192 0,0-1 192 15,0-1 0-15,2 0 0 0,1-1 0 0,1 1 0 16,1 2 0-16,2 3 0 0,-3-2 224 0,0-1-64 15,1 2-32-15,-3-2-128 0,1 1 192 0,-1 2-64 16,1-1-128-16,-1 1 0 0,-1 3 0 0,1-1 0 16,0-3 0-16,0 4 0 0,3 3 192 0,0 3-64 15,-1-1-128-15,2 2-144 0,3-1 144 0,-3 0-208 16,0 1 208-16,-2-2-176 0,0-3 176 0,0 1-160 0,-1-3 160 0,1 3 0 16,0-1 0-16,0 1 0 0,-1 0 224 0,1-1-32 15,1 5 0-15,0 1 0 0,0 1 32 0,1-1 0 16,-5-1 0-16,0-5 0 0,0 3-224 0,-1-5 0 15,-2 1 0-15,0-1 0 0,2 1 0 0,0 1-192 16,3 3 48-16,0 4 0 0,1-3-48 0,2 3 0 16,2-2 0-16,1-1 0 0,-1 3 192 0,-2-3 0 15,0-1 0-15,-4-2-128 0,0-2 128 0,0 0 192 16,-2 0-32-16,1-2-16 0,-2-3 128 0,0 0 32 0,-1 5 0 16,-1-3 0-16,-2-1-32 0,2-6 0 0,2-2 0 15,0-2 0-15,-2 1-272 0,-3-4 0 0,-2 0 0 0,1 0 0 16,1 3 0-16,-3-5 0 0,-3 2 0 0,0 0 0 15,0 1 0-15,0 1 256 0,-1 1-48 0,-3-2-16 16,1 4-192-16,-1-2 0 16,-1-2 128-16,2 0-128 0,-1-1 224 0,0 4 0 0,2 0 0 0,0-2 0 15,0 1-48-15,1-1-16 0,1 5 0 0,-2-5 0 16,-2 2-160-16,-1-5 0 0,0-2 0 0,-2 0 0 31,-1 0-496-31,-4-1-128 0,4-6-16 0,-8-6-16 0,-16-5-2848 16,-5-13-560-16,-1-15-112 0,-3-5-32 0,-2-9 1504 0,-4-4 288 0,-1-2 64 0,-1-1 16 15,0-5 1872-15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2:40.6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30996 4393 6623 0,'-6'-7'576'15,"-2"4"-448"-15,8 3-128 0,-11-7 0 0,-1 1 160 0,1 0 16 16,0 0 0-16,1 2 0 0,1-2-176 0,-2 0 0 15,11 6 144-15,-12-6-144 0,-2 2 144 0,0-5-144 16,1 2 192-16,0 1-192 0,4 3 608 0,-1 0 16 16,-1-2 0-16,-1 3 0 0,1-1-336 0,-1-4-64 15,0-1-16-15,0 4 0 0,3 4-208 0,-3-6 0 16,-1 0 0-16,-1 0 0 0,2 3 0 0,-2-1 0 16,1-3 0-16,-2 4 0 0,0 0 0 0,-1-3 0 0,-3-1 0 0,3 5 0 15,3 4 192-15,-1-7 112 0,1 2 16 16,-2 0 0-16,-3 5-112 0,0-5-16 0,-2-3 0 0,0 3 0 15,0 6-192-15,2-6 0 0,-1 0 0 0,1 3 0 16,1 3 0-16,-1 0 0 0,1-7 0 0,-2 4 0 16,2 0 0-16,-3 0-128 0,-1-2 128 0,0 2 0 15,1 6 0-15,-4-4 0 0,-3 2 0 0,1-1 0 16,2 0 144-16,2 1-16 0,1-2 0 0,-3 2 0 16,0 5 32-16,-1-6 0 0,1-1 0 0,0 3 0 15,-2 7-160-15,1-2 0 0,2-3 0 0,-2 4 0 16,0 1 0-16,-1-1 0 0,0-5 0 0,1 4 0 15,3 3 128-15,-1-4 0 0,0-3 0 0,2 4 0 16,0 5 16-16,-1-4 0 0,0-2 0 0,2 1 0 16,4 4-16-16,-4-1-128 0,-3-2 192 0,-2 4-64 15,3 3-128-15,0-5 0 0,1-3 144 0,-2 6-144 16,0 2 0-16,-1-2 144 0,5-6-144 0,0 4 0 16,3 7 0-16,0-5 0 0,1-7 0 0,0 2 0 0,2 3 0 0,-1 0 0 15,2 1 0-15,0-1 0 0,3 0 0 0,-3-1 0 16,-1-1 0-16,1 0 0 15,3 2 0-15,0 1 0 0,1-5 0 0,0 3 0 0,1 2 0 0,-2-2 0 16,-1-2 0-16,3 4 160 0,4 1-160 0,-2-4 0 16,-2 0 0-16,2 1 0 0,5-13 0 0,0 0 0 15,-4 22 0-15,2-6 0 0,3 3 0 0,-1-19 0 16,0 11 0-16,3 0 0 0,-3-11 0 0,0 0 0 16,8 12 0-16,2-2 0 0,2 4 0 0,-3-6 0 15,-3-1 0-15,2-1 128 0,3 4 0 0,-11-10-128 0,10 6 192 16,0 4-64-16,-2 2 272 0,0-3 48 0,0-2 16 15,2 2 0-15,3 2-464 0,-2-2 0 0,-3-3-176 16,2 0 176-16,3 1 0 0,0-1 0 0,3-1 0 0,-1-1 0 16,-1 5 0-16,-1-4 288 0,1 0-32 0,1-2 0 15,2 4-256-15,3-1 0 0,2-4 0 0,-2 2 0 16,-2 0 0-16,1-2 0 0,-1-2 0 0,2 4 0 16,3 2 0-16,-2-2 0 0,0-2 0 0,2 2 0 15,2 5 0-15,-2-6 0 0,1-3 0 0,-2 3 0 16,1 0 0-16,0 0 0 0,-4 1-208 0,3 2 80 15,1 6 128-15,-1-8 144 0,-1-4-16 0,0 0-128 16,2 9 192-16,-2-6-64 0,-2-3 0 0,6 4-128 16,5 0 144-16,-4-2-144 0,-3-2 0 0,2 3 144 15,3 0-144-15,-2 0 0 0,-2 1 0 0,1-2 0 0,2 2-176 16,-4-1 48-16,-1 1 0 0,1 1 0 0,0-1 128 16,-1-2 0-16,1 2 0 0,0-2 0 0,2 2 0 0,0 0 192 15,1 2 0-15,1-4-16 0,2-4 48 16,0 2 16-16,-2 0 0 0,3 2 0 0,2-2-48 15,0 0-16-15,-2-4 0 0,-1 2 0 0,2 2-176 0,-2-2 128 16,-1-2-128-16,1-1 128 16,-1 0-128-16,-1 3 0 0,0-2 0 0,4 2-176 0,4-1 176 0,-2 2 0 15,-1-2 0-15,1 3 128 0,1 3-128 0,1-3 0 16,-1-5 0-16,0 0 0 0,-1-1 0 0,-2 0 0 16,-1 6 0-16,1 0 0 0,1 0 0 0,0-5 0 15,3 1 0-15,2-2-128 0,2-2 128 0,-2 0 0 16,-3 2 0-16,2-2-128 0,4-1 128 0,0 3 0 15,-3-4 0-15,-1 2 0 0,-2-2 160 0,0 0-32 0,-2-2-128 0,0 2 192 16,-1-3-192-16,1 3 0 0,2-2 0 0,-2 2 0 16,-3 2 0-16,0-9 0 0,-2-1 0 0,0 4 0 15,2 3 240-15,-6 0-48 0,-3-7-16 0,-2 1 0 16,0 5-176-16,-5-4 0 0,1 0 0 0,-2 1 0 16,2-1 160-16,-2 0-160 0,-1-5 192 0,-1 1-192 15,0 4 0-15,-1-5-352 0,-2-1 48 0,-2 3 16 31,0 6-208-31,-1-7-32 0,-2-1-16 0,0 5 0 0,-1 1 544 0,-2 1 128 0,-2-5 0 0,-1 4 16 16,-1 1-144-16,0-3 160 0,-1 1-160 0,1 0 160 16,-1 2 128-16,0-3 32 0,-1 3 0 0,0 1 0 15,1 6-320-15,-2-5 0 0,-1-3 0 0,-2 3 0 16,1 4 176-16,-3-4-32 0,0 0 0 0,-2-2 0 16,-2 5-144-16,-2 3 0 0,-2-4 0 0,1 7 0 0,1 3-128 0,-1-7-16 15,1-1 0-15,-2 4 0 0,0 4 0 0,-2-4 0 16,-3-4 0-16,-1 5 0 0,1 6 144 0,0-3-208 15,1-4 80-15,2 2 128 0,-1 4 0 0,-1-4 0 16,-1-2 0-16,-1 4 0 0,-1 1 144 0,-2 2-144 16,-1-1 160-16,0-1-160 0,0 4 352 0,-1-4-32 15,-2-1 0-15,-2 3 0 0,0 1 48 0,1-2 0 16,3 2 0-16,1 2 0 0,4 0-368 0,0-3-160 16,0 0 16-16,-1 5 0 15,1 0-720-15,-4 1-144 0,-3-3-16 0,4-2-16 16,7-3-3056-16,-2-6-624 0,-1-7-112 0,0-4-32 0,0-1 3904 0</inkml:trace>
  <inkml:trace contextRef="#ctx0" brushRef="#br0" timeOffset="5211.6">29226 4907 13407 0,'1'-5'1200'0,"0"1"-960"15,-1 4-240-15,3-10 0 0,-1 0 448 0,-1 2 32 16,-1 8 16-16,0 0 0 0,-3-14-32 0,0 2 0 15,3 12 0-15,0 0 0 0,-5-19-464 0,0 3 0 16,3-2 0-16,2 18 0 16,-5-10-688-16,0-3-80 0,5 13 0 0,0 0-16 15,-11-14 48-15,-2 2 16 0,0-2 0 0,0 5 0 0,2 8 720 0,-3-3 320 16,-6-5-32-16,0 7 0 0,3 7 112 0,-3-1 32 0,-1-4 0 0,-1 0 0 16,-2 0-112-16,-1 0-32 0,1 0 0 15,-1 2 0-15,-1 2-160 0,1-1-128 0,1 4 144 16,-2 1-144-16,0 2 0 0,-2-4 0 0,0 1 0 0,1 0 0 15,1 5 208-15,-4-6 160 0,-2 1 16 0,2 1 16 16,6 2-192-16,-1-4-32 0,5 1-16 0,0 2 0 16,1 8-160-16,0-9 0 0,2-3 0 0,2 6 0 15,1 9 0-15,-1-5 0 0,1-4 0 0,-1 4 0 16,2 1 0-16,1-4 0 0,-2-2 0 0,3 5 0 16,0 1 0-16,3-4 0 0,-1 0 0 0,1-1 0 15,0 5 208-15,-1 0 16 0,0-1 0 0,2 1 0 16,1-3-352-16,-2 2-80 0,1 1-16 0,0 3 0 15,0 1 224-15,-4-2 240 0,0 2-48 0,0 2-16 16,2 3-176-16,0-7 0 0,-3 1 144 0,3 3-144 0,1 4 0 16,-3-6 128-16,-3-1-128 0,2 3 0 0,2 6 0 15,0-6 0-15,0-3 0 0,2-3 0 0,2 5 0 0,-3 1 176 16,-1 4-176-16,1 3 192 0,1 3-192 0,1-5 160 16,1-7-160-16,-4 0 160 0,-3 1 0 0,-1 1 0 15,3 6 0-15,-1-3 0 0,-2-9-160 0,1 6 128 16,-2 7-128-16,2 2 128 0,3-3-128 0,1-4 0 15,-1-9 0-15,0 7 0 0,0 10 0 0,1-7 0 16,3-7 0-16,1 4 0 0,1 1 0 0,1-1 0 16,-2 0 144-16,0-2-144 0,1 1 288 0,0 1-16 15,1 2 0-15,-1 3 0 0,1 1-80 0,0-5 0 0,-1-7-16 0,0 10 0 16,2 14-176-16,2-9 0 0,-3-15 0 0,2 1 0 16,1-17 0-16,0 24 0 0,0 6 0 15,1-5 0-15,3-4 0 0,-3-2 0 0,3 4 0 16,-3 1 0-16,1 5 0 0,-1-9 0 0,0-6 0 0,4 3 0 15,0 5 0-15,-1-4 0 16,-3 1 0-16,3 3 0 0,-2-2 0 0,1 0 0 0,-2-2 0 0,0 3 0 16,0-1 0-16,0-1 0 0,-1-1 0 0,0 2 0 15,3 1 0-15,-2-4 0 0,-1-2 0 0,3 1 0 16,0 6 0-16,2-3 0 0,1-7 0 0,1 4 0 16,1 0 0-16,-2 1 0 0,-1-1 0 0,0 0 0 15,2-1 0-15,-4-2 0 0,3 0 0 0,-2 1 0 16,0-1 0-16,-4-13 0 0,7 13 0 0,2 2 0 15,0-4 160-15,-3 0-160 0,1-1 192 0,-1 3-192 16,3-1 0-16,0-1 0 0,-2 0 0 0,1-1 0 0,-2 0 0 16,-1 0 0-16,-3 2 0 0,2 1-192 15,1-1 192-15,-3-2 0 0,-1-4 192 0,2 6-192 0,-3 1 0 0,0-13 0 16,4 6 0-16,-3-1-192 0,-1-5 192 0,0 0 240 16,-1 11-48-16,-1-1-16 0,2-10-176 0,0 10 0 15,0-1 144-15,3-2-144 0,2 2 0 0,-5-9 0 16,0 0 0-16,1 6 0 0,4 4 0 0,-3-4-128 15,-2-6 128-15,0 0 0 0,-3 12 0 0,-2-6 0 16,5-6 0-16,-5 7 0 0,5-7 0 0,-6 6 0 16,6-6 0-16,-9 5 0 0,-2 0 0 0,1-5 0 15,10 0 128-15,0 0-128 0,-7-3 224 0,-3 1-32 16,-1-3 0-16,11 5 0 0,-10 0-64 0,2-3 0 0,8 3-128 0,0 0 192 16,0 0-192-16,-12-3 0 0,0-6 0 0,12 9 0 15,-10-6 0-15,1-2 0 0,-1 2 0 0,10 6 0 16,-12-11 0-16,2 0 0 0,-1 2 128 0,11 9-128 15,-9-12 0-15,0 0 0 0,0-2 0 0,0 4 0 16,3-1 128-16,-3 0 0 0,9 11-128 0,0 0 192 16,-7-18-192-16,0 5 0 0,7 13 0 0,0 0 0 15,-4-10 224-15,-1-2 48 0,5 12 16 0,0 0 0 16,0 0-96-16,-4-13-32 0,4 13 0 0,0 0 0 16,0 0-160-16,-1-12 0 0,1 12 0 0,0 0 0 15,0 0 0-15,0 0-192 0,0 0 32 0,0 0 16 16,0 0 144-16,0 0-192 0,0 0 192 0,0 0-192 15,0 0 192-15,10 2-160 0,-2 2 160 0,1 2-160 16,-9-6 32-16,0 0 0 0,13 14 0 0,0 1 0 16,-1 1 128-16,-1-4 0 0,0-3 0 0,2 4 0 15,-2 2 0-15,0-4 0 0,0 0 0 0,2-1 0 0,1 4 0 16,-1-3 0-16,2-4 0 0,-3 6 0 0,-2-3 0 16,-10-10 0-16,7 10 0 0,3 1 0 0,5 2 0 0,-3-3 0 15,-2-1 0-15,1-3 0 0,3 4 0 0,-2-4 0 16,-1-3 0-16,1 0 0 0,0 4 144 0,-2-6-144 15,-2-2 192-15,1 1-192 0,2 0 176 0,-1-5-176 16,-2 0 160-16,-2 0-160 0,-6 5 128 0,8-7-128 16,0-5 0-16,-1 1 144 0,-1-4 0 0,1-1 0 15,-2-6 0-15,2 1 0 0,0 1-400 0,1-2-96 16,-1 0-16-16,-1 1 0 16,-1 1-176-16,-2 0-32 0,-1 1-16 0,2 3 0 0,0 0 208 0,-2 1 64 0,-2 15 0 15,1-13 0-15,-1 2 512 0,-2 3 96 0,2 8 32 0,0 0 0 16,-5-10 128-16,-1 4 48 0,6 6 0 0,0 0 0 15,-14-2-208-15,1-1-32 0,0 2-16 0,2 5 0 16,1-1-240-16,-2 2-256 0,-3-1 48 0,3 2 16 16,3 4 192-16,-1 0 0 0,0-1 0 0,0 1 0 15,0 4-240-15,-2-2 48 0,-2-1 16 0,2 0 0 16,5 4 176-16,-3-5 0 0,-1-4 160 0,2 0-160 16,3 6 144-16,6-12-144 0,-10 3 128 0,10-3-128 15,0 0 144-15,0 0-144 0,0 0 160 0,0 0-160 16,-3-6 0-16,5-7-320 0,1 1 64 0,1-1 0 15,0 4-848-15,-2-7-176 0,0-2-16 16,4 5-16-16,5 0 224 0,-3 0 32 0,-3-2 16 16,-1 5 0-16,-4 10 1040 0,3-10 304 0,-3 10 16 0,3-10 0 15,-3 10 560-15,0-9 112 0,-8 0 32 0,8 9 0 0,0 0-240 0,-10-3-32 16,10 3-16-16,0 0 0 0,0 0-368 0,-11 0-80 16,-2 3-16-16,3-2 0 0,3 4-272 15,1-2 0-15,0 1 0 0,-2 5 0 0,-2-2 0 0,0 2-192 16,1 0 16-16,0 0 16 0,1 1 160 0,1-1-208 15,0 1 80-15,-1 0 128 0,1 2-160 0,7-12 160 16,-6 10 0-16,1-1-144 0,5-9-112 0,0 0-32 16,-7 6 0-16,7-6 0 15,0 0-416-15,0 0-96 0,0 0-16 0,0 0 0 16,4-6-144-16,1-3-16 0,3-5-16 0,-1 6 0 16,-1-2 64-16,0 0 16 0,-1-1 0 0,-5 11 0 0,10-6 1072 0,-2 0 224 15,-8 6 32-15,0 0 16 0,0 0 672 0,0 0 144 0,0 0 32 0,0 0 0 16,-8-5-256-16,0 2-32 0,-2 6-16 0,-1 0 0 15,-1 5-480-15,-1-3-112 0,-3 2 0 0,2 2-16 16,3-2-144-16,0-1-32 0,2 1 0 0,1 1 0 16,-1 2-192-16,-1-4 176 0,0 0-176 0,3 1 160 15,7-7 32-15,-6 7 0 0,1-2 0 0,0 1 0 16,5-6-192-16,0 0 0 0,0 0 0 0,0 0 0 16,0 0-192-16,0 0 0 0,0 0-16 0,0 0 0 31,10-6-1744-31,1-5-352 0,1-3-64 0,0 4 0 0,2-1-1056 15,2 0-208-15,4-5-32 0,2 4-16 0,3-3 2944 0,0-1 592 0,-1 0 144 0,1 1 0 16,1 1 2944-16,-3-2 608 0,2 0 128 0,0 4 32 16,-2 2-1792-16,-3 1-368 0,-3 1-64 0,0 1-16 15,0 4-800-15,-6 1-160 0,-2 4-48 0,-4 4 0 0,-5-6-464 16,0 15 0-16,-3 1 0 0,1 4 0 0,-2 2 0 0,-1-1-208 16,-2-5 16-16,-2 4 0 0,0 1 528 0,-1-2 112 15,2 0 32-15,0 0 0 0,2-3-160 0,0 2-48 16,-2-4 0-16,1 1 0 0,2-2-96 0,5-13-32 15,-5 13 0-15,3-1 0 0,2-12-144 0,0 0 0 16,-3 6 0-16,3-6 0 0,0 0 0 0,0 0 0 16,0 0 0-16,0 0 0 0,-1-6 0 0,1 0 0 15,0 6 0-15,0 0 0 0,4-13 0 0,-2 0 0 16,-2 13 0-16,3-15 0 0,2 0 0 0,0 1-192 16,-1 0 32-16,1 0 16 0,0 4 144 0,-1 0-160 15,-4 10 160-15,5-12-160 0,-5 12 160 0,3-10 0 0,-3 10 0 0,0 0 0 16,0 0 0-16,0 0 176 0,0 0-48 0,0 0 0 15,0 0-128-15,0 0 0 0,0 0 0 0,4 4 0 16,-4-4 128-16,7 10-128 0,-4 2 0 0,0 4 128 16,-2 0-128-16,-3 0 0 0,-2 0 0 0,0 2 0 15,4-18 224-15,0 0 16 16,-5 19 0-16,0-4 0 0,3 1-240 0,-2-5 0 0,0 1 128 0,2-3-128 16,2-9 160-16,0 0-16 0,0 0 0 0,0 0 0 15,-4-2-144-15,0-4 192 0,4 6-192 0,-4-14 192 16,4 2-192-16,-5-2 0 0,5 14 0 0,-5-15 0 15,1-1 576-15,-2 6 96 0,6 10 16 0,-8-12 0 16,3 2-352-16,-3 1-64 0,8 9-16 0,-14-9 0 16,3 4-256-16,0 0 0 0,-1 5 0 0,-3 0 0 15,-3 3-1360-15,-1-6-240 0,-1-6-32 0,-26-58-3456 32,-3-6-688-32,17 24-144 0</inkml:trace>
  <inkml:trace contextRef="#ctx0" brushRef="#br0" timeOffset="16995.45">28862 5881 6623 0,'0'0'576'0,"0"0"-448"16,0 0-128-16,0 0 0 0,0 0 0 0,3-2 0 15,-3 2 0-15,0 0 0 0,0 0 0 0,0 0 256 16,0 0-48-16,0 0 0 0,0 0 48 0,0 0 0 15,2-11 0-15,-2 11 0 0,0 0-96 0,0 0-16 16,4-13 0-16,-4 13 0 0,0 0 112 0,0 0 32 16,0-12 0-16,0-1 0 0,0 1 0 0,-3 2 0 0,3 10 0 0,0 0 0 15,-6-12-288-15,-1-2 0 0,7 14 0 0,-11-8 0 16,11 8 0-16,0 0-272 0,-11-4 48 16,1-2 16-16,1-7 528 0,-2 5 128 0,11 8 0 0,-11 2 16 15,3-2 48-15,-3-4 0 0,-1 2 0 0,1-2 0 16,-2 2-64-16,0-2-16 0,-3 4 0 0,0-4 0 15,1 2-432-15,-4 2 128 0,-4 6-128 0,1-5 0 16,1-2 0-16,-4 2 0 0,-4 8 0 0,1-5 0 16,1-6-128-16,-7 6 128 0,0 6 0 0,-1 0 0 15,2-4 0-15,-1 3 0 0,1-2 0 0,2 8 0 16,4 1 192-16,-4-7 0 0,-5-6 0 0,4 6 0 16,4 5-16-16,-2-6 0 0,-1-8 0 0,0 2 0 15,1 4-176-15,-1 0 0 0,1 3 144 0,2 0-144 16,5-1 0-16,-1 1 0 0,0-1 0 0,-1 3 0 15,3 0 0-15,-2-4 0 0,1-4 0 0,0 7 0 16,4 0 0-16,-4-1 0 0,-3-9 0 0,3 1 0 0,4 1-224 16,-3 5 32-16,-1 3 16 0,4-1 0 0,8-2 48 15,-4-2 0-15,-6-2 0 0,1 10 0 0,3 9 128 0,0-6 0 16,-2-14 0-16,1 5 0 0,2-1 0 0,-3 1 0 16,2 2 0-16,3-3 0 0,1 0 0 0,-2 2 0 15,1-2 0-15,3 6 0 0,4 8 176 0,-1-11-48 16,8-9 0-16,-10 2 0 0,4 12 64 0,-3-8 0 15,9-6 0-15,-8 2 0 0,8-2-192 0,0 0 0 16,0 0 0-16,-5 5 0 0,2 13 0 0,3-18-272 16,0 0 64-16,-5 3 16 0,5-3 192 0,0 0 0 15,-2 8 0-15,2 0-144 0,0-8 144 0,0 0 0 16,-2 7 0-16,2-1 0 0,0-6 0 0,0 0 0 0,0 10 0 0,0-10 0 16,0 0 0-16,0 0 0 0,1 8 0 0,-1-8 0 15,0 0 0-15,0 0 0 0,1 7 0 0,-1-7 0 16,0 0 0-16,0 0 144 0,0 0-144 0,1 7 0 15,3 9 224-15,-2-7-64 0,-2-9-16 0,0 0 0 16,0 0-144-16,0 0 0 0,0 0 0 0,0 0 0 16,0 0 0-16,0 0 0 0,0 0 192 0,0 0-64 15,0 0-128-15,0 0 0 0,0 0 0 0,0 0 0 16,0 0 0-16,-1-4 0 0,1 4-160 0,0 0 160 16,0 0 0-16,-2-3 0 0,2 3 0 0,0 0 0 15,0 0 0-15,0 0 0 0,0 0 0 0,0 0 0 16,0 0 0-16,-8-3 0 0,8 3 0 0,0 0 0 15,0 0 0-15,-5-6 0 0,5 6 0 0,0 0 0 16,0 0 0-16,-6-10 0 0,1-9 0 0,5 19 0 0,0 0 0 0,0 0 0 16,0 0 0-16,0 0 0 0,0 0 0 0,0 0 0 15,-6-18 0-15,6 18 0 0,0 0 0 0,0 0 0 16,-10-16 128-16,10 16-128 0,0 0 128 0,-10-7-128 16,-1-5 0-16,5 3 0 0,6 9 0 0,0 0 0 15,-10-7 0-15,10 7 0 0,0 0 0 0,0 0 0 16,0 0 0-16,-9 0 0 0,4-6 0 0,-2 6 0 15,0 3 0-15,7-3 0 0,-8-6 0 0,0 5 0 16,0 7 0-16,2 2-144 0,6-8 144 0,-6 3 0 16,6-3-144-16,0 0 144 0,0 0 0 0,0 0 0 15,-11-5 0-15,11 5 0 0,0 10 0 0,0-10 0 0,0 0 0 16,0 0 0-16,0 0 0 0,0 0 0 0,0 0 0 0,0 0 0 16,0 10 0-16,0-10 0 0,0 0-144 0,0 0 144 15,0 0 0-15,0 0 0 0,0 0 0 0,3 6 0 16,5 3 0-16,-8-9 0 0,0 0 0 0,5 4 0 15,6 12 0-15,-3-8 0 16,-8-8 0-16,9 4 0 0,2 6 0 0,-11-10 0 0,0 0 128 0,8 3-128 16,4 16 128-16,0-10-128 0,-12-9 0 0,12-3 0 15,-3 3 0-15,-1-2 0 0,-8 2 0 0,9 11 0 16,-9-11 0-16,0 0 0 0,8 10 0 0,-2-4 0 16,1-6 128-16,-6 0-128 0,-1 0 0 0,3 8 144 15,0 4-144-15,-3-12 0 0,4 2 0 0,-2 8 0 16,2 9 144-16,-4-19 0 0,0 0 0 0,0 0 0 15,5-6-144-15,-5 6 160 0,0 0-160 0,3 6 160 16,2 6-304-16,-5-12-64 0,-2-8-16 0,2 8 0 16,0 0 224-16,0 0 128 0,0 0 0 0,0 0-128 0,0 0 192 0,0 0-64 15,0 0 0-15,0 0-128 16,0 0 128-16,1-4-128 0,-1 4 0 0,4-12 0 0,-2 2 0 0,1 1 0 16,-3 9 0-16,0 0 0 0,10 0 0 0,-4-7 0 15,-2-12-160-15,2 4 160 0,1 8-240 0,-1-4 80 16,-6 11 16-16,7-8 0 0,-7 8 144 0,8-6 0 15,-3-3 0-15,3 6 0 0,-1 11 0 0,-7-8 144 16,0 0-16-16,6-12-128 0,0 0 0 0,-2 5 0 16,-4 7 0-16,0 0 0 0,8 4 0 0,-8-4 0 15,0 0 0-15,0 0 0 0,7 3 0 0,-7-3 0 16,4-20 0-16,-1 9 0 0,-3 11 0 0,0 0 0 0,0 0 0 16,0 0 0-16,0 0 128 0,0 0-128 0,0 0 0 0,0 0 0 15,4 8 128-15,-4-8-128 0,0 0 0 0,0 0 0 16,0 0 0-16,0 0 0 0,-14-6 0 0,5 9 0 15,0 0 176-15,0 1-176 0,-1 1 160 0,4 2-160 16,4 8 160-16,-4-9-160 0,6-6 160 0,-12 4-160 16,7 9 160-16,5-13-160 0,0 0 160 0,-11-9-160 15,4 6 208-15,-2 2-48 0,1 5-16 0,1 5 0 16,5 3-144-16,2-12 0 0,0 0 0 0,0 0 0 16,-6-6 0-16,-2 0 0 0,8 6 192 0,0 0-64 15,-2 12 0-15,2-12 0 0,0 0 0 0,0 0 0 16,-8-6 0-16,4 0 0 0,4 6 0 0,0 0 0 15,-4 11-128-15,4-11 0 0,-6-11-192 0,6 11 192 16,0 0 0-16,0 0 0 0,-5-15 0 0,5 15 192 16,0 0-192-16,0 0 0 0,0 0 0 0,0 0 0 0,-4 8 0 0,4-8 0 15,-10-16 0-15,4 4 0 0,6 12 0 0,-4-6 0 16,4 6 0-16,-2-15 0 0,3 5 0 16,-2 1 0-16,1 9 0 0,0 0 0 0,-3-7 0 0,3 7 0 15,0 0-128-15,0 0 128 0,-1 10 0 0,1-10 0 16,0 0 0-16,0 0 0 0,-6-8 0 0,6 8-256 15,0 0 64-15,0 0 16 0,-6 8 176 0,6-8 0 16,-8-14 0-16,8 14 0 0,0 0 0 0,0 0 0 16,0 0 0-16,0 0-128 0,-5 10 128 0,5-10 144 15,-7-12-16-15,7 12-128 0,0 0 0 0,0 0 0 16,0 0-192-16,0 0 48 0,0 0 144 0,0 0-128 16,0 0 128-16,0 13-128 0,5 11 128 0,-4-13 0 0,-1-11 0 15,0 0 0-15,0 0-176 0,0 0 176 0,0 6-208 0,0-6 80 16,0 0 128-16,0 0 144 0,0 16-16 0,1 2-128 15,-1-1 0-15,0-11 0 0,0-6 0 0,0 0 0 16,4 6 0-16,-4-6 0 0,0 0 128 0,0 0-128 16,0 0 0-16,0 0 0 0,0 0 128 15,0 0-128-15,0 0 0 0,0 0 0 0,0 0 128 0,0 0-128 16,0 0 0-16,7-1 128 0,-7 1-128 0,0 0 0 16,0 0 192-16,0 0-64 0,0 0 0 0,0 0-128 15,0 0 176-15,0 0-176 0,4-12 160 0,-1-3-160 16,0 5 0-16,-3 0 0 0,0 10 0 0,0 0 0 15,0 0 0-15,0 0 0 0,3-19 0 0,-1 6 0 16,2 2 0-16,-4 1 0 0,-3-3 0 0,3 13 0 16,0 0 0-16,0 0 0 0,-3-12 128 0,3 12-128 15,0 0 0-15,0 0 0 0,-4-11 0 0,4 11 0 0,0 10 0 0,0-10 0 16,-5-10 0-16,5 10 0 0,-2-9 0 0,-1 3-208 16,3 6 32-16,0 0 16 0,0 0 160 0,0 0 0 15,0 0 0-15,0 0 0 0,0 0 0 0,0 0 0 16,0 0 0-16,0 0 0 0,0 0 0 0,0 0 0 15,0 0 0-15,0 0 0 0,0 0 0 0,0 0-160 16,0 0 160-16,1 9-208 0,4 11 208 0,-2-14-144 16,-3-6 144-16,0 0-128 0,0 0 128 0,8-4 0 15,-8 4 0-15,0 0 128 0,12 0-128 0,-12 0 0 16,8 0 0-16,1 10 0 0,1 2 0 0,-10-12 0 0,0 0 0 16,0 0-128-16,12 13 128 0,-2-7 0 0,-10-6 0 15,9 1 0-15,-9-1 0 0,0 0 0 0,10-4 128 0,-2-2-128 16,1 2 0-16,-9 4 144 0,0 0-144 0,6 0 0 15,-6 0 0-15,0 0 0 0,0 0 0 0,0 0 0 16,0 0 272-16,0 0-48 0,0 0-16 0,5 7 0 16,0 4-208-16,-5-11 128 0,0 0-128 0,4-11 0 15,-2 4 0-15,-1 1 0 0,-1 6 0 0,0 0 0 16,5 14 0-16,-5-14 0 16,-1-10 0-16,1 10 0 0,0 0 0 0,0 0 0 0,-1-14 0 0,1 14 0 15,0 0 0-15,0 0 0 0,0 0 0 0,0 0 0 16,-3-5 0-16,0 8-128 0,-1 3 128 0,3 6-160 15,1-12 160-15,0 0 0 0,-4 7 0 0,4-7-128 16,-6 6 128-16,0-2 0 0,2 3 0 0,0 5 0 16,4-12 0-16,-3 15 144 0,-2-11-16 0,0 6-128 15,5-10 256-15,-5 11-48 0,-1-7-16 0,1 5 0 16,2 8-32-16,3-17-16 0,0 0 0 0,0 0 0 0,-9 2-144 0,2-2 0 16,7 0-192-16,0 0 192 0,0 0 0 0,0 0 0 15,0 0 0-15,-4 6 0 0,4-6 0 0,0 0 0 16,0 0 0-16,0 0 0 0,0 0-128 0,0 0 128 15,0 0 0-15,0 0 0 0,0 0-272 0,0 0 16 16,7-6 0-16,-7 6 0 0,7-5 256 0,-3 1 0 16,-4 4 0-16,0 0 0 0,0 0 0 0,0 0 0 15,0 0 0-15,0 0 0 0,3-7 0 0,1 1 0 16,-4 6 0-16,4 3 144 0,-1 7-144 0,-3-10 0 16,0 0 0-16,0 0 0 0,0 0 0 0,0 0 0 15,0-13 0-15,0 13 0 0,0 0 192 0,0 0-32 0,-1-15-16 0,1 15 0 16,-1-10-144-16,-3 1 0 0,4 9 0 0,0 0 128 15,0 0-128-15,0 0 0 0,0 0 0 0,0 0 0 16,0 0 0-16,-11-3 0 0,11 3 0 0,0 0 0 16,-6 3 0-16,6-3 0 0,-10-7 0 0,10 7 0 15,0 0 0-15,0 0 0 0,0 0 0 0,0 0 0 16,0 0 0-16,0 0 0 0,-11 1 0 0,6 8 0 31,6 6-656-31,-1-15-224 0,-10-13-32 0,0 1-16 16,3 0-3056-16,-3-7-624 0,-1-1-112 0,2 2-16 0,3 8 3776 0</inkml:trace>
  <inkml:trace contextRef="#ctx0" brushRef="#br0" timeOffset="34828.68">27647 11595 5055 0,'0'0'448'0,"0"0"-448"16,0 0 0-16,0 0 0 0,0 0 560 0,0 0 16 0,0 0 0 0,0 0 0 15,0 0-176-15,0 0-16 0,0 0-16 0,0 0 0 16,0 0-96-16,0 0-16 0,0 0 0 0,0 0 0 15,0 0-32-15,0 0-16 0,0 0 0 0,0 0 0 16,0 0 176-16,0 0 48 0,0 0 0 0,0 0 0 16,0 0-144-16,0 0-32 0,0 0 0 0,0 0 0 15,0 0-16-15,0 0-16 0,0 0 0 0,0 0 0 16,0 0-224-16,0 0 0 0,0 0 128 0,0 0-128 16,0 0 128-16,0 0-128 0,0 0 176 0,0 0-176 15,0 0 0-15,0 0 0 0,0 0-192 0,0 0 48 16,0 0 144-16,0 0 0 0,0 0 0 0,0 0 0 15,0 0 256-15,0 0 0 0,0 0-16 0,0 0 0 16,0 0-112-16,0 0 0 0,0 0-128 0,0 0 192 16,0 0-192-16,0 0 0 0,0 0 128 0,0 0-128 15,0 0 0-15,0 0 176 0,0 0-176 0,0 0 160 0,0 0-16 0,0 0 0 16,0 0 0-16,0 0 0 0,0 0 144 0,0 0 32 16,0 0 0-16,0 0 0 0,0 0-48 0,-5-3 0 15,5 3 0-15,0 0 0 0,0 0-272 0,0 0 0 16,0 0-176-16,0 0 176 0,0 0 0 0,-9 0 0 15,9 0 0-15,0 0 0 0,-9 0 0 0,1-3 0 16,8 3 0-16,0 0 0 0,-10 0 0 0,2-2 0 16,8 2 0-16,-12-1 0 0,6 1 0 0,-4-3 128 15,10 3-128-15,-12-2 144 0,3 4-144 0,-2-2 0 16,-2-2 0-16,2 2 0 0,11 0 0 0,-13 2 0 16,1 1 192-16,-1 0-64 0,2 0-128 0,0-2 0 0,11-1-160 0,-12 5 160 15,1-1 0-15,0-2 0 0,-1-4 0 0,12 2 0 16,-9 0-336-16,-1 0 16 0,10 0 16 15,-14 0 0-15,3 2 304 0,-1-2-192 0,-1 0 192 0,2 0-160 16,4 4 160-16,-4-3 0 0,-2 2 0 0,3-1 0 16,0 4-192-16,1-2 0 0,-3-2 0 0,4 5 0 15,2-2 192-15,-3-1 0 0,-2 0 0 0,3-1-128 16,8-3-16-16,-10 3 0 0,1-3 0 0,9 0 0 31,-8 4-352-31,0-1-64 0,-4-6-16 0,12 3 0 0,-8 3 144 0,0-7 32 0,8 4 0 0,-11-3 0 16,11 3 400-16,-12-2 224 0,1 2-32 0,1-1 0 15,0 1-192-15,-1-3 0 0,-2 3 128 0,2 3-128 16,4-3 192-16,-4 0-16 0,0 0 0 0,11 0 0 0,-10 0 32 16,1 0 16-16,9 0 0 0,0 0 0 0,-10 0 32 15,2-3 16-15,8 3 0 0,-12-4 0 0,5 2-144 0,-2-2-128 16,9 4 144-16,-12-6-144 16,3 4 368-16,1-2-32 0,8 4 0 0,0 0 0 0,-10-4 48 0,0-2 16 15,10 6 0-15,-12-5 0 0,12 5 192 0,-12-1 48 16,12 1 0-16,-12 0 0 0,3 0-224 0,9 0-32 15,-11-4-16-15,11 4 0 0,-11 5-368 0,1-2 0 16,10-3-160-16,0 0 160 0,0 0-288 0,0 0 48 16,-10 2 16-16,4 4 0 15,6-6-928-15,0 0-192 0,-5 4-48 0,5-4 0 16,-6 6-2128-16,6-6-448 0,-12-4-64 0,12 4-32 0,-10-8 3248 0</inkml:trace>
  <inkml:trace contextRef="#ctx0" brushRef="#br0" timeOffset="36179.68">27125 11441 9727 0,'0'0'864'0,"0"0"-688"15,0 0-176-15,0 0 0 0,0 0 384 0,0 0 32 16,0 0 16-16,0 0 0 0,-6 4-112 0,0 1-32 16,6-5 0-16,0 0 0 0,-6 6-288 0,0-3 0 15,6-3 0-15,-9 7 0 0,0-4 0 0,3 0 0 16,6-3 0-16,-9 4 0 0,1 2 336 0,-3-3-32 16,-2 2-16-16,2 3 0 0,3 0 96 0,0 0 32 0,-1-2 0 0,0 3 0 15,-3-2-160-15,0 2-16 0,2-3-16 0,2 1 0 16,-2 2-32-16,-3 0 0 15,3-2 0-15,1 2 0 0,1-2-16 0,-2-1-16 0,-1-2 0 16,4 2 0-16,7-6-16 0,-8 9 0 0,3-3 0 0,-1 0 0 16,6-6-144-16,-9 4 0 0,2 0 0 0,1 1 128 15,1 1-128-15,2-2-256 0,3-4 64 0,-4 6 16 16,4-6 176-16,0 0 256 0,-8 6-64 0,3 0-16 16,5-6-176-16,0 0 160 0,-4 6-160 0,0 0 160 15,4-6-160-15,0 0 160 0,0 0-160 0,-5 4 160 16,5-4 240-16,0 0 48 0,0 0 16 0,0 0 0 15,0 0-240-15,0 0-48 0,0 0-16 0,0 0 0 16,0 0 96-16,0 0 32 0,0 0 0 0,0 0 0 16,0 0-32-16,0 0-16 0,0 0 0 0,0 0 0 15,0 0-240-15,0 0 0 0,0 0 128 0,8 0-128 16,-8 0 0-16,0 0 0 0,9 0 0 0,-2 1 0 16,-7-1 0-16,0 0 0 0,9 3 0 0,-2-1 0 0,2 5-144 0,-9-7 144 15,7 1-208-15,1 5 80 0,0 3 128 0,-8-9 0 16,8 3 0-16,-1 3 0 0,2 3 0 0,-3-3 0 15,0 2 0-15,1 0 0 0,0 2 0 0,-1-2 0 16,0 0 0-16,0 1 0 0,3 5 0 0,-3-6 0 16,-3-2 0-16,2 2 0 0,2 2 0 0,-2-2 0 15,-5-8 0-15,3 7 0 0,-3-7 320 0,0 0-16 16,7 9 0-16,-2-2 0 0,-5-7-160 0,0 0-16 16,0 0-128-16,0 0 192 0,0 0-64 0,0 0 0 15,0 0-128-15,0 0 192 0,-5-3-48 0,3-4-16 16,2 7 0-16,0-16 0 0,1 0-128 0,-1-3-176 0,-1 1 48 0,1-2 0 31,2 5-1024-31,0-4-208 0,1 1-48 0,-2 1 0 16,2 4 448-16,-2-3 96 0,-1 1 16 0,2 2 0 0,2 2 848 0,-1 3 0 15,-2-2 208-15,-1 10-32 0,0-8-48 0,-3 1 0 0,3 7 0 0,0 0 0 16,5-6 128-16,-5 6 32 0,0 0 0 0,0 0 0 16,5-4 288-16,-1-2 64 0,-4 6 16 0,0 0 0 15,0-6-336-15,-3 2-80 0,3 4-16 0,0 0 0 16,0 0-224-16,0 0 0 0,0 0 0 0,0 0 0 15,0 0-192-15,0 0 32 0,0 0 0 0,0 0 0 16,0 0 160-16,0 0-208 0,-9 4 80 0,4 0 128 16,5 4 0-16,0-8 0 0,2 7 0 0,-1 3 192 15,1 2 0-15,-4-2 0 0,0-2 0 0,2 2 0 16,0-10 48-16,0 0 16 0,-6 16 0 0,-1-3 0 0,4 3 64 16,-1-7 0-16,-1 0 16 0,3 1 0 0,2 3-80 15,-3-6-32-15,3-7 0 0,-5 6 0 0,5-6 32 16,0 0 16-16,0 0 0 0,0 0 0 0,0 0-144 0,0 0-128 15,0 0 144-15,0 0-144 0,0 0 0 0,0 0 0 16,0 0 0-16,0 0 0 0,-6-10 0 0,2-3 0 16,2 0 0-16,2-1 0 0,1 2 0 0,0 0 0 15,-1 0 0-15,2-1 0 0,0 5 0 0,-2 8 0 16,-1-11 0-16,1 11-160 0,5-7 160 0,-5 7-192 16,-1-11 192-16,1 11-192 0,0 0 192 0,0 0 128 15,0 0-128-15,0 0 176 0,1-6-176 0,-2 5 0 16,1 1 144-16,0 0-144 0,0 0 0 0,0 0 0 15,0 0 0-15,-5 7 0 0,0 2 0 0,1-3 0 0,4-6 0 16,-5 6 0-16,0 4 160 0,5-10-32 0,-2 10-128 0,-2-1 192 16,1 3-16-16,1-6-16 0,-3 0 0 0,5-6 0 15,0 0 48-15,0 0 16 0,-6 10 0 0,2-3 0 16,4-7-16-16,0 0 0 0,0 0 0 0,0 0 0 16,0 0-208-16,0 0 0 0,0 0 0 0,-4 6 0 15,4-6 224-15,0 0-48 0,0 0-16 0,0 0 0 16,0 0-160-16,0 0-176 0,-2 3 48 0,2-3 0 15,0 0-112-15,0 0-16 0,0 0 0 0,0 0 0 16,0 0-2352-16,0 0-464 0,0 0-112 0,-10-16-16 16,4-2-704-16,1-2-128 15,2-5-48-15,1 4 0 0,-1 10 3264 0</inkml:trace>
  <inkml:trace contextRef="#ctx0" brushRef="#br0" timeOffset="54882.27">27987 8082 8975 0,'0'0'800'0,"0"0"-640"16,0 0-160-16,0 0 0 0,-5 2 400 0,-1-2 48 16,6 0 16-16,0 0 0 0,-12 0-208 0,-1-2-32 15,1-2-16-15,1 3 0 0,1 5-208 0,-3-4 0 16,2-3 0-16,1 6 0 0,2-3 0 0,-3 0 0 16,-2-4 0-16,1 4 0 0,2 0 288 0,-1 0-32 0,-1-6-16 0,-2 3 0 15,2 7 48-15,-3-4 16 0,1-4 0 0,-1 7 0 16,2 0-32-16,-5 0 0 0,-1-6 0 0,0 6 0 15,3 1-128-15,-3-1-16 0,-4 0-128 0,2 0 192 16,4 4-192-16,-2-5-192 0,-2-1 48 0,1 2 0 16,2 3 144-16,-3-5 0 0,0 2 0 0,-3-1-128 15,2 4 128-15,0-2 0 0,-1-4 0 0,2 3-128 16,4 0 128-16,-3 0 0 0,1-3 0 0,1 1 0 16,-2 3 240-16,1-2-32 0,-1-4 0 0,1 4 0 15,3 2 48-15,-3-2 0 0,-5-2 0 0,2 3 0 16,2 1-64-16,-2-2 0 0,-3-1 0 0,5 3 0 15,7 1-192-15,-5-1 176 0,-4-4-176 0,2 3 160 16,3 2-160-16,-3-4 0 0,-3 2 144 0,2-1-144 16,2 2 0-16,1 0 0 0,-2-2 0 0,0 2 0 15,2 0 0-15,-3 1 0 0,0-5 0 0,-1 3 0 16,4 4 0-16,-3-1 256 0,0-5-64 0,-1 1-16 0,-2 5-176 16,1-5 0-16,-2 4 0 0,5-2 0 0,7 0 0 0,-5-2 0 15,1 2 192-15,-3-2-64 0,0 5-128 0,2-7 0 16,-1 1-160-16,4 1 160 0,3 1-208 0,-1-3 48 15,-2-5 16-15,1 4 0 0,3 4 144 0,-1 0 144 16,-1-3-16-16,1 1-128 0,0 1 160 0,-1-2-160 16,0 3 128-16,-1 1-128 0,0-3 0 0,1 1 0 15,-1 1 0-15,2 1 0 0,-1-2 0 0,0-2 0 16,0 0 0-16,2 4 0 0,0-2 0 0,0-2 0 16,-1-2 0-16,1 2 0 0,2 3-240 0,-3 0 80 0,-1-6 16 0,1 3 0 15,2 4 144-15,-4-1 0 0,-3-5 0 0,5 4 0 16,4 4 0-16,8-6 192 0,-10 0-32 0,1 0-16 15,0 0-144-15,9 0 128 0,-9-3-128 0,9 3 128 16,-6 0-128-16,-1-1-256 0,7 1 64 16,0 0 16-16,-8-4 176 0,0 2 192 0,8 2-32 0,0 0-16 15,-9 0-144-15,1 0 0 0,8 0 0 0,-8 1 0 16,-1 2-160-16,2-3 160 0,7 0-208 0,0 0 80 16,-6 0 128-16,-1-3 144 0,7 3-16 0,0 0-128 15,0 0 128-15,-8 0-128 0,8 0 0 0,0 0 0 16,0 0 176-16,0 0-176 0,-10 0 160 0,10 0-160 15,0 0 0-15,0 0 0 0,-10 3 0 0,3-1 0 16,7-2 0-16,-7 4 0 0,4 4 0 0,0-1 0 16,-2-4 0-16,-1 1 0 0,6-4-128 0,-9 2 128 15,1 0 0-15,-1 0 0 0,9-2 0 0,-9 4 0 16,1-2 0-16,2-2 176 0,6 0-176 0,0 0 160 0,-9 0-160 0,3-3 0 16,6 3 0-16,0 0 0 0,-9 0 0 0,2 0 160 15,7 0-160-15,0 0 160 0,-6 0-160 0,-2-3 0 16,8 3 0-16,0 0 128 0,-7 0-128 0,0-2 0 15,7 2 0-15,0 0 0 0,0 0 0 0,0 0 0 16,0 0 144-16,0 0-144 0,0 0 192 0,0 0-48 16,0 0 0-16,0 0 0 0,0 0-144 0,-4-8 160 15,4 8-160-15,0 0 160 0,0 0-160 0,0 0 0 16,0 0 144-16,0 0-144 0,4-6 0 0,1 0 0 16,-5 6-192-16,8-10 64 0,-2 5 128 0,1-2 144 15,0 1-16-15,0 2-128 0,-7 4 0 0,11-6 0 16,-1-3 0-16,1 5 0 0,2 1 0 0,-2-4 0 0,-1 2 0 0,2 0 0 15,-1 1 0-15,-1-4 0 0,-3 2 0 0,2 1 0 16,1 0 0-16,0 0 0 0,0-1 0 0,0 2 0 16,-10 4 0-16,7-8 0 0,0-2 0 0,0 6 0 15,-7 4 0-15,9-4 0 0,-1-2 0 0,-2 0 0 16,-6 6 192-16,3-5-64 0,-3 5 0 0,0 0-128 16,9-5 0-16,-9 5 0 0,0 0-160 0,0 0 160 15,5-6-144-15,-5 6 144 0,0 0 0 0,0 0 0 16,0 0 0-16,0 0 0 0,0 0 0 0,0 0 0 15,0 0 0-15,0 0 0 0,0 0 0 0,0 0 0 16,0 0 0-16,0 0 176 0,0 0-48 0,0 0-128 16,0 0 128-16,0 0-128 0,0 0 0 0,0 0 0 15,0 0 144-15,0 0-144 0,0 0 0 0,0 0 144 16,-12 1-144-16,1 2 0 0,11-3 0 0,-11 2 0 0,2 2 0 16,-2-3 0-16,1 4 0 0,1-1 0 0,3-2 0 0,-2 2 0 15,0-2 0-15,8-2 0 0,-5 4 0 0,-3-2 0 16,8-2 0-16,-12 2 0 0,6 4 0 0,0 0 0 15,6-6 0-15,-6 6 0 0,-1-2 0 0,0-2 0 16,7-2 0-16,-6 7 0 0,0-1-144 0,1-3 144 16,5-3 0-16,-4 4 0 0,4-4 0 0,0 0 0 15,0 0 0-15,-5 5 0 0,5-5 0 0,0 0 0 16,-2 6 0-16,-2-2 0 0,4-4-224 0,-5 4 64 16,3-1 16-16,-1 2 0 0,3-5 144 0,0 0 0 15,-1 7 0-15,0-1 0 0,1-6 0 0,0 0 0 0,0 0 0 0,-4 5 0 16,4-5 0-16,0 0 192 0,0 0-32 0,0 0-16 15,0 0-144-15,-6 6 0 0,6-6 0 16,0 0 0-16,0 0 0 0,-6 2 0 0,6-2 0 0,0 0 128 16,-8 4 0-16,8-4-128 0,0 0 192 0,0 0-64 15,0 0 32-15,0 0 0 0,0 0 0 0,0 0 0 16,0 0-16-16,0 0 0 0,0 0 0 0,0 0 0 16,0 0-144-16,-10 3 0 0,10-3 0 0,0 0 0 15,0 0 0-15,0 0 0 0,-8 2 0 0,2 4 0 16,4 2 0-16,2-8 0 0,0 0-192 0,-1 6 192 15,1-6 0-15,0 0 0 0,1 6 0 0,2 3 0 16,2 2-128-16,0-3 128 0,-2-1 0 0,4 5 0 16,3 0 0-16,-4-2 0 0,-1-4 0 0,1 1 0 15,2 5 0-15,-8-12 0 0,8 11 0 0,-1 4 0 16,1 3 0-16,-1-8 0 0,2-4 192 0,-1 4-64 16,1 6-128-16,-3-6 0 0,-1-5 0 0,3 1 0 0,3 4 0 15,-3-3 0-15,-8-7-192 0,8 3 192 0,-8-3 0 16,0 0 0-16,9 3 0 0,-3-2 192 0,-6-1-64 15,0 0 0-15,0 0 0 0,0 0 0 0,0 0 0 0,0 0-128 16,6-7 192-16,-6 7-64 0,6-3 0 16,-3-7-128-16,0-2 192 0,-3 12-64 0,8-9 0 0,-5-1-128 15,2-2 192-15,0 4-64 0,0 2-128 0,-2-4 0 16,-6-2 0-16,3 12 0 0,5-15 0 0,-2 2 0 16,-5-2 0-16,5 5 0 0,1 2 0 0,-4-4 0 15,0-3 0-15,0 15 0 0,0 0 0 0,0 0 0 16,-4-13 0-16,1 0 0 0,3 3 0 0,0-2 0 0,0 12 0 0,0 0 0 15,0-10 0-15,0-1 0 0,0 11 0 0,0 0 0 16,-1-11 0-16,1 0 0 0,0 11 0 0,0 0 0 16,1-10-160-16,-1 10 160 0,0 0-208 0,0 0 80 15,-1-9 128-15,1 4 144 0,0 5-16 0,0 0-128 16,0 0 0-16,-1-6 0 0,1 6-160 0,0 0 160 16,0 0 0-16,0 0 0 0,0 0 0 0,0 0 0 15,0 0-160-15,0 0 160 0,0 0 0 0,0 0-144 16,0 0 144-16,0 0-208 0,4 6 80 0,-2 4 128 15,-1 0-144-15,-1-10 144 0,2 10 0 0,0 2 0 16,-1 1-144-16,-1-13 144 0,4 13 0 0,-3 0-144 16,-1-3 144-16,-1 1 0 0,0-1 160 0,2-1-160 15,-1-9 336-15,0 0-16 0,1 13-16 0,-1-7 0 16,-2 0-144-16,-2-6-32 0,4 0 0 0,0 0 0 16,-5 6-128-16,0-6 192 0,5 0-192 0,0 0 192 15,-5 0-192-15,1-2 160 0,4 2-160 0,0 0 160 16,-3-8-160-16,-2 0 0 0,5 8 144 0,0 0-144 0,0-10 0 15,-4 0 0-15,4 10 0 0,0 0 0 0,0 0 0 16,0 0 0-16,0 0 0 0,0 0 0 0,-10-15 0 0,2 5 0 16,8 10 0-16,0 0 0 0,-12-6 0 0,12 6 0 15,0 0 0-15,0 0 0 0,-11-10 0 0,11 10 0 16,0 0 0-16,0 0 0 0,-12-6 0 0,5 0-128 16,7 6 128-16,0 0 0 0,0 0 0 0,0 0-160 15,0 0 160-15,0 0 0 0,-8-4-192 0,4 2 192 16,4 2-192-16,0 2 192 0,0-2-192 0,0 0 192 15,-2 10-192-15,2 0 192 0,0-10 0 0,2 12 0 16,0-4 0-16,-2 3 0 0,0-11 0 0,0 0 0 0,1 11 128 0,-1-2-128 16,0-9 0-16,0 0 0 0,-3 3 0 0,3-3 0 15,0 0 128-15,0 0 64 0,2 3 32 0,-2 1 0 16,0-4-32-16,0 0 0 0,0 0 0 0,0 0 0 16,0 0-192-16,0-7 0 0,0 7-192 0,0 0 192 15,-3-3-432-15,1-6 32 0,2 9 0 0,1-14 0 31,-2-2-4672-31,-3-6-944 0,2-3-176 0,-2-1-32 0,0 2 4976 0</inkml:trace>
  <inkml:trace contextRef="#ctx0" brushRef="#br0" timeOffset="63337.67">27900 9813 7247 0,'-2'-4'640'0,"-2"4"-512"15,4 0-128-15,0 0 0 0,0 0 320 0,0 0 48 16,0 0 0-16,0 0 0 0,0 0 80 0,0 0 0 16,6 1 16-16,-6-1 0 0,0 0-144 0,12-1-16 15,-1 1-16-15,1 0 0 0,-2 4-112 0,-10-4-32 16,0 0 0-16,12-7 0 0,8 7 48 0,-4 0 0 16,-6-3 0-16,2 3 0 0,6 0 48 0,-3 0 16 15,-4-5 0-15,4 1 0 0,4 4 0 0,0 0 16 16,-2 0 0-16,0 0 0 0,0 0-80 0,-3-4-32 15,0 2 0-15,1 1 0 0,0-1-160 0,-1-1 128 0,4 2-128 0,-2-2 128 16,0-1-128-16,2 2 0 0,2-2 144 16,1 2-144-16,3-1 384 0,-2-2 16 0,1 3 0 15,1 2 0-15,1-3-96 0,-6 2-32 0,-1-1 0 0,2 2 0 16,6 0-272-16,-3 0 0 0,-4 0 128 0,2 0-128 16,1 0 0-16,-1 0 0 0,-1-3 0 0,2 6 0 15,0 0 0-15,-1-3 0 0,0-3 0 0,1-1 0 16,3 5 0-16,0-2 0 0,1-4 0 0,2 1 0 15,1 4 0-15,-1 0 0 0,1-2 0 0,-1 2 0 16,0-1-144-16,-3-2-96 0,1 1-16 0,0 0 0 16,-1 4 256-16,0-4 128 0,-3-1 0 0,1 3-128 15,3 3 128-15,-1-5-128 0,-2 1 0 0,2-2 0 16,4 3 128-16,-2-4-128 0,-1 2 0 0,2 0 0 16,2 2 0-16,-3-4 0 0,-2 0 0 0,3 0 0 15,3 2 144-15,0-1-144 0,-1 2 0 0,1-1 144 16,-3 2-144-16,0-4 0 0,-2 2 0 0,-1-2 128 15,-3-1-128-15,-2 4 160 0,4-2-160 0,-2 6 160 0,1 0-160 0,2 0 0 16,1-3-160-16,1 0 160 0,-1 0 0 0,-2 1 0 16,-2-2 0-16,3 1 0 0,1 1 0 0,0-1 0 15,0-4 0-15,1 4 0 0,0 3 0 0,-2-3 0 16,-1-3 0-16,1 3 0 0,-1 0 0 0,-3-3 0 16,1-4 0-16,1 7 0 0,3 0 0 0,-2 0 0 15,1-2 0-15,-1 1 0 0,2 2 0 0,-2-1-144 16,-4-1 144-16,3 2 0 0,3 1 0 0,-3-2 0 15,2-2 0-15,0 4 0 0,3 1 0 0,-3-3 0 0,-3-5 0 0,1 7 0 16,-1 5 0-16,0-7 0 0,2-7 0 0,-3 4 0 16,0 3 0-16,0-3 0 0,2 0 0 0,1 0 0 15,2 1 0-15,0 0 0 0,1 0 0 0,-4 4 0 16,-2-2 0-16,-1-2 0 0,-1-2 0 0,0 2 0 16,1 2 0-16,-3-1 0 0,2-2 0 0,-3-1 0 15,0 4 0-15,-1-2 176 0,-1 2-48 0,-1 0 0 16,2 2-128-16,-1-4 0 0,-2 2 0 0,3 2 0 15,-2 2 0-15,1-4 0 0,0 0 0 0,-1 0 0 16,2 3 0-16,-1-3 0 0,-1-3 0 0,0 3 0 16,-1 3-144-16,0-2 144 0,3-1-192 0,-1 0 192 15,-2-1 0-15,0-2 0 0,2 6 0 0,-2-3 0 16,1 1 0-16,-1-2 0 0,0 1 128 0,3 0-128 16,3 1 160-16,-4-1-160 0,0-4 160 0,0 2-160 15,2 7 0-15,-5-4 0 0,-4-2 0 0,2 1 0 0,-9 0 0 0,10 0 0 16,-3-3-128-16,2 3 128 0,0 3 0 15,-9-3-192-15,7-3 192 0,-1 1-160 0,-6 2 160 16,0 0 0-16,6-2 0 0,-6 2 0 0,0 0 0 0,0 0 0 16,0 0 144-16,8-2-144 0,-8 2 176 0,0 0-176 15,0 0 160-15,6 0-160 0,-6 0 128 0,0 0-128 16,0 0 0-16,0 0 0 0,0 0 0 0,0 0 0 16,0 0 0-16,0 0 0 0,0 0 0 0,0 0-208 15,2-10 16-15,-2 10 0 0,0 0-96 0,0 0-16 16,0 0 0-16,0 0 0 0,-11-10 304 0,1 1-192 15,10 9 192-15,-11-3-160 0,3 0 160 0,-4-3 0 0,-1-4 160 16,2 4-160-16,2 2 128 0,-2-2-128 0,-1 0 0 16,-1 2 144-16,13 4-144 0,-13-2 0 0,-2-8 0 0,0 5 0 15,3 4 128-15,-3-2-128 0,1-4 192 0,-1 1-64 16,-1-1-128-16,1 2-144 0,2 1 144 0,2 1-208 16,-2-3 672-16,5 2 144 0,8 4 32 0,0 0 0 15,-13-6-144-15,2 0-32 0,11 6 0 0,-10-9 0 16,2 2-464-16,0 1 0 0,8 6 0 0,0 0 0 15,-8-9 0-15,0 5-192 0,1 5 16 0,7-1 0 16,-8 2 176-16,2-4-192 0,6 2 192 16,0 0-192-16,-7-1 192 0,1-1 0 0,6 2 0 0,0 0-128 15,0 0 128-15,0 0 0 0,0 0 0 0,0 0 0 16,-7-4 0-16,7 4 0 0,-3 6 0 0,-1-5 0 16,4-1 160-16,0 0-32 0,0 0-128 0,0 0 192 15,0 0-192-15,0 0 0 0,1 3 0 0,2 1 0 16,0 2 0-16,-3-6 0 0,7-1 0 0,-1 7 0 0,0 4 0 15,1-7 0-15,0-4 0 0,0 5 0 0,3 6 0 16,0-7 0-16,2 0 0 0,-1-1 0 0,2 2 0 0,-1-3 0 16,2 2 0-16,0 3 0 0,2 3 0 0,1-6 0 15,-1 0 0-15,-2 1 0 0,0 5 0 0,-3-5 0 16,-1-4 0-16,2 5 0 0,3 2 0 0,-2-3 0 16,-5-5 0-16,2 2 0 0,4 8 0 0,-4-3 0 15,-3-4 0-15,-1 2 0 0,4 4 0 0,-2-3 0 16,-8-5 0-16,6 6 0 0,-6-6 224 0,0 0-48 15,7 3-16-15,-1 0 0 0,-6-3-160 0,0 0 0 0,0 0 0 16,0 0 0-16,0 0 0 0,0 0 0 0,5 4 0 0,-5-4 0 16,0 0 0-16,0 0 0 0,4 3 0 15,-4-3 0-15,0 0 0 0,0 0 0 0,-3 9 0 0,2 1 128 16,1-10-128-16,0 0 0 0,-5 9 0 0,2-2 0 16,0 5 0-16,-2-2 192 0,-2-1-192 0,-1 3 192 15,5 2-192-15,-6-6 0 0,-3 0 0 0,-1 2 0 16,3 5 0-16,-2-5 0 0,-3-4 144 0,4 2-144 15,2 3 128-15,1-2-128 0,-1-3 160 0,0 0-160 16,1 1 256-16,-2-4-64 0,-1 0 0 0,1 1 0 16,10-4-32-16,-11 0-16 0,11 0 0 0,0 0 0 15,-13-7-144-15,2 1 0 0,1-1 0 0,2-2 128 16,2-1-128-16,1 2 0 0,5 8 144 0,-7-13-144 16,1 3 0-16,-1 3-240 0,-1-2 48 0,8 9 0 15,-6-10 192-15,1 4 0 0,5 6 144 0,0 0-144 16,-7-6 208-16,2 0-48 0,1-7-16 0,4 13 0 15,0 0 16-15,0 0 0 0,-4-12 0 0,4 12 0 0,0 0-160 0,0 0 160 16,-2-11-160-16,2 11 160 0,-2-9-160 0,-1-1 0 16,1-2 0-16,0 3 0 0,2 9 0 0,-1-7 0 15,-1-5 0-15,2 12 0 0,-3-7 0 0,2-1 0 16,1 8 0-16,0 0 0 0,0-6 0 0,0-2 0 16,0-2 0-16,0 10 0 0,0 0 192 0,0 0 0 15,0 0 0-15,0 0 0 0,0-6-192 0,0 0 0 16,0 6 144-16,0 0-144 0,1-6 0 0,-1 0 0 15,0 6 0-15,0 0 0 0,0 0 0 0,0 0 0 16,0 0 0-16,0 0 0 0,0 8-160 0,0-8-48 16,0 0-16-16,0 14 0 0,-1 4 80 0,1-2 16 0,1-3 0 15,0-1 0-15,1 8 0 0,-1-5 0 0,0-2 0 0,0 6 0 16,3-3 128-16,-4-16 0 0,1 12 0 0,-1-2 0 16,-1 0 208-16,1-10-16 0,0 9-16 0,0 1 0 15,0-10-176-15,0 0 0 0,0 0 144 0,0 0-144 16,0 0 224-16,0 0-32 0,0 0 0 0,0 0 0 15,-4-13-192-15,2-3 0 0,3-4 0 0,-1-1 0 32,0 5-720-32,0-6-192 0,0-6-48 0,0 5 0 15,0 7-256-15,0-2-64 0,0-8-16 0,1 5 0 0,1 4 1296 0,-1 2 0 0,0 0 272 0,-1 1-32 16,0 4 144-16,1 2 16 0,-1 8 16 0,0 0 0 16,0 0 416-16,0 0 64 0,0 0 32 0,0 0 0 15,0 0-608-15,0 0-112 0,9 2-16 0,-3 1-16 16,-6-3-176-16,6 10 160 0,-1 2-160 0,-1-1 160 15,-4-11-160-15,0 0 0 0,9 17-160 0,-2 1 160 0,-2 3 0 16,-1-8 0-16,-2 0 0 0,1-1 0 0,0 7 128 16,1-7-128-16,0-1 0 0,-2 4 0 0,-1-3 0 15,2 1 0-15,1-4 0 0,1 1 0 0,0 0 0 0,-5-10 0 16,4 5-128-16,-1 1 128 0,-3-6 0 0,0 0 0 16,6 8 0-16,-1-6 0 0,-5-2 320 0,0 0-64 15,0 0 0-15,10-2 0 0,1 2-256 0,-2-4 128 16,-3-6-128-16,-6 10 0 0,6-8 0 0,2-5 0 15,3 3 0-15,-3 0 0 0,-3 4 0 0,-2-4-176 16,-3 10 0-16,0 0 0 0,6-8 48 0,0 2 0 0,-1-2 0 16,-5 8 0-16,7-9 128 0,-2 3 0 15,-5 6 0-15,9-3 0 0,-2 0 144 0,0-1-144 0,-7 4 192 0,0 0-192 16,0 0 144-16,10 4-144 0,-1-1 0 16,-2 0 144-16,-7-3-144 0,0 0 160 0,8 9-160 0,1 1 160 15,0 2 32-15,-3-2 0 0,0 0 0 0,1-1 0 16,1 3-64-16,-2-5-128 0,-1 0 192 0,1-1-64 15,0 4 256-15,0-4 32 0,-1-4 16 0,0 4 0 16,2 2-176-16,-7-8-48 0,0 0 0 0,3 6 0 16,2 3-64-16,-5-9-16 0,0 0 0 0,0 0 0 15,0 7-400-15,0-7-96 0,-8 5-16 0,-5-1 0 32,0 2-2752-32,-5-8-544 0,-3-8-112 0,3-3-32 15,3 0 304-15,1-2 48 0,2-1 16 0,-8 0-16 0,-8 3 2784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39.637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21591 9494 12207 0,'0'0'1088'0,"-14"0"-880"15,-2-6-208-15,2 2 0 0,5 4 688 0,-4-6 80 16,0-1 32-16,1 4 0 0,4-6 80 0,0 3 16 16,8 6 0-16,0 0 0 0,-11-3-464 0,0-2-96 0,-2 1-16 15,13 4 0-15,-4-4-48 0,-2 1-16 0,6 3 0 0,0 0 0 16,0 0-64-16,0 0-32 0,0 0 0 0,0 0 0 15,0 0-160-15,0 0-224 0,0 7 48 0,0 5 16 16,0 3-80-16,6 1-16 0,4 2 0 0,3 5 0 16,5 0 256-16,-4 2 0 15,1-3-160-15,4 3 160 0,2 1 160 0,1 1 96 0,2-4 32 0,0 5 0 16,-1 0 32-16,-2-6 0 0,-2-6 0 0,0 3 0 16,1 1-320-16,0-8 0 0,-1-6 0 0,-3-2 0 15,-2-4 0-15,-3-4 0 0,1-2-208 0,-2-4 80 16,1-2 128-16,1-4 224 0,-4-6-48 0,2-6-16 15,2 4 176-15,0-6 48 0,-2-5 0 0,-1-2 0 16,3 1-240-16,-6-4-144 0,-3-1 192 0,0 6-192 16,-2 9 384-16,0-5-48 0,1 2 0 0,-2 4 0 15,-2 3-64-15,0 1-16 0,2 1 0 0,-1 7 0 16,1 1 64-16,-2 2 16 0,2 10 0 0,0 0 0 0,-5-12-336 16,3 4 0-16,2 8 0 0,0 0 0 0,0 0-160 0,0 0 0 15,0 0 0-15,1 4 0 0,2 6-32 0,2 5-16 16,3 1 0-16,-2 2 0 0,-4 5 16 0,0 3 0 15,2-2 0-15,6 11 0 0,6 7-96 0,1-1-16 16,0 0 0-16,2 3 0 0,1 1 304 0,-2-5 0 16,3-1-128-16,-1 4 128 0,0 5-192 0,-3-4 0 15,-6-2 16-15,-1 8 0 0,0 7 176 0,-2-4 0 16,-4-2 160-16,0 1-160 0,-4 4 192 0,-4-6-64 16,-2-3-128-16,-2 5 192 0,-1 4 576 0,-2-5 128 15,0-3 0-15,-3-1 16 0,-3-4-144 0,-2-5-48 0,-2-3 0 16,0-3 0-16,3-1-336 0,-5-9-80 0,-1 0-16 0,0-2 0 15,1-1-288-15,2-6-272 0,1 2 48 16,3-5 16 0,-1-7-656-16,1-3-128 0,0-5-32 0,2-6 0 15,3-8-2944-15,0-9-576 0,3-5-128 0,0-4-32 16,3-1 1920-16,-2-3 384 0,2-3 80 0,6-9 16 0,3-12 1840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40.135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22325 9295 10655 0,'0'0'944'0,"-4"-3"-752"0,4 3-192 0,0 0 0 16,-5-7 1344-16,0-3 224 0,5 10 48 0,3-12 16 16,2 5-320-16,-5 7-64 0,5-12-16 0,2 0 0 15,4-2-400-15,-1 2-96 0,3-1-16 0,-2-2 0 16,-1 2-448-16,3 0-80 0,6-3-32 0,2 2 0 15,2 4-160-15,-3-3 0 0,-1 1 0 0,-1 1 0 16,2 2-320-16,0-1 64 0,-2-2 16 0,2 3 0 16,0 4-1952-16,-4-3-400 0,-5-5-80 0,0 0-16 15,0 4-672-15,-3-5-144 0,-3 2-16 0,0 0-16 16,-2-3 2832-16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40.373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22508 9630 24415 0,'14'0'2176'0,"-2"-6"-1744"0,2-1-432 0,-1 4 0 15,2-1 256-15,-3-2-16 0,3-3-16 0,-1-1 0 16,2 4-400-16,2-4-80 0,6-2 0 0,-2 2-16 31,-3-2-1840-31,-2-7-384 0,3-7-64 0,-3 1 0 16,-3 3-1136-16,-1-4-208 0,2 4-64 0,0 3 0 0,1 3 3184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40.844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23324 9102 20959 0,'0'0'1856'0,"0"0"-1472"0,9-4-384 0,-2 2 0 16,2-2 528-16,-2-1 48 0,2 0 0 0,1-1 0 16,2 3 0-16,2-5 0 0,3-3 0 0,-2 2 0 15,1 0-576-15,0-1 0 0,0-2 0 0,4 1 0 31,2 5-704-31,1-3-112 0,3-5-16 0,-2-3 0 16,-1-3-1808-16,0 2-368 0,0 4-80 0,2-2-16 16,-2-1 240-16,0 1 48 0,0 2 16 0,-3 2 0 0,-3-1 2240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41.224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23817 8764 10767 0,'0'0'960'0,"0"0"-768"16,10-1-192-16,2-1 0 0,2 2 0 0,-2-4 0 16,0 1 144-16,4 3-144 0,3 0 416 0,-1 0 16 15,-2-2 0-15,5 4 0 0,4 1-208 0,-1-2-32 16,-2 2-16-16,3-1 0 0,-1-2 336 0,-1 0 80 0,-1 4 16 0,-2 2 0 15,1 4 224-15,-1-2 32 16,-4 5 16-16,0 3 0 0,0 1-160 0,-2 1-16 0,-2 1-16 0,-2 1 0 16,-3 7-368-16,-2-1-80 0,0 0-16 0,-3 5 0 15,-4 6 128-15,-1-2 32 0,-2-1 0 0,-4 2 0 16,-1 5-64-16,-2-6-16 0,-1-4 0 0,0-3 0 16,-1 2-48-16,-1-2-16 0,-1-1 0 0,0-1 0 15,1-1-240-15,-1-3 0 0,-1 1 0 0,2-4 0 31,4 0-576-31,0-9-144 0,-3-8-48 0,3-5 0 16,11 3-2672-16,-10-13-528 0,2-5-128 0,4-7 0 16,6 3 1744-16,1-7 368 0,-2-3 64 0,4-1 0 0,4 1 1536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41.585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24582 8485 16815 0,'5'-6'1488'0,"-2"-1"-1184"16,-3 7-304-16,0 0 0 0,1-9 304 0,-2 2 0 0,1 7 0 0,0 0 0 15,0 0-304-15,-4-8 0 16,4 8 0-16,0 0 0 0,0 0-256 0,0 0-96 0,-11-4-32 0,1 5 0 16,3 5 16-16,-3 7 0 0,-4 5 0 15,2 5 0-15,1 5 368 0,2 0 288 0,0 1-48 0,2 3-16 16,1 1 32-16,3 2 16 0,6 1 0 0,4 1 0 16,3-1 496-16,4-3 80 0,2-1 32 0,7-2 0 15,7 1 48-15,2-6 16 0,0-3 0 0,2-3 0 16,1 3-816-16,1-9-128 0,0-4 0 0,-1-5-176 31,-2-4-4880-31,-3-4-960 0,-5-5-208 0,4-10-48 0,8-14 5024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48.302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10613 7350 10015 0,'0'0'896'15,"1"-5"-720"-15,-1 5-176 0,0 0 0 0,0 0 640 0,2-7 80 16,-2 7 32-16,0 0 0 15,0 0-304-15,0 0-64 0,3-12-16 0,-3 12 0 0,3-3-368 0,-2-3 0 16,-1 6 0-16,0 0 0 0,6-4 0 0,-3 1-208 16,-3 3 80-16,5 3 128 0,-5-3-272 0,0 0 64 15,9 12 16-15,0 2 0 0,-9-14 192 0,7 22-144 16,2-1 144-16,1 3-128 0,4 4 128 0,-4-5 0 16,-1 0 0-16,3-1 128 0,-4 4 176 0,1-6 32 15,-1-3 16-15,2 0 0 0,-1 2-224 0,0-4-128 16,1-3 128-16,-1-2-128 0,0 0 208 0,-9-10-16 15,4 2-16-15,0 2 0 0,2-2-176 0,-6-2 0 16,7-6 144-16,-2 0-144 0,0-3 208 0,-3-7-16 0,3 0-16 16,0-2 0-16,2 4-176 0,-2-4 160 0,-2-7-160 0,1 6 160 15,0 9 96-15,-6-6 0 0,-6-3 16 0,2 1 0 16,6 5 240-16,-2-3 32 0,2 0 16 0,0 3 0 16,-2 1-256-16,-3-3-48 0,-3 3-16 0,8 12 0 15,8-8-96-15,-2-2-16 0,-6 10 0 0,5-11 0 16,1 6-128-16,-6 5 0 0,0 0 0 0,10-6 0 15,5 1 0-15,-4 5-176 0,-5 3 48 0,2-1 0 16,-1 8-80-16,-7-10-16 0,11 10 0 0,-1 2 0 16,1 4 224-16,-2 0-144 0,0-1 144 0,2 3-128 15,0 5-16-15,-3-3 0 0,1-2 0 0,0 5 0 16,3 6 144-16,-1-2 0 0,-2-4 0 0,1 1 0 16,5 11 0-16,-4-5 0 0,-1-2 0 0,-2 7-128 15,1 2 128-15,-3 1 0 0,0 3 0 0,-1 6 0 16,1 9 0-16,-6-1 0 0,-3 0 0 0,-2 2 0 15,2 2 0-15,-4-5 0 0,-4-4 0 0,0 4 0 16,-3 3 128-16,-3-4-128 0,-3-1 160 0,-2-1-160 0,-3 2 512 16,-1-9 0-16,-4-5 0 0,1-2 0 0,1-5 32 0,5-5 16 15,1-1 0-15,1-4 0 0,1 1-384 0,-2-11-176 16,-2-3 160-16,3-4-160 16,3 0-672-16,-1-8-224 0,2-4-64 0,2-14 0 15,0-8-3360-15,3-7-672 0,-1-1-144 0,4-5-32 0,0-1 4144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48.692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11367 7276 10943 0,'11'-4'960'0,"-1"-3"-768"15,0 0-192-15,2 1 0 0,3 1 592 0,1-1 80 16,-1 1 16-16,0 3 0 0,0 2-560 0,0-7-128 16,-1 1 0-16,3 0 0 15,0 2-512-15,-4-2-144 0,1 0-32 0,-2 2 0 16,1 2-1728-16,-2 2-336 0,-2 0-80 0,-1 2-16 0,-8-2 2272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49.053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11404 7799 8575 0,'0'0'768'0,"9"-3"-624"16,0-3-144-16,3 0 0 0,6 0 672 0,-3-2 96 15,0-3 32-15,1 4 0 0,1 4-592 0,-2-5-208 16,-2 0 144-16,0-2-144 16,3 2-352-16,-1-5-160 0,-2 3-16 0,0-6-16 15,3-6-1568-15,-5-4-320 0,-1-9-64 0,0-2-16 0,0-7 2000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49.401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12115 6529 7247 0,'0'0'640'0,"-2"0"-512"0,2 0-128 0,0 12 0 15,2 4 0-15,-2-16 0 0,3 4 144 0,0 1-144 16,-3-5 608-16,8 14 48 0,-1-2 16 0,3 4 0 15,2 0-352-15,1-1-80 0,4-4-16 0,0 6 0 0,2 3 160 0,1 0 48 16,1-1 0-16,0 5 0 0,1 2 256 0,-6 1 48 16,-5-3 16-16,4 9 0 15,0 2-592-15,-2-3-160 0,-2-6 0 0,-1 9 0 16,2 9-1008-16,-6-10-272 0,-4-11-48 0,2-4-16 16,1-3-1024-16,-5-16-192 0,-8 2-64 0,8-2 0 0,0 0 2112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3:59.4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5297 15224 17615 0,'-5'0'1568'0,"0"-4"-1248"0,5 4-320 0,0 0 0 16,-11-3 816-16,-1 0 96 0,2 3 32 0,0 0 0 15,0 0-944-15,3-2 0 0,7 2-240 0,0 0 48 16,-10-1-80-16,1 1-32 0,9 0 0 0,0 0 0 16,-6-5 64-16,6 5 16 0,0 0 0 0,0 0 0 15,0 0 400-15,12-2 80 0,1 2 0 0,3 2 16 16,4 6 112-16,-1-2 32 0,2 2 0 0,5 3 0 15,3 0-288-15,-1 4-128 0,1-1 0 0,2 0 128 16,3 2 96-16,0 3 16 0,-4 1 0 0,-1-2 0 16,-1 1-96-16,-2-1-16 0,2 2 0 0,-4 0 0 15,0 3-128-15,-3 0 160 0,-5-1-160 0,-1 0 160 16,-1 0-496-16,-1 1-112 16,-3-5 0-16,-4-2-16 0,-1-2-1584 0,-3-3-304 0,-2-11-64 0,0 0-16 15,-3-2-640-15,-1-5-128 0,3-7-16 0,-1-4-16 0,-1 0 2592 16</inkml:trace>
  <inkml:trace contextRef="#ctx0" brushRef="#br0" timeOffset="315.99">5786 15206 10655 0,'0'0'944'0,"0"0"-752"15,0 0-192-15,0 0 0 0,-7-8 672 0,0 2 96 16,7 6 32-16,-9-9 0 16,9 9-2032-16,-7-7-416 0,-1 1-80 0,8 6 0 0,-4-10 1344 0,1 4 384 15,3 6 0-15,0 0-144 0,1-9 912 0,-1 9 192 16,0 0 48-16,0 0 0 0,0 0 176 0,6-7 32 15,-6 7 16-15,8-3 0 0,-8 3-496 0,0 0-96 0,2 10-32 0,0 2 0 16,0 2-464-16,-1 1-144 0,-1-3 0 0,-2 7 0 16,-3 1 0-16,0 4 0 0,-1 2-240 0,-2 3 80 15,1 2 400-15,1 1 80 0,0 2 0 0,1 5 16 16,-2-5 192-16,2 1 48 0,2-1 0 0,-1 1 0 16,-1 0-64-16,0-1-16 0,-1 1 0 0,0-3 0 15,0-2-304-15,-2-2-64 0,1-1-128 0,-2-3 192 16,0-1-192-16,0-3-192 0,-3-4 48 0,3-7 0 15,-3-8-1904 1,-1-8-384-16,-2-6-80 0,3-8-16 0,2-6-672 16,2-4-144-16,2-1-32 0,0-3 0 0,1 5 2704 0</inkml:trace>
  <inkml:trace contextRef="#ctx0" brushRef="#br0" timeOffset="985.99">5594 15222 20447 0,'1'-8'1808'0,"3"-2"-1440"16,1-2-368-16,-1 3 0 0,-2 2 0 0,-2 1 0 15,0 6 0-15,0 0 0 0,4-6 0 0,-4 6-208 16,0 0 48-16,0 0 16 16,0 0-256-16,3 7-48 0,-1 5-16 0,-1 1 0 0,0 2 192 0,-2 1 32 15,0 2 16-15,1 2 0 0,0-2 608 0,-3 2 112 16,1-1 16-16,-1 6 16 0,2 1-16 0,-1-2-16 16,-1-2 0-16,1 4 0 0,-1 2-48 0,-1-5-16 15,1-2 0-15,0-4 0 0,1 4-208 16,-1-4-32-16,0-5-16 0,-1 0 0 0,0 1-176 0,0-6 0 15,4-7 0-15,0 0 0 0,-2 10 0 0,2-10 0 0,0 0 0 0,0 0 0 16,0 0 0-16,0 0 0 0,2 9 144 0,-2-9-144 16,0 0 0-16,0 0 0 0,12 3 0 0,0 0 0 15,2-3-192-15,-3 0 32 0,1-4 16 0,2-1 0 16,2-1 144-16,-1-1 0 0,2-8 0 0,-1 1 0 16,1 2 0-16,-2-8 0 0,2 1 0 0,-1-5 0 15,2-5 0-15,-6 1 0 0,-4 2 160 0,0 1-160 16,3-1 192-16,-3 1-64 0,-3 3-128 0,-2-3 192 15,1 3 0-15,-4 0 0 0,-2 0 0 0,-2-1 0 16,-1 2-64-16,-1-2 0 0,3-2-128 0,-3-1 192 16,-3 4-192-16,-2-3 0 0,3-3 0 0,-5 1 0 15,-2-1 0-15,2 4 0 0,2-1 0 0,-2 0 0 16,0 5 0-16,-1 2 256 0,2 2-64 0,-2 0 0 16,1 3-192-16,-1 1 176 0,0 5-176 0,1 0 160 0,-1 5 48 15,1 0 16-15,-2 0 0 0,-1 2 0 0,-2 4-224 0,0 0 0 16,-3 1 0-16,0 2 0 0,1 2 0 0,-1-2 0 15,-1 4-144-15,1-1 144 0,1 2-240 0,0 0 48 16,0 2 16-16,7-1 0 0,7 0 176 0,1 2 0 16,0-2 0-16,0 4 0 0,1 4-144 0,2 1 144 15,-1 3-160-15,3 1 160 0,1 2-176 0,3 4 176 16,1 6-192-16,4 0 192 0,6 0-368 0,2 3 48 16,3 8 0-16,6 6 0 0,3 5 320 0,5 0-144 15,-1 0 144-15,4-3 0 0,6 3 0 0,2-6 0 16,1-1 0-16,2-2 0 0,1-4 0 0,-2-9 128 15,-2-6-128-15,-1-7 0 0,-2-3 448 0,-5-12-16 16,-4-7 0-16,-4-10 0 0,-3 1-432 0,-4-10 0 0,-4-2 0 0,-2-11 0 16,-3-3 0-16,-3-5-192 0,-4-4 32 0,-3-7 16 31,-3-9-1712-31,-4-8-352 0,-3-5-64 0,-6 0-16 16,-3-2-1648-16,-3 5-336 0,-4 7-64 0,2 5-16 0,2 2 3488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49.817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12125 7717 12831 0,'0'0'1152'16,"0"0"-928"-16,0 0-224 0,0 0 0 15,0 0 336-15,5-5 32 0,1-2 0 0,3 1 0 16,3-3 48-16,0-5 16 0,5-2 0 0,2 0 0 0,7 0-112 0,3-2 0 16,3-11-16-16,-1 4 0 0,-3 3-64 0,3-6-16 15,1-1 0-15,2 1 0 0,1 2 32 0,0-1 16 16,-3 1 0-16,0-3 0 0,2 7-272 0,-1-6 0 16,0-1-128-16,0 3 128 15,-4 5-1776-15,0-4-256 0,-2-1-48 0,-5 4-16 16,-3 6-560-16,-7-6-112 0,-5-9-32 0,5 9 0 0,4 8 2240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50.387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12267 8241 11455 0,'9'-2'1024'0,"-1"-2"-832"16,1-5-192-16,2 6 0 0,3 3 320 0,-2-3 32 15,-2 0 0-15,-1 3 0 0,-1 2-352 0,3 2 0 16,2-1 0-16,0 0 128 0,2 3-128 0,-2-2-160 15,-2 0 160-15,1 0-208 0,4 4 208 0,-3-2 0 16,-1 0 0-16,2 2 0 0,0 0 0 0,0 1 0 16,-2-2 0-16,2 2 160 0,2 1 448 0,-5 0 96 15,-1 0 0-15,0 5 16 0,-1 1-176 0,-1-2-32 0,-2-4-16 16,1 6 0-16,-1 9-112 0,-3-3 0 16,-1 1-16-16,-1 5 0 0,-2 1-64 0,-4 0-16 0,-3 2 0 15,-2 4 0-15,-1-4 16 0,-4 1 0 0,-2 0 0 0,-1 3 0 16,0 2-128-16,-1-3-32 0,-1 0 0 0,0-1 0 15,0-1-144-15,-2-6 0 0,-3 1 0 0,2-3 0 16,2 1 0-16,-2-4-224 0,4-4 48 0,1-1 16 31,0-1-1072-31,2-7-224 0,1-4-32 0,1-1-16 16,-1-6-1968-16,2-7-400 0,-1-7-80 0,6 0-16 0,1-2 3184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9:50.935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12930 7935 9375 0,'0'0'832'0,"0"0"-656"16,0 0-176-16,0 0 0 0,-2-9 704 0,0-1 96 0,2 10 32 0,0 0 0 15,-4-12-416-15,-3 2-80 0,7 10-16 0,0 0 0 16,-5-12-176-16,0-1-144 0,5 13 192 0,-10-6-192 15,1 2 0-15,1-1 0 0,8 5 0 0,0 0-192 16,0 0 192-16,-9-5 128 0,9 5 0 0,-11-2-128 16,11 2 192-16,-10 0-192 0,10 0 192 0,-10 2-192 15,2 3 0-15,-1 1 0 0,3 1-160 0,0 1 160 16,1 1-288-16,-2 1 64 0,0 2 16 0,1-1 0 16,1 7 208-16,1-2-176 0,0-3 176 0,1 6-160 15,2 3 160-15,-2-2 0 0,3 1 0 0,1 5-128 16,-2 1 128-16,2-1 0 0,1 3 0 0,1 1 0 15,2 0 0-15,0-1 144 0,1-2-16 0,3 2-128 16,1 2 544-16,-1-2 0 0,3 0 0 0,1 2 0 16,5 1-16-16,-3-4 0 0,1-5 0 0,1 1 0 15,4 4-224-15,-4-6-48 0,-3-2-16 0,2-1 0 16,6 3-240-16,-3-6 0 0,-3 0 0 0,-3-4 0 16,1 3-1520-16,-4-1-400 0,-3 2-64 0,2-7-32 15,-9-9-608-15,0 0-112 0,6-7-16 0,-1-5-16 0,-2-4 2208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4:05:56.3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22676 5957 9727 0,'3'-9'864'0,"-2"3"-688"0,-1 6-176 0,0 0 0 16,0 0 384-16,-4 5 32 0,4-5 16 0,0 0 0 15,0 0-112-15,0 0 0 0,11-11-16 0,-1 3 0 16,0 2-176-16,-1 2-128 0,1 2 192 0,1-4-192 16,1-1 128-16,-1 4-128 0,-3 6 0 0,-1 4 0 15,4 2 0-15,-2-2 0 0,-9-7 0 0,8 2 0 16,-8-2 0-16,0 0 0 0,12 0 0 0,-2 0 0 15,-4-5 0-15,-6 5 0 0,6 6 0 0,-6-6 0 0,7-6 0 0,-4 5 0 16,-2 7 0-16,-2 0 0 0,1-6 192 0,-4 4 144 16,4-4 32-16,0 0 0 0,-4-6 160 0,-1 2 48 15,-1 8 0-15,6-4 0 0,-10-6-256 0,-1 6-32 16,-2 6-16-16,-1 4 0 0,0 5-272 0,1-12 0 16,-1-3 0-16,1 0 0 0,0 0-192 0,0 3 192 15,-1-3-208-15,0-3 80 0,1 1 128 0,-2 4 0 16,-1 4 0-16,1-2 0 0,4-1 0 0,-3 3 0 15,-2 1 0-15,1 4 0 0,2 3 0 0,3-8 0 16,10-6 0-16,0 0 0 0,-10 0 0 0,-1 0 0 16,1-4 0-16,10 4 0 0,-7-2 0 0,2-2 0 0,5 4 0 0,0 0 0 15,-2-6 176-15,0 0-48 16,2 6 0-16,0 0 0 0,0 0 16 0,0 0 0 0,0 0 0 0,9-9 0 16,3 5-144-16,-2 4 0 0,-3 4 0 0,3 1 0 15,4-5-192-15,-3 0 48 0,-2 0 0 0,-1 4 0 16,3 2 144-16,1-6 0 0,-1-4 0 0,0 2 0 15,1 2 0-15,0-4 0 0,1-5 0 0,-2 2 0 16,0 7 0-16,1-2 256 0,0-2-64 0,-4 8-16 16,0 2-176-16,-8-6-192 0,8-6 32 0,-2 6 16 15,-6 0 144-15,0 0 144 0,8-4-16 0,-8 4-128 16,0 0 128-16,0 0-128 0,0 0 0 0,0 0 0 16,-5 10 0-16,5-10 0 0,0 0-240 0,-7 3 80 15,-1 6 304-15,-2-9 64 0,-1-6 16 0,-1 6 0 16,1 10-224-16,0-8-128 0,11-2 128 0,-14-2-208 15,0 8 48-15,2-6 16 0,0-6 0 0,0 6 0 0,12 0 144 16,-13 0 192-16,-1-4-32 0,3 2-16 0,5-5-144 16,-3 10 0-16,-2 4 0 0,1 2 128 0,4-6-128 0,-1-3 0 15,-2 3 0-15,2 1 128 0,7-4-128 0,0 0 0 16,-8 0 144-16,8 0-144 0,0 0 0 0,4-4 0 16,-4 4 0-16,7-3 0 0,7 3 0 0,-2-5 0 15,1 1 0-15,1 6-192 0,4 12 192 0,0-12 0 16,5-14 0-16,-4 8 0 0,1 14 0 0,-1-4 0 15,0-11 0-15,2 1 0 0,2-3 0 0,-6 2 0 16,-2 8 0-16,0-6 0 0,1 0 0 0,-3-1 0 16,-3 8 0-16,0-2 0 0,3-2 0 0,-1-2 0 15,0 2 0-15,-3 0 0 0,-9 0 0 0,0 0 0 0,9 0 0 16,-9 0 0-16,2-9 128 0,0 4-128 0,2 9 160 0,-5-1-160 16,1-3 0-16,0 0-128 0,-7 0-16 0,7 0 0 15,-8-9 144-15,-3 2-208 0,-1 11 80 0,-2 1 128 16,-3 2 0-16,3-7 0 0,3-3 144 0,0-6-16 15,1 2-128-15,-1 4-160 0,1 9 160 0,0-3-208 16,10-3 208-16,-12 4 0 0,-2 5 0 0,3 4 0 16,2-1 0-16,2-6 0 0,7-6 0 0,-10-6 0 15,3 0 0-15,-1 2 128 0,8 4 0 0,-7 7-128 16,3 0 0-16,4-7 0 0,0 0 0 0,0 0 0 16,0 0 128-16,0 0-128 0,3 6 0 0,-1 4 0 15,1 6 128-15,-3-16-128 0,11-4 0 0,0 7 0 16,1 7 0-16,0-8 0 0,2-10 0 0,-2 5 0 15,1 12 0-15,0-13 128 0,5-7-128 0,-1 3 160 16,-1 11-160-16,0-9 0 0,-1-7 0 0,0 1 0 16,-2 0 224-16,-3 2-32 0,-1 10-16 0,-2-6 0 15,-2-4-48-15,-1 4-128 0,-4 6 192 0,0 0-64 0,4-10 144 0,-4 10 32 16,0 0 0-16,-9 3 0 0,-2 10-32 0,1-10 0 16,10-3 0-16,0 0 0 0,-12-12-272 0,-1 5 0 15,1 7 0-15,0 0 0 0,2-5 0 0,-3 3 128 16,0 2-128-16,-1 7 0 0,2 3 0 0,-2-10 0 15,14 0 0-15,-12-3 0 0,-2 6 256 0,3-2-64 16,1-2-16-16,4 1 0 0,0-3 16 0,0 3 0 16,-2 3 0-16,3 6 0 0,0 4-32 0,5-13 0 15,0 0 0-15,0 0 0 0,0 0-32 0,0 0-128 16,0 0 192-16,0 0-64 0,3-10 16 0,-3 10 0 0,5-11 0 16,-5 11 0-16,6-11-144 0,0 2 160 0,-6 9-160 0,8-4 160 15,0-4-160-15,-8 8-256 0,5 2 64 0,1-1 16 31,2 4-576-31,2-5-112 0,0 4-32 0,-2-8 0 16,0-2-3648-16,-1-12-752 0,0-8-144 0,1 1-16 0,-1-4 4368 0</inkml:trace>
  <inkml:trace contextRef="#ctx0" brushRef="#br0" timeOffset="1699.39">23600 4946 6495 0,'-2'-1'576'0,"-1"-5"-448"16,3 6-128-16,0 0 0 0,0 0 160 0,-5-4 16 16,5 4 0-16,0 0 0 0,-5-6 64 0,0 1 16 15,5 5 0-15,0 0 0 0,0 0 160 0,0 0 32 16,0 0 16-16,-9-6 0 0,9 6-160 0,0 0-48 15,0 0 0-15,0 0 0 0,-6-1-64 0,-1-2 0 16,-5 3-16-16,12 0 0 0,-6-1-176 0,-2 0 0 16,-4 1 0-16,12 0 128 0,-7 0-128 0,0 0 0 15,-1 2 144-15,8-2-144 0,0 0 272 0,0 0-16 16,-5 6 0-16,-2 1 0 0,-4-1 0 0,0-4 0 16,4 2 0-16,-2 2 0 0,-3 2 16 0,0-3 0 0,-2-2 0 0,2 3 0 15,1 1-128-15,1-4-16 0,1 1-128 0,2 2 192 16,7-6-192-16,-9 9 0 0,2-3 0 0,0 0 0 15,-1 7 0-15,8-13-128 0,-10 3 128 0,3 7-208 16,-1 3 208-16,1-6 0 0,0-2 0 0,-1-1 0 16,2 6 0-16,-1-2 128 0,-2-4 0 0,1 2-128 15,5 3 192-15,-3-2-64 0,-4 2 0 0,2-3-128 16,8-6 128-16,-6 6-128 0,-3 4 0 0,2 0 0 16,3-1 384-16,-2-3-48 0,-1 1 0 0,-2 2 0 15,0 3-48-15,1-7-16 0,0-2 0 0,0 3 0 16,-1 4-272-16,0-4-176 0,2 0 32 0,1 0 0 15,0 7 320-15,-1-7 64 0,0 0 16 0,1-2 0 16,6-4-256-16,-8 6 0 0,1 3 0 0,2-5 0 16,5-4 0-16,-5 12 0 0,-2-1 0 0,3 0 0 0,5-4 0 15,-3 4 0-15,-4 3 0 0,1 0 0 0,5-14 256 0,-5 17 48 16,-2-6 16-16,4 1 0 0,3-12-320 16,0 0 0-16,-1 21 0 0,-2-1 0 0,3-20 0 15,0 0 0-15,0 25 0 0,0 0 0 0,-2 7 0 0,2-10 0 16,1-10-208-16,0 4 80 0,0 7 128 0,2-7 0 15,-1-4 0-15,3-3 0 0,3 1 0 0,-3 2 144 16,-3 4-16-16,2 4-128 0,3 5 128 0,1-9-128 16,-1-8 0-16,2 5 0 0,2 9 144 0,-1-6-16 15,-2-10-128-15,1 7 192 0,1 9 16 0,0-6 0 0,1-10 0 16,0 4 0-16,0 6-208 0,0-4 0 16,0-2 0-16,0 6 0 0,1 13 0 0,-1-11 0 0,-1-14 0 15,1 6 0-15,1 9 0 0,-1-5 0 0,0-7 0 16,3 2-160-16,3 1 160 0,-3 5 0 0,-3 7 0 0,3-2 0 15,3 0 0-15,0-5 256 0,1-5-64 0,-1 0-16 16,3 1-176-16,-2-1 0 0,-1 0 0 0,2-2 0 16,3-7 0-16,-1 4 128 0,-1 3 32 0,0-2 0 15,2-2 16-15,-1 1 0 0,1 1 0 0,-1-2 0 16,0-3-176-16,0 0 160 0,2 3-160 0,-1-1 160 16,1 4-32-16,1-5-128 0,2-8 192 0,0 3-64 15,2 10-128-15,-1-7 160 0,1-7-160 0,-2 4 160 16,1-3-32-16,1-1-128 0,2-3 192 0,1-2-64 15,1 0 0-15,-2-2-128 0,-2 5 192 0,-1-3-64 16,0-1 64-16,-2-2 0 0,-1 6 0 0,-3 5 0 16,-3 9-192-16,1-10 0 0,1-13 0 0,-4 0 0 15,-2 2 0-15,-1 2 0 0,-2 4 0 0,0 6 128 0,1 8-128 0,0-13 160 16,-4-14-160-16,0-5 160 0,-3 4-32 0,2 0-128 16,2 6 192-16,-2-1-64 0,-1 5-128 0,-2-7 0 15,-3 2 144-15,3-2-144 0,5 3 0 16,-5-4 0-16,-1 1 0 0,-1 1 0 0,1-1 0 0,-2-5 0 15,-2 0 0-15,0 5 0 0,-1 8 0 0,-3-8 144 16,-1-5-144-16,-2 3 0 0,0 5 0 0,0 2 0 16,0 1 0-16,-2-2 0 0,0-8 0 0,3 3 0 15,7 22 0-15,-11-19 0 0,0-1 128 0,1 8 80 16,2 2 16-16,0-2 0 0,0-7-224 0,0 4 176 16,-1 5-176-16,2 3 160 0,-1 1-160 0,1-6 0 0,-1-3 0 0,1 4 0 15,1 2 0-15,0-1 0 0,-1-6 0 16,1 4 0-16,0 2 0 0,1-1-272 0,0 1 64 15,5 10 16-15,-7-8 64 0,1 0 128 0,-1-1-208 0,7 9 80 16,-7-11 128-16,0 2 0 0,7 9 0 0,-9-9 0 16,1 6 0-16,1-5 0 0,1-3 0 0,6 11 0 15,-6-7 0-15,-3-6 0 0,3 1 0 0,0 2 128 16,2 0-128-16,-2-2 0 0,1 0 0 0,5 12 128 16,-8-4-128-16,-1-7 0 0,1-3 0 0,-1 4 128 15,1 4-128-15,-2 0 0 0,-1 0 0 0,1 0 0 16,1 3 144-16,-3-1 16 0,-4-3 0 0,0 2 0 15,2 4-16-15,-1-2 0 0,-2-3 0 0,-5 4 0 16,-4 0-144-16,-1 0 0 0,-2-1 0 0,-1 2 0 16,1-3 0-16,3 2-224 0,2-2 48 0,3 2 16 15,3-2-416-15,-1-1-96 0,1 1-16 0,0 4 0 16,1-3-1744-16,0-7-336 0,-1-9-80 0,2-3-16 16,4-6-496-16,-2-1-96 0,0 1-32 0,4-3 0 0,4 0 2784 0</inkml:trace>
  <inkml:trace contextRef="#ctx0" brushRef="#br0" timeOffset="13464.21">7961 10059 12383 0,'0'0'1088'0,"0"0"-864"0,0 0-224 0,0 0 0 16,0 0 784-16,0 0 112 0,0 0 32 0,0 0 0 0,0 0-560 0,0 0-112 15,6-15-32-15,3 3 0 0,5 2-224 0,-2 0 0 16,0 4 0-16,2-3 0 0,-3-1 0 0,-2 0 0 16,0-2 0-16,0 2 0 0,6 1 0 0,-1 2 0 15,-1-2 0-15,2-1 0 0,0 2 0 0,-3-4 0 16,1 4 0-16,4-2 0 0,4 4 0 0,-4-4 192 16,-4-1-16-16,5 0-16 0,7-1 16 0,-3 0 0 15,-2 1 0-15,5 0 0 0,5 0 80 0,-6-2 0 16,-3 1 16-16,2 0 0 0,0-1-112 0,-4 0-32 15,-6 2 0-15,3 1 0 0,3 2-128 0,-2 0 128 16,-1-2-128-16,3 3 128 0,3 1-128 0,-6-2 0 16,-2-3 0-16,4-2 0 0,8 5 0 0,-4-2 0 15,-2-5 0-15,1 4 0 0,5 0 0 0,-2-2 0 16,0-3 0-16,2 0 0 0,4 2 0 0,-4 0 0 0,-4 4 0 0,3-3 0 16,1 3 0-16,-3 1 0 0,-4-4 0 0,1 1 0 15,3-1 224-15,-2 4-32 0,-1-1-16 0,2-1 0 16,4 1-176-16,-1-3 192 0,-3 0-192 0,3 0 192 15,3 0-192-15,-4-2 0 0,0 1 0 0,4 2 128 16,6-4-128-16,-3 4 0 0,-6-1 0 0,1 3 0 16,0 4 0-16,-1-4 0 0,-4 2 0 0,1-1 0 15,1 3 0-15,-3 1 192 0,-1-1-192 0,0-1 192 16,4 1-192-16,-4-4 128 0,1-2-128 0,4 0 128 16,4 2 0-16,-3-3 0 0,-7-2 0 0,7 3 0 15,4 2-128-15,-5 0 0 0,-4-4-192 0,2 2 192 16,4 0 0-16,-1 2 0 0,0 1 0 0,-3 0 0 15,2-6 0-15,-6 2 0 0,-1 6 0 0,1-2 0 16,-2 2 0-16,-3 1 0 0,2 0 0 0,-1 2 0 0,-14 4 0 16,16-5 0-16,-6 1 0 0,0 2 192 0,-10 2-192 0,0 0 0 15,16 2 0-15,-3-2 0 0,2 3 128 16,-15-3 0-16,14-5 0 0,1 1 0 0,2-2 80 0,-2 0 16 16,-3 2 0-16,0-2 0 0,2 0-96 0,-5-1 0 15,-3 4-128-15,3-4 192 0,4 1-192 0,-13 6 0 16,9-2 0-16,-1 1 0 0,-8 1 0 0,0 0 0 15,0 0 0-15,0 0 0 0,0 0 0 0,5 6 0 16,-5-6 128-16,3 6-128 0,-1-5 0 0,-4 4 0 16,2-5 128-16,0 0-128 0,0 0 0 0,0 0 0 0,4 4 0 0,2 0 0 15,-6-4 0 1,10 0 0-16,-4-4 0 0,1 0 0 0,-7 4 0 0,0 0 0 0,8-5 0 16,-1 1 0-16,2 2 128 0,-9 2-128 15,0 0 0-15,0 0 0 0,0 0 0 0,0 0 0 0,0 0 0 0,0 0 0 16,0 0 0-16,-5 11 0 0,-4-3 128 0,9-8-128 15,0 0 0-15,0 0 0 0,0 0 0 0,0 0 0 16,0 0 144-16,0 0-16 0,0 0 0 0,0 0 0 16,-5 6-128-16,1 0 192 0,4-6-192 0,0 0 192 15,-3-3 0-15,-5 2 0 0,8 1 0 0,0 0 0 16,0 0-192-16,0 0 0 0,0 0 0 0,-15 0 0 16,4 1 0-16,-1-1 0 0,12 0 0 0,0 0 0 15,-15 3 0-15,2-3 0 0,13 0 0 0,0 0 0 16,-10 2 0-16,-1-4 0 0,11 2 0 0,0 0 0 15,-13-3 0-15,2 0 0 0,11 3 0 0,0 0 0 16,-11-6 0-16,0 2 0 0,11 4 0 0,0 0 0 0,-19-10 0 0,4 1 0 16,15 9 0-16,-17-2 128 0,6-6-128 0,-1 5 0 15,12 3 0-15,0 0 0 0,-13-5 0 0,1 1 0 16,12 4 0-16,-14-9 0 0,6 3 0 0,0 1 288 16,8 5-48-16,0 0-16 0,-8-8-224 0,-1-2 176 15,9 10-176-15,0 0 160 0,-6-10-160 0,0 1 0 16,6 9 0-16,0 0 0 0,-9-4 0 0,2-2 0 15,7 6 0-15,0 0 0 0,-8-6 0 0,8 6 0 16,0 0 0-16,0 0 0 0,0 0 0 0,0 0 0 16,0 0 0-16,-6-10 0 0,3 2-240 0,3 8 80 15,-1-9 16-15,2 4 0 0,-1 5 144 0,0 0 0 16,0 0 0-16,3-9-128 0,-3 9 128 0,0 0 0 0,4-6 0 16,-1 2-128-16,-3 4 128 0,0 0 0 15,5-2 0-15,-1-2 0 0,-4 4 0 0,0 0 0 0,4-3 0 0,1 3 0 16,-5 0 0-16,0 0 0 0,5 1-144 0,2 1 144 15,3-1 0-15,-3-1 0 0,-1 3 0 0,3-1 0 16,2 2 0-16,-2 0 0 0,-2 1-160 0,3-2 160 16,3 4 0-16,-4-4 0 0,-2 1 128 0,3 1-128 15,1-1 0-15,-3 2 0 0,-1-2 0 0,2-1 0 16,5 2 0-16,-3-3 0 0,-3 2 0 0,0 0 0 16,3 5 0-16,-11-9 0 0,0 0 0 0,8 4 0 15,3 2 0-15,-11-6 0 0,12 3 0 0,-1 0-192 16,4-3 192-16,-5 1 0 0,-10-1 0 0,10 0 0 15,4-1 0-15,-7-2 0 0,-7 3 0 0,0 0 0 16,0 0 0-16,0 0 0 0,0 0 0 0,0 0 0 16,0 0 144-16,0 0-144 0,0 0 0 0,0 0 144 0,0 0-144 15,0 0 128-15,0 0-128 0,0 0 128 0,0 0 0 16,0 0-128-16,0 0 192 0,0 0-64 0,0 0-128 0,0 0 0 16,-1 13 0-16,-2-6 0 0,2 2 0 0,-3-3-144 15,-2 6 144-15,4-2-208 0,4 3 208 0,-6-3-144 16,-1 2 144-16,2-2-128 0,4 0 128 0,-5 1 0 15,-1 0 0-15,4 1 0 0,5-1 0 0,-4-11 0 16,-3 10 0-16,1 0 0 0,2-10 0 0,0 8 0 16,0-8 0-16,-3 8 0 0,6 2 0 0,-3-10 128 15,0 0-128-15,0 0 0 0,0 0 160 0,0 0-32 16,-11-4-128-16,11 4 192 0,0 0-192 0,-4-6 0 0,4 6 128 16,-9-12-128-16,6 0 0 0,3 12 0 0,-11-10 0 15,4 2 0-15,5 0 0 0,-3 1 128 16,5 7-128-16,0 0 0 0,-12-7 256 0,-1 5-64 15,13 2 0-15,-11 3 0 0,4 0 16 0,-4 0 0 0,11-3 0 0,-14 3 0 16,3-2-208-16,-2 2 0 0,13-3 128 0,0 0-128 16,-8 2 0-16,-2-2 0 0,10 0 0 0,0 0 0 15,0 0 0-15,-10-6 0 0,10 6-128 0,-9-11 128 16,9 11-160-16,-5-11 32 0,5 11 0 0,-4-15 0 16,4 2 128-16,0 13 0 0,0 0-144 0,-3-9 144 15,3 9 0-15,0 0 0 0,0 0 0 0,0 0 0 16,1-10 0-16,-1 10 0 0,0 0 0 0,0 0 0 15,0 0 160-15,0 0-160 0,0 0 192 0,0 0-192 16,0 0 0-16,0 0 0 0,0 0-240 0,0 0 80 16,5 3 160-16,-5-3 0 0,0 0 0 0,3 7-128 0,4-1 128 15,-2 0 0-15,0 3 0 0,1 2 0 0,5 4 0 0,-5-6-128 16,-2 0 128-16,4-3 0 0,0 4-176 0,-8-10 176 16,8 6-208-16,-2 4 80 0,1 0 128 0,-7-10 0 15,6 6 0-15,-1-2 0 0,-5-4 0 0,0 0 144 16,0 0-16-16,4 6-128 0,-4-6 176 0,0 0-176 15,0 0 160-15,0 0-160 0,0 0 128 0,0 0-128 16,0 0 0-16,0 0 144 0,0 0 48 0,-9-1 0 16,9 1 0-16,-11-11 0 0,5 0-64 0,-2 0-128 15,-2 7 192-15,10 4-64 0,-7-9 0 0,-1 2-128 16,-3 1 192-16,1-3-64 0,2 3-128 0,1 1 0 16,7 5 0-16,0 0 0 0,-7-6 0 0,-2-3 0 15,-2 2 0-15,11 7 0 0,-6-9 0 16,-1-1 0-16,7 10 0 0,-6-10 0 0,1-1 0 0,2 1-144 0,-2-3 144 0,3 1 0 15,4 2-208-15,-2 1 64 0,0 9 16 0,-3-10 0 16,3 10 128-16,0-10 0 0,0 10 0 0,0-13-128 16,5 5 128-16,-5 8 0 0,0 0 0 0,1-10 0 15,-1 10 0-15,0 0 0 0,0 0 0 0,0 0 0 16,3-6 0-16,-1 2 0 0,-2 4-128 0,0 0 128 16,0 0-192-16,0 0 64 0,0 0 0 0,8 0 0 15,-8 0 128-15,0 0-160 0,12 4 160 0,-2 2-160 16,0 0 160-16,-10-6 0 0,8 6-144 0,2 0 144 15,1 1-192-15,-2-1 48 0,-3-1 0 0,2 0 0 16,-8-5 144-16,11 10 0 0,-5-2 0 0,1-3 0 16,-7-5 0-16,0 0 0 0,12 9 0 0,-4-5 0 0,1 1 0 15,-9-5 0-15,0 0 0 0,10 3 0 0,-10-3 192 16,0 0-48-16,10-3 0 0,-10 3 0 0,5-5-144 0,-3-2 0 16,3-3 144-16,1 1-144 0,4-1 0 0,-4 0-240 15,-2 1 48-15,1 3 0 0,1-3 192 0,-3 2 0 16,-1-2 0-16,-2 9-144 0,3-7 144 0,-5 2 0 15,2 5 0-15,0 0 0 0,0 0 0 0,0 0 0 16,0 0 0-16,0 0 0 0,0 0 192 0,0 0-48 16,0 0 0-16,0 0 0 0,0 0-144 0,0 0 0 15,0 0 0-15,0 0 0 0,0 0 0 0,0 0 0 16,0 0 0-16,-3 9 0 0,3-9 0 0,0 0 128 0,0 0-128 16,-2 6 0-16,7 2 0 0,0-3 0 15,-5-5 0-15,0 0 0 0,0 0 128 0,0 0-128 16,4 7 128-16,0-3-128 0,-4-4 0 0,0 0 0 0,6 2-144 0,0 0 144 15,-6-2 0-15,0 0 320 0,4 3-32 0,-4-3-16 16,0 0-16-16,0 0 0 0,0 0 0 0,10-3 0 16,-10 3-128-16,0 0-128 0,5 0 192 0,0-2-192 15,-5 2 0-15,0 0 0 0,0 0 0 0,0 0-192 32,-5 8-992-32,-5-4-192 0,-4-1-32 0,-4-3-16 15,-2 0-3952-15,-3-7-768 0,2-3-176 0,2-4-32 0,-2-5 5088 0</inkml:trace>
  <inkml:trace contextRef="#ctx0" brushRef="#br0" timeOffset="16723.21">6929 9996 12495 0,'0'0'1104'0,"-10"-7"-880"0,-5-2-224 0,2-3 0 16,3 5 560-16,-6-3 64 0,-5 1 16 0,5 0 0 16,6 2-320-16,-3 1-48 0,-5 0-16 0,1 4 0 15,3 0-256-15,-1 0 0 0,-2 2-208 0,2 2 80 16,-1 0 368-16,-1 0 80 0,-2 1 0 0,5-3 16 15,3 3-336-15,-2 1 144 0,-5 2-144 0,7 0 0 16,3 3 128-16,0-2-128 0,1 2 0 0,1 1 0 16,4-1 0-16,-3 0 0 0,-2 1-160 0,3 6 160 15,6 5-272-15,-1-1 64 0,1-1 16 0,2-1 0 16,3 8 192-16,-2 3 0 0,-2-1 144 0,3 1-144 16,5 3 272-16,-1-1-32 0,-3-2-16 0,6 5 0 15,0 0-48-15,-1 1-16 0,-4-2 0 0,6 4 0 16,7 4-32-16,-5-6-128 0,-3-3 192 0,5 0-64 0,2 1 80 15,-6-3 16-15,-5-1 0 0,7-2 0 0,10 1-224 0,-2-4 0 16,-6 0 0-16,3-4 0 0,1 1-192 0,-3-1 32 16,-3 1 0-16,-1-2 0 15,2-2-336-15,-4 1-64 0,-10 2-16 0,5 1 0 16,2 4-128-16,-4-5-48 0,-5-4 0 0,3-1 0 16,-1-3-464-16,-5 4-112 0,-8 0-16 0,3-3 0 15,-1-4-608-15,1-2-128 0,7-7-32 0,0 0 0 0,-14-3 1696 0</inkml:trace>
  <inkml:trace contextRef="#ctx0" brushRef="#br0" timeOffset="16932.16">6740 10812 13407 0,'6'-10'1200'0,"-5"-3"-960"0,-1-3-240 0,7 0 0 16,6-1 352-16,-3 0 32 0,-6-4 0 0,4 1 0 16,8-1-384-16,-7-3 0 0,-4-7-192 0,2 1 64 15,5 0-2944-15,-6-7-592 0,0-4-112 0,1 1-32 16,3-3 3040-16</inkml:trace>
  <inkml:trace contextRef="#ctx0" brushRef="#br0" timeOffset="17373.16">7042 9605 10655 0,'0'0'944'0,"0"0"-752"15,-5-10-192-15,5 10 0 0,0 0 464 0,0 0 64 16,0 0 16-16,0 0 0 0,0 0-144 0,0 0-16 16,0 0-16-16,0 0 0 0,-8 6-368 0,1-3-288 0,7-3 48 0,0 0 16 15,-6 10-112-15,-1-3-32 0,-2-2 0 0,2 2 0 16,6 5 368-16,-3-3-176 0,-2 1 176 0,3-1-128 16,3 5-112-16,-4-2-16 0,1 2 0 0,2 3 0 15,4 5 256-15,-5 0 0 0,0 1 0 0,2 0 0 16,4 2 0-16,-1 6 0 0,0 5 0 0,3 3 0 15,3 3 0-15,-2-5 128 0,-2-2-128 0,4-2 0 16,2 1 208-16,0-5-64 0,0 0-16 16,1-2 0-16,4-1 480 0,-4-1 96 0,-1-2 0 0,2 4 16 15,8-2-16-15,-5-1 0 0,-3-3 0 0,3-2 0 16,6 0-496-16,-5-3-208 0,-2 3 176 0,1-1-176 16,4-2 0-16,-1 0 0 0,-1-3-176 0,-2-1 176 15,1-2-1152-15,-5-3-96 16,-2-2-32-16,1-4 0 0,2-1-1440 0,-4-9-288 15,-8-8-64-15,2-5-16 0,0-9 2464 0</inkml:trace>
  <inkml:trace contextRef="#ctx0" brushRef="#br0" timeOffset="17724.16">7274 9841 12719 0,'0'0'1136'0,"0"0"-912"0,0 0-224 0,9-2 0 15,-9 2 0-15,0 0 0 0,0 0 0 0,6 6 0 16,-6-6 0-16,0 0 0 0,12 16 0 0,1 2-160 16,1 1 160-16,-4-5 0 0,-4-2 0 0,4 3 0 15,3 2 256-15,-5-2-32 0,0 3 0 0,2-1 0 16,4 5 128-16,-4-4 32 0,-3-5 0 0,-1 4 0 15,5 2 64-15,-2-1 32 0,-2-4 0 0,-1 1 0 16,-2 1-80-16,-3-2-16 0,-2-2 0 0,1-1 0 16,2 2-240-16,1 0-144 0,-3-3 160 0,2-1-160 15,-2-9-176-15,0 12-128 0,-1-5-16 0,1-7-16 32,0 0-1776-32,0 0-368 0,0 0-64 0,0 0-16 0,2-10 480 0,-3-5 96 15,-1-2 0-15,1-2 16 0,1-3 1584 0</inkml:trace>
  <inkml:trace contextRef="#ctx0" brushRef="#br0" timeOffset="18058.16">7535 9740 13871 0,'0'0'1232'0,"0"0"-976"16,0 0-256-16,0 0 0 0,0 0 640 0,0 0 64 15,-8-3 32-15,8 3 0 0,-8 0-400 0,-1-2-80 16,9 2 0-16,-11 2-16 0,5 4-240 0,0-3 0 15,6-3 128-15,-7 6-128 0,0-1 128 0,0 0-128 16,7-5 176-16,0 0-176 0,-8 10 0 0,2-1 0 16,6-9 0-16,-5 7 0 0,3 2 0 0,-3-2-144 15,2 4 144-15,1 3 0 0,3 1 0 0,-1 1 0 0,-1 0 0 0,3 4 0 32,2 1-448-32,-4-4-16 0,-1 0 0 0,3 3 0 0,3 2 464 0,0-2 0 0,1 1 0 0,2 1 0 15,1 0 256-15,0-3-16 0,-1-7 0 0,1 2 0 16,4 1-48-16,-1-3-16 0,-2-4 0 0,4-5 0 15,2 4-176-15,-5-5 160 0,-4-2-160 0,6 0 160 16,5-4-336-16,-1-4-64 0,0-2-16 0,-3-5 0 31,-1-2-1920-31,-5-8-400 0,0-4-80 0,-1-1-16 16,2-3 688-16,-7 1 128 0,0 1 16 0,0-1 16 0,2 4 1456 0</inkml:trace>
  <inkml:trace contextRef="#ctx0" brushRef="#br0" timeOffset="18465.18">7560 9234 7135 0,'0'0'640'0,"-5"-2"-512"16,-5 2-128-16,10 0 0 0,0 0 480 0,0 0 80 0,-8 0 16 15,8 0 0-15,-6 0-320 0,1 0-64 16,5 0-16-16,0 0 0 0,-1 0-176 0,-2-3 0 0,3 3 0 0,7-7 0 16,0 3 0-16,0-5 0 0,3-1 0 0,3 4 0 15,0 3 160-15,1-4 96 0,2 5 32 0,4 2 0 16,4 0 0-16,0 6 0 0,1 3 0 0,1 4 0 15,2 6 480-15,-1 3 80 0,-1 3 32 0,4 3 0 16,1 7-256-16,-3 7-48 0,-2 5-16 0,-1 7 0 16,0 12 96-16,-6 1 32 0,-2-4 0 0,-3 6 0 15,0 4-464-15,-5 4-96 0,-7 4 0 0,1-2-128 32,0-6-2496-32,-11-16-592 0,-11-16-128 0,-1-13-32 0,1-8 944 15,-1-11 176-15,1-13 32 0,4-7 16 0,5-3 1664 0</inkml:trace>
  <inkml:trace contextRef="#ctx0" brushRef="#br0" timeOffset="59942.33">6465 7727 6623 0,'0'0'576'0,"-7"2"-448"0,-4-2-128 0,11 0 0 16,0 0 224-16,-6 4 32 0,6-4 0 0,0 0 0 16,-6 0 160-16,-2 0 32 0,0-4 16 0,8 4 0 15,0 0 96-15,0 0 16 0,0 0 0 0,0 0 0 16,0 0-32-16,0 0 0 0,0 0 0 0,0 0 0 16,13 4-400-16,-3-4-144 0,-10 0 0 0,10 6 144 15,3 1 0-15,-13-7 0 0,10 6 0 0,3 0 0 16,2 4-144-16,-4-3 128 0,-4-1-128 0,5 5 128 0,5 6 64 0,-4-5 16 15,-4-2 0-15,3 0 0 16,5 3-208-16,-3 0 176 0,-3-2-176 0,6 0 160 0,7 4-160 0,-7-5 0 16,-6-7 0-16,5 4 0 0,6 4 0 0,-3-4 0 15,-3-4 0-15,5 4 0 16,8 5-1488-16,-9-5-240 0,-9-7-32 0,0-4-16 16,1 0-352-16,-6-7-80 0,-7-6-16 0,4-4 0 0,5-4 1776 0</inkml:trace>
  <inkml:trace contextRef="#ctx0" brushRef="#br0" timeOffset="60456.4">6731 7588 8687 0,'-3'12'768'0,"-4"-7"-608"15,-1 0-160-15,-1 2 0 0,2 5 352 0,-3 1 32 16,-3-5 16-16,6 2 0 0,3 4-176 0,-2 1-32 15,-5 1-16-15,2 3 0 0,4 6 448 0,-5 0 80 16,-1 1 32-16,3 6 0 0,6 8-80 0,-5-5-16 16,-4-2 0-16,2 0 0 0,7 5-256 0,-2-7-64 15,-1-5-16-15,3-4 0 0,5 1-304 0,-1-11 0 0,-4-6-128 0,2-6 128 32,9 3-3616-32,-9-3-624 0,-2-19-128 0,2-3-32 0,2 3 3520 0</inkml:trace>
  <inkml:trace contextRef="#ctx0" brushRef="#br0" timeOffset="60843.34">6489 7622 9727 0,'0'0'864'0,"-1"-3"-688"0,1 3-176 0,0 0 0 0,-3-6 640 16,-2 0 112-16,-1-4 16 0,6 10 0 0,0-6-112 0,-1 0-16 16,1 6 0-16,0 0 0 0,0 0-640 0,2-9 0 15,-2-1-208-15,0 10 48 0,0 0 160 0,0 0-208 16,7-3 80-16,-1 5 128 0,4 8-288 0,-2 0 64 15,-3-2 16-15,4 6 0 0,1 5 352 0,-3-1 80 16,-3-2 16-16,5 3 0 0,3 7 16 0,-2-4 16 16,-3 0 0-16,2 3 0 0,3 1-272 0,-1-1 0 15,3-1 0-15,1-1 0 0,3 0 0 0,-3 2 0 16,-2 0 128-16,5-3-128 16,7 3-544-16,-12-8-160 0,-14-2-48 0,6 1 0 15,11 4-2000-15,-10-8-384 0,-6-12-96 0,0 0-16 0,0 0 2608 0</inkml:trace>
  <inkml:trace contextRef="#ctx0" brushRef="#br0" timeOffset="61194.33">6367 7900 9727 0,'11'-6'864'0,"-3"0"-688"16,1-3-176-16,3-1 0 0,2 0 960 0,0-2 176 15,3 0 16-15,1-1 16 0,3 3-112 0,0-2-32 16,2 4 0-16,0 2 0 0,-2 1-864 0,3-1-160 16,4 2 0-16,1 2 0 15,-2 1-496-15,-6-5 32 0,-4-1 0 0,0-5 0 16,-2 0-2976-16,-7-8-592 0,-10-2-112 0,6-1-16 0,8 2 3328 0</inkml:trace>
  <inkml:trace contextRef="#ctx0" brushRef="#br0" timeOffset="68057.1">9225 10852 6095 0,'8'4'544'0,"-8"-4"-544"0,0 0 0 0,0 0 0 16,0 0 432-16,0 0-32 0,10 3 0 0,-10-3 0 15,0 0 32-15,0 0 0 0,9 3 0 0,0 0 0 16,-9-3 0-16,6 1 0 0,-6-1 0 0,0 0 0 16,12-4 0-16,-2-2 0 0,-1 0 0 0,2 0 0 15,0 0-48-15,-2-2-16 0,-2 0 0 0,7 1 0 16,3 1-112-16,-2-1 0 0,-5 1-16 0,6-3 0 15,6 3-16-15,-3-2 0 0,-5-2 0 0,4-1 0 16,1 1 96-16,0 1 0 0,0-4 16 0,0 3 0 0,1 4-160 16,-1-4-48-16,-5 0 0 0,5 2 0 0,2 1-128 0,-1-2 0 15,1 2 0-15,-3-1 128 0,1 0-128 0,-3-2 0 16,-5-1 0-16,6 1 0 0,11 4 0 0,-7 0 0 16,-5-1 0-16,1 0 0 0,-2 3 144 0,-5-1 0 15,0 0 0-15,-2 1 0 0,-8 4 112 0,0 0 0 16,9-6 16-16,-2 2 0 0,-7 4-32 0,0 0-16 15,5-6 0-15,3 0 0 0,-8 6-224 0,8-4 0 16,-4-7 0-16,0 3 0 0,-4 8 240 0,6-8-48 16,-1 0-16-16,0 0 0 0,2 1-176 0,-2 0 0 15,-2-2 144-15,3 3-144 0,0-1 128 0,-6 7-128 16,5-5 160-16,-5 5-160 0,6-4 0 0,-6 4 0 16,0 0 0-16,0 0 0 0,6-6 0 0,-6 6 0 0,5-6 0 0,-5 6 0 15,0 0 0-15,0 0 0 0,5-6 0 0,-5 6 0 16,0 0 0-16,0 0 0 0,6-2 0 0,-6 2 0 15,3-5 0-15,-3 2 0 0,0 3 0 0,0 0 0 16,0 0 224-16,0 0-48 0,0 0-16 0,0 0 0 16,0 0 16-16,-1-3 0 0,1 3 0 0,0 0 0 15,0 0-48-15,-2-7-128 0,2 7 192 0,0 0-64 16,0 0-128-16,-6-3 0 0,6 3 0 0,0 0 0 16,0 0 0-16,-13-6 160 0,13 6-16 0,-14-4 0 15,3 2-144-15,-1 1 0 0,-3-2 144 0,15 3-144 16,0 0 0-16,-13-3 128 0,1-4-128 0,12 7 0 15,-12-2 0-15,-2-1 0 0,-3 0 0 0,6-1 0 16,11 4 0-16,0 0 0 0,-14-4 0 0,14 4 0 16,-14-2 160-16,1-2-32 0,0 4-128 0,13 0 192 0,-13-5-64 0,0 1 0 15,13 4-128-15,0 0 192 0,-8-2-192 0,-1 1 0 16,9 1-144-16,0 0 144 0,0 0 0 0,0 0 0 16,0 0 0-16,0 0 0 0,-5-4 128 0,2-2-128 15,3 6 0-15,0 0 0 0,0 0 0 0,4-9 0 16,-1 3-128-16,1 0 128 0,6 2 0 0,-3 2 0 15,0 2 0-15,3 2 0 0,-10-2 0 0,0 0 0 16,21 0 0-16,0 3 0 0,3-2 0 0,-8 1 0 16,-3 0-144-16,1 0 144 0,1 2-176 0,0-2 176 15,0 1-208-15,-1 0 80 0,1 1 128 0,-2-1 0 16,-2-1 160-16,-1 2-160 0,3-3 0 0,-2 1 0 0,-1-2 0 16,1 0 0-16,2 4 128 0,-6-1-128 0,-2-1 0 15,1-1 0-15,0 4 128 0,-6-5-128 0,4 4 0 16,-1 0 0-16,-3-4 160 0,0 0-160 0,2 12 160 0,2-2-160 15,2-1 0-15,-5-3 0 0,-2 4 0 0,1-4-160 16,0-6 160-16,0 0 0 0,-4 10 160 0,4-2-160 16,1 2 0-16,-1-3 128 0,0-7-128 0,-4 7 0 15,1 4 0-15,3-11 0 0,0 0 0 0,0 0 0 16,-5 11 128-16,5-11-128 0,0 0 176 0,0 0-176 16,0 0 0-16,-7 6 0 0,7-6 0 0,0 0 0 15,-8-1 208-15,1-1-64 0,7 2-16 0,-5-13 0 16,2 3-128-16,1-2 0 0,1-2 0 0,0 2 0 15,1 0 0-15,-3-3 0 0,2 1 0 0,-2 4 0 16,2 1 0-16,-3 0 0 0,4 9 0 0,-2-13 0 16,-2 6 0-16,-2-2 0 0,6 9 0 0,0 0 128 0,-9-8 0 0,1-2-128 15,8 10 192-15,0 0-64 0,-10-8-128 16,0 0 0-16,-1 0 144 0,11 8-144 0,0 0 0 0,0 0 128 16,-14-5-128-16,14 5 0 0,-7-3 0 0,-2 0 0 15,9 3 0-15,0 0 128 0,0 0-128 0,-11-1 0 16,11 1 0-16,0 0 128 0,0 0-128 0,0 0 0 15,0 0 0-15,0 0 128 0,0 0-128 0,-9 4 0 16,9-4 0-16,0 0 0 0,0 0 0 0,0 0 0 16,-6 6 0-16,6-6 0 0,5 12-144 0,-1-4 144 15,0-2-160-15,0 3 160 0,5 0 0 0,-4 0 0 16,0-2 0-16,1 2 0 0,4 1 0 0,-2 0 0 16,-5-1-192-16,3-2 192 0,3 3 0 0,-3-1 0 0,0 0 128 0,-1 0-128 15,-5-9 0-15,0 0 0 0,8 6 0 0,-8-6-192 16,0 0 192-16,0 0 0 0,3 6 0 0,-3-6 0 15,0 0 176-15,0 0-176 0,0 0 160 0,0 0-160 16,-1-2 368-16,-4-2-32 0,5 4 0 0,0 0 0 16,-11-8-208-16,0 1-128 0,11 7 160 0,-11-7-160 15,1 1 208-15,-1-4-48 0,-3 5-16 0,3-1 0 16,3 0-144-16,-2 2 0 0,10 4 0 0,-14-7 128 16,5 2-128-16,-2-2 0 0,11 7 0 0,-11-3 0 15,4-1 0-15,-3 1 0 0,-5 0 0 0,15 3 0 16,0 0 0-16,0 0 0 0,0 0 0 0,0 0 0 15,0 0-144-15,0 0 144 0,-10 1-192 0,10-1 192 16,-2 5 0-16,-3-1 0 0,5-4 0 0,0 0 0 16,-2 2 0-16,-1 2 0 0,3-4 128 0,0 0-128 0,0 9 176 15,-1-5-176-15,1-4 192 0,2 5-192 16,-2-5 192-16,0 0-64 0,0 0 0 0,1 4-128 0,-1-4 0 0,0 0 0 16,4 3 0-16,1-3 0 0,-5 0 0 0,0 0 0 15,0 0 0-15,0 0 0 0,0 0 0 0,0 0 0 16,2 1 0-16,0 1-192 0,-2-2 192 0,0 0-176 15,0 0 176-15,0 0-160 16,0 0-416-16,0 0-64 0,2 4-32 0,3 1 0 16,-5-5-1120-16,0 0-240 0,-2 7-32 0,2-7-16 15,0 0-2096-15,0 0-432 0,0 0-64 0,0 0-32 0,4-10 3760 0</inkml:trace>
  <inkml:trace contextRef="#ctx0" brushRef="#br0" timeOffset="90553.78">24198 10422 7423 0,'0'0'656'0,"0"0"-528"0,0 0-128 0,0 0 0 16,0 0 192-16,-4-6 16 0,4 6 0 0,0 0 0 0,0-9-48 0,-1 2-16 15,1 7 0-15,0 0 0 0,0 0-144 0,0 0 160 16,-1-11-160-16,1 11 160 0,2-6 32 0,-2-1 16 16,0 7 0-16,0 0 0 0,0 0-80 0,0 0 0 15,0 0-128-15,0 0 192 0,6-4-32 0,-6 4-16 16,0 0 0-16,0 0 0 0,0 0-144 0,8-7 0 16,-8 7 0-16,0 0 128 0,11-5 224 0,-2 2 32 15,-9 3 16-15,8-3 0 0,-8 3-176 0,9 3-32 16,1-7-16-16,-3 5 0 0,-7-1-176 0,10 0 160 15,-1 3-160-15,-1-3 160 0,-8 0 48 0,12 2 16 0,-4-2 0 16,1-2 0-16,-9 2 32 0,11 0 16 16,-1-3 0-16,0 2 0 0,0 2-272 0,-10-1 0 15,12 3 0-15,-1-1 0 0,2 2 160 0,-4-4-160 0,0-4 128 0,1 4-128 16,2 1 0-16,-2-1 128 0,-1 0-128 0,1 0 0 16,2 3 0-16,0-3 0 0,0 0 0 0,-1 0 0 15,1 2 272-15,-2-2 80 0,-1-2 16 0,1 2 0 16,2 0-112-16,-1 0 0 0,0-3-16 0,-1 6 0 15,-10-3-240-15,11 0-128 0,0-4 128 0,0 4-208 16,3-2 208-16,-3-1 128 0,1 2 0 0,1 1-128 16,0 0 0-16,-3-3 0 0,3-3 0 0,-1 5 0 15,2 1 160-15,-1-5-160 0,1-1 128 0,1 2-128 16,-3 4 128-16,0-3-128 0,0-2 0 0,1 1 128 16,3 4 0-16,-2-4-128 0,-3 0 192 0,-1 0-64 15,1 4-128-15,0-2 0 0,3-3 0 0,-2 2 128 16,-1 1-128-16,-1 0 0 0,-1-1 0 0,2 2 0 0,4 2 0 15,-2-2 0-15,-2-1 0 0,2-2 0 0,3 4 0 16,-4 0 0-16,-1 0 128 0,2 0-128 0,2 0 176 16,-3 0-48-16,-2 0-128 0,1 1 192 15,0 4-64-15,0-5 0 0,0 0-128 0,-1 0 192 0,0 1-192 0,-10-1 0 16,11-1 0-16,0 1-160 0,-1 1 160 0,0-1 0 16,0-3-144-16,0-1 144 0,0 5 0 0,0 2 0 15,1-6 0-15,-1 6 0 0,0-3 0 0,-1 0 0 16,1-3 0-16,1 3 0 0,2 5 128 0,-1-5-128 15,1-2 128-15,-1 2-128 0,-1 2 0 0,1-2 0 16,0 0 0-16,-1 1 0 0,1-1 0 0,2 0 0 16,2 0 0-16,-3 3 0 0,-2-3 0 0,1 0 0 0,-1 0 0 15,2-4 0-15,1 5 128 0,-2-2-128 0,-1 2 0 16,0 2 128-16,2-3 0 0,-3 0-128 0,-2 0 192 0,2 1-64 16,1 2 16-16,-1-1 0 0,-5-2 0 0,1 1 0 15,4 4-144-15,-1-1 0 0,-9-4 0 0,9 2 0 16,-9-2 0-16,0 0 0 0,13 2 0 0,-3 0 0 15,-10-2 0-15,10 0 0 0,-3 0 0 0,-7 0 0 16,9 3 224-16,-9-3-32 0,9 0-16 0,-9 0 0 16,8-5-176-16,-8 5 0 0,0 0 0 0,0 0 0 15,0 0 384-15,9 0 0 0,-9 0 0 0,7-2 0 16,-7 2-64-16,0 0-32 0,0 0 0 0,0 0 0 16,9 2-96-16,-9-2-32 0,0 0 0 0,6 2 0 15,-6-2 96-15,0 0 0 0,0 0 16 0,0 0 0 16,0 0-144-16,0 0-128 0,6 3 144 0,-6-3-144 15,0 0 368-15,0 0-32 0,5 3 0 0,0 0 0 0,-2 4-336 16,-3-7 0-16,0 0-192 0,0 0 64 16,0 0-560-16,-6 6-96 0,6-6-32 0,-10 3 0 15,-1-6-4368-15,-1-5-864 0,1-10-176 0,0 0-48 0,-1-4 5024 0</inkml:trace>
  <inkml:trace contextRef="#ctx0" brushRef="#br0" timeOffset="98681.55">29846 11633 10239 0,'0'0'912'0,"-6"-3"-720"0,6 3-192 0,0 0 0 16,0 0 512-16,0 0 64 0,0 0 0 0,0 0 16 16,-4-6-400-16,3 0-64 0,1 6-128 0,0 0 176 15,-4-6-176-15,2-1 0 0,2 7 0 0,0 0 0 16,-4-7 128-16,2 1-128 0,2 6 192 0,0 0-64 15,0 0 128-15,-8-9 32 0,8 9 0 0,0 0 0 0,-10-4-288 0,2-2 160 16,-2-4-160-16,10 10 128 0,-10-2 16 16,10 2 0-16,-9-10 0 0,-2 6 0 0,-2 2-144 0,0-2 0 15,3-1 0-15,1 4 0 0,-1-2 272 0,10 3-16 16,-10-8-16-16,-1 7 0 0,-3 1 32 0,-1-4 16 16,-2-1 0-16,-2 5 0 15,2 5-32-15,2-5 0 0,3-6 0 0,-7 3 0 0,-5 6 48 0,0-6 0 16,3-1 0-16,-2 2 0 0,-3 4-112 0,1-2-32 15,1-4 0-15,0 0 0 0,-1 4-160 0,1-6 0 16,2-2 0-16,0 0 0 0,0 0 128 0,-3 3-128 16,0 4 192-16,-1-2-64 0,-1 0-128 0,-1 3 0 15,-1 0 0-15,1 1 128 0,-2 1 128 0,0-2 0 16,1 4 16-16,-5 0 0 0,4 1-272 0,-3-4 128 0,1 4-128 0,-1-1 0 16,-2-1 0-16,-2 2 0 0,-1-1 0 0,1 0 0 15,2 2 0-15,1-4 0 0,-1 0 0 0,0 0 0 16,2 4 0-16,1-6 0 0,2 3 0 0,2-2 0 15,2 8 0-15,0-6 0 0,1 1 0 0,0 1 0 16,3-4 0-16,1 2 0 0,1-1 0 0,-1 0 0 16,-1 0 0-16,-2-2 0 0,1 0 0 0,-2 0 0 15,1 4 0-15,-2-2 0 0,-7-2 0 0,3 4 0 16,-3 5 0-16,4-6 0 0,-3-6 0 0,2 3 0 16,1 0 0-16,4 0 0 0,-3-3 0 0,4 3 0 15,-1 0 0-15,0 0 0 0,0-2 0 0,-1 0 0 16,1 2 0-16,-3 0 0 0,1 0 0 0,1 0 0 15,3 4 0-15,-2-4 0 0,-2 0 0 0,-2 0 0 0,2 4 0 16,0-2 0-16,1-2 0 0,0 0 0 0,0 0 0 0,0 0 0 16,0-2 0-16,1 4 0 0,2 1 0 0,-1-3 0 15,0-5 0-15,0 1 0 0,3 4 0 16,-1-2 0-16,0 0 0 0,-1 0 0 0,5 2 0 0,-3 0 0 16,-3-4 0-16,0 2 0 0,0-1 192 0,1 2-192 15,-1 1 192-15,1 4-192 0,-1-2 0 0,1-2 0 16,-1-2 0-16,3 2 0 0,1 2 0 0,1-2 0 15,-2-2 0-15,0 2-192 0,1 0 192 0,-1 0 0 16,-1-3 0-16,-1 6 0 0,4-3 0 0,-1 0 0 16,0-4 0-16,0 4 0 0,0 1 0 0,2-2 0 15,2-3 192-15,-3 2-192 0,-2 4 208 0,0 0-64 16,1-6-16-16,2 6 0 0,-2 2-128 0,2 0 0 16,0-8-160-16,1 4 160 0,0 0 0 0,-1 1 0 0,1 2 0 15,0-1 160-15,2-1-160 0,-1-1 0 0,1-1-160 0,1 1 160 16,2 4 0-16,-2-4 0 0,1-3 0 0,-1 3 0 15,2 3 0-15,-2-1 0 0,1-2 0 0,-1 2 0 16,0 3 0-16,0-2 0 0,-4 0 0 0,5 2 0 16,2 0-128-16,-3 1 128 0,-1-5 0 0,0 4-144 15,1 2 144-15,-1 2-192 0,1-3 192 0,0 0-192 16,1 1 192-16,-1-2 0 0,1-3 0 0,0 2 0 16,2 1 0-16,1 1 0 0,2-2 0 0,-1-1 0 15,-1 3 0-15,0 1 0 0,2-4 0 0,-1 2 0 16,0 1 0-16,-1-2 0 0,-1 2 0 0,1-2 0 15,2 2 0-15,-2 0 0 0,1-2 0 0,2 2-128 16,7-6 128-16,-11 6 0 0,-1 1 0 0,1-4 0 0,1 4 0 16,1-1 0-16,-1-3 0 0,1 2 0 0,9-5 0 0,-9 7 0 15,0-4 0-15,1 3 0 0,8-6 0 0,-7 7 0 16,-1 0 0-16,2-1 0 0,6-6 144 0,-7 10-144 16,0-1 192-16,1-1-192 0,6-8 0 0,-7 10 0 15,-1 0 0-15,4 0-192 0,1 0 192 0,-1 1 0 16,-1-3 0-16,2 1 0 0,3-9 0 0,-7 13 0 15,1-3 0-15,1 1 0 0,5-11 0 16,0 0 0-16,-3 13 0 0,1 2 0 0,2 1 0 0,-1-3 0 16,-3-3 0-16,4-1 0 0,0-9 0 0,4 17 0 15,0-3 0-15,-2 2 0 0,1 3 0 0,1-2 0 0,2 1 192 0,-1-2-192 16,0 0 0-16,1-4 0 0,0 2 0 0,1 1 0 16,1-3 144-16,0 2-144 0,1-5 0 15,0 4 144-15,1-1-144 0,0 1 160 0,-1-4-160 0,3 4 160 16,1-1-160-16,1-2 0 0,-1 2 0 0,1 1 128 15,1-1 64-15,0-2 0 0,1 2 0 0,0-2 0 16,1 3-48-16,0-3 0 0,2-1 0 0,1 4 0 16,2-5 48-16,1 2 0 0,2 3 0 0,-1-3 0 15,-2 2-192-15,-1-2 160 0,-3-3-160 0,4 4 160 16,1 2-160-16,0-3 0 0,2 2 0 0,-3-2 0 16,1 0 0-16,-2-2 0 0,1 0 0 0,0 0 0 15,0 5 0-15,1-7 0 0,-1-1 0 0,-1 0 0 16,1 2 0-16,2-2 0 0,2-1 144 0,-2 2-144 15,1 0 0-15,2-2 144 0,4-1-144 0,-2-2 0 16,-3 4 256-16,0-2-64 0,2 0-16 0,0 1 0 0,2 3-176 16,-3-2 0-16,-1-4 0 0,-1 4 0 0,-1 0 0 15,-1 0 0-15,2-1 0 0,1 2 0 0,2-4 0 0,2 2 0 16,-1-1 0-16,2 2 0 0,3 1 0 0,-5-1 0 16,-1-4 0-16,3 1 0 0,3 2 0 0,-2-1 0 15,-2-3 0-15,-2 2 0 0,2-1 0 0,-2 2 0 16,2-6 0-16,0 2 0 0,-1 1 0 0,4 0 0 15,2-5 0-15,1 4 0 0,-2 1 0 0,-1 0 0 16,-1-3 0-16,0 3 0 0,1 0 0 0,-1 0 0 16,-1 3 0-16,-2-3 0 0,0 1 0 0,-1 2 0 15,1-1 0-15,-1-2 0 0,0 0 0 0,3 1 0 16,5-1 0-16,-2 3 0 0,-4-1 0 0,0-1 0 16,0-1 0-16,2 0 0 0,3 0 0 0,-1-1 0 0,0-1 0 0,-4 2 0 15,0 0 0-15,-1-3 0 0,-2 6 0 0,1-3 0 16,1 0 0-16,0 0 0 0,3 0 0 15,-2 0 0-15,-1 0 0 0,-1 0 0 0,0 0 0 0,2 0 0 16,1 0 0-16,0 1 0 0,-1 0 0 0,-2 0 0 16,-2 2 0-16,0-3 0 0,0 0 0 0,0 0 0 15,0 0 0-15,1-3 0 0,1 0 0 0,1 0 0 16,-2 3 0-16,1-1 0 0,3-4 0 0,0 4 0 16,-1-2 0-16,-2 0 0 0,1-4 0 0,-1 7 0 15,-1-4 0-15,-2-1 0 0,0-2 0 0,-2 1 0 16,1 1 128-16,-1 0-128 0,2-1 128 0,-1 1-128 15,-2 2 192-15,0-4-32 0,2-3-16 0,-1 4 0 16,-1 0-144-16,3 0 0 0,0-4 144 0,-3 0-144 16,-3 1 0-16,3 0 0 0,4-4 0 0,-4 1 0 15,-5 2 0-15,1 0 0 0,0-2 0 0,3-1 0 16,0 3 0-16,-1-2 0 0,-1-3 0 0,-2 2 0 0,-2 0 0 0,1 0 0 16,1 2 0-16,-3 3 0 0,-3-4 0 0,1 2 0 15,4-2 0-15,-2 2 0 0,-3-2 0 0,1 1-288 16,2-1 48-16,-2 0 16 0,-2 2 224 0,1-3 0 15,-2-1 0-15,-3 0-144 0,0 4 144 0,4-2 0 16,4-1 0-16,-6 1 0 0,-4 2 0 0,0-2 0 16,1-2-144-16,-3 2 144 0,-1-1 0 0,3-1-144 15,1 0 144-15,-4-1 0 0,-2 3 0 0,2-2 0 16,4-6 0-16,-1 6 144 0,-1 0-144 0,-2 2 0 0,1-5 0 16,-3 5 0-16,-4 0 0 0,1-1 0 15,7 1 0-15,-4-2 0 0,-3 3 0 0,-1-2-144 0,0 3 144 0,0-3 0 16,-1 4 0-16,2-6 0 0,2 2 0 15,-2 3 0-15,4 10 0 0,-7-9 128 0,-1-1-128 0,8 10 0 16,-7-9 0-16,1-1 0 0,6 10-128 0,-8-10 128 16,-2 4 0-16,2-4 0 0,1 4 128 0,7 6-128 15,-10-6 128-15,1-3-128 0,-1 1 0 0,0 0 0 16,-1 2 0-16,3 0 0 0,8 6 0 0,-7-9 0 16,-1 4 0-16,1-4 0 0,1 1 0 0,1 0-160 15,1 2 160-15,2 0 0 0,2 6 0 0,0 0 0 16,-8-9 0-16,2 2 0 0,6 7 0 0,-4-9 128 15,2 3-128-15,-2 0 0 0,4 6 0 0,0 0 0 16,-11-5 0-16,4-4 0 0,7 9 0 0,0 0-128 16,-5-8 128-16,5 8 0 0,-9-8 0 0,9 8 0 0,0 0 0 15,0 0 0-15,0 0 0 0,0 0 0 0,0 0 0 0,0 0 0 16,0 0 0-16,0 0 0 0,0 0 0 0,0 0 0 16,0 0 0-16,0 0 128 0,0 0 32 0,0 0 16 15,0 0 0-15,0 0 0 0,0 0-176 0,0 0 0 16,0 0 144-16,0 0-144 0,0 0 0 0,0 0 0 15,0 0 0-15,0 0 0 0,-10 6 0 0,-3-2-240 16,-5 0 48-16,2-2 0 16,3 2-1280-16,-5-8-240 0,-6-4-48 0,4-6-16 15,4-2-2640-15,0-3-544 0,-2-5-96 0,2-8-32 0,3-17 4064 0</inkml:trace>
  <inkml:trace contextRef="#ctx0" brushRef="#br0" timeOffset="128492.62">13162 14446 7247 0,'0'0'640'0,"0"0"-512"16,0 0-128-16,0 0 0 0,0 0 704 0,0 0 96 15,0 0 32-15,0 0 0 0,0 0-416 0,0 0-80 16,0 0-16-16,0 0 0 0,4-3-320 0,-3 0 0 15,-1 3 0-15,0 0 0 0,1-6 256 0,-3 0 96 16,2 6 16-16,0 0 0 0,0 0 208 0,0 0 64 16,0 0 0-16,0 0 0 0,0 0 32 0,-4-4 16 0,4 4 0 0,0 0 0 15,0 0-176-15,0 0-48 16,0 0 0-16,0 0 0 0,0 0-128 0,0 0-16 0,0 0-16 0,0 0 0 16,0 0-304-16,-5-3 128 0,5 3-128 0,0 0 0 15,0 0 0-15,0 0 0 0,0 0 0 0,-7 7 0 16,3 5 0-16,4-12 0 0,0 0-160 0,-4 6 160 15,4 7 0-15,-1-3 0 0,1-10-144 0,0 8 144 16,0-8-176-16,0 0 32 0,5 10 0 0,1 3 0 16,-1-3 144-16,-5-10 0 0,0 0 0 0,5 6 0 15,-5-6 0-15,9 0 0 0,-2-6 0 0,-1-1 0 16,-6 7 0-16,10-6 256 0,-2-1-64 0,2 1-16 16,-1-7-176-16,-2 3 0 0,0-2 144 0,-3 3-144 15,-3 2 128-15,-2-2-128 0,1 9 160 0,0-12-160 16,3 2 432-16,-3 0-16 0,0 10 0 0,0 0 0 15,-6-9 32-15,-1 2 0 0,7 7 0 0,0 0 0 0,0 0-272 0,-12-9-48 16,-2 3-128-16,14 6 192 0,0 0-48 0,0 0-16 16,-20-4 0-16,7 2 0 0,13 2-128 0,0 0 0 15,-10 6 144-15,3-2-144 0,0 2 0 0,0-1 0 16,0 2 0-16,3 2 0 0,1 1 0 0,-1-3 0 16,2 2-176-16,2 1 176 0,0 5-240 0,-3-8 48 15,2-1 16-15,2 3 0 0,7 3 176 0,-8-12 0 16,4 7 0-16,-1 2 0 0,3 1 0 0,-6-10-128 15,5 3 128-15,0 1 0 0,3 2 0 0,-8-6 0 16,8-4 0-16,2 4 0 0,-10 0 0 0,9-6 0 16,-2-5 0-16,1 3 0 0,3 5 0 0,-6-6 0 15,-5-1 0-15,0 10 0 0,7-9 208 0,-3 2-16 0,-4 7-16 0,2-12 0 16,1 2 80-16,-3 10 32 16,-5-9 0-16,5 9 0 0,-6-14-32 0,0 3 0 0,6 11 0 15,0 0 0-15,-12-12-256 0,0 1 0 0,-2 2 0 0,14 9 0 16,-11-4 176-16,1 0-32 0,10 4 0 0,0 0 0 15,-11-2-144-15,0 2 0 0,11 0 0 0,0 0 0 16,-10 3 0-16,10-3 128 0,-10 7-128 0,3 2 0 16,3 1 0-16,-1 0-224 0,2-2 32 0,0 3 0 15,7 4 192-15,-3-5-176 0,0-1 176 0,2 1-160 16,2 3 16-16,-1-2 0 0,-2-3 0 0,3 0 0 16,5 2 144-16,-2-1-160 0,1-2 160 0,0 0-160 15,-9-7 160-15,0 0 0 0,10 2 0 0,0-1 0 16,-10-1 0-16,12-3 0 0,0-5 0 0,-1 2 0 15,1 0 0-15,-8-3 0 0,0-3 0 0,0 2 128 16,3 0-128-16,-2 0 0 0,-4 1 0 0,-1 9 0 0,3-12 0 0,-6 2 0 16,-1-2 160-16,2 2-160 0,2 10 256 0,0-12-64 15,-3 2 0-15,3 10 0 0,-12-13-32 0,0 3-16 16,3 4 0-16,9 6 0 0,-6-8-144 0,-2 4 0 16,8 4 0-16,0 0 0 0,-15-4 0 0,1-1 0 15,14 5 0-15,0 0 0 0,-12 3 0 0,2-3 0 16,1 3 144-16,3 2-144 0,0 2 0 0,6-7 0 15,-6 7 0-15,1 3 0 0,4 2-192 0,-2-2 32 16,1-1 16-16,4 3 0 0,2 4-48 0,-3-3 0 16,0-4 0-16,2 1 0 0,2 5 192 0,0-2-208 15,0-7 80-15,-2-3 128 0,3 5 0 0,-1-2 0 16,2 0 0-16,1-1 0 0,-8-5 0 0,0 0-144 16,11-2 144-16,-1-1-160 0,-4 2 160 0,1-5 0 15,-1-3 0-15,2 2 128 0,1 1-128 0,-4-6 0 0,-1-1 0 16,-1 0 0-16,-3 4 0 0,2-4 144 0,-1 1-144 0,-1 12 160 15,-1-10 16-15,-4 0 0 0,5 10 0 0,0 0 0 16,-6-12-16-16,-3 2 0 0,9 10 0 0,0 0 0 16,-14-11-160-16,1 3 160 0,13 8-160 0,0 0 160 15,-14-8-160-15,2 4 0 0,12 4 0 0,0 0 0 16,-15-4 0-16,3 4 0 0,12 0 0 0,-10 4 0 16,10-4-144-16,-8 6 144 0,1 0 0 0,3 2 0 15,4 3-240-15,-2-4 64 0,-3 2 16 0,5 1 0 16,2 2-16-16,2 2 0 0,0-2 0 0,1 0 0 15,-5-12 176-15,0 0-160 0,8 15 160 0,-2-5-160 16,-6-10 160-16,0 0 0 0,13 13 0 0,-2-4 0 0,-11-9 0 0,0 0 0 16,7 7 0-16,3-4 0 0,-10-3 0 0,0 0 0 15,11-2 0-15,-2 1 0 0,-9 1 144 16,0 0 64-16,5-10 16 0,0 1 0 0,-5 9 0 0,4-12 0 16,-7-2 0-16,3 14 0 0,1-11 64 0,-4 1 16 15,3 10 0-15,0 0 0 0,-4-10-80 0,-2 0-16 16,6 10 0-16,0 0 0 0,-8-10-208 0,8 10 0 15,-10-8 128-15,10 8-128 0,-11-4 0 0,3 2 0 16,8 2 0-16,0 0-160 0,-8 2 160 0,1-1-160 16,7-1 160-16,-6 5-160 0,1 1 16 0,1 4 0 15,0 0 0-15,6 3 0 0,-2-13-16 0,1 12 0 16,-1-2 0-16,1 0 0 0,4 5 160 0,-1-6 0 16,-2-5-144-16,1 5 144 0,3 1 0 0,-6-10 0 0,5 2-144 15,0 6 144-15,1-2 0 0,-6-6 0 0,4 0 0 0,0 2 0 16,-4-2 0-16,0 0 0 0,7-11 0 0,-1 4 0 15,1 3 0-15,-2-5 0 0,0-4 128 0,0 0-128 16,1 1 256-16,-2-4-64 0,-3 4 0 0,2-3 0 16,-2 5-192-16,-2-4 0 0,-3 2 0 0,4 12 0 15,2-10 0-15,-4-1 192 0,-4 1-48 0,6 10-16 16,-6-7-128-16,-2-2 160 0,8 9-160 0,0 0 160 16,-7-3-160-16,-1 2 0 0,8 1 0 0,0 0 128 15,-11 4-128-15,1-2 0 0,10-2 0 0,-10 4 0 16,7 6 0-16,-2-1-144 0,-1-3 144 0,3 1-208 15,6 3 64-15,-3-10 16 0,-4 11 0 0,5-3 0 16,3 2 128-16,-4-10 0 0,0 8 0 0,2 1 0 16,3 1 0-16,-5-10 0 0,0 0 0 0,5 3 0 0,-5-3 0 15,0 0 0-15,0 0 0 0,6 3 0 0,-6-3 0 0,10 0 0 16,-10 0 0-16,0 0 0 0,9-3 0 0,-7 0 0 16,-2 3 0-16,5-10 0 0,-2 1 0 0,-1-3 0 15,0-2 0-15,0 2 0 16,2 6-1712-16,-4-3-256 0,0 9-48 0,2-12-16 15,2 2-2736-15,-2 0-544 0,-2 10-128 0,5-9-16 0,-5 9 4368 0</inkml:trace>
  <inkml:trace contextRef="#ctx0" brushRef="#br0" timeOffset="129810.62">13167 14364 8575 0,'0'0'768'0,"-1"10"-624"15,-4-1-144-15,4 1 0 0,4 1 512 0,-3-11 80 0,0 8 16 0,0-8 0 16,0 0-608-16,0 0 0 0,0 12-224 0,0-12 64 15,0 0 160-15,0 0 0 0,0 0 0 0,0 0-128 16,0 0 128-16,0 0 256 0,0 0-64 0,0 0-16 16,11 3 176-16,-11-3 32 0,0 0 16 0,0 0 0 15,0 0-112-15,0 0-32 0,0 0 0 0,0 0 0 16,5-9 272-16,-3 3 48 0,-2 6 16 0,0 0 0 16,-3-4 96-16,-3-2 16 0,-3-3 0 0,9 9 0 15,0 0-256-15,-6-3-64 0,6 3 0 0,0 0 0 16,-8-7-48-16,0 1-16 0,8 6 0 0,0 0 0 15,0 0 0-15,-5-1 0 0,5 1 0 0,0 0 0 16,-7 1-144-16,1 2-48 0,6-3 0 0,0 0 0 16,-2 10-128-16,0 0 0 0,-2-1 0 0,2 3 128 15,3 4-128-15,1-4 0 0,2 0-160 0,-1-2 160 0,-1 3 0 0,-3-7 0 16,1-6-128-16,1 7 128 0,-1-7 0 0,0 0 0 16,7 6 0-16,-2 1 0 0,-5-7 0 0,0 0 0 15,0 0 0-15,7-3 0 0,-7 3 0 0,6-6 0 16,-1-2 0-16,-2-1 160 0,1 2-160 0,-1-4 0 15,-1-2 0-15,1 0 0 0,-2 3 192 0,-1 1 0 16,0 9 0-16,0-17 0 0,0 9 16 0,-3-2 16 16,3 10 0-16,0 0 0 0,-5-10 192 0,-2 4 32 15,7 6 16-15,0 0 0 0,0 0-336 0,0 0-128 16,0 0 0-16,-10 1 0 0,1 2 0 0,3-1 0 16,6-2 0-16,0 0-160 0,-7 4 160 0,1-1 0 15,-1 6 0-15,6-3 128 0,1-6-128 0,0 0 0 16,-5 6 0-16,4 4 0 0,1-10 0 0,0 0 0 15,-1 10 0-15,1-4 0 0,0-6 0 0,0 0 0 0,1 8 128 0,0-3-128 16,-1-5 0-16,0 0 128 0,0 0-128 0,0 0 0 16,0 0 0-16,6-6 0 0,-1 2 0 0,0-5 0 31,-1-1-896-31,-1 0-240 0,0-1-48 0,-2 1-16 16,1-2-3568-16,-6 2-720 0,4 10-144 0,-4-13-16 0,4 4 4512 0</inkml:trace>
  <inkml:trace contextRef="#ctx0" brushRef="#br0" timeOffset="134023.48">13231 14355 7423 0,'0'0'656'0,"-3"4"-528"16,3-4-128-16,0 0 0 0,0 0 640 0,0 0 80 15,0 0 32-15,0 0 0 0,0 0-464 0,0 0-96 16,0 0 0-16,0 0-16 0,0 0 64 0,0 0 16 15,0 0 0-15,0 0 0 0,0 6-32 0,-2-4 0 16,2-2 0-16,0 0 0 0,-5 3 160 0,2-2 16 0,3-1 16 0,0 0 0 16,0 5-96-16,-3-5 0 0,3 0-16 0,0 0 0 15,-2 4 48-15,1-4 16 0,1 0 0 0,0 0 0 16,0 0-48-16,0 0-16 0,0 0 0 0,0 0 0 16,0 0-304-16,0 0 0 0,-3 3 128 0,4 6-128 15,3 1 0-15,-4-10 0 0,-2 6 0 0,2 0-144 16,0-6 144-16,0 0 192 0,1 8-32 0,0-2-16 15,-1-6 128-15,0 0 32 0,0 12 0 0,3-3 0 16,3-3-176-16,-6-6-128 0,0 0 144 0,1 8-144 16,1 1 224-16,-2-9-48 0,-2 9-16 0,3 0 0 15,4-2-160-15,-5-7 160 0,0 0-160 0,-4 9 160 16,4-9-160-16,0 0 0 0,7 10 0 0,-5-3 0 16,-2-7 0-16,0 0 128 0,-2 11-128 0,2-3 128 15,5 0-128-15,-5-8 0 0,0 0 0 0,2 8 0 16,-2-8 0-16,0 0 0 0,-1 8 0 0,2 2 0 15,3 0 0-15,-4-10 0 0,-3 11 0 0,4-3 0 0,3 2 0 16,-4-10 0-16,0 8 0 0,0 1 0 0,0-9 0 0,0 0 0 16,-2 10 0-16,5 0 0 0,4-3 192 0,-7-7-32 15,0 0-16-15,2 11 0 0,-1-3-144 0,-2-3 0 16,1-5 144-16,1 6-144 0,-1-6 144 0,0 0-144 16,-1 10 192-16,1-10-192 0,0 0 144 0,0 0-144 15,9 16 0-15,-4-3 144 0,-2 0-144 0,-6-3 0 16,-2-2 0-16,5 2 0 0,6 3 0 0,-2-5 0 15,-4-2 0-15,1 4 128 0,-1-10-128 0,0 0 160 16,-5 8-160-16,4 0 160 0,4 2-32 0,-3-10-128 0,2 13 192 0,-2-5-64 16,2 2-128-16,-2-2 0 15,-2 0 144-15,2 2-144 0,1-4 240 0,-5 3-32 0,0 1 0 16,3 0 0-16,5 5-208 0,-3-6 0 0,-3-2 0 16,-1 0 0-16,3 5 0 0,-3-3 0 0,3-9-128 0,-2 10 128 15,6 0 0-15,-4-2 0 0,-5 0 0 0,4 1 0 16,5 0 0-16,-3 0 0 0,-2-4 0 0,2 4 0 15,0-3 0-15,-2 0 0 0,-3 0 0 0,3 4 0 16,1-10 0-16,0 9 0 0,0-3 0 0,2 4 0 16,-2-4 0-16,0 1 128 0,0 2-128 0,2 1 0 15,-5-1 208-15,2-3-48 0,2 5-16 0,-1 0 0 16,0 0-144-16,-2 0 160 0,0 2-160 0,4-3 160 16,-1 2-160-16,-2-2 0 0,-1 2 0 0,2 1 0 15,0-13 0-15,2 11 0 0,-2 4 144 0,1-3-144 0,0 0 0 0,-1-2 128 16,0 3-128-16,3-4 0 0,0 5 160 15,-3-3-32-15,0-1-128 0,1 0 192 0,2 4-192 16,-4-2 128-16,-1-1-128 0,5-1 0 0,1 2 0 0,-4-12 0 16,1 11 0-16,0 4 0 0,-2-1 0 0,1-2 0 15,2-1 0-15,2 0 0 0,-1 2 0 0,-3-2 0 16,-3-1 0-16,1 0 0 0,4 2 0 0,-2-2 0 16,0-1 0-16,0 1 0 0,1 2 128 0,-2-6-128 15,-3 4 0-15,6-3 144 0,1 5-144 0,-3-3 0 16,-3 1-192-16,3-1 192 0,3 2 0 0,-1 0 0 15,-5-3 0-15,2 2 128 0,0 1-128 0,1 0 0 16,-4 0 0-16,5 0 0 0,0 0 0 0,-3-3 0 16,1 1 0-16,-1 3 0 0,2 0 0 0,0-1 0 15,2 4 0-15,-1-1 0 0,1 0 0 0,-4-1 0 0,-2 3 0 0,2 0 0 16,3 2 0-16,-1 1 0 0,-1-5 0 0,-1 4 0 16,4-2 0-16,-6-1 128 0,-3-5-128 0,4 0 0 15,3 2 0-15,-2-2 128 0,-1-1-128 0,2-3 0 16,3 4 240-16,-3-4-48 0,1-6 0 0,-2 7 0 15,2-7 48-15,0 0 0 0,1 13 0 0,-1-5 0 16,-1 0 48-16,1-8 16 0,1 8 0 0,-1 2 0 16,0-1-304-16,-3 1 0 0,3-10 128 0,-3 7-128 15,4 4 0-15,-4-3 0 0,-1 1 0 0,2 0 0 16,4 0 0-16,-2-2 0 0,0-7 0 0,0 9 0 16,-2 1 0-16,0-3 0 0,-1 2 0 0,3-3 0 15,2-2 0-15,-4 2 0 0,2 0 0 0,0 1 0 16,0 1 0-16,-5-3 0 0,2 4 0 0,1-1 0 0,1-1 0 15,0 3 0-15,1-4 0 0,2 4 0 16,-2-10 0-16,-1 8 0 0,-1 2 0 0,2-4 0 0,0-6 0 16,2 10 0-16,-1 3 0 0,2-4 0 0,-2 1 0 0,-1-10 0 15,-1 9 0-15,1 1 0 0,4 0 0 0,-4-10 0 16,2 8 0-16,-1 2 0 0,-1-10 0 0,0 0 0 16,-1 8 0-16,2 3 0 0,1-1 0 0,-2-10 0 15,-2 6 0-15,4 0 0 0,-2-6 0 0,0 0 0 16,0 6 0-16,1-2 0 0,-1-4 0 0,0 0 128 15,1 6-128-15,-1-6 0 0,5 6 128 0,-5-6-128 16,0 0 0-16,0 0 0 0,2 8 0 0,-2-2 0 16,0-6 0-16,3 6 0 0,-3 0 0 0,-1-2 0 15,1-4 0-15,1 6 0 0,-1-6 0 0,0 0 0 0,2 9 0 0,2-3 0 16,-4-6 0-16,-2 10 0 0,2-10 0 0,-2 6 0 16,2-6 0-16,0 0 0 0,5 9 0 0,-3-5 0 15,-2-4 0-15,-2 6 0 0,2-6 0 0,2 3 0 16,-2-3 0-16,0 0 0 0,0 9 0 0,2-3 0 15,-2-6 0-15,0 0 0 0,3 10 0 0,0-4 0 16,-3-6 0-16,0 0 0 0,2 6 0 0,1 1 0 16,-3-7 0-16,0 0 0 0,0 0 0 0,0 0 0 15,0 0 128-15,0 0-128 0,1 5 0 0,-1-5 0 16,0 0 0-16,0 0 0 0,0 0 0 0,0 0 0 16,0 0 0-16,0 0 0 0,7 8 0 0,-1-2 0 15,-6-6 0-15,0 0 0 0,-3 7 0 0,3-7 0 16,10 8 0-16,-10-8 0 0,3 5 0 0,-3-5 0 15,0 0 0-15,0 0 0 0,0 0 0 0,0 0 0 0,0 0 0 0,0 0 0 16,-5 6 0-16,5-6 0 0,0 0 0 0,0 0 0 16,0 0 0-16,3 5 0 0,-3-5 0 0,0 0 0 15,0 0 0-15,0 0 0 0,3 7 0 0,-3-7 0 16,0 0 0-16,0 0 0 0,0 3 0 0,-4-2 0 16,4-1 0-16,0 0 0 0,-5 0 0 0,2 0 208 15,3 0-64-15,0 0-16 0,-4 0-128 0,1-1 160 16,3 1-160-16,0 0 160 0,-3-2-160 0,-2-2 0 15,5 4 0-15,0 0 0 0,-4-6 0 0,0 0 0 16,4 6 0-16,0 0 128 0,-8-10-128 0,-1 0 0 16,9 10 0-16,0 0 0 0,-7-12 0 0,-2 2 0 15,9 10 0-15,0 0 0 0,-9-11 0 0,2-1 0 0,7 12 0 0,0 0 0 16,-5-12 0-16,-1 3 0 0,6 9 0 16,0 0 0-16,-9-13 0 0,4 2 0 0,3 1 0 0,0 2 0 15,2 8 0-15,0 0 0 0,0 0 0 0,0 0 0 16,0 0 0-16,0 0 0 0,0 0 0 0,0 0 0 15,0 0 0-15,0 0 0 0,0 0 0 0,0 0 0 16,0 0 0-16,0 0 0 0,0 0 0 0,0 0 0 16,-5-8 0-16,5 8 0 0,0 0 0 0,0 0 0 15,0 0 0-15,0 0 0 0,0 0-144 0,0 0 144 16,0 0-176-16,0 0 32 0,0 0 0 0,3 2 0 16,4 4 144-16,0 2 0 0,-5-2 0 0,2 3 0 15,3-2 0-15,-2 2 0 0,-1-3 0 0,2 0-128 16,1 4 128-16,1-4 0 0,-1 2 0 0,-2-2 0 15,0 2 0-15,-5-8 0 0,3 7 0 0,-1 0 0 16,4 2 0-16,0-3 0 0,2 0 0 0,-2-2 0 0,-7-4 0 0,-4 2 0 16,5-2 0-16,0 0 0 0,0 0 128 0,0 0 64 15,0 0 16-15,0 0 0 0,0 0 64 0,0 0 16 16,0 0 0-16,0 0 0 0,-8-11-64 0,0 1-16 16,8 10 0-16,-10-12 0 0,5 1-48 0,1 0-16 15,4 11 0-15,-8-14 0 0,1 4-144 0,1 1 0 16,6 9-192-16,0 0 192 0,-3-9 0 0,-4-1 0 15,7 10 0-15,0 0 0 0,0 0-160 0,0 0 160 16,0 0 0-16,-6-13-144 0,6 13 144 0,0 0 0 16,-5-10 0-16,5 10-128 0,0 0 128 0,0 0 0 15,0 0 0-15,0 0 0 0,-3-8 0 0,0-1 0 0,3 9 0 16,0 0-128-16,1-5 128 0,-1 5 0 0,0 0 0 16,0 0 0-16,0 0 0 0,0 0 0 0,0 0-144 0,0 0 144 15,0 0-144-15,0 0 144 0,0 0-192 0,0 0 192 16,4 4 0-16,2 0 0 0,3-1 0 0,-3 3 0 15,-6-6 0-15,0 0 0 0,2 12 0 0,5-3 0 16,-7-9 0-16,8 13 0 0,5-2 0 0,-3-2 0 16,-10-9 0-16,0 0 0 0,5 12 0 0,1-2 0 15,-6-10 0-15,0 0 0 0,13 10 0 0,1-2 0 16,-14-8 0-16,0 0 0 0,12 2 0 0,-1-2 0 16,-11 0-128-16,13-8 128 0,-3-2 0 0,0-5 0 15,-1-1 0-15,0-2 0 0,-2-2 0 0,5 2 0 16,4-2 0-16,-6 1 0 0,-2 1 0 0,1 4 0 15,4 2 0-15,-4-1 0 0,-3 3 0 0,2 2 0 0,0 0 0 16,0 2 0-16,-2 1 0 0,0 2 0 0,-6 3 0 0,0 0 0 16,0 0 0-16,5-3 0 15,-5 3 0-15,0 0 0 0,8-1 0 0,-4 1-160 0,-4 0 160 0,0 0 0 16,0 0 0-16,0 0 0 0,0 0 128 0,0 0 0 16,4 1 0-16,-4-1 0 0,0 0-128 0,0 0 144 15,0 0-144-15,0 0 160 0,3 6-160 0,-3-6 0 16,0 0 0-16,0 0 0 0,-7 9 0 0,0-3 0 15,7-6 0-15,-7 7 0 0,5 5 0 0,-3-5 0 16,-3-1 0-16,3 3 0 0,0 3 0 0,-3-2 0 16,-4-2 0-16,2 3 0 0,7 2 0 0,-5 2 0 15,-2-4 0-15,3 2 0 0,4 1 0 0,-4-1 0 0,-4-3 0 16,5-3 0-16,1 2 0 0,-2-3 0 0,7-6 192 16,-4 6-64-16,0 0-128 0,-1 0 0 0,5-6 0 0,-10 4 0 15,4-1 0-15,6-3 0 0,0 0 0 0,0 0 0 16,0 0 0-16,-5-7 0 0,5 7 0 0,0 0 0 31,0 0-1920-31,-5-11-256 0,5 11-48 0,-8-11-16 16,8 11-3168-16,-2-11-640 0,0 0-128 0,4 2-32 0,7 3 4976 0</inkml:trace>
  <inkml:trace contextRef="#ctx0" brushRef="#br0" timeOffset="167265.03">13029 13393 8287 0,'-3'-2'736'0,"-2"-2"-592"16,-1 4-144-16,6 0 0 0,-2 0 736 0,-5 4 112 15,-3-2 32-15,10-2 0 0,-7 4-752 0,-2 2-128 16,-5-2 0-16,4 2 0 15,4 0-688-15,-6 2-48 0,0 0-16 0,5-2 0 0,0-2 352 0,-2 1 64 16,-6 1 16-16,5-1 0 0,2 0 320 0,-2-4 256 16,-3 2-32-16,13-3-16 0,0 0 208 0,0 0 32 15,-14 0 16-15,1 0 0 0,0 0-192 0,-3 0-32 16,3 0-16-16,13 0 0 0,-15-3-224 0,0 2-192 16,-2-1 48-16,3-1 0 0,3 2 368 0,-3 1 80 0,0 4 16 15,14-4 0-15,-14 0 144 0,-1 2 48 16,1 4 0-16,2 0 0 0,1 4-48 0,0-6 0 0,0-1 0 15,11-3 0-15,-11 6-464 0,0-3 0 0,-3-3 0 16,3 7 0-16,5 5 0 0,-4-2 0 0,-3-2 0 0,5 2 0 16,4 4 0-16,-2 1-240 0,0-3 32 0,-2 4 0 15,2 4 208-15,-1-1 0 0,-3-6-160 0,4 4 160 16,6 3 0-16,0 0 0 0,-2 1 0 0,2 1 0 16,2-2-176-16,-4 1 48 0,-1 5 0 0,1-1 0 15,5 3 128-15,1 1-160 0,0-1 160 0,3 7-160 16,0 1 160-16,-2 1-192 0,-3-3 192 0,6 5-192 15,3 1 192-15,-2-1-208 0,-1-2 80 0,1-3 128 16,1 2-256-16,-1-1 80 0,0 2 16 0,1-4 0 16,1 1-128-16,-2-5-32 0,1-1 0 0,1-5 0 15,0-2 320-15,-2-2 0 0,1 0 0 0,0-4 0 16,3 3 0-16,-2-4 0 0,2 0 0 0,-1-2 0 16,4 1 0-16,-3-1 128 0,-2-3-128 0,1 1 0 0,7-3 192 0,-2-2-48 15,1-1-16-15,0-4 0 0,-18 0-128 16,17 0 0-16,-3-4 0 0,-1-1 0 0,2-2 0 0,-3-4 0 15,0-1 0-15,-1 0 0 0,1-6 0 0,-5-2 0 16,-2-2 0-16,0-6 0 0,3-4 128 16,-2-6-128-16,-2-5 192 0,2-2-64 0,4-6 128 0,-5 1 32 15,-4-1 0-15,1-2 0 0,1 2-160 0,-4-2-128 16,-4-1 144-16,0-1-144 0,0 6 0 0,-1 3 0 16,-4 5 0-16,4 2 0 0,2 3 0 0,-5 5 0 15,-4 2 0-15,1 3-160 0,5 4 160 0,0 4 0 16,-1-1 0-16,2 6-128 0,1 3-192 0,-4 1-48 0,2-1 0 0,3 0 0 31,1-1-2080-31,-2-1-432 0,-5 2-64 0,0 0-32 0,-4 0 2384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4:09:46.2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31366 5483 9087 0,'0'2'816'0,"0"-8"-656"0,0 6-160 0,0 0 0 0,-4-10 576 16,1-2 96-16,3 12 16 0,0 0 0 0,-3-12-496 0,-2-1-192 15,5 13 128-15,0 0-128 0,0 0 0 0,-10-6 0 16,10 6-144-16,-10-10 144 0,10 10-224 0,-12-6 64 15,1-4 16-15,-1 5 0 0,1 10 144 0,0-7-160 16,11 2 160-16,-15-6-160 0,0 8 160 0,1-4 0 16,0-6 0-16,-1 6 0 0,0 4 192 0,-1-4-48 15,-2-5 0-15,-1 1 0 0,-1 3 528 0,-2-2 96 16,0 3 32-16,1 0 0 0,2 4-112 0,0-5-32 16,-2-4 0-16,-2 3 0 0,0 4-272 0,-1-2-64 15,0-3-16-15,0 4 0 0,-2 5-48 0,0-4-16 16,-1-4 0-16,0 0 0 0,1 2-64 0,-3-1-16 15,-1 2 0-15,-3 5 0 0,2 2-160 0,1-2-224 0,0-8 48 16,-2 4 16-16,-2 4 160 0,-1-2 0 0,-3-2-144 0,3-2 144 16,1-2 0-16,2 4 0 0,0 6 0 0,-1 2 0 15,-2 0 0-15,-1-1 0 0,-1-4-144 0,2-3 144 16,3 3 0-16,-1 0 0 0,-3 6 0 0,3 1 0 16,0 0 0-16,3-1 128 0,-1-6-128 0,1 5 192 15,3 6 128-15,-4-4 32 0,0-1 0 0,3-5 0 16,3 4-352-16,-5-3 0 0,-3 4 0 0,-2-5 0 15,3-6 0-15,4 6 0 0,7 6-192 0,0 9 64 16,-2 0 128-16,0-4 0 0,-1-5 0 0,1 2-128 16,1 1 128-16,2 0 128 0,1 2-128 0,2-1 176 15,2 1-176-15,-1-3 0 0,4 0 0 0,-1-2-176 16,1 0 176-16,2 0 0 0,3 5-144 0,0 5 144 16,3 2 0-16,-1-3 0 0,0-10 0 0,3 4 0 0,2-13 0 15,-1 12 0-15,4 1-144 0,-3 0 144 0,0-1 0 0,0 1 0 16,3-1 0-16,1-2 0 0,-4-10 0 0,6 12 0 15,-1 7 0-15,1-8 0 0,-6-11 256 0,10 15 0 16,-1 4 0-16,1-3 0 0,-2-4-256 0,-8-12 0 16,10 16 0-16,0 3 0 0,3 0 0 0,0-4 0 15,2-9 0-15,-1-1 0 0,-1 6 0 0,2-4 0 16,2-1 0-16,1 1-160 0,-1 2 160 0,-1-5 144 16,1-2-16-16,1-2-128 0,-1 0 192 0,0 4-64 15,2 3 0-15,-2 6-128 0,0 5 192 0,0-9-192 16,-4-9 192-16,4-3-192 0,2 6 192 0,1-2-192 15,1 4 192-15,-1 0-192 0,-2 7 0 0,-1-7 0 16,1-11 0-16,0 0 0 0,3 2 0 0,-2 4 0 0,-2 4 0 0,3 2 0 16,3 4 176-16,3-8-176 0,-1-7 160 0,-1 8-160 15,-1 7 288-15,-3-8-32 0,-4-7-16 16,2-2 0-16,5-3-240 0,-2 5 0 0,-2 8 128 0,1 3-128 16,0 6 0-16,-1-11 0 0,-3-6 0 0,1-1 0 15,1 1 0-15,1-1 0 0,0 5 0 0,-1 5-160 16,3 4 160-16,-1-4 0 0,1-7 0 0,0 2 0 15,1 2 0-15,0 2 0 0,2-3 0 0,-1-3 0 16,1 2 0-16,-4 1 0 0,-3 1 0 0,2 4 0 16,3 0 0-16,-2-2 0 0,-4-1 0 0,0 4 176 15,1 4-176-15,0-7 0 0,-1-6 0 0,2 6 0 16,-3 1 0-16,1-2 0 0,0-3 0 0,0 3 0 16,1 4 0-16,0-3 0 0,2-6 0 0,-2 0 0 15,2-2 0-15,-2 4-144 0,-1 1 144 0,0 3 0 0,3 7 0 16,-1-5 0-16,2-11 0 0,-3 3 0 0,1 3 0 0,-1 0 0 15,0 0 0-15,1 3 0 0,-2-2 0 16,-1 2 0-16,-2-1 0 0,4 8 0 0,4 2 0 0,0-8 0 16,0-10 0-16,-1 8 0 0,0 8 0 0,0-7 0 15,0-14 0-15,1 4 0 0,1 10 0 0,0-7 0 16,-1-2 0-16,-1 0 0 0,1 0 0 0,0 2 0 16,0 4 0-16,1-3 0 0,0 1 0 0,-1 1 0 15,-2 4 0-15,0 1 0 0,-1 5 0 0,1-7 0 16,-1-4 128-16,3-1-128 0,1 2 0 0,1-4 0 15,0 5-144-15,-1-1 144 0,2 1-192 0,-1-3 192 16,3 6-208-16,-2 3 80 0,1 4 128 0,-2-10-160 16,-1-9 160-16,1 2-160 0,-1-2 160 0,0 6 0 0,0 3 0 15,1 2 128-15,0 3-128 0,1-6 192 0,-2-8-64 16,0-1 0-16,0 0-128 0,-3 4 144 0,-2 2-144 16,2 4 160-16,1 4-160 0,1-6 0 0,2-6 0 0,1 2 0 15,0 4 0-15,0-2 0 0,0 1 0 0,-1 0 0 16,-1-4-208-16,0 1 80 0,3 3 128 0,-2-7-208 15,-3-3 208-15,1 7 0 0,3 10 0 0,-1-8 0 16,1-2 0-16,-6-3 0 0,0 9 0 0,-1 3-144 16,3 0-96-16,-2-5-16 0,2-9 0 0,-4-1 0 15,-4 3-16-15,1-1-16 0,-1 1 0 0,-2 4 0 16,0-3-288-16,-1-2-64 16,-3 0-16-16,-6 10 0 0,0 0 128 0,6-6 16 0,-1-12 16 0,-1 5 0 15,-2 3-144-15,1-2-16 0,-3 12-16 0,2-10 0 0,-2 10 336 16,5-13 64-16,-3-8 16 0,1-1 0 15,-1 2 256-15,1 5-128 0,-3 15 128 0,0 0 0 16,1-13-480-16,-2-6 16 0,-2 3 0 0,3 16 0 0,-6-10 1104 0,-2 0 208 16,-1-4 48-16,-2 0 16 0,0-1-80 0,-2 5 0 15,0 7-16-15,-3-4 0 0,-2-4-336 0,2 4-64 16,4 3-16-16,-3-2 0 0,-1-5-400 0,-1 1 0 16,-2 6 0-16,2 1 0 0,2 0 0 0,-1-3 0 15,-1-8 0-15,-1 3 0 0,1 1 0 0,0 0 0 16,-2-2 0-16,1 0 0 0,-1-2 176 0,0 4 48 15,0 4 16-15,-2 3 0 0,0 3-112 0,0-6 0 16,2-2-128-16,-1 6 192 0,-1 4-192 16,2-7 0-16,0-8 0 0,0 2 0 0,0 6 0 0,1-3 0 0,5-2 0 15,-1 5 0-15,-1 5 0 0,2-5 0 0,0-4 0 0,0-1 0 16,-1 0 0-16,1-2 0 0,1 6 0 0,0 1 0 16,-2 6 0-16,1-6 0 0,-1-2 0 0,1-2 0 15,-1 3 0-15,0 0 0 0,2 0 0 0,0-1 0 16,-2 0 0-16,2 1 0 0,-1 3 0 0,1 6 0 15,-2 3 0-15,1-10 176 0,-1-2-32 0,1-3 0 16,-1 6-144-16,-1-3-192 0,-1 2 32 0,1 1 16 16,3 0 144-16,-3-4 0 0,-3 3 0 0,0 2 0 15,2 4 0-15,0-2 0 0,1-2 0 0,-3-4 0 16,-4 0 0-16,0 2 0 0,5 4 0 0,-1 4 0 16,-2-2 352-16,0 0 96 0,0-4 32 0,2 2 0 15,0 4-160-15,4-4-48 0,-1-4 0 0,0 3 0 0,1 0-16 16,1 2 0-16,0 4 0 0,1 1 0 15,0 4-128-15,1-6-128 0,1-2 192 0,0 0-192 0,2 6 0 16,-2-5-256-16,-1-3 32 0,-1-3 0 16,1 6-1744-16,-2-6-336 0,1-4-80 0,2-4-16 15,4-2-1008-15,1-3-208 0,1-3-32 0,2-6-16 0,3 3 2928 0</inkml:trace>
  <inkml:trace contextRef="#ctx0" brushRef="#br0" timeOffset="22399.5">29431 4736 13871 0,'0'0'1232'0,"4"0"-976"15,-4 0-256-15,0 0 0 0,0 0 448 0,1-8 64 16,-2-2 0-16,1 10 0 0,0 0-128 0,0-10-32 15,-4-3 0-15,-2 7 0 0,6 6-192 0,-10-3-32 16,1-2-128-16,-4 3 192 0,-5 2-192 0,0-2-128 16,0-4 128-16,0 3-208 0,-3 6 208 0,-3-3 128 15,1-4 0-15,-2 4-128 0,0 1 0 0,-2 2 0 16,-1-1-160-16,-1 2 160 0,3-2 0 0,-1 2 0 0,0-1 0 16,-3 0 0-16,1 7 0 0,-2-1 0 15,0-3 0-15,0 4 0 0,1 3 0 0,2 0 0 16,-1-7 0-16,2 6 0 0,0 1 0 0,-3-1 240 0,-1-2-16 0,2 2 0 15,3 4-224-15,-3 1 0 0,0-8-144 0,-2 7 144 16,1 3 0-16,-2-3-144 0,0-1 144 0,1 2 0 16,1 7-176-16,2-4 176 0,1-2-208 0,1 4 80 15,2 3 304-15,1-3 64 0,-1-2 16 0,3 0 0 16,4 3-416-16,-3 1-80 0,-2-2-16 0,0 3 0 16,3-5 416-16,-3 1 80 0,0-3 16 0,1-1 0 15,0 1-256-15,-2-1 0 0,1 8 0 0,0-4 0 16,2 1 0-16,0-2 0 0,2 2 0 0,-1 7 0 15,1 1 0-15,-1-6 176 0,3-7-176 0,1 1 160 16,2 6-160-16,-1-1 160 0,-1-7-160 0,2-2 160 16,1-1-160-16,1 0 0 0,0 6 0 0,1 0 128 15,2-3 0-15,-2 0-128 0,0 0 192 0,-1 2-64 16,1 1-128-16,0-2 0 0,1-6 0 0,1-1 0 0,0 0 128 16,0-1-128-16,-2 1 128 0,1-4-128 0,-1 0 0 0,-1 4 0 15,-1 2 0-15,0 4 0 0,4 3 0 0,-2-6 0 16,-1 0 0-16,1-7 0 0,3-6 128 0,7 0-128 15,-4 14 0-15,-2-2 128 0,-2-1 0 0,1-6-128 16,7-5 192-16,-10 0-64 0,4 0-128 0,-3 5 0 16,0 7 0-16,2 2 128 0,0-5 0 0,-2 0-128 15,-1 4 192-15,0-1-64 0,1 2-128 0,0-4 0 16,-1 1 0-16,2 5 0 0,2 6 0 0,-1-9 0 16,7-13 0-16,-10 1 0 0,10-1 0 0,-10 6 0 15,3 3 0-15,0-3 0 0,7-6 0 0,-5 3 0 0,0 6 0 0,0 1 0 16,5-10 0-16,-6 4 0 0,6-4 0 0,0 0 0 15,-7 12 160-15,7-12-160 0,-10-6 192 0,10 6-192 16,-10 0 160-16,4-4-160 0,1-8 128 0,0-1-128 16,1 1 0-16,-2 2 128 0,6 10-128 0,-5-12 0 15,3-3 0-15,-2 5 0 0,4 10 0 0,0 0 0 16,-2-6 0-16,-3-4 0 0,0 0 0 0,5 10 0 16,0 0 160-16,-3-10-160 0,-1-6 192 0,4 16-192 15,0 0 208-15,0 0-64 0,-2-22-16 0,2 7 0 16,1 9 16-16,-1-4 0 0,-1 0 0 0,1 10 0 15,1-11-144-15,0 6 0 0,-1 5 0 0,0 0 0 16,0-6 0-16,0 6-192 0,0 0 32 0,4 10 16 16,-4-10 144-16,0 0 0 0,0 0 0 0,5 6 0 15,-1 10-208-15,-4-16-16 0,2 10 0 0,0 0 0 16,-2-10 224-16,1 15 0 0,-2-5 0 0,1 2 0 0,1 4-128 16,-1 0 128-16,-1 0 0 0,1-4-144 0,0-12 144 15,1 17 0-15,-1 4 0 0,0-4 0 0,1-2 0 0,-2-3 0 16,1 7 0-16,0-3 0 0,2-4 0 0,-2-12 128 15,-1 12-128-15,1 2 0 0,2 5 144 0,1-10-144 16,-2-5 192-16,0 1-192 0,2 6 0 0,-3-11 0 16,0 0 0-16,0 0 0 0,9 6 240 0,-9-6-64 15,7-13-16-15,2 3 0 0,1 5-160 0,-2-9 0 16,-3-8 0-16,0 7 0 16,-5 15-432-16,7-12-64 0,-4-5-16 0,-1 2 0 0,1 5 512 0,-3 0 0 15,0 10 0-15,0 0 0 0,-3-10 416 0,0 1 32 0,3 9 0 0,0 0 0 16,0 0 0-16,-5-8 16 0,-1-5 0 0,6 13 0 15,0 0-80-15,0 0 0 0,-8-11-16 16,8 11 0-16,0 0-368 0,-5 0 144 0,0-8-144 0,5 8 0 16,0 0 0-16,-6 0 0 0,6 0-240 0,0 0 80 15,-2-4 160-15,-2 1-192 0,4 3 192 0,0 0-192 16,0 0-16-16,0 0-16 0,0 0 0 0,0 0 0 16,0 0 224-16,-4 13 0 0,4-13 0 0,-3 9 0 15,1 4 0-15,2-13 0 0,-3 16 0 0,1-1 0 16,2-15 0-16,3 14 0 0,-2-2-160 0,2-2 160 15,-3-10 0-15,0 0 0 0,3 10 0 0,1-2 0 16,-4-8 0-16,0 0 0 0,7 3 0 0,-7-3 0 16,0 0 0-16,0 0 0 0,10-3 128 0,-2 3-128 15,0 7 176-15,-8-7-48 0,5-16-128 0,0 6 192 16,-5 10-192-16,0 0 176 0,4-21-176 0,-2 2 160 16,0 2-160-16,-1 4 0 0,-1 13 144 0,0 0-144 0,0 0 0 0,-3-6 0 15,-2-10 0-15,0 4 0 0,2 2 224 16,-1 4-32-16,4 6 0 0,0 0 0 0,-7-3-192 0,-1-4 0 15,1-2 0-15,1 1 0 0,-1 1 0 0,7 7 176 16,0 0-176-16,0 0 160 0,-8-10-160 0,2 3 0 16,6 7-160-16,0 0 160 0,-4-2 0 0,4 2 0 15,0 0 0-15,0 0 0 0,-4 14 0 0,4-14 0 16,0 0 0-16,0 0 0 0,0 0 0 0,-4-6 0 16,4 6 0-16,0 0 0 0,2 10 0 0,-2-10 0 15,0-15 0-15,0 15 0 0,0-7 256 0,0 7 0 16,0 0 0-16,0 0 0 0,0 0-48 0,0 0-16 15,0 0 0-15,0 0 0 0,3 10 16 0,-3-10 0 0,3-13 0 0,-3 13 0 16,0 0-208-16,0 0 0 0,0 0 0 0,0 0 0 16,2 16-192-16,-2-16 0 0,0 0 16 0,0 0 0 31,0 0-208-31,0 0-64 0,0 0 0 0,0 0 0 16,0-18-3664-16,2-6-752 0,-1-7-128 0,3 1-48 15,-1-3 2608-15,2-7 512 0,0-9 96 0,1 6 32 0,2 10 1424 0</inkml:trace>
  <inkml:trace contextRef="#ctx0" brushRef="#br0" timeOffset="27446.58">29505 5619 7247 0,'0'0'640'0,"0"0"-512"0,-7-6-128 0,0 0 0 15,1 2 576-15,1 1 96 0,5 3 16 0,0 0 0 16,-6-3-176-16,0-1-48 0,6 4 0 0,0 0 0 15,-5 10-304-15,5-10-160 0,-7-6 160 0,-1 2-160 0,0 4 0 16,1-5 0-16,4-5 0 0,3 10 0 0,-7-4 256 0,1-2-64 16,6 6 0-16,-10-8 0 0,1 0-64 0,1 2 0 15,8 6-128-15,0 0 192 0,-7 12 320 0,-2-14 64 16,-1-12 16-16,0 3 0 0,3 6-112 0,-1-1-32 16,1-6 0-16,-2 2 0 0,-1 4-128 0,-1-1-48 15,-1-4 0-15,2 6 0 0,10 5 176 0,-14-6 48 16,1-12 0-16,-1-1 0 0,2 3-176 0,-2 4-16 15,1 2-16-15,-2 0 0 0,0-1-48 0,-2 0-16 16,-2 0 0-16,2 1 0 0,2 6-64 0,-1-8-16 16,-3-3 0-16,3 1 0 0,0 5-144 0,-1-2 160 15,-2-1-160-15,1-3 160 0,1 5 48 0,-3-3 16 16,0-2 0-16,0 1 0 0,3 3-64 0,0-2-16 0,-2-6 0 16,1 0 0-16,-1 6-144 0,0 0 0 0,2 1 144 0,-1 0-144 15,-1 2 0-15,-1-6 144 0,-3-3-144 0,1 6 0 16,1 0 320-16,-3 1-64 0,-1-4 0 0,2 3 0 15,2 1-256-15,-1 2 0 0,-3-5 0 0,0 5 0 16,0 1 224-16,2-4-64 0,-1 1-16 0,0 4 0 16,-2 2-144-16,-1-5 0 0,3 0 0 0,1 2 0 15,-1 6 0-15,1-6 0 0,-2-1 0 0,3 4 0 16,-3 2 0-16,-1-2 0 0,-2-4 0 0,-1 4 0 16,2 1 0-16,1 1 0 0,0 1 0 0,1 0 0 15,1 6 0-15,-2-7 0 0,-2 1 0 0,1 1 0 16,1 7 0-16,0-8 0 0,2 0 0 0,0 0 0 15,2 7 0-15,-3-2 0 0,-2-5 0 0,1 6 0 16,1 7 0-16,-2-7 0 0,-3-2 0 0,3 1 0 16,4 7 0-16,-3-5 0 0,-3 2 0 0,1 0 192 0,1 4-192 0,1-4 0 15,1-3 0-15,1 2 0 0,3 3 0 16,-1 1 0-16,0-3 0 0,0 4 0 0,1 0 0 0,-3-1 0 16,-1 1 0-16,2-1 0 0,2 4 0 0,-5-6 0 15,-2 2 0-15,2 1 0 0,3 6 0 0,2-5 0 16,2-7 0-16,-1 6 0 0,0 8-160 0,-1-4 160 15,0-4 0-15,0 1-144 0,1 5 144 0,0 2 0 16,1 0 0-16,1 3 0 0,2-3 0 0,-2-1-192 16,0-2 192-16,2-1-192 0,4 1 192 0,-3-5 0 15,-2 4 0-15,1 4 0 0,3 0 0 0,-2-3 0 16,-1-5 0-16,3 2 0 0,0 5 0 0,0-1-128 0,-3-7 128 0,2 4 0 16,3-5 0-16,0 2 0 0,0 6 0 0,1-1 0 15,2 1 0-15,-4-2 0 0,-4 1 0 16,6-5 0-16,10-10 0 0,-5 10 0 0,-1 4 0 0,-1 9 0 15,-1 5 0-15,1-12 0 0,-1-10 0 0,2 2 0 16,6-8 0-16,-6 12 0 0,0 4 0 0,0 3 0 16,1-3 0-16,-1 0 0 0,-1-5 0 0,4 3 0 15,0 0 0-15,1 0 0 0,-2-2 0 0,2 1 0 16,0 9 0-16,-1-8 0 0,-2-9 0 0,0 1 0 16,1 4 0-16,-1 0 0 0,-1-3 0 0,0 8 0 15,1 10 0-15,-1-9 0 0,-3-15 0 0,3 10 0 16,2 9 0-16,0-8 0 0,4-12 0 0,-8 12 0 15,0 13 0-15,2-11 0 0,6-14 0 0,-7 2 0 16,7-2 0-16,-8 10 0 0,1 0 0 0,-1 9 0 0,1 5 0 16,0-6 0-16,-2-10 0 0,1 2 0 0,2 9 0 0,0-3 0 15,0-6 0-15,0 5 0 0,1 1 144 16,-1-8-144-16,6-8 192 0,0 0-192 0,-8 4 0 16,3 0 0-16,2 8 0 0,-1 0-192 0,0 7 192 0,4-19 0 15,-5 6 192-15,3 4-192 0,-1 4 144 0,3-14-144 16,0 0 0-16,0 0 144 0,-2-2-144 0,-3 4 0 15,0 6 0-15,0-2 0 0,5-6 0 0,-5 4 0 16,0 0 0-16,1 6 0 0,2 7 0 0,2-17 0 16,0 0 0-16,0 0 0 0,0 0 0 0,-6-2 0 15,6 2 0-15,0 0 0 0,-7 6 0 0,7-6 0 16,0 0 0-16,0 0 0 0,-6-10 0 0,0 4 0 16,6 6 0-16,0 0 0 0,-6-13 0 0,1 3 0 0,5 10 0 15,0 0 0-15,-6-9 0 0,1-4 0 0,1-5 0 0,4 18 0 16,0 0 0-16,-1-19 0 0,-4-7 0 0,1 10 0 15,4 16 0-15,-2-12 0 0,-1-11 0 0,2 7 0 16,0 4 0-16,-2 0 0 0,1-1 0 0,1-2 0 16,1 2 0-16,0 0 0 0,0 13 0 0,0 0 0 15,2-7 0-15,-1-2 0 0,1-5 0 0,-1 2 0 16,1 0 0-16,-2 3 0 0,0 9 0 0,0 0 192 16,3-9-192-16,-3 9 0 0,0 0 0 0,2 2 0 15,-2-2 0-15,0 0 0 0,0 0 0 0,0 0 0 16,6 7-160-16,-6-7 160 0,0 0 0 0,0 0-144 15,8-9 144-15,-4 5-208 0,-2 10 80 0,-1 4 128 16,-1-10-208-16,4 10 80 0,-2-2 128 0,1 6-208 16,1 7 48-16,-3-5 16 0,-4-2 0 0,3 1 0 15,3 1 144-15,-1 0 0 0,-2 6 0 0,3-6-128 0,-3-16 128 16,0 19 0-16,0-3 0 0,0 2 0 0,1 7 144 16,0-9-144-16,-1-16 192 0,2 7-192 0,1 10 144 0,-2-6-144 15,-1-11 0-15,0 6 144 0,3 1-144 0,-3-7 0 16,0 0 0-16,0 0 128 0,0 0-128 0,0 0 160 15,0 0-160-15,0 0 160 0,0 0-32 0,0 0-128 16,0 0 192-16,0 0-64 0,0 0-128 0,5-7 160 16,-5 7-160-16,2-15 160 0,3 1-160 0,-1 2 0 15,-3 1 0-15,-1 11 0 0,0 0 0 0,6-11 0 16,-2-7 0-16,0 1 0 0,-2 5 0 0,1-3 0 16,-3 15 0-16,0 0 0 0,5-7 0 0,0-3 0 0,-2-8 0 15,1 2 0-15,0 3 0 0,-2 0 0 16,-2 13 0-16,0 0 0 0,0 0 0 0,0 0 0 0,0 0 0 0,0 0 0 15,0 0 0-15,0 0-144 0,0 0 144 0,6-3 0 16,-6 3-192-16,0 0 192 0,7 3-192 0,-1 7 192 16,-1 9-144-16,-3-7 144 0,-2-12 0 0,1 6-144 15,2 8 16-15,-2 1 0 0,0-3 0 0,1 5 0 16,-1 11 128-16,0-10-192 0,-1-13 192 0,1 4-192 16,3 4 192-16,0 0 0 0,-2-2 0 0,1 2 0 15,3 12 0-15,-4-12 128 0,-2-13-128 0,0 0 176 16,8 3-176-16,-3 3 0 0,-2 7 144 0,2-7-144 15,-5-6 0-15,0 0 128 0,4 6-128 0,-4-6 0 16,0 0 128-16,0 0-128 0,0 0 160 0,8 4-160 16,-8-4 256-16,0 0-32 0,6-13-16 0,-1 1 0 15,-2 2-208-15,-1 0 0 0,-2 10 0 0,0 0 0 16,-2-15 0-16,-1 2 304 0,-1-3-48 0,4 16 0 0,-6-6-256 0,1-7 128 16,-1-11-128-16,-1 7 0 0,1 5 256 0,-1-4-48 15,-3-5-16-15,1 4 0 0,2 4-192 0,-1 1 128 16,0-2-128-16,-1 8 0 0,2 10 0 0,-2-10 0 15,0-17 0-15,2 5 0 0,1 4 0 0,0 6 0 16,6 8-128-16,-9 6 128 0,4 6 0 0,5-12-128 16,-6-10 128-16,6 10 0 0,-4-6-192 0,4 6 64 15,0 0 128-15,-1 8-208 0,2 10-80 0,2-8-16 16,-3-10 0-16,6 2 0 0,-6-2 304 0,10 10 0 16,0 3 0-16,0 5 0 0,1 11 0 0,-1-13 0 0,1-15 0 15,-1 1 0-15,1 5 0 0,0-5 0 0,-1 2 0 0,-2-2 0 16,1 6 0-16,-9-8 0 0,0 0-144 0,6 3 144 15,-1 6 0-15,-5-9 0 0,0 0 0 0,0 0 0 16,3-10 384-16,-3 2 32 0,0 8 0 0,0 0 0 16,0 0 80-16,-7-10 16 0,0-6 0 0,7 16 0 15,0 0-256-15,-10-7-32 0,3-12-16 0,1 4 0 16,1 5-208-16,-3 4 144 0,-2 6-144 0,10 0 128 16,-12 0-128-16,1 0-144 0,-2 2 144 0,0 8-208 31,-1 6-528-31,-4-7-96 0,-5-9-32 0,5-11 0 0,6-9-4912 15,-2-18-992-15,-2-24-192 0,8 4-32 0,10 2 5584 0</inkml:trace>
  <inkml:trace contextRef="#ctx0" brushRef="#br0" timeOffset="33632.91">31457 8252 10655 0,'0'0'944'0,"0"0"-752"16,0 0-192-16,0 0 0 0,0 0 208 0,0 0 16 15,0 0 0-15,0 0 0 0,0 0-16 0,0 0 0 16,0 0 0-16,0 0 0 0,0 0-208 0,0 0 0 15,0 0 0-15,0 0 0 0,5 12 0 0,-1-6 176 16,-4-6-176-16,1 11 160 0,-1-11 416 0,0 0 96 16,5 15 16-16,-3-3 0 0,-2-12-208 0,0 0-32 15,2 22-16-15,-1-3 0 0,-1-2-128 0,1 0-32 16,0 0 0-16,-1-1 0 0,0-16-272 0,-2 22-176 16,1 0 32-16,-2 0 0 0,-1 4 144 0,2-3 256 0,0-2-64 0,-2 3-16 15,1 6-176-15,0-5 128 0,-2-7-128 0,-2 2 128 16,0 5 64-16,0 0 16 0,0-6 0 0,-1 4 0 15,-2-4 32-15,0 2 0 0,0 4 0 0,0-3 0 16,-1 2-80-16,0-2-16 0,-1 2 0 0,-1 3 0 16,-2 4-144-16,2-4 192 0,-1-1-192 0,-2-1 192 15,0 1-64-15,0-4 0 0,-1-2 0 0,1 4 0 16,0 1-128-16,-4-3 128 0,-2-3-128 0,-1 3 128 16,2 2 0-16,-1-1 0 0,-1-1 0 0,-3 1 0 15,-3-1-128-15,1 0 0 0,-1 0 0 0,5 4 0 16,1 3 128-16,0-5 0 0,-2-7 0 0,0 2 0 15,1 9 208-15,-4-6 48 0,0-2 0 0,-2 1 0 16,2 1-384-16,-2-2 0 0,-1-2 0 0,2-2 128 16,0 3-128-16,-2-3 0 0,0-4-128 0,1 2 128 0,0-3 0 0,1 1 0 15,2 2 0-15,1 1 0 0,0 1 0 0,0-4 0 16,-1-1 0-16,-3 2 0 0,1 1 0 0,-2-4 0 16,-1 0 0-16,1 3 0 0,2-1 0 0,0-6 0 15,3-2 0-15,-1 2 128 0,-1 3-128 0,2-6 0 16,0 1 0-16,3 0 0 0,3 1 0 0,2 1 0 15,2-2 0-15,-2-1 0 0,0 1 0 0,-1 1 0 16,2-1 0-16,0 2 176 0,-1 4-176 0,2-4 0 16,1-6 0-16,2 2 0 0,2 5 0 0,-4-6 0 15,-5-1 0-15,4 2 0 0,5 5 0 0,2-7 0 0,9 0 0 0,-13-4 0 16,-2 4 0-16,4 0 0 0,11 0 0 0,0 0 0 16,-4 0 0-16,-1 0 0 0,5 0 0 0,-10 0 0 15,1 0 0-15,1 0 0 0,8 0 0 0,-11 0 128 16,11 0-128-16,-8 0-144 0,8 0 144 0,-7 4-208 15,-3-1 208-15,10-3 0 0,0 0 0 0,0 0 0 16,-15-1 0-16,6 1 0 0,9 0 144 0,0 0-144 16,-5 0 0-16,2-2 0 0,3 2 0 0,0 0 0 15,0 0 0-15,0 0 0 0,0 0 0 0,0 0 0 16,0 0 208-16,0 0 0 0,0 0 0 0,0 0 0 16,0 0-208-16,0 0 128 0,0 0-128 0,0 0 0 15,-8 0 128-15,2-4-128 0,6 4 0 0,0 0 0 16,0 0 0-16,-6 0 128 0,6 0-128 0,0 0 0 15,-9-3 160-15,2-3-16 0,7 6 0 0,0 0 0 16,-4-6-144-16,-2-1 0 0,6 7 0 0,0 0 0 16,-7-5 128-16,7 5-128 0,0 0 192 0,0 0-64 0,-14 0-128 0,0-4 0 15,5-6 0-15,9 10 0 0,-10-10 0 16,0 5 0-16,2 4 0 0,1 1 0 0,7 0 0 0,-9-3 160 16,9 3-16-16,-8 0 0 0,8 0-144 0,-8 0 0 15,8 0 0-15,0 0 128 0,-7-6-128 0,2 0 0 16,5 6 144-16,0 0-144 0,-1-2 160 0,-3 0-32 15,4 2-128-15,-4 0 192 0,4 0-192 0,0 0 0 16,0 0 128-16,0 0-128 0,0 0 0 0,-1 0 0 16,1 0 0-16,0 4 0 0,0-4 0 0,0 0 0 15,0 0 0-15,5 6 0 0,-1 10-144 0,-4-16 144 16,8 13-208-16,0 2 80 0,0 1 128 0,-1-4 0 16,-4-5 0-16,3 6 0 0,-1 0 0 0,2-1 0 0,1-3 0 0,0 1 0 15,-2 3 0-15,-1-1 0 0,-3-6 0 0,-1 2 0 16,1 3 0-16,0-6 0 0,2 0 0 0,-3 1 0 15,-2 0 0-15,-2 0 0 0,3-6 0 0,0 0 0 16,0 0 0-16,-6 4 192 0,-1 0-32 0,7-4-16 16,0 0-144-16,0 0 192 0,0 0-192 0,-11 0 192 15,1 0-32-15,0-4 0 0,10 4 0 0,-11-12 0 16,1 5-160-16,2-3 0 0,2 1 144 0,-1 0-144 16,-1 0 144-16,2-1-144 0,1-3 192 0,5 13-192 15,-6-6 128-15,-1-4-128 0,1-5 0 0,6 15 0 16,-8-10 176-16,1-2-176 0,0-4 160 0,7 16-160 15,-4-7 0-15,-3-3 0 0,0-2 0 0,7 12 0 16,-5-15 0-16,5 15 0 0,0 0 0 0,0 0 0 16,-2-13 0-16,-2 3 0 0,4 10 0 0,0 0 0 15,0 0 0-15,1-5-128 0,-1 5 128 0,0 0-160 0,0 0 160 0,10-1-208 16,-1 2 80-16,0 1 128 16,-9-2-272-16,14 6 64 0,0 7 16 0,-1-1 0 0,1 4 192 0,-2-6 0 15,-1-4-160-15,-1 3 160 0,1 1 0 0,1-4 0 16,-1-6 0-16,-1 6 0 0,-2 2 0 0,-8-8 160 15,13-2-16-15,-5 6 0 0,-8-4-144 0,0 0 128 16,11-4-128-16,-2 2 128 0,-9 2-128 0,0 0 0 16,0 0 144-16,6-6-144 0,-6 6 176 0,8-6-48 15,-8 6 0-15,0 0 0 0,0 0-128 0,0 0 0 16,3-14 144-16,-3 14-144 0,2-11 128 0,-4 1-128 16,2 10 128-16,0 0-128 0,-10-6 0 0,3-2 0 0,7 8 0 15,0 0 0-15,-12-12 0 0,3 2 0 0,9 10 0 0,0 0 0 16,-11-6 0-16,1 3 0 0,10 3 0 0,-11 0 0 15,0 0 0-15,11 0-208 0,-11 0 80 0,3 7 128 16,2 6-208-16,-1-4 80 0,-2-5 128 0,3 6-208 16,1 7 208-16,0-4-144 0,0-4 144 0,0 3-128 15,2 2 128-15,1-2 0 0,0-4 0 0,-1 3-128 16,2 1 128-16,1-12 0 0,2 4 0 0,1 0 0 16,-3-4 0-16,0 0 0 0,0 0 0 0,0 0 0 15,10 6 0-15,-2-6 128 0,-8 0-128 0,8-6 0 16,-3 0 0-16,1-2 0 0,1-4 0 0,1 6 0 15,-1-1 0-15,-1-2 0 0,2-3 0 0,-3 5 0 16,-2-3 0-16,-1 1 0 0,-2 9 128 0,0 0-128 16,6-6 0-16,-3-4 0 0,-3 10 0 0,0 0 0 15,3-12 144-15,-2 2 16 0,-1 10 0 0,0 0 0 0,1-12-32 0,-1-1-128 16,0 13 192-16,0 0-64 0,0 0-128 0,0 0 0 16,0 0 0-16,0 0 0 0,-2-10 0 0,2 10 0 15,0 0 0-15,0 0 0 0,0 0 0 0,0 0 0 16,-10 7 0-16,4 0 0 0,1 4 0 0,0-1-144 15,1 0 144-15,1 2-208 0,0 4 208 0,1 1 0 16,-1-3 0-16,2 2-144 0,0 3 144 0,1-7-192 16,1-4 192-16,-1 0-192 0,-1 2 192 0,1-4 0 15,0-6 0-15,1 7-128 0,-1-7 128 0,0 0 0 16,0 0 0-16,0 0 0 0,1-5-128 0,3-3-64 16,2-2 0-16,0-1 0 0,0 0-32 0,-1-4-16 15,3-1 0-15,-2 4 0 0,0 0 240 0,0-2 0 0,-2-2 0 0,0 3 0 16,-1 4 144-16,1-4 80 0,2 1 16 0,-6 12 0 15,0-13 240-15,0-1 48 0,0 14 16 0,0 0 0 16,0-11-176-16,3-1-48 0,-3 12 0 0,0 0 0 16,-3-9-320-16,3 9 144 0,0 0-144 0,0 0 0 15,0 0 0-15,0 0 0 0,0 0 0 0,0 0 0 16,-2-4 0-16,-3 0-192 0,5 4 0 0,-1 6 0 16,-1 4 0-16,0-4 16 0,-2-2 0 0,2 5 0 15,-2 4 48-15,2-4 0 0,2-5 0 0,0-1 0 16,1 7 128-16,-1-10 0 0,0 0 0 0,0 0 0 15,-1-3 0-15,1-4 176 0,0 7-48 0,6-6 0 16,1-1-128-16,-2-4 0 0,-1 0 0 0,5-2 0 16,2 3-256-16,0-2-64 0,1 2-32 0,-3 1 0 15,-4-1 352-15,-2-4 0 0,2 0-144 0,4 3 144 16,5 6 0-16,-3-4 0 0,-4-1 0 0,-1 1 0 0,3 2 192 16,-9 7 0-16,0 0 0 0,0 0 0 0,0 0 48 0,2-12 0 15,2 2 0-15,-4 10 0 0,5-9-240 0,-5 1 128 16,0 8-128-16,0 0 0 0,-6-6 0 0,1 1 0 15,5 5 0-15,0 0 0 0,-7 3 0 0,-5-3 0 16,0 0 0-16,-1 3 0 0,0 4 0 0,1-1 0 16,1 1 0-16,-2 1 0 0,0 6 0 0,-1-5 0 15,0-5 0-15,1 1 0 0,1 2 0 0,2-1 0 16,3 1 0-16,0 3 0 0,0-1 0 0,-1-3 0 16,3-2-128-16,0 1 128 0,5-5 0 0,0 0-128 0,-1 7 128 0,0-1 0 15,1-6-192-15,0 0 192 0,4 3-192 0,-4-3 192 16,0 0-320-16,0 0 64 0,11 0 0 15,0 0 0-15,1-3 256 0,-1-1 0 0,0 2-128 0,2 2 128 16,-2 0 0-16,-1-2 0 0,0-6 0 0,0 2 0 16,1 6 0-16,-3-3 0 0,0 0 0 0,-1-1 0 15,2 2 0-15,-3-5 0 0,0 6 0 0,-6 1 0 16,0 0 0-16,0 0 192 0,0 0-48 0,0 0-16 16,0 0 0-16,0 0-128 0,0 0 192 0,0 0-64 15,0 0-128-15,-10 1 0 0,10-1 0 0,-11 7 0 16,1 1 128-16,0-2 0 0,3-2 0 0,0 2 0 15,-1 0-128-15,1 1 0 0,-2-4 144 0,0 5-144 16,2 3 0-16,1-4 0 0,6-7 0 0,-6 7 0 16,-1-3 0-16,0 0 0 0,7-4 0 0,0 0 0 15,-10 0-896-15,0 1-80 0,0 4-32 0,10-5 0 16,-11-22-4688-16,-2-6-928 0,2-1-192 16,-1-5-48-16,1-5 5504 0</inkml:trace>
  <inkml:trace contextRef="#ctx0" brushRef="#br0" timeOffset="53445.57">21366 9614 10655 0,'0'0'944'0,"0"0"-752"0,0 0-192 0,0 0 0 15,0 0 1040-15,-5 0 176 0,5 0 48 0,0 0 0 16,0 0-1104-16,-1-9-160 0,1-1-144 0,0 0 144 31,0 10-1536-31,1-10-176 0,-1-6-32 0,0 8-16 16,0 8-320-16,0 0-64 0,-1-10-16 0,1 10 0 0,2-3 1728 0,-2 0 432 0,0 3 0 0,0 0 0 15,-2 3 1584-15,-2-3 400 0,4 0 64 0,-4 6 32 16,4 3-640-16,-1 1-128 0,0-4-32 0,1-6 0 16,0 0-448-16,0 0-112 0,0 10-16 0,1-1 0 15,-1-9-192-15,0 0-32 0,4 5-16 0,1 0 0 16,-5-5-32-16,0 0-16 0,12 6 0 0,-2-3 0 0,-10-3 96 0,10 3 0 16,-3 1 16-16,-1-2 0 0,-6-2-256 0,0 0-48 15,11 5-16-15,-3 0 0 0,-8-5-208 0,7 10 0 16,2-4 0-16,-2 0 0 0,-7-6 0 0,0 0 0 15,3 8 0-15,2-3 0 0,5 1-144 0,0-5 144 16,1 1 0-16,0 1-144 0,1 1 144 0,-1-4 0 16,-2 0 0-16,1 3 128 0,2-3 0 0,-1 3 16 15,-2-6 0-15,1 3 0 0,1 3 112 0,0-3 0 16,0 0 16-16,-1 1 0 0,-1 4-32 0,-9-5-16 16,10 0 0-16,-2 4 0 0,2-1-224 0,-10-3 0 0,11 3 0 0,-1-3 0 15,-1 0 128-15,0-3-128 0,0 0 0 16,1 3 0-16,3 0 128 0,-2-3-128 0,0 0 0 15,0-1 0-15,0 1 0 0,0 0-160 0,3-1 0 16,-3-1 0-16,0 4 160 0,-1-4-128 0,1-1 128 0,0 2-128 16,0 6 128-16,1-4 0 0,1 2 0 0,-2-3 0 15,-3 2 0-15,0-1 144 0,1-2-16 0,0 2-128 16,1 0 0-16,-2-3 0 0,0-1 0 0,2 3 0 16,2-1 0-16,-1-2 0 0,0-1 0 0,0 4 0 15,2-2 0-15,-2 1 0 0,-1-3-192 0,1 2 192 16,1 5 0-16,-2-2 0 0,-1 0 0 0,-1 0 0 15,2 2 0-15,-1-2 0 0,-2 0 0 0,-7 2 160 16,9 0-16-16,1-3 0 0,0 0 0 0,-2 0 0 16,-8 3 16-16,10-1 0 0,1-3 0 0,0 2 0 15,-1 2-32-15,-1-3 0 0,-2 0 0 0,2 3 0 16,2 2-128-16,-1-4 0 0,0-2 0 0,1-1 0 16,2 4 0-16,-2-2 0 0,-1-4 0 0,1 4 0 15,2 7 0-15,-2-4-144 0,0-4 144 0,2 1-160 16,-1 6 160-16,1-5 0 0,-2 2 0 0,0 2 0 15,2-2 0-15,0 0 0 0,-2-3 160 0,0 0-160 16,1 9 0-16,1-6 0 0,-1-3 0 0,3 3 0 0,-1 3 0 0,2-5 0 16,0-2 0-16,-1 7 144 0,-2-2-144 0,2-1 0 15,1-6 0-15,0 4 0 0,0 6 0 0,-2-1 0 16,-4-6 0-16,0 6 0 0,1-2 0 0,0-2 0 16,0-4 0-16,0 7 0 0,-1 1 0 0,-1-3 192 15,3-7 0-15,-1 5 0 0,-2 4-192 0,2-2 0 0,1-2 0 16,-1 2 0-16,-1 0 0 0,3 0 0 0,3-4 0 0,1 5 0 15,-2 2 0-15,0-6 0 0,-2-1 144 16,2 1-144-16,-1 3 0 0,-3 0 0 0,-1-4 0 16,-2 4 0-16,2 0 0 0,1 0 0 0,3 0 0 0,0 0 0 15,0 4 0-15,1-4 0 0,0 1 0 0,1 4 0 16,1-1 0-16,-2-2 0 0,-4-4 0 0,2 2 0 16,3 0 0-16,-3 0 0 0,-1-6 0 0,-1 8 0 15,1 4 0-15,0-6 0 0,3-2 0 0,0-1 0 16,0 8 0-16,-1-3 0 0,-2-6 0 0,0 4 0 15,1 2 0-15,0 0 0 0,2 3 0 0,-1-4 0 16,-1 4 0-16,2-5 0 0,2-3 0 0,1 3 0 16,0 4 0-16,-2-4 0 0,-2-4 0 0,1 1 0 15,1 6 0-15,1-5 0 0,3-2-176 0,0 2 176 16,-1 2 0-16,-1-4 0 0,-2-2 0 0,0 2 0 16,0 2 0-16,-1 0 0 0,-3-4 0 0,2 4 0 15,-3 2 0-15,1 0 0 0,3 2 0 0,-3 2 160 0,1 2-32 16,-1-3-128-16,2-6 192 0,1-1-64 0,1-2-128 0,1 1 160 15,3 4-160-15,0-1 160 0,-1-2-160 0,1-2-144 16,2-1 144-16,-2-1-208 0,-1 2 208 16,-1-1 0-16,1 6 0 0,1-3 0 0,-1 2 0 0,1-2 0 15,0-1 0-15,-2 4-144 0,1-1 144 0,-2 2 0 16,3-4 0-16,-3 0-128 0,1 2 128 0,-2-1 0 16,2 6-144-16,0-2 144 0,0-1 0 0,1 1 0 15,0 3 0-15,0 0 0 0,0-4 0 0,3 2 0 16,3-2 0-16,-1 0 0 0,1 4 0 0,-2-4 0 15,1-3 0-15,-2 3 0 0,-1 3 0 0,-1-3 0 0,0-3-144 16,-2 2 144-16,0 1 0 0,-2 0 0 0,0 0 0 16,0 1 0-16,0 2 0 0,-1-3 0 0,0-3 128 0,-2 6-128 15,2-1 0-15,-3-2 0 0,2-2 0 0,-2 2 0 16,2 0 0-16,0 0-128 0,2 0 128 0,-2 2 0 16,0 2 0-16,1-4 0 0,0 0 128 0,-2 2-128 15,0 2 0-15,0-1 0 0,2-3 0 0,-3 0 0 16,0-3 0-16,-2 3 0 0,1 3 0 0,-1-2 0 15,-10-1 0-15,9-1 0 0,1-1 0 0,-1 1 0 16,-4-3 0-16,-5 4 0 0,0 0 0 0,0 0 0 16,7 2 0-16,-7-2 0 0,0 0 0 0,0 0 0 15,5-4-272-15,-3 0 0 0,-2 4 0 0,0 0 0 16,0 0-32-16,0 0 0 0,0 0 0 0,-9 4 0 16,-2 0 304-16,0-2 0 0,2 2 176 0,-1-2-176 0,-2 2 0 15,-1-1 0-15,1 3 0 0,-2 0 0 16,0-5 0-16,-1 2 0 0,1-1 128 0,-2-1-128 0,-1-2 0 15,2 2 0-15,1 6 0 0,-2-1 0 0,-1 2-144 0,0-4 144 16,1-1-128-16,-1 0 128 0,1 3-208 0,-2-2 32 16,-2-6 16-16,-1 2 0 0,1 5 16 0,-1-5 0 15,-2 0 0-15,-1 0 0 0,1 3-64 0,-1-3-16 16,1-3 0-16,-3 6 0 0,-3 1 0 0,1 0 0 16,1-2 0-16,-2 1 0 0,-2 4 224 0,1-2-192 15,-1 1 192-15,-2-2-192 16,0 0-400-16,-1-2-80 0,-2 4-16 0,1 0 0 15,2 4 48-15,-1-3 0 0,1-4 0 0,0 3 0 16,-2 7-160-16,2-7-32 0,-1-2 0 0,2 4 0 0,1 3 672 0,-1-2 160 0,0-5 0 0,-3 4 0 16,-1 2 992-16,-1 0 224 0,-2-1 64 0,-3 1 0 15,-2 5-528-15,0-4-112 0,-2 0 0 0,-1-1-16 16,0 2-320-16,-3-4-64 0,-5 0-16 0,0 0 0 16,-1 3-224-16,-7-5-256 0,-8-1 48 0,1 1 16 31,3 5-1136-31,2-5-208 0,0 1-64 0,0-4 0 15,-2 3-1536-15,5-4-320 0,7 0-64 0,3-6-16 0,2-5 2832 0</inkml:trace>
  <inkml:trace contextRef="#ctx0" brushRef="#br0" timeOffset="55004.18">24982 16352 8687 0,'-10'0'768'0,"-1"-3"-608"0,-2 1-160 0,2 1 0 15,1 1 1520-15,-1-4 272 0,1 3 48 0,-1-1 16 0,1 0-1408 0,2-2-288 16,0 0-160-16,8 4 192 0,-7-2 256 0,7 2 64 15,-8-4 16-15,8 4 0 0,0 0 368 0,0 0 64 16,0 0 0-16,0 0 16 0,0 0-416 0,0 0-96 16,0 0-16-16,0 0 0 0,0 0-288 0,0 0-160 15,12 1 160-15,-4 2-160 0,-8-3 0 0,11 6 0 16,3 0-176-16,-2 1 176 0,1-1-192 0,0 0 192 16,3 0-160-16,0-2 160 0,-1-1-192 0,1 4 192 15,-2-5-208-15,3 2 80 0,3-2 384 0,-2 2 96 16,0-2 16-16,-1 2 0 0,0-3-112 0,1 2 0 15,2-1-16-15,-3 2 0 0,0 0-96 0,0 1-16 16,1-2 0-16,-1 1 0 0,2 5 32 0,-2-5 0 16,1 2 0-16,2 0 0 0,-2-4-160 0,4 3 0 0,4 1 0 0,0 1-176 15,-3 1 176-15,1-4 0 0,-2 0 0 0,3 1 128 16,2-2 128-16,1 0 48 0,-2 3 0 0,-1-5 0 16,0 4-128-16,-2-5-32 0,2 1 0 0,-3 2 0 15,0 1-144-15,1-2 0 0,-1 2 0 0,0-4 0 16,2 2-160-16,0-2 160 0,4-2-208 0,-2-1 80 15,1 3-128-15,1-1 0 0,3-1-16 0,-1 4 0 16,-2-2 272-16,1 0 0 0,0 0 0 0,1 0 0 16,1 0 0-16,-1-2 256 0,-2-2-64 0,-1 4 0 15,-1 1 64-15,1-2 16 0,3-3 0 0,-3 2 0 16,-1 2-16-16,1 2-16 0,4-2 0 0,-2 1 0 16,-2 3-112-16,-2 1 0 0,-1-4-128 0,2 2 192 15,1 1-192-15,-2-2 0 0,-1 0 0 0,-2 2 0 16,1-1 0-16,1-3 0 0,-1 0-192 0,2 0 192 0,0 0 0 15,0-3 0-15,-1-1 128 0,0 2-128 0,2 0 320 16,0 0-16-16,2-3-16 0,-3 2 0 0,-5 3-288 16,-1-4 0-16,2-2 128 0,2 2-128 0,-1 4 0 0,1-5 0 15,2 1 0-15,0-2 0 0,0-1-192 0,1 1 16 16,1 1 0-16,-1 1 0 0,0 0 176 16,3-1 0-16,4 2 0 0,1-1 0 0,2 0 0 0,-4-1 0 15,-3 5 0-15,3-1 0 0,2-4 0 0,-2 4 0 16,-1-2 0-16,-1 0 0 0,0-1 0 0,-2 1 0 15,-1 0 0-15,-1 0 0 0,1 3 0 0,2-3 0 0,-1 3 0 16,2-3 0-16,1 1 208 0,0 0-16 16,0 2-16-16,-3-2 0 0,-2 2 80 0,-1 0 32 0,0 0 0 15,1 0 0-15,1 2-96 0,-3 0 0 0,-1-2-16 0,-4-2 0 16,0 4-176-16,0 0 0 0,-2 1 0 0,-1-3 128 16,-2 0 64-16,-1 0 16 0,3 3 0 0,-2 1 0 15,-2-4 0-15,1 5 0 0,-1 0 0 0,-1 0 0 16,-2-4-208-16,1 2 0 0,-1 3 0 0,0-4 0 15,-9-2 0-15,8 4 128 0,-8-4-128 0,6 4 0 16,-6-4 0-16,0 0-320 0,7 6 64 0,-7-6 0 31,0 0-944-31,0 0-176 0,0 0-32 0,0 0-16 0,0 0-4656 16,0 0-912-16,4-14-192 0,-2-4-48 0,-2-5 5792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7:31.63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23635 10069 5695 0,'0'1'512'0,"-2"-1"-512"0,2 0 0 0,0 0 0 16,-6 2 192-16,0-2-64 0,6 0-128 0,0 0 192 15,0 0 80-15,-5 4 16 0,5-4 0 0,0 0 0 16,0 0 64-16,-5 11 16 0,-3-3 0 0,8-8 0 16,0 0 16-16,-5 9 0 0,0-2 0 0,2 1 0 15,3-8-112-15,0 0-16 0,-3 10 0 0,4-4 0 16,-1-6 0-16,0 0 0 0,2 9 0 0,0-4 0 15,-2-5-256-15,0 0 0 0,0 0 0 0,8-5 0 16,2-1 192-16,-4 0 0 0,-1-4-16 0,1 4 0 16,1 3-176-16,-7 3 0 0,3-16 0 0,0 6 0 0,4 1 0 0,-7 9 0 15,3-9 0-15,1-1 0 0,-2 1 0 0,-2-1 0 16,0 10 0-16,-1-10 0 0,1 4 0 0,0-5 0 16,0 11 0-16,0 0 0 0,-5-10 0 0,0-2 0 15,5 12 0-15,-2-11 0 0,3-2 256 0,-2 5-48 16,1 8 0-16,0 0 0 0,-4 0 48 0,0-4 0 15,4 4 0-15,0 0 0 0,0 0-48 0,0 0 0 16,0 0 0-16,0 0 0 0,-7 7-208 16,1-2-288-16,-2 1 64 0,5 1 16 0,4 4 208 0,-1-11 0 15,-6 6-160-15,1 0 160 0,5 3-144 0,-1 1 144 16,-2-2-192-16,1 6 192 0,3-2 0 0,-1-3 0 16,-3-2 0-16,3-1 0 0,0-6 0 0,0 0 0 15,2 7 128-15,1 1-128 0,5 0 0 0,-4-2 128 0,-2-6-128 0,3 2 0 16,-5-2 128-16,0 0-128 0,9-8 176 0,0 4-176 15,3 4 256-15,-4-6-64 0,-3-7-16 0,1 4 0 16,4 6-176-16,-2-3 0 0,-2-4 0 0,-1 1 0 16,1 4 0-16,-2-3 0 0,-1-5 0 0,-3 13 0 15,0 0 0-15,7-12 0 0,-4-4 0 0,1 2 0 16,0 3 0-16,-2 4 0 0,-2 7 0 0,0 0 0 16,0 0 0-16,0 0 0 0,0-13 0 0,0 13 0 15,3-9 0-15,-5 0 128 0,2 9-128 0,0 0 0 16,0 0 464-16,0 0 16 0,0 0 0 0,0 0 0 15,-9 6-256-15,-3-6-48 0,12 0-16 0,-13 0 0 16,-1 4-160-16,3 1-144 0,1-2 144 0,3 6-208 16,2 2 208-16,-3-5 0 0,8-6 0 0,-8 5 0 15,5 7 0-15,3-12 0 0,-7 4-160 0,2 3 160 0,4 5 0 16,-2-2 0-16,3-10 0 0,-5 10 0 0,5 0 0 0,0 2 0 16,0-2 0-16,2 2 0 0,-1-3 0 0,-4-3 0 15,3 0 0-15,3 2 0 0,2-2 0 0,1 0 0 16,-1-3 0-16,2 0 0 0,3 3 0 0,-2-2 0 15,0-4 0-15,1-2 0 0,1 2 0 0,0-2 0 16,0 0 0-16,1 1 0 0,-3-4 256 0,-2-1-16 16,-1-1-16-16,-5 7 0 0,7-7-224 0,-2-3-128 15,1-2 128-15,-3 3-208 0,1 5 208 0,-3-4 128 16,-2-5 0-16,1 13-128 0,1-5 128 0,-2-3-128 16,1 8 0-16,0 0 0 0,-4-13 288 0,-1 4 0 15,5 9 0-15,-7-15 0 0,1 7-96 0,-2 0-32 0,8 8 0 16,0 0 0-16,-13-2-160 0,1 0 0 0,-1-1 0 0,2 2 0 15,2 1 128-15,-2 1-128 0,0 6 192 0,1-1-64 16,2 0-128-16,-5-2 0 0,0-2 0 0,3 4 0 16,1 4 0-16,-2-4 0 0,-4 1 0 0,4-1 0 15,4 6-176-15,-6-4 176 0,1-3-128 0,3 4 128 16,7 1 0-16,-4-1-160 0,-6-3 160 0,5 4 0 16,6 2-128-16,-3-2 128 0,-1-2 0 0,1 0 0 15,3 2 0-15,-1 0 0 0,-3-4 0 0,2 5 0 16,6 1-128-16,-3-4 128 0,-3-2 0 0,6-2 0 15,3 6 0-15,-2-5 0 0,-4-5 0 0,0 0 0 16,0 0 0-16,0 0 0 0,7 4 0 0,-1-2 0 16,-6-2 0-16,0 0 0 0,11-2 0 0,0 2 0 15,2-3 256-15,-13 3-64 0,6-6 0 0,0 5 0 16,-6 1 64-16,9-6 16 0,-9 6 0 0,4-10 0 16,2 5 112-16,-5-3 32 0,-1 8 0 0,0 0 0 0,5-10-112 0,-5 10-32 15,0 0 0-15,0 0 0 0,1-6 0 0,-3-2 0 16,-4-5 0-16,6 13 0 0,-4-3-64 0,0-4-16 15,4 7 0-15,0 0 0 0,0 0-192 0,0 0 0 16,0 0 128-16,-11 4-128 0,6 5 0 0,-4-3 0 16,-3 0 0-16,5 0 0 15,7-6-512-15,0 0-64 0,-2 6 0 0,2-6 0 16,-1-8-4496-16,-4-8-912 0,-2 0-176 0,4 0-48 16,7-2 4976-16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7:35.78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21143 10044 12319 0,'0'0'1088'0,"0"0"-864"0,0 0-224 0,0 0 0 16,0 0 288-16,0 0 16 0,0 0 0 0,0 0 0 0,0 0-112 0,0 0-32 15,0-10 0-15,0 10 0 16,0 0-464-16,0 0-80 0,0 0-32 0,0 0 0 16,0 0-2288-16,0 0-464 0,0 0-96 0,0 0-16 0,0 0 2640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7:36.22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21230 10070 10127 0,'0'0'896'0,"0"2"-704"16,0-2-192-16,0 0 0 16,0 0 880-16,-3 0 144 0,3 0 16 0,0 0 16 0,0 0-608 0,0 0-128 15,-2-7-32-15,2 7 0 0,0 0-464 0,6-6-80 16,-6 6-32-16,0 0 0 15,9-6-1184-15,-4-6-256 0,-4 3-32 0,-1 9-16 16,2-10-96-16,-2 10-32 0,0 0 0 0,0 0 0 0,-1-4 1536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9T13:47:36.50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21183 10085 11279 0,'0'0'1008'0,"0"0"-816"0,0 0-192 0,0 0 0 16,0 0 336-16,0 0 32 0,0 0 0 0,0 0 0 16,0 0-880-16,0 0-160 0,-10-7-32 0,2 1-16 15,1-1-1504-15,-3-4-288 0,-1 1-64 0,0 0-16 0,1 1 2080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77E230-58DD-43ED-96A1-552DDAB53532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1221E5-7225-48EB-A4EE-420E7BFC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71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14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41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98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48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83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88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03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76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41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32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6F8EA-316C-41DE-B9A4-EDCC3A85ED9A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1BBB0-96F0-4077-A278-0F3FB5C104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22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image" Target="../media/image5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Relationship Id="rId1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7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19.png"/><Relationship Id="rId4" Type="http://schemas.openxmlformats.org/officeDocument/2006/relationships/diagramQuickStyle" Target="../diagrams/quickStyle10.xml"/><Relationship Id="rId9" Type="http://schemas.openxmlformats.org/officeDocument/2006/relationships/customXml" Target="../ink/ink5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customXml" Target="../ink/ink10.xml"/><Relationship Id="rId26" Type="http://schemas.openxmlformats.org/officeDocument/2006/relationships/customXml" Target="../ink/ink14.xml"/><Relationship Id="rId39" Type="http://schemas.openxmlformats.org/officeDocument/2006/relationships/image" Target="../media/image37.png"/><Relationship Id="rId21" Type="http://schemas.openxmlformats.org/officeDocument/2006/relationships/image" Target="../media/image28.png"/><Relationship Id="rId34" Type="http://schemas.openxmlformats.org/officeDocument/2006/relationships/customXml" Target="../ink/ink18.xml"/><Relationship Id="rId42" Type="http://schemas.openxmlformats.org/officeDocument/2006/relationships/customXml" Target="../ink/ink22.xml"/><Relationship Id="rId47" Type="http://schemas.openxmlformats.org/officeDocument/2006/relationships/image" Target="../media/image41.png"/><Relationship Id="rId50" Type="http://schemas.openxmlformats.org/officeDocument/2006/relationships/customXml" Target="../ink/ink26.xml"/><Relationship Id="rId55" Type="http://schemas.openxmlformats.org/officeDocument/2006/relationships/image" Target="../media/image45.png"/><Relationship Id="rId7" Type="http://schemas.openxmlformats.org/officeDocument/2006/relationships/image" Target="../media/image20.gif"/><Relationship Id="rId12" Type="http://schemas.openxmlformats.org/officeDocument/2006/relationships/customXml" Target="../ink/ink7.xm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4.png"/><Relationship Id="rId38" Type="http://schemas.openxmlformats.org/officeDocument/2006/relationships/customXml" Target="../ink/ink20.xml"/><Relationship Id="rId46" Type="http://schemas.openxmlformats.org/officeDocument/2006/relationships/customXml" Target="../ink/ink24.xml"/><Relationship Id="rId2" Type="http://schemas.openxmlformats.org/officeDocument/2006/relationships/diagramData" Target="../diagrams/data11.xml"/><Relationship Id="rId16" Type="http://schemas.openxmlformats.org/officeDocument/2006/relationships/customXml" Target="../ink/ink9.xml"/><Relationship Id="rId20" Type="http://schemas.openxmlformats.org/officeDocument/2006/relationships/customXml" Target="../ink/ink11.xml"/><Relationship Id="rId29" Type="http://schemas.openxmlformats.org/officeDocument/2006/relationships/image" Target="../media/image32.png"/><Relationship Id="rId41" Type="http://schemas.openxmlformats.org/officeDocument/2006/relationships/image" Target="../media/image38.png"/><Relationship Id="rId54" Type="http://schemas.openxmlformats.org/officeDocument/2006/relationships/customXml" Target="../ink/ink2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11" Type="http://schemas.openxmlformats.org/officeDocument/2006/relationships/image" Target="../media/image23.png"/><Relationship Id="rId24" Type="http://schemas.openxmlformats.org/officeDocument/2006/relationships/customXml" Target="../ink/ink13.xml"/><Relationship Id="rId32" Type="http://schemas.openxmlformats.org/officeDocument/2006/relationships/customXml" Target="../ink/ink17.xml"/><Relationship Id="rId37" Type="http://schemas.openxmlformats.org/officeDocument/2006/relationships/image" Target="../media/image36.png"/><Relationship Id="rId40" Type="http://schemas.openxmlformats.org/officeDocument/2006/relationships/customXml" Target="../ink/ink21.xml"/><Relationship Id="rId45" Type="http://schemas.openxmlformats.org/officeDocument/2006/relationships/image" Target="../media/image40.png"/><Relationship Id="rId53" Type="http://schemas.openxmlformats.org/officeDocument/2006/relationships/image" Target="../media/image44.png"/><Relationship Id="rId5" Type="http://schemas.openxmlformats.org/officeDocument/2006/relationships/diagramColors" Target="../diagrams/colors11.xml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customXml" Target="../ink/ink15.xml"/><Relationship Id="rId36" Type="http://schemas.openxmlformats.org/officeDocument/2006/relationships/customXml" Target="../ink/ink19.xml"/><Relationship Id="rId49" Type="http://schemas.openxmlformats.org/officeDocument/2006/relationships/image" Target="../media/image42.png"/><Relationship Id="rId10" Type="http://schemas.openxmlformats.org/officeDocument/2006/relationships/customXml" Target="../ink/ink6.xml"/><Relationship Id="rId19" Type="http://schemas.openxmlformats.org/officeDocument/2006/relationships/image" Target="../media/image27.png"/><Relationship Id="rId31" Type="http://schemas.openxmlformats.org/officeDocument/2006/relationships/image" Target="../media/image33.png"/><Relationship Id="rId44" Type="http://schemas.openxmlformats.org/officeDocument/2006/relationships/customXml" Target="../ink/ink23.xml"/><Relationship Id="rId52" Type="http://schemas.openxmlformats.org/officeDocument/2006/relationships/customXml" Target="../ink/ink27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22.png"/><Relationship Id="rId14" Type="http://schemas.openxmlformats.org/officeDocument/2006/relationships/customXml" Target="../ink/ink8.xml"/><Relationship Id="rId22" Type="http://schemas.openxmlformats.org/officeDocument/2006/relationships/customXml" Target="../ink/ink12.xml"/><Relationship Id="rId27" Type="http://schemas.openxmlformats.org/officeDocument/2006/relationships/image" Target="../media/image31.png"/><Relationship Id="rId30" Type="http://schemas.openxmlformats.org/officeDocument/2006/relationships/customXml" Target="../ink/ink16.xml"/><Relationship Id="rId35" Type="http://schemas.openxmlformats.org/officeDocument/2006/relationships/image" Target="../media/image35.png"/><Relationship Id="rId43" Type="http://schemas.openxmlformats.org/officeDocument/2006/relationships/image" Target="../media/image39.png"/><Relationship Id="rId48" Type="http://schemas.openxmlformats.org/officeDocument/2006/relationships/customXml" Target="../ink/ink25.xml"/><Relationship Id="rId8" Type="http://schemas.openxmlformats.org/officeDocument/2006/relationships/image" Target="../media/image21.png"/><Relationship Id="rId51" Type="http://schemas.openxmlformats.org/officeDocument/2006/relationships/image" Target="../media/image43.png"/><Relationship Id="rId3" Type="http://schemas.openxmlformats.org/officeDocument/2006/relationships/diagramLayout" Target="../diagrams/layout11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customXml" Target="../ink/ink33.xml"/><Relationship Id="rId26" Type="http://schemas.openxmlformats.org/officeDocument/2006/relationships/customXml" Target="../ink/ink37.xml"/><Relationship Id="rId39" Type="http://schemas.openxmlformats.org/officeDocument/2006/relationships/image" Target="../media/image63.png"/><Relationship Id="rId21" Type="http://schemas.openxmlformats.org/officeDocument/2006/relationships/image" Target="../media/image54.png"/><Relationship Id="rId34" Type="http://schemas.openxmlformats.org/officeDocument/2006/relationships/customXml" Target="../ink/ink41.xml"/><Relationship Id="rId42" Type="http://schemas.openxmlformats.org/officeDocument/2006/relationships/customXml" Target="../ink/ink45.xml"/><Relationship Id="rId47" Type="http://schemas.openxmlformats.org/officeDocument/2006/relationships/image" Target="../media/image67.png"/><Relationship Id="rId50" Type="http://schemas.openxmlformats.org/officeDocument/2006/relationships/customXml" Target="../ink/ink49.xml"/><Relationship Id="rId55" Type="http://schemas.openxmlformats.org/officeDocument/2006/relationships/image" Target="../media/image71.png"/><Relationship Id="rId7" Type="http://schemas.openxmlformats.org/officeDocument/2006/relationships/image" Target="../media/image46.png"/><Relationship Id="rId12" Type="http://schemas.openxmlformats.org/officeDocument/2006/relationships/customXml" Target="../ink/ink30.xml"/><Relationship Id="rId17" Type="http://schemas.openxmlformats.org/officeDocument/2006/relationships/image" Target="../media/image52.png"/><Relationship Id="rId25" Type="http://schemas.openxmlformats.org/officeDocument/2006/relationships/image" Target="../media/image56.png"/><Relationship Id="rId33" Type="http://schemas.openxmlformats.org/officeDocument/2006/relationships/image" Target="../media/image60.png"/><Relationship Id="rId38" Type="http://schemas.openxmlformats.org/officeDocument/2006/relationships/customXml" Target="../ink/ink43.xml"/><Relationship Id="rId46" Type="http://schemas.openxmlformats.org/officeDocument/2006/relationships/customXml" Target="../ink/ink47.xml"/><Relationship Id="rId2" Type="http://schemas.openxmlformats.org/officeDocument/2006/relationships/diagramData" Target="../diagrams/data12.xml"/><Relationship Id="rId16" Type="http://schemas.openxmlformats.org/officeDocument/2006/relationships/customXml" Target="../ink/ink32.xml"/><Relationship Id="rId20" Type="http://schemas.openxmlformats.org/officeDocument/2006/relationships/customXml" Target="../ink/ink34.xml"/><Relationship Id="rId29" Type="http://schemas.openxmlformats.org/officeDocument/2006/relationships/image" Target="../media/image58.png"/><Relationship Id="rId41" Type="http://schemas.openxmlformats.org/officeDocument/2006/relationships/image" Target="../media/image64.png"/><Relationship Id="rId54" Type="http://schemas.openxmlformats.org/officeDocument/2006/relationships/customXml" Target="../ink/ink5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2.xml"/><Relationship Id="rId11" Type="http://schemas.openxmlformats.org/officeDocument/2006/relationships/image" Target="../media/image49.png"/><Relationship Id="rId24" Type="http://schemas.openxmlformats.org/officeDocument/2006/relationships/customXml" Target="../ink/ink36.xml"/><Relationship Id="rId32" Type="http://schemas.openxmlformats.org/officeDocument/2006/relationships/customXml" Target="../ink/ink40.xml"/><Relationship Id="rId37" Type="http://schemas.openxmlformats.org/officeDocument/2006/relationships/image" Target="../media/image62.png"/><Relationship Id="rId40" Type="http://schemas.openxmlformats.org/officeDocument/2006/relationships/customXml" Target="../ink/ink44.xml"/><Relationship Id="rId45" Type="http://schemas.openxmlformats.org/officeDocument/2006/relationships/image" Target="../media/image66.png"/><Relationship Id="rId53" Type="http://schemas.openxmlformats.org/officeDocument/2006/relationships/image" Target="../media/image70.png"/><Relationship Id="rId5" Type="http://schemas.openxmlformats.org/officeDocument/2006/relationships/diagramColors" Target="../diagrams/colors12.xml"/><Relationship Id="rId15" Type="http://schemas.openxmlformats.org/officeDocument/2006/relationships/image" Target="../media/image51.png"/><Relationship Id="rId23" Type="http://schemas.openxmlformats.org/officeDocument/2006/relationships/image" Target="../media/image55.png"/><Relationship Id="rId28" Type="http://schemas.openxmlformats.org/officeDocument/2006/relationships/customXml" Target="../ink/ink38.xml"/><Relationship Id="rId36" Type="http://schemas.openxmlformats.org/officeDocument/2006/relationships/customXml" Target="../ink/ink42.xml"/><Relationship Id="rId49" Type="http://schemas.openxmlformats.org/officeDocument/2006/relationships/image" Target="../media/image68.png"/><Relationship Id="rId57" Type="http://schemas.openxmlformats.org/officeDocument/2006/relationships/image" Target="../media/image72.png"/><Relationship Id="rId10" Type="http://schemas.openxmlformats.org/officeDocument/2006/relationships/customXml" Target="../ink/ink29.xml"/><Relationship Id="rId19" Type="http://schemas.openxmlformats.org/officeDocument/2006/relationships/image" Target="../media/image53.png"/><Relationship Id="rId31" Type="http://schemas.openxmlformats.org/officeDocument/2006/relationships/image" Target="../media/image59.png"/><Relationship Id="rId44" Type="http://schemas.openxmlformats.org/officeDocument/2006/relationships/customXml" Target="../ink/ink46.xml"/><Relationship Id="rId52" Type="http://schemas.openxmlformats.org/officeDocument/2006/relationships/customXml" Target="../ink/ink50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48.gif"/><Relationship Id="rId14" Type="http://schemas.openxmlformats.org/officeDocument/2006/relationships/customXml" Target="../ink/ink31.xml"/><Relationship Id="rId22" Type="http://schemas.openxmlformats.org/officeDocument/2006/relationships/customXml" Target="../ink/ink35.xml"/><Relationship Id="rId27" Type="http://schemas.openxmlformats.org/officeDocument/2006/relationships/image" Target="../media/image57.png"/><Relationship Id="rId30" Type="http://schemas.openxmlformats.org/officeDocument/2006/relationships/customXml" Target="../ink/ink39.xml"/><Relationship Id="rId35" Type="http://schemas.openxmlformats.org/officeDocument/2006/relationships/image" Target="../media/image61.png"/><Relationship Id="rId43" Type="http://schemas.openxmlformats.org/officeDocument/2006/relationships/image" Target="../media/image65.png"/><Relationship Id="rId48" Type="http://schemas.openxmlformats.org/officeDocument/2006/relationships/customXml" Target="../ink/ink48.xml"/><Relationship Id="rId56" Type="http://schemas.openxmlformats.org/officeDocument/2006/relationships/customXml" Target="../ink/ink52.xml"/><Relationship Id="rId8" Type="http://schemas.openxmlformats.org/officeDocument/2006/relationships/image" Target="../media/image47.png"/><Relationship Id="rId51" Type="http://schemas.openxmlformats.org/officeDocument/2006/relationships/image" Target="../media/image69.png"/><Relationship Id="rId3" Type="http://schemas.openxmlformats.org/officeDocument/2006/relationships/diagramLayout" Target="../diagrams/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46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73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4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73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diagramLayout" Target="../diagrams/layout16.xml"/><Relationship Id="rId7" Type="http://schemas.openxmlformats.org/officeDocument/2006/relationships/image" Target="../media/image75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53.xml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Relationship Id="rId9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54.xml"/><Relationship Id="rId3" Type="http://schemas.openxmlformats.org/officeDocument/2006/relationships/diagramLayout" Target="../diagrams/layout19.xml"/><Relationship Id="rId7" Type="http://schemas.openxmlformats.org/officeDocument/2006/relationships/image" Target="../media/image78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diagramLayout" Target="../diagrams/layout20.xml"/><Relationship Id="rId7" Type="http://schemas.openxmlformats.org/officeDocument/2006/relationships/image" Target="../media/image78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diagramLayout" Target="../diagrams/layout21.xml"/><Relationship Id="rId7" Type="http://schemas.openxmlformats.org/officeDocument/2006/relationships/image" Target="../media/image20.gif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Relationship Id="rId9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84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diagramLayout" Target="../diagrams/layout25.xml"/><Relationship Id="rId7" Type="http://schemas.openxmlformats.org/officeDocument/2006/relationships/image" Target="../media/image87.pn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diagramLayout" Target="../diagrams/layout28.xml"/><Relationship Id="rId7" Type="http://schemas.openxmlformats.org/officeDocument/2006/relationships/image" Target="../media/image90.pn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diagramLayout" Target="../diagrams/layout30.xml"/><Relationship Id="rId7" Type="http://schemas.openxmlformats.org/officeDocument/2006/relationships/image" Target="../media/image93.pn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1.xml"/><Relationship Id="rId3" Type="http://schemas.openxmlformats.org/officeDocument/2006/relationships/image" Target="../media/image95.png"/><Relationship Id="rId7" Type="http://schemas.openxmlformats.org/officeDocument/2006/relationships/diagramColors" Target="../diagrams/colors31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1.xml"/><Relationship Id="rId5" Type="http://schemas.openxmlformats.org/officeDocument/2006/relationships/diagramLayout" Target="../diagrams/layout31.xml"/><Relationship Id="rId4" Type="http://schemas.openxmlformats.org/officeDocument/2006/relationships/diagramData" Target="../diagrams/data31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2.xml"/><Relationship Id="rId3" Type="http://schemas.openxmlformats.org/officeDocument/2006/relationships/image" Target="../media/image93.png"/><Relationship Id="rId7" Type="http://schemas.openxmlformats.org/officeDocument/2006/relationships/diagramColors" Target="../diagrams/colors32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2.xml"/><Relationship Id="rId5" Type="http://schemas.openxmlformats.org/officeDocument/2006/relationships/diagramLayout" Target="../diagrams/layout32.xml"/><Relationship Id="rId4" Type="http://schemas.openxmlformats.org/officeDocument/2006/relationships/diagramData" Target="../diagrams/data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Relationship Id="rId9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7" Type="http://schemas.openxmlformats.org/officeDocument/2006/relationships/image" Target="../media/image102.png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diagramLayout" Target="../diagrams/layout38.xml"/><Relationship Id="rId7" Type="http://schemas.openxmlformats.org/officeDocument/2006/relationships/image" Target="../media/image103.jpeg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hyperlink" Target="http://blinkyblonk12.wikispaces.com/mad+maths" TargetMode="External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1.jpg&amp;ehk=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2.jpeg"/><Relationship Id="rId9" Type="http://schemas.microsoft.com/office/2007/relationships/diagramDrawing" Target="../diagrams/drawing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hyperlink" Target="https://www.desmos.com/calculator" TargetMode="External"/><Relationship Id="rId7" Type="http://schemas.openxmlformats.org/officeDocument/2006/relationships/diagramQuickStyle" Target="../diagrams/quickStyle6.xml"/><Relationship Id="rId2" Type="http://schemas.openxmlformats.org/officeDocument/2006/relationships/hyperlink" Target="../Graph%20Transformations%20Investigation.docx" TargetMode="Externa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3.jpeg"/><Relationship Id="rId9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microsoft.com/office/2007/relationships/diagramDrawing" Target="../diagrams/drawing8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11" Type="http://schemas.openxmlformats.org/officeDocument/2006/relationships/diagramQuickStyle" Target="../diagrams/quickStyle8.xml"/><Relationship Id="rId15" Type="http://schemas.openxmlformats.org/officeDocument/2006/relationships/image" Target="../media/image16.png"/><Relationship Id="rId10" Type="http://schemas.openxmlformats.org/officeDocument/2006/relationships/diagramLayout" Target="../diagrams/layout8.xml"/><Relationship Id="rId9" Type="http://schemas.openxmlformats.org/officeDocument/2006/relationships/diagramData" Target="../diagrams/data8.xml"/><Relationship Id="rId14" Type="http://schemas.openxmlformats.org/officeDocument/2006/relationships/customXml" Target="../ink/ink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diagramLayout" Target="../diagrams/layout9.xml"/><Relationship Id="rId7" Type="http://schemas.openxmlformats.org/officeDocument/2006/relationships/image" Target="../media/image17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181129921"/>
              </p:ext>
            </p:extLst>
          </p:nvPr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22004" y="1750168"/>
            <a:ext cx="1558440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AR CENA" panose="02000000000000000000" pitchFamily="2" charset="0"/>
              </a:rPr>
              <a:t>Starter Task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10035" y="2273210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cs typeface="Arial" panose="020B0604020202020204" pitchFamily="34" charset="0"/>
              </a:rPr>
              <a:t>Sketch the graphs of each of the following functions…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A9A2E7-CC44-48A7-A9B9-D73258CA4207}"/>
                  </a:ext>
                </a:extLst>
              </p:cNvPr>
              <p:cNvSpPr txBox="1"/>
              <p:nvPr/>
            </p:nvSpPr>
            <p:spPr>
              <a:xfrm>
                <a:off x="3116736" y="2815927"/>
                <a:ext cx="1727415" cy="329705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rgbClr val="FF0000"/>
                    </a:solidFill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y = x</a:t>
                </a:r>
                <a:r>
                  <a:rPr lang="en-GB" sz="2400" baseline="30000" dirty="0">
                    <a:solidFill>
                      <a:srgbClr val="FF0000"/>
                    </a:solidFill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/>
                <a:endParaRPr lang="en-GB" sz="1000" dirty="0">
                  <a:latin typeface="AR CENA" panose="02000000000000000000" pitchFamily="2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GB" sz="2400" dirty="0">
                    <a:solidFill>
                      <a:srgbClr val="00B050"/>
                    </a:solidFill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y = x</a:t>
                </a:r>
                <a:r>
                  <a:rPr lang="en-GB" sz="2400" baseline="30000" dirty="0">
                    <a:solidFill>
                      <a:srgbClr val="00B050"/>
                    </a:solidFill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/>
                <a:endParaRPr lang="en-GB" sz="1000" dirty="0">
                  <a:latin typeface="AR CENA" panose="02000000000000000000" pitchFamily="2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GB" sz="2400" dirty="0">
                    <a:solidFill>
                      <a:srgbClr val="00B0F0"/>
                    </a:solidFill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400" b="0" i="0" smtClean="0">
                            <a:solidFill>
                              <a:srgbClr val="00B0F0"/>
                            </a:solidFill>
                            <a:latin typeface="AR CENA" panose="02000000000000000000" pitchFamily="2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400" b="0" i="0" smtClean="0">
                            <a:solidFill>
                              <a:srgbClr val="00B0F0"/>
                            </a:solidFill>
                            <a:latin typeface="AR CENA" panose="02000000000000000000" pitchFamily="2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endParaRPr lang="en-GB" sz="2400" dirty="0">
                  <a:solidFill>
                    <a:srgbClr val="00B0F0"/>
                  </a:solidFill>
                  <a:latin typeface="AR CENA" panose="02000000000000000000" pitchFamily="2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GB" sz="1000" dirty="0">
                  <a:latin typeface="AR CENA" panose="02000000000000000000" pitchFamily="2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GB" sz="2400" dirty="0">
                    <a:solidFill>
                      <a:srgbClr val="7030A0"/>
                    </a:solidFill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y = sin x</a:t>
                </a:r>
              </a:p>
              <a:p>
                <a:pPr algn="ctr"/>
                <a:endParaRPr lang="en-GB" sz="1000" dirty="0">
                  <a:solidFill>
                    <a:srgbClr val="7030A0"/>
                  </a:solidFill>
                  <a:latin typeface="AR CENA" panose="02000000000000000000" pitchFamily="2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GB" sz="2400" dirty="0">
                    <a:solidFill>
                      <a:srgbClr val="FFC000"/>
                    </a:solidFill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y = cos x</a:t>
                </a:r>
              </a:p>
              <a:p>
                <a:pPr algn="ctr"/>
                <a:endParaRPr lang="en-GB" sz="1000" dirty="0">
                  <a:solidFill>
                    <a:srgbClr val="7030A0"/>
                  </a:solidFill>
                  <a:latin typeface="AR CENA" panose="02000000000000000000" pitchFamily="2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GB" sz="2400" dirty="0">
                    <a:solidFill>
                      <a:srgbClr val="FF0066"/>
                    </a:solidFill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y = tan x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A9A2E7-CC44-48A7-A9B9-D73258CA4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736" y="2815927"/>
                <a:ext cx="1727415" cy="3297056"/>
              </a:xfrm>
              <a:prstGeom prst="rect">
                <a:avLst/>
              </a:prstGeom>
              <a:blipFill>
                <a:blip r:embed="rId7"/>
                <a:stretch>
                  <a:fillRect t="-914" b="-274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772E856-63EF-4A35-BAF6-92FC315D71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409" t="30036" r="17508" b="35289"/>
          <a:stretch/>
        </p:blipFill>
        <p:spPr>
          <a:xfrm>
            <a:off x="5950396" y="2847417"/>
            <a:ext cx="5472608" cy="3224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6941BD-B48E-4423-91C9-9E9DAC517FE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862" t="31149" r="19281" b="28984"/>
          <a:stretch/>
        </p:blipFill>
        <p:spPr>
          <a:xfrm>
            <a:off x="7022781" y="2734875"/>
            <a:ext cx="3327837" cy="3412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EDCEBA-9164-45FA-8B12-A4D96410051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17" t="28984" r="23415" b="37961"/>
          <a:stretch/>
        </p:blipFill>
        <p:spPr>
          <a:xfrm>
            <a:off x="7032363" y="2815634"/>
            <a:ext cx="3356465" cy="3288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15A73E-37C9-4D6C-B93E-3576719DAA0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461" t="49605" r="39366" b="14274"/>
          <a:stretch/>
        </p:blipFill>
        <p:spPr>
          <a:xfrm>
            <a:off x="5287116" y="2908949"/>
            <a:ext cx="6135888" cy="31018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B8FE65-BDBD-47B8-8BA9-AF0F2B4AA41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871" t="38976" r="39366" b="21490"/>
          <a:stretch/>
        </p:blipFill>
        <p:spPr>
          <a:xfrm>
            <a:off x="5177857" y="2759215"/>
            <a:ext cx="6354405" cy="3464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D20B1E-5078-4B08-B85D-C433DD2EC7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234" t="42411" r="39366" b="26883"/>
          <a:stretch/>
        </p:blipFill>
        <p:spPr>
          <a:xfrm>
            <a:off x="5177857" y="2981048"/>
            <a:ext cx="6578852" cy="295766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41F1A65-8C9C-4F5A-8229-DC1C545D6692}"/>
                  </a:ext>
                </a:extLst>
              </p14:cNvPr>
              <p14:cNvContentPartPr/>
              <p14:nvPr/>
            </p14:nvContentPartPr>
            <p14:xfrm>
              <a:off x="4887360" y="3533400"/>
              <a:ext cx="7123680" cy="2118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41F1A65-8C9C-4F5A-8229-DC1C545D669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78000" y="3524040"/>
                <a:ext cx="7142400" cy="213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5820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832981-BA4C-419F-BFA1-E81538D52130}"/>
              </a:ext>
            </a:extLst>
          </p:cNvPr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Investigation Findings: y = f(x + a)…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29F2C334-BDB3-48D6-9842-E986A998631C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4" t="18505" r="21185" b="6469"/>
          <a:stretch/>
        </p:blipFill>
        <p:spPr bwMode="auto">
          <a:xfrm>
            <a:off x="7174532" y="2385895"/>
            <a:ext cx="4429927" cy="3662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5DCF006-E0B3-46BD-B5AD-2DD48870B606}"/>
              </a:ext>
            </a:extLst>
          </p:cNvPr>
          <p:cNvSpPr txBox="1"/>
          <p:nvPr/>
        </p:nvSpPr>
        <p:spPr>
          <a:xfrm>
            <a:off x="10214809" y="1472439"/>
            <a:ext cx="1732787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</a:t>
            </a:r>
          </a:p>
          <a:p>
            <a:pPr algn="ctr"/>
            <a:r>
              <a:rPr lang="en-GB" sz="2400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 + 1)</a:t>
            </a:r>
          </a:p>
          <a:p>
            <a:pPr algn="ctr"/>
            <a:r>
              <a:rPr lang="en-GB" sz="2400" dirty="0">
                <a:solidFill>
                  <a:schemeClr val="accent2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 + 2.5)</a:t>
            </a:r>
          </a:p>
          <a:p>
            <a:pPr algn="ctr"/>
            <a:r>
              <a:rPr lang="en-GB" sz="2400" dirty="0">
                <a:solidFill>
                  <a:srgbClr val="00B05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 – 4)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FA4F4B-6584-48E2-8145-CCBD852C0EE8}"/>
              </a:ext>
            </a:extLst>
          </p:cNvPr>
          <p:cNvSpPr txBox="1"/>
          <p:nvPr/>
        </p:nvSpPr>
        <p:spPr>
          <a:xfrm>
            <a:off x="2512014" y="2296476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What do you notice about the effect of this transformation?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4E2AA7-22C5-4ECA-8C22-59F77A1DC7CF}"/>
              </a:ext>
            </a:extLst>
          </p:cNvPr>
          <p:cNvCxnSpPr>
            <a:cxnSpLocks/>
          </p:cNvCxnSpPr>
          <p:nvPr/>
        </p:nvCxnSpPr>
        <p:spPr>
          <a:xfrm flipH="1">
            <a:off x="7750596" y="5599301"/>
            <a:ext cx="79208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2583451-642F-4BCA-8B5E-D55B38D55F9D}"/>
              </a:ext>
            </a:extLst>
          </p:cNvPr>
          <p:cNvCxnSpPr>
            <a:cxnSpLocks/>
          </p:cNvCxnSpPr>
          <p:nvPr/>
        </p:nvCxnSpPr>
        <p:spPr>
          <a:xfrm flipH="1">
            <a:off x="8686700" y="5599301"/>
            <a:ext cx="129614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EE8C80-8C4E-4F37-AD26-1A0317FE17A8}"/>
                  </a:ext>
                </a:extLst>
              </p:cNvPr>
              <p:cNvSpPr txBox="1"/>
              <p:nvPr/>
            </p:nvSpPr>
            <p:spPr>
              <a:xfrm>
                <a:off x="2917394" y="3245862"/>
                <a:ext cx="3077672" cy="2019464"/>
              </a:xfrm>
              <a:prstGeom prst="rect">
                <a:avLst/>
              </a:prstGeom>
              <a:noFill/>
              <a:ln w="38100">
                <a:solidFill>
                  <a:srgbClr val="FF006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u="sng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Transformation 2:</a:t>
                </a:r>
              </a:p>
              <a:p>
                <a:pPr algn="ctr"/>
                <a:r>
                  <a:rPr lang="en-GB" sz="2400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The graph of y = f(x + a) is a </a:t>
                </a:r>
                <a:r>
                  <a:rPr lang="en-GB" sz="2400" b="1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translation </a:t>
                </a:r>
                <a:r>
                  <a:rPr lang="en-GB" sz="2400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of the graph y = f(x) by a </a:t>
                </a:r>
                <a:r>
                  <a:rPr lang="en-GB" sz="2400" b="1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vector</a:t>
                </a:r>
                <a:r>
                  <a:rPr lang="en-GB" sz="2400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400" i="1" smtClean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GB" sz="2400" i="1" smtClean="0">
                                <a:solidFill>
                                  <a:srgbClr val="FF0066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2400" b="0" i="0" smtClean="0">
                                <a:solidFill>
                                  <a:srgbClr val="FF0066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AR CENA" panose="02000000000000000000" pitchFamily="2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GB" sz="2400" b="0" i="0" smtClean="0">
                                <a:solidFill>
                                  <a:srgbClr val="FF0066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AR CENA" panose="02000000000000000000" pitchFamily="2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a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2400" b="0" i="0" smtClean="0">
                                <a:solidFill>
                                  <a:srgbClr val="FF0066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AR CENA" panose="02000000000000000000" pitchFamily="2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0</m:t>
                            </m:r>
                          </m:den>
                        </m:f>
                      </m:e>
                    </m:d>
                  </m:oMath>
                </a14:m>
                <a:r>
                  <a:rPr lang="en-GB" sz="2400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EE8C80-8C4E-4F37-AD26-1A0317FE1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394" y="3245862"/>
                <a:ext cx="3077672" cy="2019464"/>
              </a:xfrm>
              <a:prstGeom prst="rect">
                <a:avLst/>
              </a:prstGeom>
              <a:blipFill>
                <a:blip r:embed="rId8"/>
                <a:stretch>
                  <a:fillRect l="-784" t="-1479" r="-2549" b="-5030"/>
                </a:stretch>
              </a:blipFill>
              <a:ln w="38100">
                <a:solidFill>
                  <a:srgbClr val="FF006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AAD82FE-CE71-43AD-9CD6-7AA4E1840C09}"/>
              </a:ext>
            </a:extLst>
          </p:cNvPr>
          <p:cNvSpPr txBox="1"/>
          <p:nvPr/>
        </p:nvSpPr>
        <p:spPr>
          <a:xfrm>
            <a:off x="2097969" y="5365259"/>
            <a:ext cx="4733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REMEMBER</a:t>
            </a:r>
            <a:r>
              <a:rPr lang="en-GB" sz="2400" dirty="0">
                <a:solidFill>
                  <a:srgbClr val="FF000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r>
              <a:rPr lang="en-GB" sz="2400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 It is shifted by </a:t>
            </a:r>
            <a:r>
              <a:rPr lang="en-GB" sz="2400" b="1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–a </a:t>
            </a:r>
            <a:r>
              <a:rPr lang="en-GB" sz="2400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so goes in the opposite direction to what you expect.</a:t>
            </a:r>
            <a:endParaRPr lang="en-GB" sz="2400" dirty="0">
              <a:solidFill>
                <a:srgbClr val="7030A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2BE2659-F159-4DB4-BAF1-D0E17B1CD084}"/>
                  </a:ext>
                </a:extLst>
              </p14:cNvPr>
              <p14:cNvContentPartPr/>
              <p14:nvPr/>
            </p14:nvContentPartPr>
            <p14:xfrm>
              <a:off x="1872720" y="5330160"/>
              <a:ext cx="343080" cy="436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2BE2659-F159-4DB4-BAF1-D0E17B1CD08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63360" y="5320800"/>
                <a:ext cx="361800" cy="45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9428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A5D9FB67-A629-4775-A6D9-55E506229E16}"/>
              </a:ext>
            </a:extLst>
          </p:cNvPr>
          <p:cNvSpPr txBox="1"/>
          <p:nvPr/>
        </p:nvSpPr>
        <p:spPr>
          <a:xfrm>
            <a:off x="2777446" y="1592461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Pitstop Practice: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9" name="Picture 2" descr="Image result for pitstop clipart">
            <a:extLst>
              <a:ext uri="{FF2B5EF4-FFF2-40B4-BE49-F238E27FC236}">
                <a16:creationId xmlns:a16="http://schemas.microsoft.com/office/drawing/2014/main" id="{AB3F07D5-EF26-4122-A4EE-1297CB4A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04" y="1397961"/>
            <a:ext cx="2134983" cy="91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pitstop clipart">
            <a:extLst>
              <a:ext uri="{FF2B5EF4-FFF2-40B4-BE49-F238E27FC236}">
                <a16:creationId xmlns:a16="http://schemas.microsoft.com/office/drawing/2014/main" id="{39AEE42A-D118-4238-9ECD-79BAA1538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603" y="1397961"/>
            <a:ext cx="2134983" cy="91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C66F30-402A-4F40-B613-6552FA010A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191" t="25502" r="50000" b="16375"/>
          <a:stretch/>
        </p:blipFill>
        <p:spPr>
          <a:xfrm>
            <a:off x="2625423" y="2504681"/>
            <a:ext cx="3863128" cy="3338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762306-AE30-4D51-AA66-05FB42A172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387" t="16375" r="12781" b="11121"/>
          <a:stretch/>
        </p:blipFill>
        <p:spPr>
          <a:xfrm>
            <a:off x="7376046" y="2504681"/>
            <a:ext cx="4083038" cy="33399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4ED3EF8-6542-4962-8056-00E5BB9B53EF}"/>
              </a:ext>
            </a:extLst>
          </p:cNvPr>
          <p:cNvSpPr txBox="1"/>
          <p:nvPr/>
        </p:nvSpPr>
        <p:spPr>
          <a:xfrm>
            <a:off x="2625423" y="5901433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 the graph of f(x) above, sketch: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D7F59C-FF12-47FD-96D5-F4234DC39988}"/>
              </a:ext>
            </a:extLst>
          </p:cNvPr>
          <p:cNvSpPr txBox="1"/>
          <p:nvPr/>
        </p:nvSpPr>
        <p:spPr>
          <a:xfrm>
            <a:off x="3040421" y="6290433"/>
            <a:ext cx="1308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a) </a:t>
            </a:r>
            <a:r>
              <a:rPr lang="en-GB" sz="2200" dirty="0">
                <a:solidFill>
                  <a:srgbClr val="FF000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f(x) + 3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9327DB-E25F-4786-BD21-0AE15ACB450F}"/>
              </a:ext>
            </a:extLst>
          </p:cNvPr>
          <p:cNvSpPr txBox="1"/>
          <p:nvPr/>
        </p:nvSpPr>
        <p:spPr>
          <a:xfrm>
            <a:off x="4763566" y="6290432"/>
            <a:ext cx="1308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b) </a:t>
            </a:r>
            <a:r>
              <a:rPr lang="en-GB" sz="2200" dirty="0">
                <a:solidFill>
                  <a:schemeClr val="accent2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f(x + 2)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09569D-66A6-4B8B-AD8B-D7950F11BFF7}"/>
              </a:ext>
            </a:extLst>
          </p:cNvPr>
          <p:cNvSpPr txBox="1"/>
          <p:nvPr/>
        </p:nvSpPr>
        <p:spPr>
          <a:xfrm>
            <a:off x="7474181" y="5901433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 the graph of f(x) above, sketch: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92082B-596E-4155-BF3B-7B0F59D537FA}"/>
              </a:ext>
            </a:extLst>
          </p:cNvPr>
          <p:cNvSpPr txBox="1"/>
          <p:nvPr/>
        </p:nvSpPr>
        <p:spPr>
          <a:xfrm>
            <a:off x="7694420" y="6290432"/>
            <a:ext cx="1723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a) </a:t>
            </a:r>
            <a:r>
              <a:rPr lang="en-GB" sz="2200" dirty="0">
                <a:solidFill>
                  <a:srgbClr val="FF000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f(x + 3) – 1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1DCA4D-6521-4079-9FE4-85D452509D35}"/>
              </a:ext>
            </a:extLst>
          </p:cNvPr>
          <p:cNvSpPr txBox="1"/>
          <p:nvPr/>
        </p:nvSpPr>
        <p:spPr>
          <a:xfrm>
            <a:off x="9544911" y="6290432"/>
            <a:ext cx="15946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b) </a:t>
            </a:r>
            <a:r>
              <a:rPr lang="en-GB" sz="2200" dirty="0">
                <a:solidFill>
                  <a:schemeClr val="accent2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f(x – 1) + 3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4C39BD-006B-44C1-9F4E-6E4DD80F32AC}"/>
              </a:ext>
            </a:extLst>
          </p:cNvPr>
          <p:cNvSpPr/>
          <p:nvPr/>
        </p:nvSpPr>
        <p:spPr>
          <a:xfrm>
            <a:off x="2777447" y="5901433"/>
            <a:ext cx="3604998" cy="819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846B24-2099-4C24-A6A4-18AC620B1804}"/>
              </a:ext>
            </a:extLst>
          </p:cNvPr>
          <p:cNvSpPr/>
          <p:nvPr/>
        </p:nvSpPr>
        <p:spPr>
          <a:xfrm>
            <a:off x="7615066" y="5901433"/>
            <a:ext cx="3604998" cy="819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66AD6C9-9EE9-48BB-84EC-74765D45D004}"/>
                  </a:ext>
                </a:extLst>
              </p14:cNvPr>
              <p14:cNvContentPartPr/>
              <p14:nvPr/>
            </p14:nvContentPartPr>
            <p14:xfrm>
              <a:off x="8442360" y="3572640"/>
              <a:ext cx="109800" cy="1080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66AD6C9-9EE9-48BB-84EC-74765D45D00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26520" y="3509280"/>
                <a:ext cx="1411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B6C504D-2020-4A1C-AEEC-C470C271C034}"/>
                  </a:ext>
                </a:extLst>
              </p14:cNvPr>
              <p14:cNvContentPartPr/>
              <p14:nvPr/>
            </p14:nvContentPartPr>
            <p14:xfrm>
              <a:off x="7611480" y="3612240"/>
              <a:ext cx="360" cy="39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B6C504D-2020-4A1C-AEEC-C470C271C03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95640" y="3548880"/>
                <a:ext cx="3168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D9CA498-99EA-4558-9D7B-4449BFCB0A02}"/>
                  </a:ext>
                </a:extLst>
              </p14:cNvPr>
              <p14:cNvContentPartPr/>
              <p14:nvPr/>
            </p14:nvContentPartPr>
            <p14:xfrm>
              <a:off x="7641000" y="3606480"/>
              <a:ext cx="8640" cy="19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D9CA498-99EA-4558-9D7B-4449BFCB0A0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25160" y="3543120"/>
                <a:ext cx="3996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15F87E2-F1C7-4AFC-83BF-626619BF4F0E}"/>
                  </a:ext>
                </a:extLst>
              </p14:cNvPr>
              <p14:cNvContentPartPr/>
              <p14:nvPr/>
            </p14:nvContentPartPr>
            <p14:xfrm>
              <a:off x="7601760" y="3609000"/>
              <a:ext cx="24480" cy="21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15F87E2-F1C7-4AFC-83BF-626619BF4F0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85920" y="3545640"/>
                <a:ext cx="5580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870B25E-8E7E-4FF6-9B71-D0F5B55E540B}"/>
                  </a:ext>
                </a:extLst>
              </p14:cNvPr>
              <p14:cNvContentPartPr/>
              <p14:nvPr/>
            </p14:nvContentPartPr>
            <p14:xfrm>
              <a:off x="7602840" y="3880440"/>
              <a:ext cx="75240" cy="655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870B25E-8E7E-4FF6-9B71-D0F5B55E540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587000" y="3817080"/>
                <a:ext cx="10656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3F0E13C-1BF5-4ED7-A1E5-0C363B952B86}"/>
                  </a:ext>
                </a:extLst>
              </p14:cNvPr>
              <p14:cNvContentPartPr/>
              <p14:nvPr/>
            </p14:nvContentPartPr>
            <p14:xfrm>
              <a:off x="10260000" y="3557880"/>
              <a:ext cx="85320" cy="1022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3F0E13C-1BF5-4ED7-A1E5-0C363B952B8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244160" y="3494520"/>
                <a:ext cx="11664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AC29C1E-C634-4B2F-99B0-DB603251F1A7}"/>
                  </a:ext>
                </a:extLst>
              </p14:cNvPr>
              <p14:cNvContentPartPr/>
              <p14:nvPr/>
            </p14:nvContentPartPr>
            <p14:xfrm>
              <a:off x="9331560" y="3854520"/>
              <a:ext cx="99720" cy="820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AC29C1E-C634-4B2F-99B0-DB603251F1A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315720" y="3791160"/>
                <a:ext cx="13104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BF579D3-DF85-4346-823B-295D68E0389C}"/>
                  </a:ext>
                </a:extLst>
              </p14:cNvPr>
              <p14:cNvContentPartPr/>
              <p14:nvPr/>
            </p14:nvContentPartPr>
            <p14:xfrm>
              <a:off x="9348840" y="4439160"/>
              <a:ext cx="107280" cy="1288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BF579D3-DF85-4346-823B-295D68E0389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333000" y="4375800"/>
                <a:ext cx="13860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7496685-229C-4F16-86AD-3DCE091BE961}"/>
                  </a:ext>
                </a:extLst>
              </p14:cNvPr>
              <p14:cNvContentPartPr/>
              <p14:nvPr/>
            </p14:nvContentPartPr>
            <p14:xfrm>
              <a:off x="8478360" y="4757760"/>
              <a:ext cx="32400" cy="1040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7496685-229C-4F16-86AD-3DCE091BE96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462520" y="4694400"/>
                <a:ext cx="6372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D9C12AC-377E-48FF-8237-A752610570BF}"/>
                  </a:ext>
                </a:extLst>
              </p14:cNvPr>
              <p14:cNvContentPartPr/>
              <p14:nvPr/>
            </p14:nvContentPartPr>
            <p14:xfrm>
              <a:off x="8466480" y="3910320"/>
              <a:ext cx="944280" cy="8492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D9C12AC-377E-48FF-8237-A752610570B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450640" y="3846960"/>
                <a:ext cx="975600" cy="9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F2AE9DE-9404-4AD7-9072-D952258463C0}"/>
                  </a:ext>
                </a:extLst>
              </p14:cNvPr>
              <p14:cNvContentPartPr/>
              <p14:nvPr/>
            </p14:nvContentPartPr>
            <p14:xfrm>
              <a:off x="7562160" y="3893400"/>
              <a:ext cx="1137960" cy="9514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F2AE9DE-9404-4AD7-9072-D952258463C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546320" y="3830040"/>
                <a:ext cx="1169280" cy="10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51C6012-7F29-4E94-A331-28FDEC186BD6}"/>
                  </a:ext>
                </a:extLst>
              </p14:cNvPr>
              <p14:cNvContentPartPr/>
              <p14:nvPr/>
            </p14:nvContentPartPr>
            <p14:xfrm>
              <a:off x="8530920" y="4736520"/>
              <a:ext cx="192600" cy="82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51C6012-7F29-4E94-A331-28FDEC186BD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515080" y="4673160"/>
                <a:ext cx="22392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341AE23-E43D-4194-8838-2B0AE67857B6}"/>
                  </a:ext>
                </a:extLst>
              </p14:cNvPr>
              <p14:cNvContentPartPr/>
              <p14:nvPr/>
            </p14:nvContentPartPr>
            <p14:xfrm>
              <a:off x="7352640" y="3300840"/>
              <a:ext cx="185760" cy="2358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341AE23-E43D-4194-8838-2B0AE67857B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336800" y="3237480"/>
                <a:ext cx="21708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0B55DAF-4366-424A-9269-F3F2B79E9886}"/>
                  </a:ext>
                </a:extLst>
              </p14:cNvPr>
              <p14:cNvContentPartPr/>
              <p14:nvPr/>
            </p14:nvContentPartPr>
            <p14:xfrm>
              <a:off x="7494480" y="3164760"/>
              <a:ext cx="157320" cy="504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0B55DAF-4366-424A-9269-F3F2B79E988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478640" y="3101400"/>
                <a:ext cx="188640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71D3FE8-BA08-434E-B13C-8656FB07439C}"/>
                  </a:ext>
                </a:extLst>
              </p14:cNvPr>
              <p14:cNvContentPartPr/>
              <p14:nvPr/>
            </p14:nvContentPartPr>
            <p14:xfrm>
              <a:off x="7227360" y="3186720"/>
              <a:ext cx="190800" cy="5875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71D3FE8-BA08-434E-B13C-8656FB07439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211520" y="3123360"/>
                <a:ext cx="222120" cy="71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AA80619-A274-4495-AEDB-5541AD40EE87}"/>
                  </a:ext>
                </a:extLst>
              </p14:cNvPr>
              <p14:cNvContentPartPr/>
              <p14:nvPr/>
            </p14:nvContentPartPr>
            <p14:xfrm>
              <a:off x="10582200" y="2629080"/>
              <a:ext cx="66600" cy="1252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AA80619-A274-4495-AEDB-5541AD40EE8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0566360" y="2565720"/>
                <a:ext cx="9792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CA65684-39A2-4E6A-AFCA-ED53B943EFA8}"/>
                  </a:ext>
                </a:extLst>
              </p14:cNvPr>
              <p14:cNvContentPartPr/>
              <p14:nvPr/>
            </p14:nvContentPartPr>
            <p14:xfrm>
              <a:off x="8784720" y="2668320"/>
              <a:ext cx="60120" cy="817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CA65684-39A2-4E6A-AFCA-ED53B943EFA8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768880" y="2604960"/>
                <a:ext cx="9144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A5A017E-6E1B-42A5-8F7A-E7EF0A759E98}"/>
                  </a:ext>
                </a:extLst>
              </p14:cNvPr>
              <p14:cNvContentPartPr/>
              <p14:nvPr/>
            </p14:nvContentPartPr>
            <p14:xfrm>
              <a:off x="9713160" y="3531240"/>
              <a:ext cx="39240" cy="1324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A5A017E-6E1B-42A5-8F7A-E7EF0A759E9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697320" y="3467880"/>
                <a:ext cx="7056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5F8AEF4-9A8D-46D0-8ED3-6CD8E87C1E7D}"/>
                  </a:ext>
                </a:extLst>
              </p14:cNvPr>
              <p14:cNvContentPartPr/>
              <p14:nvPr/>
            </p14:nvContentPartPr>
            <p14:xfrm>
              <a:off x="8742960" y="2649600"/>
              <a:ext cx="1877400" cy="10177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5F8AEF4-9A8D-46D0-8ED3-6CD8E87C1E7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727120" y="2586240"/>
                <a:ext cx="1908720" cy="11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35262F2-B971-400A-B99C-EFECB4798C2A}"/>
                  </a:ext>
                </a:extLst>
              </p14:cNvPr>
              <p14:cNvContentPartPr/>
              <p14:nvPr/>
            </p14:nvContentPartPr>
            <p14:xfrm>
              <a:off x="10863360" y="2563200"/>
              <a:ext cx="283680" cy="4442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35262F2-B971-400A-B99C-EFECB4798C2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847520" y="2499840"/>
                <a:ext cx="315000" cy="57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8A1EC0E-DCF5-4FFC-9DE9-227D6FD3D420}"/>
                  </a:ext>
                </a:extLst>
              </p14:cNvPr>
              <p14:cNvContentPartPr/>
              <p14:nvPr/>
            </p14:nvContentPartPr>
            <p14:xfrm>
              <a:off x="11173320" y="2437200"/>
              <a:ext cx="198720" cy="6577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8A1EC0E-DCF5-4FFC-9DE9-227D6FD3D42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157480" y="2373840"/>
                <a:ext cx="230040" cy="78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EB68A7C-3B71-4A83-BD83-15997CDB5ADF}"/>
                  </a:ext>
                </a:extLst>
              </p14:cNvPr>
              <p14:cNvContentPartPr/>
              <p14:nvPr/>
            </p14:nvContentPartPr>
            <p14:xfrm>
              <a:off x="10687680" y="2413080"/>
              <a:ext cx="216720" cy="8683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EB68A7C-3B71-4A83-BD83-15997CDB5ADF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671840" y="2349720"/>
                <a:ext cx="248040" cy="9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DF508E48-D40E-4EE0-8F6B-AFDEB0848E1E}"/>
                  </a:ext>
                </a:extLst>
              </p14:cNvPr>
              <p14:cNvContentPartPr/>
              <p14:nvPr/>
            </p14:nvContentPartPr>
            <p14:xfrm>
              <a:off x="2482920" y="2387880"/>
              <a:ext cx="2786760" cy="43412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DF508E48-D40E-4EE0-8F6B-AFDEB0848E1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473560" y="2378520"/>
                <a:ext cx="2805480" cy="435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9067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832981-BA4C-419F-BFA1-E81538D52130}"/>
              </a:ext>
            </a:extLst>
          </p:cNvPr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Investigation Findings: y = -f(x)…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2A0FFD-2A5E-4536-984A-566BEF6C04E8}"/>
              </a:ext>
            </a:extLst>
          </p:cNvPr>
          <p:cNvSpPr txBox="1"/>
          <p:nvPr/>
        </p:nvSpPr>
        <p:spPr>
          <a:xfrm>
            <a:off x="8028636" y="2337920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What do you notice about the effect of this transformation?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88101B-F536-491C-BAD5-947450C921C8}"/>
              </a:ext>
            </a:extLst>
          </p:cNvPr>
          <p:cNvSpPr txBox="1"/>
          <p:nvPr/>
        </p:nvSpPr>
        <p:spPr>
          <a:xfrm>
            <a:off x="8028636" y="3348665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graphs have been </a:t>
            </a:r>
            <a:r>
              <a:rPr lang="en-GB" sz="24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reflected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72B6B3-7AAA-4E27-841B-02F1F3224439}"/>
              </a:ext>
            </a:extLst>
          </p:cNvPr>
          <p:cNvSpPr txBox="1"/>
          <p:nvPr/>
        </p:nvSpPr>
        <p:spPr>
          <a:xfrm>
            <a:off x="8028636" y="3938527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…in the </a:t>
            </a:r>
            <a:r>
              <a:rPr lang="en-GB" sz="2400" b="1" dirty="0">
                <a:solidFill>
                  <a:srgbClr val="FF000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x-axis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…!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99A14B35-AFC6-4615-9452-69BF6E027446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EB3BC1DB-4731-4D3F-A579-4CE362DE3C54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5" t="18752" r="9271" b="6481"/>
          <a:stretch/>
        </p:blipFill>
        <p:spPr bwMode="auto">
          <a:xfrm>
            <a:off x="2030948" y="2333638"/>
            <a:ext cx="2957195" cy="2409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3CC3C6-5271-4484-9F1D-AF3F25D66AD1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0" t="19245" r="22312" b="11910"/>
          <a:stretch/>
        </p:blipFill>
        <p:spPr bwMode="auto">
          <a:xfrm>
            <a:off x="4870276" y="2708920"/>
            <a:ext cx="2682490" cy="3325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Image result for thinking clipart">
            <a:extLst>
              <a:ext uri="{FF2B5EF4-FFF2-40B4-BE49-F238E27FC236}">
                <a16:creationId xmlns:a16="http://schemas.microsoft.com/office/drawing/2014/main" id="{96373909-FAB2-4316-AEFA-2ECAAED65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446" y="4646974"/>
            <a:ext cx="1904971" cy="144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35E94DE-A89D-420F-8730-0570DABEBA7E}"/>
                  </a:ext>
                </a:extLst>
              </p14:cNvPr>
              <p14:cNvContentPartPr/>
              <p14:nvPr/>
            </p14:nvContentPartPr>
            <p14:xfrm>
              <a:off x="8087760" y="1585800"/>
              <a:ext cx="986400" cy="744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35E94DE-A89D-420F-8730-0570DABEBA7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71920" y="1522440"/>
                <a:ext cx="1017720" cy="87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62BFAF6-7394-44FD-BCDE-3D5BB6338362}"/>
                  </a:ext>
                </a:extLst>
              </p14:cNvPr>
              <p14:cNvContentPartPr/>
              <p14:nvPr/>
            </p14:nvContentPartPr>
            <p14:xfrm>
              <a:off x="8977680" y="3152520"/>
              <a:ext cx="316440" cy="202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62BFAF6-7394-44FD-BCDE-3D5BB633836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961840" y="3089160"/>
                <a:ext cx="34776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E886019-70CC-4024-8CE3-8E37BBF5FB2E}"/>
                  </a:ext>
                </a:extLst>
              </p14:cNvPr>
              <p14:cNvContentPartPr/>
              <p14:nvPr/>
            </p14:nvContentPartPr>
            <p14:xfrm>
              <a:off x="9018000" y="3184560"/>
              <a:ext cx="115920" cy="29048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E886019-70CC-4024-8CE3-8E37BBF5FB2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002160" y="3121200"/>
                <a:ext cx="147240" cy="30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FD0563A-22D3-44D0-8AF5-1CDCCBB04B8E}"/>
                  </a:ext>
                </a:extLst>
              </p14:cNvPr>
              <p14:cNvContentPartPr/>
              <p14:nvPr/>
            </p14:nvContentPartPr>
            <p14:xfrm>
              <a:off x="7929720" y="4654440"/>
              <a:ext cx="2578680" cy="92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FD0563A-22D3-44D0-8AF5-1CDCCBB04B8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913880" y="4591080"/>
                <a:ext cx="261000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19A8F42-4A8B-4862-AF65-12A825E16E1F}"/>
                  </a:ext>
                </a:extLst>
              </p14:cNvPr>
              <p14:cNvContentPartPr/>
              <p14:nvPr/>
            </p14:nvContentPartPr>
            <p14:xfrm>
              <a:off x="8431920" y="3610080"/>
              <a:ext cx="1789560" cy="1823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19A8F42-4A8B-4862-AF65-12A825E16E1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416080" y="3546720"/>
                <a:ext cx="1820880" cy="19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BA6F890-8316-4918-9EFA-9E82348932B7}"/>
                  </a:ext>
                </a:extLst>
              </p14:cNvPr>
              <p14:cNvContentPartPr/>
              <p14:nvPr/>
            </p14:nvContentPartPr>
            <p14:xfrm>
              <a:off x="10297800" y="3352680"/>
              <a:ext cx="291960" cy="642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BA6F890-8316-4918-9EFA-9E82348932B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281960" y="3289320"/>
                <a:ext cx="323280" cy="76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B80BC98-01A3-42EC-B1A4-1CCEBCF32A3E}"/>
                  </a:ext>
                </a:extLst>
              </p14:cNvPr>
              <p14:cNvContentPartPr/>
              <p14:nvPr/>
            </p14:nvContentPartPr>
            <p14:xfrm>
              <a:off x="10669320" y="3195720"/>
              <a:ext cx="115200" cy="1018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B80BC98-01A3-42EC-B1A4-1CCEBCF32A3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653480" y="3132360"/>
                <a:ext cx="14652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1C7DDFB-D109-4B60-BB61-41777CE4FA7D}"/>
                  </a:ext>
                </a:extLst>
              </p14:cNvPr>
              <p14:cNvContentPartPr/>
              <p14:nvPr/>
            </p14:nvContentPartPr>
            <p14:xfrm>
              <a:off x="10676880" y="3361680"/>
              <a:ext cx="104760" cy="96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1C7DDFB-D109-4B60-BB61-41777CE4FA7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661040" y="3298320"/>
                <a:ext cx="13608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2FF8D07-F1D0-46EC-A40A-B83D507A3FB5}"/>
                  </a:ext>
                </a:extLst>
              </p14:cNvPr>
              <p14:cNvContentPartPr/>
              <p14:nvPr/>
            </p14:nvContentPartPr>
            <p14:xfrm>
              <a:off x="10929240" y="3163320"/>
              <a:ext cx="141840" cy="2797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2FF8D07-F1D0-46EC-A40A-B83D507A3FB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913400" y="3099960"/>
                <a:ext cx="173160" cy="40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2A1769A-0135-420C-837D-CF85380A0487}"/>
                  </a:ext>
                </a:extLst>
              </p14:cNvPr>
              <p14:cNvContentPartPr/>
              <p14:nvPr/>
            </p14:nvContentPartPr>
            <p14:xfrm>
              <a:off x="11105640" y="3007800"/>
              <a:ext cx="207360" cy="3898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2A1769A-0135-420C-837D-CF85380A048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089800" y="2944440"/>
                <a:ext cx="238680" cy="51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BB61C7E-8322-4D97-97F5-051D48D13B36}"/>
                  </a:ext>
                </a:extLst>
              </p14:cNvPr>
              <p14:cNvContentPartPr/>
              <p14:nvPr/>
            </p14:nvContentPartPr>
            <p14:xfrm>
              <a:off x="8083440" y="3624840"/>
              <a:ext cx="1954440" cy="21643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BB61C7E-8322-4D97-97F5-051D48D13B3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067600" y="3561480"/>
                <a:ext cx="1985760" cy="22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0376D6A-C087-4F0A-8D79-8B9F10E6A107}"/>
                  </a:ext>
                </a:extLst>
              </p14:cNvPr>
              <p14:cNvContentPartPr/>
              <p14:nvPr/>
            </p14:nvContentPartPr>
            <p14:xfrm>
              <a:off x="7718040" y="3328560"/>
              <a:ext cx="274320" cy="5810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0376D6A-C087-4F0A-8D79-8B9F10E6A10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702200" y="3265200"/>
                <a:ext cx="30564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9952387-EE6F-4BC3-BD73-833E314155BF}"/>
                  </a:ext>
                </a:extLst>
              </p14:cNvPr>
              <p14:cNvContentPartPr/>
              <p14:nvPr/>
            </p14:nvContentPartPr>
            <p14:xfrm>
              <a:off x="8031960" y="3216600"/>
              <a:ext cx="135720" cy="1299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9952387-EE6F-4BC3-BD73-833E314155B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016120" y="3153240"/>
                <a:ext cx="16704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DBE7423-D4A5-4C2D-AD23-51E89B4C0510}"/>
                  </a:ext>
                </a:extLst>
              </p14:cNvPr>
              <p14:cNvContentPartPr/>
              <p14:nvPr/>
            </p14:nvContentPartPr>
            <p14:xfrm>
              <a:off x="8102880" y="3369600"/>
              <a:ext cx="120960" cy="975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DBE7423-D4A5-4C2D-AD23-51E89B4C051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087040" y="3306240"/>
                <a:ext cx="15228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DD8A4DE-51FF-469F-AF95-CB8B01ED1432}"/>
                  </a:ext>
                </a:extLst>
              </p14:cNvPr>
              <p14:cNvContentPartPr/>
              <p14:nvPr/>
            </p14:nvContentPartPr>
            <p14:xfrm>
              <a:off x="8396640" y="3174120"/>
              <a:ext cx="170280" cy="1029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DD8A4DE-51FF-469F-AF95-CB8B01ED1432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380800" y="3110760"/>
                <a:ext cx="2016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C6346E8-543F-4CF1-9477-061EDD8992F7}"/>
                  </a:ext>
                </a:extLst>
              </p14:cNvPr>
              <p14:cNvContentPartPr/>
              <p14:nvPr/>
            </p14:nvContentPartPr>
            <p14:xfrm>
              <a:off x="8574120" y="3150720"/>
              <a:ext cx="172800" cy="2739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C6346E8-543F-4CF1-9477-061EDD8992F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558280" y="3087360"/>
                <a:ext cx="20412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B35F6F7-B2D6-4035-B4E7-20ECDB6573B1}"/>
                  </a:ext>
                </a:extLst>
              </p14:cNvPr>
              <p14:cNvContentPartPr/>
              <p14:nvPr/>
            </p14:nvContentPartPr>
            <p14:xfrm>
              <a:off x="8811720" y="3039840"/>
              <a:ext cx="179280" cy="214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B35F6F7-B2D6-4035-B4E7-20ECDB6573B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795880" y="2976480"/>
                <a:ext cx="21060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C2EE5FC-A593-478E-AB02-4775881721DE}"/>
                  </a:ext>
                </a:extLst>
              </p14:cNvPr>
              <p14:cNvContentPartPr/>
              <p14:nvPr/>
            </p14:nvContentPartPr>
            <p14:xfrm>
              <a:off x="3818520" y="2629440"/>
              <a:ext cx="191520" cy="5644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C2EE5FC-A593-478E-AB02-4775881721D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802680" y="2566080"/>
                <a:ext cx="222840" cy="69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20CA401-EA00-4B05-A2DB-53816EF4A2D6}"/>
                  </a:ext>
                </a:extLst>
              </p14:cNvPr>
              <p14:cNvContentPartPr/>
              <p14:nvPr/>
            </p14:nvContentPartPr>
            <p14:xfrm>
              <a:off x="4092120" y="2589480"/>
              <a:ext cx="94680" cy="30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20CA401-EA00-4B05-A2DB-53816EF4A2D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076280" y="2526120"/>
                <a:ext cx="12600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024" name="Ink 1023">
                <a:extLst>
                  <a:ext uri="{FF2B5EF4-FFF2-40B4-BE49-F238E27FC236}">
                    <a16:creationId xmlns:a16="http://schemas.microsoft.com/office/drawing/2014/main" id="{F9F7D6B3-AFE5-4ED8-8E41-D46AB6174A1D}"/>
                  </a:ext>
                </a:extLst>
              </p14:cNvPr>
              <p14:cNvContentPartPr/>
              <p14:nvPr/>
            </p14:nvContentPartPr>
            <p14:xfrm>
              <a:off x="4105440" y="2704320"/>
              <a:ext cx="96120" cy="103680"/>
            </p14:xfrm>
          </p:contentPart>
        </mc:Choice>
        <mc:Fallback>
          <p:pic>
            <p:nvPicPr>
              <p:cNvPr id="1024" name="Ink 1023">
                <a:extLst>
                  <a:ext uri="{FF2B5EF4-FFF2-40B4-BE49-F238E27FC236}">
                    <a16:creationId xmlns:a16="http://schemas.microsoft.com/office/drawing/2014/main" id="{F9F7D6B3-AFE5-4ED8-8E41-D46AB6174A1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089600" y="2640960"/>
                <a:ext cx="12744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1025" name="Ink 1024">
                <a:extLst>
                  <a:ext uri="{FF2B5EF4-FFF2-40B4-BE49-F238E27FC236}">
                    <a16:creationId xmlns:a16="http://schemas.microsoft.com/office/drawing/2014/main" id="{FD3B83F6-9E9B-4B9C-9125-837E67A2A4F2}"/>
                  </a:ext>
                </a:extLst>
              </p14:cNvPr>
              <p14:cNvContentPartPr/>
              <p14:nvPr/>
            </p14:nvContentPartPr>
            <p14:xfrm>
              <a:off x="4360680" y="2350440"/>
              <a:ext cx="113760" cy="215280"/>
            </p14:xfrm>
          </p:contentPart>
        </mc:Choice>
        <mc:Fallback>
          <p:pic>
            <p:nvPicPr>
              <p:cNvPr id="1025" name="Ink 1024">
                <a:extLst>
                  <a:ext uri="{FF2B5EF4-FFF2-40B4-BE49-F238E27FC236}">
                    <a16:creationId xmlns:a16="http://schemas.microsoft.com/office/drawing/2014/main" id="{FD3B83F6-9E9B-4B9C-9125-837E67A2A4F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344840" y="2287080"/>
                <a:ext cx="14508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1027" name="Ink 1026">
                <a:extLst>
                  <a:ext uri="{FF2B5EF4-FFF2-40B4-BE49-F238E27FC236}">
                    <a16:creationId xmlns:a16="http://schemas.microsoft.com/office/drawing/2014/main" id="{642E6CD2-BB59-42AA-8487-14E80606F94A}"/>
                  </a:ext>
                </a:extLst>
              </p14:cNvPr>
              <p14:cNvContentPartPr/>
              <p14:nvPr/>
            </p14:nvContentPartPr>
            <p14:xfrm>
              <a:off x="4365000" y="2533320"/>
              <a:ext cx="275040" cy="245160"/>
            </p14:xfrm>
          </p:contentPart>
        </mc:Choice>
        <mc:Fallback>
          <p:pic>
            <p:nvPicPr>
              <p:cNvPr id="1027" name="Ink 1026">
                <a:extLst>
                  <a:ext uri="{FF2B5EF4-FFF2-40B4-BE49-F238E27FC236}">
                    <a16:creationId xmlns:a16="http://schemas.microsoft.com/office/drawing/2014/main" id="{642E6CD2-BB59-42AA-8487-14E80606F94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349160" y="2469960"/>
                <a:ext cx="306360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028" name="Ink 1027">
                <a:extLst>
                  <a:ext uri="{FF2B5EF4-FFF2-40B4-BE49-F238E27FC236}">
                    <a16:creationId xmlns:a16="http://schemas.microsoft.com/office/drawing/2014/main" id="{B7A89E34-9261-4990-9A76-88BB3BA3FF2E}"/>
                  </a:ext>
                </a:extLst>
              </p14:cNvPr>
              <p14:cNvContentPartPr/>
              <p14:nvPr/>
            </p14:nvContentPartPr>
            <p14:xfrm>
              <a:off x="4388400" y="2958120"/>
              <a:ext cx="163440" cy="324360"/>
            </p14:xfrm>
          </p:contentPart>
        </mc:Choice>
        <mc:Fallback>
          <p:pic>
            <p:nvPicPr>
              <p:cNvPr id="1028" name="Ink 1027">
                <a:extLst>
                  <a:ext uri="{FF2B5EF4-FFF2-40B4-BE49-F238E27FC236}">
                    <a16:creationId xmlns:a16="http://schemas.microsoft.com/office/drawing/2014/main" id="{B7A89E34-9261-4990-9A76-88BB3BA3FF2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72560" y="2894760"/>
                <a:ext cx="194760" cy="45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029" name="Ink 1028">
                <a:extLst>
                  <a:ext uri="{FF2B5EF4-FFF2-40B4-BE49-F238E27FC236}">
                    <a16:creationId xmlns:a16="http://schemas.microsoft.com/office/drawing/2014/main" id="{95F28E87-F2F2-4466-AD1A-D95C813E958E}"/>
                  </a:ext>
                </a:extLst>
              </p14:cNvPr>
              <p14:cNvContentPartPr/>
              <p14:nvPr/>
            </p14:nvContentPartPr>
            <p14:xfrm>
              <a:off x="4595040" y="2824920"/>
              <a:ext cx="120240" cy="320040"/>
            </p14:xfrm>
          </p:contentPart>
        </mc:Choice>
        <mc:Fallback>
          <p:pic>
            <p:nvPicPr>
              <p:cNvPr id="1029" name="Ink 1028">
                <a:extLst>
                  <a:ext uri="{FF2B5EF4-FFF2-40B4-BE49-F238E27FC236}">
                    <a16:creationId xmlns:a16="http://schemas.microsoft.com/office/drawing/2014/main" id="{95F28E87-F2F2-4466-AD1A-D95C813E958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579200" y="2761560"/>
                <a:ext cx="151560" cy="44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4267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832981-BA4C-419F-BFA1-E81538D52130}"/>
              </a:ext>
            </a:extLst>
          </p:cNvPr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Investigation Findings: y = -f(x)…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2A0FFD-2A5E-4536-984A-566BEF6C04E8}"/>
              </a:ext>
            </a:extLst>
          </p:cNvPr>
          <p:cNvSpPr txBox="1"/>
          <p:nvPr/>
        </p:nvSpPr>
        <p:spPr>
          <a:xfrm>
            <a:off x="8028636" y="2337920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What do you notice about the effect of this transformation?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99A14B35-AFC6-4615-9452-69BF6E027446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EB3BC1DB-4731-4D3F-A579-4CE362DE3C54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5" t="18752" r="9271" b="6481"/>
          <a:stretch/>
        </p:blipFill>
        <p:spPr bwMode="auto">
          <a:xfrm>
            <a:off x="2030948" y="2333638"/>
            <a:ext cx="2957195" cy="2409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3CC3C6-5271-4484-9F1D-AF3F25D66AD1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0" t="19245" r="22312" b="11910"/>
          <a:stretch/>
        </p:blipFill>
        <p:spPr bwMode="auto">
          <a:xfrm>
            <a:off x="4870276" y="2708920"/>
            <a:ext cx="2682490" cy="3325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303EA7C-633B-4C3C-AC81-C642C5668D38}"/>
              </a:ext>
            </a:extLst>
          </p:cNvPr>
          <p:cNvSpPr txBox="1"/>
          <p:nvPr/>
        </p:nvSpPr>
        <p:spPr>
          <a:xfrm>
            <a:off x="8434016" y="3737708"/>
            <a:ext cx="3077672" cy="1569660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Transformation 3:</a:t>
            </a:r>
          </a:p>
          <a:p>
            <a:pPr algn="ctr"/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The graph of y = -f(x) is the </a:t>
            </a:r>
            <a:r>
              <a:rPr lang="en-GB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reflection </a:t>
            </a:r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of the graph y = f(x) in the </a:t>
            </a:r>
            <a:r>
              <a:rPr lang="en-GB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x-axis</a:t>
            </a:r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20339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832981-BA4C-419F-BFA1-E81538D52130}"/>
              </a:ext>
            </a:extLst>
          </p:cNvPr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Investigation Findings: y = f(-x)…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8BFA4F4B-6584-48E2-8145-CCBD852C0EE8}"/>
              </a:ext>
            </a:extLst>
          </p:cNvPr>
          <p:cNvSpPr txBox="1"/>
          <p:nvPr/>
        </p:nvSpPr>
        <p:spPr>
          <a:xfrm>
            <a:off x="2512014" y="2296476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What do you notice about the effect of this transformation?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E99C5C-9B5C-4791-A031-AE0412224614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5" t="18011" r="11768" b="5731"/>
          <a:stretch/>
        </p:blipFill>
        <p:spPr bwMode="auto">
          <a:xfrm>
            <a:off x="8542684" y="2332136"/>
            <a:ext cx="3246368" cy="2825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809104-4CC4-4C17-9D50-278B4F04518C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5" t="44165" r="2335" b="30662"/>
          <a:stretch/>
        </p:blipFill>
        <p:spPr bwMode="auto">
          <a:xfrm>
            <a:off x="6670476" y="4581128"/>
            <a:ext cx="4824536" cy="1402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371E92D-2568-4CF8-A32B-EBE78B64FE27}"/>
              </a:ext>
            </a:extLst>
          </p:cNvPr>
          <p:cNvSpPr txBox="1"/>
          <p:nvPr/>
        </p:nvSpPr>
        <p:spPr>
          <a:xfrm>
            <a:off x="2512014" y="3311558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graphs have been </a:t>
            </a:r>
            <a:r>
              <a:rPr lang="en-GB" sz="24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reflected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05F35F-45A1-483F-A65A-86E8A4DD9C75}"/>
              </a:ext>
            </a:extLst>
          </p:cNvPr>
          <p:cNvSpPr txBox="1"/>
          <p:nvPr/>
        </p:nvSpPr>
        <p:spPr>
          <a:xfrm>
            <a:off x="2512014" y="390142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…in the </a:t>
            </a:r>
            <a:r>
              <a:rPr lang="en-GB" sz="2400" b="1" dirty="0">
                <a:solidFill>
                  <a:srgbClr val="FF000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y-axis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…!</a:t>
            </a:r>
          </a:p>
        </p:txBody>
      </p:sp>
      <p:pic>
        <p:nvPicPr>
          <p:cNvPr id="21" name="Picture 2" descr="Image result for thinking clipart">
            <a:extLst>
              <a:ext uri="{FF2B5EF4-FFF2-40B4-BE49-F238E27FC236}">
                <a16:creationId xmlns:a16="http://schemas.microsoft.com/office/drawing/2014/main" id="{B788F626-CEC4-4BCF-85B2-A5D922190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972" y="4581128"/>
            <a:ext cx="1904971" cy="144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560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832981-BA4C-419F-BFA1-E81538D52130}"/>
              </a:ext>
            </a:extLst>
          </p:cNvPr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Investigation Findings: y = f(-x)…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8BFA4F4B-6584-48E2-8145-CCBD852C0EE8}"/>
              </a:ext>
            </a:extLst>
          </p:cNvPr>
          <p:cNvSpPr txBox="1"/>
          <p:nvPr/>
        </p:nvSpPr>
        <p:spPr>
          <a:xfrm>
            <a:off x="2512014" y="2296476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What do you notice about the effect of this transformation?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E99C5C-9B5C-4791-A031-AE0412224614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5" t="18011" r="11768" b="5731"/>
          <a:stretch/>
        </p:blipFill>
        <p:spPr bwMode="auto">
          <a:xfrm>
            <a:off x="8542684" y="2332136"/>
            <a:ext cx="3246368" cy="2825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809104-4CC4-4C17-9D50-278B4F04518C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5" t="44165" r="2335" b="30662"/>
          <a:stretch/>
        </p:blipFill>
        <p:spPr bwMode="auto">
          <a:xfrm>
            <a:off x="6670476" y="4581128"/>
            <a:ext cx="4824536" cy="1402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7B309A-AB4E-42F1-A240-E9E9CEDF4FEB}"/>
              </a:ext>
            </a:extLst>
          </p:cNvPr>
          <p:cNvSpPr txBox="1"/>
          <p:nvPr/>
        </p:nvSpPr>
        <p:spPr>
          <a:xfrm>
            <a:off x="2917394" y="3744664"/>
            <a:ext cx="3077672" cy="1569660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Transformation 4:</a:t>
            </a:r>
          </a:p>
          <a:p>
            <a:pPr algn="ctr"/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The graph of y = f(-x) is the </a:t>
            </a:r>
            <a:r>
              <a:rPr lang="en-GB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reflection </a:t>
            </a:r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of the graph y = f(x) in the </a:t>
            </a:r>
            <a:r>
              <a:rPr lang="en-GB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y-axis</a:t>
            </a:r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03167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A5D9FB67-A629-4775-A6D9-55E506229E16}"/>
              </a:ext>
            </a:extLst>
          </p:cNvPr>
          <p:cNvSpPr txBox="1"/>
          <p:nvPr/>
        </p:nvSpPr>
        <p:spPr>
          <a:xfrm>
            <a:off x="2777446" y="1592461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Pitstop Practice: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696D7-05F4-4BBC-8528-845B67AE66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046" t="21629" r="11600" b="16375"/>
          <a:stretch/>
        </p:blipFill>
        <p:spPr>
          <a:xfrm>
            <a:off x="7376046" y="2413749"/>
            <a:ext cx="4069246" cy="3429793"/>
          </a:xfrm>
          <a:prstGeom prst="rect">
            <a:avLst/>
          </a:prstGeom>
        </p:spPr>
      </p:pic>
      <p:pic>
        <p:nvPicPr>
          <p:cNvPr id="19" name="Picture 2" descr="Image result for pitstop clipart">
            <a:extLst>
              <a:ext uri="{FF2B5EF4-FFF2-40B4-BE49-F238E27FC236}">
                <a16:creationId xmlns:a16="http://schemas.microsoft.com/office/drawing/2014/main" id="{AB3F07D5-EF26-4122-A4EE-1297CB4A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04" y="1397961"/>
            <a:ext cx="2134983" cy="91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pitstop clipart">
            <a:extLst>
              <a:ext uri="{FF2B5EF4-FFF2-40B4-BE49-F238E27FC236}">
                <a16:creationId xmlns:a16="http://schemas.microsoft.com/office/drawing/2014/main" id="{39AEE42A-D118-4238-9ECD-79BAA1538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603" y="1397961"/>
            <a:ext cx="2134983" cy="91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C66F30-402A-4F40-B613-6552FA010A4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191" t="25502" r="50000" b="16375"/>
          <a:stretch/>
        </p:blipFill>
        <p:spPr>
          <a:xfrm>
            <a:off x="2625423" y="2504681"/>
            <a:ext cx="3863128" cy="33388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4ED3EF8-6542-4962-8056-00E5BB9B53EF}"/>
              </a:ext>
            </a:extLst>
          </p:cNvPr>
          <p:cNvSpPr txBox="1"/>
          <p:nvPr/>
        </p:nvSpPr>
        <p:spPr>
          <a:xfrm>
            <a:off x="2625423" y="5901433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 the graph of f(x) above, sketch: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D7F59C-FF12-47FD-96D5-F4234DC39988}"/>
              </a:ext>
            </a:extLst>
          </p:cNvPr>
          <p:cNvSpPr txBox="1"/>
          <p:nvPr/>
        </p:nvSpPr>
        <p:spPr>
          <a:xfrm>
            <a:off x="3157416" y="6286989"/>
            <a:ext cx="965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a) </a:t>
            </a:r>
            <a:r>
              <a:rPr lang="en-GB" sz="2200" dirty="0">
                <a:solidFill>
                  <a:srgbClr val="00B05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-f(x)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9327DB-E25F-4786-BD21-0AE15ACB450F}"/>
              </a:ext>
            </a:extLst>
          </p:cNvPr>
          <p:cNvSpPr txBox="1"/>
          <p:nvPr/>
        </p:nvSpPr>
        <p:spPr>
          <a:xfrm>
            <a:off x="4763567" y="6290432"/>
            <a:ext cx="1330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b) </a:t>
            </a:r>
            <a:r>
              <a:rPr lang="en-GB" sz="2200" dirty="0">
                <a:solidFill>
                  <a:srgbClr val="00B0F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f(-x) –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09569D-66A6-4B8B-AD8B-D7950F11BFF7}"/>
              </a:ext>
            </a:extLst>
          </p:cNvPr>
          <p:cNvSpPr txBox="1"/>
          <p:nvPr/>
        </p:nvSpPr>
        <p:spPr>
          <a:xfrm>
            <a:off x="7474181" y="5901433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 the graph of f(x) above, sketch: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92082B-596E-4155-BF3B-7B0F59D537FA}"/>
              </a:ext>
            </a:extLst>
          </p:cNvPr>
          <p:cNvSpPr txBox="1"/>
          <p:nvPr/>
        </p:nvSpPr>
        <p:spPr>
          <a:xfrm>
            <a:off x="8002026" y="6286989"/>
            <a:ext cx="992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a) </a:t>
            </a:r>
            <a:r>
              <a:rPr lang="en-GB" sz="2200" dirty="0">
                <a:solidFill>
                  <a:srgbClr val="00B0F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f(-x)</a:t>
            </a:r>
            <a:r>
              <a:rPr lang="en-GB" sz="2200" dirty="0">
                <a:solidFill>
                  <a:srgbClr val="FF000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1DCA4D-6521-4079-9FE4-85D452509D35}"/>
              </a:ext>
            </a:extLst>
          </p:cNvPr>
          <p:cNvSpPr txBox="1"/>
          <p:nvPr/>
        </p:nvSpPr>
        <p:spPr>
          <a:xfrm>
            <a:off x="9544911" y="6290432"/>
            <a:ext cx="13740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b) </a:t>
            </a:r>
            <a:r>
              <a:rPr lang="en-GB" sz="2200" dirty="0">
                <a:solidFill>
                  <a:srgbClr val="00B05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-f(x) + 2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4C39BD-006B-44C1-9F4E-6E4DD80F32AC}"/>
              </a:ext>
            </a:extLst>
          </p:cNvPr>
          <p:cNvSpPr/>
          <p:nvPr/>
        </p:nvSpPr>
        <p:spPr>
          <a:xfrm>
            <a:off x="2777447" y="5901433"/>
            <a:ext cx="3604998" cy="819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846B24-2099-4C24-A6A4-18AC620B1804}"/>
              </a:ext>
            </a:extLst>
          </p:cNvPr>
          <p:cNvSpPr/>
          <p:nvPr/>
        </p:nvSpPr>
        <p:spPr>
          <a:xfrm>
            <a:off x="7615066" y="5901433"/>
            <a:ext cx="3604998" cy="819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723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3FD292-C187-452D-B113-D00F13ADB94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2" t="18261" r="27024" b="6488"/>
          <a:stretch/>
        </p:blipFill>
        <p:spPr bwMode="auto">
          <a:xfrm>
            <a:off x="3070076" y="2294562"/>
            <a:ext cx="3184993" cy="3726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832981-BA4C-419F-BFA1-E81538D52130}"/>
              </a:ext>
            </a:extLst>
          </p:cNvPr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Investigation Findings: y = af(x)…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E36F2F-1174-4F91-8D84-D664CC3D1B01}"/>
              </a:ext>
            </a:extLst>
          </p:cNvPr>
          <p:cNvSpPr txBox="1"/>
          <p:nvPr/>
        </p:nvSpPr>
        <p:spPr>
          <a:xfrm>
            <a:off x="2349997" y="1468055"/>
            <a:ext cx="1368152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</a:t>
            </a:r>
          </a:p>
          <a:p>
            <a:pPr algn="ctr"/>
            <a:r>
              <a:rPr lang="en-GB" sz="2400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2f(x)</a:t>
            </a:r>
          </a:p>
          <a:p>
            <a:pPr algn="ctr"/>
            <a:r>
              <a:rPr lang="en-GB" sz="2400" dirty="0">
                <a:solidFill>
                  <a:schemeClr val="accent2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3f(x)</a:t>
            </a:r>
          </a:p>
          <a:p>
            <a:pPr algn="ctr"/>
            <a:r>
              <a:rPr lang="en-GB" sz="2400" dirty="0">
                <a:solidFill>
                  <a:srgbClr val="00B05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½f(x)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2A0FFD-2A5E-4536-984A-566BEF6C04E8}"/>
              </a:ext>
            </a:extLst>
          </p:cNvPr>
          <p:cNvSpPr txBox="1"/>
          <p:nvPr/>
        </p:nvSpPr>
        <p:spPr>
          <a:xfrm>
            <a:off x="7251135" y="2360556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What do you notice about the effect of this transformation?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88101B-F536-491C-BAD5-947450C921C8}"/>
              </a:ext>
            </a:extLst>
          </p:cNvPr>
          <p:cNvSpPr txBox="1"/>
          <p:nvPr/>
        </p:nvSpPr>
        <p:spPr>
          <a:xfrm>
            <a:off x="7251135" y="3351007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Looking at </a:t>
            </a:r>
            <a:r>
              <a:rPr lang="en-GB" sz="2400" dirty="0">
                <a:solidFill>
                  <a:schemeClr val="accent2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3f(x)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the graph of       </a:t>
            </a:r>
            <a:r>
              <a:rPr lang="en-GB" sz="2400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 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has been stretched downwards by scale factor 3.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72B6B3-7AAA-4E27-841B-02F1F3224439}"/>
              </a:ext>
            </a:extLst>
          </p:cNvPr>
          <p:cNvSpPr txBox="1"/>
          <p:nvPr/>
        </p:nvSpPr>
        <p:spPr>
          <a:xfrm>
            <a:off x="7251135" y="4708448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Looking at </a:t>
            </a:r>
            <a:r>
              <a:rPr lang="en-GB" sz="2400" dirty="0">
                <a:solidFill>
                  <a:srgbClr val="00B05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½f(x)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the graph of     </a:t>
            </a:r>
            <a:r>
              <a:rPr lang="en-GB" sz="2400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 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has been stretched downwards by scale factor ½.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99A14B35-AFC6-4615-9452-69BF6E027446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567630-A04F-4BAC-B00B-67EA8A44C977}"/>
              </a:ext>
            </a:extLst>
          </p:cNvPr>
          <p:cNvCxnSpPr>
            <a:cxnSpLocks/>
          </p:cNvCxnSpPr>
          <p:nvPr/>
        </p:nvCxnSpPr>
        <p:spPr>
          <a:xfrm>
            <a:off x="4798268" y="5222359"/>
            <a:ext cx="0" cy="79892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18EB7B-9BA1-4D27-9517-7CA3A147E14C}"/>
              </a:ext>
            </a:extLst>
          </p:cNvPr>
          <p:cNvCxnSpPr>
            <a:cxnSpLocks/>
          </p:cNvCxnSpPr>
          <p:nvPr/>
        </p:nvCxnSpPr>
        <p:spPr>
          <a:xfrm>
            <a:off x="4582244" y="4862319"/>
            <a:ext cx="0" cy="36004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82C326B-DC93-427B-B776-09136F69A6C1}"/>
                  </a:ext>
                </a:extLst>
              </p14:cNvPr>
              <p14:cNvContentPartPr/>
              <p14:nvPr/>
            </p14:nvContentPartPr>
            <p14:xfrm>
              <a:off x="2292120" y="1698840"/>
              <a:ext cx="8503560" cy="4325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82C326B-DC93-427B-B776-09136F69A6C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82760" y="1689480"/>
                <a:ext cx="8522280" cy="434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2109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3FD292-C187-452D-B113-D00F13ADB94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2" t="18261" r="27024" b="6488"/>
          <a:stretch/>
        </p:blipFill>
        <p:spPr bwMode="auto">
          <a:xfrm>
            <a:off x="3070076" y="2294562"/>
            <a:ext cx="3184993" cy="3726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832981-BA4C-419F-BFA1-E81538D52130}"/>
              </a:ext>
            </a:extLst>
          </p:cNvPr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Investigation Findings: y = af(x)…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E36F2F-1174-4F91-8D84-D664CC3D1B01}"/>
              </a:ext>
            </a:extLst>
          </p:cNvPr>
          <p:cNvSpPr txBox="1"/>
          <p:nvPr/>
        </p:nvSpPr>
        <p:spPr>
          <a:xfrm>
            <a:off x="2349997" y="1468055"/>
            <a:ext cx="1368152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</a:t>
            </a:r>
          </a:p>
          <a:p>
            <a:pPr algn="ctr"/>
            <a:r>
              <a:rPr lang="en-GB" sz="2400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2f(x)</a:t>
            </a:r>
          </a:p>
          <a:p>
            <a:pPr algn="ctr"/>
            <a:r>
              <a:rPr lang="en-GB" sz="2400" dirty="0">
                <a:solidFill>
                  <a:schemeClr val="accent2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3f(x)</a:t>
            </a:r>
          </a:p>
          <a:p>
            <a:pPr algn="ctr"/>
            <a:r>
              <a:rPr lang="en-GB" sz="2400" dirty="0">
                <a:solidFill>
                  <a:srgbClr val="00B05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½f(x)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2A0FFD-2A5E-4536-984A-566BEF6C04E8}"/>
              </a:ext>
            </a:extLst>
          </p:cNvPr>
          <p:cNvSpPr txBox="1"/>
          <p:nvPr/>
        </p:nvSpPr>
        <p:spPr>
          <a:xfrm>
            <a:off x="7251135" y="2360556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What do you notice about the effect of this transformation?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99A14B35-AFC6-4615-9452-69BF6E027446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834B473-2BA4-47F6-9B78-116B735D8F08}"/>
              </a:ext>
            </a:extLst>
          </p:cNvPr>
          <p:cNvSpPr txBox="1"/>
          <p:nvPr/>
        </p:nvSpPr>
        <p:spPr>
          <a:xfrm>
            <a:off x="7327204" y="3307416"/>
            <a:ext cx="3838497" cy="1938992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Transformation 5:</a:t>
            </a:r>
          </a:p>
          <a:p>
            <a:pPr algn="ctr"/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The graph of y = af(x) is a </a:t>
            </a:r>
            <a:r>
              <a:rPr lang="en-GB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stretch </a:t>
            </a:r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of the graph y = f(x) by a scale factor of a in the </a:t>
            </a:r>
            <a:r>
              <a:rPr lang="en-GB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y-direction</a:t>
            </a:r>
            <a:r>
              <a:rPr lang="en-GB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7378D5-E9ED-49E1-8F65-6C4E29EEF63E}"/>
              </a:ext>
            </a:extLst>
          </p:cNvPr>
          <p:cNvSpPr txBox="1"/>
          <p:nvPr/>
        </p:nvSpPr>
        <p:spPr>
          <a:xfrm>
            <a:off x="6879739" y="5355800"/>
            <a:ext cx="4733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NOTE: </a:t>
            </a:r>
            <a:r>
              <a:rPr lang="en-GB" sz="2400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Points on the x-axis do not move. These are called</a:t>
            </a:r>
            <a:r>
              <a:rPr lang="en-GB" sz="2400" b="1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 invariant points</a:t>
            </a:r>
            <a:r>
              <a:rPr lang="en-GB" sz="2400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GB" sz="2400" dirty="0">
              <a:solidFill>
                <a:srgbClr val="7030A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45456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832981-BA4C-419F-BFA1-E81538D52130}"/>
              </a:ext>
            </a:extLst>
          </p:cNvPr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Investigation Findings: y = f(ax)…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8BFA4F4B-6584-48E2-8145-CCBD852C0EE8}"/>
              </a:ext>
            </a:extLst>
          </p:cNvPr>
          <p:cNvSpPr txBox="1"/>
          <p:nvPr/>
        </p:nvSpPr>
        <p:spPr>
          <a:xfrm>
            <a:off x="2512014" y="2296476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What do you notice about the effect of this transformation?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86096D-63C5-4008-BF25-1E9C4E9418A7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9" t="20232" r="21202" b="6977"/>
          <a:stretch/>
        </p:blipFill>
        <p:spPr bwMode="auto">
          <a:xfrm>
            <a:off x="7030516" y="2296476"/>
            <a:ext cx="3816424" cy="3762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5DCF006-E0B3-46BD-B5AD-2DD48870B606}"/>
              </a:ext>
            </a:extLst>
          </p:cNvPr>
          <p:cNvSpPr txBox="1"/>
          <p:nvPr/>
        </p:nvSpPr>
        <p:spPr>
          <a:xfrm>
            <a:off x="10414892" y="1472439"/>
            <a:ext cx="1532704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</a:t>
            </a:r>
          </a:p>
          <a:p>
            <a:pPr algn="ctr"/>
            <a:r>
              <a:rPr lang="en-GB" sz="2400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f(2x)</a:t>
            </a:r>
          </a:p>
          <a:p>
            <a:pPr algn="ctr"/>
            <a:r>
              <a:rPr lang="en-GB" sz="2400" dirty="0">
                <a:solidFill>
                  <a:schemeClr val="accent2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f(3x)</a:t>
            </a:r>
          </a:p>
          <a:p>
            <a:pPr algn="ctr"/>
            <a:r>
              <a:rPr lang="en-GB" sz="2400" dirty="0">
                <a:solidFill>
                  <a:srgbClr val="00B05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f(½x)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A9D6A0-A10E-4696-B905-C93FFD3B7A24}"/>
              </a:ext>
            </a:extLst>
          </p:cNvPr>
          <p:cNvSpPr txBox="1"/>
          <p:nvPr/>
        </p:nvSpPr>
        <p:spPr>
          <a:xfrm>
            <a:off x="2512014" y="3261249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Looking at </a:t>
            </a:r>
            <a:r>
              <a:rPr lang="en-GB" sz="2400" dirty="0">
                <a:solidFill>
                  <a:srgbClr val="00B05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f(½x)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the graph of       </a:t>
            </a:r>
            <a:r>
              <a:rPr lang="en-GB" sz="2400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 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has been stretched across by scale factor 2.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6C366A-0DBC-4118-B8FD-6A3A0C565D32}"/>
              </a:ext>
            </a:extLst>
          </p:cNvPr>
          <p:cNvSpPr txBox="1"/>
          <p:nvPr/>
        </p:nvSpPr>
        <p:spPr>
          <a:xfrm>
            <a:off x="2512014" y="4618690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Looking at </a:t>
            </a:r>
            <a:r>
              <a:rPr lang="en-GB" sz="2400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f(2x)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the graph of      </a:t>
            </a:r>
            <a:r>
              <a:rPr lang="en-GB" sz="2400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 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has been stretched across by scale factor ½.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416DA3-1E2D-446F-8ED5-A71ABDDE450C}"/>
              </a:ext>
            </a:extLst>
          </p:cNvPr>
          <p:cNvCxnSpPr>
            <a:cxnSpLocks/>
          </p:cNvCxnSpPr>
          <p:nvPr/>
        </p:nvCxnSpPr>
        <p:spPr>
          <a:xfrm>
            <a:off x="8326660" y="4725144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14EDD8-8DD2-439E-BCEE-8F4A2C3A85BB}"/>
              </a:ext>
            </a:extLst>
          </p:cNvPr>
          <p:cNvCxnSpPr>
            <a:cxnSpLocks/>
          </p:cNvCxnSpPr>
          <p:nvPr/>
        </p:nvCxnSpPr>
        <p:spPr>
          <a:xfrm>
            <a:off x="7606580" y="4869160"/>
            <a:ext cx="129614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ED884D-518B-4CFE-8A5D-13F0A3621FFE}"/>
              </a:ext>
            </a:extLst>
          </p:cNvPr>
          <p:cNvCxnSpPr>
            <a:cxnSpLocks/>
          </p:cNvCxnSpPr>
          <p:nvPr/>
        </p:nvCxnSpPr>
        <p:spPr>
          <a:xfrm>
            <a:off x="8974732" y="4725144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952FE3-1335-4D0B-8C2E-CDDA8B5C7605}"/>
              </a:ext>
            </a:extLst>
          </p:cNvPr>
          <p:cNvCxnSpPr>
            <a:cxnSpLocks/>
          </p:cNvCxnSpPr>
          <p:nvPr/>
        </p:nvCxnSpPr>
        <p:spPr>
          <a:xfrm>
            <a:off x="8974732" y="4869160"/>
            <a:ext cx="288032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B25DB3F-2089-401A-8465-570C715F8385}"/>
                  </a:ext>
                </a:extLst>
              </p14:cNvPr>
              <p14:cNvContentPartPr/>
              <p14:nvPr/>
            </p14:nvContentPartPr>
            <p14:xfrm>
              <a:off x="7686000" y="1680120"/>
              <a:ext cx="4092840" cy="4272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B25DB3F-2089-401A-8465-570C715F838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76640" y="1670760"/>
                <a:ext cx="4111560" cy="429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5102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77446" y="1750168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A New Notation…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6B388B-948A-4AE9-9ABD-883562F6C12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9DF665-AE27-4C23-BB4E-B410DA529912}"/>
              </a:ext>
            </a:extLst>
          </p:cNvPr>
          <p:cNvSpPr txBox="1"/>
          <p:nvPr/>
        </p:nvSpPr>
        <p:spPr>
          <a:xfrm>
            <a:off x="2138966" y="2287235"/>
            <a:ext cx="963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So far, you are used to graphs being written in the form:</a:t>
            </a:r>
            <a:endParaRPr lang="en-GB" sz="24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288509-4503-4D3A-87AA-CB61AD160223}"/>
              </a:ext>
            </a:extLst>
          </p:cNvPr>
          <p:cNvSpPr/>
          <p:nvPr/>
        </p:nvSpPr>
        <p:spPr>
          <a:xfrm>
            <a:off x="4702797" y="2681044"/>
            <a:ext cx="442941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 CENA" panose="02000000000000000000" pitchFamily="2" charset="0"/>
              </a:rPr>
              <a:t>y =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0D4FCC-DCF8-4E85-A52B-1C665B9C2D95}"/>
              </a:ext>
            </a:extLst>
          </p:cNvPr>
          <p:cNvSpPr txBox="1"/>
          <p:nvPr/>
        </p:nvSpPr>
        <p:spPr>
          <a:xfrm>
            <a:off x="2097966" y="5382734"/>
            <a:ext cx="963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Today, another form is going to be shown to you…</a:t>
            </a:r>
            <a:endParaRPr lang="en-GB" sz="24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9" name="Picture 10" descr="Related image">
            <a:extLst>
              <a:ext uri="{FF2B5EF4-FFF2-40B4-BE49-F238E27FC236}">
                <a16:creationId xmlns:a16="http://schemas.microsoft.com/office/drawing/2014/main" id="{C9B65919-0B62-4AB6-A28A-CEA3A7293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968" y="3248418"/>
            <a:ext cx="1504663" cy="156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Related image">
            <a:extLst>
              <a:ext uri="{FF2B5EF4-FFF2-40B4-BE49-F238E27FC236}">
                <a16:creationId xmlns:a16="http://schemas.microsoft.com/office/drawing/2014/main" id="{A2B0ACC4-FFC0-4B87-A6F5-33E153A71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385" y="3132284"/>
            <a:ext cx="1504663" cy="156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8A0D1908-8268-424E-91A9-692232C05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9650806"/>
              </p:ext>
            </p:extLst>
          </p:nvPr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79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832981-BA4C-419F-BFA1-E81538D52130}"/>
              </a:ext>
            </a:extLst>
          </p:cNvPr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Investigation Findings: y = f(ax)…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8BFA4F4B-6584-48E2-8145-CCBD852C0EE8}"/>
              </a:ext>
            </a:extLst>
          </p:cNvPr>
          <p:cNvSpPr txBox="1"/>
          <p:nvPr/>
        </p:nvSpPr>
        <p:spPr>
          <a:xfrm>
            <a:off x="2512014" y="2296476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What do you notice about the effect of this transformation?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86096D-63C5-4008-BF25-1E9C4E9418A7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9" t="20232" r="21202" b="6977"/>
          <a:stretch/>
        </p:blipFill>
        <p:spPr bwMode="auto">
          <a:xfrm>
            <a:off x="7030516" y="2296476"/>
            <a:ext cx="3816424" cy="3762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5DCF006-E0B3-46BD-B5AD-2DD48870B606}"/>
              </a:ext>
            </a:extLst>
          </p:cNvPr>
          <p:cNvSpPr txBox="1"/>
          <p:nvPr/>
        </p:nvSpPr>
        <p:spPr>
          <a:xfrm>
            <a:off x="10414892" y="1472439"/>
            <a:ext cx="1532704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</a:t>
            </a:r>
          </a:p>
          <a:p>
            <a:pPr algn="ctr"/>
            <a:r>
              <a:rPr lang="en-GB" sz="2400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f(2x)</a:t>
            </a:r>
          </a:p>
          <a:p>
            <a:pPr algn="ctr"/>
            <a:r>
              <a:rPr lang="en-GB" sz="2400" dirty="0">
                <a:solidFill>
                  <a:schemeClr val="accent2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f(3x)</a:t>
            </a:r>
          </a:p>
          <a:p>
            <a:pPr algn="ctr"/>
            <a:r>
              <a:rPr lang="en-GB" sz="2400" dirty="0">
                <a:solidFill>
                  <a:srgbClr val="00B05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f(½x)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F51697A-7531-4155-90DF-49B1B868B4B3}"/>
                  </a:ext>
                </a:extLst>
              </p:cNvPr>
              <p:cNvSpPr txBox="1"/>
              <p:nvPr/>
            </p:nvSpPr>
            <p:spPr>
              <a:xfrm>
                <a:off x="2425486" y="3182665"/>
                <a:ext cx="4061487" cy="1784656"/>
              </a:xfrm>
              <a:prstGeom prst="rect">
                <a:avLst/>
              </a:prstGeom>
              <a:noFill/>
              <a:ln w="38100">
                <a:solidFill>
                  <a:srgbClr val="FF006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u="sng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Transformation 6:</a:t>
                </a:r>
              </a:p>
              <a:p>
                <a:pPr algn="ctr"/>
                <a:r>
                  <a:rPr lang="en-GB" sz="2400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The graph of y = f(ax) is a </a:t>
                </a:r>
                <a:r>
                  <a:rPr lang="en-GB" sz="2400" b="1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stretch </a:t>
                </a:r>
                <a:r>
                  <a:rPr lang="en-GB" sz="2400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of the graph y = f(x) by a scale factor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b="0" i="1" smtClean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400" b="0" i="0" smtClean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 CENA" panose="02000000000000000000" pitchFamily="2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400" b="0" i="0" smtClean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 CENA" panose="02000000000000000000" pitchFamily="2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</m:oMath>
                </a14:m>
                <a:r>
                  <a:rPr lang="en-GB" sz="2400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 in the </a:t>
                </a:r>
                <a:r>
                  <a:rPr lang="en-GB" sz="2400" b="1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x-direction</a:t>
                </a:r>
                <a:r>
                  <a:rPr lang="en-GB" sz="2400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F51697A-7531-4155-90DF-49B1B868B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486" y="3182665"/>
                <a:ext cx="4061487" cy="1784656"/>
              </a:xfrm>
              <a:prstGeom prst="rect">
                <a:avLst/>
              </a:prstGeom>
              <a:blipFill>
                <a:blip r:embed="rId8"/>
                <a:stretch>
                  <a:fillRect t="-2007" r="-1935" b="-4013"/>
                </a:stretch>
              </a:blipFill>
              <a:ln w="38100">
                <a:solidFill>
                  <a:srgbClr val="FF006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13415E0A-32FD-47CA-BF7C-B388ED57F1EC}"/>
              </a:ext>
            </a:extLst>
          </p:cNvPr>
          <p:cNvSpPr txBox="1"/>
          <p:nvPr/>
        </p:nvSpPr>
        <p:spPr>
          <a:xfrm>
            <a:off x="2012515" y="5044544"/>
            <a:ext cx="4904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REMEMBER</a:t>
            </a:r>
            <a:r>
              <a:rPr lang="en-GB" sz="2400" dirty="0">
                <a:solidFill>
                  <a:srgbClr val="FF000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r>
              <a:rPr lang="en-GB" sz="2400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 It does the opposite to what you expect </a:t>
            </a:r>
            <a:r>
              <a:rPr lang="en-GB" sz="2400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sz="2400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 f(2x) actually stretches the graph by SF ½.</a:t>
            </a:r>
            <a:endParaRPr lang="en-GB" sz="2400" dirty="0">
              <a:solidFill>
                <a:srgbClr val="7030A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2470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A5D9FB67-A629-4775-A6D9-55E506229E16}"/>
              </a:ext>
            </a:extLst>
          </p:cNvPr>
          <p:cNvSpPr txBox="1"/>
          <p:nvPr/>
        </p:nvSpPr>
        <p:spPr>
          <a:xfrm>
            <a:off x="2777446" y="1592461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Pitstop Practice: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9" name="Picture 2" descr="Image result for pitstop clipart">
            <a:extLst>
              <a:ext uri="{FF2B5EF4-FFF2-40B4-BE49-F238E27FC236}">
                <a16:creationId xmlns:a16="http://schemas.microsoft.com/office/drawing/2014/main" id="{AB3F07D5-EF26-4122-A4EE-1297CB4A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04" y="1397961"/>
            <a:ext cx="2134983" cy="91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pitstop clipart">
            <a:extLst>
              <a:ext uri="{FF2B5EF4-FFF2-40B4-BE49-F238E27FC236}">
                <a16:creationId xmlns:a16="http://schemas.microsoft.com/office/drawing/2014/main" id="{39AEE42A-D118-4238-9ECD-79BAA1538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603" y="1397961"/>
            <a:ext cx="2134983" cy="91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4ED3EF8-6542-4962-8056-00E5BB9B53EF}"/>
              </a:ext>
            </a:extLst>
          </p:cNvPr>
          <p:cNvSpPr txBox="1"/>
          <p:nvPr/>
        </p:nvSpPr>
        <p:spPr>
          <a:xfrm>
            <a:off x="2543177" y="5774786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 the graph of f(x) above, sketch: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D7F59C-FF12-47FD-96D5-F4234DC39988}"/>
              </a:ext>
            </a:extLst>
          </p:cNvPr>
          <p:cNvSpPr txBox="1"/>
          <p:nvPr/>
        </p:nvSpPr>
        <p:spPr>
          <a:xfrm>
            <a:off x="3284854" y="6163785"/>
            <a:ext cx="10026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a) </a:t>
            </a:r>
            <a:r>
              <a:rPr lang="en-GB" sz="2200" dirty="0">
                <a:solidFill>
                  <a:srgbClr val="00206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2f(x)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9327DB-E25F-4786-BD21-0AE15ACB450F}"/>
              </a:ext>
            </a:extLst>
          </p:cNvPr>
          <p:cNvSpPr txBox="1"/>
          <p:nvPr/>
        </p:nvSpPr>
        <p:spPr>
          <a:xfrm>
            <a:off x="4704387" y="6163785"/>
            <a:ext cx="10588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b) </a:t>
            </a:r>
            <a:r>
              <a:rPr lang="en-GB" sz="2200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f(3x)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09569D-66A6-4B8B-AD8B-D7950F11BFF7}"/>
              </a:ext>
            </a:extLst>
          </p:cNvPr>
          <p:cNvSpPr txBox="1"/>
          <p:nvPr/>
        </p:nvSpPr>
        <p:spPr>
          <a:xfrm>
            <a:off x="7629237" y="5774786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 the graph of f(x) above, sketch: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92082B-596E-4155-BF3B-7B0F59D537FA}"/>
              </a:ext>
            </a:extLst>
          </p:cNvPr>
          <p:cNvSpPr txBox="1"/>
          <p:nvPr/>
        </p:nvSpPr>
        <p:spPr>
          <a:xfrm>
            <a:off x="8423625" y="6163785"/>
            <a:ext cx="992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a) </a:t>
            </a:r>
            <a:r>
              <a:rPr lang="en-GB" sz="2200" dirty="0">
                <a:solidFill>
                  <a:srgbClr val="00206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2f(x)</a:t>
            </a:r>
            <a:r>
              <a:rPr lang="en-GB" sz="2200" dirty="0">
                <a:solidFill>
                  <a:srgbClr val="FF000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1DCA4D-6521-4079-9FE4-85D452509D35}"/>
              </a:ext>
            </a:extLst>
          </p:cNvPr>
          <p:cNvSpPr txBox="1"/>
          <p:nvPr/>
        </p:nvSpPr>
        <p:spPr>
          <a:xfrm>
            <a:off x="9699967" y="6163785"/>
            <a:ext cx="9986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b) </a:t>
            </a:r>
            <a:r>
              <a:rPr lang="en-GB" sz="2200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f(2x)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4C39BD-006B-44C1-9F4E-6E4DD80F32AC}"/>
              </a:ext>
            </a:extLst>
          </p:cNvPr>
          <p:cNvSpPr/>
          <p:nvPr/>
        </p:nvSpPr>
        <p:spPr>
          <a:xfrm>
            <a:off x="2684894" y="5774786"/>
            <a:ext cx="3604998" cy="819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846B24-2099-4C24-A6A4-18AC620B1804}"/>
              </a:ext>
            </a:extLst>
          </p:cNvPr>
          <p:cNvSpPr/>
          <p:nvPr/>
        </p:nvSpPr>
        <p:spPr>
          <a:xfrm>
            <a:off x="7770122" y="5774786"/>
            <a:ext cx="3604998" cy="819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D4D0BD-F905-43AB-870E-5944A4C123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408" t="26238" r="41635" b="22680"/>
          <a:stretch/>
        </p:blipFill>
        <p:spPr>
          <a:xfrm>
            <a:off x="2205980" y="2504681"/>
            <a:ext cx="4545779" cy="3111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400709-8226-4826-BD94-72E4A1D480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3501" t="23201" r="11010" b="21629"/>
          <a:stretch/>
        </p:blipFill>
        <p:spPr>
          <a:xfrm>
            <a:off x="7246277" y="2517553"/>
            <a:ext cx="4544334" cy="309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59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3C81C9-A652-4DCE-B7F1-26C98AD5A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3" t="21629" r="66542" b="8909"/>
          <a:stretch/>
        </p:blipFill>
        <p:spPr>
          <a:xfrm rot="532210">
            <a:off x="7917862" y="1571127"/>
            <a:ext cx="3312368" cy="4760089"/>
          </a:xfrm>
          <a:prstGeom prst="rect">
            <a:avLst/>
          </a:prstGeom>
        </p:spPr>
      </p:pic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832981-BA4C-419F-BFA1-E81538D52130}"/>
              </a:ext>
            </a:extLst>
          </p:cNvPr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Recap: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751FE79-12B9-4A13-AD73-3A4BCADB6EDA}"/>
              </a:ext>
            </a:extLst>
          </p:cNvPr>
          <p:cNvSpPr txBox="1"/>
          <p:nvPr/>
        </p:nvSpPr>
        <p:spPr>
          <a:xfrm>
            <a:off x="2324066" y="3503968"/>
            <a:ext cx="4824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Stick in this sheet that summarises the six different transformations that we’ve just discovered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pPr algn="ctr"/>
            <a:endParaRPr lang="en-GB" sz="24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Get remembering these!!</a:t>
            </a:r>
          </a:p>
        </p:txBody>
      </p:sp>
      <p:pic>
        <p:nvPicPr>
          <p:cNvPr id="18" name="Picture 4" descr="Take Note">
            <a:extLst>
              <a:ext uri="{FF2B5EF4-FFF2-40B4-BE49-F238E27FC236}">
                <a16:creationId xmlns:a16="http://schemas.microsoft.com/office/drawing/2014/main" id="{C1F1A1E9-51F2-4181-A2D0-26754E9C4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6820">
            <a:off x="2369541" y="1643843"/>
            <a:ext cx="2002381" cy="137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848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97B72BD-EEFE-431C-B490-3D49CE0218A8}"/>
              </a:ext>
            </a:extLst>
          </p:cNvPr>
          <p:cNvSpPr txBox="1"/>
          <p:nvPr/>
        </p:nvSpPr>
        <p:spPr>
          <a:xfrm>
            <a:off x="2422004" y="1750168"/>
            <a:ext cx="772969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AR CENA" panose="02000000000000000000" pitchFamily="2" charset="0"/>
              </a:rPr>
              <a:t>Task: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51BF0D-9108-4ACC-AF5A-AA6A855BEC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099" t="17426" r="18689" b="6918"/>
          <a:stretch/>
        </p:blipFill>
        <p:spPr>
          <a:xfrm>
            <a:off x="5446340" y="1781331"/>
            <a:ext cx="6196333" cy="41694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515AD1-BB0B-4602-A5B4-EEFB6E2E7E93}"/>
              </a:ext>
            </a:extLst>
          </p:cNvPr>
          <p:cNvSpPr txBox="1"/>
          <p:nvPr/>
        </p:nvSpPr>
        <p:spPr>
          <a:xfrm>
            <a:off x="2250920" y="2557197"/>
            <a:ext cx="27363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Complete the A3 sheet being handed out now applying knowledge to the six graph transformations.</a:t>
            </a:r>
          </a:p>
          <a:p>
            <a:pPr algn="ctr"/>
            <a:endParaRPr lang="en-GB" sz="24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Feel free to work in pairs and make sure to ask if you are stuck!</a:t>
            </a:r>
          </a:p>
        </p:txBody>
      </p:sp>
    </p:spTree>
    <p:extLst>
      <p:ext uri="{BB962C8B-B14F-4D97-AF65-F5344CB8AC3E}">
        <p14:creationId xmlns:p14="http://schemas.microsoft.com/office/powerpoint/2010/main" val="1672565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4D744C-AF2A-49D8-A211-4762E4FA3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36" t="19527" r="11599" b="11122"/>
          <a:stretch/>
        </p:blipFill>
        <p:spPr>
          <a:xfrm>
            <a:off x="2277988" y="1750168"/>
            <a:ext cx="8028667" cy="43080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97B72BD-EEFE-431C-B490-3D49CE0218A8}"/>
              </a:ext>
            </a:extLst>
          </p:cNvPr>
          <p:cNvSpPr txBox="1"/>
          <p:nvPr/>
        </p:nvSpPr>
        <p:spPr>
          <a:xfrm>
            <a:off x="9735060" y="1335474"/>
            <a:ext cx="2182008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AR CENA" panose="02000000000000000000" pitchFamily="2" charset="0"/>
              </a:rPr>
              <a:t>Task (ANSWERS):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EFF1F27-BC3B-46EA-BB93-0884495334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4742" y="1308165"/>
            <a:ext cx="567593" cy="5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36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D04E985-4BA9-4F35-90E4-96945B8509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408" t="28289" r="11600" b="28985"/>
          <a:stretch/>
        </p:blipFill>
        <p:spPr>
          <a:xfrm>
            <a:off x="2349996" y="1916832"/>
            <a:ext cx="8774985" cy="29280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7B72BD-EEFE-431C-B490-3D49CE0218A8}"/>
              </a:ext>
            </a:extLst>
          </p:cNvPr>
          <p:cNvSpPr txBox="1"/>
          <p:nvPr/>
        </p:nvSpPr>
        <p:spPr>
          <a:xfrm>
            <a:off x="9735060" y="1335474"/>
            <a:ext cx="2182008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AR CENA" panose="02000000000000000000" pitchFamily="2" charset="0"/>
              </a:rPr>
              <a:t>Task (ANSWERS):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9D3B8D-911C-4F41-BAD4-178A14309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4742" y="1308165"/>
            <a:ext cx="567593" cy="5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97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E1B44A-23FC-4BB8-B924-BBD18A05E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36" t="28985" r="11599" b="27592"/>
          <a:stretch/>
        </p:blipFill>
        <p:spPr>
          <a:xfrm>
            <a:off x="2267997" y="2006598"/>
            <a:ext cx="8856984" cy="2975691"/>
          </a:xfrm>
          <a:prstGeom prst="rect">
            <a:avLst/>
          </a:prstGeom>
        </p:spPr>
      </p:pic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97B72BD-EEFE-431C-B490-3D49CE0218A8}"/>
              </a:ext>
            </a:extLst>
          </p:cNvPr>
          <p:cNvSpPr txBox="1"/>
          <p:nvPr/>
        </p:nvSpPr>
        <p:spPr>
          <a:xfrm>
            <a:off x="9735060" y="1335474"/>
            <a:ext cx="2182008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AR CENA" panose="02000000000000000000" pitchFamily="2" charset="0"/>
              </a:rPr>
              <a:t>Task (ANSWERS):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067E9E-2B0C-48A5-A034-D089C2B98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4742" y="1308165"/>
            <a:ext cx="567593" cy="5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14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1FAAEE-1340-443B-B33B-6915A6689C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8" t="32031" r="17508" b="18477"/>
          <a:stretch/>
        </p:blipFill>
        <p:spPr>
          <a:xfrm>
            <a:off x="2340005" y="2006821"/>
            <a:ext cx="8784976" cy="3391656"/>
          </a:xfrm>
          <a:prstGeom prst="rect">
            <a:avLst/>
          </a:prstGeom>
        </p:spPr>
      </p:pic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97B72BD-EEFE-431C-B490-3D49CE0218A8}"/>
              </a:ext>
            </a:extLst>
          </p:cNvPr>
          <p:cNvSpPr txBox="1"/>
          <p:nvPr/>
        </p:nvSpPr>
        <p:spPr>
          <a:xfrm>
            <a:off x="9735060" y="1335474"/>
            <a:ext cx="2182008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AR CENA" panose="02000000000000000000" pitchFamily="2" charset="0"/>
              </a:rPr>
              <a:t>Task (ANSWERS):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8A7459-37D8-4B2D-9CA9-8A7546E749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4742" y="1308165"/>
            <a:ext cx="567593" cy="5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37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97B72BD-EEFE-431C-B490-3D49CE0218A8}"/>
              </a:ext>
            </a:extLst>
          </p:cNvPr>
          <p:cNvSpPr txBox="1"/>
          <p:nvPr/>
        </p:nvSpPr>
        <p:spPr>
          <a:xfrm>
            <a:off x="9735060" y="1335474"/>
            <a:ext cx="2182008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AR CENA" panose="02000000000000000000" pitchFamily="2" charset="0"/>
              </a:rPr>
              <a:t>Task (ANSWERS):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BC603E-AC2E-492A-AF0A-4133AFD024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19" t="26187" r="18099" b="37391"/>
          <a:stretch/>
        </p:blipFill>
        <p:spPr>
          <a:xfrm>
            <a:off x="2305396" y="1984005"/>
            <a:ext cx="8712968" cy="24959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7909A1-4DD1-4A19-9590-398ECFBEB4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4742" y="1308165"/>
            <a:ext cx="567593" cy="5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02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E5DE51-6632-4E36-9350-D384A3B66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9" t="20578" r="18099" b="8160"/>
          <a:stretch/>
        </p:blipFill>
        <p:spPr>
          <a:xfrm>
            <a:off x="2305396" y="1622746"/>
            <a:ext cx="8145330" cy="4565264"/>
          </a:xfrm>
          <a:prstGeom prst="rect">
            <a:avLst/>
          </a:prstGeom>
        </p:spPr>
      </p:pic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B3383D8-7527-465E-9298-68CFBDE69C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418" t="19451" r="16917" b="8161"/>
          <a:stretch/>
        </p:blipFill>
        <p:spPr>
          <a:xfrm>
            <a:off x="2305396" y="1596490"/>
            <a:ext cx="8145330" cy="45621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7B72BD-EEFE-431C-B490-3D49CE0218A8}"/>
              </a:ext>
            </a:extLst>
          </p:cNvPr>
          <p:cNvSpPr txBox="1"/>
          <p:nvPr/>
        </p:nvSpPr>
        <p:spPr>
          <a:xfrm>
            <a:off x="9735060" y="1335474"/>
            <a:ext cx="2182008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AR CENA" panose="02000000000000000000" pitchFamily="2" charset="0"/>
              </a:rPr>
              <a:t>Task (ANSWERS):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2AA338-9571-417F-8F85-18519C5BB0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4742" y="1308165"/>
            <a:ext cx="567593" cy="5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34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A New Notation…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771E2-5FC8-4AD7-91EE-DCF79BFA921C}"/>
              </a:ext>
            </a:extLst>
          </p:cNvPr>
          <p:cNvSpPr txBox="1"/>
          <p:nvPr/>
        </p:nvSpPr>
        <p:spPr>
          <a:xfrm>
            <a:off x="2138966" y="2287235"/>
            <a:ext cx="963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Today, we are going to get used to using the form:</a:t>
            </a:r>
            <a:endParaRPr lang="en-GB" sz="24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4A4754-B308-4B52-AB06-28594BFEB0C4}"/>
              </a:ext>
            </a:extLst>
          </p:cNvPr>
          <p:cNvSpPr/>
          <p:nvPr/>
        </p:nvSpPr>
        <p:spPr>
          <a:xfrm>
            <a:off x="3875771" y="2778501"/>
            <a:ext cx="616546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 CENA" panose="02000000000000000000" pitchFamily="2" charset="0"/>
              </a:rPr>
              <a:t>f(x)</a:t>
            </a:r>
            <a:r>
              <a:rPr lang="en-US" sz="138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 CENA" panose="02000000000000000000" pitchFamily="2" charset="0"/>
              </a:rPr>
              <a:t> =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0E6CCE-1C1E-4D2B-B9B5-61A65BC86790}"/>
              </a:ext>
            </a:extLst>
          </p:cNvPr>
          <p:cNvSpPr txBox="1"/>
          <p:nvPr/>
        </p:nvSpPr>
        <p:spPr>
          <a:xfrm>
            <a:off x="2097968" y="5024093"/>
            <a:ext cx="9639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66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The notation f(x) is used to represent a </a:t>
            </a:r>
            <a:r>
              <a:rPr lang="en-GB" sz="2400" b="1" dirty="0">
                <a:solidFill>
                  <a:srgbClr val="FF0066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function</a:t>
            </a:r>
            <a:r>
              <a:rPr lang="en-GB" sz="2400" dirty="0">
                <a:solidFill>
                  <a:srgbClr val="FF0066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 of x. A function of x is any algebraic expression in which x is the only variable. For example, f(x) = x + 3, f(x) = 2x</a:t>
            </a:r>
            <a:r>
              <a:rPr lang="en-GB" sz="2400" baseline="30000" dirty="0">
                <a:solidFill>
                  <a:srgbClr val="FF0066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GB" sz="2400" dirty="0">
                <a:solidFill>
                  <a:srgbClr val="FF0066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 and     f(x) = sin x.</a:t>
            </a:r>
            <a:endParaRPr lang="en-GB" sz="2400" dirty="0">
              <a:solidFill>
                <a:srgbClr val="FF0066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2" name="Picture 10" descr="Related image">
            <a:extLst>
              <a:ext uri="{FF2B5EF4-FFF2-40B4-BE49-F238E27FC236}">
                <a16:creationId xmlns:a16="http://schemas.microsoft.com/office/drawing/2014/main" id="{901CA5E5-0274-4B67-9D11-8333A06F5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968" y="3248418"/>
            <a:ext cx="1504663" cy="156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Related image">
            <a:extLst>
              <a:ext uri="{FF2B5EF4-FFF2-40B4-BE49-F238E27FC236}">
                <a16:creationId xmlns:a16="http://schemas.microsoft.com/office/drawing/2014/main" id="{BA14AF93-E19E-4CCB-93F0-00DE0D136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385" y="3132284"/>
            <a:ext cx="1504663" cy="156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FFC5EBD4-904A-4AB7-B831-EC96CDA668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9650806"/>
              </p:ext>
            </p:extLst>
          </p:nvPr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662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070DF48-D86D-4068-94FA-15D9CE333E65}"/>
              </a:ext>
            </a:extLst>
          </p:cNvPr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Plenary: Multiple-Choice Quiz…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4001411-88A5-4152-9545-C05B99E03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1608" y="2598622"/>
            <a:ext cx="2240044" cy="236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22CF798C-A496-4992-86A9-4E1E08EE3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45332" y="3789040"/>
            <a:ext cx="2277172" cy="236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ight Arrow 16">
            <a:extLst>
              <a:ext uri="{FF2B5EF4-FFF2-40B4-BE49-F238E27FC236}">
                <a16:creationId xmlns:a16="http://schemas.microsoft.com/office/drawing/2014/main" id="{83CBD5C6-B4D4-4A31-A80F-BAD295C5A7B4}"/>
              </a:ext>
            </a:extLst>
          </p:cNvPr>
          <p:cNvSpPr/>
          <p:nvPr/>
        </p:nvSpPr>
        <p:spPr>
          <a:xfrm rot="1438511">
            <a:off x="3637661" y="4853744"/>
            <a:ext cx="936104" cy="504056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7FD465-F34C-4755-87C4-F01B5DC7F998}"/>
              </a:ext>
            </a:extLst>
          </p:cNvPr>
          <p:cNvSpPr txBox="1"/>
          <p:nvPr/>
        </p:nvSpPr>
        <p:spPr>
          <a:xfrm>
            <a:off x="2511651" y="2180941"/>
            <a:ext cx="132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y = f(x)</a:t>
            </a:r>
            <a:endParaRPr lang="en-GB" sz="24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1E9900-C2E3-434F-9066-1282FA11E577}"/>
              </a:ext>
            </a:extLst>
          </p:cNvPr>
          <p:cNvSpPr txBox="1"/>
          <p:nvPr/>
        </p:nvSpPr>
        <p:spPr>
          <a:xfrm>
            <a:off x="5221561" y="3318661"/>
            <a:ext cx="132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y = ?</a:t>
            </a:r>
            <a:endParaRPr lang="en-GB" sz="24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2B8075-3D40-4922-B4BC-BB96FCBCE8C2}"/>
              </a:ext>
            </a:extLst>
          </p:cNvPr>
          <p:cNvSpPr/>
          <p:nvPr/>
        </p:nvSpPr>
        <p:spPr>
          <a:xfrm>
            <a:off x="7822604" y="2376098"/>
            <a:ext cx="3888432" cy="83299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f(x) + 2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9FDDD1-2825-4719-A579-C7C0F9F947A9}"/>
              </a:ext>
            </a:extLst>
          </p:cNvPr>
          <p:cNvSpPr/>
          <p:nvPr/>
        </p:nvSpPr>
        <p:spPr>
          <a:xfrm>
            <a:off x="7822604" y="3368580"/>
            <a:ext cx="3888432" cy="82184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f(x) – 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2DDD0EF-60AB-49CC-B484-520F2FD6D7F4}"/>
              </a:ext>
            </a:extLst>
          </p:cNvPr>
          <p:cNvSpPr/>
          <p:nvPr/>
        </p:nvSpPr>
        <p:spPr>
          <a:xfrm>
            <a:off x="7822604" y="4349919"/>
            <a:ext cx="3888432" cy="82184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f(x + 2)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FBCAC10-7AB2-41B4-935D-E7816D005CC9}"/>
              </a:ext>
            </a:extLst>
          </p:cNvPr>
          <p:cNvSpPr/>
          <p:nvPr/>
        </p:nvSpPr>
        <p:spPr>
          <a:xfrm>
            <a:off x="7822604" y="5350793"/>
            <a:ext cx="3888432" cy="7680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f(x – 2)</a:t>
            </a:r>
          </a:p>
        </p:txBody>
      </p:sp>
    </p:spTree>
    <p:extLst>
      <p:ext uri="{BB962C8B-B14F-4D97-AF65-F5344CB8AC3E}">
        <p14:creationId xmlns:p14="http://schemas.microsoft.com/office/powerpoint/2010/main" val="3668721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C77ED7E7-AC4B-4495-BCA1-8B6B81316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3528" y="2598622"/>
            <a:ext cx="2240044" cy="236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540F82E4-E6FF-4518-AD25-1C6DB8051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4784" y="3779797"/>
            <a:ext cx="2221787" cy="233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070DF48-D86D-4068-94FA-15D9CE333E65}"/>
              </a:ext>
            </a:extLst>
          </p:cNvPr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Plenary: Multiple-Choice Quiz…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1" name="Right Arrow 16">
            <a:extLst>
              <a:ext uri="{FF2B5EF4-FFF2-40B4-BE49-F238E27FC236}">
                <a16:creationId xmlns:a16="http://schemas.microsoft.com/office/drawing/2014/main" id="{83CBD5C6-B4D4-4A31-A80F-BAD295C5A7B4}"/>
              </a:ext>
            </a:extLst>
          </p:cNvPr>
          <p:cNvSpPr/>
          <p:nvPr/>
        </p:nvSpPr>
        <p:spPr>
          <a:xfrm rot="1438511">
            <a:off x="3637661" y="4853744"/>
            <a:ext cx="936104" cy="504056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7FD465-F34C-4755-87C4-F01B5DC7F998}"/>
              </a:ext>
            </a:extLst>
          </p:cNvPr>
          <p:cNvSpPr txBox="1"/>
          <p:nvPr/>
        </p:nvSpPr>
        <p:spPr>
          <a:xfrm>
            <a:off x="2511651" y="2180941"/>
            <a:ext cx="132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y = f(x)</a:t>
            </a:r>
            <a:endParaRPr lang="en-GB" sz="24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1E9900-C2E3-434F-9066-1282FA11E577}"/>
              </a:ext>
            </a:extLst>
          </p:cNvPr>
          <p:cNvSpPr txBox="1"/>
          <p:nvPr/>
        </p:nvSpPr>
        <p:spPr>
          <a:xfrm>
            <a:off x="5153320" y="3250249"/>
            <a:ext cx="132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y = ?</a:t>
            </a:r>
            <a:endParaRPr lang="en-GB" sz="24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2B8075-3D40-4922-B4BC-BB96FCBCE8C2}"/>
              </a:ext>
            </a:extLst>
          </p:cNvPr>
          <p:cNvSpPr/>
          <p:nvPr/>
        </p:nvSpPr>
        <p:spPr>
          <a:xfrm>
            <a:off x="7822604" y="2376098"/>
            <a:ext cx="3888432" cy="83299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f(2x)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9FDDD1-2825-4719-A579-C7C0F9F947A9}"/>
              </a:ext>
            </a:extLst>
          </p:cNvPr>
          <p:cNvSpPr/>
          <p:nvPr/>
        </p:nvSpPr>
        <p:spPr>
          <a:xfrm>
            <a:off x="7822604" y="3368580"/>
            <a:ext cx="3888432" cy="82184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f(½x)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2DDD0EF-60AB-49CC-B484-520F2FD6D7F4}"/>
              </a:ext>
            </a:extLst>
          </p:cNvPr>
          <p:cNvSpPr/>
          <p:nvPr/>
        </p:nvSpPr>
        <p:spPr>
          <a:xfrm>
            <a:off x="7822604" y="4349919"/>
            <a:ext cx="3888432" cy="82184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2f(x)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FBCAC10-7AB2-41B4-935D-E7816D005CC9}"/>
              </a:ext>
            </a:extLst>
          </p:cNvPr>
          <p:cNvSpPr/>
          <p:nvPr/>
        </p:nvSpPr>
        <p:spPr>
          <a:xfrm>
            <a:off x="7822604" y="5350793"/>
            <a:ext cx="3888432" cy="7680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½f(x)</a:t>
            </a:r>
          </a:p>
        </p:txBody>
      </p:sp>
    </p:spTree>
    <p:extLst>
      <p:ext uri="{BB962C8B-B14F-4D97-AF65-F5344CB8AC3E}">
        <p14:creationId xmlns:p14="http://schemas.microsoft.com/office/powerpoint/2010/main" val="4109325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3" grpId="0" animBg="1"/>
      <p:bldP spid="23" grpId="1" animBg="1"/>
      <p:bldP spid="24" grpId="0" animBg="1"/>
      <p:bldP spid="25" grpId="0" animBg="1"/>
      <p:bldP spid="2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870ABCDB-168E-44D3-9B42-CED0083AC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4784" y="3756429"/>
            <a:ext cx="2262590" cy="236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C77ED7E7-AC4B-4495-BCA1-8B6B81316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3528" y="2598622"/>
            <a:ext cx="2240044" cy="236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070DF48-D86D-4068-94FA-15D9CE333E65}"/>
              </a:ext>
            </a:extLst>
          </p:cNvPr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Plenary: Multiple-Choice Quiz…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1" name="Right Arrow 16">
            <a:extLst>
              <a:ext uri="{FF2B5EF4-FFF2-40B4-BE49-F238E27FC236}">
                <a16:creationId xmlns:a16="http://schemas.microsoft.com/office/drawing/2014/main" id="{83CBD5C6-B4D4-4A31-A80F-BAD295C5A7B4}"/>
              </a:ext>
            </a:extLst>
          </p:cNvPr>
          <p:cNvSpPr/>
          <p:nvPr/>
        </p:nvSpPr>
        <p:spPr>
          <a:xfrm rot="1438511">
            <a:off x="3637661" y="4853744"/>
            <a:ext cx="936104" cy="504056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7FD465-F34C-4755-87C4-F01B5DC7F998}"/>
              </a:ext>
            </a:extLst>
          </p:cNvPr>
          <p:cNvSpPr txBox="1"/>
          <p:nvPr/>
        </p:nvSpPr>
        <p:spPr>
          <a:xfrm>
            <a:off x="2511651" y="2180941"/>
            <a:ext cx="132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y = f(x)</a:t>
            </a:r>
            <a:endParaRPr lang="en-GB" sz="24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1E9900-C2E3-434F-9066-1282FA11E577}"/>
              </a:ext>
            </a:extLst>
          </p:cNvPr>
          <p:cNvSpPr txBox="1"/>
          <p:nvPr/>
        </p:nvSpPr>
        <p:spPr>
          <a:xfrm>
            <a:off x="5153320" y="3250249"/>
            <a:ext cx="132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y = ?</a:t>
            </a:r>
            <a:endParaRPr lang="en-GB" sz="24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2B8075-3D40-4922-B4BC-BB96FCBCE8C2}"/>
              </a:ext>
            </a:extLst>
          </p:cNvPr>
          <p:cNvSpPr/>
          <p:nvPr/>
        </p:nvSpPr>
        <p:spPr>
          <a:xfrm>
            <a:off x="7822604" y="2376098"/>
            <a:ext cx="3888432" cy="83299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f(2x)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9FDDD1-2825-4719-A579-C7C0F9F947A9}"/>
              </a:ext>
            </a:extLst>
          </p:cNvPr>
          <p:cNvSpPr/>
          <p:nvPr/>
        </p:nvSpPr>
        <p:spPr>
          <a:xfrm>
            <a:off x="7822604" y="3368580"/>
            <a:ext cx="3888432" cy="82184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f(½x)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2DDD0EF-60AB-49CC-B484-520F2FD6D7F4}"/>
              </a:ext>
            </a:extLst>
          </p:cNvPr>
          <p:cNvSpPr/>
          <p:nvPr/>
        </p:nvSpPr>
        <p:spPr>
          <a:xfrm>
            <a:off x="7822604" y="4349919"/>
            <a:ext cx="3888432" cy="82184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2f(x)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FBCAC10-7AB2-41B4-935D-E7816D005CC9}"/>
              </a:ext>
            </a:extLst>
          </p:cNvPr>
          <p:cNvSpPr/>
          <p:nvPr/>
        </p:nvSpPr>
        <p:spPr>
          <a:xfrm>
            <a:off x="7822604" y="5350793"/>
            <a:ext cx="3888432" cy="7680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½f(x)</a:t>
            </a:r>
          </a:p>
        </p:txBody>
      </p:sp>
    </p:spTree>
    <p:extLst>
      <p:ext uri="{BB962C8B-B14F-4D97-AF65-F5344CB8AC3E}">
        <p14:creationId xmlns:p14="http://schemas.microsoft.com/office/powerpoint/2010/main" val="2026576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3" grpId="0" animBg="1"/>
      <p:bldP spid="24" grpId="0" animBg="1"/>
      <p:bldP spid="24" grpId="1" animBg="1"/>
      <p:bldP spid="25" grpId="0" animBg="1"/>
      <p:bldP spid="2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33E97525-18A3-494B-A265-35DA3B577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004" y="2675315"/>
            <a:ext cx="2564420" cy="236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070DF48-D86D-4068-94FA-15D9CE333E65}"/>
              </a:ext>
            </a:extLst>
          </p:cNvPr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Plenary: Multiple-Choice Quiz…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1" name="Right Arrow 16">
            <a:extLst>
              <a:ext uri="{FF2B5EF4-FFF2-40B4-BE49-F238E27FC236}">
                <a16:creationId xmlns:a16="http://schemas.microsoft.com/office/drawing/2014/main" id="{83CBD5C6-B4D4-4A31-A80F-BAD295C5A7B4}"/>
              </a:ext>
            </a:extLst>
          </p:cNvPr>
          <p:cNvSpPr/>
          <p:nvPr/>
        </p:nvSpPr>
        <p:spPr>
          <a:xfrm rot="1438511">
            <a:off x="3637661" y="4853744"/>
            <a:ext cx="936104" cy="504056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7FD465-F34C-4755-87C4-F01B5DC7F998}"/>
              </a:ext>
            </a:extLst>
          </p:cNvPr>
          <p:cNvSpPr txBox="1"/>
          <p:nvPr/>
        </p:nvSpPr>
        <p:spPr>
          <a:xfrm>
            <a:off x="2558999" y="2180941"/>
            <a:ext cx="132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y = f(x)</a:t>
            </a:r>
            <a:endParaRPr lang="en-GB" sz="24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1E9900-C2E3-434F-9066-1282FA11E577}"/>
              </a:ext>
            </a:extLst>
          </p:cNvPr>
          <p:cNvSpPr txBox="1"/>
          <p:nvPr/>
        </p:nvSpPr>
        <p:spPr>
          <a:xfrm>
            <a:off x="5452162" y="3263611"/>
            <a:ext cx="132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y = ?</a:t>
            </a:r>
            <a:endParaRPr lang="en-GB" sz="24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2B8075-3D40-4922-B4BC-BB96FCBCE8C2}"/>
              </a:ext>
            </a:extLst>
          </p:cNvPr>
          <p:cNvSpPr/>
          <p:nvPr/>
        </p:nvSpPr>
        <p:spPr>
          <a:xfrm>
            <a:off x="7822604" y="2376098"/>
            <a:ext cx="3888432" cy="83299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f(-x)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9FDDD1-2825-4719-A579-C7C0F9F947A9}"/>
              </a:ext>
            </a:extLst>
          </p:cNvPr>
          <p:cNvSpPr/>
          <p:nvPr/>
        </p:nvSpPr>
        <p:spPr>
          <a:xfrm>
            <a:off x="7822604" y="3368580"/>
            <a:ext cx="3888432" cy="82184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f(x – 4)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2DDD0EF-60AB-49CC-B484-520F2FD6D7F4}"/>
              </a:ext>
            </a:extLst>
          </p:cNvPr>
          <p:cNvSpPr/>
          <p:nvPr/>
        </p:nvSpPr>
        <p:spPr>
          <a:xfrm>
            <a:off x="7822604" y="4349919"/>
            <a:ext cx="3888432" cy="82184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-f(x)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FBCAC10-7AB2-41B4-935D-E7816D005CC9}"/>
                  </a:ext>
                </a:extLst>
              </p:cNvPr>
              <p:cNvSpPr/>
              <p:nvPr/>
            </p:nvSpPr>
            <p:spPr>
              <a:xfrm>
                <a:off x="7822604" y="5350793"/>
                <a:ext cx="3888432" cy="768073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latin typeface="AR CENA" panose="02000000000000000000" pitchFamily="2" charset="0"/>
                  </a:rPr>
                  <a:t>y = 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2800" b="0" i="0" smtClean="0">
                                <a:latin typeface="AR CENA" panose="02000000000000000000" pitchFamily="2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2800" b="0" i="0" smtClean="0">
                                <a:latin typeface="AR CENA" panose="02000000000000000000" pitchFamily="2" charset="0"/>
                              </a:rPr>
                              <m:t>x</m:t>
                            </m:r>
                          </m:den>
                        </m:f>
                      </m:e>
                    </m:d>
                  </m:oMath>
                </a14:m>
                <a:endParaRPr lang="en-GB" sz="3200" dirty="0">
                  <a:latin typeface="AR CENA" panose="02000000000000000000" pitchFamily="2" charset="0"/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FBCAC10-7AB2-41B4-935D-E7816D005C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2604" y="5350793"/>
                <a:ext cx="3888432" cy="768073"/>
              </a:xfrm>
              <a:prstGeom prst="roundRect">
                <a:avLst/>
              </a:prstGeom>
              <a:blipFill>
                <a:blip r:embed="rId8"/>
                <a:stretch>
                  <a:fillRect b="-149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9">
            <a:extLst>
              <a:ext uri="{FF2B5EF4-FFF2-40B4-BE49-F238E27FC236}">
                <a16:creationId xmlns:a16="http://schemas.microsoft.com/office/drawing/2014/main" id="{A17307CD-8F61-4F90-8592-3EE670DA0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18108" y="3756429"/>
            <a:ext cx="2392823" cy="245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4221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33E97525-18A3-494B-A265-35DA3B577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004" y="2675315"/>
            <a:ext cx="2564420" cy="236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070DF48-D86D-4068-94FA-15D9CE333E65}"/>
              </a:ext>
            </a:extLst>
          </p:cNvPr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Plenary: Multiple-Choice Quiz…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1" name="Right Arrow 16">
            <a:extLst>
              <a:ext uri="{FF2B5EF4-FFF2-40B4-BE49-F238E27FC236}">
                <a16:creationId xmlns:a16="http://schemas.microsoft.com/office/drawing/2014/main" id="{83CBD5C6-B4D4-4A31-A80F-BAD295C5A7B4}"/>
              </a:ext>
            </a:extLst>
          </p:cNvPr>
          <p:cNvSpPr/>
          <p:nvPr/>
        </p:nvSpPr>
        <p:spPr>
          <a:xfrm rot="1438511">
            <a:off x="3637661" y="4853744"/>
            <a:ext cx="936104" cy="504056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7FD465-F34C-4755-87C4-F01B5DC7F998}"/>
              </a:ext>
            </a:extLst>
          </p:cNvPr>
          <p:cNvSpPr txBox="1"/>
          <p:nvPr/>
        </p:nvSpPr>
        <p:spPr>
          <a:xfrm>
            <a:off x="2558999" y="2180941"/>
            <a:ext cx="132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y = f(x)</a:t>
            </a:r>
            <a:endParaRPr lang="en-GB" sz="24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1E9900-C2E3-434F-9066-1282FA11E577}"/>
              </a:ext>
            </a:extLst>
          </p:cNvPr>
          <p:cNvSpPr txBox="1"/>
          <p:nvPr/>
        </p:nvSpPr>
        <p:spPr>
          <a:xfrm>
            <a:off x="5452162" y="3263611"/>
            <a:ext cx="132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y = ?</a:t>
            </a:r>
            <a:endParaRPr lang="en-GB" sz="24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2B8075-3D40-4922-B4BC-BB96FCBCE8C2}"/>
              </a:ext>
            </a:extLst>
          </p:cNvPr>
          <p:cNvSpPr/>
          <p:nvPr/>
        </p:nvSpPr>
        <p:spPr>
          <a:xfrm>
            <a:off x="7822604" y="2376098"/>
            <a:ext cx="3888432" cy="83299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f(x) + 2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9FDDD1-2825-4719-A579-C7C0F9F947A9}"/>
              </a:ext>
            </a:extLst>
          </p:cNvPr>
          <p:cNvSpPr/>
          <p:nvPr/>
        </p:nvSpPr>
        <p:spPr>
          <a:xfrm>
            <a:off x="7822604" y="3368580"/>
            <a:ext cx="3888432" cy="82184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f(x + 2)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2DDD0EF-60AB-49CC-B484-520F2FD6D7F4}"/>
              </a:ext>
            </a:extLst>
          </p:cNvPr>
          <p:cNvSpPr/>
          <p:nvPr/>
        </p:nvSpPr>
        <p:spPr>
          <a:xfrm>
            <a:off x="7822604" y="4349919"/>
            <a:ext cx="3888432" cy="82184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f(x) – 2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4AE43D7F-254C-4D72-821F-0B4EA220F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98635" y="3711914"/>
            <a:ext cx="2469573" cy="2442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FBCAC10-7AB2-41B4-935D-E7816D005CC9}"/>
              </a:ext>
            </a:extLst>
          </p:cNvPr>
          <p:cNvSpPr/>
          <p:nvPr/>
        </p:nvSpPr>
        <p:spPr>
          <a:xfrm>
            <a:off x="7822604" y="5350793"/>
            <a:ext cx="3888432" cy="7680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f(x – 2)</a:t>
            </a:r>
          </a:p>
        </p:txBody>
      </p:sp>
    </p:spTree>
    <p:extLst>
      <p:ext uri="{BB962C8B-B14F-4D97-AF65-F5344CB8AC3E}">
        <p14:creationId xmlns:p14="http://schemas.microsoft.com/office/powerpoint/2010/main" val="1808993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>
            <a:extLst>
              <a:ext uri="{FF2B5EF4-FFF2-40B4-BE49-F238E27FC236}">
                <a16:creationId xmlns:a16="http://schemas.microsoft.com/office/drawing/2014/main" id="{8BDB1F11-F2CF-4E89-823F-8978617B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7142" y="2675315"/>
            <a:ext cx="2443457" cy="2401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070DF48-D86D-4068-94FA-15D9CE333E65}"/>
              </a:ext>
            </a:extLst>
          </p:cNvPr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Plenary: Multiple-Choice Quiz…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1" name="Right Arrow 16">
            <a:extLst>
              <a:ext uri="{FF2B5EF4-FFF2-40B4-BE49-F238E27FC236}">
                <a16:creationId xmlns:a16="http://schemas.microsoft.com/office/drawing/2014/main" id="{83CBD5C6-B4D4-4A31-A80F-BAD295C5A7B4}"/>
              </a:ext>
            </a:extLst>
          </p:cNvPr>
          <p:cNvSpPr/>
          <p:nvPr/>
        </p:nvSpPr>
        <p:spPr>
          <a:xfrm rot="1438511">
            <a:off x="3711487" y="5065414"/>
            <a:ext cx="936104" cy="504056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7FD465-F34C-4755-87C4-F01B5DC7F998}"/>
              </a:ext>
            </a:extLst>
          </p:cNvPr>
          <p:cNvSpPr txBox="1"/>
          <p:nvPr/>
        </p:nvSpPr>
        <p:spPr>
          <a:xfrm>
            <a:off x="2558999" y="2180941"/>
            <a:ext cx="132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y = f(x)</a:t>
            </a:r>
            <a:endParaRPr lang="en-GB" sz="24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1E9900-C2E3-434F-9066-1282FA11E577}"/>
              </a:ext>
            </a:extLst>
          </p:cNvPr>
          <p:cNvSpPr txBox="1"/>
          <p:nvPr/>
        </p:nvSpPr>
        <p:spPr>
          <a:xfrm>
            <a:off x="5452162" y="3263611"/>
            <a:ext cx="132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y = ?</a:t>
            </a:r>
            <a:endParaRPr lang="en-GB" sz="24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2B8075-3D40-4922-B4BC-BB96FCBCE8C2}"/>
              </a:ext>
            </a:extLst>
          </p:cNvPr>
          <p:cNvSpPr/>
          <p:nvPr/>
        </p:nvSpPr>
        <p:spPr>
          <a:xfrm>
            <a:off x="7822604" y="2376098"/>
            <a:ext cx="3888432" cy="83299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-f(x)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9FDDD1-2825-4719-A579-C7C0F9F947A9}"/>
              </a:ext>
            </a:extLst>
          </p:cNvPr>
          <p:cNvSpPr/>
          <p:nvPr/>
        </p:nvSpPr>
        <p:spPr>
          <a:xfrm>
            <a:off x="7822604" y="3368580"/>
            <a:ext cx="3888432" cy="82184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f(-x)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2DDD0EF-60AB-49CC-B484-520F2FD6D7F4}"/>
              </a:ext>
            </a:extLst>
          </p:cNvPr>
          <p:cNvSpPr/>
          <p:nvPr/>
        </p:nvSpPr>
        <p:spPr>
          <a:xfrm>
            <a:off x="7822604" y="4349919"/>
            <a:ext cx="3888432" cy="82184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f(x</a:t>
            </a:r>
            <a:r>
              <a:rPr lang="en-GB" sz="3200" baseline="30000" dirty="0">
                <a:latin typeface="AR CENA" panose="02000000000000000000" pitchFamily="2" charset="0"/>
              </a:rPr>
              <a:t>-1</a:t>
            </a:r>
            <a:r>
              <a:rPr lang="en-GB" sz="3200" dirty="0">
                <a:latin typeface="AR CENA" panose="02000000000000000000" pitchFamily="2" charset="0"/>
              </a:rPr>
              <a:t>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FBCAC10-7AB2-41B4-935D-E7816D005CC9}"/>
              </a:ext>
            </a:extLst>
          </p:cNvPr>
          <p:cNvSpPr/>
          <p:nvPr/>
        </p:nvSpPr>
        <p:spPr>
          <a:xfrm>
            <a:off x="7822604" y="5350793"/>
            <a:ext cx="3888432" cy="7680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 CENA" panose="02000000000000000000" pitchFamily="2" charset="0"/>
              </a:rPr>
              <a:t>y = f(x) – 4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CCF1B7E9-F64C-4F08-AEBF-3FA6E649B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98635" y="3902600"/>
            <a:ext cx="2471333" cy="23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8288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CEA0F06-A988-4FD4-8341-17BF99C97AB3}"/>
              </a:ext>
            </a:extLst>
          </p:cNvPr>
          <p:cNvSpPr txBox="1"/>
          <p:nvPr/>
        </p:nvSpPr>
        <p:spPr>
          <a:xfrm>
            <a:off x="1994234" y="1747193"/>
            <a:ext cx="1008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HOMEWORK…! </a:t>
            </a:r>
            <a:r>
              <a:rPr lang="en-GB" sz="2800" b="1" dirty="0">
                <a:solidFill>
                  <a:srgbClr val="FF000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(Due: )</a:t>
            </a:r>
            <a:endParaRPr lang="en-GB" sz="2800" b="1" dirty="0">
              <a:solidFill>
                <a:srgbClr val="FF000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364068-77E5-4C18-8F6E-C70120E32A15}"/>
              </a:ext>
            </a:extLst>
          </p:cNvPr>
          <p:cNvSpPr txBox="1"/>
          <p:nvPr/>
        </p:nvSpPr>
        <p:spPr>
          <a:xfrm>
            <a:off x="2109514" y="2343838"/>
            <a:ext cx="9630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 CENA" panose="02000000000000000000" pitchFamily="2" charset="0"/>
                <a:cs typeface="Arial" panose="020B0604020202020204" pitchFamily="34" charset="0"/>
              </a:rPr>
              <a:t>Complete the booklet of exam questions on graph transformations.</a:t>
            </a:r>
            <a:r>
              <a:rPr lang="en-GB" sz="2800" dirty="0">
                <a:latin typeface="AR CENA" panose="02000000000000000000" pitchFamily="2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73FEB6-011B-4ECC-A0A4-0CDB7917AD36}"/>
              </a:ext>
            </a:extLst>
          </p:cNvPr>
          <p:cNvSpPr txBox="1"/>
          <p:nvPr/>
        </p:nvSpPr>
        <p:spPr>
          <a:xfrm>
            <a:off x="7355455" y="3180832"/>
            <a:ext cx="4384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cs typeface="Arial" panose="020B0604020202020204" pitchFamily="34" charset="0"/>
              </a:rPr>
              <a:t>You must complete ALL of the questions.</a:t>
            </a:r>
            <a:endParaRPr lang="en-GB" sz="2400" dirty="0">
              <a:latin typeface="AR CENA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85A718-9361-48D6-B581-2669C0B154FC}"/>
              </a:ext>
            </a:extLst>
          </p:cNvPr>
          <p:cNvSpPr txBox="1"/>
          <p:nvPr/>
        </p:nvSpPr>
        <p:spPr>
          <a:xfrm>
            <a:off x="7246540" y="4133961"/>
            <a:ext cx="4593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cs typeface="Arial" panose="020B0604020202020204" pitchFamily="34" charset="0"/>
              </a:rPr>
              <a:t>Failure to complete the homework will result in a detention.</a:t>
            </a:r>
            <a:endParaRPr lang="en-GB" sz="2400" dirty="0">
              <a:latin typeface="AR CENA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B648CF-F123-4053-8449-0B77A986CC9C}"/>
              </a:ext>
            </a:extLst>
          </p:cNvPr>
          <p:cNvSpPr txBox="1"/>
          <p:nvPr/>
        </p:nvSpPr>
        <p:spPr>
          <a:xfrm>
            <a:off x="7246540" y="5087090"/>
            <a:ext cx="4593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AR CENA" panose="02000000000000000000" pitchFamily="2" charset="0"/>
                <a:cs typeface="Arial" panose="020B0604020202020204" pitchFamily="34" charset="0"/>
              </a:rPr>
              <a:t>If you are struggling, PLEASE come and see me BEFORE the day it is due!!!! </a:t>
            </a:r>
            <a:r>
              <a:rPr lang="en-GB" sz="2400" b="1" dirty="0">
                <a:solidFill>
                  <a:srgbClr val="7030A0"/>
                </a:solidFill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GB" sz="2400" b="1" dirty="0">
              <a:solidFill>
                <a:srgbClr val="7030A0"/>
              </a:solidFill>
              <a:latin typeface="AR CENA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2FDB3B-0B8E-4A1B-87DE-92DCC0F3A3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112" t="21629" r="18099" b="8161"/>
          <a:stretch/>
        </p:blipFill>
        <p:spPr>
          <a:xfrm>
            <a:off x="2228061" y="3063818"/>
            <a:ext cx="4876859" cy="2971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5930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1E9C8CE-9A19-4282-B258-9EDCA1A70C75}"/>
              </a:ext>
            </a:extLst>
          </p:cNvPr>
          <p:cNvSpPr txBox="1"/>
          <p:nvPr/>
        </p:nvSpPr>
        <p:spPr>
          <a:xfrm>
            <a:off x="1994234" y="1747193"/>
            <a:ext cx="1008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End of Lesson Reflection: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F8A09D1F-F3C2-4BA5-812C-F73CF7EE3AC4}"/>
              </a:ext>
            </a:extLst>
          </p:cNvPr>
          <p:cNvSpPr txBox="1">
            <a:spLocks/>
          </p:cNvSpPr>
          <p:nvPr/>
        </p:nvSpPr>
        <p:spPr>
          <a:xfrm>
            <a:off x="3049550" y="2411453"/>
            <a:ext cx="7740848" cy="10861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200" dirty="0"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0D4043-0977-4B78-A404-9133A4CEEC8C}"/>
              </a:ext>
            </a:extLst>
          </p:cNvPr>
          <p:cNvGrpSpPr/>
          <p:nvPr/>
        </p:nvGrpSpPr>
        <p:grpSpPr>
          <a:xfrm>
            <a:off x="3118211" y="2662789"/>
            <a:ext cx="1770267" cy="1941724"/>
            <a:chOff x="3207026" y="2975426"/>
            <a:chExt cx="1770267" cy="194172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0A0ED1-1F49-4EE9-8398-58A2F9CAAE9D}"/>
                </a:ext>
              </a:extLst>
            </p:cNvPr>
            <p:cNvSpPr/>
            <p:nvPr/>
          </p:nvSpPr>
          <p:spPr>
            <a:xfrm>
              <a:off x="3207026" y="2975426"/>
              <a:ext cx="1770267" cy="1941724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latin typeface="Comic Sans MS" panose="030F0702030302020204" pitchFamily="66" charset="0"/>
              </a:endParaRP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D111742F-FD0F-4C64-A464-6ECD265FA08E}"/>
                </a:ext>
              </a:extLst>
            </p:cNvPr>
            <p:cNvSpPr/>
            <p:nvPr/>
          </p:nvSpPr>
          <p:spPr>
            <a:xfrm>
              <a:off x="3670660" y="3946288"/>
              <a:ext cx="842999" cy="522703"/>
            </a:xfrm>
            <a:custGeom>
              <a:avLst/>
              <a:gdLst>
                <a:gd name="connsiteX0" fmla="*/ 0 w 651512"/>
                <a:gd name="connsiteY0" fmla="*/ 165100 h 368300"/>
                <a:gd name="connsiteX1" fmla="*/ 76200 w 651512"/>
                <a:gd name="connsiteY1" fmla="*/ 342900 h 368300"/>
                <a:gd name="connsiteX2" fmla="*/ 152400 w 651512"/>
                <a:gd name="connsiteY2" fmla="*/ 368300 h 368300"/>
                <a:gd name="connsiteX3" fmla="*/ 571500 w 651512"/>
                <a:gd name="connsiteY3" fmla="*/ 355600 h 368300"/>
                <a:gd name="connsiteX4" fmla="*/ 609600 w 651512"/>
                <a:gd name="connsiteY4" fmla="*/ 279400 h 368300"/>
                <a:gd name="connsiteX5" fmla="*/ 635000 w 651512"/>
                <a:gd name="connsiteY5" fmla="*/ 228600 h 368300"/>
                <a:gd name="connsiteX6" fmla="*/ 647700 w 651512"/>
                <a:gd name="connsiteY6" fmla="*/ 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1512" h="368300">
                  <a:moveTo>
                    <a:pt x="0" y="165100"/>
                  </a:moveTo>
                  <a:cubicBezTo>
                    <a:pt x="13920" y="234698"/>
                    <a:pt x="17014" y="283714"/>
                    <a:pt x="76200" y="342900"/>
                  </a:cubicBezTo>
                  <a:cubicBezTo>
                    <a:pt x="95132" y="361832"/>
                    <a:pt x="127000" y="359833"/>
                    <a:pt x="152400" y="368300"/>
                  </a:cubicBezTo>
                  <a:cubicBezTo>
                    <a:pt x="292100" y="364067"/>
                    <a:pt x="432640" y="371470"/>
                    <a:pt x="571500" y="355600"/>
                  </a:cubicBezTo>
                  <a:cubicBezTo>
                    <a:pt x="589831" y="353505"/>
                    <a:pt x="604786" y="290632"/>
                    <a:pt x="609600" y="279400"/>
                  </a:cubicBezTo>
                  <a:cubicBezTo>
                    <a:pt x="617058" y="261999"/>
                    <a:pt x="628353" y="246327"/>
                    <a:pt x="635000" y="228600"/>
                  </a:cubicBezTo>
                  <a:cubicBezTo>
                    <a:pt x="662074" y="156402"/>
                    <a:pt x="647700" y="72680"/>
                    <a:pt x="647700" y="0"/>
                  </a:cubicBezTo>
                </a:path>
              </a:pathLst>
            </a:cu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u="sng">
                <a:latin typeface="Comic Sans MS" panose="030F0702030302020204" pitchFamily="66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AC8F0DF-8A7D-40C2-8A20-458B91E32339}"/>
                </a:ext>
              </a:extLst>
            </p:cNvPr>
            <p:cNvGrpSpPr/>
            <p:nvPr/>
          </p:nvGrpSpPr>
          <p:grpSpPr>
            <a:xfrm>
              <a:off x="3487655" y="3293737"/>
              <a:ext cx="1026004" cy="605965"/>
              <a:chOff x="3268142" y="3521382"/>
              <a:chExt cx="792948" cy="42696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40ED7AD-AE38-4B02-AC91-2F7C34A2F004}"/>
                  </a:ext>
                </a:extLst>
              </p:cNvPr>
              <p:cNvSpPr/>
              <p:nvPr/>
            </p:nvSpPr>
            <p:spPr>
              <a:xfrm>
                <a:off x="3773058" y="3521382"/>
                <a:ext cx="288032" cy="288032"/>
              </a:xfrm>
              <a:prstGeom prst="ellips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u="sng">
                  <a:latin typeface="Comic Sans MS" panose="030F0702030302020204" pitchFamily="66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2031551-380C-4A41-93A1-C426A67B8D46}"/>
                  </a:ext>
                </a:extLst>
              </p:cNvPr>
              <p:cNvSpPr/>
              <p:nvPr/>
            </p:nvSpPr>
            <p:spPr>
              <a:xfrm>
                <a:off x="3268142" y="3660317"/>
                <a:ext cx="288032" cy="288032"/>
              </a:xfrm>
              <a:prstGeom prst="ellips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u="sng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6EB458-86BA-44B3-977E-8EF7257116CD}"/>
              </a:ext>
            </a:extLst>
          </p:cNvPr>
          <p:cNvGrpSpPr/>
          <p:nvPr/>
        </p:nvGrpSpPr>
        <p:grpSpPr>
          <a:xfrm>
            <a:off x="5989193" y="2656560"/>
            <a:ext cx="1770267" cy="1941724"/>
            <a:chOff x="6795234" y="2975426"/>
            <a:chExt cx="1770267" cy="194172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5560686-3DFE-4035-9CEE-BA62EDAA8A8D}"/>
                </a:ext>
              </a:extLst>
            </p:cNvPr>
            <p:cNvSpPr/>
            <p:nvPr/>
          </p:nvSpPr>
          <p:spPr>
            <a:xfrm>
              <a:off x="6795234" y="2975426"/>
              <a:ext cx="1770267" cy="194172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latin typeface="Comic Sans MS" panose="030F0702030302020204" pitchFamily="66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6837529-D58A-4870-86C7-63EF5985E5A1}"/>
                </a:ext>
              </a:extLst>
            </p:cNvPr>
            <p:cNvGrpSpPr/>
            <p:nvPr/>
          </p:nvGrpSpPr>
          <p:grpSpPr>
            <a:xfrm>
              <a:off x="7131732" y="3307622"/>
              <a:ext cx="1026004" cy="605965"/>
              <a:chOff x="3268142" y="3521382"/>
              <a:chExt cx="792948" cy="4269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0CB83D1-FFF2-4592-AA07-7B2A30738B07}"/>
                  </a:ext>
                </a:extLst>
              </p:cNvPr>
              <p:cNvSpPr/>
              <p:nvPr/>
            </p:nvSpPr>
            <p:spPr>
              <a:xfrm>
                <a:off x="3773058" y="3521382"/>
                <a:ext cx="288032" cy="288032"/>
              </a:xfrm>
              <a:prstGeom prst="ellips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u="sng">
                  <a:latin typeface="Comic Sans MS" panose="030F0702030302020204" pitchFamily="66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AE6FF9A-75C2-4C8C-9BAD-87A7F556D57D}"/>
                  </a:ext>
                </a:extLst>
              </p:cNvPr>
              <p:cNvSpPr/>
              <p:nvPr/>
            </p:nvSpPr>
            <p:spPr>
              <a:xfrm>
                <a:off x="3268142" y="3660317"/>
                <a:ext cx="288032" cy="288032"/>
              </a:xfrm>
              <a:prstGeom prst="ellips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u="sng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708F9210-E56A-496C-BC03-905038471963}"/>
                </a:ext>
              </a:extLst>
            </p:cNvPr>
            <p:cNvSpPr/>
            <p:nvPr/>
          </p:nvSpPr>
          <p:spPr>
            <a:xfrm>
              <a:off x="7198388" y="4245784"/>
              <a:ext cx="1002393" cy="64886"/>
            </a:xfrm>
            <a:custGeom>
              <a:avLst/>
              <a:gdLst>
                <a:gd name="connsiteX0" fmla="*/ 0 w 774700"/>
                <a:gd name="connsiteY0" fmla="*/ 0 h 0"/>
                <a:gd name="connsiteX1" fmla="*/ 774700 w 7747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4700">
                  <a:moveTo>
                    <a:pt x="0" y="0"/>
                  </a:moveTo>
                  <a:lnTo>
                    <a:pt x="774700" y="0"/>
                  </a:lnTo>
                </a:path>
              </a:pathLst>
            </a:cu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u="sng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B95F4E-8D1A-4CA2-9189-843EAE770563}"/>
              </a:ext>
            </a:extLst>
          </p:cNvPr>
          <p:cNvGrpSpPr/>
          <p:nvPr/>
        </p:nvGrpSpPr>
        <p:grpSpPr>
          <a:xfrm>
            <a:off x="8925087" y="2649260"/>
            <a:ext cx="1770267" cy="1941724"/>
            <a:chOff x="10153431" y="2928841"/>
            <a:chExt cx="1770267" cy="194172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18CA76E-4D22-40D1-AD51-DFFEA70F14BA}"/>
                </a:ext>
              </a:extLst>
            </p:cNvPr>
            <p:cNvSpPr/>
            <p:nvPr/>
          </p:nvSpPr>
          <p:spPr>
            <a:xfrm>
              <a:off x="10153431" y="2928841"/>
              <a:ext cx="1770267" cy="194172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latin typeface="Comic Sans MS" panose="030F0702030302020204" pitchFamily="66" charset="0"/>
              </a:endParaRPr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E8D31CC9-78E1-47B5-96E6-3B07D709B259}"/>
                </a:ext>
              </a:extLst>
            </p:cNvPr>
            <p:cNvSpPr/>
            <p:nvPr/>
          </p:nvSpPr>
          <p:spPr>
            <a:xfrm>
              <a:off x="10676203" y="4122764"/>
              <a:ext cx="969527" cy="310925"/>
            </a:xfrm>
            <a:custGeom>
              <a:avLst/>
              <a:gdLst>
                <a:gd name="connsiteX0" fmla="*/ 0 w 749300"/>
                <a:gd name="connsiteY0" fmla="*/ 219080 h 219080"/>
                <a:gd name="connsiteX1" fmla="*/ 38100 w 749300"/>
                <a:gd name="connsiteY1" fmla="*/ 155580 h 219080"/>
                <a:gd name="connsiteX2" fmla="*/ 254000 w 749300"/>
                <a:gd name="connsiteY2" fmla="*/ 28580 h 219080"/>
                <a:gd name="connsiteX3" fmla="*/ 330200 w 749300"/>
                <a:gd name="connsiteY3" fmla="*/ 3180 h 219080"/>
                <a:gd name="connsiteX4" fmla="*/ 749300 w 749300"/>
                <a:gd name="connsiteY4" fmla="*/ 3180 h 21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300" h="219080">
                  <a:moveTo>
                    <a:pt x="0" y="219080"/>
                  </a:moveTo>
                  <a:cubicBezTo>
                    <a:pt x="12700" y="197913"/>
                    <a:pt x="18353" y="170391"/>
                    <a:pt x="38100" y="155580"/>
                  </a:cubicBezTo>
                  <a:cubicBezTo>
                    <a:pt x="104896" y="105483"/>
                    <a:pt x="179975" y="67202"/>
                    <a:pt x="254000" y="28580"/>
                  </a:cubicBezTo>
                  <a:cubicBezTo>
                    <a:pt x="277737" y="16195"/>
                    <a:pt x="303461" y="4551"/>
                    <a:pt x="330200" y="3180"/>
                  </a:cubicBezTo>
                  <a:cubicBezTo>
                    <a:pt x="469717" y="-3975"/>
                    <a:pt x="609600" y="3180"/>
                    <a:pt x="749300" y="3180"/>
                  </a:cubicBezTo>
                </a:path>
              </a:pathLst>
            </a:cu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u="sng">
                <a:latin typeface="Comic Sans MS" panose="030F0702030302020204" pitchFamily="66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2AF4ED3-8070-4523-9417-56F6D21F8984}"/>
                </a:ext>
              </a:extLst>
            </p:cNvPr>
            <p:cNvGrpSpPr/>
            <p:nvPr/>
          </p:nvGrpSpPr>
          <p:grpSpPr>
            <a:xfrm>
              <a:off x="10441388" y="3302543"/>
              <a:ext cx="1026004" cy="605965"/>
              <a:chOff x="3268142" y="3521382"/>
              <a:chExt cx="792948" cy="426967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AA766C8-0C5B-4122-9603-32CC103AE00E}"/>
                  </a:ext>
                </a:extLst>
              </p:cNvPr>
              <p:cNvSpPr/>
              <p:nvPr/>
            </p:nvSpPr>
            <p:spPr>
              <a:xfrm>
                <a:off x="3773058" y="3521382"/>
                <a:ext cx="288032" cy="288032"/>
              </a:xfrm>
              <a:prstGeom prst="ellips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u="sng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EA09DAA-D2CD-4F15-961E-51377E5CFED1}"/>
                  </a:ext>
                </a:extLst>
              </p:cNvPr>
              <p:cNvSpPr/>
              <p:nvPr/>
            </p:nvSpPr>
            <p:spPr>
              <a:xfrm>
                <a:off x="3268142" y="3660317"/>
                <a:ext cx="288032" cy="288032"/>
              </a:xfrm>
              <a:prstGeom prst="ellips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u="sng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508FB49-CEE6-4E29-8917-142C90710BC3}"/>
              </a:ext>
            </a:extLst>
          </p:cNvPr>
          <p:cNvSpPr txBox="1"/>
          <p:nvPr/>
        </p:nvSpPr>
        <p:spPr>
          <a:xfrm rot="21334396">
            <a:off x="3966896" y="4959769"/>
            <a:ext cx="6135794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How do you feel about graph transformations now?</a:t>
            </a:r>
          </a:p>
        </p:txBody>
      </p:sp>
    </p:spTree>
    <p:extLst>
      <p:ext uri="{BB962C8B-B14F-4D97-AF65-F5344CB8AC3E}">
        <p14:creationId xmlns:p14="http://schemas.microsoft.com/office/powerpoint/2010/main" val="3081092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D23D90C-55E6-4B0D-B8E0-15565879E4E2}"/>
              </a:ext>
            </a:extLst>
          </p:cNvPr>
          <p:cNvSpPr txBox="1"/>
          <p:nvPr/>
        </p:nvSpPr>
        <p:spPr>
          <a:xfrm>
            <a:off x="1926096" y="1918109"/>
            <a:ext cx="1008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Stretch your Thinking: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8" name="Picture 2" descr="Exit Ticket">
            <a:extLst>
              <a:ext uri="{FF2B5EF4-FFF2-40B4-BE49-F238E27FC236}">
                <a16:creationId xmlns:a16="http://schemas.microsoft.com/office/drawing/2014/main" id="{955CCBAD-9857-4B3F-B3BD-69DE59388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2758">
            <a:off x="2269853" y="1564350"/>
            <a:ext cx="2375311" cy="141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xit Ticket">
            <a:extLst>
              <a:ext uri="{FF2B5EF4-FFF2-40B4-BE49-F238E27FC236}">
                <a16:creationId xmlns:a16="http://schemas.microsoft.com/office/drawing/2014/main" id="{151D04F7-9A5C-4EEB-90F0-8416FFFEC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242" flipH="1">
            <a:off x="8958768" y="1564350"/>
            <a:ext cx="2375311" cy="141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8BE7B3-D346-4743-965D-7A3C012C90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4510" y="2831565"/>
            <a:ext cx="2722983" cy="2735139"/>
          </a:xfrm>
          <a:prstGeom prst="rect">
            <a:avLst/>
          </a:prstGeom>
        </p:spPr>
      </p:pic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id="{37D291B6-323D-4EB0-9DD2-DA2F29056190}"/>
              </a:ext>
            </a:extLst>
          </p:cNvPr>
          <p:cNvSpPr/>
          <p:nvPr/>
        </p:nvSpPr>
        <p:spPr>
          <a:xfrm>
            <a:off x="1907130" y="3435540"/>
            <a:ext cx="3679067" cy="2735139"/>
          </a:xfrm>
          <a:prstGeom prst="cloudCallout">
            <a:avLst>
              <a:gd name="adj1" fmla="val 65976"/>
              <a:gd name="adj2" fmla="val 28584"/>
            </a:avLst>
          </a:prstGeom>
          <a:solidFill>
            <a:srgbClr val="CC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 CENA" panose="02000000000000000000" pitchFamily="2" charset="0"/>
              </a:rPr>
              <a:t>Describe how a graph of y = f(x) is transformed into     y = -f(-x).</a:t>
            </a:r>
          </a:p>
        </p:txBody>
      </p:sp>
      <p:sp>
        <p:nvSpPr>
          <p:cNvPr id="30" name="Thought Bubble: Cloud 29">
            <a:extLst>
              <a:ext uri="{FF2B5EF4-FFF2-40B4-BE49-F238E27FC236}">
                <a16:creationId xmlns:a16="http://schemas.microsoft.com/office/drawing/2014/main" id="{6A6240E8-C223-48EC-8F96-C1204CB0DA05}"/>
              </a:ext>
            </a:extLst>
          </p:cNvPr>
          <p:cNvSpPr/>
          <p:nvPr/>
        </p:nvSpPr>
        <p:spPr>
          <a:xfrm>
            <a:off x="8525445" y="3310030"/>
            <a:ext cx="3833663" cy="2735139"/>
          </a:xfrm>
          <a:prstGeom prst="cloudCallout">
            <a:avLst>
              <a:gd name="adj1" fmla="val -73783"/>
              <a:gd name="adj2" fmla="val 22770"/>
            </a:avLst>
          </a:prstGeom>
          <a:solidFill>
            <a:srgbClr val="CC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 CENA" panose="02000000000000000000" pitchFamily="2" charset="0"/>
              </a:rPr>
              <a:t>The curve y = x</a:t>
            </a:r>
            <a:r>
              <a:rPr lang="en-GB" sz="2400" baseline="30000" dirty="0">
                <a:solidFill>
                  <a:schemeClr val="tx1"/>
                </a:solidFill>
                <a:latin typeface="AR CENA" panose="02000000000000000000" pitchFamily="2" charset="0"/>
              </a:rPr>
              <a:t>3</a:t>
            </a:r>
            <a:r>
              <a:rPr lang="en-GB" sz="2400" dirty="0">
                <a:solidFill>
                  <a:schemeClr val="tx1"/>
                </a:solidFill>
                <a:latin typeface="AR CENA" panose="02000000000000000000" pitchFamily="2" charset="0"/>
              </a:rPr>
              <a:t> + 2x + 4 is reflected in the y-axis. What is the equation of the new curve?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2C5801-1A46-458B-A9BF-B167F864BFF8}"/>
              </a:ext>
            </a:extLst>
          </p:cNvPr>
          <p:cNvSpPr/>
          <p:nvPr/>
        </p:nvSpPr>
        <p:spPr>
          <a:xfrm>
            <a:off x="2566020" y="4005064"/>
            <a:ext cx="2088232" cy="14401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R CENA" panose="02000000000000000000" pitchFamily="2" charset="0"/>
              </a:rPr>
              <a:t>A reflection in the x-axis followed by a reflection in the y-axis.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3B2396-03FC-4BC4-95E4-36E12F59C0C7}"/>
              </a:ext>
            </a:extLst>
          </p:cNvPr>
          <p:cNvSpPr/>
          <p:nvPr/>
        </p:nvSpPr>
        <p:spPr>
          <a:xfrm>
            <a:off x="9164737" y="4317559"/>
            <a:ext cx="2288555" cy="72008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 CENA" panose="02000000000000000000" pitchFamily="2" charset="0"/>
              </a:rPr>
              <a:t>y = -x</a:t>
            </a:r>
            <a:r>
              <a:rPr lang="en-GB" sz="2800" baseline="30000" dirty="0">
                <a:solidFill>
                  <a:schemeClr val="tx1"/>
                </a:solidFill>
                <a:latin typeface="AR CENA" panose="02000000000000000000" pitchFamily="2" charset="0"/>
              </a:rPr>
              <a:t>3</a:t>
            </a:r>
            <a:r>
              <a:rPr lang="en-GB" sz="2800" dirty="0">
                <a:solidFill>
                  <a:schemeClr val="tx1"/>
                </a:solidFill>
                <a:latin typeface="AR CENA" panose="02000000000000000000" pitchFamily="2" charset="0"/>
              </a:rPr>
              <a:t> – 2x + 4 </a:t>
            </a:r>
          </a:p>
        </p:txBody>
      </p:sp>
    </p:spTree>
    <p:extLst>
      <p:ext uri="{BB962C8B-B14F-4D97-AF65-F5344CB8AC3E}">
        <p14:creationId xmlns:p14="http://schemas.microsoft.com/office/powerpoint/2010/main" val="3531877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y = f(x)…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771E2-5FC8-4AD7-91EE-DCF79BFA921C}"/>
              </a:ext>
            </a:extLst>
          </p:cNvPr>
          <p:cNvSpPr txBox="1"/>
          <p:nvPr/>
        </p:nvSpPr>
        <p:spPr>
          <a:xfrm>
            <a:off x="2163882" y="2337920"/>
            <a:ext cx="44595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You will also experience graphs of y = f(x). Unlike linear, quadratic, cubic and reciprocal graphs, graphs of y = f(x) can take any shape and don’t have a specific form: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A8D21E34-81F4-487F-BB8F-918DBDA148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6" r="16173"/>
          <a:stretch/>
        </p:blipFill>
        <p:spPr bwMode="auto">
          <a:xfrm>
            <a:off x="7049338" y="2257634"/>
            <a:ext cx="4325586" cy="387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5B4FB5-6C73-4AF3-8A64-78649444C227}"/>
              </a:ext>
            </a:extLst>
          </p:cNvPr>
          <p:cNvSpPr txBox="1"/>
          <p:nvPr/>
        </p:nvSpPr>
        <p:spPr>
          <a:xfrm>
            <a:off x="2519126" y="4443305"/>
            <a:ext cx="3749014" cy="156966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The graph to the right could be identified as y = f(x). In fact, any graph could be identified as       y = f(x)!!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3904847D-D93E-4ABD-83F3-5F8E02FCF7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9650806"/>
              </p:ext>
            </p:extLst>
          </p:nvPr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9713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Graph Transformations…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1A55A-F96A-4B6F-A057-B201C41755B5}"/>
              </a:ext>
            </a:extLst>
          </p:cNvPr>
          <p:cNvSpPr txBox="1"/>
          <p:nvPr/>
        </p:nvSpPr>
        <p:spPr>
          <a:xfrm>
            <a:off x="2163882" y="2337920"/>
            <a:ext cx="954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Just like with shapes, graphs can be transformed by: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99D939-A1AC-467B-BC87-2F118A01BB00}"/>
              </a:ext>
            </a:extLst>
          </p:cNvPr>
          <p:cNvSpPr txBox="1"/>
          <p:nvPr/>
        </p:nvSpPr>
        <p:spPr>
          <a:xfrm>
            <a:off x="3459546" y="3065917"/>
            <a:ext cx="2304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n-GB" sz="2400" dirty="0">
                <a:solidFill>
                  <a:srgbClr val="92D05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Reflection</a:t>
            </a:r>
          </a:p>
          <a:p>
            <a:pPr marL="342900" indent="-342900" algn="ctr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endParaRPr lang="en-GB" sz="24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algn="ctr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n-GB" sz="2400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Translation</a:t>
            </a:r>
          </a:p>
          <a:p>
            <a:pPr marL="342900" indent="-342900" algn="ctr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endParaRPr lang="en-GB" sz="24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algn="ctr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n-GB" sz="2400" dirty="0">
                <a:solidFill>
                  <a:srgbClr val="FFC00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Enlargement</a:t>
            </a:r>
          </a:p>
        </p:txBody>
      </p:sp>
      <p:pic>
        <p:nvPicPr>
          <p:cNvPr id="1026" name="Picture 2" descr="Image result for transformers">
            <a:extLst>
              <a:ext uri="{FF2B5EF4-FFF2-40B4-BE49-F238E27FC236}">
                <a16:creationId xmlns:a16="http://schemas.microsoft.com/office/drawing/2014/main" id="{CFEB0CA0-E427-4DD4-A54E-A3D189337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533" y="2879872"/>
            <a:ext cx="3341449" cy="250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F48A18-0291-400E-8175-3941B41C33F5}"/>
              </a:ext>
            </a:extLst>
          </p:cNvPr>
          <p:cNvSpPr txBox="1"/>
          <p:nvPr/>
        </p:nvSpPr>
        <p:spPr>
          <a:xfrm>
            <a:off x="1999947" y="5298808"/>
            <a:ext cx="6686753" cy="8309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There are six different transformations that can be applied to graphs and we are going to investigate them today!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93B71E4F-BA37-4DC6-917F-00F1D946E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9650806"/>
              </p:ext>
            </p:extLst>
          </p:nvPr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08883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1A55A-F96A-4B6F-A057-B201C41755B5}"/>
              </a:ext>
            </a:extLst>
          </p:cNvPr>
          <p:cNvSpPr txBox="1"/>
          <p:nvPr/>
        </p:nvSpPr>
        <p:spPr>
          <a:xfrm>
            <a:off x="2143931" y="2701394"/>
            <a:ext cx="9547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investigate these transformations, we are going to use a program called Desmos. Desmos enables us to plot graphs and subsequently makes it easier for us to understand these transformations.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825587-EDAA-440C-B048-41DE8B33E78C}"/>
              </a:ext>
            </a:extLst>
          </p:cNvPr>
          <p:cNvSpPr txBox="1"/>
          <p:nvPr/>
        </p:nvSpPr>
        <p:spPr>
          <a:xfrm>
            <a:off x="2143931" y="3949014"/>
            <a:ext cx="9547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the following Shared Area link, you’ll find the workbook that you need to complete:</a:t>
            </a:r>
          </a:p>
          <a:p>
            <a:pPr algn="ctr"/>
            <a:r>
              <a:rPr lang="en-GB" sz="24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  <a:hlinkClick r:id="rId2" action="ppaction://hlinkfile"/>
              </a:rPr>
              <a:t>L://Maths/Resources/10x1/Graph Transformations Investigation</a:t>
            </a:r>
            <a:endParaRPr lang="en-GB" sz="2400" dirty="0">
              <a:solidFill>
                <a:srgbClr val="FF0066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ED131C-23E6-4138-ABD4-25F622F7DF6A}"/>
              </a:ext>
            </a:extLst>
          </p:cNvPr>
          <p:cNvSpPr txBox="1"/>
          <p:nvPr/>
        </p:nvSpPr>
        <p:spPr>
          <a:xfrm>
            <a:off x="2143931" y="4882324"/>
            <a:ext cx="9547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All of the instructions are in the booklet, so work through it in pairs and make sure you ask if you get stuck! 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ED09D7-523C-4652-BA76-7212000E4129}"/>
              </a:ext>
            </a:extLst>
          </p:cNvPr>
          <p:cNvSpPr txBox="1"/>
          <p:nvPr/>
        </p:nvSpPr>
        <p:spPr>
          <a:xfrm>
            <a:off x="9180764" y="1615920"/>
            <a:ext cx="2510321" cy="70788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C00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  <a:hlinkClick r:id="rId3"/>
              </a:rPr>
              <a:t>https://www.desmos.com/calculator</a:t>
            </a:r>
            <a:r>
              <a:rPr lang="en-GB" sz="2000" dirty="0">
                <a:solidFill>
                  <a:srgbClr val="FFC00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2050" name="Picture 2" descr="Image result for investigation clipart">
            <a:extLst>
              <a:ext uri="{FF2B5EF4-FFF2-40B4-BE49-F238E27FC236}">
                <a16:creationId xmlns:a16="http://schemas.microsoft.com/office/drawing/2014/main" id="{FEF031B7-2E09-47A3-A2F0-8EDEFFFCC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996" y="1311427"/>
            <a:ext cx="3240360" cy="138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493F9A3A-8ABF-4292-B1BE-D7A211BD35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9650806"/>
              </p:ext>
            </p:extLst>
          </p:nvPr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115117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832981-BA4C-419F-BFA1-E81538D52130}"/>
              </a:ext>
            </a:extLst>
          </p:cNvPr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Investigation Findings: y = f(x) + a…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ADD5D7-3223-414B-8398-3BE6C140BFE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3" t="38490" r="7302" b="5983"/>
          <a:stretch/>
        </p:blipFill>
        <p:spPr bwMode="auto">
          <a:xfrm>
            <a:off x="2205980" y="2488752"/>
            <a:ext cx="5472608" cy="3532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E36F2F-1174-4F91-8D84-D664CC3D1B01}"/>
              </a:ext>
            </a:extLst>
          </p:cNvPr>
          <p:cNvSpPr txBox="1"/>
          <p:nvPr/>
        </p:nvSpPr>
        <p:spPr>
          <a:xfrm>
            <a:off x="2349996" y="1468055"/>
            <a:ext cx="1732787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</a:t>
            </a:r>
          </a:p>
          <a:p>
            <a:pPr algn="ctr"/>
            <a:r>
              <a:rPr lang="en-GB" sz="2400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 – 1</a:t>
            </a:r>
          </a:p>
          <a:p>
            <a:pPr algn="ctr"/>
            <a:r>
              <a:rPr lang="en-GB" sz="2400" dirty="0">
                <a:solidFill>
                  <a:schemeClr val="accent2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 + 4</a:t>
            </a:r>
          </a:p>
          <a:p>
            <a:pPr algn="ctr"/>
            <a:r>
              <a:rPr lang="en-GB" sz="2400" dirty="0">
                <a:solidFill>
                  <a:srgbClr val="00B05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 – 3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2A0FFD-2A5E-4536-984A-566BEF6C04E8}"/>
              </a:ext>
            </a:extLst>
          </p:cNvPr>
          <p:cNvSpPr txBox="1"/>
          <p:nvPr/>
        </p:nvSpPr>
        <p:spPr>
          <a:xfrm>
            <a:off x="8028636" y="2337920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What do you notice about the effect of this transformation?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669FCA1-DD67-4528-B762-6F52CA1992D0}"/>
              </a:ext>
            </a:extLst>
          </p:cNvPr>
          <p:cNvCxnSpPr>
            <a:cxnSpLocks/>
          </p:cNvCxnSpPr>
          <p:nvPr/>
        </p:nvCxnSpPr>
        <p:spPr>
          <a:xfrm>
            <a:off x="5086300" y="2708920"/>
            <a:ext cx="0" cy="136815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88101B-F536-491C-BAD5-947450C921C8}"/>
              </a:ext>
            </a:extLst>
          </p:cNvPr>
          <p:cNvSpPr txBox="1"/>
          <p:nvPr/>
        </p:nvSpPr>
        <p:spPr>
          <a:xfrm>
            <a:off x="8028636" y="3348665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Looking at </a:t>
            </a:r>
            <a:r>
              <a:rPr lang="en-GB" sz="2400" dirty="0">
                <a:solidFill>
                  <a:schemeClr val="accent2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f(x) + 4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the graph of  </a:t>
            </a:r>
            <a:r>
              <a:rPr lang="en-GB" sz="2400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 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has been moved up (translated) by 4 units.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CBB7379-E13C-4151-AAA2-4CBC4959D35E}"/>
              </a:ext>
            </a:extLst>
          </p:cNvPr>
          <p:cNvCxnSpPr>
            <a:cxnSpLocks/>
          </p:cNvCxnSpPr>
          <p:nvPr/>
        </p:nvCxnSpPr>
        <p:spPr>
          <a:xfrm>
            <a:off x="5086300" y="4255020"/>
            <a:ext cx="0" cy="90217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C72B6B3-7AAA-4E27-841B-02F1F3224439}"/>
              </a:ext>
            </a:extLst>
          </p:cNvPr>
          <p:cNvSpPr txBox="1"/>
          <p:nvPr/>
        </p:nvSpPr>
        <p:spPr>
          <a:xfrm>
            <a:off x="8028636" y="4706106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Looking at </a:t>
            </a:r>
            <a:r>
              <a:rPr lang="en-GB" sz="2400" dirty="0">
                <a:solidFill>
                  <a:srgbClr val="00B05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f(x) – 3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the graph of  </a:t>
            </a:r>
            <a:r>
              <a:rPr lang="en-GB" sz="2400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 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has been moved down (translated) by 3 units.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99A14B35-AFC6-4615-9452-69BF6E0274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9650806"/>
              </p:ext>
            </p:extLst>
          </p:nvPr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A4CDE9D-6BCA-4C9B-AC4C-2D20F9CEB7E0}"/>
                  </a:ext>
                </a:extLst>
              </p14:cNvPr>
              <p14:cNvContentPartPr/>
              <p14:nvPr/>
            </p14:nvContentPartPr>
            <p14:xfrm>
              <a:off x="8483760" y="1621080"/>
              <a:ext cx="721080" cy="685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A4CDE9D-6BCA-4C9B-AC4C-2D20F9CEB7E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74400" y="1611720"/>
                <a:ext cx="739800" cy="70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3838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832981-BA4C-419F-BFA1-E81538D52130}"/>
              </a:ext>
            </a:extLst>
          </p:cNvPr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Investigation Findings: y = f(x) + a…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ADD5D7-3223-414B-8398-3BE6C140BFE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3" t="38490" r="7302" b="5983"/>
          <a:stretch/>
        </p:blipFill>
        <p:spPr bwMode="auto">
          <a:xfrm>
            <a:off x="2205980" y="2488752"/>
            <a:ext cx="5472608" cy="3532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E36F2F-1174-4F91-8D84-D664CC3D1B01}"/>
              </a:ext>
            </a:extLst>
          </p:cNvPr>
          <p:cNvSpPr txBox="1"/>
          <p:nvPr/>
        </p:nvSpPr>
        <p:spPr>
          <a:xfrm>
            <a:off x="2349996" y="1468055"/>
            <a:ext cx="1732787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</a:t>
            </a:r>
          </a:p>
          <a:p>
            <a:pPr algn="ctr"/>
            <a:r>
              <a:rPr lang="en-GB" sz="2400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 – 1</a:t>
            </a:r>
          </a:p>
          <a:p>
            <a:pPr algn="ctr"/>
            <a:r>
              <a:rPr lang="en-GB" sz="2400" dirty="0">
                <a:solidFill>
                  <a:schemeClr val="accent2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 + 4</a:t>
            </a:r>
          </a:p>
          <a:p>
            <a:pPr algn="ctr"/>
            <a:r>
              <a:rPr lang="en-GB" sz="2400" dirty="0">
                <a:solidFill>
                  <a:srgbClr val="00B05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 – 3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2A0FFD-2A5E-4536-984A-566BEF6C04E8}"/>
              </a:ext>
            </a:extLst>
          </p:cNvPr>
          <p:cNvSpPr txBox="1"/>
          <p:nvPr/>
        </p:nvSpPr>
        <p:spPr>
          <a:xfrm>
            <a:off x="8028636" y="2337920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What do you notice about the effect of this transformation?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669FCA1-DD67-4528-B762-6F52CA1992D0}"/>
              </a:ext>
            </a:extLst>
          </p:cNvPr>
          <p:cNvCxnSpPr>
            <a:cxnSpLocks/>
          </p:cNvCxnSpPr>
          <p:nvPr/>
        </p:nvCxnSpPr>
        <p:spPr>
          <a:xfrm>
            <a:off x="5086300" y="2708920"/>
            <a:ext cx="0" cy="136815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CBB7379-E13C-4151-AAA2-4CBC4959D35E}"/>
              </a:ext>
            </a:extLst>
          </p:cNvPr>
          <p:cNvCxnSpPr>
            <a:cxnSpLocks/>
          </p:cNvCxnSpPr>
          <p:nvPr/>
        </p:nvCxnSpPr>
        <p:spPr>
          <a:xfrm>
            <a:off x="5086300" y="4255020"/>
            <a:ext cx="0" cy="90217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24DF8D-99C5-453F-8D83-15E4F2873C98}"/>
                  </a:ext>
                </a:extLst>
              </p:cNvPr>
              <p:cNvSpPr txBox="1"/>
              <p:nvPr/>
            </p:nvSpPr>
            <p:spPr>
              <a:xfrm>
                <a:off x="8434016" y="3593016"/>
                <a:ext cx="3077672" cy="2126608"/>
              </a:xfrm>
              <a:prstGeom prst="rect">
                <a:avLst/>
              </a:prstGeom>
              <a:noFill/>
              <a:ln w="38100">
                <a:solidFill>
                  <a:srgbClr val="FF006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u="sng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Transformation 1:</a:t>
                </a:r>
              </a:p>
              <a:p>
                <a:pPr algn="ctr"/>
                <a:r>
                  <a:rPr lang="en-GB" sz="2400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The graph of y = f(x) + a is a </a:t>
                </a:r>
                <a:r>
                  <a:rPr lang="en-GB" sz="2400" b="1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translation </a:t>
                </a:r>
                <a:r>
                  <a:rPr lang="en-GB" sz="2400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of the graph y = f(x) by a </a:t>
                </a:r>
                <a:r>
                  <a:rPr lang="en-GB" sz="2400" b="1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vector</a:t>
                </a:r>
                <a:r>
                  <a:rPr lang="en-GB" sz="2400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400" i="1" smtClean="0"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GB" sz="2400" i="1" smtClean="0">
                                <a:solidFill>
                                  <a:srgbClr val="FF0066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2400" b="0" i="0" smtClean="0">
                                <a:solidFill>
                                  <a:srgbClr val="FF0066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AR CENA" panose="02000000000000000000" pitchFamily="2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0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2400" b="0" i="0" smtClean="0">
                                <a:solidFill>
                                  <a:srgbClr val="FF0066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AR CENA" panose="02000000000000000000" pitchFamily="2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a</m:t>
                            </m:r>
                          </m:den>
                        </m:f>
                      </m:e>
                    </m:d>
                  </m:oMath>
                </a14:m>
                <a:r>
                  <a:rPr lang="en-GB" sz="2400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 CENA" panose="02000000000000000000" pitchFamily="2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24DF8D-99C5-453F-8D83-15E4F2873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016" y="3593016"/>
                <a:ext cx="3077672" cy="2126608"/>
              </a:xfrm>
              <a:prstGeom prst="rect">
                <a:avLst/>
              </a:prstGeom>
              <a:blipFill>
                <a:blip r:embed="rId8"/>
                <a:stretch>
                  <a:fillRect l="-784" t="-1408" r="-2549" b="-2817"/>
                </a:stretch>
              </a:blipFill>
              <a:ln w="38100">
                <a:solidFill>
                  <a:srgbClr val="FF006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9650806"/>
              </p:ext>
            </p:extLst>
          </p:nvPr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60D56DD-4AA8-45D9-96A8-F1086DBEFE49}"/>
                  </a:ext>
                </a:extLst>
              </p14:cNvPr>
              <p14:cNvContentPartPr/>
              <p14:nvPr/>
            </p14:nvContentPartPr>
            <p14:xfrm>
              <a:off x="9626760" y="5110920"/>
              <a:ext cx="753840" cy="744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60D56DD-4AA8-45D9-96A8-F1086DBEFE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617400" y="5101560"/>
                <a:ext cx="772560" cy="76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2177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/>
        </p:nvSpPr>
        <p:spPr>
          <a:xfrm>
            <a:off x="117748" y="109752"/>
            <a:ext cx="1656184" cy="582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C8230C-012A-432B-A69D-ACF4F06F3B4E}" type="datetime2">
              <a:rPr lang="en-GB" sz="1800" smtClean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Tuesday, 09 February 2021</a:t>
            </a:fld>
            <a:endParaRPr lang="en-GB" sz="1800" dirty="0"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9947" y="836712"/>
            <a:ext cx="9917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Lesson Objective: To be able to transform the graph of y = f(x) using various transformation conditions.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8" y="116633"/>
            <a:ext cx="10081120" cy="576064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  <a:latin typeface="AR CENA" panose="02000000000000000000" pitchFamily="2" charset="0"/>
              </a:rPr>
              <a:t>Transformations of the Graph y = f(x).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AE47-382B-47D8-9C63-F418AED3A2E3}"/>
              </a:ext>
            </a:extLst>
          </p:cNvPr>
          <p:cNvSpPr txBox="1"/>
          <p:nvPr/>
        </p:nvSpPr>
        <p:spPr>
          <a:xfrm>
            <a:off x="1917948" y="6296190"/>
            <a:ext cx="9999120" cy="415498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</a:rPr>
              <a:t>Keywords: Function </a:t>
            </a:r>
            <a:r>
              <a:rPr lang="en-GB" sz="2100" dirty="0">
                <a:latin typeface="AR CENA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Transform  Reflection  Translation  Scale Factor  Stretch  Vector.</a:t>
            </a:r>
            <a:endParaRPr lang="en-GB" sz="2100" dirty="0">
              <a:latin typeface="AR CEN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832981-BA4C-419F-BFA1-E81538D52130}"/>
              </a:ext>
            </a:extLst>
          </p:cNvPr>
          <p:cNvSpPr txBox="1"/>
          <p:nvPr/>
        </p:nvSpPr>
        <p:spPr>
          <a:xfrm>
            <a:off x="2777446" y="1734414"/>
            <a:ext cx="83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</a:rPr>
              <a:t>Investigation Findings: y = f(x + a)…</a:t>
            </a:r>
            <a:endParaRPr lang="en-GB" sz="2800" b="1" dirty="0">
              <a:solidFill>
                <a:srgbClr val="0070C0"/>
              </a:solidFill>
              <a:latin typeface="AR CENA" panose="02000000000000000000" pitchFamily="2" charset="0"/>
              <a:ea typeface="Tahom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6ECE6A5-DD60-4844-8BCB-61E93F3268E3}"/>
              </a:ext>
            </a:extLst>
          </p:cNvPr>
          <p:cNvGraphicFramePr/>
          <p:nvPr/>
        </p:nvGraphicFramePr>
        <p:xfrm>
          <a:off x="153752" y="836712"/>
          <a:ext cx="15841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29F2C334-BDB3-48D6-9842-E986A998631C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4" t="18505" r="21185" b="6469"/>
          <a:stretch/>
        </p:blipFill>
        <p:spPr bwMode="auto">
          <a:xfrm>
            <a:off x="7174532" y="2385895"/>
            <a:ext cx="4429927" cy="3662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5DCF006-E0B3-46BD-B5AD-2DD48870B606}"/>
              </a:ext>
            </a:extLst>
          </p:cNvPr>
          <p:cNvSpPr txBox="1"/>
          <p:nvPr/>
        </p:nvSpPr>
        <p:spPr>
          <a:xfrm>
            <a:off x="10214809" y="1472439"/>
            <a:ext cx="1732787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</a:t>
            </a:r>
          </a:p>
          <a:p>
            <a:pPr algn="ctr"/>
            <a:r>
              <a:rPr lang="en-GB" sz="2400" dirty="0">
                <a:solidFill>
                  <a:srgbClr val="7030A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 + 1)</a:t>
            </a:r>
          </a:p>
          <a:p>
            <a:pPr algn="ctr"/>
            <a:r>
              <a:rPr lang="en-GB" sz="2400" dirty="0">
                <a:solidFill>
                  <a:schemeClr val="accent2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 + 2.5)</a:t>
            </a:r>
          </a:p>
          <a:p>
            <a:pPr algn="ctr"/>
            <a:r>
              <a:rPr lang="en-GB" sz="2400" dirty="0">
                <a:solidFill>
                  <a:srgbClr val="00B05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 – 4)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FA4F4B-6584-48E2-8145-CCBD852C0EE8}"/>
              </a:ext>
            </a:extLst>
          </p:cNvPr>
          <p:cNvSpPr txBox="1"/>
          <p:nvPr/>
        </p:nvSpPr>
        <p:spPr>
          <a:xfrm>
            <a:off x="2512014" y="2296476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What do you notice about the effect of this transformation?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4E2AA7-22C5-4ECA-8C22-59F77A1DC7CF}"/>
              </a:ext>
            </a:extLst>
          </p:cNvPr>
          <p:cNvCxnSpPr>
            <a:cxnSpLocks/>
          </p:cNvCxnSpPr>
          <p:nvPr/>
        </p:nvCxnSpPr>
        <p:spPr>
          <a:xfrm flipH="1">
            <a:off x="7750596" y="5599301"/>
            <a:ext cx="79208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D0DC1DF-9C10-4F39-8885-AC7028F30B10}"/>
              </a:ext>
            </a:extLst>
          </p:cNvPr>
          <p:cNvSpPr txBox="1"/>
          <p:nvPr/>
        </p:nvSpPr>
        <p:spPr>
          <a:xfrm>
            <a:off x="2512014" y="3261249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Looking at </a:t>
            </a:r>
            <a:r>
              <a:rPr lang="en-GB" sz="2400" dirty="0">
                <a:solidFill>
                  <a:schemeClr val="accent2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f(x + 2.5)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the graph of  </a:t>
            </a:r>
            <a:r>
              <a:rPr lang="en-GB" sz="2400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 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has been moved across (translated) by -2.5 units.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2583451-642F-4BCA-8B5E-D55B38D55F9D}"/>
              </a:ext>
            </a:extLst>
          </p:cNvPr>
          <p:cNvCxnSpPr>
            <a:cxnSpLocks/>
          </p:cNvCxnSpPr>
          <p:nvPr/>
        </p:nvCxnSpPr>
        <p:spPr>
          <a:xfrm flipH="1">
            <a:off x="8686700" y="5599301"/>
            <a:ext cx="129614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5C8FB68-DA93-431C-A01C-F37100B597F6}"/>
              </a:ext>
            </a:extLst>
          </p:cNvPr>
          <p:cNvSpPr txBox="1"/>
          <p:nvPr/>
        </p:nvSpPr>
        <p:spPr>
          <a:xfrm>
            <a:off x="2512014" y="4684013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Looking at </a:t>
            </a:r>
            <a:r>
              <a:rPr lang="en-GB" sz="2400" dirty="0">
                <a:solidFill>
                  <a:srgbClr val="00B05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f(x – 4)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the graph of  </a:t>
            </a:r>
            <a:r>
              <a:rPr lang="en-GB" sz="2400" dirty="0">
                <a:solidFill>
                  <a:srgbClr val="0070C0"/>
                </a:solidFill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 = f(x) </a:t>
            </a:r>
            <a:r>
              <a:rPr lang="en-GB" sz="2400" dirty="0">
                <a:latin typeface="AR CENA" panose="02000000000000000000" pitchFamily="2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has been moved across (translated) by 4 units.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38E2D0A-3FBD-43AC-B794-B7CCF5E19C2C}"/>
                  </a:ext>
                </a:extLst>
              </p14:cNvPr>
              <p14:cNvContentPartPr/>
              <p14:nvPr/>
            </p14:nvContentPartPr>
            <p14:xfrm>
              <a:off x="9249480" y="1512000"/>
              <a:ext cx="2393280" cy="2763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38E2D0A-3FBD-43AC-B794-B7CCF5E19C2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240120" y="1502640"/>
                <a:ext cx="2412000" cy="278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0478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20C675A-9AD3-40BB-AC57-0E9EFA3E4F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5272</Words>
  <Application>Microsoft Office PowerPoint</Application>
  <PresentationFormat>Custom</PresentationFormat>
  <Paragraphs>473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 CENA</vt:lpstr>
      <vt:lpstr>Calibri</vt:lpstr>
      <vt:lpstr>Arial</vt:lpstr>
      <vt:lpstr>Euphemia</vt:lpstr>
      <vt:lpstr>Calibri Light</vt:lpstr>
      <vt:lpstr>Cambria Math</vt:lpstr>
      <vt:lpstr>Comic Sans MS</vt:lpstr>
      <vt:lpstr>Office Theme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  <vt:lpstr>Transformations of the Graph y = f(x).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Parallel and perpendicular graphs</dc:title>
  <dc:creator/>
  <cp:keywords>parallel;perpendicular;equation;graph;gradient</cp:keywords>
  <cp:lastModifiedBy/>
  <cp:revision>1</cp:revision>
  <dcterms:created xsi:type="dcterms:W3CDTF">2016-02-03T19:18:39Z</dcterms:created>
  <dcterms:modified xsi:type="dcterms:W3CDTF">2021-02-09T14:15:14Z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TC027879479991</vt:lpwstr>
  </property>
</Properties>
</file>