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7" r:id="rId2"/>
    <p:sldId id="258" r:id="rId3"/>
    <p:sldId id="26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33554C-A926-47AB-8CC0-6DCED0046FA0}" v="26" dt="2024-09-24T15:21:38.6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3" y="5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i Heaton" userId="54cfaf921075c028" providerId="LiveId" clId="{3C33554C-A926-47AB-8CC0-6DCED0046FA0}"/>
    <pc:docChg chg="custSel modSld">
      <pc:chgData name="Toni Heaton" userId="54cfaf921075c028" providerId="LiveId" clId="{3C33554C-A926-47AB-8CC0-6DCED0046FA0}" dt="2024-09-24T15:21:38.665" v="99"/>
      <pc:docMkLst>
        <pc:docMk/>
      </pc:docMkLst>
      <pc:sldChg chg="addSp delSp modSp mod">
        <pc:chgData name="Toni Heaton" userId="54cfaf921075c028" providerId="LiveId" clId="{3C33554C-A926-47AB-8CC0-6DCED0046FA0}" dt="2024-09-24T15:19:08.057" v="72" actId="14100"/>
        <pc:sldMkLst>
          <pc:docMk/>
          <pc:sldMk cId="1762004320" sldId="257"/>
        </pc:sldMkLst>
        <pc:spChg chg="mod">
          <ac:chgData name="Toni Heaton" userId="54cfaf921075c028" providerId="LiveId" clId="{3C33554C-A926-47AB-8CC0-6DCED0046FA0}" dt="2023-03-14T13:15:30.323" v="51" actId="14100"/>
          <ac:spMkLst>
            <pc:docMk/>
            <pc:sldMk cId="1762004320" sldId="257"/>
            <ac:spMk id="2" creationId="{00000000-0000-0000-0000-000000000000}"/>
          </ac:spMkLst>
        </pc:spChg>
        <pc:spChg chg="del mod">
          <ac:chgData name="Toni Heaton" userId="54cfaf921075c028" providerId="LiveId" clId="{3C33554C-A926-47AB-8CC0-6DCED0046FA0}" dt="2024-09-24T15:18:02.943" v="66" actId="478"/>
          <ac:spMkLst>
            <pc:docMk/>
            <pc:sldMk cId="1762004320" sldId="257"/>
            <ac:spMk id="3" creationId="{67287544-8F0F-4D05-B987-0431EFDA1023}"/>
          </ac:spMkLst>
        </pc:spChg>
        <pc:spChg chg="mod">
          <ac:chgData name="Toni Heaton" userId="54cfaf921075c028" providerId="LiveId" clId="{3C33554C-A926-47AB-8CC0-6DCED0046FA0}" dt="2023-03-14T13:15:33.184" v="52" actId="14100"/>
          <ac:spMkLst>
            <pc:docMk/>
            <pc:sldMk cId="1762004320" sldId="257"/>
            <ac:spMk id="5" creationId="{00000000-0000-0000-0000-000000000000}"/>
          </ac:spMkLst>
        </pc:spChg>
        <pc:picChg chg="add mod">
          <ac:chgData name="Toni Heaton" userId="54cfaf921075c028" providerId="LiveId" clId="{3C33554C-A926-47AB-8CC0-6DCED0046FA0}" dt="2024-09-24T15:19:08.057" v="72" actId="14100"/>
          <ac:picMkLst>
            <pc:docMk/>
            <pc:sldMk cId="1762004320" sldId="257"/>
            <ac:picMk id="8" creationId="{2E404730-37B2-731E-5ACB-4494A301698F}"/>
          </ac:picMkLst>
        </pc:picChg>
      </pc:sldChg>
      <pc:sldChg chg="addSp modSp">
        <pc:chgData name="Toni Heaton" userId="54cfaf921075c028" providerId="LiveId" clId="{3C33554C-A926-47AB-8CC0-6DCED0046FA0}" dt="2024-09-24T15:21:38.665" v="99"/>
        <pc:sldMkLst>
          <pc:docMk/>
          <pc:sldMk cId="3905383436" sldId="258"/>
        </pc:sldMkLst>
        <pc:picChg chg="add mod">
          <ac:chgData name="Toni Heaton" userId="54cfaf921075c028" providerId="LiveId" clId="{3C33554C-A926-47AB-8CC0-6DCED0046FA0}" dt="2024-09-24T15:21:38.665" v="99"/>
          <ac:picMkLst>
            <pc:docMk/>
            <pc:sldMk cId="3905383436" sldId="258"/>
            <ac:picMk id="21" creationId="{3D6C32C8-CF40-F6F8-3239-30576AB37C1F}"/>
          </ac:picMkLst>
        </pc:picChg>
      </pc:sldChg>
      <pc:sldChg chg="addSp modSp">
        <pc:chgData name="Toni Heaton" userId="54cfaf921075c028" providerId="LiveId" clId="{3C33554C-A926-47AB-8CC0-6DCED0046FA0}" dt="2024-09-24T15:21:32.161" v="97"/>
        <pc:sldMkLst>
          <pc:docMk/>
          <pc:sldMk cId="232316837" sldId="259"/>
        </pc:sldMkLst>
        <pc:picChg chg="add mod">
          <ac:chgData name="Toni Heaton" userId="54cfaf921075c028" providerId="LiveId" clId="{3C33554C-A926-47AB-8CC0-6DCED0046FA0}" dt="2024-09-24T15:21:32.161" v="97"/>
          <ac:picMkLst>
            <pc:docMk/>
            <pc:sldMk cId="232316837" sldId="259"/>
            <ac:picMk id="18" creationId="{FCAAC3FF-CFBF-84EB-90F0-16BC65229201}"/>
          </ac:picMkLst>
        </pc:picChg>
      </pc:sldChg>
      <pc:sldChg chg="addSp modSp">
        <pc:chgData name="Toni Heaton" userId="54cfaf921075c028" providerId="LiveId" clId="{3C33554C-A926-47AB-8CC0-6DCED0046FA0}" dt="2024-09-24T15:21:26.444" v="95"/>
        <pc:sldMkLst>
          <pc:docMk/>
          <pc:sldMk cId="3656251653" sldId="260"/>
        </pc:sldMkLst>
        <pc:picChg chg="add mod">
          <ac:chgData name="Toni Heaton" userId="54cfaf921075c028" providerId="LiveId" clId="{3C33554C-A926-47AB-8CC0-6DCED0046FA0}" dt="2024-09-24T15:21:26.444" v="95"/>
          <ac:picMkLst>
            <pc:docMk/>
            <pc:sldMk cId="3656251653" sldId="260"/>
            <ac:picMk id="5" creationId="{7E8E821E-3FF1-3230-3205-37DA10E7D98F}"/>
          </ac:picMkLst>
        </pc:picChg>
      </pc:sldChg>
      <pc:sldChg chg="addSp modSp">
        <pc:chgData name="Toni Heaton" userId="54cfaf921075c028" providerId="LiveId" clId="{3C33554C-A926-47AB-8CC0-6DCED0046FA0}" dt="2024-09-24T15:21:24.643" v="94"/>
        <pc:sldMkLst>
          <pc:docMk/>
          <pc:sldMk cId="2948729142" sldId="261"/>
        </pc:sldMkLst>
        <pc:picChg chg="add mod">
          <ac:chgData name="Toni Heaton" userId="54cfaf921075c028" providerId="LiveId" clId="{3C33554C-A926-47AB-8CC0-6DCED0046FA0}" dt="2024-09-24T15:21:24.643" v="94"/>
          <ac:picMkLst>
            <pc:docMk/>
            <pc:sldMk cId="2948729142" sldId="261"/>
            <ac:picMk id="10" creationId="{11EE868A-FAA4-2986-53D5-9F85A97CB4F4}"/>
          </ac:picMkLst>
        </pc:picChg>
      </pc:sldChg>
      <pc:sldChg chg="addSp modSp mod">
        <pc:chgData name="Toni Heaton" userId="54cfaf921075c028" providerId="LiveId" clId="{3C33554C-A926-47AB-8CC0-6DCED0046FA0}" dt="2024-09-24T15:21:22.367" v="93" actId="1076"/>
        <pc:sldMkLst>
          <pc:docMk/>
          <pc:sldMk cId="3212095475" sldId="262"/>
        </pc:sldMkLst>
        <pc:picChg chg="add mod">
          <ac:chgData name="Toni Heaton" userId="54cfaf921075c028" providerId="LiveId" clId="{3C33554C-A926-47AB-8CC0-6DCED0046FA0}" dt="2024-09-24T15:21:22.367" v="93" actId="1076"/>
          <ac:picMkLst>
            <pc:docMk/>
            <pc:sldMk cId="3212095475" sldId="262"/>
            <ac:picMk id="2" creationId="{76B37301-5248-E845-3D94-DCA59E1F171F}"/>
          </ac:picMkLst>
        </pc:picChg>
        <pc:picChg chg="mod">
          <ac:chgData name="Toni Heaton" userId="54cfaf921075c028" providerId="LiveId" clId="{3C33554C-A926-47AB-8CC0-6DCED0046FA0}" dt="2024-09-24T15:21:18.858" v="92" actId="1076"/>
          <ac:picMkLst>
            <pc:docMk/>
            <pc:sldMk cId="3212095475" sldId="262"/>
            <ac:picMk id="8" creationId="{00000000-0000-0000-0000-000000000000}"/>
          </ac:picMkLst>
        </pc:picChg>
      </pc:sldChg>
      <pc:sldChg chg="addSp modSp mod">
        <pc:chgData name="Toni Heaton" userId="54cfaf921075c028" providerId="LiveId" clId="{3C33554C-A926-47AB-8CC0-6DCED0046FA0}" dt="2024-09-24T15:20:40.443" v="86" actId="14100"/>
        <pc:sldMkLst>
          <pc:docMk/>
          <pc:sldMk cId="2551237804" sldId="263"/>
        </pc:sldMkLst>
        <pc:picChg chg="add mod">
          <ac:chgData name="Toni Heaton" userId="54cfaf921075c028" providerId="LiveId" clId="{3C33554C-A926-47AB-8CC0-6DCED0046FA0}" dt="2024-09-24T15:20:40.443" v="86" actId="14100"/>
          <ac:picMkLst>
            <pc:docMk/>
            <pc:sldMk cId="2551237804" sldId="263"/>
            <ac:picMk id="14" creationId="{1472CE5C-133C-0E85-6F09-AF71F8D79913}"/>
          </ac:picMkLst>
        </pc:picChg>
      </pc:sldChg>
      <pc:sldChg chg="addSp modSp mod">
        <pc:chgData name="Toni Heaton" userId="54cfaf921075c028" providerId="LiveId" clId="{3C33554C-A926-47AB-8CC0-6DCED0046FA0}" dt="2024-09-24T15:20:30.437" v="84" actId="14100"/>
        <pc:sldMkLst>
          <pc:docMk/>
          <pc:sldMk cId="2819955239" sldId="264"/>
        </pc:sldMkLst>
        <pc:picChg chg="add mod">
          <ac:chgData name="Toni Heaton" userId="54cfaf921075c028" providerId="LiveId" clId="{3C33554C-A926-47AB-8CC0-6DCED0046FA0}" dt="2024-09-24T15:20:30.437" v="84" actId="14100"/>
          <ac:picMkLst>
            <pc:docMk/>
            <pc:sldMk cId="2819955239" sldId="264"/>
            <ac:picMk id="4" creationId="{2D5261BD-F749-8E78-10E1-AFEFC5838301}"/>
          </ac:picMkLst>
        </pc:picChg>
      </pc:sldChg>
      <pc:sldChg chg="addSp delSp modSp mod">
        <pc:chgData name="Toni Heaton" userId="54cfaf921075c028" providerId="LiveId" clId="{3C33554C-A926-47AB-8CC0-6DCED0046FA0}" dt="2024-09-24T15:20:45.870" v="87" actId="14100"/>
        <pc:sldMkLst>
          <pc:docMk/>
          <pc:sldMk cId="1313768343" sldId="265"/>
        </pc:sldMkLst>
        <pc:spChg chg="mod">
          <ac:chgData name="Toni Heaton" userId="54cfaf921075c028" providerId="LiveId" clId="{3C33554C-A926-47AB-8CC0-6DCED0046FA0}" dt="2024-09-24T15:20:19.063" v="82" actId="27636"/>
          <ac:spMkLst>
            <pc:docMk/>
            <pc:sldMk cId="1313768343" sldId="265"/>
            <ac:spMk id="2" creationId="{00000000-0000-0000-0000-000000000000}"/>
          </ac:spMkLst>
        </pc:spChg>
        <pc:spChg chg="del">
          <ac:chgData name="Toni Heaton" userId="54cfaf921075c028" providerId="LiveId" clId="{3C33554C-A926-47AB-8CC0-6DCED0046FA0}" dt="2024-09-24T15:20:10.671" v="77" actId="478"/>
          <ac:spMkLst>
            <pc:docMk/>
            <pc:sldMk cId="1313768343" sldId="265"/>
            <ac:spMk id="3" creationId="{00000000-0000-0000-0000-000000000000}"/>
          </ac:spMkLst>
        </pc:spChg>
        <pc:picChg chg="add mod">
          <ac:chgData name="Toni Heaton" userId="54cfaf921075c028" providerId="LiveId" clId="{3C33554C-A926-47AB-8CC0-6DCED0046FA0}" dt="2024-09-24T15:20:45.870" v="87" actId="14100"/>
          <ac:picMkLst>
            <pc:docMk/>
            <pc:sldMk cId="1313768343" sldId="265"/>
            <ac:picMk id="5" creationId="{11E7CE78-5426-9812-87F8-E046897FA735}"/>
          </ac:picMkLst>
        </pc:picChg>
        <pc:picChg chg="mod">
          <ac:chgData name="Toni Heaton" userId="54cfaf921075c028" providerId="LiveId" clId="{3C33554C-A926-47AB-8CC0-6DCED0046FA0}" dt="2024-09-24T15:20:07.510" v="76" actId="1076"/>
          <ac:picMkLst>
            <pc:docMk/>
            <pc:sldMk cId="1313768343" sldId="265"/>
            <ac:picMk id="7" creationId="{00000000-0000-0000-0000-000000000000}"/>
          </ac:picMkLst>
        </pc:picChg>
      </pc:sldChg>
      <pc:sldChg chg="addSp modSp mod">
        <pc:chgData name="Toni Heaton" userId="54cfaf921075c028" providerId="LiveId" clId="{3C33554C-A926-47AB-8CC0-6DCED0046FA0}" dt="2024-09-24T15:20:51.559" v="88" actId="14100"/>
        <pc:sldMkLst>
          <pc:docMk/>
          <pc:sldMk cId="2662646738" sldId="266"/>
        </pc:sldMkLst>
        <pc:picChg chg="add mod">
          <ac:chgData name="Toni Heaton" userId="54cfaf921075c028" providerId="LiveId" clId="{3C33554C-A926-47AB-8CC0-6DCED0046FA0}" dt="2024-09-24T15:20:51.559" v="88" actId="14100"/>
          <ac:picMkLst>
            <pc:docMk/>
            <pc:sldMk cId="2662646738" sldId="266"/>
            <ac:picMk id="3" creationId="{BA2972A5-B20F-AFA8-CDB0-864D7566EC21}"/>
          </ac:picMkLst>
        </pc:picChg>
      </pc:sldChg>
      <pc:sldChg chg="addSp modSp mod">
        <pc:chgData name="Toni Heaton" userId="54cfaf921075c028" providerId="LiveId" clId="{3C33554C-A926-47AB-8CC0-6DCED0046FA0}" dt="2024-09-24T15:20:57.577" v="89" actId="14100"/>
        <pc:sldMkLst>
          <pc:docMk/>
          <pc:sldMk cId="4046515421" sldId="267"/>
        </pc:sldMkLst>
        <pc:picChg chg="add mod">
          <ac:chgData name="Toni Heaton" userId="54cfaf921075c028" providerId="LiveId" clId="{3C33554C-A926-47AB-8CC0-6DCED0046FA0}" dt="2024-09-24T15:20:57.577" v="89" actId="14100"/>
          <ac:picMkLst>
            <pc:docMk/>
            <pc:sldMk cId="4046515421" sldId="267"/>
            <ac:picMk id="5" creationId="{F53CE6D3-13BD-211D-EAEF-40D6B53BCD9B}"/>
          </ac:picMkLst>
        </pc:picChg>
      </pc:sldChg>
      <pc:sldChg chg="addSp modSp modAnim">
        <pc:chgData name="Toni Heaton" userId="54cfaf921075c028" providerId="LiveId" clId="{3C33554C-A926-47AB-8CC0-6DCED0046FA0}" dt="2024-09-24T15:21:36.801" v="98"/>
        <pc:sldMkLst>
          <pc:docMk/>
          <pc:sldMk cId="1966395948" sldId="268"/>
        </pc:sldMkLst>
        <pc:picChg chg="add mod">
          <ac:chgData name="Toni Heaton" userId="54cfaf921075c028" providerId="LiveId" clId="{3C33554C-A926-47AB-8CC0-6DCED0046FA0}" dt="2024-09-24T15:21:36.801" v="98"/>
          <ac:picMkLst>
            <pc:docMk/>
            <pc:sldMk cId="1966395948" sldId="268"/>
            <ac:picMk id="10" creationId="{300974F2-C78F-83CE-DDB6-416848EAF972}"/>
          </ac:picMkLst>
        </pc:picChg>
      </pc:sldChg>
      <pc:sldChg chg="addSp modSp">
        <pc:chgData name="Toni Heaton" userId="54cfaf921075c028" providerId="LiveId" clId="{3C33554C-A926-47AB-8CC0-6DCED0046FA0}" dt="2024-09-24T15:21:29.526" v="96"/>
        <pc:sldMkLst>
          <pc:docMk/>
          <pc:sldMk cId="3942305587" sldId="269"/>
        </pc:sldMkLst>
        <pc:picChg chg="add mod">
          <ac:chgData name="Toni Heaton" userId="54cfaf921075c028" providerId="LiveId" clId="{3C33554C-A926-47AB-8CC0-6DCED0046FA0}" dt="2024-09-24T15:21:29.526" v="96"/>
          <ac:picMkLst>
            <pc:docMk/>
            <pc:sldMk cId="3942305587" sldId="269"/>
            <ac:picMk id="2" creationId="{15DD2DEC-8E4C-9180-F17B-FF92CF2ED6D7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13:39:58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1068 159 6103 0 0,'0'0'471'0'0,"-9"9"-207"0"0,8-9-272 0 0,0 1 0 0 0,0-1 0 0 0,0 0 0 0 0,0 1 0 0 0,0-1-1 0 0,0 0 1 0 0,0 1 0 0 0,0-1 0 0 0,0 0 0 0 0,0 0 0 0 0,0 0 0 0 0,0 0 0 0 0,0 0 0 0 0,-1 0 0 0 0,1-1 0 0 0,0 1-1 0 0,0 0 1 0 0,0 0 0 0 0,-1-1 0 0 0,0-1-57 0 0,-1 1-1 0 0,1-1 0 0 0,0 0 1 0 0,1 0-1 0 0,-1 0 1 0 0,-3-3-1 0 0,-1-3 72 0 0,-1 0 142 0 0,0 0-1 0 0,0 1 0 0 0,0 1 1 0 0,-1-1-1 0 0,0 1 0 0 0,0 0 1 0 0,-1 1-1 0 0,0 0 0 0 0,-18-8 1 0 0,-4-1 791 0 0,25 11-796 0 0,0-1-1 0 0,-1 2 0 0 0,1-1 1 0 0,-1 1-1 0 0,1 0 1 0 0,-1 0-1 0 0,-8-1 0 0 0,-3 2-133 0 0,-50-3-12 0 0,60 4 1 0 0,-1 1 0 0 0,0 0-1 0 0,1 1 1 0 0,-1-1 0 0 0,-15 7-1 0 0,-8 3 51 0 0,17-6 8 0 0,-26 12 0 0 0,-19 12-95 0 0,-41 23-99 0 0,18 4-314 0 0,63-42 281 0 0,8-4 42 0 0,0 0-1 0 0,-20 23 0 0 0,18-18 39 0 0,-4 10 10 0 0,16-21 100 0 0,-1 1 1 0 0,0-1-1 0 0,-8 8 0 0 0,7-7 20 0 0,-1 1-1 0 0,1 0 0 0 0,-1 0 1 0 0,2 0-1 0 0,-1 0 0 0 0,1 0 1 0 0,0 1-1 0 0,0 0 0 0 0,-2 7 1 0 0,-5 12 125 0 0,-25 74 852 0 0,-28 67-664 0 0,46-123-467 0 0,10-26 78 0 0,1 0 1 0 0,-5 20-1 0 0,2 1-19 0 0,5-26 32 0 0,0 1 1 0 0,2 0-1 0 0,-3 21 0 0 0,5-19 24 0 0,-1-6 0 0 0,0 0 0 0 0,1 1 0 0 0,1-1 0 0 0,0 0 0 0 0,0 0 0 0 0,1 0 0 0 0,0 0 0 0 0,6 16 0 0 0,-3-14 1 0 0,1-1 0 0 0,0 0 0 0 0,1 0 0 0 0,1 0 0 0 0,-1-1 0 0 0,2 0-1 0 0,-1-1 1 0 0,14 12 0 0 0,10 5 12 0 0,44 28-1 0 0,11 9 21 0 0,-45-29 78 0 0,142 108-28 0 0,-149-121-114 0 0,1-1 0 0 0,1-2 0 0 0,41 14 0 0 0,-61-27 47 0 0,1 0 0 0 0,-1-1 0 0 0,1 0 0 0 0,0-2-1 0 0,0 0 1 0 0,25-1 0 0 0,108-15 135 0 0,-126 10-73 0 0,0-2 0 0 0,-1 0-1 0 0,34-15 1 0 0,65-38 527 0 0,-100 45-419 0 0,0-1 1 0 0,0-1 0 0 0,-2 0 0 0 0,0-2-1 0 0,-1-1 1 0 0,-1-1 0 0 0,0 0 0 0 0,-2-1-1 0 0,26-41 1 0 0,-25 31-103 0 0,-1-1 0 0 0,-1-1 0 0 0,-2 0 0 0 0,-2-1 0 0 0,-1 0-1 0 0,13-69 1 0 0,3-213-30 0 0,-20 179-25 0 0,-3 22 28 0 0,-3 64-57 0 0,11-91 0 0 0,-11 137 14 0 0,1-4-71 0 0,0 0 0 0 0,-1-1 0 0 0,0-11 0 0 0,-2 18 4 0 0,1-1 1 0 0,0 1 0 0 0,-1 0 0 0 0,0 0 0 0 0,0-1 0 0 0,0 1 0 0 0,0 0 0 0 0,0 0 0 0 0,-1 0 0 0 0,0 0-1 0 0,1 0 1 0 0,-5-5 0 0 0,-9-7-2143 0 0,0 0 0 0 0,-1 1 0 0 0,0 1 0 0 0,-29-18-1 0 0,36 25 1547 0 0,-21-14-390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8T13:40:01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874 88 8807 0 0,'0'0'906'0'0,"1"-1"-928"0"0,2-1 15 0 0,8-6-399 0 0,-13-1-30 0 0,-3-4 556 0 0,4 11-65 0 0,0 0 0 0 0,0-1 0 0 0,0 1 0 0 0,0-1 1 0 0,-1 1-1 0 0,1 0 0 0 0,-1 0 0 0 0,1 0 0 0 0,-1 0 0 0 0,0 0 0 0 0,0 0 0 0 0,0 1 0 0 0,0-1 0 0 0,0 0 1 0 0,0 1-1 0 0,0 0 0 0 0,-1-1 0 0 0,1 1 0 0 0,0 0 0 0 0,-4-1 0 0 0,-5-3 233 0 0,5 3-179 0 0,1 0-1 0 0,-1 0 1 0 0,1 1 0 0 0,-1 0-1 0 0,0 0 1 0 0,-6-1-1 0 0,9 2-83 0 0,0 0 1 0 0,0 1-1 0 0,-1-1 0 0 0,1 1 0 0 0,0-1 0 0 0,0 1 0 0 0,-5 2 0 0 0,-12 2 6 0 0,-124 29 41 0 0,68-13-152 0 0,65-18 66 0 0,0 1-1 0 0,0 1 1 0 0,-13 7-1 0 0,-19 7-7 0 0,19-9-24 0 0,1 0 0 0 0,-26 17 0 0 0,40-21 42 0 0,1 0-1 0 0,0 1 1 0 0,-10 10 0 0 0,-16 12 7 0 0,16-13-11 0 0,0 0-1 0 0,1 2 1 0 0,1 0-1 0 0,-18 24 1 0 0,8-9-10 0 0,10-11 13 0 0,-14 26 0 0 0,11-17 63 0 0,12-19-53 0 0,0 0-1 0 0,-6 20 1 0 0,5-11-7 0 0,6-14-22 0 0,-1 1 0 0 0,2 0-1 0 0,-1 0 1 0 0,1 0-1 0 0,0 10 1 0 0,-1 4-46 0 0,1-7 65 0 0,1 0 0 0 0,1 1-1 0 0,1-1 1 0 0,0 0 0 0 0,6 23-1 0 0,2 10 14 0 0,-6-22-26 0 0,2-1 0 0 0,1 0-1 0 0,1 0 1 0 0,1-1-1 0 0,1 0 1 0 0,1 0 0 0 0,1-1-1 0 0,1-1 1 0 0,18 25-1 0 0,-17-31 92 0 0,1 1 0 0 0,1-2-1 0 0,27 22 1 0 0,56 32 275 0 0,-62-49-130 0 0,0-2 0 0 0,68 24 0 0 0,-100-40-199 0 0,110 35 381 0 0,-99-33-356 0 0,-1-1-1 0 0,1-1 1 0 0,0 0-1 0 0,0-1 1 0 0,26-2 0 0 0,-21-2 11 0 0,1 0 0 0 0,-1-2 0 0 0,1-1 1 0 0,-1 0-1 0 0,22-11 0 0 0,-5 0 255 0 0,61-39 1 0 0,-68 36-209 0 0,-1-2 1 0 0,-1-1 0 0 0,37-36-1 0 0,-59 51-72 0 0,0 0-1 0 0,-1-1 0 0 0,1 1 1 0 0,-2-1-1 0 0,1 0 0 0 0,-1-1 1 0 0,-1 1-1 0 0,0-1 0 0 0,0 0 1 0 0,-1 0-1 0 0,0 0 0 0 0,-1 0 1 0 0,0-1-1 0 0,0 1 0 0 0,-1-1 1 0 0,-1 1-1 0 0,0-17 0 0 0,-5-17 217 0 0,-1 0 0 0 0,-24-86 0 0 0,20 92-114 0 0,9 37-130 0 0,-5-21 37 0 0,1 0 1 0 0,1 0 0 0 0,1 0-1 0 0,-1-24 1 0 0,5 9-360 0 0,1-1 0 0 0,9-44 1 0 0,-4 28-1148 0 0,-6 45 400 0 0,-1 1 1 0 0,-1 0 0 0 0,1 0 0 0 0,-4-16-1 0 0,-20-53-5179 0 0,13 43 5124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8T13:35:52.8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10763 5657 6623 0,'-5'6'576'0,"5"-6"-448"0,-9 4-128 0,2 2 0 0,1-2 0 0,0-1 0 0,6-3 0 0,0 0 0 15,0 0 160-15,-7 0 16 0,7 0 0 0,0 0 0 16,-6-10 640-16,1 1 128 0,5 9 16 0,0 0 16 16,0 0-464-16,-6 0-80 0,6 0-32 0,-9-9 0 15,1 9-48-15,-1-1-16 0,-1 1 0 0,10 0 0 16,-11-2-144-16,0-1-16 0,-1 6-16 0,0 3 0 16,4 6-160-16,-1-6 160 0,-1-6-160 0,10 0 160 15,-11-6 16-15,1 6 0 0,0 3 0 0,2 2 0 16,0 0-176-16,-3-4 0 0,0-1 0 0,0 2 0 15,0 2 128-15,-3-2-128 0,-1-2 128 0,-2-3-128 0,-2-2 0 16,0 4 0-16,1 7 128 0,4 0-128 0,-1 1 320 0,0-1 16 16,1-3 16-16,-1 4 0 0,3 3-208 0,-3-5-144 15,2-8 192-15,-1 0-192 0,3 1 320 0,-3 4-64 16,3 4 0-16,-2 7 0 0,0 3-256 0,0-9 0 16,-1-4-128-16,2-6 128 0,-1 2-240 0,0 1 48 15,0 10 16-15,1-3 0 0,1 2 176 0,0-3 0 16,-2-4 0-16,1 6 0 0,2 10 0 0,-1-9 192 15,-1-11-32-15,2 4-16 0,0 6-144 0,-3 0 0 16,-1-4 0-16,0 8 0 0,3 2 0 0,0-5-144 0,0-7 144 16,-1 8-208-16,3 8 208 0,-3-4 0 0,0-12 0 0,2 6 0 15,3 2 0-15,-4 1 0 0,-2 1-160 0,5 4 160 16,0 2 0-16,2-7 0 0,6-11-144 0,-6 10 144 16,0 6 0-16,-1-1-192 0,1-2 192 0,0 0-160 15,1-6 160-15,-1 4 0 0,1 5 0 0,1 3 0 16,2-3 0-16,1 0 0 0,-1-6 0 0,4 2 0 15,-2-12 0-15,3 13 0 0,-2 5 0 0,3-2 0 16,2-6 0-16,-1 2 0 0,3 5 0 0,-2 1 0 16,3-1 0-16,-3 1 0 0,-4-5 0 0,3 8 0 15,5 2 0-15,-3-7 0 0,-2-6 0 0,2-1 0 16,3 1 0-16,-2 3 0 0,-2 2 0 0,3-2 0 16,-9-13 0-16,14 16 0 0,-1 0 0 0,0 3 0 15,0 6 0-15,2-12 0 0,0-10 0 0,1-1 0 16,1-2 176-16,-1 0-48 0,0 6 0 0,2 0 0 15,1 1 48-15,0-4 0 0,0-1 0 0,-1 0 0 0,3 7-176 16,-2-8 0-16,-2-1 0 0,2 5-176 16,0 2 176-16,2-3 0 0,-1-5 0 0,0 2 0 0,1 4 256 0,-2-5 0 15,0-5-16-15,2 4 0 0,4-2-16 0,-3 2 0 16,-1-5 0-16,0 3 0 16,2-3-224-16,-4 3 0 0,1 3 128 0,0-3-128 0,-1 2 0 0,-2-2 128 15,-1-3-128-15,0 4 0 0,-1 7 256 0,-2-12-64 16,0-11 0-16,-1 8 0 0,1 14 0 0,-1-8-16 15,1-15 0-15,0 7 0 0,-2 3-176 0,-1-2 0 16,2-4 0-16,2 6 0 0,2 11 0 0,0-11 0 16,-1-10 0-16,-3 7 0 0,-1 15 0 0,-11-3 0 15,3-20 144-15,2 8-144 0,6 9 0 0,-2-3 128 0,-5-7-128 0,0 0 0 16,-1-2 192-16,0 3-16 0,-3 12-16 0,7-7 0 16,-1-2 48-16,-4-5 16 0,-3-4 0 0,2 3 0 15,7 5-224-15,-2-4 128 0,0-7-128 0,-2 2 0 16,-2 3 0-16,-1-5 0 0,-2 1 0 0,-1-3 0 15,-3 1 0-15,-3 0 0 0,1 3 0 0,1 5 0 16,2 6 128-16,0-8-128 0,-1-5 0 0,2 4 0 16,0 2 208-16,-1-4-48 0,0 0-16 0,2-2 0 15,6 1 48-15,-3 4 0 0,-2 1 0 0,1 15 0 16,0 0-64-16,-4-14 0 0,-3-2 0 0,3 5 0 16,4 11 64-16,0 0 0 0,-5-16 0 0,5 16 0 15,-2-7-192-15,1-3 0 0,1 10 0 0,0 0 0 16,0 0 208-16,0 0 16 0,0 0 0 0,0 0 0 15,0 0-224-15,0 0 0 0,0 0 0 0,0 0 0 0,0 0 0 0,0 0-240 16,0 0 48-16,0 0 16 0,2-7 176 0,-2 7 0 16,0 0 0-16,0 0 0 15,1-8 0-15,-1 8-128 0,0 0 128 0,0 0 0 16,0 0-448-16,-7 8 0 0,-3 0 0 0,4 2 0 16,0 5-2928-16,6-15-592 0,-9-10-112 0,-1-5-16 15,1 3 1488-15,3-2 304 0,2-5 64 0,2 7 16 0,2 12 1776 0</inkml:trace>
  <inkml:trace contextRef="#ctx0" brushRef="#br0" timeOffset="16436.28">8425 6975 7247 0,'0'0'640'0,"-5"4"-512"0,5-4-128 0,0 0 0 16,-5-4-1424-16,-1 0-320 0,6 4-64 0,0 0-16 0,0 0 1456 0</inkml:trace>
  <inkml:trace contextRef="#ctx0" brushRef="#br0" timeOffset="17297.27">8328 6979 7535 0,'0'0'672'0,"-4"0"-544"16,4 0-128-16,0 0 0 0,-8 0 352 0,-2 0 32 15,-2-4 16-15,-1 8 0 0,1-1-400 0,-1-2 128 16,2-5-128-16,0 7 0 0,0 3 224 0,-1-2-32 16,-1-4-16-16,1 3 0 0,1 6 64 0,0-5 16 0,-2-7 0 0,1 6 0 15,0-1-256-15,-2-2 0 0,-1 1 128 0,2 2-128 16,0 1 0-16,0-2 0 0,-2-2 0 0,0 1 0 16,1 4 0-16,-1-5 0 0,2 0 0 0,-2 1 0 15,1 4 272-15,-2-1 16 0,-1-1 0 0,2 0 0 16,2 3-96-16,-2 1-32 0,-1-1 0 0,1 0 0 15,4 1-160-15,-4 0 0 0,1 1 0 0,1-2 0 16,2 4 0-16,-1-4 0 0,3-2 0 0,-3 5 0 16,3 1 0-16,-4-3 0 0,-2-2 0 0,3 3 0 15,2 1 0-15,0-4 0 0,0 2 0 0,2-1 0 16,0 4 192-16,-2-4 48 0,-1-2 16 0,4 4 0 16,3 2 128-16,-2 0 48 0,-3-6 0 0,2 6 0 15,2 4-304-15,-1-1-128 0,-2-6 0 0,2 6 128 16,2-1-128-16,-1-2 0 0,-2 0 0 0,2 1 0 15,4 2-256-15,-2 2 64 0,1-1 0 0,1 1 16 0,1-15 176 0,-3 13 0 16,-1 2 0-16,2 2-128 0,1 8 288 0,-1-4 64 16,0-10 16-16,2 4 0 0,2 1-240 15,-2-16 176-15,2 15-176 0,0 1 160 0,3 3-160 0,0-9 0 16,-2 0 0-16,2-2-176 0,3 6 176 0,-8-14 0 16,9 8 0-16,2 6 0 0,3-2 128 0,-3 1-128 15,-4-6 128-15,2 4-128 0,3-1 160 0,-1 0-32 16,0-4-128-16,3 2 192 0,2 0-192 0,-2-1-128 15,0-1 128-15,0 0-208 0,0 0 208 0,-2 0 192 16,-1-2-48-16,2 2 0 0,1 3-144 0,-2-4 0 16,-3 0 0-16,4-2 0 0,4 6 0 0,-2-5 0 0,-4-2 144 15,1 3-144-15,3 1 144 0,0-3-144 0,1-3 192 0,0 0-192 16,2 0 128-16,-4 0-128 0,-1-4 0 0,2 2 0 16,2-1 0-16,-1 2 0 0,-2-4 128 0,2 0-128 15,0 0 128-15,0-2-128 0,-3 2 144 0,4 0-144 16,1 2 128-16,-1 0-128 0,-3-6 0 0,3 3 144 15,3 0-144-15,0-2 0 0,-2 0 0 0,2-2 0 16,-3 5 0-16,0-3 0 0,-1-2 0 0,1 2 0 16,2 4 0-16,-2-2 0 0,-4-3 0 0,2 3 0 15,3 5 0-15,-5-5 0 0,-2-1 0 0,2 1 0 16,0 3 0-16,0-4 0 0,-3-1 0 0,-1 0 0 16,1 2 0-16,-1 0 0 0,3-6 0 0,-1 5 0 15,1 1 0-15,-3-4 0 0,-2-6 0 0,-1 6 0 16,0 2 0-16,-2-5 0 0,-2-7 0 0,2 2 0 15,1 3 0-15,-3 2 208 0,0-4-16 0,-1 3-16 0,1-2-176 16,0-3 0-16,-1-3 0 0,-1 2 128 0,-1 1-128 0,-2-5-256 16,1 0 64-16,-1 2 16 0,2 3 352 15,-3-3 64-15,-1 0 16 0,2 3 0 0,1 3 128 0,0 0 48 16,-1-2 0-16,2 3 0 0,2 5-144 16,-2-3-32-16,-1 1 0 0,2 12 0 0,1-5-48 0,-1-1-16 15,0 6 0-15,0 0 0 0,0 0-192 0,0 0 0 16,0 0 0-16,-11 0 0 15,2 5-1616-15,-1 0-272 0,-1-4-48 0,1-2-16 16,1-5-1376-16,2 0-288 0,1-3-48 0,6 9-16 0,0 0 2944 0</inkml:trace>
  <inkml:trace contextRef="#ctx0" brushRef="#br0" timeOffset="66026.1">16431 14013 9375 0,'0'0'832'0,"0"0"-656"0,0 0-176 0,0 0 0 15,0 0 336-15,8-4 48 0,-8 4 0 0,0 0 0 16,12-2-544-16,-3-1-96 0,-9 3-32 0,8-1 0 15,-8 1-352-15,0 0-64 0,0 0 0 0,10 0-16 16,0 6-864-16,-10-6-160 0,0 0-48 0,0 0 0 0,0 0 1440 0,0 0 352 16,0 0 0-16,0 0 0 0,0 0 1472 0,0 0 384 15,0 0 64-15,0 0 0 0,-8 4-832 0,-2-4-192 16,-3-4-16-16,3 4-16 0,3 6-656 0,-3-2-208 16,0-3 128-16,-1 6-128 0,-3 4 0 0,-2-1-256 15,-2-4 64-15,-2 0 0 0,1 1 192 0,1 0 0 16,1-1 0-16,1 0-144 0,-2 3 368 0,0-8 80 15,-1 1 16-15,1 2 0 0,-2 2 32 0,-1-3 16 16,2-3 0-16,-2 3 0 0,-1 1 224 0,-3-1 48 16,0-1 16-16,0 2 0 0,-3 2-352 0,1 1-80 0,-3 2-16 15,1 0 0-15,-3 2-208 0,-2 0-128 0,1 0 128 16,2 4-208-16,2 3 208 0,0-2 0 0,-1 3 0 0,0 1-144 16,3 2 464-16,-4 3 112 0,-2 0 16 0,1 1 0 15,5 2-320-15,-3 3-128 0,-2-3 0 0,1 4 128 16,2 4 48-16,0-1 0 0,-3-2 0 0,2 6 0 15,3-1-176-15,-1-1 0 0,3 5 0 0,1 1 0 16,4 2 0-16,-1 3 0 0,-1 5-144 0,3 2 144 16,5 0 0-16,0 0 0 0,-1-4 0 0,3 2 144 15,2-3-144-15,-1 1 0 0,0 1 0 0,4 1 0 16,6 3 0-16,0-2-256 0,-2-1 64 0,5-2 16 16,4-3 176-16,0 1 256 0,0 0-64 0,5 2-16 15,3 3-176-15,0-3 160 0,0-8-160 0,4-2 160 16,3 0-160-16,1-5 160 0,3-4-160 0,3-1 160 0,6-3-32 15,0 1-128-15,3 1 192 0,4-4-64 16,4 3-128-16,-2 2 160 0,0-3-160 0,2 7 160 0,2 3-160 0,-2-2 160 16,-1 1-160-16,3 1 160 0,3 3-160 0,-1-4 0 15,-1 5 0-15,4-3 0 0,6 2 0 0,-1-1 0 16,-3 1-160-16,1-2 160 0,0 3 0 0,3-5 0 16,5-5 0-16,-1 1 0 0,0-4-144 0,0-1-48 15,0-6 0-15,1-2 0 0,1 0-128 0,2 1-48 16,2 4 0-16,0-2 0 0,2 2 560 0,-2-5 128 15,-4-2 0-15,2 1 16 0,1-1 64 0,1-2 16 16,4 3 0-16,2-3 0 0,2-9-416 0,-1 2 0 0,-5-3 0 16,7 0 0-16,7 1 0 0,-1-4 0 0,-3 1 144 0,-1-1-16 15,-1-7 0-15,1 1 0 0,3 6 0 0,-2-6 0 16,1 0 64-16,-4 3 0 0,-1-4 16 0,-1-1 0 16,1 1-208-16,0-2 0 0,2 0 0 0,-2-1 0 15,-2-6 0-15,-2 1 0 0,2-3 0 0,0-5 0 16,4-5 0-16,0-3 0 0,1 0 0 0,0-7 0 15,-2-3 0-15,3-4 0 0,3-4 0 0,2-2 0 16,1-7 0-16,-6 4 192 0,-6 2-48 0,2 2-16 16,0 5 96-16,-5-3 16 0,-8 2 0 0,-4 2 0 15,-2 2 48-15,-6-5 16 0,-7-2 0 0,-3 0 0 16,-4 0-304-16,-2 0 0 0,-3 2 0 0,-1 0 0 16,-1 0 320-16,-1-7-64 0,2-2 0 0,-4-4 0 15,-6-3 0-15,-2-3-16 0,-2 2 0 0,-2-1 0 16,0 1-240-16,-4-2 0 0,-3-1 0 0,-5-1 0 0,0-1 0 15,-7 4-288-15,-5 0 64 0,-3 4 16 16,-5 3-176-16,-2 0-16 0,-1 5-16 0,-2-1 0 16,-3 1 272-16,-2 5 144 0,0-2-160 0,-2 3 160 0,0 5 0 0,-1-2 256 15,-1 4-16-15,0 1-16 0,0 3 16 0,-3 0 0 16,-1-1 0-16,-2 2 0 0,-3 1-48 0,0-1 0 16,-2-7 0-16,-2 5 0 0,0-1-192 0,-1-3 0 15,1 1 0-15,1 1 0 0,-1 1 0 0,2 4-192 16,-1-1 48-16,-2 4 0 0,-2-1 144 0,0-2 0 15,0-1 0-15,0 4 0 0,0-1 0 0,0 1 192 16,-1-7-32-16,0 4-16 0,-1 3 64 0,-6-1 16 16,-3 0 0-16,-3 1 0 0,-2 2 32 0,-2-2 16 15,-4 0 0-15,-7 2 0 0,-4 1-272 0,-13 0 0 0,-11-1 0 16,-8 1 0 0,-7 6-448-16,-11-2 0 0,-7 1 0 0,0 10 0 15,-1 4-352-15,8 0-64 0,8-3-16 0,7 6 0 0,9 6 1072 0,2 3 192 0,-1 0 64 0,-2 3 0 16,0 5-176-16,-12 0-16 0,-11 0-16 0,4-2 0 31,5 2-5472-31,-3-9-1088 0,-4-8-208 0,8-5-64 0,10-3 5296 0</inkml:trace>
  <inkml:trace contextRef="#ctx0" brushRef="#br0" timeOffset="96161.3">22718 9126 12207 0,'0'0'1088'0,"-5"9"-880"0,5-9-208 0,-2 9 0 16,2-9 0-16,0 14 0 0,1-3 0 0,0-1 0 16,-1-10 128-16,0 0 0 0,6 14-128 0,0 1 192 15,1 1-32-15,-1-3-16 0,0 2 0 0,0 1 0 16,-1 3 176-16,1-1 16 0,3 6 16 0,0 3 0 0,0 3-80 15,-1 1-16-15,-2 3 0 0,0 7 0 16,3 10-256-16,-2-7 0 0,1 1 0 0,0 2 0 0,3 3 0 0,4 1 0 16,4 2 0-16,1 4 0 0,2 6 0 0,-1-1 0 15,-6 4 0-15,2-1 0 0,5 2 0 0,-1 0 0 16,2 2 0-16,0 6 0 0,2 0 0 0,-3-4 0 16,-1-1 0-16,0-4 0 0,3 4 192 0,-2-4-192 15,0 1 192-15,2 2-192 0,-1 3 0 0,2-1 0 16,1-8 0-16,2 0 0 0,2 1 176 0,1 2-176 15,-3 0 160-15,6 0-160 0,5 1 288 0,1-4-32 16,-3-6-16-16,0 1 0 0,3 1-32 0,-3 4 0 0,0-4 0 16,1 2 0-16,2-4-208 0,0-4 144 0,4-5-144 15,0 1 128-15,5-2-128 0,-2 0 0 0,-1-3 0 0,1 3-176 32,2 4-432-32,1-10-96 0,4-9 0 0,-1-1-16 0,1-5 544 0,1-7 176 0,0-1 0 0,0-5 0 15,-1 2 0-15,-2-5 256 0,-3 0-32 0,1-1 0 16,1-2 96-16,-3 2 32 0,-1-2 0 0,5 2 0 15,7-2-352-15,-1 2 0 0,-3-3 0 0,-2 0 0 16,0 0 400-16,1-3 16 0,3 1 0 0,1-3 0 16,0-1 336-16,1-1 64 0,0-4 16 0,-3 0 0 15,-2-4-304-15,-1-1-48 0,-1-5-16 0,1-1 0 16,0 0-336-16,1-4-128 0,-1-3 0 0,-1 1 0 16,-2-2-384-16,-3-3-192 15,-3-5-16-15,-3 0-16 0,-2 3 96 0,1-3 32 16,0-3 0-16,1 1 0 0,-1-7 784 0,1 3 144 0,-1-8 48 0,2-5 0 15,1-7 352-15,-4-5 80 0,-1-6 16 0,-2-1 0 0,-2 4-752 16,-2-7-192-16,-1 0 0 0,-3-3 0 0,1-5 0 0,-6 4 0 16,1 4 0-16,-1-2 0 0,1-5 0 0,-2-2 160 15,-4-10-16-15,3 1 0 0,3 3 464 0,-4-1 96 16,-2-3 0-16,0 1 16 0,-2-1-336 0,-2 4-80 16,1 12-16-16,-1 0 0 0,-2 6-288 0,-2-2 0 15,-1 2 0-15,-1 0 0 16,-1-3-512-16,-1-2-144 0,-2-8-48 0,-4-2 0 15,-4-5-5056-15,-7 3-1024 0,-3 5-208 0,-1 13-48 0,-2 12 5632 0</inkml:trace>
  <inkml:trace contextRef="#ctx0" brushRef="#br0" timeOffset="96731.33">24594 8744 14975 0,'0'0'1328'0,"0"0"-1072"0,0 0-256 15,7-8 0-15,3 0 0 0,-1-6 0 0,-2-3 0 0,2 0 0 16,-1 0 0-16,2-5 0 0,1 1 128 0,2-1-128 16,0 2 0-16,0-2 160 0,-2 1-160 0,0-1 128 15,0 3 416-15,-1 3 80 0,2 0 16 0,1 3 0 16,-1 1-144-16,1 2-32 0,-1 2 0 0,2 3 0 15,2-2-112-15,0 5-32 0,1 2 0 0,0 2 0 16,1 5 16-16,-1-2 0 0,1 1 0 0,1 2 0 16,0 5-336-16,-2-1-208 0,0 1 16 0,2 4 16 15,2 1 16-15,-3-2 0 0,0-1 0 0,0 3 0 32,4 5-1248-32,-2-9-240 0,-2-2-48 0,-5-6-16 0,-2-6-1648 15,-3-3-336-15,-3-6-64 0,1-1-16 0,-6 10 3024 0</inkml:trace>
  <inkml:trace contextRef="#ctx0" brushRef="#br0" timeOffset="97322.19">24857 8541 13119 0,'0'0'1168'0,"0"0"-928"0,0 0-240 0,0 0 0 16,4 12 0-16,-4-12-240 0,2 10 48 0,3 3 16 15,-2 6 176-15,0 0 0 0,0 2 0 0,-2-1-128 16,0 5-64-16,2 0 0 0,2 1 0 0,1 8 0 15,-2 0 192-15,-1 5 0 0,2 2 0 0,2 7 0 16,1 1 224-16,1 9 80 0,0 8 16 0,-2 3 0 16,-2 2-192-16,4 5-128 0,3 8 144 0,2 8-144 15,-2 6 256-15,-1-3-32 0,0 3-16 0,-3 9 0 16,-2 8-208-16,-5-1-160 0,-3 2 32 0,-2 4 0 16,1 10 128-16,-4-3-160 0,-2 2 160 0,-2 1-160 15,1 3 160-15,3 0 144 0,1-7-16 0,4-3-128 16,4 0 624-16,0-9 16 0,3-9 0 0,1 0 0 15,2 1-304-15,-1-8-48 0,4-7-16 0,0 1 0 16,3-1-16-16,-4 6-16 0,-4 1 0 0,1-1 0 16,5 1-80-16,-3 6-16 0,3 10 0 0,-3-1 0 0,3 2-144 15,-1 5 0-15,0 6-192 0,1 1 192 0,4-4 208 0,-1 3 176 16,-1 0 16-16,-3-12 16 0,0-9 544 0,1-9 96 16,1-6 32-16,-1-7 0 0,0-4-448 0,-2-12-64 15,1-8-32-15,-1-7 0 0,-1-5-400 0,-2-4-144 16,1-1 0-16,-2-5 144 0,-1-2 48 0,-1-5 0 15,-4 1 0-15,1-6 0 0,-1-2-384 0,-1-5-64 16,-2-2 0-16,-3-4-16 16,-6-3-1504-16,-4-11-288 0,0-12-64 0,-4-14-16 15,0-9-2000-15,-4-10-400 0,-5-4-64 0,4-7-32 0,5-8 3712 0</inkml:trace>
  <inkml:trace contextRef="#ctx0" brushRef="#br0" timeOffset="98702.22">22227 11760 14975 0,'0'0'1328'0,"0"0"-1072"16,0 0-256-16,0 0 0 0,0 0 512 0,0 0 32 15,7-6 16-15,2 1 0 0,0 2-240 0,2-3-64 16,2-4 0-16,2 4 0 0,0 0 144 0,2-3 32 15,3 2 0-15,3-2 0 0,0 5-16 0,4-2 0 16,4-2 0-16,3 1 0 0,-1 2-416 0,0 0 0 16,2 2 128-16,2-1-128 0,1 2 0 0,4-2 0 15,0 1 0-15,2 3 0 0,-1 0-160 0,4-2-16 16,5 4 0-16,2-2 0 0,2 0 320 0,0 0 64 0,2 0 16 16,0 0 0-16,1 0 160 0,2 3 16 0,3-3 16 15,4 1 0-15,5 2-128 0,-2-3-32 0,-3-4 0 0,2 4 0 16,3-3-256-16,2-3 0 0,3 2 0 15,-1-2 0-15,0 0 208 0,1-4-64 0,-2 4-16 0,0-3 0 16,2 6-128-16,-2-3-176 0,1-2 48 0,0-1 0 16,-3 6 128-16,-1-3 256 0,1-1-64 0,3 1-16 15,2 2-176-15,-3 0 0 0,0 0 144 0,-3 0-144 16,1 0 224-16,1 3-32 0,3-3 0 0,-2-3 0 16,-2-2-192-16,0 1 0 0,5 0 128 0,2 2-128 15,1-4 0-15,1 0 0 0,0-1 0 0,0 0 0 16,1-1 0-16,1 1 0 0,3-1 0 0,-2 4 0 15,-4-2 304-15,-1 1-48 0,-2 3 0 0,-4 2 0 16,0-2-256-16,-5 2 0 0,-2 2 0 0,-5-1 0 16,-2 0-240-16,-3 2 48 0,-1-2 16 0,-3 3 0 15,-2-2 176-15,-3 0 0 0,3 0 0 0,0-1 0 16,-3 2 0-16,-4-1 0 0,-1 2 0 0,-6 0 0 0,-2 0 224 16,0 0-32-16,1-3 0 0,-3 3 0 0,-1-1-32 0,-6 1-16 15,-3 0 0-15,2 0 0 0,3 0-144 0,-2 0 0 16,0 4 144-16,-3-4-144 0,-3 2 0 0,-5-2 0 15,-3 1 0-15,-1 2-192 0,-1-1 192 0,-3-2 0 16,0 0 0-16,-8 0 0 0,0 0 0 0,0 0 0 16,0 0 0-16,0 0 0 0,0 0 144 0,0 0-144 15,0 0 192-15,0 0-192 0,6-5 0 0,-2 2-272 16,-4 3 16-16,-2-10 16 16,0-3-400-16,-3 4-96 0,-1-4-16 0,-3 1 0 0,1 4 528 0,-1 2 224 0,3-2-192 15,-4 1 192-15,0 0 160 0,0-2 160 0,10 9 16 0,-10-6 16 16,3-4 112-16,-1 4 32 0,8 6 0 0,0 0 0 15,-8-10-496-15,3 2 0 0,5 8 0 0,0 0 0 16,-3-10-192-16,1 0 0 0,2 10 16 0,0 0 0 16,6-6 48-16,3 1 0 0,3 3 0 0,3 2 0 15,3 2-16-15,0 0 0 0,0 2 0 0,1 2 0 16,1 3 144-16,-1 1 0 0,1 2-144 0,-1 0 144 16,-1 1 0-16,1 3 0 0,-1 0-144 0,1 0 144 15,-1 2 128-15,-2 1 64 0,1-2 32 0,-4 4 0 16,1 2 192-16,-4-1 32 0,-2 3 16 0,-3-2 0 15,-6 2-304-15,-1-1-160 0,-1-1 160 0,-1 1-160 16,-1 2 0-16,-5-1-336 0,-1 1 48 0,-6-1 16 16,-6 1-3184-16,-2-10-624 15,0-4-128-15,2-9-16 0,2-9 1152 16,-3-7 256-16,-1 1 32 0,4-4 16 0,3 3 2208 0</inkml:trace>
  <inkml:trace contextRef="#ctx0" brushRef="#br0" timeOffset="99715.35">24840 11635 15199 0,'0'0'1344'16,"-6"-6"-1072"-16,6 6-272 0,-8-5 0 0,2 4 448 0,-3-2 48 15,9 3 0-15,0 0 0 0,-8-4-128 0,-1 2-32 16,9 2 0-16,-12 0 0 0,2 4-112 0,1 1-32 16,9-5 0-16,-10 6 0 0,3 1 320 0,-1-1 48 15,1 4 16-15,1 1 0 0,0 3-96 0,-2 1-16 16,1 2 0-16,2 4 0 0,1 1-192 0,2 1-32 16,0 3-16-16,5-2 0 0,-1 2-224 0,1-1 0 0,-1-3 128 15,5-3-128-15,2-3 0 0,3-4 0 0,-1-2 0 16,2-4 0-16,3-3 0 0,0-3 0 0,3-5 0 0,-2-2 0 15,2-6 0-15,-2-2 0 0,-2 4 0 0,-1-4 0 16,-3-1 0-16,-4 1 0 0,-2 2 0 0,-2-2 0 31,-3-2-416-31,-2-1-128 0,1 1-32 0,-1 1 0 16,-5 1-1472-16,0-1-320 0,3-2-48 0,-1 1-16 16,2 1-720-16,-2-2-160 0,0-1-16 0,1 2-16 0,0-2 2672 0</inkml:trace>
  <inkml:trace contextRef="#ctx0" brushRef="#br0" timeOffset="100718.09">23601 11772 14975 0,'4'-3'1328'0,"-1"-4"-1072"0,-3 7-256 0,0 0 0 16,8-12 0-16,-2 0 0 0,-1 2 0 0,0 0 0 15,-2-3-784-15,2 4-64 16,0-4-16-16,0 1 0 0,0 2-544 0,-2-2-128 0,-2 2 0 0,-1 10-16 16,5-10 1552-16,-4-1 272 0,-1 11 80 0,0 0 16 15,0-8 1232-15,-1-2 240 0,1 10 48 0,0 0 16 16,-4-8-832-16,0-2-176 0,4 10-16 0,0 0-16 0,0 0-688 0,-4-9-176 16,4 9 0-16,0 0 0 0,0 0 208 0,0 0 16 15,0 0 0-15,0 0 0 0,0 0 256 0,-12 9 48 16,0-3 16-16,6 4 0 0,2 2-240 0,-1 2-48 15,-2-2-16-15,1 3 0 0,1 1 32 0,0 3 16 16,2-3 0-16,1 0 0 0,3-3 80 0,-1 2 16 16,-2-2 0-16,3-1 0 0,4-2-96 0,-2 0-16 15,1-4 0-15,-4-6 0 0,0 0-272 0,0 0 0 16,15 2 0-16,0-4 0 0,0-4-176 0,-3-4-80 16,-2 0-32-16,-1-2 0 15,-1-1-304-15,0 1-64 0,-5-4-16 0,1 3 0 0,1 1 480 0,-3 0 192 16,-2-1-176-16,0 13 176 0,0-11 192 0,-2-1 128 0,-2 2 16 15,4 10 16-15,-1-9 48 0,1 9 16 0,-9-10 0 16,9 10 0-16,-8-6-416 0,-2 3 0 0,10 3 128 0,-11-3-128 16,1 3 128-16,1-2 0 0,9 2 0 0,0 0 0 15,-12 2-128-15,2 1 160 0,0 1-160 0,0 1 160 16,3 5-160-16,-3-4 0 0,-3 1 144 0,4 3-144 16,2-1 0-16,-1 4 128 0,-5-1-128 0,1 1 0 15,3 0 0-15,-1-2 0 0,1-1 0 0,1 0 0 16,3 0 0-16,3-1 0 0,2-9-144 0,0 0 144 15,0 0-208-15,0 0 16 0,0 0 16 0,0 0 0 16,0 0 176-16,8 3 0 0,-8-3 0 0,13-3 0 16,5-2 0-16,-4-2 224 0,-5 0-32 0,2 1 0 15,0-4-64-15,-1 1-128 0,-4 2 176 0,0-2-176 16,3 2 0-16,-6-2 0 0,-3 9 0 0,0 0 0 16,0-10 0-16,-2 0 0 0,2 10 0 0,-3-12 0 0,3 12 0 15,-6-9-176-15,6 9 176 0,-11-7-160 0,0 4 352 16,0 0 64-16,-1 0 0 0,12 3 16 0,-12 3 32 15,-2-3 0-15,-6 0 0 0,6 3 0 0,14-3-96 0,-10 10-16 16,-1 0 0-16,1 5 0 0,-2-3-192 0,2 2 0 16,3 1 0-16,-1 1 0 0,2 3-128 0,1 0-80 15,3 0-16-15,3 1 0 16,1 1-1376-16,2-8-288 0,0-7-48 16,-4-6-16-16,0-13-2528 0,1-2-496 0,3-1-96 0,14 4-32 0,18-1 4080 0</inkml:trace>
  <inkml:trace contextRef="#ctx0" brushRef="#br0" timeOffset="101630.56">26937 11342 11391 0,'0'0'1024'0,"0"-9"-832"15,1-1-192-15,-1 10 0 16,2-7-2336-16,-1-2-512 0,0 2-96 0,-1 7-32 0,1-9 2384 0,0 1 592 0,-1 8 0 0,0 0 0 16,4-8 1728-16,0 2 448 0,-4 6 112 0,0 0 16 15,5-9-464-15,-5 9-96 0,5-7-16 0,-5 7 0 16,0 0-976-16,2-6-208 0,-2 6-32 0,0 0-16 16,0 0 16-16,0 0 16 0,0 0 0 0,0 0 0 15,-5-7-208-15,0 1-32 0,5 6-16 0,0 0 0 16,-7 0-112-16,0 3-32 0,-2 0 0 0,0 0 0 15,1 1 208-15,-2 2 48 0,2 1 0 0,-2 4 0 16,2-1 32-16,-1 3 16 0,3 0 0 0,0 0 0 16,1 0-64-16,0 2-16 0,2 1 0 0,2-1 0 15,2-1-160-15,1-2-16 0,0 2-16 0,2 0 0 16,1-1-160-16,0-3 0 0,2-2 144 0,2-4-144 16,1 0-224-16,1-2-112 0,1-2-32 0,-1-2 0 15,0-2 224-15,0 0 144 0,3-4-192 0,0-2 192 0,-2 0 0 16,-1 1 304-16,-1-1-48 0,0-2 0 0,0-4-256 0,-5 4 0 15,0-1 0-15,0 0 0 0,3 0 256 0,-4-3-64 16,-1 4-16-16,-5-1 0 0,0 3-176 0,-1-2 0 16,3 12 0-16,-1-10 0 0,1 2 0 0,-2-1 288 15,2 9-48-15,0 0-16 0,-10-5 32 0,2-4 16 16,8 9 0-16,0 0 0 0,-12-3-16 0,2 0-16 16,10 3 0-16,-10-2 0 0,0 2-240 0,10 0 0 15,-12 2 0-15,1 2 0 0,1 2 0 0,4 0 0 16,0 0 0-16,-2 3-160 0,1 1 32 0,0 0 0 15,4 0 0-15,-1 2 0 0,0 0 128 0,2 3 0 16,2-1-144-16,4-1 144 0,1 2 0 0,-1-2 0 0,3-1 0 0,3 0 0 16,3-2 208-16,4-2-32 0,2 0-16 0,-3 0 0 15,-4-3-160-15,1-4 0 0,0 1 144 0,1-4-144 16,1 1 176-16,-5-2-48 0,-10 3 0 0,0 0 0 16,0 0-128-16,0 0 160 0,0 0-160 15,0 0 160 1,3-12-656-16,-7-2-128 0,-8-2-16 0,1-5-16 15,1-4-5152-15,-6-2-1024 0,-6 0-208 0,-3 2-32 0,-1 6 5664 0</inkml:trace>
  <inkml:trace contextRef="#ctx0" brushRef="#br0" timeOffset="102731.56">19905 14927 15263 0,'0'0'1344'0,"0"0"-1072"0,8 2-272 0,1-1 0 15,-9-1 416-15,10 3 32 0,-1-1 0 0,5 2 0 16,4-4 368-16,-2-2 80 0,-4 0 0 0,2 0 16 16,3-2-432-16,0-1-96 0,1-1 0 0,-1-4-16 15,2 0 48-15,-2-3 16 0,0 0 0 0,-1 1 0 16,0 0-240-16,-1-1-64 0,0 3 0 0,1 0 0 15,1 2 64-15,-2 0 16 0,1 2 0 0,-1 0 0 0,1 0-208 0,-1 1 176 16,0 4-176-16,1-2 160 0,3 2 0 16,-3 1 0-16,-2 1 0 0,4 2 0 0,5-3 96 0,0 3 0 15,-5 0 16-15,3 1 0 0,5-2 128 0,-1 2 32 16,0-1 0-16,1 2 0 0,3 0-240 0,1 0-32 16,0-1-16-16,3-2 0 0,7 2-144 0,2-1 0 15,6-3 0-15,1-5 128 0,6-3 112 0,-2 0 16 16,0 0 0-16,0-4 0 0,3 0 48 0,-2-5 16 15,-1 3 0-15,-1 0 0 0,-2-1-160 0,-4 5-32 16,-3 4 0-16,3 2 0 0,2 4-128 0,-5 0-176 16,-3 2 48-16,0 3 0 15,4-2-672-15,0 3-128 0,4 1-32 0,-2-1 0 16,0-2-2000-16,-10-2-416 0,-8-6-80 0,-7-1 0 16,-3-1-288-16,-12-1-48 0,-7-3-16 0,1 10 0 0,-7-9 3040 0</inkml:trace>
  <inkml:trace contextRef="#ctx0" brushRef="#br0" timeOffset="103214.26">19932 16523 24527 0,'0'0'2176'0,"0"0"-1728"15,1 6-448-15,7 1 0 0,8-1 432 0,0-3 0 0,0 0 0 16,5-6 0-16,5 0-176 0,2-1-16 16,1-5-16-16,3-3 0 0,5-4-352 0,0 0-80 0,5 4-16 0,0 2 0 15,3 0 224-15,-3 4 0 0,-1 6 0 0,7 0 0 16,9 0 0-16,-2 6 0 0,0 4 0 0,0 2 0 15,2 5 352-15,3 1 16 0,0-2 0 0,6 1 0 16,4 0-48-16,-2-3 0 0,0-5 0 0,3-6 0 16,2-3-320-16,0-2 0 0,2-2 0 0,0-6 0 31,2-2-1088-31,-5-1-304 0,0 4-48 0,-12 2-16 16,-8 7-3888-16,-5 3-784 0,-5-2-144 0,-1-17-48 0,-4-20 5056 0</inkml:trace>
  <inkml:trace contextRef="#ctx0" brushRef="#br0" timeOffset="123395.78">13507 1934 9215 0,'2'-4'816'0,"-2"-1"-656"16,0 5-160-16,0 0 0 0,0 0 0 0,0-3-256 16,0 3 64-16,0 0 16 0,10-8-144 0,-2 2-48 15,-8 6 0-15,6-6 0 0,0 0 368 0,-6 6 0 16,0 0 0-16,0 0 0 0,0 0 0 0,0 0 288 16,0 0-48-16,0 0-16 0,0 0 32 0,2 9 0 0,-2 1 0 0,0 5 0 15,0-15-256-15,2 22 0 0,0 4 128 0,1 3-128 16,0 2 256-16,2-3 0 15,0-4 0-15,4 7 0 0,0 3-64 0,2 1-16 0,1-1 0 0,-1 5 0 16,2 2-176-16,-2-3 0 0,-1-1 0 0,-1 8 128 16,5 3-128-16,-2-7 0 0,1-9 0 0,-2-1 0 15,1 6 0-15,-1-11 0 0,1-8 0 0,0-4 0 16,4 1 0-16,-1-12 0 0,-4-6 0 0,1-3 0 16,3-1 640-16,1-9 208 0,3-6 48 0,-3-3 0 15,-3 4 80-15,-1-8 32 0,-3-9 0 0,4 4 0 16,3 8-720-16,-2-9-144 0,-5-3-16 0,1 3-128 15,0 9 192-15,-1-2-64 0,-3-3 0 0,1 3-128 16,1-1 656-16,1-3 32 0,-1-3 0 0,1 8 0 16,0 5-480-16,-1 2-80 0,1 0-128 0,-3 2 176 15,-1 2-176-15,0 1 0 0,-1 7 0 0,-4 8 0 16,6-5 0-16,-1 4 0 0,-5 1 0 0,0 0 0 16,0 0-224-16,7 16-80 0,-2 3-16 0,0 3 0 15,0 7-224-15,0-6-48 0,0-1-16 0,1 3 0 0,1 6 416 0,1-1 192 16,1-2-160-16,2 5 160 0,0 2 0 0,-1 3-144 15,0 3 144-15,0 5 0 0,-1 11 0 0,-1-4 0 16,-2-6 0-16,-5 4 0 0,-3 3 0 0,-7-1 0 16,-4-2 0-16,-7-4 0 0,-3 1 0 0,-6-1 192 15,-6 0-64-15,-7 4 0 0,-6-3 752 0,-5-5 144 16,-4-7 48-16,0 1 0 0,3 2-464 0,2-8-96 16,3-5 0-16,6 2-16 0,5 0-496 0,-1-2 0 15,0-2 0-15,5-2 0 16,9-4-1152-16,5-16-336 0,7-16-64 0,15-10-16 15,12-17-2576-15,9-14-512 0,4-8-96 0,6-16-32 0,4-17 3824 0</inkml:trace>
  <inkml:trace contextRef="#ctx0" brushRef="#br0" timeOffset="123762.39">14612 2088 10767 0,'-3'0'960'0,"-1"-3"-768"15,4 3-192-15,0 0 0 0,-6-3 192 0,1 3 0 16,5 0 0-16,-3 4 0 0,3 6-192 0,0-10 0 15,0 0 0-15,0 0 128 0,0 0 320 0,11 5 48 16,2-10 16-16,2 4 0 0,2 7 128 0,1-6 16 16,5-6 16-16,3 3 0 0,5 3-416 0,-2-2-64 15,2-6-32-15,3 5 0 0,1 3-160 0,-2-7-144 16,-6 2 144-16,-4 4-208 0,0 7-64 0,-7-8-16 16,-2-4 0-16,0 6 0 15,-2 2-736-15,-2-2-128 0,-3-6-48 0,-7 6 0 16,4-4-1248-16,-1-8-256 0,-1-7-48 0,1-3-16 0,-2 1 2208 0</inkml:trace>
  <inkml:trace contextRef="#ctx0" brushRef="#br0" timeOffset="124047.62">14856 2385 17903 0,'0'0'1600'16,"0"0"-1280"-16,11 4-320 0,-2 0 0 0,-9-4 304 0,10 6 0 16,2 0 0-16,7 3 0 0,4 1 48 0,3-3 16 15,-1-2 0-15,1 1 0 0,0 4-368 0,0-6 0 16,0-2 0-16,1-2 128 0,1 0-128 0,1-2 0 15,-3 2-128-15,2-4 128 16,2 0-1280-16,-1-8-160 0,0-3-32 0,-6-5-16 16,-7-8-1952-16,4-6-384 0,4-1-80 0,0 0 0 0,2 7 3120 0</inkml:trace>
  <inkml:trace contextRef="#ctx0" brushRef="#br0" timeOffset="124412.37">15903 1776 19983 0,'14'0'1776'0,"2"0"-1424"0,1 6-352 0,6 0 0 31,4 4-256-31,0-2-128 0,-2 4-32 0,1 2 0 0,2 5 176 0,-1 1 48 0,-2 0 0 0,-1 3 0 15,-2-1-32-15,-4 7 0 0,3 3 0 0,-6 4 0 16,-2 3 352-16,-5 0 80 0,-4-8 16 0,-7 4 0 16,-4 6-352-16,-5-6-80 0,-4 0-16 0,-7-1 0 15,-3 1 736-15,-6-1 128 0,-6 2 48 0,-2 1 0 0,-1 2-112 16,1-10 0-16,-1-1-16 0,0 0 0 16,2 4-352-16,1-5-64 0,4-9-16 0,3 3 0 15,4 5-640-15,3-11-144 0,4-8-32 0,8-3 0 16,3 2-2192-16,9-6-432 0,0-20-80 0,7-5-32 15,5 1 1312-15,6-16 256 0,7-11 48 16,2-2 16-16,3-1 1424 0</inkml:trace>
  <inkml:trace contextRef="#ctx0" brushRef="#br0" timeOffset="124782.24">16618 1871 14799 0,'-4'-9'1312'0,"1"2"-1056"0,3 7-256 0,0 0 0 16,-3-3 256-16,-1 2 0 0,4 1 0 0,0 0 0 31,-7-5-592-31,0 4-128 0,7 1-32 0,0 0 0 16,0 0 48-16,-10 0 16 0,1 0 0 0,0 0 0 0,9 0 432 0,-11 4 0 0,3-2 0 0,0 2 0 15,2 2 0-15,-4 0 0 0,-1 0 192 0,1 7-64 16,3-2 432-16,-4 4 80 0,-3 1 32 0,3 6 0 16,2 9-288-16,0-3-48 0,1-2-16 0,2 11 0 15,1 12-16-15,-1-6-16 0,-2-1 0 0,3-4 0 16,3-1-16-16,4 2 0 0,7-2 0 0,-2 2 0 16,1 1 0-16,0-5 0 0,7-3 0 0,5 2 0 15,6 5-80-15,1-8 0 0,4-5-16 0,0-2 0 0,2-1-176 16,2-10-192-16,2-8 32 0,8-5 16 15,6-9-1824-15,0-15-352 0,-1-12-80 0,-3-11-16 16,-3-6-304-16,-2-4-64 0,-2-1-16 0,-6 2 0 0,-3 4 2240 0</inkml:trace>
  <inkml:trace contextRef="#ctx0" brushRef="#br0" timeOffset="125187.27">17217 1365 16991 0,'-4'-4'1504'0,"1"-1"-1200"0,3 5-304 0,0 0 0 15,0 0-192-15,0 0-112 0,0 0-16 0,0 0 0 31,0 0-640-31,0 0-128 0,11-5-16 0,4 3-16 16,4-2 464-16,3-1 80 0,4-2 32 0,-1 1 0 0,-2 6 544 0,1-4 304 0,-2-5-48 0,3 6 0 16,1 3 128-16,-3 0 0 0,-4-5 16 0,-3 5 0 15,-3 5 304-15,-4-2 48 0,-3 4 16 0,-1 1 0 16,-1 8-576-16,-5 4-192 0,-5 1 144 0,-4 5-144 16,-3-1 336-16,-5 4-16 0,-3 9 0 0,-5 6 0 15,-4 4-16-15,-1-1-16 0,3-2 0 0,4-4 0 0,3-3 192 16,6-7 32-16,7-5 16 0,6 2 0 0,5-1-224 15,7-1-48-15,7-1-16 0,8-5 0 16,7-4-928-16,8-4-176 0,8-8-32 0,0-8-16 16,-1-12-2864-16,-4-6-576 0,-4-4-128 0,-3 1 0 0,-4-3 3584 0</inkml:trace>
  <inkml:trace contextRef="#ctx0" brushRef="#br0" timeOffset="125628.26">18192 2227 8975 0,'0'0'800'0,"0"0"-640"16,0 0-160-16,0 0 0 0,0 0 2368 0,10 4 432 15,0-7 80-15,1 7 32 0,1 5-1952 0,3-3-400 16,5-4-80-16,2 2-16 0,2 6-464 0,1-8 0 16,-1 2 0-16,2-2 0 0,1 5 0 0,1-6 0 15,-2-2 0-15,1 1 0 16,2 3-512-16,1-6-64 0,0-6 0 0,-2 0 0 16,2 6-1360-16,5-10-288 0,5-10-48 0,6 0-16 15,4 6-384-15,-1-9-80 0,-1-8 0 0,-2-2-16 0,-1-4 2208 0</inkml:trace>
  <inkml:trace contextRef="#ctx0" brushRef="#br0" timeOffset="126117.36">19581 1562 15199 0,'0'0'1344'0,"0"0"-1072"0,-3-16-272 0,-2 2 0 16,0 4 912-16,-3 4 128 0,-3 0 32 0,0 3 0 15,-1-3-720-15,-5 2-144 0,-4 4-16 0,-2 0-16 16,-2-2-176-16,-1 4 0 0,-1 12 0 0,-2 1 0 16,0-2 176-16,-1 0 0 0,0-1 0 0,2 4 0 15,1 9 16-15,2-9 0 0,0-1 0 0,4 1 0 16,4 6-192-16,1-6 0 0,3-2 0 0,6 2 0 16,4 1 0-16,5-3 0 0,1-2 0 0,5 3 0 15,2 2-160-15,2-1-16 0,4 2 0 0,1-2 0 16,4-3 176-16,-1 0 0 0,0-3 0 0,0 5 0 0,1 3 0 15,1-1 0-15,2 2 0 0,-2 2 0 0,-1 2 0 16,-1 5 0-16,-1 0 0 0,-3 4 0 0,-2 3 0 0,-5 0 0 16,-2-1 0-16,-4 4 0 0,-5 5 0 0,-6-3-160 15,-5 4 160-15,0-4-208 0,0 2 48 0,-4-7 16 16,-4-4 0-16,-4 1 0 0,-3-3 144 0,-1-7 0 16,4-10 0-16,0 1 0 0,1-2 192 0,2-6 64 15,2-12 0-15,5 4 16 0,6 0 368 0,1-7 64 16,2-8 0-16,3-4 16 0,6-3-304 0,4-6-64 15,7-5-16-15,3 1 0 0,5 1-192 0,4-8-144 16,5-9 192-16,2 4-192 0,0 3 0 0,4-6 0 0,3-2 0 16,0 0 0-16,1 4-144 0,-4 0 16 0,-1 1 0 0,-2 6 0 31,-1 6-448-31,-2-1-96 0,-1 2-16 0,-5 3 0 16,-1 3-1360-16,-2-1-288 0,0-3-48 0,-5 3-16 15,-6 11-784-15,-4 2-144 0,-3 1-48 0,-4 15 0 0,0 0 2704 0</inkml:trace>
  <inkml:trace contextRef="#ctx0" brushRef="#br0" timeOffset="126465.18">20114 2009 17391 0,'11'4'1536'0,"4"-2"-1216"16,4 0-320-16,3 0 0 0,1 2-128 0,1 1-96 15,0-1-16-15,0 3 0 0,-2 8 16 0,0 1 0 16,1 0 0-16,-2 3 0 0,-2-1 32 0,-1-2 16 16,-1 3 0-16,-7 3 0 0,-9 4 176 0,-1-1-160 15,-2-7 160-15,-5 4-160 0,-2 2 400 0,-4 1 80 16,-2-6 0-16,-2 5 16 0,-3 4 512 0,0-5 112 15,-1-4 0-15,0 4 16 0,2 1-128 0,-1-5-16 16,1-5-16-16,1 4 0 0,0 11-416 0,1-10-80 16,0-6 0-16,-2 2-16 0,2 1-304 0,1-6-176 15,1-1 32-15,5-4 0 16,10-5-1680-16,0 0-336 0,3-21-64 0,5-14-16 16,8-12-1376-16,5-9-288 0,7 4-48 0,2-1-16 0,4 2 3184 0</inkml:trace>
  <inkml:trace contextRef="#ctx0" brushRef="#br0" timeOffset="126813.21">20939 2039 17727 0,'-7'-11'1584'0,"4"-2"-1264"0,3 13-320 0,0 0 0 16,-9-12 336-16,2-3 16 0,0 8 0 0,-3 1 0 0,-1-1-528 15,-2 4-96-15,-2 0-32 0,-4 3 0 16,-2 0-272-16,0 3-64 0,0 4-16 0,-1 3 0 16,-1 5-176-16,-2-3-48 0,-2 1 0 0,-2 6 0 0,2 4 672 15,-1-4 208-15,-2-1 0 0,4 4-160 0,5 4 160 0,5-4 224 16,5-3-48-16,2 1-16 0,2 7 592 0,2-5 112 16,1-2 32-16,8 2 0 0,7 5-48 0,4-4 0 15,3-1 0-15,4 4 0 0,4-1-256 0,3-6-48 16,3 0-16-16,3 3 0 0,2 0-528 0,3-6-144 15,6-7-16-15,6 1 0 16,6-1-2464-16,3-18-512 0,1-17-80 0,-3-2-32 16,-2-3 816-16,-3-1 176 0,-4-6 16 0,-3 4 16 15,-3 2 1776-15</inkml:trace>
  <inkml:trace contextRef="#ctx0" brushRef="#br0" timeOffset="127076.17">22012 1842 14975 0,'9'9'1328'0,"-3"2"-1072"0,0 0-256 0,0 5 0 16,3 4 0-16,-2 5-192 0,1 3 16 0,0 4 16 16,1 3 160-16,-2 2 0 0,-2 4 0 0,-1 1 0 15,1-1 192-15,0-7 64 0,2 5 0 0,-4-2 16 16,-2-1-272-16,0-4 0 0,2-1 0 0,0 0 0 15,1 10 0-15,-3-13 0 0,-1-12 0 0,-1 6 0 16,1 7-416-16,-1-9-96 0,-3-11 0 0,2 0-16 16,0 3-560-16,2-12-128 0,0 0 0 0,0 0-16 15,0 0-864-15,0-16-160 0,-2-6-48 16,-1-3 0-16,2-1 1856 0</inkml:trace>
  <inkml:trace contextRef="#ctx0" brushRef="#br0" timeOffset="127586.83">21777 2326 17567 0,'6'0'1552'0,"2"-6"-1232"0,0-4-320 0,2 4 0 16,1-1 0-16,4 1 0 0,4-4 0 16,-1 4 0-16,-1 2-400 0,6-4 16 0,4-6 0 0,0 3 0 15,-1 7 160-15,3-6 32 0,0-2 16 0,1-3 0 16,0-2 368-16,3 2 80 0,4 3 16 0,3-1 0 15,2 0 80-15,3-7 16 0,1-5 0 0,-1 3 0 16,-5 1-384-16,-1-3 128 0,-2 0-128 0,-4 4 0 16,-4 1 320-16,-6 3-16 0,-7 2 0 0,-6 4 0 15,-5 1 208-15,-2 2 64 0,-3 7 0 0,0 0 0 16,-5-3-32-16,-4 1 0 0,-1 4 0 0,-5 4 0 16,-6 3-304-16,1 1-64 0,3 8-16 0,2 2 0 15,3-1-160-15,6-1 0 0,2 6 0 0,4 3 0 16,3 1-336-16,11-2-112 15,17-10 0-15,1-1-16 16,-1-4-2000-16,3-6-400 0,3-8-80 0,-4 1 0 0,-3 7 1776 0,-2-5 352 16,1-5 80-16,-4 4 16 0,-2 2 2592 0,-3 2 528 0,-3-1 96 0,-3 2 32 0,-4 6-1008 0,-4 0-208 15,-4 1-32-15,-5 5-16 0,-5 3-768 0,-2-3-160 16,-1 0-16-16,-5 2-16 0,-4 8 0 16,2-3 0-16,-2-2 0 0,0 2 0 0,-2 4-112 0,-2-1-32 15,2 3 0-15,1-3 0 0,1 2-160 0,1-3 0 16,1-9 0-16,2 2 0 15,1 1-384-15,4-9-96 0,5-8-32 0,4 3 0 16,5 4-560-16,-3-9-112 0,9-20-32 0,1-1 0 16,2-1 208-16,3-4 48 0,2-8 0 0,2 2 0 15,1-2-880-15,1-5-160 0,1 1-48 0,-2 3 0 16,-4 3 0-16,-1-2 0 0,-1-3 0 0,-4 2 0 0,-2 3 1648 0</inkml:trace>
  <inkml:trace contextRef="#ctx0" brushRef="#br0" timeOffset="127712.4">22855 1533 23039 0,'34'9'2048'0,"9"0"-1648"0,10 4-400 0,10 9 0 16,10 7 384-16,11-4 0 0,10-9 0 0,4 0 0 31,1 8-960-31,2-7-192 0,4-11-32 0,4-6-16 16,5-10-3968-16,-4-11-784 0,-5-9-176 0,9-19-32 0,13-24 4624 0</inkml:trace>
  <inkml:trace contextRef="#ctx0" brushRef="#br0" timeOffset="137299.19">9556 9041 9375 0,'-4'8'832'0,"4"-8"-656"0,0 0-176 0,0 0 0 16,-5 0 336-16,-2-6 48 0,7 6 0 0,-7-10 0 15,0 2-384-15,2-1 0 0,5 9 0 0,0 0 0 16,-9-10-144-16,-3-2 0 0,1 2 0 0,1-3 0 16,4 6 368-16,-2-2 80 0,-4 3 16 0,12 6 0 15,-11-7 336-15,-2 0 80 0,-2 5 16 0,-1 2 0 0,1 0-432 0,1-2-64 16,3 2-32-16,0 2 0 16,0 2-80-16,0-6-16 0,-2 0 0 0,2-2 0 0,11 4-128 0,-12-2 0 15,1-2 0-15,0 2 0 0,3 0 0 0,-3 0 0 16,0-2 0-16,0 4 128 0,0 4 48 0,-2-4 0 15,1-6 0-15,0 2 0 0,-2 4 80 0,-1-2 0 16,-1-1 16-16,0 2 0 0,0 1-80 0,-1 1 0 16,-2 2-16-16,1-1 0 0,2-2-176 0,-4 4 0 15,-4 4 0-15,1 0 0 0,1 4 0 0,-2-4-256 16,-2-3 64-16,5-2 16 0,5 3 320 0,0 1 64 16,1 0 16-16,-2 2 0 0,-2-7-224 0,-1 2-128 15,2 2 128-15,-1 0-208 0,2 0 208 0,-3 1 0 0,2-4 0 16,-1 6 0-16,2 1-128 0,-2-3 128 0,-1-2-208 0,2 3 80 15,1 4 128-15,-2-6 0 0,-1 0 0 0,0 2 0 16,2 3 0-16,-2-1 256 0,-5-4-64 16,6 4-16-16,3 8-176 0,-1-5 160 0,4-6-160 0,-1 2 160 15,3 3-160-15,0-2 0 0,0 0 0 0,0 0 0 16,-2 2-128-16,2 3 128 0,1-2-160 0,2 0 160 16,-1 2-208-16,-1 1 48 0,0 0 16 0,0-2 0 15,0 1 320-15,1 3 64 0,-1 2 16 0,1 0 0 16,-1-3-416-16,1 0-80 0,3 2-16 0,0 2 0 15,1 2 400-15,0-2 80 0,0-7 16 0,2 5 0 16,1-1-240-16,1 1 0 0,0-3 0 0,0 3 0 16,1 0 0-16,-2 1 0 0,2 1 0 0,0 5-160 15,2 0 160-15,-5-1-128 0,-1-1 128 0,1-1-128 16,2 2 128-16,1 0-208 0,0-5 80 0,1 1 128 16,0 1 0-16,0-3 0 0,2-7 144 0,2 6-16 0,2 4-128 0,-1-5 128 15,2-7-128-15,-1 2 128 0,3 4-128 16,-1-2 0-16,1-2 128 0,-1 1-128 0,3 5 0 0,-4 1 0 15,3-2 0-15,-1 2 0 0,0 0 0 0,0 0 0 16,-1-4 0-16,1 1 0 0,1 0 0 0,-3-6 0 16,3 0 0-16,-1 5 0 0,1-3 0 0,3 2 0 15,3-3 0-15,2 0 0 0,-1-2 0 0,-1-1 0 16,0 0 0-16,-1 4 176 0,0-3-176 0,-1 2-192 16,-2 0 32-16,2-1 16 0,1-3 144 0,-2 2 144 15,-2 1-16-15,3 0-128 0,3 1 192 0,-1-4-64 16,-1-1 0-16,1 1-128 0,2-1 0 0,-1-4 0 0,2-7 0 15,4 4-144-15,4 1-192 0,-3-2-48 0,-3-2 0 0,-1 5 0 16,-1 2 160-16,0-1 32 0,-1-7 0 0,2 4 0 16,2 1 192-16,-2 1 0 0,-3 2 0 0,2-1 0 15,1 2 0-15,-2-7 192 0,0 2-48 0,2-1 0 16,3 2-144-16,-1-4 0 0,2-1-160 0,0-3 160 16,1 0-352-16,2 0 32 0,1 2 0 0,-1 0 0 15,1 2 320-15,-3-1 0 0,-2 4 0 0,2-4 0 16,0 2 0-16,-1-1 0 0,-2 4 0 0,3-4 0 15,0 4 368-15,-1-2 80 0,0-2 32 0,-2-2 0 16,0 1-320-16,0 1-160 0,1 2 160 0,-1 2-160 16,-1-2 0-16,2 2 0 0,1 0 0 0,1 0 0 15,3 0 0-15,0-3 0 0,0-2 0 0,2 1 0 16,4-2 0-16,-2 0 0 0,-1-2 0 0,1 2 0 0,-3-3 0 16,-1-1 0-16,-1 1-208 0,1 2 64 15,-3 1 144-15,0 1 0 0,1 0 160 0,-1-1-160 0,1 4 0 0,-2-2 0 16,-2-2 0-16,3 3 0 0,5 3 128 0,0-2-128 15,-5-2 0-15,3 3 144 0,3-2-144 0,-1 1 0 16,-3-2 0-16,0 2 0 0,1-2 128 0,-2 2-128 16,0 0 192-16,1 2-64 0,0-2-128 0,0 1 128 15,1 1-128-15,-1 1 128 0,2 1-128 0,0-2 160 16,1-5-160-16,1 5 160 0,0 2-336 0,-1-5-64 16,-2 1-16-16,2-2 0 0,0 1 256 0,-1 0 128 15,0-1 0-15,-2 2-128 0,0 4 192 0,2-2-64 16,1 0 0-16,1-2-128 0,0 2 352 0,2-4-32 15,-1 4-16-15,2-3 0 0,2 6-304 0,-4-3 0 0,-3 0 0 16,0 0 0-16,1 0 0 0,-5 0 128 0,-2 0-128 0,2 1 0 16,4-1 0-16,-2-1 0 0,0 2 0 0,0-1 0 15,4-1 0-15,0 1 128 0,0 0 0 0,4 1-128 16,4-2 144-16,-6-2-144 0,-4 2 0 0,1-1 144 16,1-1-144-16,-1 0 0 0,-1-4 0 0,-2 5 0 15,1 1 192-15,-2 1 16 0,0 0 0 0,0 0 0 16,1 3-208-16,-1 0 0 0,0-3 0 0,1 1-160 15,2 4 160-15,0-1 0 0,1-3 160 0,0 0-160 16,2 3 0-16,-1 0 0 0,0-4 0 0,0 0 0 16,3 3 0-16,2-4 0 0,0-1 0 0,3-2-160 15,1 4 160-15,-2-4 0 0,-2 2 0 0,0-1 128 16,3 6-128-16,-3-6 144 0,-1 0-144 0,-2-1 160 16,0 1 0-16,-2 0 0 0,0 0 0 0,2-1 0 15,3 2-160-15,1-2-272 0,0 1 64 0,4-4 16 0,4 5 192 0,-4-1 0 16,-2-3 0-16,-3 3 0 0,0 1 0 0,-2 0 0 15,-3-4 0-15,-3-1 0 0,0 4 0 16,-1-3 0-16,2-3 0 0,1 3 0 0,0 2 0 16,-2-5 160-16,1-2-32 0,-1-1 0 0,-1 2-128 15,-1-2 128-15,2-3-128 0,-5 1 128 0,0 3 64 0,-4-6 16 16,-2-4 0-16,-3 2 0 0,-5 6 48 0,-3-4 16 16,-2-4 0-16,-2 5 0 0,-2 0-48 0,-3 0-16 15,-3-4 0-15,-2 2 0 0,0 6 64 0,-2-5 16 16,-1-1 0-16,1-1 0 0,-3 6-288 0,-1-6 0 15,-3-1 0-15,0 3 0 0,0 3 0 0,-2-7 0 0,1-1-160 0,0 2 160 16,-2 2 0-16,-1-2 240 16,-2-2-48-16,-4 6 0 0,-2 1 128 0,-1-1 32 15,0 0 0-15,-4-3 0 0,-1 1-160 0,-6-2-48 0,-2-1 0 0,-5 4 0 16,-2-2-432-16,-2 0-96 0,-1 1 0 0,3-1-16 16,2 2 128-16,1-2 16 0,3 3 16 0,1 0 0 15,1 1 240-15,-1 2 0 0,-2 1 0 0,1-1 0 16,2 3 224-16,-1-1-64 0,0 0-16 0,0 2 0 15,0 3 96-15,0-1 16 0,0-2 0 0,-1 5 0 16,0 2-256-16,-6-2 0 0,-3-6 0 0,-1 4 0 16,1 4-208-16,0-5 16 0,2-2 0 0,1 5 0 15,5 4 0-15,1-6 16 0,1-7 0 0,-1 1 0 16,4 2 176-16,-3-2 192 0,-1 2-32 0,1-1-16 16,3 0-144-16,1 2 0 0,0 5 0 0,-1-1 0 0,2-1 0 15,0 2 0-15,1 7 144 0,-1-3-144 0,1-4 0 16,-5 2 0-16,-2 4 0 0,2 2 0 0,4-2 0 0,-4 0 0 15,-3-5 0-15,1 2 0 0,1-2-208 0,2 0 32 16,4 3 16-16,0 0 0 0,3 0 160 0,-2 0 0 16,1 0 0-16,-2 0 0 0,1 0 128 0,-1 0 16 15,-1 0 0-15,1 2 0 0,3-1-144 0,1 2 0 16,0-1 0-16,1 3 0 0,-3 1 0 0,2-3 0 16,0-3 0-16,0 2 0 0,0 8 0 0,-4-4-256 15,-4-4 48-15,0 0 0 0,1 7-16 0,0-5 0 16,-2-4 0-16,0 2 0 0,1 4 224 0,3-2 240 15,4-7-48-15,1 2-16 0,2 5-176 0,0-7 0 16,1 1 0-16,2 2 0 0,3 2 0 0,-2-5 0 16,-4-3 144-16,3-1-144 0,3 10 0 0,-1-6 128 0,-1-5-128 0,0 4 0 15,-1 6 0-15,-1-2 0 0,1-6 0 0,2 6 128 16,2 8-128-16,0-3 0 0,-1-5 0 0,2-3 0 16,2 1 0-16,-1 0 0 0,1 2 0 0,0 0 0 15,3-2 0-15,1 1 0 0,1 1 0 0,3 3 0 16,1-3 0-16,3 0-128 0,8 0 128 0,0 0-192 31,-6 2-944-31,6-2-192 0,0 0-32 0,4 8-16 0,3 6-3040 0,2-3-592 16,1-1-128-16,0-1-32 0,3 4 4144 0</inkml:trace>
  <inkml:trace contextRef="#ctx0" brushRef="#br0" timeOffset="145285.24">10184 9240 9839 0,'0'0'880'0,"0"0"-704"15,-12 0-176-15,1 0 0 0,3 6 560 0,-2-6 80 16,-2-3 0-16,1 2 16 0,2 1-224 0,-3 0-48 15,0-5-16-15,-1 4 0 0,2 5-192 0,-1-8-48 16,-3-2 0-16,1 3 0 0,3 9-128 0,-4-8 0 16,-3-2 0-16,0 1 0 0,2 3 0 0,-3-3 0 0,-5-3 128 0,3 5-128 15,2 4 0-15,-2-3 128 0,-2 3-128 0,1-3 0 16,2 1 224-16,-1-1-32 0,1 3-16 0,2-3 0 16,2 0-176-16,1 2 160 0,0 2-160 0,1 3 160 15,1 2-160-15,-3-5 0 0,-3 1 0 0,2-2 0 16,2 7 0-16,-2-4 0 0,-2 4 0 0,2-1 0 15,2-3 0-15,-4 0 0 0,-3 4 0 0,2-2 0 16,5 0 0-16,-4 2 0 0,-7 2 0 0,2 1-176 16,6-1 176-16,-2-2 0 0,-1 2 128 0,4 1-128 15,4 3 0-15,-2-6 0 0,-2-2 0 0,2 4 0 16,3 5 0-16,-2-1 0 0,-1-6 0 0,4 3 0 16,0 8 0-16,-1-4 0 0,-2-5 0 0,3 4-128 15,4 3 128-15,-2-3 0 0,-2-7 128 0,2 6-128 16,3 3 0-16,-1-4 0 0,-3 3 0 0,2-3 0 0,3 4 0 15,-1 0 0-15,0-5-144 0,2 0 144 0,4 2-192 0,-1-5 48 16,-2 2 0-16,3 2 0 16,3 3 144-16,-3-6 144 0,1-2-16 0,3 1-128 0,0 2 128 15,1 3-128-15,0-3 0 0,1 11 0 0,0 5 0 0,0-8 0 16,-2-8 0-16,2 7 0 0,4 3 0 0,-3-2 0 16,1-5-240-16,-1-2 80 0,3 0 160 0,-3-1 0 15,3 0 0-15,1 1-128 0,2 0 128 0,-2-4 0 16,-1-1 0-16,2-2 0 0,1 2 160 0,1-1-32 15,5-3-128-15,-3 3 192 0,-1 1-64 0,-3-4 0 16,-1-1-128-16,4 3 192 0,1 0-192 0,-3-2 0 0,-5-1 0 16,6 2 0-16,1 1 0 0,-3-2 0 0,-5-3 0 15,5 1-160-15,1 1 160 0,0-3 0 0,-4 0 0 0,5 4 0 16,1-1 0-16,-1-3 128 0,-3 0-128 0,2 1 0 16,5 4 0-16,-4-5 128 0,-2-6-128 0,1 3 0 15,3 3 0-15,-2-2 0 0,-2-3 0 0,2 2 128 16,-1 3 32-16,-1-6 16 0,-3-3 0 0,3 3 0 15,1 2-32-15,0 2 0 0,-2-3 0 0,1 3 0 16,2-2-144-16,-3-2 0 0,0-1 0 0,0 1 0 16,-1 0 0-16,-3 0-192 0,3-3 32 0,-1 3 16 15,1 1 144-15,-5 3 0 0,-5 2 0 0,6-7 0 16,4 7 0-16,-10 0 192 0,2-9-32 0,3-1-16 16,4 3-16-16,-2 1 0 0,3 0 0 0,0 0 0 15,0-4 0-15,-3-1-128 0,0 0 192 0,2 0-64 16,3 4-128-16,-1 0 128 0,0-3-128 0,0 4 128 15,3 1-128-15,-5 0 0 0,-2-6 0 0,0 7-176 0,-7 4 176 0,0 0 0 16,9-6 0-16,-3-1 0 0,3-2 0 0,-7 3-240 16,-2 6 48-16,0 0 0 0,9-6 192 0,-3-2 0 15,-4 0 0-15,3-2 0 0,5 3 0 16,-4-2 0-16,-1-4 0 0,1 3 0 0,3 4 224 0,-1-6-64 16,-2-1-16-16,4 1 0 0,0 0-144 0,-2-1 0 15,1 1 0-15,-1-2 128 0,2-2-128 0,-1 6-256 16,-9 10 64-16,5-6 16 0,-5 6 176 0,4-10 192 15,-4 10-32-15,0 0-16 0,1-12 224 0,-4 3 32 16,3 9 16-16,-3-13 0 0,2 4-48 0,-2-3-16 16,-1-4 0-16,2 2 0 0,1 2-16 0,-1-4 0 15,0-3 0-15,-1 3 0 0,2 1-80 0,-3-3 0 16,2 0-16-16,1 6 0 0,2 3 80 0,-2-4 0 0,-2-10 16 16,2 6 0-16,2 10-112 0,1-6-32 0,-1-2 0 0,0 2 0 15,3-1-192-15,-3 3 0 0,-1 11-144 0,0 0 144 31,0 0-736-31,4-10-48 0,-1 0-16 0,1-2 0 16,-1 2-3888-16,0-9-784 0,1-7-160 0,1 4-16 0,4 0 4512 0</inkml:trace>
  <inkml:trace contextRef="#ctx0" brushRef="#br0" timeOffset="146279.22">11622 9329 12495 0,'0'0'1104'0,"0"0"-880"0,-6-6-224 0,2 2 0 15,2-4 256-15,0 6 0 0,2 2 0 0,0 0 0 16,-9-3-448-16,1 0-96 0,1-3-16 0,7 6 0 15,-5-7 48-15,1 0 0 0,4 7 0 0,0 0 0 16,-6-11 976-16,-4 1 208 0,-1 3 32 0,1 0 16 16,3 5-464-16,-3-4-80 0,-2-1-32 0,-1 4 0 15,2 4-400-15,-1-2 0 0,-1-3 128 0,0 2-128 16,-1-2 0-16,-3-1 0 0,0 4 0 0,-1-2 128 16,2 1 0-16,1 1 0 0,2 4 0 0,-2 0 0 15,-1-2 80-15,-3 1 16 0,2 1 0 0,0 1 0 16,1-1-224-16,-2 3 0 0,0 1-144 0,-1 1 144 15,2 2-208-15,-3 0 48 0,-2-4 16 0,2 3 0 0,4 1 144 16,-3-3 192-16,0 4-32 0,0-1-16 0,2 0 48 16,-1-1 0-16,1 1 0 0,2 2 0 0,3-1 128 0,0 0 16 15,-1 2 16-15,3 0 0 0,-1 6-352 16,0-3 0-16,-1 3 0 0,3 6 0 0,2 6 0 0,0-2-160 16,2-7 160-16,-1 4-160 0,-2 2 0 0,1-3 0 15,2-6 0-15,2 3 0 0,2 4 160 0,1-4 0 16,2-7-144-16,0 5 144 0,1-2 0 0,-2 1 0 15,2-5 0-15,3 2 0 0,0 0 176 0,0 1-48 16,-1 0-128-16,4 2 192 0,3-1-192 0,-2-1 176 16,-5 2-176-16,6 4 160 0,6 0-160 0,1-1 0 15,-5-4-160-15,1 3 160 0,-2 3 0 0,1-4 0 16,-1-4 0-16,3 3 0 0,1 1 0 0,-1-2 0 16,-2-3 0-16,1 1 0 0,2 0 0 0,-1-2 0 15,0-3 0-15,1 2 160 0,1 0-160 0,2-6 0 0,2-1 144 0,1-1-144 16,3 2 272-16,-1-1-16 0,1-3 0 0,1 0 0 15,4 1-256-15,1-1 0 0,3 1 128 0,-3-1-128 16,-2-6 0-16,-3-1-304 0,0 2 64 0,0 1 16 16,0 1-128-16,-3-5-32 0,1-3 0 0,2 2 0 15,2 0 384-15,0-4 288 0,1 1-48 0,2-1-16 16,2 1-224-16,1-4 176 0,-1 3-176 0,0 0 160 16,3 5-160-16,-5-2 0 0,-6-3 144 0,0 4-144 15,-1 4 0-15,-3-5 0 0,-1-3 0 0,-1 1 0 16,-1 2 0-16,2-1 0 0,0-6 0 0,-2 2 0 15,2-1-128-15,-4-5 128 0,-1-7-128 0,0 2 128 16,0-5 0-16,1-1 0 0,0 0 192 0,-1-2-64 16,-2-3 592-16,1 2 128 0,-2-3 32 0,1 4 0 0,-1 1-352 15,-6-3-64-15,-6-3-16 0,0 4 0 0,1 1-128 16,-3-1-48-16,-4-3 0 0,-5 2 0 0,-4 4-272 16,-3 0 0-16,0 4 0 0,2-1 0 0,2 5-192 0,-1 1-80 15,-1-4-32-15,3 4 0 16,3-1-496-16,0-2-96 0,0 1-32 0,-1 0 0 15,1 0-3728-15,0-4-736 0,3-9-160 0,2 4-32 0,4 5 4480 0</inkml:trace>
  <inkml:trace contextRef="#ctx0" brushRef="#br0" timeOffset="177101.22">25532 12691 7135 0,'0'0'640'0,"-3"0"-512"0,3 0-128 0,0 0 0 15,0 0 624-15,0 0 96 0,0 0 32 0,9 4 0 16,-9-4-544-16,10 2-208 0,2 3 176 0,-3 1-176 15,4 3 928-15,-2 0 96 0,-1 1 0 0,-2-1 16 16,1 1-144-16,-1 3-16 0,-1-3-16 0,2-2 0 0,0-2-144 0,1-2-16 16,0-1-16-16,0 0 0 0,3 0-336 0,-1-3-64 15,-1 0-16-15,0-6 0 16,0 1-1232-16,-1-3-256 0,-1-2-64 0,-3-2 0 16,-1 6-832-16,-3-4-192 0,1-2-16 0,-2 2-16 0,-3 3 2608 0,-2-5 528 15,-1 0 96-15,0 2 32 0,0-1 992 0,-1 3 208 16,0-2 48-16,0 2 0 0,-2 0-848 0,0 2-176 15,8 6-16-15,-10-6-16 0,-2 1-864 0,3 1-256 16,-1 4 0-16,10 0 128 0,-10 3-128 0,0-3 0 16,10 0-176-16,-12 6 176 0,0 1-208 0,1 2 48 15,1-3 16-15,1 4 0 0,1 2 16 0,1 1 0 0,-1-3 0 16,2 2 0-16,2 2 128 0,2-3 176 0,-1-1-48 16,3 0 0-16,0 0 64 0,3-2 0 0,1-2 0 0,1 1 0 15,-1 0 16-15,3-1 16 0,3 0 0 0,-2-2 0 16,0 1-224-16,0-4 0 0,3 2 0 0,-1-3 0 15,0-3 0-15,0-1 128 0,-1-2-128 0,-9 6 0 16,10-2 0-16,-3-2-128 0,-7 4 128 0,6-10-208 16,-1 2 208-16,-5 8 0 0,0 0 144 0,1-13-144 15,1 2 208-15,-2 0-48 0,0 1-16 0,-3 0 0 16,-1 0-16-16,1-1-128 0,3 11 192 0,-8-10-64 16,1 0-128-16,0 0 0 0,-1 4 0 0,8 6 0 15,-11-3-128-15,0 3 128 0,1-3-160 0,-1 6 160 16,0-3-192-16,0 3 48 0,-2 3 16 0,1 4 0 15,-2 0 128-15,2 1 0 0,2 1 0 0,-2 2 0 16,-3 2 0-16,1-2 0 0,4 1-176 0,0 1 176 16,0-1-144-16,3-2 144 0,2 0-128 0,3-5 128 0,3 4-144 15,0-1 144-15,2-5-160 0,3-1 160 0,2 0-272 16,4-5 32-16,0 0 16 0,3-5 0 0,1 0-32 0,-1-1-16 16,-3-3 0-16,-1 3 0 0,-1-2 272 0,-1 0 0 15,-1-2 0-15,-8 10 0 0,4-13 320 0,-1 4 64 16,-3 9 0-16,2-13 16 0,-2 1 272 0,-2 0 48 15,2 12 16-15,-5-14 0 0,0 5-496 0,-2-3-112 16,1 2 0-16,0 0-128 0,1 1 0 0,-2 2 0 16,-3-2 0-16,1 1 0 0,2 3 0 0,7 5 0 15,0 0 0-15,-13-6-144 0,-1 3 144 0,4-1 0 0,10 4 0 0,-10 2 0 16,-3 3 0-16,1 1 0 0,1-3 0 0,0 4-128 16,-2 3-64-16,2 2 0 0,4 0 0 0,-2 1 0 15,-2-3-16-15,5 2-16 0,2 2 0 16,3-2 0-16,2 1 224 0,3-1-192 0,2-3 192 0,0-2-192 15,-6-7 192-15,11 6 0 0,1-2 144 0,-1-1-144 32,0 0-240-32,0-3-144 0,3-4-16 0,-3 2-16 0,-3-2 416 0,-8 4-128 0,9-10 128 0,0-2 0 15,1 3 0-15,-3 2 144 0,-2-5 0 0,0 5 0 16,0-2 112-16,-3-1 0 0,-2 10 16 0,3-13 0 16,-1 4 32-16,-2-1 0 0,0-1 0 0,0 11 0 15,-2-5-112-15,-2-3-32 0,4 8 0 0,0 0 0 16,-6-9-160-16,2 1 0 0,4 8 0 0,0 0 0 15,0 0 0-15,-9-6 0 0,9 6 0 0,-11-2 0 16,1 4 0-16,10-2 0 0,-12 3 0 0,0 3 0 16,-2 5 0-16,3 0-272 0,1-1 64 0,1 0 16 0,2 0-64 15,0 2 0-15,0 1 0 0,2-1 0 0,5-12-16 16,-2 16-16-16,3-4 0 0,2 1 0 0,-3-13 288 0,0 0 0 16,6 13 0-16,0-4 0 0,3-3-144 0,-2-2 144 15,2-2-208-15,-2 0 80 0,2-4-192 0,1-3-16 16,0 2-16-16,1-3 0 0,1-1 352 0,-1 0 0 15,0-2 128-15,-1 1-128 0,0 0 432 0,-1 0 0 16,-2-2 0-16,-1 4 0 0,1-2 16 0,-5 2 0 16,-2 6 0-16,0 0 0 0,1-9-176 0,-2-3-16 15,1 12-16-15,-5-10 0 0,5 10-240 0,-6-10 0 16,-1 0 0-16,7 10 0 0,0 0 0 0,-9-6 0 16,3-3 0-16,6 9 0 0,-8-6 0 0,8 6 0 0,0 0 0 0,-7-7 0 15,7 7 0-15,0 0 0 0,0 0 0 0,0 0 144 16,-11-3-144-16,11 3 0 0,0 0-160 0,0 0 160 15,-9 6-176-15,9-6 176 0,0 0-192 0,0 8 192 16,1 3 0-16,-1-11 128 0,8 6 0 0,-3 4 16 16,-2 0 128-16,1-1 32 0,-4-9 0 0,8 5 0 15,3 1-304-15,-1-1 0 0,1-2 0 0,-1-6 0 32,-1-3-3520-32,-1-7-592 0,-3-3-128 0,6-17 528 15,4 7 96-15,-2 16 32 0</inkml:trace>
  <inkml:trace contextRef="#ctx0" brushRef="#br0" timeOffset="185178.3">25448 13339 17615 0,'-1'-6'1568'0,"1"0"-1248"16,0 6-320-16,0 0 0 0,5-9 256 0,-5 9-16 15,0 0 0-15,0 0 0 0,0 0-80 0,2-10-16 16,-2 10 0-16,3-10 0 0,-2 0-144 0,-1 10 0 16,0 0 0-16,8-6 0 0,-8 6 256 0,2-9 128 15,-2 9 32-15,0 0 0 0,-1-6-96 0,1 6 0 16,0 0-16-16,0 0 0 0,0 0-112 0,0 0-32 0,-11 3 0 0,-2 0 0 15,0 6-160-15,-1 5 0 0,0 2 0 16,1 5 0-16,-3 5 0 0,1 0 0 0,0 8-160 0,4 3 160 16,0 4-240-16,3-6 48 0,3-9 16 0,2-1 0 15,3 1 176-15,1-7 0 0,3-1 0 0,3-5 0 16,7 6 320-16,1-7 112 0,1-4 16 0,3 0 0 16,6 0-64-16,-1-3 0 0,-1-2 0 0,6-3 0 15,4 0-384-15,-1-3-192 0,-2-4 0 0,-4-1 16 31,-1 2-464-31,-3-2-80 0,-2-2-32 0,-3 4 0 0,-2 0-2576 16,-4-5-528-16,-2-3-112 0,-3-1 0 0,-1 2 1888 0,0 0 384 0,-2 0 80 16,2 0 16-16,0-1 1280 0</inkml:trace>
  <inkml:trace contextRef="#ctx0" brushRef="#br0" timeOffset="185462.51">25656 13523 19455 0,'0'10'1728'0,"0"1"-1376"16,-1 3-352-16,-2 2 0 0,2 2 0 0,-1 5 0 0,0 3 0 0,1 2 0 15,1 1 0-15,-1 2-320 0,0-3 64 0,-1 3 16 32,2-3-160-32,0 2-48 0,5-3 0 0,-1-1 0 15,-2-1-464-15,0-3-112 0,1 0 0 0,1-5-16 16,1-5-1968-16,-1-8-384 0,-4-4-64 0,0 0-32 0,4-20 2784 0</inkml:trace>
  <inkml:trace contextRef="#ctx0" brushRef="#br0" timeOffset="185748.84">25912 13842 13935 0,'0'0'1232'0,"0"0"-976"16,0 0-256-16,0 0 0 0,2-6 1824 0,5-3 320 16,4 5 64-16,-1 1 16 0,-2-1-1408 0,3-1-288 15,2 2-48-15,3-1-16 0,6-2-288 0,-1 0-176 16,-1-1 192-16,2-1-192 0,2 2-160 0,-5-2-144 16,0-1-16-16,-3 3-16 15,0-1-4640-15,-2-5-912 0,-3 2-192 0,-2-5-48 0,-3 1 4912 0</inkml:trace>
  <inkml:trace contextRef="#ctx0" brushRef="#br0" timeOffset="186111.41">26350 13387 16815 0,'0'0'1488'0,"0"0"-1184"0,0 0-304 0,0 0 0 16,0 0-160-16,8-3-96 0,2 0 0 0,-1 3-16 15,-9 0 272-15,12 4 0 0,2 2-128 0,-1 3 128 0,0 3-176 0,-2 2 32 16,1 7 0-16,-4 1 0 0,-3 4 144 0,1 5 0 15,1 1 0-15,1 2 0 0,-5 1 368 0,2-3 48 16,-1-3 16-16,0-3 0 0,-2 1-128 0,1-2-32 16,-2-2 0-16,3-2 0 0,2-4-272 0,-1 1 0 15,-2-2 0-15,1-4 0 16,4-2-2368-16,-8-10-368 0,8-10-80 0,1-5 0 16,1-4 752-16,-2-12 144 0,0-4 48 0,3-3 0 0,1 3 1488 0</inkml:trace>
  <inkml:trace contextRef="#ctx0" brushRef="#br0" timeOffset="186406.24">26696 13345 19983 0,'0'0'1776'0,"0"0"-1424"0,0 0-352 0,0 0 0 16,0 0 400-16,0 0 16 0,0 0 0 0,4 10 0 16,2 0-224-16,0 2-64 0,0 1 0 0,0 3 0 15,3 2-128-15,0 0 0 0,1 3-192 0,1 2 192 16,1 8-144-16,-1 0 144 0,-1-1 0 0,0 3 0 16,2 3-368-16,-1-3 48 0,-1-3 0 0,0 1 0 15,0-1-384-15,-2-3-64 0,-5-7 0 0,1 2-16 16,1 5-2032-16,-3-10-384 0,0-10-96 15,-2-7-16-15,0 0 1568 0,-5-20 304 0,1-3 64 0,1-4 16 0,1 1 1088 16</inkml:trace>
  <inkml:trace contextRef="#ctx0" brushRef="#br0" timeOffset="186720.41">27048 13039 23439 0,'18'3'2080'0,"0"1"-1664"0,2 2-416 0,2 4 0 16,3 5 320-16,0 2 0 0,1 7-16 0,-2 2 0 15,1 2-304-15,1 4 0 0,0 5 0 0,0 4 0 16,-1 7-176-16,-4 6-80 0,0 2-32 0,-5 5 0 15,-3 2 288-15,-4 0 0 0,-4-6 0 0,-4 0 0 16,-2 1-208-16,-8-2-48 0,-5 1 0 0,-6-6 0 16,-2 3 256-16,-4-5 192 0,-3-4-48 0,-3-1 0 15,-1-3-720 1,-6-5-128-16,-3-3-48 0,-5-3 0 0,-3-5-3792 0,1-15-752 16,1-8-144-16,1-14-48 0,0-9 4400 0</inkml:trace>
  <inkml:trace contextRef="#ctx0" brushRef="#br0" timeOffset="187336.2">25445 13137 7775 0,'0'0'688'15,"0"0"-560"-15,-9-3-128 0,9 3 0 0,-8-9 1280 0,1 3 240 16,7 6 32-16,0 0 16 0,-12-10-1120 0,-1-5-240 15,3 4-32-15,-1 2-16 0,1 2-384 0,-1 1-80 16,1-3-16-16,-1 3 0 0,0 0 320 0,-1 0 144 16,1 4-16-16,-1 2 0 0,4 5 368 0,-2-2 64 15,-1-1 16-15,0 2 0 0,0 2 0 0,-2 3 16 16,1-2 0-16,-2 8 0 0,1 1-400 0,-5 3-192 16,0 7 160-16,-2 5-160 0,-1 2 0 0,-1 10-256 15,-1 8 16-15,4 12 16 0,4 10 224 0,-1 5 0 16,1 8 0-16,4 0 0 0,3 2 224 0,2 4 96 15,5 6 0-15,3-3 16 0,6-7 176 0,4-3 16 16,5-2 16-16,7-1 0 0,3-6-544 0,4-1-192 0,4-11 0 16,1-7 0-1,1-6-1792-15,1-13-336 0,3-11-80 0,-4-13-16 16,-1-14-304-16,-3-10-64 0,-1-9-16 0,3-10 0 0,5-9 2240 0</inkml:trace>
  <inkml:trace contextRef="#ctx0" brushRef="#br0" timeOffset="187997.23">25581 11499 10655 0,'0'0'944'15,"0"26"-752"-15,0 4-192 0,1 9 0 0,2 6 0 16,0 2 0-16,-2 3 0 0,0 7 0 16,-1 8-864-16,-2-2-208 0,-2 0-32 0,3-9-16 15,3-4-416-15,-2-15-96 0,0-6-16 0,2-4 0 0,3-11 1328 0</inkml:trace>
  <inkml:trace contextRef="#ctx0" brushRef="#br0" timeOffset="188448.5">24949 12904 18879 0,'37'-23'2016'16,"-17"14"-2016"-16,4-1 0 0,7 1 864 0,-1 3 96 16,-3 2 32-16,0 4 0 15,0 4-2384-15,-3-2-464 0,-3-4-112 0,-4-2-16 16,-3-6-1664-16,-2-5-320 0,2-4-80 0,-2-6-16 0,1-7 3248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8T13:42:38.2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19092 4573 14799 0,'8'13'1312'0,"-8"-13"-1056"15,0 0-256-15,10-2 0 16,3 7-384-16,2-1-144 0,0-8-32 0,1 4 0 0,1 0 416 0,3-3 144 16,4 0 0-16,3-4-144 0,2 1 144 0,-1-4-128 15,-2-2 128-15,10 2-128 0,13 8 128 0,-1-8 0 16,3 0 0-16,0 4 0 0,1 3 0 0,-1-3 0 16,0-4 0-16,7 4 0 0,8 3 0 0,1-4 0 15,-1-5 0-15,1 6 0 0,-1 2 0 0,-2-5 0 0,2-3 0 16,-3 4 0-16,1 6 0 0,-4-2 176 0,-3-1-48 15,-1 2 0-15,-4 3 64 0,-5-2 0 0,-3-4 0 0,1 1 0 16,1 4-64-16,-4-4-128 0,-4-2 192 0,2 0-64 16,2 4-128-16,-4-4 0 0,-3-1 0 0,-4 2 0 15,-2 2 0-15,-4 0 0 0,-9-2 0 0,-4 4 0 16,-2 2 0-16,-10 0 0 0,0 0 0 0,0 0 0 16,0 0-160-16,-7-7-16 0,-7-3 0 0,-4 7 0 31,-2 6-288-31,-7-3-64 0,-7-3-16 0,0 4 0 15,0 5-32-15,-4-3 0 0,-4 0 0 0,1 0 0 0,2 3 576 0,-5-2 256 0,1-4-32 0,-1 2 0 16,0 6 160-16,-3 0 48 0,-5 2 0 0,0-1 0 16,2 1-176-16,-3-3-16 0,-1 2-16 0,1 1 0 15,2 2-224-15,-2 0 0 0,-4 1 0 0,-2 3 0 16,-2-3 0-16,1 0 0 0,1 2 0 0,2-2 0 0,3 2 0 16,1-5 0-16,1 0 0 0,4 2 0 0,5 1 0 0,-3-7 0 15,2 0 0-15,2-2 0 0,3 3 0 0,3-2 0 16,3-5 0-16,6 4 0 0,6-2 0 0,1-2 0 15,3-2 0-15,3-1 144 0,5 6 432 0,2-7 96 16,7 4 16-16,0 0 0 0,0 0-144 0,0-10-32 16,2-1 0-16,8 1 0 0,1 4-384 0,6-8-128 15,2-2 0-15,5 4 0 0,7 2 0 0,0-1 0 16,-2-5 128-16,8 2-128 0,10 3 0 0,-1-2 0 16,-1-4 0-16,-1 5 0 0,2 3-192 0,1-2 192 15,1-4-208-15,2 2 80 0,3 4 128 0,-1-6 0 16,0-1 0-16,1 0 0 0,4 6 0 0,-4-6 0 0,-4-2 0 15,3 2 0-15,3 3 0 0,-5-5 0 0,-1-5 0 0,4 4 0 16,6 6 0-16,-7-3 0 0,-6-2 0 0,-4 8 0 16,-3 5-192-16,-4 0 32 0,-6-4 16 0,-6 6 0 15,-2 0 144-15,-5-1 0 0,-2 1 0 0,-4 3-128 16,-3 1-16-16,-7-1 0 0,0 0 0 0,3 9 0 31,-3-9-416-31,-7 9-80 0,-1-1 0 0,-5 0-16 16,-2 2 64-16,-4-1 16 0,-4-3 0 0,-3 2 0 0,-1 3 336 0,-5-5 80 0,-4 1 16 0,-2 2 0 15,-2 3 144-15,-4 0 192 0,-8 0-32 0,-1 4-16 16,1 5-144-16,-3-2 0 0,1-2 0 0,-4 4 0 16,-3 1 0-16,-2 0-192 0,-1-3 32 15,3 3 16-15,3-2 608 0,1 1 128 0,4-4 32 0,4 4 0 16,-2-1 96-16,-2 1 32 0,-4-1 0 0,6 1 0 16,8 5-496-16,-2-4-80 0,1 0-32 0,2-2 0 15,2 1-144-15,3-2 0 0,1-6 0 0,5 2 0 0,7 1-224 0,-1-6 80 16,0-7 16-16,8 0 0 0,3 4 128 0,4-6 0 15,10-1 128-15,0 0-128 0,0 0 160 0,0 0-32 16,0 0-128-16,10-1 192 0,8 1 96 0,0-4 16 16,2-2 0-16,5 3 0 0,4 3-304 0,2-6 0 15,4-4 0-15,4 1 0 0,11 8 0 0,1-7 0 16,2-6 144-16,5 2-144 0,7-1 0 0,2 1 0 16,0-4 0-16,2 0 0 0,3 3 0 0,-3-1 0 15,-1-3 0-15,-3 8 0 0,-6 5 0 0,-8-2 0 16,-3-4-128-16,-4 5 128 0,1 5 0 0,-2-1 0 15,2-8 0-15,-5 5 0 0,-2 2 0 0,-4-1 0 0,1 0 0 0,-4 1 0 16,-3 0 0-16,-3-4 0 0,-3-1 128 16,-2 4-128-16,-4-1 0 0,-5-1 0 0,-3 1 0 0,-8 4 0 15,9 8 0-15,-9-8 0 0,0 0 0 0,0 0 0 16,0 0 0-16,-8 5 0 0,-7-4-208 0,-5 8 64 16,-3 6 144-16,-9-2 0 0,-11-4 0 0,1 4 0 15,0 6-352-15,-5-3-32 0,-6-1-16 0,-1 2 0 31,1 4-48-31,-7-1-16 0,-4-4 0 0,0 5 0 0,-4 1 192 0,-2-3 32 0,1 1 16 0,2 2 0 16,3 3 224-16,-1-3 0 0,-2-4 0 0,6 2 0 16,8 0 512-16,4-3 128 0,0-6 48 0,9 7 0 15,5-1 160-15,5-5 48 0,4-8 0 0,6 5 0 16,8-1-592-16,0-1-112 0,12-7-32 0,0 0 0 16,0 0-32-16,0 0-128 0,11-11 192 0,5 1-64 0,6 2-128 15,7-4-144-15,5-7 144 0,7 3-208 0,6-2 16 0,5-2 0 16,2-2 0-16,2 3 0 0,3 3-32 0,1-3 0 15,0 1 0-15,6-1 0 0,3 1 224 0,-2-2 0 16,-2 1 0-16,-1 6 0 0,-6 3 0 0,-4-2 0 16,-2-3 0-16,0 5 0 0,-3 1 128 0,-3 2-128 15,-5 1 144-15,2-1-144 0,5 4 192 0,-4 0-64 16,-5 0-128-16,-3 0 192 0,0 3-192 0,-6-1 176 16,-3-4-176-16,-5 7 160 0,-2 5-160 0,-5-4 0 15,-5-3-160-15,-4 6 160 0,-1 3-224 0,-5-9 48 16,-10 5 16-16,-2 6 0 0,-6 6 160 0,-5-2 0 15,-7-5 160-15,-1 5-160 0,-2 1 0 0,-6-2 0 0,-3-3-176 16,0-1 176-16,5 6 0 0,-2-4 0 0,-2-2 144 0,-1 2-16 16,0 7 144-16,0-3 48 0,1-2 0 0,-2 4 0 15,-3 1-16-15,-5 1 0 0,2 1 0 0,2 1 0 16,5 1-304-16,0 0 0 0,2-6 0 0,4 3 0 16,5-2 0-16,5-2 0 0,4-7 0 0,4-2 0 15,4 2 0-15,3-5 0 0,11-4 0 0,0 0 0 16,0 0 0-16,0 0 160 0,0 0-160 0,11-4 128 15,7 2-128-15,8-5-144 0,5-5 144 0,8 0-208 16,4 1 208-16,4-4 0 0,2 1 0 0,1 3-144 16,-3-1-64-16,-3 0-16 0,-2 4 0 0,-1 0 0 15,-2 3-16-15,-1-1 0 0,3-1 0 0,-2 2 0 16,-4 4 240-16,2-6 128 0,6 4 0 0,-1-3-128 16,2 6 192-16,-7-5-64 0,-1 1 0 0,-4 1-128 15,-1 6 160-15,-4-3-160 0,-4-6 128 0,1 6-128 16,-2 3 0-16,-5 0 0 0,-3-6-144 0,-4 3 144 0,-10 0 0 0,0 0 0 15,0 0 0-15,0 0 0 0,0 0 0 0,0 0 0 16,-11 5 160-16,-4 5-32 0,-2 0 256 0,-4-1 64 16,-4-3 16-16,-1 0 0 0,-3 8-336 0,-1-6-128 15,-4-1 0-15,0-1 144 0,1 7-144 0,-1 1 192 16,-1 1-192-16,-1-2 192 0,-2 2-192 0,0-6 0 16,-2 5 0-16,2-2 0 0,2 4 0 0,-1-1 0 15,1-4 0-15,-1 4 0 0,-2 1 0 0,1-4 0 16,0-2 0-16,6-1 0 0,4 3 0 0,4-4-144 15,0-6 144-15,3 2-208 0,4-2 208 0,2-2 0 0,3 1 0 16,12-1 0-16,0 0 0 0,0 0 0 0,0 0 0 0,3 3 0 16,7-3-256-16,3-3-48 0,1 3-16 15,9 0 0-15,6 0 128 0,0-1 0 0,-2-5 16 0,5 4 0 16,3-1 176-16,-1 2 0 0,-1-5 0 0,-1 2 0 16,0-1 0-16,3-1 0 0,0-2 0 0,4 5 0 15,2 6 0-15,-3-6 0 0,-2-8 0 0,3 3 0 16,5 6 0-16,-4-4 192 0,-1-2-32 0,-3 2-16 15,-2 7-144-15,-4-1 160 0,-2-4-160 0,-2 2 160 16,-2 2-160-16,-3 0 0 0,-5 0 0 0,-1 2 128 16,-2 5-128-16,-4-5 0 0,-9-2 0 0,0 0 128 15,6 14 48-15,-5-2 0 0,-4-3 0 0,-6 2 0 16,-3 6 352-16,-3-1 80 0,-1 0 16 0,0 0 0 16,0 3-240-16,-3-3-64 0,0 0 0 0,2-1 0 15,-1 2-64-15,-3 2 0 0,-3 6-16 0,2-1 0 16,-3 5-496-16,-7-6-80 0,-8-2-32 0,2-13 0 15,2-12-4880 1,-1-21-960-16,1-11-208 0,5-7-48 0,2 2 5184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8T13:41:09.61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8092 6141 6623 0,'6'20'576'0,"-2"-12"-448"16,-4-8-128-16,0 0 0 0,4-2 0 0,-2-1-256 0,-2 3 64 0,0 0 0 31,0 0-1024-31,0 0-192 0,0 0-64 0,0 0 0 0,0 0 1184 0,0 0 288 0,0 0 0 0,0 0 0 16,7-7 1440-16,-3 1 352 0,-4 6 64 0,8-4 0 15,-8 4-960-15,7-6-208 0,-1-3-48 0,-6 9 0 16,0 0-272-16,0 0-64 0,8-13-16 0,-2 0 0 15,1 4-288-15,-1 0-176 0,-6 9 32 0,5 0 0 16,-5 0 144-16,0 0 144 0,7-13-16 0,-3 5-128 16,-4 8 320-16,0 0-64 0,0 0 0 0,0 0 0 15,0 0 80-15,0 0 16 0,0-12 0 0,0 12 0 16,0 8-48-16,0-8-16 0,0 0 0 0,0 0 0 16,0 0-288-16,0 0 0 0,0 0 0 0,-2 15 0 15,1 1 176-15,1-16-32 0,0 0 0 0,1 10 0 16,-1-10 80-16,0 0 16 0,4 12 0 0,1-2 0 15,-5-10-64-15,0 0-16 0,17 12 0 0,-3-4 0 16,-2-7-160-16,-12-1 0 0,12 1 0 0,2-2 0 16,3-5 0-16,-7 0 0 0,-5 6 144 0,1 0-144 0,-6 0-192 0,0 0-128 15,8-12 0-15,-2 5-16 0,-6 7 336 0,6-9 0 16,-2-4 192-16,-2-2-64 0,1 3-128 0,-3 12 0 16,-4-8 0-16,4 8 128 0,2-6 0 0,1 0-128 15,-3 6 192-15,0 0-64 0,-4-13-128 0,1 4-176 16,3 9 48-16,0 0 0 0,-8-9 128 0,1 1-160 15,7 8 160-15,-11 4-160 0,2 2 160 0,-1-6 0 16,10 0 0-16,-12-2 0 0,1 11 0 0,2-6 0 16,9-3 0-16,-10 13 0 0,1 5 0 0,1-8 0 15,8-10 128-15,-11 9-128 0,1 8 0 0,0-6 128 16,0-3-128-16,2 4 0 0,3 9 0 0,-2-5 128 16,0-6-128-16,0 4 0 0,5 10 0 0,-2-9-128 0,-1-11 0 15,3 6 0-15,2 6 128 0,0-16 0 0,2 2 128 0,1 1-128 16,2 4 0-16,-5-7 128 0,5 3-128 0,0-3 0 15,5-3 192-15,-2-1-48 0,2 4 0 0,1-3 0 16,3-6-144-16,-3 0 0 0,0 6 144 0,0-7-144 16,3-5 0-16,-3 4 0 0,-4 5 0 0,2-1 0 15,0 1 0-15,-3-4 0 0,-1-2 0 0,-5 12 0 16,0 0 192-16,1-12-48 0,-1-3 0 0,0 7 0 16,-1 6-16-16,-3-4 0 0,-2-4 0 0,-2-3 0 15,0 0-128-15,-3 4 0 0,11 9 0 0,0 0 0 16,-11-6 0-16,-1 2 0 0,0 6 0 0,2 0 0 15,3-6 0-15,-2 4 0 0,9 0 0 0,-9 4 0 0,2-6-144 16,-3 7 144-16,-1 4 0 0,2 0 0 16,1-2 0-16,0 2 0 0,1 1 0 0,1 0 144 0,-3-8 0 0,0 5 0 15,3 0 0-15,1 8 0 0,3 7-144 16,-1-10-192-16,2-10 32 0,0 6 16 0,2 8 144 16,-1-16 0-16,0 0 0 0,4 3 0 0,2 8 0 0,1-6 0 15,-7-5 0-15,11 0-128 0,3 6 256 0,-2-6 64 16,1-6 16-16,-2 0 0 0,1 6-208 0,-1-6 0 15,2-4 0-15,-3 1-160 0,0 2 160 0,-10 7 144 16,0 0-16-16,7-7-128 0,-1 3 448 0,-1 0-32 16,-5 4 0-16,0 0 0 0,0 0-96 0,0 0-32 15,-1-20 0-15,0 8 0 0,1 12-128 0,0-10-32 0,0-5 0 16,0 15 0-16,-4-12-128 0,-1 2 160 0,5 10-160 0,0 0 160 16,0 0 0-16,-10 2 0 0,10-2 0 0,-10-12 0 15,-1 6-160-15,0 6 160 0,0 6-160 0,0 4 160 16,2 3-160-16,-2-4 0 0,2-3 0 0,-1-2 128 15,2-2-128-15,-2 1 0 0,0 7 0 0,3 3 0 16,0 8-176-16,-1-11 48 0,-1-4 0 0,3-3 0 16,6-3 128-16,-5 10-192 0,0-3 192 0,2 2-192 15,3-9 192-15,0 0 0 0,-1 12 0 0,2-2 0 16,-1-10 0-16,0 0 0 0,7 10 0 0,3 2 0 16,-1 3 0-16,1-10 0 0,0-12 0 0,0 3-128 15,1 4 128-15,2-2 0 0,-1-8 0 0,0 0 0 16,2 4 0-16,-2-3 176 0,-1-6-48 0,1 8 0 15,-1 7-128-15,-3-9 0 0,1-8-192 0,0 4 192 16,1 8 0-16,-4-6 240 0,-3-7-16 0,4 3 0 16,1 1-224-16,-3 2 0 0,-4-1 128 0,2 4-128 0,-3 9 0 15,4-7 0-15,-4 7 0 0,0 0 0 16,0 0 0-16,0 0 176 0,0 0-32 0,0 0 0 0,-7-8-144 0,-1 4 160 16,8 4-160-16,0 0 160 0,-9 0-160 0,1-2 160 15,8 2-160-15,-14 8 160 0,3 11-160 0,0-7 0 16,11-12-160-16,-11 1 160 0,-1 8 0 0,2-3 0 15,2 4 0-15,0 2 0 0,3 5 0 0,-1-5 0 16,-1-6 0-16,2 6 160 0,5 5-160 0,0-17 128 16,0 0-128-16,-1 12 128 0,4 10-128 0,0-12 0 15,-3-10 0-15,0 0 0 0,9 14 0 0,-5-8 160 16,-4-6-160-16,0 0 160 16,10 2-736-16,-10-2-160 0,7-10-32 0,-7 10 0 15,0 0-3840-15,-4-18-784 0,-2-7-160 0,-1 12-32 0,-1 6 4480 0</inkml:trace>
  <inkml:trace contextRef="#ctx0" brushRef="#br1" timeOffset="10473.94">17317 1792 12831 0,'1'-4'1152'0,"0"-2"-928"0,-1 6-224 16,0 0 0-16,9-3 128 0,-1-3 0 0,1-4-128 0,1 7 192 16,0 3-192-16,0-5-160 0,0-3 32 0,1 4 0 15,0 4 128-15,0-6 0 0,-1-9 0 0,5 8 0 16,6 7 272-16,-1-5 48 0,-4-5 0 0,1 3 0 15,3 7-16-15,-3-3 0 0,-2-3 0 0,1 0 0 16,3 6-304-16,-3-4 0 0,-3-4-128 0,3 5 128 16,3 8 0-16,-3-5 0 0,-2 0 0 0,0 0 0 15,5 7 0-15,-3-4 0 0,-1-7 0 0,0 8 0 16,1 6 0-16,-1-2 160 0,-2-8-160 0,3 7 128 16,3 3-128-16,-3-1 0 0,-1 4 0 0,-2-5 128 15,0 2-128-15,-3 0 0 0,-5 5 0 0,-1 1 0 16,3 0 0-16,-5 0 0 0,-3 0 0 0,1 4 0 0,1 5 0 15,-5 0 0-15,-4-3 0 0,-5 6 0 0,-1 7 224 0,-5-7-32 16,-3-5-16-16,1 3 0 0,1 7-48 0,0-3-128 16,3-6 192-16,-3-1-64 0,-2-1 0 0,1-4-128 15,2-1 192-15,4-4-64 0,1 2 80 0,0-1 16 16,0-3 0-16,3 1 0 0,-1-4-224 0,2-5 0 16,1 2 0-16,3 1 0 0,6-6 0 0,0 0 0 15,-1 10 128-15,2-4-128 0,-1-6 0 0,0 0 128 16,8 8-128-16,-1 3 0 0,0 3 144 0,-7-14-16 15,14 9 0-15,0 4 0 0,0-1-128 0,1-3 0 16,-1-4 144-16,1 3-144 0,1 2 0 0,0-1 0 16,1 1 0-16,-1 2 0 0,0 1 0 0,-2-1-128 0,0-7 128 0,-1 6 0 15,2 5 0-15,-4-3 0 0,-1-6 0 0,-5 4 0 16,-1 9-176-16,-3-7 176 0,-2 0-208 0,-4 5 80 16,-4 7 128-16,-2-9 0 0,-1 0-144 15,-6 3 144-15,-3 7 0 0,-4-5 192 0,-3-5-32 0,-2 4 0 16,1 1 48-16,-2-2 16 0,-1 0 0 0,1 1 0 15,2 1 144-15,1-4 16 0,1-2 16 0,2 1 0 16,4-1-160-16,0-5-48 0,-3-3 0 16,5-1 0-16,2 3-192 0,1-3 0 0,2-2 0 0,-1-4 0 15,1-6-368-15,4-4-112 16,3-3-32-16,3-6 0 0,5-10-3712 16,3-4-768-16,3 1-128 0,5-4-48 0,4 1 4144 0</inkml:trace>
  <inkml:trace contextRef="#ctx0" brushRef="#br1" timeOffset="10887.26">18136 2360 16351 0,'0'0'1456'0,"0"0"-1168"15,0 0-288-15,0 0 0 0,0 0-256 0,10 8-96 0,0-6-32 0,1 5 0 16,2-1 192-16,0-4 16 0,3 2 16 0,2-2 0 16,2 6 160-16,1-6 144 0,0 0-16 0,-2 2-128 15,0 3 0-15,2-1 0 0,2-1 0 0,-2 3 0 16,-2 2 192-16,-5-1-64 0,-4-3 0 0,1 4-128 15,2 2 704-15,-2 1 48 0,-2 3 0 0,-3 4 0 16,-1 4-256-16,-5-1-48 0,-5-4-16 0,0 5 0 16,3 2 0-16,-6-1 0 0,-3-3 0 0,-5 4 0 15,-2 2-240-15,-1-2-64 0,1-1 0 0,-2 0 0 16,-4-2-128-16,0 1 0 0,2-4 144 0,1-4-144 16,3-2-208-16,-2-4-112 0,3 0-32 0,1-7 0 15,2-6-1408-15,-1-9-288 0,4-2-48 0,1-7-16 16,2-5-992-1,4-5-208-15,4-1-32 0,2 1-16 0,5 2 2688 0</inkml:trace>
  <inkml:trace contextRef="#ctx0" brushRef="#br1" timeOffset="11316.32">18744 2323 13935 0,'0'0'1232'0,"0"0"-976"0,0 0-256 0,0 0 0 16,0 0-208-16,0 0-96 0,0 0-16 0,-10 0 0 15,10 0 128-15,0 0 32 0,0 0 0 0,0 0 0 16,-9-1 160-16,9 1 0 0,0 0 0 0,0 0 0 15,0 0 320-15,-10-6-16 0,10 6 0 0,0 0 0 16,-10-2 96-16,0-2 32 0,2-2 0 0,-2 8 0 16,0 2-432-16,0 0 128 0,10-4-128 0,-11 2 0 15,2 5 0-15,1 0 0 0,-1-2 0 0,2 2-176 16,2 5 176-16,0 1-208 0,0-3 80 0,1 6 128 16,0 5-144-16,-1 1 144 0,-1 1 0 0,1 8 0 15,2 10 0-15,-1-9 128 0,3-4 0 0,1-1 16 16,2 2 48-16,3-1 16 0,4-4 0 0,2 4 0 15,1 0 160-15,3-2 16 0,0-6 16 0,2-2 0 0,3-5-112 16,3-11-32-16,6-8 0 0,-2-10 0 16,-1-9-4032-16,-1-13-800 0,2-9-160 0,-4-19-48 0,-2-17 3824 0</inkml:trace>
  <inkml:trace contextRef="#ctx0" brushRef="#br1" timeOffset="12019.83">19064 1605 9839 0,'0'0'880'0,"0"0"-704"16,9-4-176-16,-9 4 0 0,8 0 0 0,0-6 0 16,-1-6 0-16,-1 5 0 0,0 7 208 0,-1-3 16 15,0-6 0-15,0-1 0 0,1-2 208 0,-1 3 32 16,-5 9 16-16,8-6 0 0,0-1 32 0,0-2 16 15,-2 3 0-15,1 2 0 0,2 0-208 0,0-2-64 16,-1 0 0-16,1 2 0 0,1 2-256 0,1-4 0 16,0-1 0-16,0 4 0 0,2 3 272 0,-1-6-48 15,2-1-16-15,-1 4 0 0,1-1-16 0,-2 1 0 0,-1 5 0 0,-1 3 0 16,-1-5-192-16,0 0 0 0,1 1 128 16,-4 4-128-16,-6-5 176 0,0 0-16 0,11 10 0 0,-1 2 0 15,0 4-160-15,-4-6 0 0,-6-10 0 0,2 10 0 16,0 11 0-16,-5-2 0 0,-2-3 0 0,-1 3 0 15,-3 4 0-15,-1-2 0 0,0-2 0 0,-2 4 128 16,-1 3-128-16,-4-2 160 0,3-3-160 0,-1-1 160 16,1-1-160-16,3-6 0 0,1 2 0 0,3-2 0 15,2 3 320-15,5-16 16 0,0 16 16 0,3-3 0 16,4 5 16-16,1-11 0 16,2-1 0-16,4-2 0 0,3 5-144 0,2-3-32 0,0-2 0 0,4-4 0 15,1-8-1984-15,-4-1-416 0,-4-3-80 16,2 2-16-16,3 0-832 0,-2 5-192 0,-1 8-16 15,-1 3-16-15,0 3 2688 0</inkml:trace>
  <inkml:trace contextRef="#ctx0" brushRef="#br1" timeOffset="12456.11">19567 2572 12383 0,'0'0'1088'0,"0"0"-864"0,0 0-224 0,0 0 0 16,9 4 384-16,-2-7 48 0,1-9 0 0,0 4 0 16,3 15-64-16,2-10-16 0,2-7 0 0,2 4 0 15,4 9 112-15,0-8 32 0,1-7 0 0,3 4 0 16,3 5 528-16,1 0 96 0,-1 3 32 0,-3 0 0 15,-4 3-752-15,-1 0-144 0,1-3-16 0,-4 3-16 16,-3 6-736-16,-6-3-128 0,-8-6-48 0,9 4 0 16,2 5-1376-16,-1-14-288 0,-1-9-48 0,3-4-16 15,5-5-304-15,0-3-64 0,-1-2-16 0,1 3 0 0,1-1 2240 0</inkml:trace>
  <inkml:trace contextRef="#ctx0" brushRef="#br1" timeOffset="13065.95">20349 1753 14799 0,'7'-6'1312'0,"3"0"-1056"0,1-3-256 0,1 6 0 31,1-1-512-31,2-2-176 0,3 0-16 0,0 3-16 0,-2 6 432 0,-2-6 96 0,0 2 0 0,2-2 16 16,1 1 176-16,2 1 0 0,-2 4 0 0,-1 1 0 16,2 1 128-16,-3-1 64 0,-2-2 16 0,0 2 0 15,-2 0-208-15,0 2 0 0,1 2 0 0,-1 2 0 16,0 6 0-16,-1-3 0 0,0-3 0 0,-1 2 0 15,-2 7 0-15,2-6 176 0,0 0-32 0,-2 1 0 16,0 9 384-16,0-6 80 0,-1-2 16 0,-1 1 0 16,0 6-160-16,-2 0-16 0,0-3-16 0,-2 9 0 0,0 7-240 15,1-7-64-15,-1-8 0 0,-4 5 0 0,-3 6-128 16,0-5 0-16,0-8 0 0,-3 6 0 0,-1 7 0 0,-2-3 0 16,-4-5 0-16,0 2 0 0,0 4 0 0,0-1 0 15,-1 3 0-15,1 0 0 0,-1 5 144 0,0-9 0 16,-2-9 0-16,3 3 0 0,3 1 112 0,-1-4 0 15,0 0 16-15,0-1 0 0,-1 0-32 0,2-2-16 16,5-2 0-16,-3 3 0 0,-3 2-224 0,0-5 0 16,1-6 0-16,0 2 0 0,5 3 208 0,8-12-48 15,-10 4-16-15,1 2 0 0,9-6-144 0,0 0 0 16,-4 4 0-16,4-1 128 0,0-3 240 0,5 3 32 16,5-3 16-16,3 0 0 0,1-3-48 0,5 0-16 15,3 3 0-15,3-3 0 0,1 3-96 0,1 0 0 0,2-1-16 0,-2 1 0 16,-1 4-112-16,0-8-128 0,0 1 176 0,-3 0-176 15,-1 0 0-15,1-3-304 0,0-4 48 0,4-2 0 32,4-4-2752-32,3-10-560 0,0-9-96 0,0-9-32 15,0-12 944-15,-3 4 192 0,-1 3 48 0,-3 4 0 0,-1 3 2000 0</inkml:trace>
  <inkml:trace contextRef="#ctx0" brushRef="#br1" timeOffset="13535.88">21380 1696 15087 0,'-6'-3'1344'0,"1"-2"-1088"16,5 5-256-16,0 0 0 0,-4-1 0 0,-1 1 0 15,5 0 128-15,0 0-128 0,-10 1-192 0,10-1-112 16,0 0-16-16,-6 3 0 16,6-3-112-16,0 0-16 0,-11 5-16 0,2-1 0 0,9-4 240 0,-8 9 48 15,1-3 16-15,0-2 0 0,7-4 160 0,-11 6 192 16,1-2-32-16,0 2-16 0,10-6-144 0,-11 8 0 0,0 2 0 16,0 0 0-16,-2 4 0 0,0 3 0 0,0 3 0 15,0 5 0-15,-2 3 0 0,-1 1 0 0,0-3 0 0,0 8 0 16,0 11 0-16,0-5 0 0,0-5 0 0,1 0 0 15,2 6 0-15,2-7 208 0,1-5-16 0,5 0-16 16,7 6 288-16,1-4 64 0,4-9 16 16,1 3 0-16,5 4 16 0,3-1 0 0,3-2 0 0,4 0 0 15,0 1-144-15,2-5-32 0,5-10 0 0,-2 6 0 16,0 3-64-16,3-11 0 0,5-14-16 0,0 4 0 16,1 4-112-16,-2-7-32 0,-2-10 0 0,1 0 0 15,-1 3-160-15,-1 0-144 0,-1-4 144 0,-5 0-208 31,-5 2-1424-31,-1-7-288 0,2-6-48 0,-5 6-16 0,-2 2-992 16,-1-4-208-16,-1 2-32 0,-1 0-16 0,-3 1 2592 0</inkml:trace>
  <inkml:trace contextRef="#ctx0" brushRef="#br1" timeOffset="13966.27">21527 2208 11455 0,'0'0'1024'0,"0"0"-832"0,0 0-192 0,0 0 0 16,0 0 272-16,0 0 16 0,0 0 0 0,0 0 0 15,0 0-288-15,0 0 0 0,0 0 0 0,0 0 0 16,8 10 0-16,-2-1 0 0,-1 1 0 0,1 2 160 15,3 4 560-15,-3 2 112 0,-1 0 32 0,-2 7 0 16,1 3-272-16,0 3-48 0,-3 9-16 0,0 7 0 16,-1 8-16-16,-2-3 0 0,-4-5 0 0,-1 2 0 15,2 0-512-15,1-8 0 0,-4-9 0 0,7-7-144 16,6-7-4000-16,-5-18-784 16,10-12-176-16,1-4-32 0,4-3 4112 0</inkml:trace>
  <inkml:trace contextRef="#ctx0" brushRef="#br1" timeOffset="15881.25">22027 2357 13935 0,'0'0'1232'0,"6"3"-976"0,-6-3-256 0,11 3 0 16,0 2-224-16,-1 0-96 0,-3 1 0 0,1 0-16 31,-1 5-192-31,2 0-48 0,1-1 0 0,0 4 0 0,1 7 576 0,0-2 0 0,0-3 0 0,0 2 0 16,0 8 0-16,-1-7 0 0,-1-7 0 0,0 2 0 15,-1 5 320-15,-4-4 192 0,-3-7 16 0,-2 4 16 16,-2 7 432-16,-3-3 96 0,-1-1 16 0,-4 1 0 16,-2 2-416-16,0-2-80 0,-2-2-16 0,1 1 0 15,2 3-304-15,-2-2-64 0,1-2-16 0,0 1 0 16,2-2-384-16,3-4-96 0,8-9-16 0,0 0 0 16,-8 0-2192-16,4-12-432 0,4-4-80 0,3-7-32 15,2-1 1008 1,6-5 208-16,5 1 32 0,1-1 16 0,2 3 1392 0</inkml:trace>
  <inkml:trace contextRef="#ctx0" brushRef="#br1" timeOffset="16199.14">22607 2401 11391 0,'-10'2'1024'0,"10"-2"-832"15,0 0-192-15,0 0 0 0,-16 0 0 0,0 0 0 0,2-2 0 0,0 2 0 16,0 0 0-16,-1 4 0 0,1-4 0 0,-1 2 0 16,-5 8-128-16,1-3 128 0,0-1-192 0,2 0 192 15,0 4-144-15,2-3 144 0,0-2 0 0,-1 8-144 16,-3 9 544-16,2-2 112 0,3-6 32 0,1 4 0 16,0 3 128-16,2 1 32 0,1-3 0 0,0 4 0 15,1 4-208-15,2-1-48 0,6-6 0 0,-1 4 0 16,-1-1-192-16,3-2-32 0,3 1-16 0,2-3 0 15,2 1 112-15,0-7 32 0,2 2 0 0,2-3 0 16,2 2-352-16,1-5 0 0,2-3 0 0,3-6-192 31,1-3-2096-31,0-6-416 0,-1-8-96 0,-3-4-16 0,-4 2 528 16,4-6 112-16,7-4 0 0,-1 6 16 0,-1 8 1728 0</inkml:trace>
  <inkml:trace contextRef="#ctx0" brushRef="#br1" timeOffset="16524.43">22838 2578 12319 0,'0'0'1088'0,"10"6"-864"0,2-8-224 0,0 4 0 15,1 8 1040-15,3-6 176 0,4-8 16 0,-1 5 16 16,-1 8-224-16,3-3-64 0,4-6 0 0,-1 6 0 16,1 4-576-16,-3-1-112 0,-3-3-16 0,-7 2-16 31,-12-8-848-31,10 3-160 0,2-3-48 0,0-1 0 15,-3 1-3216-15,0-15-656 0,0-8-128 0,1-8-32 0,5-6 3872 0</inkml:trace>
  <inkml:trace contextRef="#ctx0" brushRef="#br1" timeOffset="16885.06">23387 1931 17615 0,'1'0'1568'0,"2"0"-1248"0,-3 0-320 0,0 0 0 0,0 0-192 0,0 0-80 16,3 5-32-16,0-1 0 15,-3-4-1056-15,2 10-224 0,2-1-32 0,-2 7-16 0,0 2 1312 0,0-2 320 16,2-6 0-16,-3 9 0 0,0 13-160 0,1-1 160 15,0-2-208-15,1 2 80 0,-1 2 576 0,2 0 112 16,1 3 16-16,0-2 16 0,0 1 160 0,2-4 16 16,3 5 16-16,0 1 0 0,-2 5-144 0,1-7-16 0,0-4-16 15,2 1 0-15,4-4-128 0,-3-2-32 0,-3 1 0 0,2-3 0 16,4 1-448-16,-5-9 0 0,-5-4 0 0,-1-2 0 31,4-4-704-31,-1-6-256 0,2-6-32 0,0-2-16 16,-1-4-2448-16,2-10-512 0,1-10-80 0,2 1-32 0,1 2 3264 0</inkml:trace>
  <inkml:trace contextRef="#ctx0" brushRef="#br1" timeOffset="17288.99">24137 1792 17391 0,'0'0'1536'0,"-9"0"-1216"0,-5-4-320 0,2 8 0 0,-2 4 0 0,0-2 160 16,0 4-160-16,-1 0 128 15,-1 4 320-15,2 3 48 0,-1 5 16 0,-2 2 0 0,1 7-224 0,1-3-32 16,1 4-16-16,5 2 0 0,1 2-240 0,4-10 0 16,6-5 0-16,1-2 0 15,2 4-720-15,4-7-48 0,3-5 0 0,2-5 0 16,2 2-400-16,-1-6-96 0,0-6-16 0,-1 4 0 0,1 4 1520 0,0-4 288 15,1 0 64-15,0 4 16 0,0 4 288 0,-3-1 64 16,-5-1 16-16,-1 4 0 0,0 3-464 0,-3-2-112 16,-4 1-16-16,1 2 0 0,-1 6-384 0,-1-1 128 15,-4-1-128-15,-3 2 0 0,2 5 160 0,-4-3-160 16,-1 0 192-16,0 3-192 0,0 3 288 0,-1-3-48 16,-2-5-16-16,3 2 0 0,1 3-64 0,-1-6-16 0,-2-3 0 0,-1 0 0 15,0 0-144-15,2-8-192 0,2-4 32 0,0 0 16 31,0-4-912-31,3-13-176 0,2-6-48 0,1-6 0 16,1 3-2496-16,5-10-496 0,4-15-96 0,0 2-32 0,3 4 3520 0</inkml:trace>
  <inkml:trace contextRef="#ctx0" brushRef="#br1" timeOffset="17532.39">24172 1788 20959 0,'11'4'1856'0,"3"-8"-1472"16,2-2-384-16,1 0 0 0,1 2 0 0,1 1 0 16,6 1 0-16,-1 2 0 15,-1 0-544-15,3-4-32 0,5 1 0 0,-1-2 0 16,-4 1-864-16,-5 0-176 0,-4-6-48 0,0 5 0 15,2 5-1344-15,-4-1-256 0,-3-1-64 0,0-1-16 0,2 6 2672 0</inkml:trace>
  <inkml:trace contextRef="#ctx0" brushRef="#br1" timeOffset="17907.58">24705 2278 10767 0,'6'0'960'16,"5"-5"-768"-16,2 1-192 0,0 2 0 0,2 4 1024 0,4-4 160 15,1-5 32-15,1 6 16 0,0 5-496 0,2-4-96 16,5 0-32-16,-3 2 0 0,-3 4-288 0,-1-6-48 16,2-6-16-16,-3 6 0 15,-1 4-528-15,-1-2-112 0,-2-4-32 0,-4 2 0 16,0 0-1936-16,1 0-384 0,-2-6-80 0,1 6 0 15,2 2 928-15,-2-2 192 0,1-8 32 0,-3 4 16 0,-2 4 1328 0</inkml:trace>
  <inkml:trace contextRef="#ctx0" brushRef="#br1" timeOffset="18160.18">24706 2608 19231 0,'0'0'1712'0,"9"0"-1376"0,5-1-336 0,0 2 0 16,1 9 480-16,1-8 32 0,4-6 0 0,1 4 0 16,1 7-512-16,3-4 0 0,1-3 0 0,-2 0 0 15,-2 7-304-15,1-7-96 0,5-4-32 0,0-2 0 16,3-7-1696-16,2-6-352 0,2-3-64 0,0-6-16 15,0-10-64-15,4-3-32 0,3-4 0 0,0 5 0 16,1-5 2128-16</inkml:trace>
  <inkml:trace contextRef="#ctx0" brushRef="#br1" timeOffset="18686.93">26101 1703 17391 0,'-17'-5'1536'0,"2"-3"-1216"15,4-2-320-15,-4 4 0 0,-5 1 176 0,0-1-32 0,4-1 0 0,-3 3 0 16,-4 8-144-16,2-4 0 0,4-4-160 0,-3 8 160 16,-5 8-240-16,1-6 48 0,0 0 16 0,0 4 0 15,-2 4 176-15,0 1 0 0,0 1 0 0,0-1 0 16,0 1 0-16,2-4 0 0,1 2 0 0,-2 0 0 15,5 4 0-15,0-3 256 0,2 1-64 0,-2 0-16 16,-2 0-176-16,6 2 160 0,2 5-160 0,1 1 160 16,-4-1 128-16,1 3 32 0,2 5 0 0,0 3 0 15,2 5-64-15,0-5 0 0,4-3 0 0,0 5 0 16,1 1-128-16,2-2-128 0,4-7 192 0,2 8-192 16,6 1 272-16,8-2-48 0,3-6-16 0,3 6 0 15,2 6-16-15,7-4 0 0,7-7 0 0,0 3 0 16,-2 3 48-16,3-2 0 0,3-5 0 0,0-3 0 15,1-1-240-15,2-9 0 0,4-2 0 0,2-1 0 16,2-6 0-16,2-4 0 0,2-6 128 0,-2 1-128 16,-1-3 192-16,-1-4 0 0,0-3 0 0,-2-4 0 0,-3 0 256 15,-2-7 32-15,0-1 16 0,-6-8 0 0,-4-2-224 0,-6-5-32 16,-5-2-16-16,-4-4 0 0,-1-4 16 0,-2-3 0 16,0-4 0-16,-3 6 0 15,-6 5-240-15,-1-6 128 0,-5-3-128 0,-3 2 0 0,-3 1 0 16,-7 5 0-16,-4 7-128 0,-8 3 128 0,-7 4-400 0,-3 1 16 15,-1 3 16-15,-2 5 0 0,-3 7 192 0,1-2 48 16,3 4 0-16,-1 8 0 16,-1 0-1344-16,2-5-256 0,4-7-48 0,5 0-16 15,3 2-2512-15,3-7-512 0,3-4-112 0,4-3 0 0,4 2 3936 0</inkml:trace>
  <inkml:trace contextRef="#ctx0" brushRef="#br1" timeOffset="42230.95">15973 4340 9839 0,'0'0'880'0,"1"3"-704"15,-1-3-176-15,0 0 0 0,0 0 0 0,0 0 0 16,0 0 144-16,0 0-144 0,0 0 0 0,0 0 128 16,0 0-128-16,0 0 0 0,0 0 256 0,0 0-32 15,0 0 0-15,0 0 0 0,0 0 144 0,0 0 16 16,0 0 16-16,0 0 0 0,0 0-144 0,6-9-48 15,-1-2 0-15,1 5 0 0,4 0-208 0,-1 1 0 16,-1-2 0-16,3 3 0 0,1-3 128 0,-1 2 0 16,-1-1-128-16,2 1 192 0,0 0-64 0,2-2 0 15,-2-5-128-15,1 5 192 0,-1 4-192 0,-1-2 144 0,0-5-144 16,2 2 128-16,3 7-128 0,-3-4 128 0,0-6-128 16,0 7 128-16,3 2 0 0,0-2-128 0,0-3 192 15,1 2-64-15,-1 7-128 0,-4-4 0 0,-2-2 0 0,-1 4 128 16,-2 4-128-16,-7-4 0 0,11-1 0 0,-3 4 0 15,-8-3 0-15,7 8 0 0,-1-2 192 0,2 3-64 16,-8-9-128-16,11 12 0 0,0-5 0 0,-3 2 0 16,-8-9 0-16,0 0 0 0,7 16 0 0,0 0 128 15,3-1-128-15,-10-15 0 0,5 14 0 0,1 2 0 16,4 1 0-16,-6-1 0 0,-4-6 0 0,-2 4 0 16,2 7 0-16,-3-3 0 0,-5 2 0 0,2 0 0 15,0 1 160-15,-3-5-160 0,-2-4 192 0,-1 7-192 16,-1 3 176-16,1-6-176 0,1-4 160 0,-1 2-160 15,0 7 272-15,0-5-32 0,1-6-16 0,0 2 0 16,0 2 32-16,5-5 16 0,6-9 0 0,-7 6 0 16,2 4-272-16,5-10 0 0,0 0-208 0,0 0 80 0,-2 8 128 0,2-8 0 15,0 0 0-15,4 4 0 0,-4-4 224 16,8 6-32-16,2-5 0 0,3 4 0 0,0 2-192 0,-2-4 0 16,-1 1 128-16,-1 1-128 0,1 5 0 0,1-4-160 15,1-6 32-15,-1 4 0 0,-1 8 128 0,1-2 0 16,3-4 0-16,2 3 0 0,0-2 0 0,-1-3 0 15,-1 2 0-15,-1 3 0 0,2 3 0 0,0-2 0 16,-3-1 0-16,-1-2 0 0,-1 2 0 0,-10-9 0 16,13 12 0-16,-2-1 0 0,0 0 0 0,-11-11 0 15,11 14 0-15,-1 1 0 0,-10-15 0 0,0 0 0 0,6 20 0 0,-1-1 0 16,-1 2 0-16,-3-4 272 16,-4-8-32-16,-1 8-16 0,-1 4 176 0,-5 1 48 0,-3-4 0 0,0 5 0 15,-2 3-192-15,-6 2-48 0,-5 0 0 0,-4-2 0 16,-3-3 80-16,-3 4 16 0,0 1 0 0,-3 1 0 15,-2-11 112-15,0 6 32 0,4 4 0 0,1 1 0 16,3-2-448-16,-1-10 0 0,0-2 0 0,3-1 0 16,3 3 0-16,-1-1 0 0,-3 0 0 0,6-10 0 31,6-11-672-31,3 0-160 0,4 0-48 0,7-14 0 16,4-26-3680-16,9-8-752 0,8-4-128 0,8-3-48 0,7-4 4400 0</inkml:trace>
  <inkml:trace contextRef="#ctx0" brushRef="#br1" timeOffset="43939.94">17982 3805 7247 0,'-1'-5'640'0,"1"4"-512"16,0 1-128-16,0 0 0 0,0 0 0 0,0 0 0 15,0 0 0-15,0 0 0 0,0 0 0 0,-11-3 0 0,-1-1 0 0,12 4 0 16,0 0 0-16,-9 2 0 0,-1 0 144 0,0 2-144 15,0 1 240-15,-1-5-32 0,0 1 0 0,-1 2 0 16,1 0-208-16,-1 0 0 0,2-3 0 0,-1 2 0 16,0 2 0-16,-2-3 224 0,1 2-32 0,-2 0-16 15,1 2 112-15,-1-1 32 0,2-2 0 0,-2 2 0 16,-1 5-320-16,-1-2 0 0,-1 2 0 0,0 1 0 16,-1 6 0-16,0-7 0 0,-3-2 0 0,1 5 0 15,3 1 0-15,-2-1-144 0,-1-2 16 0,2 2 0 16,2 7 128-16,-4-6 0 0,-1 0 0 0,4-1 0 15,4 10 0-15,1-5 128 0,-3 1-128 0,-2 4 176 16,-3 8 80-16,0-2 32 0,1-3 0 0,0 6 0 16,2 7-112-16,-1 0-32 0,1-5 0 0,1 6 0 15,0 10-144-15,2-2 0 0,3-3 0 0,1 3 0 0,0 4 240 16,2 0 16-16,-1-1 0 0,3 3 0 0,3 4-256 16,2 6 0-16,0 8 0 0,2 4 0 0,3 7 0 0,0-3 0 15,2 0 0-15,1 4 0 0,2 2 528 0,2 3 64 16,6 1 16-16,2-6 0 0,2-7-288 0,5 6-48 15,3 19-16-15,2-3 0 0,2 4-496 0,-3-8-96 16,1-9-32-16,0-2 0 16,1 1-2656-16,-1-26-544 0,-2-21-96 0,-1-8-32 0,2-4 2960 0</inkml:trace>
  <inkml:trace contextRef="#ctx0" brushRef="#br1" timeOffset="45765.78">17308 3345 9727 0,'0'0'864'0,"11"-1"-688"0,0-2-176 0,0 3 0 16,2 5 128-16,-1-5-128 0,2-6 192 0,-2 6-64 16,0 4 16-16,-2-3 0 0,-10-1 0 0,11 0 0 15,6 6-144-15,-4-4-144 0,1-4 144 0,-1 4-208 16,2 5 80-16,0-5 128 0,-1 2-208 0,2-2 80 16,0-2 128-16,0-6 0 0,0 4 0 0,0-1 0 0,0 3 0 0,-1-4 0 15,0 1 160-15,2 0-160 0,-2 6 208 0,1-3-48 16,-2-3-16-16,-1 6 0 0,2 3-288 0,0-9-64 15,2 0-16-15,-1 0 0 0,0 9 384 0,2-3 80 16,0 1 16-16,3-2 0 0,3 2-256 0,-1-4 0 16,1-3 0-16,0 6 0 0,2 1 128 0,0-1 64 15,0-4 32-15,-1 1 0 0,1 0-224 0,-1-4 0 16,-2-1 0-16,2 4 0 0,0-1 128 0,-1-5 144 16,2 4 32-16,0-1 0 0,3 5-48 0,1-4-16 15,2-1 0-15,-3 1 0 0,-1 3 32 0,-1 0 16 16,1-2 0-16,1 4 0 0,-1-2-288 0,1 0 0 0,-4 0 128 15,1 0-128-15,-1 3 0 0,0-3 0 16,0-5 0-16,-2 1 0 0,1 7 0 0,0-3 0 0,5-3 0 0,-1 3 0 16,1 0 0-16,-1 0 0 0,1-3 0 15,-2 3 0-15,-1 1 192 0,1 1-32 0,0-8 0 0,2 6 0 16,0 3-160-16,0-2 0 0,-3-2 0 0,0 1 0 16,0 3 0-16,-3 0 0 0,2-6 0 0,-2 6 0 15,2 3 192-15,-1-2 16 0,-1-4 0 0,-1 0 0 16,2 0 112-16,1-3 0 0,0 2 16 0,3 1 0 15,-1 0-336-15,-2-3 0 0,1 1 0 0,1 2-128 16,1-1 128-16,-3-2 0 0,1 3-144 0,-1 0 144 16,-1 0 0-16,-1 0 0 0,-2 0 0 0,0 0 0 15,1 0 0-15,0 0 128 0,2-3-128 0,-2 3 0 16,0 0 128-16,3-3-128 0,2-1 0 0,2 2 128 0,-1 4-128 16,2-4 0-16,-2-4 0 0,1 4 0 15,0 2 0-15,1-5 0 0,-2 2 0 0,1-1 0 0,-2 2 0 16,-1-2 0-16,0-2 0 0,0 2 0 0,1 8 128 0,2-4-128 15,0-4 192-15,1 4-64 0,-2 1-128 0,1 2 0 16,1-3 0-16,0 0 0 0,1 0 128 16,1-3-128-16,2 3 192 0,-2 0-64 0,1 3-128 0,0-3 0 15,-1-4 0-15,1 2 128 0,0 2-128 0,3-4 0 16,4-1 0-16,-2 1 0 0,-1 4 0 0,0-7 160 16,2 1-160-16,-2 1 160 0,-1 3-160 0,0-3 160 15,-2 2-160-15,1 0 160 0,-2 6-160 0,2-7 0 16,-1-5 0-16,1 6 128 0,-2 3-128 0,0-4 0 15,-1-1 0-15,0 4 0 0,0 4 0 0,0-3 0 16,0-3 0-16,-2 0 0 0,-2 6 0 0,-3-3 0 0,-3-6 0 0,1 3 0 16,3 6 0-16,-2-3 0 0,0-3 0 15,-1 2 0-15,1 1 0 0,1-5 0 0,-1 1 0 0,2 0 0 16,0 4 0-16,-2-2-144 0,-1-4 144 0,0 6 0 16,-1 0 0-16,-1 0 0 0,-3 0 0 0,2 0 0 15,-3 6 0-15,-2-6 0 0,-2-4 0 0,-1 4 0 16,3 4 0-16,-1-2 0 0,-1-8 0 0,-1 6 0 15,1 0 0-15,-1 0 0 0,2-6 0 0,-1 4 0 16,2 4 0-16,3-2 0 0,-1-6 0 0,0 3 0 16,0 8 416-16,1-1 32 0,-1-4 16 0,-1 0 0 15,-1 0-176-15,0 0-32 0,0 0-16 0,-5 0 0 16,-10 0-240-16,8 1 0 0,5 4 0 0,-6 1 0 16,-7-6 0-16,0 0-240 0,10 7 32 0,-6-1 0 15,-4-6-576-15,0 0-112 0,12 5-32 0,-3-3 0 16,-9-2-2880-16,12-13-576 0,8-12-112 0,2 3-32 0,3 9 3632 0</inkml:trace>
  <inkml:trace contextRef="#ctx0" brushRef="#br1" timeOffset="52114.95">17670 4611 10239 0,'0'0'912'0,"0"0"-720"0,0 0-192 0,0 0 0 16,0 0 0-16,10 1 0 0,0 2 0 0,-1-1-176 16,-9-2 176-16,8 0 0 0,-8 0-144 0,10-2 144 0,1 4 0 15,-1-4 0-15,1-2-144 0,-1 0 144 0,0 2-320 0,-1-2 0 16,-9 4 0-16,10 0 0 0,2 1 320 0,1-1 176 15,0-3-32-15,2 3 0 0,-1 0 368 0,-1 0 80 16,2 0 16-16,-1 2 0 0,-2 4-240 0,-1 2-48 16,-2-6-16-16,3 4 0 0,3 6-144 0,-1-4-32 15,-3-2 0-15,0 4 0 0,1 3 144 0,-1-1 32 16,-2-2 0-16,0 5 0 0,1-4 16 0,-4 1 0 16,-4 1 0-16,-1 1 0 0,3 4-320 0,-5-1 160 15,0 3-160-15,-2-2 128 0,-1 5 176 0,-2-1 16 16,-2 3 16-16,-4-3 0 0,0 1 192 0,-3 2 48 15,0 1 0-15,1 4 0 0,-2 0 80 0,-3-6 32 16,3 1 0-16,-1-2 0 0,-2 2-336 0,1-3-64 0,-1-3-16 16,-2-3 0-16,0 3-416 0,-3-1-96 0,1-2-16 0,3-3 0 31,3-2-1744-31,0-9-368 0,0-8-64 0,5-8 0 16,0-8-640-16,3-1-128 0,3-3-32 0,6 1 0 0,6 3 2592 0</inkml:trace>
  <inkml:trace contextRef="#ctx0" brushRef="#br1" timeOffset="52697.92">18237 4460 9839 0,'-3'3'880'0,"-2"-1"-704"0,5-2-176 0,0 0 0 15,-10 0 128-15,0 0-128 0,1 4 192 0,-1 0-64 16,2-2 16-16,8-2 0 0,-8 4 0 0,8-4 0 15,0 0-144-15,-9 8-256 0,2-1 64 0,0 4 16 16,2 5 176-16,-1-5 192 0,-2-7-32 0,0 4-16 16,3 6-144-16,-2-2 0 0,-4 1 0 0,1 3 128 15,1 2-128-15,-3 0 0 0,-1 3 0 0,1-3 0 16,2 6 0-16,1-3 0 0,1-3 0 0,4 2 0 16,5 5 0-16,2-2 208 0,-1 1-16 0,2 2-16 15,3-2 1024-15,2 5 208 0,1-3 32 0,1 5 16 16,1 1-560-16,2-4-96 0,3 1-32 0,2 2 0 15,1-2-256-15,1 0-48 0,1-3-16 0,1 1 0 0,2 3-448 16,-1-7-192-16,-1-7 16 0,3-3 0 16,4-3-2688-16,-4-10-528 0,-8-9-128 15,1-4 0-15,1-4 1280 0,-3-10 272 0,0-9 48 0,2 1 16 0,2 1 1520 0</inkml:trace>
  <inkml:trace contextRef="#ctx0" brushRef="#br1" timeOffset="53448.1">18613 4042 13871 0,'0'0'1232'16,"0"0"-976"-16,2-10-256 0,-1 2 0 15,2-2 320-15,-2-3 0 0,-1 13 16 0,0-12 0 16,2 2-336-16,0-2 0 0,-2 12 0 0,3-10 0 15,-3-2-288-15,0 2 32 0,0 10 0 0,0 0 0 0,0 0 256 0,7-9 0 16,-4-1 0-16,-3 10 0 0,0 0 0 0,8-4 128 16,-8 4-128-16,10-6 192 0,2 7-16 0,-2-2-16 15,-3-2 0-15,2 0 0 0,2 7-160 0,-1-1 0 16,0 0 0-16,-1-1 0 0,-1-2 0 0,-2 2 160 16,2 3-160-16,0 1 160 0,0-3-160 0,-1 4 0 15,-1-1 0-15,-1 4 0 0,-5-10 0 0,0 0 0 16,10 12-144-16,-2-2 144 0,-8-10 0 0,0 0 0 15,11 12 0-15,-3 1 0 0,-3 7 0 0,-3-8 0 16,-2-12 0-16,2 9 0 0,-1 7 0 0,1-4 0 16,0-2 0-16,-1 0 0 0,1 5 0 0,-2-15 0 15,3 13 0-15,0 1 0 0,-2 1 0 0,-1-7 0 16,1-1 0-16,0 2 0 0,-1-9 0 0,2 13 0 0,-5-3 0 16,0 2 0-16,1 0 0 0,-3-2 0 15,0-2 0-15,0 0 0 0,3 5 0 0,-1-3 0 0,-1-2 0 0,0 2 0 16,4-10 0-16,0 0 0 0,-6 13 0 0,-2-4 0 15,1-1 0-15,-1-3 0 0,8-5 0 0,-7 6 0 16,7-6 240-16,-9 5-48 0,3 0-16 0,0-1 0 16,6-4 80-16,0 0 0 0,0 0 16 0,-11-4 0 15,5 4-64-15,-2-6-16 0,8 6 0 0,0 0 0 16,-7-10-192-16,1-3 0 0,6 1 0 0,0 12 0 16,1-12 0-16,0-2 0 0,3-1 0 0,-4 15 0 15,7-7 0-15,-1-2 0 0,1-1 0 0,0 5 144 16,3 8 464-16,0-3 96 0,1 2 0 0,0 4 16 15,0 4-720-15,0 3 0 0,2 3 0 0,-2 0-160 16,-1 0-240-16,3 0-48 16,6-1-16-16,-1-5 0 0,-2-2-3520 0,-2-4-704 15,-3-10-144-15,5 0-32 0,5-3 3904 0</inkml:trace>
  <inkml:trace contextRef="#ctx0" brushRef="#br1" timeOffset="55753.09">19115 4783 9839 0,'0'0'880'0,"0"0"-704"0,0 0-176 0,0 0 0 16,-3 2 416-16,-1-2 48 0,4 0 16 0,0 0 0 16,0 0-480-16,0 0 0 0,0 0 0 0,0 0 0 15,0 0 0-15,0 0-240 0,-6 7 80 0,6-7 16 16,0 0 144-16,0 0 0 0,0 0-144 0,0 0 144 16,0 0 256-16,0 0 112 0,9 0 16 0,1 2 16 15,2 2 256-15,1-4 48 0,-2-4 16 0,2 4 0 16,3 0-80-16,0 0-32 0,2-5 0 0,3 5 0 15,1 0-400-15,1-1-80 0,1-2 0 0,2 1-128 16,0 2 160-16,-5 0-160 0,-3 0 128 0,0 2-128 16,0 2 144-16,-2 1-144 0,-1-4 160 0,-2 4-160 15,-13-5 0-15,0 0 0 0,6 5 0 0,1 0-160 16,4-1 160-16,-3 0 0 0,-8-4 0 0,6 5-128 16,4-4-1408-16,-3-2-256 0,3-6-64 0,-2 1-16 15,-2-4-752-15,-3-2-128 0,1-3-48 0,1 5 0 0,-1-2 2240 0</inkml:trace>
  <inkml:trace contextRef="#ctx0" brushRef="#br1" timeOffset="57012.91">20465 4166 8975 0,'11'2'800'0,"-5"-7"-640"0,-6 5-160 0,0 0 0 16,10 0 0-16,-10 0-144 0,6-7 144 0,-6 7-208 15,11 0 336-15,-3-4 80 0,-8 4 16 0,0 0 0 16,0 0 96-16,2-5 32 0,-2 5 0 0,0 0 0 16,0 0 336-16,0 0 64 0,0 0 16 0,0 0 0 15,0 0-272-15,0 0-48 0,0 0-16 0,0 0 0 0,0 0-432 0,-13 3 0 16,-3-3 0-16,3 0 0 0,13 0-192 0,-11 6 48 16,-2 1 0-16,-2 5 0 15,-1-1 144-15,-3-3 0 0,-2-1 0 0,0 2 0 16,0 6 256-16,0-2-32 0,0-3 0 0,1 2 0 0,0 5 352 0,1-2 80 15,0-3 16-15,2 1 0 0,1 3-672 0,0 0 0 16,1-4 0-16,2 2 0 0,4 4 0 0,1-8 0 16,2-1 160-16,2-2-160 0,5 6 0 0,1-1 0 15,0-3 0-15,3 1 0 0,-5-10 0 0,11 6 0 16,2 1 0-16,0 2 160 0,5-2-32 0,-2 0-128 16,0-2 192-16,2 1-64 0,1 6-128 0,1-5 0 0,1-4-192 15,2 3 192-15,3 4 0 0,-1 0 0 16,-1 0 0-16,1 0 0 0,-1 2 0 0,-2-1 0 0,0-3-144 15,2 2 144-15,2 4 0 0,-2-1-128 0,0-3 128 16,1 2 0-16,-4 0-128 0,-2-1 128 0,1 4 0 16,-1 1 0-16,-2-1-128 0,-1 1 128 0,-2 0 0 15,-1 0 0-15,1 3 0 0,-3 0 0 0,-1-2 0 16,0 1 0-16,0 3 0 0,-3 2 0 0,-1-1 0 0,-1 6 0 16,-1 2 160-16,-3-3-160 0,-2-4 160 0,-1 1-160 15,-1 5 192-15,-1-7-64 0,1-2-128 0,-1-4 192 16,0 5-16-16,1-8-16 0,-1-3 0 0,-1 3 0 15,0-1 160-15,-1-3 16 0,0-4 16 0,-3 1 0 16,-1 5-224-16,-2-5-128 0,-2-2 160 0,0 0-160 16,3-2 0-16,-2 2 0 0,-1-2 0 0,2-1 0 15,-1 4 0-15,-1-5 176 0,-3 0-176 0,5 2 160 16,5 3-32-16,-3-5 0 0,-3-5 0 0,4 1 0 0,9 4 80 0,-9-6 16 16,1-4 0-16,4 0 0 0,1-1 96 0,1-6 32 15,-2-6 0-15,3-1 0 16,2-1-736-16,0-4-160 15,-1-9-32-15,1 3 0 0,2 3-160 0,-2-2-32 0,-1-3-16 0,1 2 0 0,2 3 784 16,-2-5 272-16,0 1 0 0,3-1 0 0,2 5 192 0,-1-1 48 16,-1-1 0-16,1 2 0 0,3 3-32 0,0 1 0 15,-3 3 0-15,0-1 0 0,2 5-352 0,-2 1-128 16,0-1 0-16,0 5 0 16,1 0-240-16,-1-2-144 0,-1-2-16 0,3-1-16 15,3 3-2400-15,-4 0-464 0,0-3-112 0,-1 1 0 16,0-2 816-16,3 0 160 0,0 3 48 0,1 3 0 0,1 6 1888 0</inkml:trace>
  <inkml:trace contextRef="#ctx0" brushRef="#br1" timeOffset="57452.15">21249 4684 8463 0,'0'0'752'0,"0"0"-608"16,0 0-144-16,6 6 0 0,1 7 1440 0,-7-13 256 16,10 6 48-16,-1 4 16 15,-2 3-1760-15,1 2-512 0,-1-3-32 0,2 2 0 0,1 1 320 0,0-3 64 16,0-1 16-16,-2 2 0 0,0 2 288 0,-8-15 64 16,3 13 16-16,0 2 0 0,-2 1 576 0,-1-2 112 15,0 1 32-15,-2 1 0 0,-2 3-384 0,-2 0-80 0,-3-4-16 0,-1 5 0 16,0 4-128-16,2-5-16 0,-2-8-16 0,0 4 0 15,1 0-96-15,2-2-16 0,1 0 0 16,-2-6 0-16,1 2-192 0,7-9-192 16,-9 6 48-16,2-2 0 15,7-4-832-15,0 0-176 0,-5-13-16 0,2 0-16 16,2 0-2272-16,2-9-464 0,4-6-96 0,0-3-16 0,3 5 3232 0</inkml:trace>
  <inkml:trace contextRef="#ctx0" brushRef="#br1" timeOffset="57847.99">21568 4653 12719 0,'0'0'1136'0,"0"0"-912"16,-9 3-224-16,1-3 0 16,-1 0-592-16,-1 0-176 0,-1 3-16 0,1 1-16 15,10-4-1392-15,-11 5-288 0,-3-1-48 0,6-2-16 0,8-2 3360 0,0 0 656 16,-7 6 144-16,-2 4 32 0,-4 3-608 0,3-3-112 16,10-10-32-16,-10 9 0 0,-1 4 16 0,5-1 0 15,4-6 0-15,-2 7 0 0,0 3-144 0,1 0-48 16,1-4 0-16,2 7 0 0,3 3-176 0,-2 0-32 15,-1 1-16-15,2 2 0 0,3 4-96 0,3-4-16 0,2-2 0 16,1 2 0-16,1 6-192 0,-2-6-64 0,-1-3 0 0,4-2 0 31,8-1-720-31,0-8-160 0,0-9-16 0,-2-8-16 16,-5-4-2896-16,0-16-576 0,1-13-112 0,1-4-32 0,4 1 3520 16</inkml:trace>
  <inkml:trace contextRef="#ctx0" brushRef="#br1" timeOffset="58408.89">21720 3874 17503 0,'0'0'1552'0,"0"-2"-1232"15,0 2-320-15,0 0 0 0,1-7 128 0,2 1-128 16,-3 6 144-16,0 0-144 0,7-6 0 0,2 2 0 15,1-2-176-15,0 2 176 0,-2 8 0 0,2-4 0 16,0 0 0-16,1 3 0 0,4 0 0 0,0 4 0 0,0 0 0 0,0 4 0 16,1 6 0-16,-2 2 0 0,4-1 0 0,0 8 0 15,-2 2-240-15,0 0 80 0,-2 1 16 0,2 3 0 16,4 6 144-16,1-1 0 0,0-5 0 0,2 3 0 16,0 3 0-16,-1 3 0 0,0-3 0 0,0 9 0 15,1 2 0-15,-3 1 0 0,-2 6 0 0,-1 1 0 16,-1 3 0-16,-2-3 0 0,-2 0 0 0,-2 0 0 15,-2 0 0-15,-2-4 0 0,-2-1 0 0,-4 1 0 16,-4 0 448-16,-2-6 160 0,1-5 32 0,-6-1 16 16,-4-2 208-16,-4 1 32 0,-2 11 16 0,-3-3 0 15,-4 2-400-15,0-6-64 0,-2 1-32 0,1 2 0 16,0 1-80-16,7-11-16 0,3-17 0 0,-1-2 0 16,-1 1-320-16,-2 0 144 0,-3 3-144 0,3-6 0 15,3-2 0-15,1-6-272 0,2-2 16 0,0-2 16 16,3 2-1312-16,2-12-272 0,2-12-48 0,6-12-16 15,5-11-2256-15,7 0-448 0,4 7-80 16,4-11-32-16,4-9 3760 0</inkml:trace>
  <inkml:trace contextRef="#ctx0" brushRef="#br1" timeOffset="58865.3">22516 4698 14159 0,'0'0'1264'0,"0"0"-1008"0,10-2-256 0,-10 2 0 15,9 0 272-15,3 0 16 0,4-6 0 0,0 6 0 16,1 4 256-16,-1-4 48 0,1-3 16 0,-1 3 0 15,-1 5-304-15,0-3-64 0,-1-2-16 0,-1 2 0 0,-2 1 160 0,-1 0 48 16,-1-3 0-16,-1 4 0 0,1 2-48 0,-9-6 0 16,8-1 0-16,1 1 0 0,0 4-128 0,-9-4-16 15,8 0-16-15,-8 0 0 0,9 0-368 0,-1 0-80 16,-8 0-16-16,9-4 0 16,1 2-1504-16,0-2-304 0,1-5-64 0,-2 3-16 15,-3-1-1136-15,0-6-208 0,4-2-48 0,-2-1-16 0,-2 3 2832 0</inkml:trace>
  <inkml:trace contextRef="#ctx0" brushRef="#br1" timeOffset="59267.09">23315 3977 15199 0,'0'0'1344'0,"0"0"-1072"0,0 0-272 0,9-2 0 16,-1 2-240-16,2 2-96 0,2 3-32 0,-1 2 0 16,1 3-80-16,-2 1 0 0,-3-1-16 0,2 9 0 15,1 7 464-15,-1 2 0 0,-1-2 0 0,-2 5 0 16,-1 3 0-16,1 1 0 0,3 3 0 0,0 7 0 0,-1 2 640 15,-3 0 64-15,-3-3 0 0,1 1 16 0,5 6 144 16,-1-8 32-16,1-5 0 0,0 1 0 0,2-1 0 0,-1-3 16 16,-2-7 0-16,2 3 0 0,2-1-384 15,-4-2-80-15,-3-1 0 0,1-3-16 0,3 0-432 0,-2-2 0 16,-3-3 0-16,1-6 0 0,1-1-160 0,1-6-112 16,0-2-32-16,-6-4 0 15,9-6-1072-15,3-9-224 0,6-7-32 0,-1-4-16 16,0 0-2080-16,-1-8-432 0,1-2-64 0,-3-1-32 0,1 1 3408 0</inkml:trace>
  <inkml:trace contextRef="#ctx0" brushRef="#br1" timeOffset="59781.77">24120 3852 10367 0,'-7'-3'912'0,"1"0"-720"0,6 3-192 0,0 0 0 16,-12 0 2016-16,0 3 368 0,-2 4 80 0,1 2 16 16,1 0-2288-16,-2 5-464 0,-1 2-96 0,-2 5-16 15,-4-1 384-15,1 4 0 0,1 5-144 0,0 3 144 16,-1 0 464-16,1-1 160 0,2-3 16 0,1 3 16 15,2-2-224-15,3-6-48 0,3-4-16 0,1-1 0 0,5 1-192 16,2-7-48-16,0-1 0 0,4 1 0 0,2-1-128 0,2-5 0 16,2-1 0-16,5-5 0 15,5 0-576-15,0-3-128 0,1 0-48 0,0 0 0 16,1-1-176-16,4-2-32 0,-1 3-16 0,1-2 0 0,-2 3 800 0,0 2 176 16,-1-5 0-16,0 8 0 0,-2-1 192 0,-3 2 0 15,1 2 0-15,-3 2 0 0,0 6-192 0,-1-1 0 16,0 3 0-16,-3 2 0 0,-2 6 0 0,-3-2-256 15,-3 2 48-15,-3 2 16 0,-3 5 912 0,-3-2 192 16,-1 0 48-16,-3 2 0 0,-2 1-288 0,-3 0-48 16,-3-1-16-16,-3 0 0 0,-1 7-48 0,-4-6-16 15,-3-3 0-15,-1-1 0 0,1 3-64 0,2-1-16 0,4-2 0 0,0-1 0 16,-1-3-464-16,2-7 0 0,2-7 0 16,0 0 0-1,0 2-368-15,5-5-160 0,1-11-48 0,3-5 0 16,4-11-1856-16,4-4-368 0,4-10-80 0,3-4 0 15,4-4-352-15,2-8-64 0,1-4-16 0,1 0 0 0,0 0 2656 0</inkml:trace>
  <inkml:trace contextRef="#ctx0" brushRef="#br1" timeOffset="60079.96">23994 3910 15263 0,'-1'-6'1344'0,"1"0"-1072"15,0 6-272-15,0 0 0 0,10-13 192 0,1 2-32 16,2 9 0-16,1-5 0 0,0 4 32 0,2-3 0 15,3-1 0-15,1 7 0 0,0-3 32 0,0-4 16 16,1-1 0-16,-1 4 0 0,-2 2-240 0,-2 0 144 16,-1 0-144-16,-1-1 128 15,-2 3-624-15,0-1-128 0,2 1-16 0,-2 0-16 16,0-2-2720-16,0-4-528 0,0-1-128 0,2 4 0 0,1 0 3216 0</inkml:trace>
  <inkml:trace contextRef="#ctx0" brushRef="#br1" timeOffset="60421">24776 4282 20783 0,'6'1'1856'0,"2"-2"-1488"16,2 1-368-16,0 1 0 0,0 4 144 0,1-5-144 15,0 0 192-15,0 2-192 16,1 0-944-16,4-2-288 0,5-2-64 0,1-2-16 16,-1 1-2448-16,-1-3-480 0,-2-4-112 0,3 3 0 0,3-4 3472 0</inkml:trace>
  <inkml:trace contextRef="#ctx0" brushRef="#br1" timeOffset="60795.96">24795 4675 20159 0,'9'5'1792'0,"1"-3"-1440"0,0 3-352 0,2-2 0 0,2 3 368 16,4-4 0-16,5-4 0 0,-1 2 0 0,-2 7-368 0,-1-4 144 15,4-3-144-15,-4 0 0 0,0 3-192 0,1-3-128 16,1-3-48-16,0 1 0 15,0 1-1680-15,0-6-352 0,1-2-64 0,-2-3-16 16,0 0-400-16,1-2-64 0,2-5-32 0,1 0 0 0,0-3 2384 0</inkml:trace>
  <inkml:trace contextRef="#ctx0" brushRef="#br1" timeOffset="61432.11">26425 3822 19455 0,'-14'-1'1728'15,"0"-3"-1376"-15,0 2-352 0,-1-1 0 16,-1 0 0-16,0-1 0 0,-1 1-192 0,-3 6 64 0,0 1-64 0,0-2-16 16,1-1 0-16,-4 4 0 0,0 3 80 0,1 0 128 15,2 0-208-15,0 3 80 0,0 5 128 0,2 0 0 16,-5-2 0-16,4 2 0 0,1 5 320 0,4-3 80 15,0 6 32-15,0 3 0 0,-3 8-160 0,0-3-16 16,1 2-16-16,0 5 0 0,-1 1-32 0,5 1 0 16,3 0 0-16,1-1 0 0,-2 5-80 0,5-3 0 15,4 2-128-15,2-2 192 0,3-1-64 0,3-1 0 16,5-1-128-16,2-5 192 0,1 5-192 0,5-5 0 16,4-5 0-16,4-1 0 0,0-2 0 0,3-4 256 15,2-3-64-15,4 0 0 0,5-1-16 0,5-2-16 0,4-6 0 0,2 0 0 16,4-4-32-16,3-6-128 0,0-6 192 0,-3-1-64 15,-3-3-128-15,-4-3 0 0,-4-2 0 0,-6-1 0 16,-4-2 0-16,0-6 0 0,-4-4 128 0,-3-3-128 16,-4-1 336-16,-4-8 48 0,-2-6 0 0,-4-1 0 15,-4-2 240-15,-2-3 48 0,-5 3 16 0,-3 0 0 16,-4 5-384-16,2-3-80 0,1-1-16 0,-4 4 0 16,0 6-208-16,-3-5 0 0,2 3 0 0,-2 6 0 15,0 3 0-15,-3 5-288 0,0 1 64 0,-3 4 16 16,0 10-480-16,-1-4-80 15,1 1-32-15,-5 0 0 0,-1 1-2656 16,-1-7-512-16,0-8-128 0,-9-113-704 16,15 10-128-16</inkml:trace>
  <inkml:trace contextRef="#ctx0" brushRef="#br1" timeOffset="95623.73">16032 7330 9839 0,'0'0'880'0,"0"0"-704"0,0 0-176 0,1-10 0 16,-1 10-576-16,3-9-128 0,-3 0-48 0,0 9 0 0,-3-7 752 0,1-5 0 15,-1 2 0-15,3 10 0 0,0 0 736 0,-4-7 192 16,2-2 32-16,2 9 16 0,0 0-464 0,0 0-80 16,1-9-32-16,-1 9 0 0,10-5 176 0,-1 0 16 15,-3-2 16-15,4 1 0 0,5 0 176 0,-2 0 48 16,2-4 0-16,1 1 0 0,3 3-256 0,-2-1-32 16,-1-4-16-16,0 4 0 0,-1 4-224 0,-1-1-48 15,-2-5-16-15,2 6 0 0,2 5-240 0,-3-2 176 16,0-2-176-16,-2 4 160 0,0 4-16 0,0-4 0 15,0 0 0-15,2 2 0 0,1 2-144 0,0 0 0 0,-2 0 0 16,1 0 128-16,0 2-128 0,-13-8-256 0,8 6 64 16,2 3 16-16,4 1 176 0,0-2 0 0,-5 2 0 0,1-2 0 15,1 0 0-15,-11-8 0 0,11 16 0 0,-2-1-128 16,-9-15 272-16,7 16 64 0,-2 0 16 0,-3 0 0 16,0 7 160-16,-2-2 16 0,-3-4 16 0,-3 5 0 15,-3 0 32-15,-4 2 0 0,-5 4 0 0,5 1 0 16,-1 3-176-16,3-2-16 0,1-3-16 0,-1 1 0 15,-4-2-240-15,3-1 0 0,4 0 0 0,1-5 0 16,1 2 0-16,0-4 0 0,3-2 128 0,1-1-128 16,3-1 0-16,1-5-240 0,2-2 48 0,4-1 16 15,0-2-624 1,1-2-128-16,-2-2-32 0,2-2 0 0,0 4 320 16,0-5 48-16,3 0 16 0,5-1 0 0,6 4 576 0,-4 0 240 0,-5 0-16 0,2 4 0 15,3 2 32-15,-1 1 0 0,-2 2 0 0,-1 4 0 16,1 3-128-16,-3 0-128 0,0 2 176 0,-5 5-176 0,-1 8 320 15,-5-3-64-15,-2-4 0 0,-4 6 0 0,-1 5 112 0,-3 2 16 16,-6-3 0-16,-3 3 0 0,-4 4 64 0,-3-1 0 16,-3 1 16-16,1-3 0 0,3 3-464 0,0-6 0 15,2-5 0-15,-1 0 0 0,1 1 272 0,0-2-32 16,4-3-16-16,1-4 0 16,1-2-768-16,-1-8-160 0,0-7-16 0,3-11-16 15,6-13-4384-15,3-19-896 0,8-18-160 0,3-2-32 0,4-1 4928 0</inkml:trace>
  <inkml:trace contextRef="#ctx0" brushRef="#br1" timeOffset="96215.79">17659 6863 12495 0,'0'0'1104'0,"0"0"-880"16,0 0-224-16,0 0 0 0,0 0 0 0,0 0 0 15,1-7 0-15,-1 7 0 0,0 0-128 0,0 0 128 16,-5-9 0-16,5 9 0 0,-7-8 0 0,-2 2 0 15,-2 0 0-15,1 1 0 0,0 1 720 0,-1 1 112 16,-1 0 0-16,1 2 16 0,2 2 112 0,-2-2 32 16,-3 1 0-16,1 1 0 0,1 4-608 0,-5 0-112 0,-2 1-16 0,0 3-16 15,3 3-240-15,-3-2-128 0,0-1 128 0,-2 4-208 16,-3 2 208-16,1 8 0 0,2 3 0 0,-2 8 0 16,-5 13 0-16,0 5 256 0,-2 7-48 0,0 8-16 15,0 12 48-15,-2 17 0 0,0 17 0 0,3 4 0 16,3 3 16-16,6-3 0 0,5-1 0 0,11-8 0 15,13-14-64-15,7-5 0 0,7-4 0 0,8-2 0 16,9 2-64-16,3-9 0 0,4-9-128 0,5-7 192 16,6-4-384-16,0-5-96 0,-1-1-16 0,1-11 0 31,2-13-2960-31,-7-9-576 0,-5-7-128 0,25-39 960 16,25-9 208-16,-7 3 48 0</inkml:trace>
  <inkml:trace contextRef="#ctx0" brushRef="#br1" timeOffset="99617.25">18155 7317 14911 0,'0'0'1328'0,"0"0"-1072"15,0 0-256-15,0 0 0 0,-4-5 144 0,1-1-16 16,3 6-128-16,-7-8 192 0,2 5-192 0,-2-4 0 16,7 7 0-16,-9-5 0 0,2 4 0 0,-3-1 0 15,-1-1 0-15,1 3 0 0,1 3 512 0,-2-1 96 16,-2 2 32-16,-1 2 0 0,-2 0-640 0,-1 0-128 16,-2 4-32-16,2 3 0 0,0 3 336 0,-3 0 64 15,-4 2 16-15,2 7 0 0,1 4-256 0,-3 3 176 16,0 6-176-16,1 5 160 0,4 8 160 0,-1 1 16 0,0 1 16 15,3 2 0-15,2-2-160 0,-1 0-48 0,4-2 0 0,2 2 0 16,5-3-16-16,1-8-128 0,4-7 192 0,2-4-64 16,5 1-128-16,0-3 0 0,3-5 0 0,2-4 0 15,3 0 160-15,5-3-160 0,2-3 192 0,2-2-192 32,-1-3-880-32,1-8-272 0,3-2-64 0,0-8-16 15,2-3-2496-15,-2-7-496 0,-1-4-112 0,-3 1-16 0,-2 1 3488 0</inkml:trace>
  <inkml:trace contextRef="#ctx0" brushRef="#br1" timeOffset="100115.88">18193 7785 10655 0,'0'0'944'0,"0"0"-752"16,0 0-192-16,0 0 0 0,-5-2 832 0,0-2 144 15,5 4 32-15,0 0 0 0,3-8-304 0,-1 0-64 16,5 2-16-16,-7 6 0 0,8-9-624 0,2 2-240 0,4-2 16 15,-2 2 0-15,-1 1 80 0,2-1 16 0,0 4 0 0,1 0 0 16,-1 3 384-16,-1 0 64 0,1 0 32 0,-3 3 0 16,-10-3-64-16,11 6-16 0,4 1 0 0,-4 2 0 15,-1 3-64-15,-1 0-16 0,-2-1 0 0,3 2 0 16,0 3 32-16,-4 0 0 0,-5 0 0 0,1 2 0 16,0 2 32-16,-1-2 16 0,2-2 0 0,-1 6 0 15,3 1 160-15,-5-2 16 0,-4 2 16 0,3 2 0 16,2 3-32-16,-1-2-16 0,-3 2 0 0,-2-2 0 15,-6 2-224-15,0-3-64 0,-2-2 0 0,0-1 0 16,-1 0 80-16,2-4 16 0,0-1 0 0,3-2 0 16,-1-1-224-16,1-3 0 0,2-1 0 0,2-3 0 15,1 2-656 1,4-9-32-16,0 0 0 0,0 0 0 0,0 0-2032 0,-3-14-416 0,2-1-64 0,4-1-32 16,3-2 480-16,3-2 112 0,0-5 16 0,3 6 0 0,-1 0 2096 15</inkml:trace>
  <inkml:trace contextRef="#ctx0" brushRef="#br1" timeOffset="100549.15">18734 7646 8575 0,'0'0'768'0,"-8"3"-624"0,8-3-144 0,-12 0 0 15,2 3 752-15,-2-3 112 0,1 0 32 0,1 4 0 16,1 2-368-16,0-3-64 0,-1 1-16 0,1 2 0 15,-1 3 0-15,-1-2-16 0,-1 0 0 0,3 1 0 16,-4 2-160-16,1 3-16 0,1-1-16 0,0 2 0 16,2 3 144-16,-1 3 48 0,0-2 0 0,0 4 0 15,3 4-240-15,1-1-64 0,2 0 0 0,1 1 0 16,1 2 352-16,3-2 64 0,0 1 16 0,3 2 0 16,4-1-48-16,-2-2-16 0,4-1 0 0,0-1 0 15,-1-3-224-15,4-2-32 0,0 0-16 0,5-1 0 0,0 1-224 16,1-5 176-16,-1-2-176 0,1-3 160 15,1-2-512-15,-2-1-96 0,1-6-32 0,-1-3 0 16,2-7-4128-16,-3-5-832 0,0-5-176 0,-4 1-32 0,-1 1 4528 0</inkml:trace>
  <inkml:trace contextRef="#ctx0" brushRef="#br1" timeOffset="101018.21">19168 7928 11455 0,'0'0'1024'15,"0"0"-832"-15,0 0-192 0,0 0 0 0,0 0 256 16,0 0 0-16,-9 2 0 0,9-2 0 0,-10 4-384 0,0-2-80 15,10-2-16-15,-8 4 0 0,8-4 224 0,-8 1 0 16,8-1 0-16,0 0 0 0,0 0 672 0,0 0 176 16,0 0 48-16,0 0 0 0,0 0 64 0,0 0 0 15,10 3 16-15,4-3 0 0,3 2-80 0,0-4 0 16,2-2-16-16,2-2 0 0,4 0-368 0,-2-1-64 16,1 1 0-16,-1 3-16 0,2-1-656 0,-2-2-128 15,0 1-32-15,-5 1 0 16,-2 2-1184-16,-7 0-240 0,-9 2-48 0,6-8-16 15,4 0-1664-15,-4 0-336 0,-2-1-64 0,1-1-16 0,3 0 3168 0</inkml:trace>
  <inkml:trace contextRef="#ctx0" brushRef="#br1" timeOffset="103220.26">19905 7229 11567 0,'0'0'1024'0,"0"0"-816"16,0 0-208-16,3-6 560 0,1-4 64 0,-4 10 16 0,0 0 0 15,4-9-512-15,-4 9-128 0,0 0 0 0,0 0 0 16,2-3-144-16,0-1-48 0,-2 4-16 0,0 0 0 15,-5-3 208-15,-2 3-176 0,7 0 176 0,0 0-160 16,-9 7 160-16,-3-1-192 0,1 0 192 0,0 4-192 16,-4 5 368-16,2-2 64 0,-1 6 16 0,-2 3 0 15,0 8 128-15,-3 3 48 0,1 2 0 0,1 6 0 16,2 3-176-16,1-6-48 0,2-5 0 0,1-3 0 16,2-1 384-16,2-1 80 0,2-3 16 0,2-3 0 15,4-2-112-15,1-4-32 0,-1-1 0 0,4-1 0 16,5 0-144-16,2-6-16 0,2-3-16 0,2 0 0 15,4 0-176-15,1-4-16 0,2-1-16 0,2-4 0 16,3 1-368-16,2-4-80 0,-2 1-16 0,-3-2 0 16,-1 1-544-1,-3 0-112-15,-2-2-32 0,0 3 0 0,-1 5-672 0,-1-5-144 0,-4-1-32 0,-3 1 0 16,-1 3-720-16,-2 0-160 0,2-3-32 0,-1-1 0 0,1 0 2176 0</inkml:trace>
  <inkml:trace contextRef="#ctx0" brushRef="#br1" timeOffset="103580.95">19989 7507 11455 0,'0'0'1024'0,"0"0"-832"0,0 0-192 0,0 0 0 16,0 0 304-16,0 0 16 0,4 16 0 0,-2 0 0 15,2 5 256-15,-2-1 48 0,-1 1 16 0,1 3 0 16,0 7-160-16,-3-3-32 0,-4 4 0 0,1 3 0 15,4 2-64-15,-2 1-32 0,-4-2 0 0,-2 4 0 16,2-2-352-16,1-6 0 0,1-6 0 0,2-1 0 16,3-4-896-16,0-10-112 0,1-6-16 0,-2-5 0 15,11-9-2112-15,0-13-448 0,2-16-64 0,-1 1-32 0,-3 4 2944 0</inkml:trace>
  <inkml:trace contextRef="#ctx0" brushRef="#br1" timeOffset="104092.18">20093 7001 13119 0,'0'0'1168'0,"0"0"-928"0,7-6-240 0,-7 6 0 15,10-3 416-15,1 0 32 0,2-1 16 0,-1 1 0 16,3 0-272-16,-2-1-64 0,2 0-128 0,1 2 192 16,3 2 144-16,-1 0 32 0,1-2 0 0,-2 2 0 0,-1 2-80 0,-3 4-16 15,-2 1 0-15,0 3 0 0,-1 6-272 0,0 0 0 16,1 0 0-16,0 6 0 16,-1 3 0-16,1-1-176 0,1 5 32 0,-1 6 0 0,-1 0 144 0,-2 4 0 15,-1 4-144-15,1 5 144 0,0 9-128 0,0 0 128 16,-2 2-160-16,-1-2 160 0,1 3 0 0,0-6-144 15,2-6 144-15,0 2 0 0,0 0 0 0,-3-1 176 16,-4 1-16-16,-1 1 0 0,-1-4-32 0,-2-6-128 16,1-4 192-16,0-1-64 0,4 1 0 0,-7-5-128 15,-6-7 192-15,2-5-64 16,5-11-3904-16,4-9-768 16,0 0-176-16,-2-17-16 0,2-4 3776 0</inkml:trace>
  <inkml:trace contextRef="#ctx0" brushRef="#br1" timeOffset="108348.88">20485 6607 7247 0,'2'-4'640'0,"-2"1"-512"16,0 3-128-16,0 0 0 0,1-10 816 0,-1 1 128 0,0 9 16 15,0 0 16-15,0 0-400 0,0 0-64 0,7-9-32 16,0 4 0-16,-7 5-480 0,12-6 0 0,0-9 0 0,-1-4 0 16,1-4 0-16,-1 8 144 0,3 13-144 0,-1-5 192 15,3-12-192-15,-2 5 0 0,1 9 0 0,-2 2 0 16,2-6 0-16,-2 5 0 0,-1 4 0 0,-1 3 0 15,3 1 0-15,-3-4 160 0,-2-3-16 0,2 6 0 16,0-1-144-16,0-1 160 0,-1 2-160 0,1 3 160 16,-11-6 336-16,17 6 64 0,2-6 16 0,-3-4 0 15,-1-1-176-15,-15 5-16 0,17 15-16 0,-5-5 0 16,-12-10-368-16,13 10 0 0,-2 9 0 0,-1 0-192 16,1 5 48-16,-5-8 0 0,-1-6 0 0,-1 2 0 15,-1 4 144-15,0-2 0 0,-2 1 0 0,2 1 0 16,0 0 0-16,-1 0 0 0,-5-4 0 0,1 3 0 15,3 5 0-15,-2-1 144 0,-2-3-16 0,-3 0-128 0,-1 2 208 16,-3-2-64-16,-1-3-16 0,-3 3 0 0,0 2 224 16,1-4 32-16,-1-2 16 0,1 3 0 0,-2-2-96 0,1-4-32 15,3-2 0-15,2-1 0 0,9-6 176 0,0 0 16 16,0 0 16-16,0 0 0 0,0 0-160 0,0-13-16 16,3 1-16-16,2-4 0 0,3 0-432 0,1-3-96 15,1 3-16-15,1 1 0 0,3 2 0 0,-3 0-16 16,-3-3 0-16,0 4 0 0,-2 6 400 0,-1 0 64 15,-5 6 32-15,9 0 0 0,1 3 32 0,-4 6 16 16,-3 3 0-16,2 4 0 0,2 7-272 0,-1-1 0 16,1 3 0-16,3 1 0 0,6 5 0 0,0-3 0 15,-1 0 0-15,4 2 0 16,0 4-1872-16,-6-17-432 0,-6-12-96 0,13-68-1120 16,7-9-240-1,-5 24-32-15</inkml:trace>
  <inkml:trace contextRef="#ctx0" brushRef="#br1" timeOffset="109230.98">21302 7688 7535 0,'0'0'672'0,"0"0"-544"15,0 0-128-15,0 0 0 0,0 0 864 0,0 0 144 16,0 0 16-16,0 0 16 0,0 0 64 0,0 0 16 16,0 0 0-16,0 0 0 0,0 0-192 0,0 0-32 15,0 0-16-15,0 0 0 0,0 0-128 0,0 0-32 16,15 6 0-16,-1-4 0 0,-14-2-144 0,17 7-16 0,-1-6-16 0,1 1 0 16,1 1-336-16,-2-2-64 15,2 1-16-15,1-2 0 0,-1 3 144 0,1-3 32 0,-2 1 0 0,2 2 0 16,-1-3-176-16,0 0-128 0,0-3 192 0,-4 3-192 15,-2 4 160-15,-12-4-160 0,11 0 128 0,0 2-128 16,2 1 0-16,-13-3-144 0,8 0 0 0,1 0 0 16,2 4-48-16,0-2 0 0,-1-4 0 0,0 2 0 31,-1 0-928-31,-9 0-192 0,6-7-32 0,-6 7-16 16,6-10-2992-16,0-4-608 0,3 0-112 0,-2-2-32 0,1 4 4080 0</inkml:trace>
  <inkml:trace contextRef="#ctx0" brushRef="#br1" timeOffset="109872.27">22828 6695 11391 0,'-2'-4'1024'0,"-1"-1"-832"0,3 5-192 0,0 0 0 16,-1-6 368-16,-3 1 16 0,4 5 16 0,0 0 0 15,-9 5-48-15,3-5-16 0,6 0 0 0,-7-5 0 16,2-1-32-16,-4 3-16 0,1 10 0 0,-1-5 0 0,-1-1 176 0,0 2 48 16,10-3 0-16,-11 2 0 0,2 3-192 0,-3 0-48 15,-3 5 0-15,2 0 0 0,0 0-144 0,0 1-128 16,-2 5 144-16,1 4-144 0,-1 2 160 0,-3 5-160 16,-6 2 160-16,-2 6-160 0,0 10 0 0,0 8 0 15,2 11 0-15,-2 4 0 0,0 5 0 0,-2 0 0 16,0 0 0-16,5-1 0 0,0-1-192 0,8-8 64 15,7-9 128-15,4-4-208 0,5-3 720 0,4-9 160 16,4-2 32-16,3-2 0 0,4 3-320 0,5-2-64 16,5 0-16-16,-1-3 0 0,-3-4 32 0,3 1 16 15,7-5 0-15,0-1 0 0,2-1-352 0,0-6-240 16,2-4 48-16,-4-4 0 16,-1 0-2848-16,-5-11-560 0,-3-8-112 0,-4-3-32 15,-3 2 1248-15,-3-11 240 0,-2-5 48 0,-2 0 16 0,-2-1 1744 0</inkml:trace>
  <inkml:trace contextRef="#ctx0" brushRef="#br1" timeOffset="110247.54">22783 7578 11679 0,'0'0'1040'16,"0"0"-832"-16,-7-5-208 0,7 5 0 0,0 0 1200 0,0 0 192 15,0 0 32-15,0 0 16 0,0 0-368 0,0 0-80 16,9 0-16-16,1 0 0 0,-10 0-400 0,16 1-96 16,1-1-16-16,-1 2 0 0,-16-2-208 0,21 4-64 15,5 0 0-15,-4 1 0 0,-4-1-192 0,-2-2 0 16,0-1 0-16,0 4 0 16,1-1-976-16,-3-4-144 0,-6-4-32 0,2-2 0 15,0-6-3024-15,-2-3-624 0,-3-7-112 0,1 2-16 0,0-1 3936 0</inkml:trace>
  <inkml:trace contextRef="#ctx0" brushRef="#br1" timeOffset="110666.72">23445 7184 15711 0,'0'0'1408'0,"0"0"-1136"0,0 0-272 0,0 0 0 16,0 0 0-16,0 0-224 0,0 0 32 0,0 0 16 16,0 0-464-16,0 0-80 0,-9 7-32 0,-2 0 0 15,-2 2-16-15,-1 1 0 0,-1-2 0 0,-1 6 0 0,-1 4 1264 0,1-2 240 16,-2 6 48-16,1 0 16 0,0 6 336 0,1 2 64 15,1 1 16-15,4 3 0 0,0 5-64 0,1-7-16 16,2-5 0-16,5-1 0 0,3 5-416 0,2-7-80 16,3-6 0-16,5 1-16 0,4-1-624 0,0-5 0 15,4-4 0-15,1 1 0 0,5-4 0 0,1-2 0 16,-1-1-192-16,2-6 64 0,3 1 128 0,-1-3 0 16,2 0 0-16,2-1 0 0,1-1 0 0,-2 0 176 15,-3-3-48-15,-2 1 0 16,2 2-1344-16,-3-2-256 0,-3 0-64 0,-2 2-16 15,-2 1-880-15,-2 0-192 0,-1-3-16 0,0 2-16 16,0 1 480-16,-5 0 112 0,-2-1 16 0,-8 7 0 0,0 0 1632 0</inkml:trace>
  <inkml:trace contextRef="#ctx0" brushRef="#br1" timeOffset="110973.09">23675 7419 17391 0,'0'0'1536'16,"0"0"-1216"-16,0 0-320 0,0 0 0 0,0 0 0 0,0 0 0 15,7 9 128-15,-2 1-128 0,-2 5 0 0,-2 1-224 16,-1 2 32-16,-1 8 16 0,-4 5-32 0,0-1-16 15,-2 1 0-15,0 4 0 0,2 3 224 0,-1-4 0 16,0 1 192-16,-1 1-192 0,-2 1 320 0,0 1-32 16,2 3-16-16,3-4 0 0,4 2-272 0,0-7 160 15,1-4-160-15,2-3 128 0,2-3-128 0,0-6-272 16,-2-6 64-16,4-6 16 16,1-5-3424-16,1-9-672 0,-2-9-144 0,2-6-32 0,2-10 3536 0</inkml:trace>
  <inkml:trace contextRef="#ctx0" brushRef="#br1" timeOffset="111402.47">23736 7024 17439 0,'0'0'1552'0,"0"0"-1232"0,12 0-320 0,-1 0 0 16,-1 2 0-16,2-2 128 0,3 0-128 0,0 4 0 16,0 5 160-16,0-5-160 0,1 1 128 0,1 3-128 0,2 7 0 0,-1-3 0 15,2-2 0-15,-3 2 0 0,-1 8-176 0,-2-4 176 16,-2-1-128-16,4 4 128 0,3 3 0 0,-3 0 0 15,-4 0 0-15,1 3 128 0,-1 4-304 0,-1 3-48 16,0 0-16-16,1 2 0 0,-3 4 240 0,-2 4 0 16,-4 5 0-16,1-3 160 0,-2 3 256 0,-3-5 48 15,-4-1 16-15,-3 0 0 0,-3 0 224 0,-4-3 64 16,-4 3 0-16,-2 3 0 0,-2 3-336 0,-2-2-64 16,-1-4-16-16,0-3 0 0,-2-1-352 0,0-10 0 15,5-3 0-15,2-5 0 16,3-5-464-16,0-5-176 0,-1-7-16 0,8-13-16 15,6-11-3824-15,5-17-768 0,4-12-160 0,2-9-32 0,0-3 4368 0</inkml:trace>
  <inkml:trace contextRef="#ctx0" brushRef="#br1" timeOffset="111947.84">24126 6884 13871 0,'0'0'1232'0,"0"0"-976"0,0 0-256 0,0 0 0 16,0 0 736-16,0 0 96 0,0 0 32 0,0 0 0 0,0 0-864 0,0 0 0 15,0 0-256-15,0 0 64 16,0 0-272-16,0 0-64 0,7-6-16 0,1 2 0 0,2 4 224 0,-1 0 32 16,-1-6 16-16,1 3 0 0,1 0 528 0,-1 0 96 15,-1-3 32-15,-8 6 0 0,11-2 352 0,-1 0 80 16,-1-4 16-16,0 6 0 0,0 3-304 0,-9-3-48 16,12-5-16-16,-1 5 0 0,0 5-144 0,-1-5-48 15,1-3 0-15,0 1 0 0,0 2-64 0,0 2-16 16,3-2 0-16,-1 3 0 0,0 2 64 0,-1-3 0 15,-1-4 0-15,-1 2 0 0,-10 0-256 0,9 5 0 0,-9-5 0 16,6 6 0-16,-6-6 0 0,0 0 176 0,9 3-32 0,-9-3 0 16,0 10-144-16,-3 3 0 0,0-1 144 0,-4 0-144 15,0 6 0-15,-3 3 0 0,-2 1 0 0,-1 3 0 16,-3 1 0-16,3 0 0 0,0-2 0 0,3 1 0 16,-2 4 192-16,2-5-48 0,3-4 0 0,2-1 0 15,1-1 112-15,3 0 0 0,1-4 16 0,2-1 0 16,-2-13 0-16,8 16 0 0,0-6 0 0,2 2 0 15,3-2-272-15,0-1 0 0,5-6 128 0,0 1-128 16,2-2 0-16,2-2 0 0,2-2 0 0,-3 1 0 16,-3-8-1888-16,-5-1-336 15,-4-2-64-15,-2-1-16 0,-4 4-1728 0,-4 2-368 16,1 7-64-16,-10-2-16 0,-7 7 3584 0</inkml:trace>
  <inkml:trace contextRef="#ctx0" brushRef="#br1" timeOffset="112903.04">24496 6315 15087 0,'-1'-12'1344'0,"1"12"-1088"0,0 0-256 0,0 0 0 16,6-6 416-16,0-2 32 0,-6 8 0 0,0 0 0 15,13 8-448-15,-2-6 0 0,0-8 0 0,0 3-176 16,3 10 176-16,0-7 224 0,2-8-48 0,-1 6-16 16,0 4 336-16,1-1 64 0,0 2 16 0,2-2 0 15,-1 5-48-15,1 0 0 0,1 4 0 0,0 1 0 0,0 2-304 0,4 0-64 16,-1 6-16-16,1 6 0 0,3 8-144 0,0-4 0 15,2-6-192-15,-1 10 192 0,0 13-144 16,-1 0 144-16,0 3 0 0,-3 8 0 0,1 6 0 0,-6 8-128 16,-3 8 128-16,0 9 0 0,-3 3-176 0,-3 2 32 15,-4-1 0-15,-2 5 0 0,-3 3 144 0,-7-4 176 16,-4-7-48-16,-4 0 0 0,-3 1-128 0,-6-3 128 16,-3-3-128-16,-4-8 128 0,-2-6 384 0,-1-7 64 15,2-6 0-15,-1 3 16 16,-2 7-944-16,1-7-192 0,0-10-32 0,6-12-16 15,2-12-4080-15,2-15-800 0,3-11-160 0,8-24-48 0,3-17 4544 0</inkml:trace>
  <inkml:trace contextRef="#ctx0" brushRef="#br1" timeOffset="117419.78">25709 7562 7135 0,'0'0'640'0,"-9"5"-512"0,-2-8-128 0,4 3 0 15,1 0 336-15,-3-2 48 0,2-2 16 0,7 4 0 16,-8 2 496-16,5-4 80 0,3 2 32 0,0 0 0 16,0 0 32-16,0 0 16 0,0 0 0 0,16-3 0 15,3 3-80-15,2-1-16 0,2-1 0 0,3-1 0 0,2 3 144 0,3-1 32 16,6-3 0-16,0 4 0 0,0 4-544 0,-2-4-96 16,-5-2-32-16,-1 4 0 0,0 4-464 0,-3-2-192 15,-4-4 16-15,-4 2 0 16,-3 5-1648-16,-4-4-336 0,-2-3-64 0,-9 0-16 15,0 0-1728-15,5-18-336 0,-1-14-80 0,2-1-16 0,3 6 3520 0</inkml:trace>
  <inkml:trace contextRef="#ctx0" brushRef="#br1" timeOffset="117798.77">26493 6812 23439 0,'0'0'2080'0,"9"-1"-1664"0,-9 1-416 0,13 1 0 16,3 4-224-16,-1-1-128 0,-2-3-32 0,1 4 0 15,4 1 192-15,-5 4 16 0,-1 3 16 0,-1 3 0 16,1 2 160-16,-2 6-192 0,-1 4 192 0,-3 9-192 16,0 8 192-16,-2 3 0 0,-2 1 0 0,-1 5 0 15,-2 0 0-15,0 0 0 0,0 2 0 0,-2 1 0 16,1 4 448-16,-1-5 112 0,3-2 16 0,1-4 16 16,2-2-96-16,-1-4-32 0,1-6 0 0,-1-3 0 0,2-1-464 0,0-4 0 15,-1-3 0-15,1-5 0 16,1-4-544-16,0-6-208 0,-1-3-32 0,-4-9-16 15,0 0-1728-15,8-10-352 0,1-9-64 0,1-5 0 16,0-2-32-16,0-6 0 0,0-6 0 0,0 1 0 0,-1 1 2384 0</inkml:trace>
  <inkml:trace contextRef="#ctx0" brushRef="#br1" timeOffset="118202.46">27048 6888 15999 0,'3'-7'1424'0,"-1"4"-1136"0,-2 3-288 16,0 0 0-16,0 0 1376 0,0 0 224 0,0 0 32 0,0 0 16 15,0 0-944-15,-6 16-192 0,-4 0-48 0,-1 4 0 16,0 3-32-16,-3-1-16 0,-1 7 0 0,-1 3 0 16,2 4 96-16,-1-1 0 15,1-2 16-15,4 2 0 0,5-6-528 0,7 0 0 0,6-2 0 0,10-5-144 31,9-2-592-31,5-5-112 0,4-5-32 0,5-4 0 0,2-2-2912 16,0-8-592-16,0 1-112 0,-3-3-32 0,-3 2 2160 16,-1-2 448-16,-3 3 64 0,-3 0 32 0,-4 3 6208 0,-5 0 1248 0,-4 3 240 0,-4 4 48 15,-5 3-4208-15,-5 2-848 0,-6 3-160 0,-5 5-48 16,-7 7-400-16,-5 2-96 0,-5 0-16 0,-2 5 0 16,-1 5-144-16,-1 1 0 0,1-2 144 0,-1 0-144 15,1-3 128-15,-1-3-128 0,1-3 160 0,2-1-160 0,3-3 256 0,0-3-64 16,2 0 0-16,3-7 0 0,4-1-368 15,3-4-80-15,2-2 0 0,-1-2-16 16,-1-2-944-16,11-4-192 0,0 0-48 0,-10-12 0 16,3-1-1424-16,4-4-304 0,7-4-48 0,0-1-16 15,0 0 944-15,-1-1 176 0,1 2 32 0,-1 2 16 0,-2 0 1664 0</inkml:trace>
  <inkml:trace contextRef="#ctx0" brushRef="#br1" timeOffset="118489.79">27036 6894 22623 0,'11'-6'2016'0,"3"-1"-1616"0,3 4-400 0,4-1 0 16,5-2 288-16,4 0-32 0,4-3 0 0,3 3 0 15,3 2-256-15,2-2 0 0,4-9-128 0,0 4 128 16,-1 0-752-16,-3-3-48 0,-3 2-16 0,-7 2 0 16,-4 10-2256-16,-4-4-448 0,-4-2-80 0,-6 1-32 15,-3 5 1456-15,-11 0 272 0,7 5 64 0,-4 5 16 16,1 6 1456-16</inkml:trace>
  <inkml:trace contextRef="#ctx0" brushRef="#br1" timeOffset="118849.16">27945 7380 19343 0,'11'-3'1728'0,"3"-3"-1392"0,-1 4-336 0,1 0 0 16,-1 0 800-16,1-2 96 0,1 2 0 0,3-1 16 16,6 3-432-16,1-1-96 0,-1-3 0 0,0 2-16 15,-3-2-368-15,0-1-160 0,1 4 16 0,-2-1 0 16,-2-1-1232-16,0 2-240 0,-2-2-48 0,-4 1-16 16,-2 1-2368-16,-1 2-480 0,1 1-80 0,-4 2-32 0,-6-4 3712 15</inkml:trace>
  <inkml:trace contextRef="#ctx0" brushRef="#br1" timeOffset="119134.66">27916 7788 25103 0,'0'0'2240'0,"9"6"-1792"16,3-2-448-16,0 2 0 0,-3 0-176 0,3-2-112 15,2 0-32-15,6 1 0 0,7-2 320 0,-1-2 192 0,-1-1-16 0,1-1-16 16,2 1-160-16,0-3 0 0,-2-4-160 0,0-1 160 31,0-2-2768-31,2-6-464 0,5-7-96 0,0-1 0 16,-1-5 96-16,2-3 32 0,6-7 0 0,1-3-16 0,2-7 2576 0</inkml:trace>
  <inkml:trace contextRef="#ctx0" brushRef="#br1" timeOffset="119648.15">29439 6653 20319 0,'-15'16'1808'0,"-3"-9"-1440"15,0-4-368-15,-2-3 0 0,-1 3-160 0,-1 6-96 16,0 5-32-16,-1 4 0 0,1 4 288 0,-1-5 0 16,-2-1 0-16,-2 0 0 0,-3 5 0 0,1 3 0 15,4 0-128-15,-5 4 128 0,-4 3 496 0,5-2 144 16,3-1 48-16,2 4 0 0,2 7-176 0,2-2-48 15,4-5 0-15,0 3 0 0,1 2-336 0,4-3-128 16,3 1 0-16,1 0 0 0,4 0 0 0,1 2 0 16,4 2 0-16,0-1 0 0,6 5 128 0,1-4-128 0,6-1 0 15,0-3 144-15,1 3 64 0,8-7 16 0,7-3 0 0,-1-2 0 16,1-1-224-16,4-3 128 0,3 1-128 0,4-7 0 16,4-1 176-16,4-4-176 0,2-3 192 0,1 1-192 15,1-4 144-15,-1-3-144 0,0-3 0 0,-1-1 144 16,0-4-144-16,-6-3 0 0,-9-2 0 0,-8 0 0 15,-7-2 208-15,-2-3 16 0,2-4 0 0,-5-2 0 16,-4-3 384-16,-2-7 80 0,1-5 16 0,-3-4 0 16,-2-3-192-16,-1-4-16 0,1-3-16 0,-6 0 0 15,-4 4-208-15,0-4-32 0,0 2-16 0,-1 3 0 16,1 5-224-16,-2 1 0 0,0-5 0 0,-5 4 0 16,-5 3 0-16,3 5-288 0,2 3 64 0,-1 3 16 15,-2 7-912-15,-5 0-176 0,-6-7-48 16,2 3 0-16,5 0-4416 0,1-7-880 0,1-10-176 15,2-1-48-15,4 1 5504 0</inkml:trace>
  <inkml:trace contextRef="#ctx0" brushRef="#br1" timeOffset="125531.06">15908 9827 15375 0,'-3'0'1360'0,"-2"-2"-1088"16,5 2-272-16,0 0 0 0,0 0 320 0,-8-10 0 15,2-3 0-15,6 13 0 0,0 0-320 0,0 0-256 0,0 0 64 16,0 0 0-16,-2-8-48 0,2 8 0 0,0 0 0 0,0 0 0 16,0 0 240-16,0 0 0 0,0 0 0 0,0 0 160 15,6-7 720-15,-6 7 144 0,8-9 16 0,1 5 16 16,1 0-384-16,-1-2-80 0,-1 0-16 0,6-3 0 16,6 5-304-16,-1-2-64 0,-1-1-16 0,0 1 0 15,2-3 0-15,-1 3 0 0,-3-2 0 0,-2 2 0 16,1 4-32-16,-1-4-16 0,-3 2 0 0,0 1 0 15,-1 6-144-15,-10-3 0 0,12 4 0 0,0 4 0 16,-4 3 192-16,-2 4-32 0,1-2-16 0,-2 6 0 16,-1 6 48-16,0-3 0 0,0 9 0 0,-2-2 0 15,1-3 32-15,-1 2 16 0,1 3 0 0,0-1 0 16,4-2-240-16,-1-3 0 0,0-5 0 0,1-2 0 16,2 1 0-16,0-7 0 0,1-2 128 0,1-1-128 15,0-2-320-15,0-1-128 0,-1-3 0 16,1-2-16-16,3 5 464 0,-1 0-144 0,1 3 144 0,-2 3 0 15,1 1 0-15,-5 3 0 0,-4-3 0 0,0 6-128 0,2 6 480 0,-1 3 96 16,0 2 32-16,-3 3 0 0,1 3-176 0,-3 1-48 16,-4 5 0-16,-2 1 0 0,-4 2-256 15,-4-3 0-15,-2-2 0 0,-2-2 0 0,-2 0 128 0,-1-3-128 16,0-5 0-16,1 3 0 0,0 2 224 0,1-6-64 16,-4-2-16-16,1 6 0 15,2-1-448-15,-3-1-80 0,-2-7-32 0,1-1 0 16,5-7-2912-16,-2-13-576 0,0-11-112 0,5-9-16 15,7-8 1008-15,8-12 208 0,6-5 32 0,3-7 16 0,6 4 2208 0</inkml:trace>
  <inkml:trace contextRef="#ctx0" brushRef="#br1" timeOffset="126116.26">17511 9360 12383 0,'0'0'1088'0,"0"0"-864"16,0 0-224-16,0 0 0 0,0 0 272 0,-6 0 16 16,6 0 0-16,0 0 0 0,0 0-288 0,-7-4-304 15,-2-2 64-15,0 3 16 0,3 0 96 0,-3-2 128 16,-2 0-208-16,0 0 80 0,2 5 128 0,-1-4 224 15,-1 0-48-15,-2 2-16 0,-2 4 416 0,-4-4 96 16,-2-1 16-16,3 6 0 0,3-1-304 0,-1 4-48 16,-2 1-16-16,0-1 0 0,-2 1-160 0,-1 6-32 0,2 0-128 15,1 5 192-15,1 1-192 0,-3 0 128 16,0-3-128-16,-2 6 0 0,-1 3 240 0,1 1-48 0,-1 5-16 0,-1 5 0 16,-2 4-176-16,0 1 0 0,3-2 0 0,-3 10 0 15,2 8 0-15,2 4 0 0,2 8 0 0,3 4 0 16,3 2 480-16,4-2 160 0,3 0 48 0,6 3 0 15,6 6-304-15,5-6-48 0,3-3-16 16,6-6 0-16,4-1-64 0,3-4-32 0,5-5 0 0,5 0 0 16,5 0-224-16,1-6 0 0,0-12 128 0,0 1-128 15,1-2 0-15,2-6-128 0,2-1 128 0,2-5-208 16,4 0-1472-16,-4-7-304 16,-7-5-48-16,-4-7-16 0,-1-10-1376 0,-6-7-288 0,-4-8-48 15,0-2-16-15,2 1 3024 0</inkml:trace>
  <inkml:trace contextRef="#ctx0" brushRef="#br1" timeOffset="126947.86">18025 9806 15199 0,'0'0'1344'0,"0"0"-1072"0,0 0-272 0,0 0 0 16,-4-6 320-16,-2-2 16 0,-4 2 0 0,1 3 0 15,0 0-160-15,-2-3-48 0,-3 0 0 0,1 2 0 16,-1 4-128-16,-3 1 0 0,-3-2 0 0,0 1 128 16,2 4-128-16,0 2 0 0,1-4 0 0,0 6 0 15,0 4 0-15,3-2 0 0,-1 1 0 0,-1 5 0 16,2 10 176-16,1-1 0 0,-1 1 0 0,2 11 0 16,-1 11 224-16,3 3 48 0,2 2 16 0,0 8 0 15,3-2-176-15,2 4-32 0,1 1-16 0,5 6 0 16,4-1-48-16,2-11-16 0,2-12 0 0,3-7 0 15,2-2-176-15,0-8 0 0,1-7-192 0,4-3 192 0,3-1-320 16,2-8 64-16,4-7 16 0,3-3 0 16,1-9-1872-16,-4-7-384 0,-5-6-80 15,-2-6-16-15,-1 0-48 0,-1-2-16 0,-1-2 0 0,1-2 0 0,-1-1 2128 0</inkml:trace>
  <inkml:trace contextRef="#ctx0" brushRef="#br1" timeOffset="127271.55">18306 10288 15839 0,'0'0'1408'0,"0"0"-1136"0,0 0-272 0,0 0 0 16,0 0 176-16,0 0-32 0,0 0 0 0,0 0 0 16,0 0-416-16,0 0-96 0,11 4-16 0,0 0 0 31,0 2-160-31,2-4-32 0,1-2-16 0,3 4 0 0,0-1 592 0,-1 0 0 0,-2 1 0 0,-2 1 0 15,0 2 400-15,1 0 208 0,0 1 32 0,1 2 16 16,-2 0 0-16,-4 0 0 0,-5 5 0 0,0-2 0 16,-2 6 176-16,-2-3 16 15,-2 2 16-15,-3 1 0 0,-1 1-480 0,-3 1-112 0,-1-1-16 0,0 2 0 16,-1-4-256-16,1 1 128 0,-1-3-128 0,-2 0 0 16,1 0 0-16,-1-3 0 0,1-4 0 0,-1 0-144 15,0-1-928-15,1-5-176 16,0-4-32-16,2-1-16 0,4-2-2544 0,1-2-512 0,1-8-112 0,2 2-16 15,2-3 3584-15</inkml:trace>
  <inkml:trace contextRef="#ctx0" brushRef="#br1" timeOffset="127680.95">18856 10241 12319 0,'0'0'1088'0,"0"0"-864"0,0 0-224 0,0 0 0 15,-12 4 0-15,1-1 0 0,1-3 0 0,0 3 0 31,0 0-576-31,0 0-64 0,-1 0-16 0,1 1 0 16,10-4-1520-16,-11 1-288 0,1 4-64 0,1-4-16 0,1 1 3504 0,-2 1 688 0,1-2 144 0,-2 4 16 16,-1-1-464-16,-1 2-80 0,2 0-32 0,-1 0 0 15,-1 4-784-15,0-2-144 0,-1 4-48 0,-2 0 0 16,0 3-256-16,0-1 0 0,1 4-208 0,3 1 80 16,2 0 128-16,1 3 144 0,1 0-16 0,3 4-128 15,2-1 704-15,3-3 48 0,1 0 0 0,4-3 0 16,4 1-336-16,3-6-64 0,5-2-16 0,2 0 0 15,4 3-336-15,-1-8 0 0,1-2 0 0,1 1 0 16,2 0-768-16,-3-6-112 16,-3-4-16-16,-3-4-16 0,-1-1-2032 0,-2-3-416 15,-2-1-80-15,1-2-16 0,-1 1 2768 0</inkml:trace>
  <inkml:trace contextRef="#ctx0" brushRef="#br1" timeOffset="128053.84">19308 10410 19295 0,'4'-4'1712'0,"1"-2"-1376"0,-5 6-336 0,10-4 0 16,1-1-144-16,2 4-112 0,-1-2 0 0,2 3-16 15,3 3 432-15,-2 0 96 0,-3-3 0 0,4 3 16 16,5-2-528-16,-3 4-128 0,-6-1 0 0,2 2-16 15,3-5-896 1,0 2-176-16,2 0-48 0,-2-4 0 0,-1-5-1376 0,-3-3-288 0,-4-1-48 0,3-2-16 16,0-2 2608-16</inkml:trace>
  <inkml:trace contextRef="#ctx0" brushRef="#br1" timeOffset="128432.17">19962 9868 18479 0,'0'0'1648'0,"0"0"-1328"0,0 0-320 0,-13 6 0 15,1 4 0-15,1-4-192 0,0 4 32 0,0 0 0 16,-1-1-80-16,-1 0-16 0,-2 4 0 0,1 3 0 15,4 6 256-15,2-2-176 0,0 1 176 0,0-1-160 16,-2 2 304-16,0 3 64 0,0 6 16 0,3 1 0 16,2 2 480-16,1-1 80 0,3-7 32 0,2 2 0 15,1 3-208-15,3-6-32 0,2-9-16 0,2 0 0 16,6-1-416-16,3-2-144 0,3 0 0 0,3-6 144 16,4-1 0-16,0-3 0 0,-1-3 0 0,2-4 0 15,2-2-144-15,-3 0-144 0,0-4 144 0,0 1-208 16,-2-1-224-1,-2-2-32-15,0-2-16 0,-2 2 0 0,0 1-976 16,-2 0-192-16,0-1-32 0,1 1-16 0,4-4-1808 0,-4 2-352 0,-4 1-80 16,-3 0-16-16,-3 2 3168 0</inkml:trace>
  <inkml:trace contextRef="#ctx0" brushRef="#br1" timeOffset="128710.92">20135 10100 18255 0,'0'0'1616'0,"0"0"-1296"16,0 0-320-16,0 0 0 0,0 15 0 0,1-2-320 0,1-1 64 0,1 8 16 15,1 2 80-15,-1 3 16 0,1-1 0 0,0 5 0 16,1 3 144-16,0 3-192 0,2-3 192 0,-2 2-192 15,0 4 448-15,1-5 64 0,2 0 32 0,0-4 0 16,2-3-480-16,-1-8-112 0,-1-4-16 0,0-2 0 31,1-3-1280-31,2-8-272 0,3-2-48 0,-1-5-16 16,-3-7-608-16,-2-13-112 0,1-8-32 0,0-7 0 0,-2-2 2112 0</inkml:trace>
  <inkml:trace contextRef="#ctx0" brushRef="#br1" timeOffset="129050.98">20345 9663 20783 0,'0'0'1856'0,"0"0"-1488"16,16 3-368-16,1 6 0 15,3 1-768-15,2 2-240 0,3-2-32 0,2 2-16 0,4 8 704 0,1-1 144 16,2 3 16-16,-1 0 16 16,2 3-656-16,-1 1-128 0,0-1-16 0,-2 3-16 0,-2 2 992 0,-2 3 416 15,1 3-32-15,-1 5 0 0,3-3 416 0,-5 2 80 16,-4-4 16-16,-2 1 0 0,-4-1 112 0,-6 1 16 16,-4 1 16-16,-3 0 0 0,-3 3-400 0,-7 0-96 15,-4 6-16-15,-5-1 0 0,-4 0-352 0,-2-8-176 0,-3-3 160 16,1-6-160-16,0-2 0 0,1-4 0 0,0-5 0 0,0-4-160 31,-1-8-2944-31,0-12-592 0,-1-14-112 0,4-8-32 16,4-13 1184-16,3-16 224 0,3-19 64 0,3 0 0 0,7 7 1888 0</inkml:trace>
  <inkml:trace contextRef="#ctx0" brushRef="#br1" timeOffset="129569.33">20825 9360 12383 0,'0'0'1088'0,"2"-7"-864"15,-2 7-224-15,9-6 0 16,0 3-336-16,0-4-112 0,3-1-32 0,0 2 0 0,0-2 176 0,2 2 48 16,3 0 0-16,-2 2 0 0,-3 2 256 0,-3-2 0 15,-9 4 0-15,12-3 0 0,6 0 176 0,-5-1 80 0,-2 1 32 0,2 3 0 16,2 3 464-16,-3-6 80 0,-1 1 32 15,0 2 0-15,2 5-96 0,-2-5-32 0,-1-3 0 0,0 1 0 16,1 4-480-16,-3 1-112 0,-8-3-16 0,9 4 0 16,-3-1-128-16,-1 4 0 0,-5-7 0 0,4 8 0 15,-4-8 208-15,-1 14 16 0,-3 1 0 0,-1 1 0 16,0 0-224-16,-4 2 0 0,-3 6 128 0,-2 3-128 16,1 3 288-16,0 1 16 0,2 3 0 0,4-3 0 15,2-2 80-15,0-3 32 0,-1-2 0 0,2-4 0 16,2 0-112-16,4-5-32 0,4-3 0 0,3 0 0 15,2 2 0-15,1-4 0 0,2-1 0 0,2-6 0 16,0 1-272-16,2-1 0 0,-1-3-208 0,1-3 80 16,2 2-2896-16,-3-8-576 0,-3-3-112 0,-2 1-32 15,1 0 1248-15,0 1 240 0,3 0 48 0,-1-3 16 16,-1 0 1776-16</inkml:trace>
  <inkml:trace contextRef="#ctx0" brushRef="#br1" timeOffset="131999.87">21721 9969 8575 0,'0'0'768'0,"0"0"-624"0,0 0-144 0,0 0 0 16,0 0 128-16,0 0-128 0,0 0 192 0,0 0-64 15,-1-8-272-15,-1 0-64 0,2 8-16 0,0 0 0 16,0 0 64-16,0 0 16 0,0 0 0 0,0 0 0 15,0 0 336-15,-8-2 80 0,8 2 16 0,0 0 0 16,0 0 592-16,0 0 112 0,0 0 32 0,0 0 0 16,-5-6-448-16,5 6-96 0,0 0-16 0,0 0 0 15,0 0-464-15,0 0 0 0,0 0 0 0,0 0 0 16,0 0 224-16,0 0 0 0,0 0 0 0,0 0 0 16,0 0 176-16,11 2 48 0,-1-4 0 0,1-1 0 15,-1 2 208-15,4 1 48 0,2 0 16 0,-1 1 0 16,-2 2-96-16,1-6-32 0,0 6 0 0,-1-3 0 15,1 3-272-15,-1-3-48 0,2 3-16 0,-2-3 0 0,-4 3-64 0,1 0-32 16,3 1 0-16,-3-2 0 0,-3 2 80 0,-1-2 16 16,-6-2 0-16,8 4 0 0,-2 0-64 0,-6-4 0 15,0 0 0-15,0 0 0 0,0 0-320 0,10 2-80 16,-2 2-16-16,3-2 0 16,3-2-2864-16,-2-3-576 0,-2-8-112 0,-1-3-32 15,-2-5 1040-15,3 1 208 0,3 0 32 0,3 4 16 0,2 1 2000 0</inkml:trace>
  <inkml:trace contextRef="#ctx0" brushRef="#br1" timeOffset="132645.46">22596 9394 11567 0,'0'0'1024'0,"0"0"-816"15,0 0-208-15,0 0 0 0,0 0 480 0,0 0 48 0,0 0 16 0,0 0 0 16,4-8-96-16,-4 8 0 0,0 0-16 0,0 0 0 16,0 0-32-16,0 0 0 0,10 8 0 0,-3 2 0 15,-3 3-32-15,-1 3-16 0,-2 2 0 0,0 7 0 16,1 7 48-16,0 3 16 0,3 5 0 0,0 5 0 15,-3 6 160-15,2-1 16 0,1 1 16 0,-1 0 0 16,-3 2-208-16,3 4-32 0,2 3-16 0,0-3 0 16,0-4-160-16,2-4-48 0,0-6 0 0,0-1 0 15,1-1-144-15,-5-4 192 0,0-5-192 0,0 3 192 16,2 1-192-16,-1-3 0 0,-3-5 0 0,0-2 0 16,-4 0 0-16,4-5 0 0,1-7 0 0,1 1 0 15,0-5-1616-15,2-8-208 0,6-4-32 0,1-19-16 16,0-14-2064-16,3-1-416 0,4 2-64 0,-2-1-32 15,-1-3 3552-15</inkml:trace>
  <inkml:trace contextRef="#ctx0" brushRef="#br1" timeOffset="133170.79">23397 9373 17391 0,'-5'-6'1536'0,"0"1"-1216"15,5 5-320-15,0 0 0 0,0 0 480 0,0 0 32 0,-10-2 16 0,-2 4 0 32,-2 2-816-32,0 0-160 0,2 4-48 0,0 2 0 0,1 6 144 0,-3 3 32 0,-5-1 0 0,2 5 0 15,1 6 128-15,-1-2 48 0,-1 2 0 0,1 1 0 16,1 3 272-16,0 2 48 0,1-3 16 0,3 2 0 15,2 1 128-15,-1 0 16 0,0-2 16 0,2 4 0 16,3 6-32-16,0 2-16 0,1-1 0 0,2 1 0 16,3 2 32-16,3-5 16 0,2-1 0 0,3 0 0 15,5-3-224-15,-1-1-128 0,0-7 128 0,4 1-128 16,5-1 224-16,-1-1-32 0,0-1 0 0,1 1 0 16,1-1-192-16,1-4 0 0,-1-3 0 0,1-4 0 15,2-2 0-15,1-5 0 0,2 0 0 0,-3-4 0 16,-4 0 0-16,1-1 0 0,3-7 0 0,0-1 0 15,1 3 0-15,-1-4 0 0,-2-6 0 0,-2 1 0 0,-2 0-256 16,-3-6-64-16,-4-2 0 0,-1-2 0 0,-2 3 128 0,-4-2 32 16,-3-2 0-16,-3 1 0 0,-1-3 544 15,-7-3 96-15,-5-1 32 0,-4-2 0 0,-4-3-512 0,-4 0 0 16,-5 1 0-16,-5 2 0 0,-5-4 192 0,-1 5 64 16,0 4 0-16,0 3 0 0,0 4-256 0,1 2 0 15,5-3 0-15,5 8 0 0,5 9 176 0,-1 0-16 16,0-3 0-16,3 3 0 15,6 4-864-15,0 1-192 0,4-5-16 0,3-3-16 16,3-3-3360-16,6-7-688 0,4-9-128 0,8-2-32 0,9 2 4112 0</inkml:trace>
  <inkml:trace contextRef="#ctx0" brushRef="#br1" timeOffset="133564.94">23810 8980 19983 0,'0'0'1776'0,"0"0"-1424"0,0 0-352 0,8 0 0 16,2 0-128-16,4 4-112 0,3 2-16 0,1 4 0 15,3 5 256-15,1 1 0 0,1-4 0 0,1 7 0 16,1 7-368-16,-1 0 32 0,4 4 0 0,-1 3 0 0,0 4 336 0,-2 1 0 16,-1 7 0-16,-1 2 0 0,-1 3 0 0,0 8 0 15,0 10 0-15,-3 2 0 16,-2 6 752-16,-1-3 112 0,-2-1 32 0,-5 7 0 0,-6 6-192 0,-3-2-48 16,-2-4 0-16,-6 1 0 0,-4-5-160 0,-4 4-48 15,-5-3 0-15,-3-3 0 0,0-10-112 0,-2-6-16 16,-1-12-16-16,-1 1 0 0,0-6-304 0,-1-7 0 15,1-3-128-15,-2-8 128 16,1-1-1184-16,-2-11-144 0,4-8-16 0,1-12-16 16,2-11-3440-16,8-5-672 0,7-4-144 0,9-5-32 0,7 3 4528 0</inkml:trace>
  <inkml:trace contextRef="#ctx0" brushRef="#br1" timeOffset="133969.84">24889 9894 19343 0,'0'0'1728'0,"10"-3"-1392"15,3 2-336-15,0 1 0 0,2 0 832 0,1 0 80 16,0 1 32-16,4 2 0 0,5-3-560 0,-1 0-128 16,1 2 0-16,-3 0-16 0,-2 0-240 0,-1-1 0 15,-1 0 0-15,0-1 0 16,0 4-688-16,-2-6-176 0,-1-4-32 0,0 2-16 16,0 4-3632-16,0-10-736 0,-1-5-144 0,1 2-32 0,-1 0 4368 0</inkml:trace>
  <inkml:trace contextRef="#ctx0" brushRef="#br1" timeOffset="134315.57">25521 9266 21023 0,'0'0'1856'0,"0"0"-1472"0,0 0-384 0,0 0 0 16,0 0-384-16,6 5-128 0,4-2-48 0,0 3 0 16,0 4 144-16,1 3 32 0,2 5 0 0,-1 0 0 0,3 5 256 0,-3 1 128 15,-1 9-128-15,0 5 128 0,2 7 0 16,-2 2 128-16,0-6 0 0,-1 1 0 0,0-2 448 0,0-4 112 16,0 1 16-16,-1-2 0 0,0 0-224 0,0-7-32 15,-1 3-16-15,0-1 0 0,0 1-240 0,0-3-32 16,-1 2-16-16,0-6 0 0,-3-1-288 0,3-5-64 15,1-8-16-15,-3 0 0 16,0-4-1344-16,3-3-272 0,2-3-48 0,3-6-16 16,3 2-1616-16,3-12-320 0,3-6-64 0,-3-3 0 0,-3 3 3120 0</inkml:trace>
  <inkml:trace contextRef="#ctx0" brushRef="#br1" timeOffset="134817.84">26329 9161 15263 0,'0'0'1344'0,"0"0"-1072"0,0 0-272 0,0 0 0 15,0 0 1344-15,0 0 224 0,-13 2 32 0,1 2 16 16,0 6-1616-16,-2-2-288 0,2-2-80 0,-2 4-16 15,-1 4 384-15,0 2-176 0,2 1 176 0,-2 3-128 16,1 5 432-16,-1 1 80 0,1 2 32 0,-1 1 0 16,4 3 240-16,1-1 48 0,0 0 16 0,1-3 0 15,2 1-480-15,4-7-112 0,6 0 0 0,0-3-128 0,2-3 0 0,4-3 0 16,3-3-160-16,1 1 160 16,-1-1-480-16,2 0 32 0,1-6 0 0,1 1 0 0,0-4 448 0,2-2 0 15,-2 1 0-15,2 0 0 0,-1 0 336 0,-1 1 64 16,0-2 16-16,-2 1 0 0,-2 1-32 0,0 1 0 15,2 5 0-15,-2 5 0 0,1-2-384 0,0 2-144 16,0 1 0-16,-2 0 0 0,-2 3 144 0,-1 3 192 16,2-1-32-16,-6 5-16 0,-7-5-144 0,2 5 0 15,0-1 144-15,-3 6-144 0,-3 1 0 0,-3-3 0 16,-3-2 0-16,-3 2 0 0,0 5 512 0,-1-5 16 16,0-1 16-16,-1 0 0 0,1 1-96 0,0-7-32 15,-1-1 0-15,2-1 0 0,2 2-416 0,0-5 128 0,3-4-128 0,0 0 0 31,1-4-672-31,10-6-224 0,-10 0-32 0,3-6-16 16,7 6-576-16,-4-22-112 0,6-4-32 0,4-7 0 16,6-6-1072-16,2-8-208 0,2-11-64 0,2 3 0 15,2 4 688-15,1 5 128 0,1 6 16 0,-1 5 16 0,1-2 1744 0</inkml:trace>
  <inkml:trace contextRef="#ctx0" brushRef="#br1" timeOffset="135092.44">26433 9179 19983 0,'0'0'1776'0,"0"0"-1424"15,0 0-352-15,0 0 0 0,-7-9 160 0,6 2-32 16,1 7-128-16,0 0 192 0,9-12 0 0,6-1 0 15,4 3 0-15,1 0 0 0,-1 4-192 0,2 0 0 16,2 0 0-16,1 3 0 0,-2 0 0 0,-3-2 0 16,-1 1 0-16,1 0 0 15,2 2-624-15,-2-4-208 0,1-2-64 0,4-2 0 16,3 8-3104-16,0-10-624 0,0-11-128 0,-1 4-32 0,-2 1 3824 0</inkml:trace>
  <inkml:trace contextRef="#ctx0" brushRef="#br1" timeOffset="135422.97">27156 9534 15711 0,'0'0'1408'15,"0"0"-1136"-15,0 0-272 0,0 0 0 0,0 0 1040 0,12-4 160 16,4-4 16-16,0 4 16 0,-1 1-256 0,3 0-48 16,-1-3-16-16,1 2 0 0,0 0-480 0,0-1-112 15,2 4 0-15,-5-2-16 0,-1 0-448 0,-1-1-96 16,1 5-16-16,-3-3 0 15,-1 1-832-15,0-3-192 0,-10 4-16 0,11 0-16 16,-11 0-2992-16,12-6-608 0,0 0-112 0,-2-7-32 0,-3-2 4048 0</inkml:trace>
  <inkml:trace contextRef="#ctx0" brushRef="#br1" timeOffset="135708.2">27233 9863 20447 0,'0'0'1808'0,"0"0"-1440"0,0 0-368 0,9 5 0 16,1-1 576-16,3-4 64 0,0-3 0 0,2 6 0 15,4-3-256-15,0 1-32 0,5-1-16 0,-1 1 0 16,3 3-336-16,3-4 144 0,3-3-144 0,-4 0 0 16,-4-1-448-1,1-2-192-15,3-3-32 0,3-3-16 0,6-4-4112 0,-3-3-816 0,-5-1-160 0,-2-4-48 16,1-2 4672-16</inkml:trace>
  <inkml:trace contextRef="#ctx0" brushRef="#br1" timeOffset="136233.29">28808 8838 25279 0,'-10'-6'2240'0,"-1"-1"-1792"0,-3 5-448 0,-3-2 0 31,-2 1-528-31,-3-2-208 0,-4 3-32 0,-1 2-16 0,0 0 784 0,-2 2 0 0,-3 3 0 0,-1 1 0 16,-1 1-160-16,1 2-32 0,2 1 0 0,0 0 0 15,3 4 192-15,-2-1 192 0,2-6-32 0,-1 6-16 16,3 1 64-16,0 2 16 0,3 2 0 0,-2 4 0 16,0 2-96-16,-2-2-128 0,-1-2 176 0,4 1-176 15,6 5 256-15,0-4-64 0,2 6-16 0,-2-2 0 16,0 3-176-16,4 2 160 0,5 0-160 0,0 1 160 15,2 2 0-15,2 1 0 0,6 3 0 0,3 4 0 16,1 8-160-16,6-3 0 0,5-1 0 0,-1 0 0 16,0 1-208-16,4-2 80 0,5-4 128 0,3 0-208 15,4-3 208-15,5-2 0 0,5 3 0 0,0-4 0 16,2-3 0-16,6-6 128 0,9-11 0 0,3-5-128 16,3-6 192-16,1-8-192 0,-2-11 192 0,-2-5-192 15,-2-4 272-15,-4-2-48 0,0-5-16 0,-7 1 0 16,-1-1-32-16,-6-5-16 0,-4-1 0 0,-8 0 0 0,-5 1 288 0,-3-5 48 15,-1-6 16-15,-7-1 0 0,-3 1 80 0,-4-1 32 16,-3 1 0-16,-4 6 0 0,-3 3-432 0,-2 3-192 16,-3 7 160-16,-4 0-160 15,-5 5-464-15,-4 4-192 0,-4 1-48 0,-4 4 0 16,-2 3-2112-16,4-5-416 0,5-6-96 0,4-4 0 16,0-3-832-16,3-11-176 0,2-20-16 0,6 8-16 0,2 9 3488 0</inkml:trace>
  <inkml:trace contextRef="#ctx0" brushRef="#br1" timeOffset="145586.91">17176 11265 9727 0,'37'67'864'0,"7"12"-688"0,9 8-176 0,8 4 0 31,6-1-336-31,8 2-112 0,8 4 0 0,10-8-16 16,11-11-1264-16,2-12-256 0,4-11-64 0,5-14 0 0,5-7 1648 0</inkml:trace>
  <inkml:trace contextRef="#ctx0" brushRef="#br1" timeOffset="153557.37">16172 12935 9727 0,'0'0'864'0,"0"0"-688"15,0 0-176-15,0 0 0 0,-4-7 608 0,-1 1 96 16,5 6 0-16,0 0 16 0,-5-6 80 0,0 0 16 16,5 6 0-16,0 0 0 0,-5-4-160 0,5 4-16 0,0 0-16 0,0 0 0 15,0 0 48-15,0 0 16 0,0 0 0 0,0 0 0 16,0 0-304-16,-7-6-64 0,7 6-16 0,0 0 0 15,0 0-304-15,0 0-272 0,0 0 48 0,5-9 16 16,2-1 208-16,-1-2 0 0,2 5 0 0,0-2 0 16,3 5 128-16,-2-2 80 0,0 2 16 0,3-2 0 15,-1 1-96-15,0-1-128 0,4 2 176 0,0 4-176 16,1-3 144-16,1-1-144 0,1 1 0 0,-1 0 144 16,-1-2-144-16,0 1 160 0,2 2-160 0,-1 0 160 15,0 0-32-15,-2-2-128 0,-3 1 192 0,2 0-64 16,5 3 96-16,-6 4 16 0,-3 2 0 0,-1 0 0 15,-1 6-240-15,0 2 144 0,-5 3-144 0,1 7 128 16,0 4 144-16,-4 6 32 0,-4-1 0 0,2 4 0 16,2 4-96-16,-3-6-16 0,-2-1 0 0,0-2 0 15,2-1 64-15,-1-2 16 0,0-3 0 0,3-2 0 16,5-1-272-16,-3-7 0 0,-1-3 0 0,4-1 0 16,1-1-272-16,1 0 32 0,2-4 16 0,5-1 0 15,0-3-304-15,0-3-64 0,-1 4-16 0,3-4 0 0,3-3 608 16,1 2 0-16,0 5 0 0,0-2 0 0,2 2 240 0,2 2-48 15,-1 0 0-15,1 0 0 0,2 4 0 0,0 3-16 16,1 3 0-16,-4 0 0 0,-7 2-176 0,0 1 192 16,0 3-192-16,-1 3 192 0,3 1-192 0,-10-1 128 15,-6-2-128-15,-2 4 128 0,0 2 96 0,-4 3 16 16,-3 0 0-16,-7 5 0 0,-3 1-32 0,-2 3 0 16,-2 4 0-16,-2-3 0 0,-2 4 48 0,2-4 0 15,-2-5 0-15,1-1 0 0,2 1-112 0,-1-5-16 0,2-4 0 16,3-3 0-16,4-2-384 0,-2-2-64 0,-3-2-32 0,2-3 0 31,2 0-576-31,-2-7-112 0,0-4-32 0,2-9 0 16,1-3-4112-16,3-11-816 0,4-5-160 0,12-2-48 0,9-6 4976 0</inkml:trace>
  <inkml:trace contextRef="#ctx0" brushRef="#br1" timeOffset="154097.91">18096 12435 15199 0,'0'0'1344'0,"0"0"-1072"0,0 0-272 0,0 0 0 15,0 0 320-15,-6-6 16 0,6 6 0 0,-12-3 0 16,2 1-48-16,1 2-16 0,-3 0 0 0,1 2 0 16,1 2-272-16,-2-1-256 0,-2 3 64 0,2-3 0 15,1 4 192-15,-1-1 0 0,-2 0 0 0,-2 4 0 16,-3 8 0-16,1 1 256 0,-2 0-48 0,0 3-16 16,-1 6-192-16,-1 2 144 0,-2 5-144 0,2 2 128 15,2 3-128-15,3 5 0 0,1 2 0 0,2 10-176 16,3 5 384-16,3 1 80 0,0 2 16 0,6 2 0 15,6 5 336-15,2-5 80 0,2-1 16 0,3 4 0 16,4 3-112-16,3-8-32 0,3-7 0 0,5-5 0 16,5-2-432-16,2-6-160 0,4-5 0 0,-2-1 144 15,-2-1-544 1,-1-7-112-16,2-5-32 0,-5-1 0 0,-2-3-4192 0,-6-12-832 0,-4-11-160 16,-3-6-48-16,2-2 4624 0</inkml:trace>
  <inkml:trace contextRef="#ctx0" brushRef="#br1" timeOffset="154608.19">18519 13283 21023 0,'0'0'1856'0,"0"0"-1472"0,0 0-384 0,0-7 0 16,5-2 208-16,3 6-16 0,2 3-16 0,1-4 0 15,0-1-432-15,3 1-96 0,2 4-16 0,0 3 0 16,0-2-176-16,0 1-32 0,-1 1-16 0,0 1 0 16,1-1 320-16,-1 3 64 0,0 3 16 0,-2 2 0 15,1 4 192-15,-2-3 256 0,1 5-48 0,-2 1-16 0,-1 4 352 0,-3 3 64 16,-2 2 16-16,-3 3 0 0,0 3-16 0,-4-2 0 15,0 0 0-15,-3-2 0 0,-2 3-160 16,-2-1-16-16,-1-3-16 0,-2 1 0 0,-3-1-224 0,0 0-64 16,-1-2 0-16,-1-3 0 15,-1-1-512-15,1-4-96 0,1-1-32 0,1-8 0 16,0 1-1536-16,2-5-320 0,0-5-64 0,3-6-16 16,3-4-992-16,2-2-192 0,3-1-32 0,4-1-16 0,4 1 2944 0</inkml:trace>
  <inkml:trace contextRef="#ctx0" brushRef="#br1" timeOffset="154998.75">19163 13282 17503 0,'0'0'1552'0,"0"0"-1232"0,0 0-320 0,-8-11 0 15,3 4 0-15,5 7-176 0,0 0 32 0,-8-7 0 16,2-1 320-16,6 8 64 0,0 0 16 0,-9-4 0 16,-1-2-256-16,0 2-192 0,2 2 48 0,0 2 0 15,1 0 144-15,-4 2 0 0,-3-1 0 0,0 2 0 0,2-1 512 0,-3 4 16 16,-2 2 16-16,1 2 0 0,2-2-288 0,1 2-48 15,-1 5-16-15,0 1 0 0,1 4-192 0,-1 5 0 16,3-3 0-16,0 9 0 0,2 5-224 0,4 1 64 16,5 1 16-16,0-1 0 0,0-1 144 0,4-1 144 15,6-3-16-15,1-1-128 0,0 0 384 0,2-5-48 16,0-1 0-16,4-2 0 16,6 1-1216-16,0-8-240 0,2-5-48 0,0-6-16 15,-1-4-2640-15,-1-5-528 0,-4-3-96 0,0-6-32 0,1-1 3584 0</inkml:trace>
  <inkml:trace contextRef="#ctx0" brushRef="#br1" timeOffset="155283.9">19649 13507 9375 0,'0'0'832'0,"0"0"-656"0,0 0-176 0,10 0 0 15,0 3 3008-15,-1 0 560 0,3 0 112 0,0 1 32 16,0 2-2816-16,2-3-576 0,0-3-96 0,-2 4-32 15,0 2-544-15,-1-3-112 0,1 1-32 0,1-2 0 16,4 2-4256-16,0-10-864 0,-5-4-160 0,0-6-48 0,2-1 4672 0</inkml:trace>
  <inkml:trace contextRef="#ctx0" brushRef="#br1" timeOffset="155689.4">20345 12825 20319 0,'0'0'1808'0,"-11"2"-1440"0,1-2-368 0,-1 4 0 16,1 2 0-16,1 0 0 0,3 0 0 0,-1 0 128 15,-3 7-432-15,1-2-80 0,2 4 0 0,-1-2-16 16,1 5 0-16,1 2 0 0,0 4 0 0,-1 6 0 16,2 3 400-16,2-3-128 0,1-5 128 0,4 1 0 15,1 2 576-15,4-3 208 0,1-3 48 0,2 3 0 16,2-2 48-16,3 1 16 0,4-8 0 0,2 1 0 16,2 1-384-16,5-5-80 0,2 0-16 0,0-5 0 15,-4 2-272-15,0-4-144 0,-1 0 160 0,1-4-160 16,0-2 0-16,0-2 0 0,-2-3 0 0,-1 2 0 15,-2-3 0-15,-4-4-336 0,-1 0 48 0,-1-3 16 16,0 1-1440-16,2-8-272 0,0-1-64 0,0-5-16 16,-5 2-1968-16,-1 1-400 0,0 1-80 0,-2 0-16 0,-2 1 3632 0</inkml:trace>
  <inkml:trace contextRef="#ctx0" brushRef="#br1" timeOffset="155968.51">20653 12989 20271 0,'0'0'1792'0,"0"0"-1424"0,0 0-368 0,1 15 0 16,2 5 256-16,-1-2 0 0,2 1-16 0,-1 3 0 15,1 6-240-15,1 2-160 0,0 4 32 0,0 1 0 16,1 4-112-16,-1 4-16 0,1 4 0 0,-1 1 0 15,1 5 112-15,-2-4 16 0,0-2 0 0,0-5 0 16,-1-2 128-16,1-5 0 0,1-6 0 0,-1-7 128 16,-2-6-1632-1,-2-16-320-15,0 0-64 0,0 0-16 16,5-6-1120-16,3-8-240 0,-1-6-32 0,0-7-16 0,1-5 2656 0</inkml:trace>
  <inkml:trace contextRef="#ctx0" brushRef="#br1" timeOffset="156400.53">20934 12271 19983 0,'0'0'1776'0,"0"0"-1424"0,0 0-352 0,0 0 0 16,-5-3 0-16,3-1-288 0,2 4 48 0,0 0 16 15,9-2 224-15,1 2-176 0,1 0 176 0,3 2-160 32,2 2-208-32,1 2-32 0,2 0-16 0,2 1 0 0,3 5 240 0,1-2 176 0,0 4-208 0,0 2 80 15,1 5 624-15,-1 1 128 0,3 6 16 0,-4 4 16 16,-1 9-128-16,-1 0-16 0,1 4-16 0,0-1 0 15,-1 1-496-15,1-2 0 0,2 4 0 0,-4-1 0 16,-2 7 272-16,-4-2-32 0,-4 3-16 0,-4 3 0 16,-3 1 160-16,-5 0 16 0,-4 1 16 0,-4 2 0 15,-1-2 0-15,-5 2 0 0,-3 3 0 0,-5-2 0 16,-3-5-256-16,1-6-160 0,-1-7 192 0,1-5-192 16,3-1 0-16,1-5 0 0,2-4 0 0,0-7 0 15,2-5-672-15,1-8-192 0,2-7-32 16,0-8-16-16,4-9-1776 0,1-13-368 15,4-13-64-15,3-5-16 0,5-11 304 0,4-11 48 0,0-8 16 0,2-3 0 16,3 8 2208-16</inkml:trace>
  <inkml:trace contextRef="#ctx0" brushRef="#br1" timeOffset="156950.07">21620 12217 18591 0,'0'0'1664'0,"0"0"-1344"0,-4-14-320 0,4 0 0 16,4 4 1104-16,0-5 160 0,-2 2 16 0,1-3 16 31,-1 1-2224-31,3-1-448 0,2 0-96 0,3 1 0 16,3 5-96-16,1-3-16 0,3 1 0 0,-4 5 0 15,-1 3 496-15,1-2 80 0,0 0 32 0,0 3 0 0,0 6 1824 0,0-2 368 0,-3 1 80 0,-2 2 16 16,3 6-80-16,1 1-16 0,0-4 0 0,0 3 0 16,1 3-944-16,-2-2-272 0,-4 2 0 0,3 0 128 15,0 3-128-15,1-1 0 0,0-2-160 0,-1 2 160 16,0 1 0-16,-1 0 0 0,-2 0 0 0,-3 0 0 16,-4 1 0-16,1 1-304 0,4-2 64 0,-6 3 16 15,-8 1 384-15,0 1 80 0,2 1 16 0,-3 0 0 16,-2 3 64-16,-3-2 32 0,1 4 0 0,-2-1 0 15,-1 7 48-15,1-6 16 0,2-7 0 0,3-2 0 0,1 1-48 16,3-7-16-16,1-2 0 0,0 0 0 0,6-10-48 0,-7 6-16 16,7-6 0-16,0 0 0 0,0 0-160 0,0 0-128 15,0 0 144-15,0 0-144 0,2-12 0 0,1-7 0 16,6-4 0-16,1-2 0 16,2 4-544-16,3-3-208 0,0 0-32 0,1 4-16 0,0 7 592 15,-2 5 208-15,-3 2-144 0,0 8 144 0,2 6 128 0,2 10 96 16,3 13 32-16,-5 5 0 15,-4 7-1024-15,-2 4-208 0,-1 4-48 0,3 0 0 16,5-4-1344-16,-1-5-256 0,2-10-64 0,2-14-16 16,5-9 608-16,2-15 128 0,5-10 32 0,-1-7 0 0,1-4 1552 0</inkml:trace>
  <inkml:trace contextRef="#ctx0" brushRef="#br1" timeOffset="157582.91">23112 13276 20447 0,'10'-3'1808'0,"1"1"-1440"15,2 1-368-15,4-2 0 0,7-3 704 0,2 0 64 0,1 2 0 0,2 2 16 16,5 0-336-16,2 0-64 0,3-2 0 0,-4 2-16 15,-2-2-176-15,1 2-48 0,-2 0 0 0,-5 2 0 16,-2 0-144-16,-5 2-272 0,-3-2 64 0,-5 2 16 16,1-2-768-16,-5 4-128 0,-8-4-48 0,0 0 0 15,10-3-832-15,-10 3-160 0,0 0-48 0,0 0 0 16,9-5-880-16,-3-3-176 0,0-2-32 0,-1-5-16 0,-1 3 2624 0</inkml:trace>
  <inkml:trace contextRef="#ctx0" brushRef="#br1" timeOffset="162968.87">24345 12264 7247 0,'0'0'640'0,"0"0"-512"0,0 0-128 0,0 0 0 16,-7-2 2192-16,7 2 416 0,-8-4 80 0,8 4 0 15,-8 0-1968-15,0-3-400 0,8 3-64 0,0 0-32 16,-7-2-224-16,1 2 0 0,6 0 128 0,0 0-128 31,-10 3-384-31,0 3-128 0,0 0-32 0,-1 3 0 0,0 1 288 0,-2 0 64 0,1-1 16 0,-2 8 0 16,1 1 384-16,-4 8 80 0,-2 7 16 0,0 2 0 15,1 6 64-15,-2-3 16 0,3 3 0 0,3-5 0 16,6 1-384-16,0-5 0 0,3-7-192 0,5-3 64 16,6 0 464-16,3-2 112 0,2-1 0 0,4-3 16 15,4-1 96-15,0 1 16 0,5-3 0 0,1 0 0 16,0-1-48-16,3-3 0 0,1-3 0 0,2-1 0 15,0 0-528-15,1 1 0 0,4-2 0 0,0-2-144 0,0 2 144 16,-1-4 0-16,-3 0 0 0,2-4 0 16,3-1-400-16,2-5-48 0,0-3-16 15,6-5 0-15,3-1-2128 0,2-7-416 0,-1-3-96 0,-3-2-16 16,-5 3 464-16,-7-1 96 0,-4 3 0 0,-9 8 16 0,-6 5 2032 0</inkml:trace>
  <inkml:trace contextRef="#ctx0" brushRef="#br1" timeOffset="163349.31">24559 12435 15199 0,'0'0'1344'0,"0"0"-1072"0,0 0-272 0,0 0 0 16,9 1 352-16,-9-1 16 0,7 9 0 0,-2 7 0 16,-1 9-368-16,0-3 0 0,-1 0 0 0,1 7 0 15,1 9-192-15,-3-1 0 0,-3 1 0 0,2 5 0 16,3 6 448-16,-1-2 64 0,-2 1 32 0,1 3 0 15,1 2 416-15,0-2 96 0,2-1 16 0,0-5 0 16,0-3-368-16,-1-2-80 0,0 0-16 0,-1-1 0 16,2-5-416-16,-1-1 0 0,1-1 0 0,0 5 0 0,-1 1-160 15,-2-7 160-15,1-9-208 0,0-4 80 16,4-4-2224-16,-7-14-432 0,8-3-96 0,2-13 0 16,2-13 80-16,3-8 32 0,1-4 0 0,3-1 0 0,2-1 2208 0</inkml:trace>
  <inkml:trace contextRef="#ctx0" brushRef="#br1" timeOffset="164016.41">25762 12157 13935 0,'0'0'1232'0,"-2"-9"-976"0,1-1-256 0,-2 0 0 16,-1 2 1856-16,-1-2 320 0,-1-3 64 0,-1 4 0 16,-3 5-1984-16,-5-2-416 0,-3-3-80 0,-3 3-16 15,-3 6 0-15,-2-3-16 0,-1 6 0 0,-3-1 0 16,-1 8 64-16,0-1 16 0,0 1 0 0,-1 2 0 16,0 4 192-16,0-3 0 0,4-4 0 0,2 4 0 15,1 3 512-15,4-4 128 0,2-2 48 0,2 3 0 16,2-1-192-16,2 1-48 0,0 0 0 0,2 0 0 15,4 2-448-15,2-2 0 0,1 0-176 0,4 2 176 16,4-1 0-16,3 2 0 0,3 1 0 0,2 3 192 0,3-2-192 16,1 1 0-16,4-3 0 0,0 6 0 0,1 1 0 15,0-4-192-15,0 0 64 0,0 3 128 0,1 3-192 0,3-3 192 16,-2 0-160-16,2 1 160 0,-1 1 0 0,0 2-144 16,4-5 144-16,0 5 0 0,0 3 0 0,-3-1 0 15,-1-3 0-15,-3 3 0 0,-1 1-128 0,-2-1-64 16,-1 4 0-16,-2-3 0 0,-2 3-64 0,-4-1-32 15,-1 4 0-15,-3-1 0 0,-3 0 0 0,0-1 0 16,-2-3 0-16,-3 3 0 0,-1 2 288 0,-3-3 0 16,-4-1 0-16,-3 5 144 0,-1 2 48 0,-3 2 16 15,-3-2 0-15,-1-4 0 0,-1-1 48 0,0-5 16 0,-1 0 0 16,1-5 0-16,2-7 112 0,3-1 32 0,4-5 0 16,-1-3 0-16,-1-1 80 0,3-3 16 0,3-7 0 15,-1-2 0-15,-1 0-256 0,1-7-32 0,1-3-16 0,-1-6 0 16,1-5 32-16,1-9 0 0,1-11 0 0,0-4 0 15,2 0-368-15,5-3-80 0,6 1-16 0,2-4 0 16,3-2-16-16,4-2 0 0,4-2 0 0,2 0 0 16,1 2 240-16,4 4 0 0,3 3 0 0,-1 2 0 15,-1 6 368-15,-3 2 64 0,-4 3 16 0,-3 6 0 16,-2 11-224-16,-3-1-32 0,-2-1-16 0,-3 4 0 31,0 3-688-31,-5 1-128 0,-4-2-16 0,0 0-16 0,3-1-4896 16,0-4-960-16,1-4-208 0,3-4-48 0,5 0 5440 0</inkml:trace>
  <inkml:trace contextRef="#ctx0" brushRef="#br1" timeOffset="171391.94">26676 12969 9839 0,'0'0'880'0,"0"0"-704"0,0 0-176 0,0 0 0 15,0 0 1888-15,-10-5 352 0,10 5 64 0,0 0 0 16,-10-6-1472-16,0 0-288 0,-1-1-64 0,11 7-16 31,-7-9-832-31,7 9-160 0,-10-8-48 0,10 8 0 16,-11-9-336-16,0 2-80 0,-2 1-16 0,5 1 0 0,3 2 1328 0,-3 1 272 0,8 2 48 0,0 0 16 16,-8-5 128-16,8 5 32 0,0 0 0 0,0 0 0 15,-6-6-208-15,6 6-32 0,0 0-16 0,0 0 0 16,7-6-320-16,2 2-64 0,-1 4-16 0,3-3 0 15,4-1-160-15,0 4 0 0,0 1 0 0,2 2 0 16,3-3 0-16,0 1 240 0,0 1-48 0,2-2 0 16,-1 0 0-16,1-2-16 0,2 2 0 0,-1-1 0 15,1-3 144-15,-2 1 48 0,-2 6 0 0,-1-6 0 16,0 3-224-16,-3-3-144 0,0 3 192 0,-1-3-192 0,1 3-208 0,-6-4-160 16,-4-2-16-16,3 0-16 15,2 0-1824-15,0-4-352 0,0-1-80 0,-1 1-16 16,0 3-768-16,-6-6-144 15,-3 1-48-15,1 0 0 0,0-1 2880 0</inkml:trace>
  <inkml:trace contextRef="#ctx0" brushRef="#br1" timeOffset="171801.08">27208 11959 23263 0,'0'0'2064'0,"2"-7"-1648"0,-2 7-416 0,0 0 0 15,5-7 0-15,-5 7 0 0,6-6 0 0,-6 6 0 16,13 0-288-16,-3 0-32 0,-10 0-16 0,10 6 0 15,-2 4-320-15,-2 5-64 0,-2 7-16 16,-1 7 0-16,0 5 224 0,0 5 32 0,-2 2 16 0,0 1 0 16,1 2 224-16,-1 1 48 0,-1 0 16 0,1 4 0 15,1-5 640-15,2 3 128 0,1-2 32 0,0-1 0 16,2-1-96-16,2-4-16 0,0-3 0 0,1 1 0 16,2-1-128-16,-1 1-16 0,0-3-16 0,-2 1 0 0,-3 0-96 15,2-1-32-15,-1 5 0 0,0-9 0 0,-2 0-224 0,-1-5 0 16,1-3 0-16,-1-7 0 15,-3-1-1280-15,-1-14-208 0,9-7-48 0,-2-6 0 16,0-9-2496-16,0-9-512 0,-2-8-112 16,1-2-16-16,4-2 3744 0</inkml:trace>
  <inkml:trace contextRef="#ctx0" brushRef="#br1" timeOffset="172323.69">28103 11775 23039 0,'0'0'2048'0,"0"0"-1648"0,0 0-400 0,-10 0 0 16,10 0 176-16,-10-4-48 0,-1-1-128 0,0 4 192 15,2 5-192-15,-2-2-128 0,-1 2 128 0,-4 6-208 16,-4 2-80-16,-3 4-16 0,-3 4 0 0,-3 5 0 15,-1 5 304-15,2 1 0 0,1 5 0 0,2-1 0 16,-18 38 912-16,24-45-352 0,4-3 0 16,3 0-240-16,2-3-32 0,2-2-16 0,3-4 0 15,5 2-272-15,1-5 128 0,3-1-128 0,2-2 0 16,2 2 0-16,5-4 0 0,3 0 0 0,2-1 0 16,3-4-256-16,2-3-176 0,0 0-16 0,2 3-16 0,2-3 304 15,0 1 160-15,3 2-160 0,-4 0 160 0,-3 2 0 16,-3-1 0-16,-1 3 0 0,1 4 0 0,2 2 0 0,-2 3 0 15,-4 0-144-15,1 3 144 0,-1 3 0 0,-4-2 0 16,-2 2 0-16,1 3 0 0,3-1 0 0,-2 0 144 16,-1-6-144-16,-2 2 160 0,-1 1 96 0,-3-2 0 15,-3-2 16-15,-2 4 0 0,-2-2-32 0,-3-2-16 16,-3 1 0-16,-2 1 0 0,-2 3 160 0,-5-2 16 16,-4 4 16-16,-4-2 0 0,-5 4-256 0,0 0-160 15,3 5 192-15,0-3-192 0,0 1 256 0,-2-1-48 16,1-6-16-16,2 0 0 0,3-3-192 0,2-3 0 0,1-4 0 15,1-2 0 1,1-3-656-16,2-5-176 0,2-1-48 0,0-4 0 16,1-7-1776-16,0-9-352 0,5-13-80 0,3-3-16 15,5-3-352-15,1 3-64 0,5 2 0 0,3 1-16 0,3 0 2832 0</inkml:trace>
  <inkml:trace contextRef="#ctx0" brushRef="#br1" timeOffset="172866.29">28038 11888 10015 0,'-9'-3'896'0,"9"3"-720"0,0 0-176 15,0 0 0-15,-8-5 1088 0,8 5 192 0,0 0 48 0,0 0 0 16,-6-6-720-16,1-1-144 0,5 7-16 0,0 0-16 31,0 0-1264-31,-3-9-256 0,3 9-64 0,0 0 0 16,0-10 448-16,0 10 64 0,0 0 32 0,0 0 0 0,-7-13 1632 0,7 13 336 0,0 0 64 0,-6-12 16 16,6 12-608-16,0 0-128 0,2-14-32 0,-2 14 0 15,2-12 160-15,3 0 48 0,4-1 0 0,8 3 0 16,9 0-560-16,2 1-96 0,2-3-32 0,0 5 0 15,2 1 192-15,-3 0 48 0,0-1 0 0,-1 4 0 16,0 3-48-16,-4-3 0 0,0 3 0 0,-4 0 0 16,-2 3-80-16,1-3-32 0,-1 1 0 0,-4 1 0 15,-4 5-272-15,-10-7 0 0,8 2 0 0,-3 4 0 16,-5-6-1408-16,0 0-176 0,-10 4-32 0,1-4-16 16,-4-4-2848-16,5-4-560 15,5-2-112-15,3-3-32 0,3 1 4160 0</inkml:trace>
  <inkml:trace contextRef="#ctx0" brushRef="#br1" timeOffset="173346.89">28812 12360 18719 0,'0'0'1664'15,"0"0"-1344"-15,0 0-320 0,8-7 0 0,3 4 720 16,2-2 80-16,3 1 16 0,1 0 0 0,2-2-592 0,-1 2-224 15,2 2 176-15,-1-2-176 0,-2 4 0 0,-1 0 0 16,0-2 0-16,-4 2 0 0,-2 0-352 0,-10 0-16 16,0 0 0-16,9 2 0 15,1 0-896-15,-10-2-176 0,0 0-32 0,0 0-16 16,9-4-2016-16,-3 0-400 0,-6 4-64 0,7-9-32 0,-2 2 3200 0</inkml:trace>
  <inkml:trace contextRef="#ctx0" brushRef="#br1" timeOffset="173644.12">28767 12702 20447 0,'0'0'1808'0,"0"0"-1440"0,9-1-368 0,2 1 0 15,4-4 400-15,2 2 16 0,2-2 0 0,0 2 0 16,2 2-176-16,0-3-48 0,2 2 0 0,-2 1 0 16,-3-3-192-16,1 1 0 0,-2 2-144 0,3 0 144 15,-2 2-1088-15,1-2-112 0,1 0-16 0,1-3-16 16,4-4-2080-16,-2-2-400 0,-2-4-96 0,-1 1-16 15,-2-3 2288-15,1 1 464 0,-2 2 96 0,2-2 16 0,-1-3 768 16</inkml:trace>
  <inkml:trace contextRef="#ctx0" brushRef="#br1" timeOffset="174187.11">30198 11725 23551 0,'-11'-5'2096'0,"-4"-1"-1680"0,-2-3-416 0,-1 3 0 15,2-1 0-15,0 1 0 0,-1-1 0 0,-4 5-176 16,-4 2 176-16,-1 0 0 0,-2 2 0 0,2 0 0 15,1 6 0-15,-1-1 0 0,1-1 160 0,0 4-160 16,4-2 320-16,-1 2-48 0,-1 0 0 0,-1 0 0 16,3 5 160-16,-2 1 16 0,-5 0 16 0,3 3 0 15,1 0-208-15,-3 6-64 0,1 0 0 0,-1 7 0 16,-1 3-192-16,2 0 0 0,4 6 0 0,0 0 0 16,-2 2 0-16,2 2 0 0,2 3 128 0,3 3-128 15,2 2 0-15,3 8-128 0,3 4 128 0,-1-2-208 16,2-1 208-16,4-5 0 0,6-2 0 0,6-4 0 0,2 0 0 15,6 0 0-15,7 2 0 0,3-3 0 0,4-3 0 16,6-2 0-16,7-7 0 0,9-3 0 0,7-7-160 0,6-5 16 16,3-7 0-16,6-8 0 0,6-4 464 0,4-10 80 15,2-4 32-15,-6-11 0 0,-4-5-240 0,-6-9-32 16,-3-7-16-16,-12-5 0 16,-8 0-608-16,-6-1-128 0,-6 5-32 0,-9-4 0 0,-8-1 1024 0,-7-2 208 15,-6-2 32-15,-2-3 16 0,1-4-96 0,-6 3-32 16,-3 0 0-16,-2 4 0 0,-3-1-304 0,-2 2-64 15,-2 3-16-15,-3 1 0 16,-2 0-480-16,1-1-112 0,-1-6 0 0,2 4-16 16,0-5-2560-16,0 6-512 0,4 7-112 0,-3 5 0 15,0 2-448-15,0 7-96 0,2 2-16 0,-3 1 0 0,-1 5 3376 0</inkml:trace>
  <inkml:trace contextRef="#ctx0" brushRef="#br1" timeOffset="179753.18">16740 14864 22623 0,'-5'-4'2016'0,"1"-2"-1616"0,4 6-400 0,-9-9 0 15,0 5 0-15,2-2 0 0,7 6 0 0,-8-7 0 16,2 1 0-16,1-1 128 0,5 7-128 0,0 0 0 16,-7-8 0-16,-1 0 0 0,5 0 0 0,3 8 0 0,-8-6 0 15,2-1 128-15,6 7-128 0,0 0 192 16,0 0-192-16,0 0 160 0,-7-7-160 0,7 7 160 0,-4-6-160 0,-1 0 128 15,5 6-128-15,0 0 128 0,0 0 128 0,-2-9 32 16,2 9 0-16,0 0 0 0,0-7-288 0,0 0 0 16,0 7 0-16,0 0 0 0,1-6 0 0,1 1 0 15,-2 5 0-15,0 0 0 0,9-6 0 0,-2 2 0 16,1 1-160-16,-1 0 160 0,-7 3 0 0,9-1 0 16,-9 1 160-16,10-3-160 0,1 6 256 0,-2-3-64 15,-3 1-16-15,1 2 0 0,1 3-176 0,-2 1 0 16,-1 2 144-16,0 1-144 0,-5-10 256 0,7 18-32 15,-1 1 0-15,-1 1 0 0,0 1-32 0,0 1 0 16,1 0 0-16,-1 0 0 0,1 1 64 0,-1-4 0 0,1 3 0 16,3 0 0-16,1 0-256 0,1-6 0 0,4-4 0 0,0 1 0 15,2-1-160-15,2-4-32 0,2-2 0 0,3 0 0 16,4 0-64-16,-2 2 0 0,-3 0-16 0,-2 1 0 16,-1-2 272-16,-4 3 176 0,-2 1-32 0,-2 3 0 15,-1 5-144-15,-6-3 0 0,0 2 0 0,-4 2 0 16,0 5 288-16,-3-1 32 0,-7 2 0 0,-1 5 0 15,1-1-112-15,-5 5-16 0,-1-1 0 0,0 3 0 16,-2 2 48-16,-2-4 0 0,-3 3 0 0,1-1 0 16,3-1 32-16,-3-2 16 0,-5 3 0 0,1-2 0 15,1-3-288-15,2 3 0 0,0-3 0 0,3-1 0 16,2-3 0-16,0-6 0 0,2-3 0 0,1-3 0 16,4-2-1552-16,-1-8-224 0,0-6-32 15,5-10-16-15,5-15-3632 0,4-4-736 16,7-9-144-16,1 0-16 0,4 0 5072 0</inkml:trace>
  <inkml:trace contextRef="#ctx0" brushRef="#br1" timeOffset="180298.95">18542 14541 20159 0,'0'0'1792'0,"-1"-9"-1440"0,-4 2-352 0,-1-2 0 16,0 3 128-16,-2-4-128 0,-1 0 160 0,-2 4-160 15,-1 0 368-15,0 0-32 0,0-2 0 0,-1 2 0 16,-3 0-208-16,-3 0-128 0,2 3 160 0,-2 0-160 15,1 3 0-15,-3 0 0 0,0 0-208 0,-1 6 64 0,1 1 144 0,-3 4 0 16,-1-1 0-16,2 9 128 0,2 3-128 0,-3 4-208 16,0 0 48-16,-2 7 16 0,-2 3 144 0,-1 5 256 15,-6 6-64-15,3 7-16 0,2 7-16 0,2 7 0 16,-1-1 0-16,5 0 0 0,4-2 144 0,7-8 16 16,6 0 16-16,3-6 0 0,6-6-32 0,5-1-16 15,7 3 0-15,4-7 0 0,6 2-112 0,2-7-32 16,1-4 0-16,4-1 0 15,3 1-464-15,0-9-112 0,-3-4-16 0,-3-2 0 16,-1-8-3200-16,-2-3-656 0,-1-10-128 0,-2-1-32 16,-1-5 2080-16,-3-7 400 0,1 1 96 0,1-4 16 0,-2 2 1488 15</inkml:trace>
  <inkml:trace contextRef="#ctx0" brushRef="#br1" timeOffset="180647.81">18707 15205 16863 0,'12'0'1504'0,"5"0"-1200"0,5 2-304 0,1 0 0 15,-2 4-400-15,-1-1-144 0,-1 2-32 0,-1-1 0 16,-1 4-1344-16,-1 3-288 0,0-3-48 0,-4 2-16 0,-3 3 1936 0,-1-3 336 16,-2 4 160-16,-4 0-16 0,-2 7 1584 0,-2-4 320 15,-3 4 64-15,-5 4 16 0,-1 3-288 0,-4-3-64 16,0-1-16-16,-2 0 0 0,-3 2-720 0,0-1-144 16,0-4-16-16,1 1-16 0,-1-1-496 0,1-6-112 15,1 0 0-15,-1-3-16 16,1-2-1072-16,-1-4-224 0,3-3-32 0,-3-2-16 15,0-3-3664-15,1-3-736 0,5-4-128 0,4-3-48 0,7-1 4544 0</inkml:trace>
  <inkml:trace contextRef="#ctx0" brushRef="#br1" timeOffset="181106.07">19335 15073 12607 0,'-6'-2'1120'0,"-2"-4"-896"16,8 6-224-16,-11-2 0 0,1 2 0 0,0-4 0 16,10 4 0-16,-11-5-160 0,1 4 160 0,0-2 0 15,-1 0 0-15,11 3 0 0,-12 3 272 0,-1 0-16 16,0-3 0-16,-2 4 0 0,0 4 144 0,-2 2 32 16,-4 0 0-16,0 5 0 0,0-3-160 0,-3 4-16 15,1 2-16-15,4-1 0 0,2 5-240 0,0-2 0 16,1 2 0-16,1 3 0 0,1 0 384 0,4-2 48 15,5 2 0-15,0 1 0 0,2 1 336 0,4 2 64 16,6 0 0-16,1 5 16 0,-2-2 208 0,3-3 32 16,2-1 16-16,5 0 0 0,0 1-688 0,1-5-144 0,3-1-16 15,-2-4-16 1,1 0-1008-16,-2-7-192 0,-1-2-32 0,2-6-16 16,-1-5-3856-16,2-8-768 0,-1-1-144 0,2-5-48 0,0 2 4672 0</inkml:trace>
  <inkml:trace contextRef="#ctx0" brushRef="#br1" timeOffset="181438.94">19792 15350 19455 0,'0'0'1728'0,"0"0"-1376"16,9 0-352-16,2 1 0 0,1 1 1360 0,4 2 208 15,3 1 32-15,-2-1 16 0,1 2-928 0,-2-2-192 16,0 2-48-16,1-2 0 0,4 2-448 0,-1 0-336 15,-3 0 48-15,2-3 16 16,2-3-2256-16,0-3-448 0,0-3-96 0,0-3 0 16,0-1-688-16,0-2-128 0,0-5-16 0,0-2-16 0,2-2 3136 0</inkml:trace>
  <inkml:trace contextRef="#ctx0" brushRef="#br1" timeOffset="181839.99">20754 14668 23551 0,'0'0'2096'0,"0"0"-1680"0,0 0-416 0,0 0 0 15,0 0-160-15,0 0-112 0,-11 11-32 0,-1-1 0 16,-1 3-768-16,0 3-144 0,-1-3-48 0,-1 8 0 16,-1-1 112-16,-2 5 32 0,-3 3 0 0,0 5 0 15,3 4 928-15,-3-2 192 0,-1 5 0 0,2-2 0 0,4 1 704 0,5-3 96 16,4-2 32-16,1-3 0 0,1 1 432 0,0-5 80 16,1-3 32-16,6-2 0 0,7 2-528 0,5-4-96 15,4-2-32-15,6-2 0 0,4 0-224 0,2-3-48 16,-1-4-16-16,1-2 0 0,1-4-192 0,1 0-48 15,3-6 0-15,-1 0 0 0,1-4-192 0,2 0-256 16,4-4 48-16,-3-1 16 16,-2 0-192-16,-1-5-16 0,1 0-16 0,-2 1 0 15,0-3-1152-15,-3 1-224 0,-2-2-64 0,-3 1 0 16,-3 3-2336-16,-4-5-480 0,0 1-80 0,-4 2-32 0,-4 2 3824 0</inkml:trace>
  <inkml:trace contextRef="#ctx0" brushRef="#br1" timeOffset="182131.65">21060 14914 23487 0,'3'10'2096'0,"1"5"-1680"0,0 1-416 0,1 4 0 15,0 7 0-15,0 2 0 0,0 0 0 0,-2 6 0 0,1 2 0 16,-1 4 0-16,-2 0 0 0,1 1 128 0,1 1-128 0,-1-1 0 16,-1 1-160-16,1-1 160 0,0 5 0 0,1-6-144 15,0-6 144-15,1-3 0 16,0-4-784-16,1-5-80 0,0-10-16 0,0-2 0 16,-5-11-2240-16,8 0-448 0,2-6-80 0,1-9-32 15,-1-4 1632-15,0-4 320 0,2-9 64 0,1-5 0 0,-2-10 1312 16</inkml:trace>
  <inkml:trace contextRef="#ctx0" brushRef="#br1" timeOffset="182518.08">21328 14466 23551 0,'0'0'2096'0,"10"-2"-1680"0,1 0-416 0,0 2 0 16,-1 2 0-16,2 2 0 0,5 2 0 0,0 0 0 15,1 1 0-15,3-1 0 0,3 1 0 0,1 3-176 32,2 9-256-32,3-5-48 0,0 0-16 0,0 2 0 0,1 6-48 15,-1-1-16-15,-1-1 0 0,1 5 0 0,0 1 704 0,-1 1 144 0,2 2 32 0,-3 0 0 16,-3 6 32-16,0-1 16 0,1 4 0 0,-2 1 0 15,-1 2 48-15,-2 2 16 0,-1-1 0 0,-4 3 0 16,-2 1 32-16,-6-1 16 0,-4-1 0 0,-6-2 0 0,-5 5-208 16,-4 2-32-16,-4-1-16 0,-2 5 0 0,-3-1 208 15,-3-5 32-15,-3-2 16 0,-1-4 0 16,-2-4-96-16,1-5-32 0,1-6 0 0,-1-4 0 0,2-1-560 16,0-7-112-16,2-4-32 0,-2-5 0 15,1-10-1440-15,-2-6-304 0,-2-10-48 0,11-8-16 16,9-7-2560-16,10-11-512 0,10-7-96 0,3-12-32 0,2-7 4288 0</inkml:trace>
  <inkml:trace contextRef="#ctx0" brushRef="#br1" timeOffset="183118.71">22019 14234 22623 0,'0'-6'2016'0,"0"0"-1616"0,0 6-400 0,3-10 0 31,2 4-720-31,1-4-240 0,3-2-32 0,0 2-16 16,3 4-320-16,-1-4-64 0,0 1-16 0,0 5 0 0,1-1 640 0,1 4 112 0,-2-1 16 0,-1 2 16 15,-2 2 1584-15,1-1 304 0,1-1 64 0,0 3 16 16,0-1-176-16,-2 2-16 0,1 0-16 0,-3 1 0 16,2 2-800-16,-2-1-144 0,1 0-48 0,-1 1 0 0,1 2 96 0,-1-2 16 15,0-1 0-15,-1 1 0 0,-1 2-256 0,1 0-160 16,2 0 32-16,-2 4 0 0,-3-1 128 0,1 2 0 16,-1-4 0-16,1 2-128 15,0 3 128-15,0-3 0 0,-2 2 0 0,-2-1 0 0,-3 2 0 0,2-2-192 16,1-1 192-16,-2 0-192 0,-1 2 192 0,1 1 128 15,-1-2-128-15,-1 2 176 0,-1 1-48 0,0-2 0 16,1-2 0-16,-1 1 0 0,-2 5 80 0,1-2 16 16,-1 0 0-16,-2 0 0 0,-1-1 32 0,0 1 0 15,1-2 0-15,-2 1 0 0,-1-3-256 0,2-1-128 16,1 0 128-16,1-4-208 0,9-7 208 0,-12 6 0 16,3-1 0-16,9-5 0 0,0 0 0 0,0 0 0 15,0 0 192-15,-10-5-192 0,3 0 400 0,4-3-16 0,3 8-16 0,2-14 0 16,3 0-192-16,1-2-48 0,2-1 0 0,0 3 0 15,4 2 48-15,-1-2 0 0,2 2 0 0,1 6 0 16,-1 3-176-16,2-1 0 0,3 1 144 0,-1 3-144 16,-1 5 224-16,0 0-32 0,3-2 0 0,-2 6 0 15,-1 4-192-15,0 0 0 0,0-1 0 0,-3 2 0 32,-5 4-608-32,1 1-160 0,1-3-48 0,1-4 0 0,2 1-4512 15,2-10-912-15,1 1-176 0,8-5-48 0,7-2 5184 0</inkml:trace>
  <inkml:trace contextRef="#ctx0" brushRef="#br1" timeOffset="186553.12">23418 15122 12207 0,'0'0'1088'0,"-8"-2"-880"15,8 2-208-15,0 0 0 0,-7-4 432 0,2 0 32 16,5 4 16-16,0 0 0 0,0 0 480 0,0 0 80 16,0 0 32-16,-9-6 0 0,9 6-496 0,-10-6-80 15,10 6-32-15,0 0 0 0,-12-5-176 0,12 5-32 16,0 0-16-16,-12-4 0 0,12 4-240 0,0 0 0 15,0 0 0-15,0 0 0 0,0 0 0 0,-9-8 0 16,9 8 0-16,0 0 0 0,6-8 192 0,4 2 0 0,3 0 0 16,3 2 0-16,3-2 208 0,2 2 48 0,2 4 0 0,3-2 0 15,3-2 176-15,1 2 32 0,-2 2 16 16,-2 0 0-16,-1 3-480 0,-3 0-192 0,-1-1 128 0,-2 2-128 16,-2-2 224-16,-2 2-32 0,-3 2-16 0,1-2 0 15,-3 2-176-15,-2-6 160 0,0 3-160 0,-3-3 160 16,-5 0-160-16,0 0 0 0,0 0 0 0,6 1 0 31,-6-1-1136-31,0 0-96 0,10-4-32 0,2-2 0 16,4-4-3600-16,3 0-736 0,1-2-144 0,2 1-32 0,4 3 4624 0</inkml:trace>
  <inkml:trace contextRef="#ctx0" brushRef="#br1" timeOffset="187201.41">25050 14247 12383 0,'0'0'1088'0,"0"0"-864"15,0 0-224-15,0 0 0 0,0 0 848 0,-12-10 128 16,-2 4 32-16,2-1 0 0,3 2-592 0,9 5-112 16,0 0-32-16,-12-7 0 0,-3 3 48 0,2-2 16 0,2 1 0 0,-1 4 0 15,-2 1-336-15,2 0 0 0,3 0 0 0,-3 4 0 16,-3-1 0-16,-1 4 0 0,0 1 0 0,-1 2 128 16,-1-1 128-16,0 4 16 0,-2 3 16 0,0 3 0 15,0 3 160-15,-1-1 16 0,-1 5 16 0,0 3 0 16,0 3-480-16,-2-1 0 0,-1 3 0 0,3-1 0 15,4 4-208-15,0-5 64 0,5 0 16 0,-1-1 0 16,2 1 128-16,2-1 0 0,5-3 0 0,1 5 0 16,3-1 0-16,2 5 0 0,2-3 0 0,2 2 0 15,2 1 0-15,-1-1 272 0,-1 1-32 0,4-5-16 16,4 3-48-16,4-4-16 0,1-5 0 0,3-1 0 16,1-1-160-16,1-6 0 0,-2-3 0 0,1-3 0 15,0-2-304-15,0 0-80 16,2-7-32-16,-1 0 0 0,2-3 416 0,2-3 0 0,2 2 0 0,0-4 0 15,1 0 256-15,-4-1-32 0,-2 0 0 0,0-3 0 16,4 2-224-16,-5-4 0 0,-4 1 0 0,-2-3 0 0,0 4 128 0,-2-5-128 16,-3-3 176-16,-2 3-176 0,-1-2 0 0,-3 0 0 15,-2-1 0-15,-3 1 0 0,-1 2 208 16,-5-2-64-16,-4-5-16 0,-4 1 0 0,-4 1 192 0,-2 3 48 16,-1 0 0-16,-9 0 0 0,-11 0 0 0,-2-1 0 15,0 0 0-15,0 2 0 0,-1 1-160 0,2 2-16 16,4-1-16-16,3 5 0 0,3 4-176 0,2-2 0 15,-1 3 0-15,3 3 0 0,2 3 0 0,3-1 0 16,1 2-144-16,-1-2 144 16,-1-2-1792-16,5 0-240 0,4-2-48 0,5-2-16 15,9 4-2032-15,2-12-416 0,5 0-64 0,8-2-32 0,6-1 3712 0</inkml:trace>
  <inkml:trace contextRef="#ctx0" brushRef="#br1" timeOffset="188150.64">25357 14430 17503 0,'0'0'1552'0,"0"0"-1232"15,0 0-320-15,0 0 0 0,-4-7 496 0,2 1 32 16,2 6 16-16,0 0 0 0,-5-5-224 0,5 5-64 16,0 0 0-16,0 0 0 0,-5-7-256 0,1 3 0 15,4 4 0-15,0 0 0 0,-4-6 192 0,2 0 16 16,2 6 16-16,0 0 0 0,1-10 160 0,1 4 16 15,-2 6 16-15,0 0 0 0,5-9-144 0,0 0-16 16,-5 9-16-16,5-7 0 0,-1 1 128 0,0 0 16 16,-4 6 16-16,0 0 0 0,8-8-240 0,0 3-160 0,-1 2 192 0,-7 3-192 15,0 0 0-15,8-7 0 0,0 4 0 0,-8 3 0 16,8-5 0-16,0 0 0 0,3 0 0 0,-2 1 0 16,-9 4 0-16,9-4 0 0,-1 2 0 0,1 0 0 15,2 0 0-15,-1 0 0 0,-1-2-160 0,-9 4 160 16,6-4 0-16,-6 4 0 0,0 0 0 0,7-2 0 15,1 2 0-15,-2-4 0 0,-6 4 0 0,0 0 0 16,0 0 0-16,9 1 0 0,1-1 0 0,-2 3 0 16,1-3 128-16,-9 0-128 0,9-3 0 0,-9 3 128 15,7 3-128-15,-7-3 0 0,0 0 0 0,7 0 0 16,-7 0 0-16,8 0 0 0,-8 0 0 0,0 0 0 16,8 2 0-16,0 0 0 0,1 0 0 0,-1-2 0 15,2 0 0-15,-1 1 0 0,1-1 0 0,-2 3 0 16,1-1 0-16,-2 2 0 0,0 0 0 0,-1 1 0 15,0-2-160-15,1-3 160 0,1 4 0 0,-1 0-144 0,-7-4 144 16,8 5 0-16,-2-2 0 0,0 4 0 16,-6-7 0-16,7 3 0 0,1 2 0 0,-8-5 128 0,3 10-128 0,-3-10 0 15,7 8 128-15,-4 0-128 0,-3-8 0 0,3 10 0 16,-1-1 0-16,0 1 0 0,-2-10 0 16,-2 12 0-16,1 4 0 0,-1-2 0 0,-1 1 0 15,-1 3 0-15,-1-1 0 0,-2 4 0 0,-2 2 0 0,1-4 0 16,-1 0 0-16,0 0 0 0,1 0 176 0,0 0 16 15,1-4 0-15,-2-2 0 0,1 2 16 0,-1-4 16 16,2 0 0-16,0 1 0 0,1-1-224 0,6-11 0 16,-6 12 0-16,2-2 0 0,4 0 0 0,0-10 0 15,-1 9 0-15,2-2 0 0,-1-7 0 0,8 9 0 16,0-3 0-16,1 0 0 0,1-2 0 0,1-1 0 16,3 0 0-16,-1-2 0 0,1 4-208 0,-2-1 16 0,1-4 0 15,-1 2 0-15,3 4 0 0,1-4 16 0,0 1 0 0,0 2 0 16,0 1-80-16,0-2-32 0,1 2 0 0,1 2 0 15,-1 0 288-15,0 1 0 0,1-1 0 0,-5 1 0 16,-2 3 0-16,2-3 0 0,2 8 128 0,-3-1-128 16,-3 0 0-16,-2 2 0 0,-2 4 0 0,-6 4 0 15,-5 5 144-15,-1-2 48 0,2 2 0 0,-4-2 0 16,-7 5 192-16,1 0 64 0,2-4 0 0,-3 1 0 16,-2-1 64-16,2-2 32 0,2-1 0 0,-1-4 0 15,-1-1-320-15,0-4-64 0,0 1-16 0,-3-5 0 16,0-6-1376-16,-2-4-288 0,-3-8-48 0,4-8-16 15,5-13-3792-15,3-3-768 0,2-11-160 0,5 2-32 16,5 5 5072-16</inkml:trace>
  <inkml:trace contextRef="#ctx0" brushRef="#br1" timeOffset="188881.95">26865 14705 9839 0,'0'0'880'0,"2"-6"-704"16,-2 6-176-16,0 0 0 0,1-7 0 0,0 2 160 16,-1 5-160-16,0 0 160 0,2-4-160 0,-2 4-144 0,0 0 144 0,0 0-208 15,3-8 400-15,-1 4 64 0,-2 4 32 0,0 0 0 16,4-9 784-16,1 4 144 0,4-1 48 0,-1 1 0 15,2 4 112-15,3-4 32 0,2 1 0 0,1 2 0 16,0-2-432-16,1 0-80 0,0 4 0 0,3-2-16 16,2 1-336-16,1 1-64 0,-4-3-16 0,0 1 0 15,-1 2-464-15,-1-4 128 0,-4 0-128 0,-2 1 0 32,-2 1-400-32,-3-1-128 0,-6 3-32 0,8-4 0 15,-8 4-1920-15,9-10-384 0,0-2-80 0,-2-1 0 16,1 7-304-16,-2-4-48 0,0-5-16 0,-6 15 0 0,0 0 2656 0</inkml:trace>
  <inkml:trace contextRef="#ctx0" brushRef="#br1" timeOffset="189139.02">26975 14992 21935 0,'0'0'1952'0,"0"0"-1568"16,8 4-384-16,0 0 0 0,4-2 832 0,0 2 64 15,3-4 32-15,1 4 0 0,2 1-272 0,5-2-48 16,3 1-16-16,0-2 0 0,1 2-208 0,-1-1-64 16,0-3 0-16,-4 0 0 0,-2 0-80 0,-2-3-32 0,1-4 0 0,-2 1 0 31,2 1-1360-31,2-8-256 0,1-4-64 0,0-5-16 15,1-7-3984-15,4-2-800 0,6-3-144 0,2-1-48 0,1 0 5184 0</inkml:trace>
  <inkml:trace contextRef="#ctx0" brushRef="#br1" timeOffset="189649.9">28505 14013 24415 0,'-7'-10'2176'16,"0"-2"-1744"-16,5-4-432 0,-4 3 0 15,-4 1 480-15,-4 0 16 0,-1-1 0 0,-3 3 0 0,-3 0-496 0,0 0 0 16,1 2 0-16,-1 4 0 0,-4 2 0 0,-1 4 0 16,-1-2 0-16,0 6-160 0,0 4 16 0,-3 3 0 15,0-4 0-15,1 4 0 0,-1 3 144 0,2-3 0 16,-5 2 0-16,2 4 0 0,-1 3 144 0,4-2 64 15,4 1 16-15,2-1 0 0,2 4-224 0,2-1 0 16,2 1 0-16,1 2 0 0,1 3 0 0,3 2 0 16,1 1 0-16,2 3 0 0,1 3 0 0,4 3 0 15,3 1 0-15,0 7 0 0,2 2 0 0,4-3 0 16,4 2 0-16,5-2 0 0,4-1-256 16,4 1 64-16,6 3 16 0,5-4 0 0,11 0 176 0,7-6-128 15,7-6 128-15,3-1-128 0,0-6 128 0,8-12-128 0,8-3 128 16,2-7-128-16,3-2 128 0,-2-8 0 0,-3-5 0 0,-8-3 128 15,-7-4 96-15,-5-5 32 0,-3-3 0 0,-11-3 0 16,-7-3 288-16,-5-1 64 0,-2-1 16 0,-8-5 0 16,-6 1 160-16,-3-8 48 0,-6-6 0 0,-7-3 0 15,-8-5-384-15,-2-3-64 0,1-4 0 0,-8 4-16 16,-9 8-368-16,0 0 0 0,0 5 0 0,-1 3 0 31,-1 7-528-31,1 1-80 0,-1 2-16 0,-6 3 0 16,-5 5-1680-16,2 5-352 0,3 2-64 0,2-2-16 0,1-3-2192 15,3-5-432-15,4-1-80 0,-7-1-32 0,-9 1 4384 0</inkml:trace>
  <inkml:trace contextRef="#ctx0" brushRef="#br0" timeOffset="-214114.82">6805 12398 14399 0,'0'0'1280'0,"0"0"-1024"16,0 0-256-16,0 0 0 0,-8-4 624 0,0 1 80 15,8 3 0-15,-9 0 16 0,2-3-576 0,-2 1-144 16,9 2 0-16,0 0 0 0,-11-2 0 0,1 0 0 16,0-2-160-16,10 4 160 0,-11 0 0 0,0-2 0 15,-3 2 0-15,2 0 160 0,1 0-16 0,-3 2 0 16,-2-1 0-16,-1 4 0 0,-1 2-16 0,-3-4-128 16,0 3 192-16,-2 7-64 0,1 0-128 0,-3 2 0 15,-4-5-160-15,1 4 160 0,0 4 320 0,-3 1 144 16,1-3 48-16,-1 6 0 0,0 0-256 0,-2 1-64 15,1-1 0-15,-2 3 0 0,2 3-192 0,-1-3 144 16,-1-2-144-16,0 5 128 0,0 4-128 0,-4 2 0 0,-5 3 0 0,1-1-176 16,2-1 176-16,2 2 0 0,-1 1 0 0,2 4 0 15,3 5 144-15,-2-6 64 0,2-2 16 0,0 1 0 16,2 2-64-16,-2 4-16 0,1 2 0 0,-1 3 0 16,4 6-144-16,-3-4 0 0,-1 4-192 0,3-3 192 15,5 1 0-15,0 0 0 0,1 2 0 0,3 0 0 16,1 6-144-16,1-2 144 0,0 2 0 0,2 0 0 15,3 1 0-15,1 4 0 0,2 3 192 0,2 10-48 16,3 8 16-16,-1 3 0 0,0-4 0 0,4 7 0 16,3 6-160-16,1-3 0 0,1-3 0 0,5-2 0 15,4-3 0-15,1-4 0 0,3 0 0 0,1-4 0 16,4-7 0-16,4-6 0 0,1-5 192 0,4-6-64 16,1 1 160-16,5-1 32 0,4-1 0 0,4-1 0 15,4-3-816-15,-5-11-144 0,-6-10-48 0,-4-13 0 16,-4-11-3968-16,-4-14-784 0,-2-12-176 0,-3-27-32 0,0-22 4528 0</inkml:trace>
  <inkml:trace contextRef="#ctx0" brushRef="#br0" timeOffset="-212080.93">18568 15961 10943 0,'0'0'960'0,"0"0"-768"0,0 0-192 15,0 0 0-15,0 0 560 0,0 0 64 0,0 0 16 0,0 0 0 16,0 0-384-16,0 0-64 0,0 0 0 0,0 0-16 16,0 0 176-16,0 0 32 0,0 0 16 0,0 0 0 15,7 0 16-15,-7 0 0 0,0 0 0 0,0 0 0 16,0 0 160-16,0 0 48 0,7 0 0 0,0 2 0 15,-7-2-224-15,10 0-32 0,0 0-16 0,-1 1 0 16,-9-1-128-16,12 0-32 0,-1 3 0 0,1-1 0 16,1 2-192-16,0 2 0 0,1-2 0 0,2-2 0 15,1 0-224-15,3 0-32 0,2 0-16 0,2 0 0 16,1 0 96-16,6-2 32 0,6 0 0 0,-2-4 0 16,-1 0 144-16,0 2 192 0,1 0-32 0,0-2-16 15,2 0 224-15,-1-1 32 0,0 4 16 0,2-1 0 16,3-1-112-16,4 0-32 0,5 5 0 0,2-4 0 15,1-1-144-15,0 3-128 0,0 3 144 0,-1-3-144 0,1 0 0 16,3 2 0-16,2 2 0 0,4-7 0 0,5 0 0 0,-3-1 176 16,2 1-48-16,-3 0-128 0,0-1 160 0,0-5-160 15,2 6 128-15,0-4-128 0,-1 4 144 0,-3 0-144 16,-5 0 160-16,-4 0-160 0,-1 3 224 0,-1 3-48 16,0-2-16-16,0 1 0 0,-1-1 96 0,-3 1 0 15,-3-1 16-15,2 1 0 0,0-2-272 0,-2 0 0 16,-5-3 128-16,-2-2-128 15,-3-3-384-15,-2 0-128 0,-3-5-16 0,-7-3-16 16,-4-10-4560-16,-10-2-912 0,-6-1-176 0,-6-2-32 16,-5-3 4944-16</inkml:trace>
  <inkml:trace contextRef="#ctx0" brushRef="#br0" timeOffset="-211610.25">18521 16128 17615 0,'0'0'1568'0,"0"0"-1248"15,5-10-320-15,0 1 0 0,4 3 0 0,-1 0 0 16,2-2 0-16,1 2-144 16,4 4-240-16,-3-5-32 0,2 1-16 0,0 2 0 0,2 1 208 0,1-3 32 15,0-1 16-15,2 5 0 0,2 4 752 0,5-2 128 16,6-2 48-16,5 2 0 0,5 2 192 0,4 2 32 15,5-1 16-15,6 0 0 0,4-3-208 0,5 0-32 16,7-3-16-16,6 0 0 0,6-1-336 0,1 2-64 16,-1-1-16-16,2 2 0 0,-1-1-80 0,1-1-32 15,0 2 0-15,-6 1 0 0,-8 1 48 0,-9 2 16 0,-8-3 0 16,-4 2 0-16,-7 4-272 0,-4-2 0 0,-4-1-128 16,-6 0 128-16,-5 3-384 0,-6-2 0 0,-3-1 16 15,-1-3 0 1,2 0-3184-16,-7-7-640 0,-5-5-128 0,-2 2-32 15,1-2 1472-15,-5-14 304 0,-5-15 48 0,-11 3 16 0,-10 3 2000 0</inkml:trace>
  <inkml:trace contextRef="#ctx0" brushRef="#br0" timeOffset="-207281.72">5864 13909 14159 0,'0'0'1264'0,"0"0"-1008"16,0 0-256-16,0 0 0 0,0 0 272 0,0 0 16 15,0 0 0-15,0 0 0 0,0 0 96 0,0 0 32 16,0 0 0-16,0 0 0 0,0 0-272 0,0 0-144 16,0 0 160-16,0 0-160 0,-5 9 368 0,-6 1-32 15,-5 2 0-15,2 2 0 0,2 2-16 0,-2 1-16 16,-2-6 0-16,-3 10 0 0,0 4-16 0,-1-2 0 15,-2 2 0-15,2 0 0 0,2 4-288 0,0 2 0 0,-2-2 128 16,2 2-128-16,0 5 0 0,0 1 0 0,-1-5 0 16,4 5 0-16,4 1 0 0,0-6-176 0,1-3 176 0,6-1-208 15,4-3 400-15,2-3 96 0,1-3 16 0,5 1 0 16,3-2 240-16,3-2 48 0,3-3 16 0,3-1 0 16,3-2-272-16,2-3-48 0,5 0-16 0,5-3 0 15,4 0-144-15,0-1-128 0,0-6 192 0,4-1-192 16,5 2 224-16,-2-4-64 0,-4-4-16 0,2 0 0 15,3-2 288-15,-1-4 48 0,1-5 16 0,3 1 0 16,-1 1-496-16,1-3 0 0,0-6 0 0,0-3 0 16,2 1-672-1,-9-1-224-15,-3 5-64 0,-8 4 0 0,-5 1-4288 0,-7 1-848 16,-4 4-176-16,-5 4-48 0,-2 3 5056 0</inkml:trace>
  <inkml:trace contextRef="#ctx0" brushRef="#br0" timeOffset="-206879.78">6190 14168 17615 0,'0'-3'1568'0,"-2"-3"-1248"0,2 6-320 0,0 0 0 15,0 0 464-15,0 0 48 0,0 0 0 0,0 0 0 16,-4 12-512-16,3 4 0 0,1 5 0 0,1 3 0 15,4 9 0-15,-1 2-336 0,1 7 48 0,1 9 16 16,1 5 976-16,2 1 208 0,0 6 48 0,0 0 0 16,5 1-448-16,0 5-64 0,-2 1-32 0,2 0 0 15,0-1-416-15,1-9 0 0,0-3 0 0,-1-9 0 16,-2-1-2064-16,-2-13-352 16,-3-11-64-16,-3-13-16 0,-4-10-1024 15,0-11-192-15,0-11-64 0,3-3 0 0,3-3 3024 0</inkml:trace>
  <inkml:trace contextRef="#ctx0" brushRef="#br0" timeOffset="-205827.8">7600 15069 16991 0,'0'0'1504'0,"0"0"-1200"15,0 0-304-15,0 0 0 0,0 0 1504 0,0 0 240 0,0 0 48 16,0 0 16-16,0 0-1456 0,4 10-352 0,-2 2 0 0,1 7 0 16,-1 3 0-16,-2 4 0 0,-2 2 0 0,-2 3 0 15,1 0 448-15,-3 1 0 0,0 3 0 0,0 1 0 16,2 4-144-16,-5 2-32 0,-2-2 0 0,-1 1 0 15,0 0-272-15,-5-3 0 0,-4 1 0 0,-6-11 0 32,-4-9-5632-32,-6-9-1120 0,-1-10-224 0,0-7-64 0,2-3 5632 0</inkml:trace>
  <inkml:trace contextRef="#ctx0" brushRef="#br0" timeOffset="-203748.93">23205 15758 12383 0,'0'0'1088'0,"0"0"-864"0,0 0-224 16,0 0 0-16,0 0 2176 0,3-6 384 0,-3 6 64 0,8-7 32 15,5 4-2096-15,-1-2-432 0,2 1-128 0,3 2 0 16,6 0 0-16,6 0-320 0,4 1 48 0,9 1 16 16,9 0 624-16,3-5 128 0,3 3 16 0,4 0 16 15,4-1 0-15,8 3 0 0,10 0 0 0,4 3 0 16,2-6 128-16,1 2 32 0,2-1 0 0,5-1 0 15,7 2-128-15,-2-1-32 0,-4-2 0 0,4 0 0 16,0 2-192-16,0-2-32 0,-1-2-16 0,-7 1 0 16,-7 4-64-16,-4-2-16 0,-3-1 0 0,-5 2 0 15,-10 1-48-15,-10-4-16 0,-5 1 0 0,-9 2 0 16,-5 0-656-16,-8 0-128 0,-7-2-16 0,-6 2-16 16,-7-2-1408-16,-8 4-288 0,0 0-48 0,-18-6-16 15,-8-3-2432-15,-9-1-512 0,-7-3-80 0,-7 0-32 0,-7 7 4400 0</inkml:trace>
  <inkml:trace contextRef="#ctx0" brushRef="#br0" timeOffset="-203427.9">23341 15932 23951 0,'0'0'2128'0,"0"0"-1696"0,10-4-432 0,7 1 0 16,9 1 432-16,10 1 0 0,9-5 0 0,12 2 0 16,11-2-432-16,9 4 0 0,11-2 0 0,11 2 0 15,10-1 672-15,4-2 48 0,0-1 16 0,4 1 0 16,1 1-96-16,-8 1-32 0,-8 0 0 0,-7-1 0 15,-4 1-384-15,-5-4-80 0,-10 5-16 0,-9-4 0 16,-10-4-576-16,-10 4-112 0,-7 0-16 16,-9-1-16-16,-8-1-1360 0,-7-3-272 0,-5-1-48 15,-7 1-16-15,-7-4-2560 0,-3-1-512 0,-2-3-96 16,-2 0-32-16,-1-2 4400 0</inkml:trace>
  <inkml:trace contextRef="#ctx0" brushRef="#br0" timeOffset="-201614.83">8375 14493 17615 0,'0'0'1568'0,"0"0"-1248"16,0 0-320-16,0 0 0 0,8-6 816 0,-1-3 96 16,-1 0 32-16,5 2 0 0,3-2-560 0,0 2-96 15,-5-3-32-15,7-3 0 0,8 2-256 0,-2 1 0 16,0 1 0-16,2 2 0 0,2 4 144 0,0-1-16 0,4-2-128 15,1 3 192-15,3 3 64 0,-2 0 0 0,0 7 0 0,2-5 0 16,4-1 160-16,-2 2 32 0,-5 0 16 0,0 1 0 16,0 1-304-16,-5-4-160 0,-3 2 160 0,2-1-160 31,-3-1-336-31,-6 2-176 0,-3-1-16 0,-6-7-16 16,-6-8-4576-16,-6-6-928 0,-5-7-176 0,1-2-48 0,-1-7 5024 0</inkml:trace>
  <inkml:trace contextRef="#ctx0" brushRef="#br0" timeOffset="-201042.95">9688 13596 17391 0,'-13'4'1536'0,"-3"1"-1216"15,-3 1-320-15,1 4 0 0,2 0 512 0,-4 2 64 16,0 7 0-16,0 1 0 0,3 4-576 0,-3 5-320 16,-2-1 32-16,5 3 16 0,4 7 64 0,0-2 16 15,-2 4 0-15,7 4 0 0,1 5 192 0,-1-2 0 16,1 0-160-16,2-2 160 0,3-1 128 0,-2 0 80 15,1-2 32-15,6 1 0 0,6-1 320 0,-1 2 64 0,2 3 16 16,2-3 0-16,5 3-368 0,0-5-64 0,1-1-16 0,5-4 0 16,3-3 112-16,-2 0 16 0,-1 3 0 0,3-6 0 15,1 1-176-15,1-3-16 0,2-4-128 16,0 1 192-16,0-4-192 0,1-4 0 0,-2-2 0 0,2-2 0 16,2-2 128-16,-3-3 0 0,-2-9-128 0,1-4 192 15,0 2-32-15,-4-4-16 0,-4-4 0 0,-1-5 0 16,1 1 112-16,-3-4 0 0,-1 2 16 0,-5-3 0 15,0-6-272-15,-3 2 128 0,-2-4-128 0,-2-2 0 16,-3 0 144-16,-4-6-144 0,-3 2 0 0,-1-3 144 16,-2 1-144-16,-4-3 0 0,-1-6 0 0,-2 6 0 15,-2 2-256-15,-3 3 80 0,-4 3 16 0,1 3 0 16,-3 4 160-16,-5 4 224 0,-5 4-48 0,-1 8-16 16,1 1 80-16,-1 2 16 0,0 4 0 0,1 4 0 15,2-1 128-15,-2 6 16 0,-1 1 16 0,2 0 0 16,0 2-272-16,3 0-144 0,4 5 160 0,2-1-160 15,2-4 144-15,0 0-144 0,-4 1 128 0,9-2-128 16,6 0-480-16,6-1-176 0,1-4-48 0,-3 4 0 16,-1 2-1904-16,10-12-384 0,0 0-80 0,0 0 0 15,6-18-592-15,4-1-112 0,7-1-32 0,8-2 0 0,2 0 3040 0</inkml:trace>
  <inkml:trace contextRef="#ctx0" brushRef="#br0" timeOffset="-200380.72">10466 13731 20383 0,'-11'0'1808'0,"-4"0"-1440"0,-2-2-368 0,2-1 0 16,4-1 1152-16,-1 1 176 0,-1-4 16 0,2 1 16 16,1 3-1360-16,0-4 0 0,2 1-224 0,8 6 16 31,-9-5-416-31,0-2-80 0,3-3 0 0,6 10-16 0,0 0 400 0,-1-11 64 0,1 0 32 0,0 11 0 16,5-13 544-16,0 3 96 0,1-2 32 0,0 3 0 15,3 3-192-15,-1 0-48 0,-1 0 0 0,4 0 0 16,2-2 80-16,0 5 16 0,-2-2 0 0,2 1 0 0,5 1-304 15,-2 0 0-15,-1-5 0 0,1 6 0 0,2 2 192 16,-2-4 0-16,0-2-16 0,-2 3 0 0,0 3-176 0,-1 0 0 16,1-6 0-16,-1 6 0 0,1 3 176 15,-2-3 96-15,2 1 32 0,0 1 0 0,-1 5-48 0,1-1-16 16,-2 0 0-16,-1 4 0 0,-11-10-32 0,14 16 0 16,-2-1 0-16,-1 5 0 0,-1-1 0 0,-2 2 0 15,-2 4 0-15,-2 4 0 0,-2 3-16 0,-1-1-16 16,2 1 0-16,-3 2 0 0,0 5-48 0,-1-3-128 15,3 4 192-15,-2-2-64 0,1-3 64 0,2-1 16 16,0-6 0-16,2 1 0 0,-1-10-208 0,1 0 0 0,3 0 0 16,1-7 0-1,5-2-384-15,0-4-112 0,-1-2-16 0,3-4-16 16,7 0-320-16,-2-3-64 0,1 2-16 0,1-4 0 0,3 4 784 0,-1-3 144 0,-3 2 0 0,1 2 0 16,0 0 256-16,-3 2-16 0,-2 3-16 0,0 4 0 15,0 1-32-15,-2 4-16 0,-2-1 0 0,-3 3 0 16,-4 2 16-16,-2 5 0 0,-2 3 0 0,-2 0 0 15,-1 5-192-15,-4 3 160 0,-3 4-160 0,-2 3 160 16,-2 6 64-16,-2-2 16 0,-3-1 0 0,2-3 0 16,0 1 336-16,-1 1 80 0,-2-2 16 0,0 1 0 15,1-1-512-15,-3 0-160 0,2 0 0 0,-3-3 0 16,2 0 0-16,-1-7 0 0,3-2 0 0,-1-3 0 16,1-8-1680-1,-1-5-448-15,4-7-96 0,2-12-16 0,1-10-3168 0,5-12-640 0,4-4-128 0,2-11-32 0,3-12 4976 16</inkml:trace>
  <inkml:trace contextRef="#ctx0" brushRef="#br0" timeOffset="-199926.73">10573 12689 24591 0,'-12'-10'2176'0,"0"-3"-1728"0,0 1-448 0,1-2 0 15,-1 3 160-15,4-1-160 0,-1-2 192 0,9 14-192 31,0-10-400-31,3-2-192 0,5-3-48 0,10 4 0 16,9 5-1408-16,5 0-272 0,5-1-64 0,9 7-16 16,7 8 1056-16,7 4 224 0,9 7 32 0,5 6 16 0,4 7 1520 0,7 6 320 0,8 5 48 0,3 12 16 15,7 8 848-15,-1 12 176 0,1 14 48 0,6 5 0 16,3 5-496-16,-3 11-112 0,-5 5-16 0,-1 4 0 16,-3-4-336-16,-5 7-80 0,-5 6-16 0,-7 0 0 15,-6 2 32-15,0 12 0 0,-1 8 0 0,-4 8 0 16,-2 6-384-16,-9-3-80 0,-9-2-16 0,-8 0 0 0,-3 0-400 15,-10 3 128-15,-7 2-128 0,-7-9 0 16,-7-19-2672-16,-11-29-608 0,-9-25-128 16</inkml:trace>
  <inkml:trace contextRef="#ctx0" brushRef="#br0" timeOffset="-192529.69">5432 14588 10127 0,'0'0'896'0,"0"0"-704"0,0 0-192 0,9-5 0 15,2 0 176-15,-11 5 0 0,0 0 0 0,4-9 0 16,-4 9-176-16,0 0 0 0,0 0 0 0,3-8 0 15,-3 8 144-15,0 0 0 0,-1-10 0 0,1 10 0 0,0 0 528 0,0 0 96 16,-6-8 32-16,6 8 0 16,0 0-48-16,-9-5-16 0,-1 5 0 0,10 0 0 0,-7-3-352 0,-2 0-64 15,-2 6 0-15,11-3-16 0,0 0 192 0,-10 0 32 16,-3 2 16-16,2-1 0 0,2-1 48 0,-6 0 16 16,-3 0 0-16,3 3 0 0,4-1-176 0,-3 0-48 15,-2 0 0-15,0 1 0 0,2 0 112 0,-2-1 16 16,-1 3 0-16,2 1 0 0,1-3 224 0,1 1 48 15,-1 1 16-15,14-5 0 0,-13 10-384 0,0-4-80 16,1 0-16-16,12-6 0 0,-5 7-320 0,-1-4-208 16,6-3 16-16,0 0 16 15,0 0-1024-15,0 0-208 0,0 0-32 0,-97 6-6176 32,39-2-1248-32</inkml:trace>
  <inkml:trace contextRef="#ctx0" brushRef="#br0" timeOffset="-190954.75">8316 3882 12607 0,'0'12'1120'0,"-3"-2"-896"16,3-10-224-16,-7 10 0 0,-1 4 352 0,0-1 32 15,-1-3 0-15,2 3 0 0,2 2-256 0,-3-2-128 16,2-1 160-16,0 4-160 0,1 3-160 0,1-3-128 0,2-6-32 0,1 2 0 31,1-12-2496-31,0 0-512 0,0 0-112 0,0 0-16 0,0 0 2768 0</inkml:trace>
  <inkml:trace contextRef="#ctx0" brushRef="#br0" timeOffset="-190759.89">8477 4308 15375 0,'0'0'1360'0,"0"0"-1088"0,-5 9-272 0,-3 1 0 16,2-4 0-16,-1 4-192 0,-3-2 16 0,4 0 16 15,6-8-64-15,-5 10-16 0,-2-2 0 0,4-1 0 16,3-7-656-16,0 0-128 0,0 0-16 16,0 0-16-16,7 12-1248 0,-3-8-256 0,-4-4-64 0,0 0 0 0,0 0 2112 0</inkml:trace>
  <inkml:trace contextRef="#ctx0" brushRef="#br0" timeOffset="-190547.91">8336 4703 15263 0,'0'0'1344'0,"0"0"-1072"16,0 0-272-16,0 0 0 0,0 0 560 0,0 0 48 15,0 0 16-15,0 0 0 0,0 0-624 0,0 0-320 0,-5 12 48 0,3-2 0 32,6 6-752-32,-4-16-128 0,0 12-48 0,0-2 0 15,0-10-1600-15,0 0-320 0,-2 9-64 0,2-9-16 0,0 0 2560 0</inkml:trace>
  <inkml:trace contextRef="#ctx0" brushRef="#br0" timeOffset="-190383.57">8271 5151 16703 0,'0'0'1472'16,"-1"10"-1168"-16,-1 3-304 0,0 5 0 15,5 5 384-15,-3-4 32 0,-4-6 0 0,4-1 0 16,4 4-416-16,-4 0 0 0,-5-2-192 0,4 3 192 16,3 0-1328-16,2-2-144 0,0-9-16 0,0 2-16 15,3-2-1392-15,-7-6-288 0,0 0-48 0,0 0-16 0,-2-10 2608 0</inkml:trace>
  <inkml:trace contextRef="#ctx0" brushRef="#br0" timeOffset="-190218.73">8214 5680 12207 0,'5'16'1088'0,"-2"-4"-880"15,-3-12-208-15,0 0 0 0,5 12 432 0,-2 2 32 16,-1 1 16-16,-2 1 0 0,1 4-480 0,-1-4-128 0,-1-5-16 15,2 2 0 1,1 1-2720-16,1-3-528 0,-1-5-128 0,2 4 0 0,1 4 2816 0</inkml:trace>
  <inkml:trace contextRef="#ctx0" brushRef="#br0" timeOffset="-186193.68">4871 14671 7647 0,'0'0'688'0,"0"0"-560"16,0 0-128-16,0 0 0 0,1 4 176 0,-2 0 0 15,1-4 0-15,0 0 0 0,0 0-176 0,0 0 0 16,-9-2 0-16,9 2 0 0,0 0-208 0,1-15 16 16,-6 2 16-16,4-4 0 0,5 1 176 0,-2-2 0 0,-5-1 0 0,4 0 0 15,5-3 768-15,-3 3 64 0,-3 0 32 0,2 3 0 16,7-2-480-16,-4 4-112 0,-2 2-16 0,4 3 0 16,-7 9-256-16,0 0 0 0,6-1-208 0,0 2 80 15,-6-1-48-15,9 12 0 0,-6 7 0 0,2-1 0 16,3 2 176-16,-6 1 0 0,1 5 0 0,-1-1 0 15,3-2 0-15,-4 2 0 0,-1 0 0 0,1-5 0 16,3-4 320-16,-3-1 80 0,-4-6 32 0,4 0 0 16,-1-9 80-16,0 0 32 0,0 0 0 0,0 0 0 15,0 0-272-15,0 0-48 0,0 0-16 0,0 0 0 16,0 0-208-16,2-11-240 0,3-1 48 0,-1 0 16 16,1 0 176-16,-3-3 0 0,-3 3 0 0,4-2 0 15,2-1 0-15,-2 2 0 0,-1-2 0 0,1 1-128 16,3 2 128-16,-2 2 0 0,-3 0 0 0,2 4 0 15,2-3 208-15,-5 9-16 0,0 0-16 0,0 0 0 16,0 0-176-16,0 0 160 0,0 0-160 0,0 0 160 16,2 9-16-16,0 3 0 0,-5 5 0 0,2-1 0 0,3 0-144 15,-3 2 0-15,-4 4 0 0,4-2 128 0,3-1 32 0,-2-1 0 16,-3-2 0-16,0-3 0 0,4-3 0 0,-2-4 0 16,1-6 0-16,0 0 0 0,0 0 288 0,0 0 64 15,0 0 16-15,0 0 0 0,6-9-528 0,-6 9-352 16,2-11 48-16,1-1 16 0,6-3 288 0,-3 1 0 15,-3-1 0-15,2 2 0 0,4 0 0 0,-2 1 0 16,-4 0 0-16,1 2 0 0,0 1 0 0,-4 2 0 16,0 7 0-16,0 0 0 0,0 0 0 0,0 0 128 15,0 0-128-15,0 0 144 0,0 0-144 0,2 10 160 16,-4 2-160-16,3 0 160 0,0 4-160 0,-1 1 0 0,-2 2 0 16,3 2 128-16,0-2 0 0,0 1 0 0,-2-1 0 15,1-1 0-15,0-5 80 0,-2 0 16 0,1-1 0 0,-1-2 0 16,4-6-96-16,-1 2 0 0,-1-6-128 0,0 0 192 15,0 0-192-15,0 0-128 0,0 0 128 0,3-10-208 16,5-4-48-16,-3-4-16 0,-4-4 0 0,4-3 0 16,5-4 272-16,-4 1 0 0,-2-4 0 0,1 3 0 15,2 2 0-15,-1 4-192 0,-3-2 48 0,3 5 0 16,1 5 144-16,0 2 0 0,-7 13 0 0,3-9 0 16,4 0 0-16,-7 9 192 0,0 0-32 0,0 0-16 15,7 9-144-15,-2 1 0 0,-5 5 0 0,2 5 0 16,0 2 0-16,-2 3 0 0,-3 1 0 0,3 1 0 15,3-1 0-15,-7-2 160 0,-2 2-160 0,2-3 160 16,6-5 112-16,-2 1 32 0,-3-3 0 0,2-4 0 16,3-2-80-16,-2-10-16 0,0 0 0 0,0 0 0 15,0 0-80-15,0 0-128 0,0 0 176 0,0-15-176 16,6-2 0-16,-2-2 0 0,-5 1-240 0,2-2 80 0,4-3 16 16,0 3 0-16,-3 0 0 0,3-1 0 0,5 1 144 0,-5 2 0 15,-4 2 0-15,2 3 0 0,3 1 0 0,-6 12 0 16,4-8 0-16,-1 2 0 0,-3 6 0 0,0 0 256 15,8-6-64-15,-8 6-16 0,0 0-176 0,0 0 0 16,0 0 0-16,0 0 0 0,8 4 0 0,0 2 0 16,-2 3 0-16,-2-2 0 0,-2 3 0 0,-4 0 0 15,-4 1 0-15,4 1 0 0,9-1 160 0,-6 1-160 16,-5 0 192-16,4-2-192 0,5 0 0 0,-6 0 0 0,-5-2 0 16,6-8-192-16,1 10 320 0,-4-1 80 0,3-9 16 0,-1 10 0 15,2-4 160-15,-1-2 16 0,0-4 16 0,0 0 0 16,13 6-224-16,-3 0-32 0,-5-2-16 15,3-1 0-15,7 2-144 0,-4-1-176 0,-5 0 48 0,5-1 0 16,7 0 128-16,-5-1 0 0,-3 2 0 0,1-1 0 16,2-2 0-16,-5 1 0 0,-8-2 0 0,7 3 0 15,4 1 0-15,-11-4 0 0,6 2 0 0,1 2 0 16,2-1 0-16,-9-3 0 0,0 0 0 0,0 0 0 16,0 0 0-16,0 0 0 0,0 0 0 0,0 0 0 15,0 0-448-15,0 0-16 16,0 0 0-16,7 0 0 0,2 0 224 0,-9 0 48 0,6 0 16 0,0 0 0 15,-6 0 176-15,12 0 128 0,-3 4-128 0,3 1 176 16,4 1-1200-16,-4 5-256 0,-2 7-32 16,-3-5-16-16,-2 0-2496 0,-5 0-496 0,-7 2-96 15,-1-6-32-15,1-8 3552 0</inkml:trace>
  <inkml:trace contextRef="#ctx0" brushRef="#br0" timeOffset="-185197.1">8485 2919 7535 0,'-6'12'672'0,"-9"0"-544"16,-6 3-128-16,1 3 0 0,3 6 0 0,-4 1 128 15,-5-3-128-15,3 9 128 0,3 1 80 16,-4 2 16-16,-4-5 0 0,2 6 0 0,1 3 288 0,2-3 48 16,0-3 16-16,5 2 0 0,3 7 112 0,1-10 16 15,5-5 16-15,4-1 0 0,6 1-512 0,1-8-208 16,6-8 176-16,3 2-176 0,6 5 192 0,0-9-64 16,4-10-128-16,4 2 192 0,4 2 64 0,-3-4 16 0,-4-4 0 15,4 3 0-15,6 6-272 0,-5-3 128 0,-2-10-128 16,1 7 0-16,4 9 0 0,-3-6 0 0,-2-7 0 0,-2 4 0 31,1 3-3168-31,-6-9-640 0,-4-14-128 0,-1-1-32 0,2-5 3184 0</inkml:trace>
  <inkml:trace contextRef="#ctx0" brushRef="#br0" timeOffset="-184798.68">8443 3250 10655 0,'0'0'944'0,"0"0"-752"15,10 12-192-15,-4 3 0 0,2 5 0 0,-6 1-192 0,-4 5 32 0,-1 8 16 16,3 5 144-16,-5 4-160 0,-3 5 160 0,3 9-160 16,5 10 160-16,-3 2 0 0,-1-2 0 0,0 2-128 31,-1-2-1920-31,-3-8-368 0,-3-11-80 0,4-4 0 0,3-10 1984 0</inkml:trace>
  <inkml:trace contextRef="#ctx0" brushRef="#br0" timeOffset="-183864.94">6983 6214 10655 0,'0'0'944'0,"0"0"-752"15,0 0-192-15,-6-10 0 0,4 1 176 0,-1 3 0 16,3 6 0-16,0 0 0 0,3-6 64 0,-3 6 16 0,0 0 0 15,0 0 0-15,12 0-256 0,-3-6 0 0,-1-4 0 0,-2 4 0 16,-6 6 0-16,0 0 0 16,7-7 0-16,1 7 0 0,-8 0 0 0,0 0-240 0,10-2 48 0,-2 7 16 15,1 8 176-15,-9-13 0 0,0 0-144 0,10 4 144 16,2 7 0-16,-2-7 0 0,-4-10-144 0,1 2 144 16,1 12 256-16,-8-8 128 0,8-13 0 0,2 6 16 15,3 9 48-15,-3-7 16 0,-4-5 0 0,-1 2 0 16,0 3-208-16,-5-4-64 0,-2-3 0 0,2 12 0 15,-7-8 176-15,0 0 16 0,7 8 16 0,-11-7 0 16,1 10-16-16,-1-8-16 0,11 5 0 0,-16-1 0 16,-2 7 144-16,2-6 48 0,3-5 0 0,-1 4 0 15,1 1-368-15,-2 6-64 0,-1 1 0 0,5 12-128 16,1 7 0-16,0-5-256 0,-1-14 32 0,6 8 0 16,3 5-1056-16,-2-11-224 0,4-9-32 15,-13-19-16-15,5-6-1696 0,-6 6-336 0,-2 2-64 0,6 9 0 16,10 8 2912-16</inkml:trace>
  <inkml:trace contextRef="#ctx0" brushRef="#br0" timeOffset="-183117.85">4787 6031 15199 0,'15'7'1344'0,"-2"-4"-1072"0,-1-7-272 0,3 1 0 16,0 2 320-16,0-1 16 0,1 5 0 0,3 4 0 16,2-1-144-16,-2 2-16 0,-2 2-16 0,4 6 0 15,3 9-160-15,-1-9 0 0,-2-10 0 0,2 8 0 16,5 7-144-16,-2-11 144 0,-1-14 0 0,4 8 0 16,4 6-144-16,-2-8 144 0,-3-13 0 0,5 1-144 15,6 3-3408-15,-7-12-672 0,-8-13-144 0,-2-7-32 0,3-7 3520 0</inkml:trace>
  <inkml:trace contextRef="#ctx0" brushRef="#br0" timeOffset="-182577.87">5841 5373 16527 0,'-11'10'1472'0,"-6"-4"-1184"0,-4 1-288 0,1 6 0 15,2 5 160-15,-3 1-32 0,-3-1 0 0,7 8 0 16,6 9-128-16,-4-4-224 0,-1-8 48 0,0 8 16 16,2 10-112-16,-1-6-32 0,-3-1 0 0,3 5 0 15,6 5 16-15,-2-2 0 0,-2-5 0 0,3 4 0 31,1 6-144-31,0-7-16 0,-2-7-16 0,5 3 0 0,5 5 464 0,-3-9 0 0,-1-10 0 0,4 5 0 16,6 6 0-16,-1-5 128 0,-2-7 16 0,5 1 0 16,6 4-144-16,-2-4 0 0,-1-7 0 0,2-1 128 15,7 1 64-15,-1 1 0 0,-3-4 0 0,4 5 0 16,2 2-192-16,-21-19 128 0,23 3-128 0,1 3 128 16,0 4-128-16,-5-10 128 0,-3-10-128 0,4-3 128 15,7 7-128-15,-7-9-192 0,-5-4 32 0,3 2 16 16,3 5-176-16,-6-8-16 0,-4-14-16 0,-1 9 0 15,1 9-528-15,-7-5-96 0,-3-8-32 0,-2 10 0 0,1 6 720 16,-9-5 144-16,-7-8 144 0,1 1-208 0,4 6 624 0,-7 2 128 16,-7 1 32-16,0 5 0 0,3 7 144 0,-3-2 48 15,-2-4 0-15,1 0 0 0,-2 4-192 0,-5 4-48 16,5 8 0-16,1 2 0 0,2 4-256 0,-1-1-48 16,1 1-16-16,6-1 0 0,0 0 176 0,0-1 48 15,2 3 0-15,6-1 0 0,7 2-432 0,-1-6-192 16,0 2 0-16,5-10 16 15,0 0-1008-15,0 0-208 0,13-2-32 0,-1-2-16 16,2-5-1312-16,-1-8-272 0,-3-14-48 0,4-10-16 0,6-13 2464 0</inkml:trace>
  <inkml:trace contextRef="#ctx0" brushRef="#br0" timeOffset="-181880.75">5977 5731 10127 0,'0'0'896'0,"0"0"-704"15,0 0-192-15,0 0 0 0,-2-3 144 0,-3 0 0 16,5 3 0-16,0 0 0 0,-5-3-144 0,-1 1-192 16,6 2 32-16,0 0 16 0,0 0 144 0,0 0 0 15,0 0 0-15,0 0 0 0,2-8 224 0,1-1 80 16,-3 9 16-16,0 0 0 0,0 0-64 0,0 0 0 15,6-10 0-15,0 3 0 0,4 4-112 0,-2-3-16 16,-3-6-128-16,1 8 192 0,-6 4 64 0,0 0 0 0,8-16 0 16,0 4 0-16,-8 12-112 0,8-7-16 0,-1-1 0 0,-2 0 0 15,-1 2-128-15,-4 6 0 16,0 0 0-16,0 0 0 0,9-6 0 0,-9 6 0 0,0 0 0 0,9-4 0 16,-3-6 0-16,-2 4 0 0,-4 6 0 0,7 4 0 15,-7-4 176-15,0 0 96 0,11-9 32 0,-1-1 0 16,0 0 160-16,-3 2 48 0,0 6 0 0,0 0 0 15,-2-4-288-15,-1 3-48 0,1 6-16 0,0 1 0 16,-5-4-32-16,0 0 0 0,5 8 0 0,-2 2 0 16,-3-10 128-16,1 19 32 0,-3 5 0 0,1 11 0 15,-2 1-128-15,-3-5-32 0,-4-9 0 0,5 6 0 16,3 5 256-16,-1-5 64 0,5-6 0 0,1-3 0 16,-3-19-448-16,11 13 0 0,3 5 128 0,6-8-128 15,3-9 0-15,-2 1 0 0,-3 2 0 0,6-1 0 16,11-3 0-16,-7-4 0 0,-3-2 128 0,-1 9-128 0,2 10 0 15,-5-5 0-15,-4-6 0 0,-5 4 0 0,1 4 0 0,-8 12 0 16,-5 13 0-16,-4 4 0 0,-2 3 0 0,-7 3 192 16,-6 8-192-16,-1 10 192 0,2 7-192 15,-9-3 0-15,-7-7 0 0,6 0 0 0,12 6-256 0,-2-1-96 16,-1-3-16-16,1-15 0 16,-3-20-4032-16,1-16-800 0,4-8-176 0,1-7-16 0,1-2 4304 0</inkml:trace>
  <inkml:trace contextRef="#ctx0" brushRef="#br0" timeOffset="-161964.78">22307 10895 19055 0,'20'-4'1696'0,"11"0"-1360"0,10 1-336 0,5 6 0 16,2-3 960-16,3-4 112 0,3 0 16 0,0-1 16 15,1 2-416-15,3-1-96 0,9 4-16 0,-1-2 0 0,1-2-416 16,0-2-160-16,0-3 0 0,-3 2 144 0,-1-2-144 0,-1-1 0 16,-1-2 0-16,-5-1 0 15,-4 0-672-15,-3-3-16 0,-6 1 0 0,-6 1 0 16,-5 3-1744-16,-7 0-336 0,-8-1-80 0,-6-1-16 15,-5 5-288-15,-6 0-64 0,0 8-16 0,-13-2 0 0,-4 2 2592 0</inkml:trace>
  <inkml:trace contextRef="#ctx0" brushRef="#br0" timeOffset="-161620.79">22251 11003 15135 0,'11'0'1344'0,"6"-5"-1072"0,5 1-272 0,5 1 0 16,6-1 1216-16,4 2 192 0,5-5 48 0,2 1 0 15,4-3-704-15,1 2-144 0,-1 3-32 0,-2-1 0 16,-2 2-64-16,1-1 0 0,0 2-16 0,-1-1 0 0,-3 2-208 16,-2-3-32-16,-1 4-16 0,-2 0 0 15,-1 1 48-15,-5-1 16 0,-4 3 0 0,-3-3 0 0,-2 0-304 16,-2-4-256-16,-2 2 64 0,-1-1 0 16,0 2-1088-16,-2-4-192 0,-3-1-64 0,-1 1 0 15,1-1-3056-15,-5-3-608 0,-4-1-128 16,0-2-32-16,-5 2 4288 0</inkml:trace>
  <inkml:trace contextRef="#ctx0" brushRef="#br0" timeOffset="-159291.59">17590 9340 10767 0,'0'0'960'0,"0"0"-768"0,0 0-192 0,0 0 0 16,0 0 144-16,0 0 0 0,-7-6 0 0,7 6 0 16,0 0-144-16,-5-9 0 0,-2 5 144 0,7 4-144 15,-8-5 448-15,-1 0 0 0,-1-1 16 0,0 4 0 0,0-2 240 0,-1 2 32 16,-2-1 16-16,-1 3 0 0,3 3-240 0,-1-1-32 15,-2-4-16-15,2 4 0 0,3 2-304 0,-1-2-160 16,-1-2 160-16,0 1-160 0,-4 4 0 0,1-3 0 16,0 4 0-16,0-2 0 0,2 2 0 0,-2 0 0 15,0-1-176-15,0 2 176 0,1 2 0 0,0-2 0 16,0 2 0-16,1-2 0 0,1 2 208 0,-2-3-32 16,3 0-16-16,-1 1 0 0,1 3-160 0,-2-3 160 15,2 2-160-15,1 0 160 0,1 6 176 0,0-5 48 16,0 3 0-16,-1 0 0 0,0 4-384 0,0 0 0 15,2-6 0-15,0 6 0 0,1 3 0 0,-2-2-160 0,1-4 16 16,0 2 0-16,-1 3 144 0,-1-5 0 0,0-1 0 16,-1 3 0-16,3 4 0 0,-1-2 0 0,-2-4 0 15,0 3 0-15,4-1 0 0,-2-2 0 0,1 1 0 0,2-2 0 16,4 6 0-16,-2-6 0 0,1-1 0 0,3 4 0 16,2 2 160-16,-3-1-32 0,-2 1-128 0,2 2 192 15,4 2-192-15,-3-4 0 0,-1 2 0 0,0 2 0 16,0 7 0-16,-2-2 0 0,-2-1 0 0,2 2 0 15,0 3 0-15,-1 2 0 0,-3-5 0 0,2 3 0 16,-1-1 0-16,1 0-192 0,2 0 48 0,0 1 0 16,4-5 144-16,-1-1 0 0,3-1 0 0,-1 1 0 15,-1 1 0-15,-1-4 128 0,0-2-128 0,3 4 176 16,7-1-176-16,-1 2 160 0,-2-3-160 0,4 3 160 16,1 1 336-16,2 0 64 0,0 1 16 0,0-1 0 15,2 5-256-15,-1-3-32 0,-1 2-16 0,1 3 0 0,1 2-128 16,-1 0-16-16,2-2-128 0,-1 4 192 0,3-2-192 0,-3-4 0 15,0-2 0-15,2 2 0 16,2-1 144-16,0-2 144 0,1-3 32 0,3 2 0 0,-2-1-320 0,1-3 0 16,1-1 0-16,2-2 0 15,4 1-1616-15,-5-11-384 0,-4-14-80 0,4-6-16 16,2-9-1920-16,2-5-384 0,1-1-80 0,2 1 0 0,3 3 3584 0</inkml:trace>
  <inkml:trace contextRef="#ctx0" brushRef="#br0" timeOffset="-158512.72">23814 8953 14799 0,'0'0'1312'0,"0"0"-1056"0,0 0-256 0,-2-8 0 16,1 2 128-16,1 6-128 0,0 0 144 0,0 0-144 15,0 0 256-15,9-2-32 0,1 4-16 0,1 1 0 16,1 0 176-16,0-1 48 0,2-4 0 0,0 4 0 15,-1 3 80-15,2 1 32 0,2 0 0 0,-1 4 0 16,1 0-208-16,0-2-32 0,1 0-16 0,2 4 0 16,2 3-288-16,-1 2 0 0,2 4 0 0,-2 2 0 15,1 5-176-15,0-2-80 0,1 2-32 0,-1 3 0 16,0 1 288-16,2 3 0 0,-1 8 0 0,-2 2 0 16,0 3-192-16,-1 3 64 0,0 3 128 0,-3 8-208 15,-2 5 208-15,-2-2 0 0,2 0 0 0,-4 4 0 0,-2 4 0 0,-3-1 0 16,0-2 0-16,-2 3 0 0,-4-1 352 15,0 1 16-15,1 0 0 0,-4 2 0 0,-6 4 400 0,-2-6 96 16,-2-6 16-16,0 2 0 0,-2-4-320 16,-2 0-64-16,-3-2-16 0,-2 0 0 0,-2 2-480 15,-4-6 0-15,-6-5 0 0,-6-3 0 16,-7 1-1472-16,2-16-304 0,3-11-48 0,6-19-16 16,8-16-2480-16,8-11-496 0,10-8-112 0,14-6 0 0,16-5 3936 0</inkml:trace>
  <inkml:trace contextRef="#ctx0" brushRef="#br0" timeOffset="-157775.45">22818 11289 15199 0,'0'0'1344'15,"0"0"-1072"-15,0 0-272 0,0 0 0 0,0 0 912 0,10 5 128 16,-1-2 32-16,-1 4 0 15,1-1-768-15,1 0-160 0,2 0-16 0,-2 0-128 0,-2 4 400 0,3 0-16 16,3 0-16-16,0 0 0 0,-3 1-368 0,-2-1 0 16,0-4 0-16,0 0 0 0,5 2-256 0,-2-2-112 15,-2 0-16-15,1-2-16 16,3 1-432-16,-5-4-64 0,-9-1-32 0,8-4 0 16,5 2-2656-16,-3-4-544 0,-4-4-96 0,2-3-32 0,5 0 3408 0</inkml:trace>
  <inkml:trace contextRef="#ctx0" brushRef="#br0" timeOffset="-157491.31">23110 11165 8463 0,'0'0'752'0,"0"0"-608"0,0 0-144 0,-8 6 0 15,2 0 1536-15,0 3 256 0,0 1 64 0,-1 0 16 32,-1 2-2128-32,1 1-448 0,-2-1-64 0,2 2-32 0,0 4 496 0,1-2 112 0,0 3 0 0,1-3 16 15,3 4 352-15,-3-2 64 0,-1 1 16 0,-4-1 0 16,-2-2 192-16,3 0 32 0,2-3 16 0,0 0 0 16,-3 2-496-16,4-7 0 0,6-8 0 0,-8 5 0 15,-3-2-2944-15,11-3-704 0,0 0-128 16,0 0-16-16,-6-2 3072 0</inkml:trace>
  <inkml:trace contextRef="#ctx0" brushRef="#br0" timeOffset="-156663.96">23222 11130 8175 0,'0'0'720'0,"0"0"-576"0,0 0-144 0,0 0 0 16,5 3 640-16,-2-7 112 0,-3 4 16 0,0 0 0 15,0 0-768-15,0 0 0 0,0 0 0 0,0 0 0 16,0 0 576-16,0 0 128 0,0 0 32 0,0 0 0 16,0 0-80-16,-3-2-16 0,3 2 0 0,0 0 0 15,0 0-112-15,0 0-16 0,0 0-16 0,0 0 0 16,4-6-64-16,-1-1-16 0,-3 7 0 0,0 0 0 15,5-6-144-15,-2 0-16 0,-3 6-16 0,0 0 0 0,0 0-16 0,6-7 0 16,-6 7 0-16,0 0 0 0,8-7-80 0,-2 1-16 16,-6 6 0-16,0 0 0 0,0 0-128 0,6-12 0 15,3-1 0-15,-9 13 0 0,8-3 0 0,-8 3 0 16,7-10 0-16,-7 10 0 0,0 0 0 0,0 0 0 16,11-9 0-16,-11 9 0 0,0 0-160 0,10-3 160 15,0-6 0-15,-2 5-144 0,-8 4 144 0,9 0-192 16,1-6 192-16,-10 6-192 0,10 0 192 0,-2-6 0 15,1 0 0-15,-9 6 0 0,9-7 0 0,-1 1 0 16,1 5 0-16,-9 1 0 0,2-6 0 0,-2 6 176 16,9 0-16-16,1-3 0 0,1 3-160 0,-2-2 0 0,-9 2 144 15,0 0-144-15,7-4 0 0,-7 4 0 0,11 0 0 0,-4 3 0 16,-7-3 0-16,0 0 0 0,0 0 0 0,0 0 0 16,0 0 0-16,0 0 176 0,6 3-48 0,0 4 0 15,1-1 368-15,-3 0 64 0,-4-6 16 16,0 10 0-16,2-2-240 0,-2 4-32 0,-2 2-16 0,-3 2 0 15,5-16-112-15,0 0-32 0,-5 23 0 0,1-5 0 16,4-18 64-16,-5 19 16 0,-1-3 0 0,3-4 0 16,3-12-224-16,0 0 128 0,3 10-128 0,3 0 0 15,3-1 0-15,1-6 0 0,1 0 0 0,4-2 0 16,4 2 0-16,2-7-240 0,1 4 48 0,-1-3 16 16,0 3 176-16,-3 0 0 0,-2 3 0 0,-1 1 0 15,-1 2 0-15,-2 0 0 0,-1 1 0 0,-3 6-128 16,-2 3 128-16,-4 0 0 0,-2 1 0 0,-3 3 0 15,-2 0 128-15,-1 3 64 0,-1 0 16 0,-1 3 0 16,-2 2-32-16,-1-3-16 0,-2-2 0 0,4 2 0 0,0 0-160 0,0-7 0 16,-1-2 0-16,4-6 128 15,2 0-1360-15,6-24-288 0,4-19-48 0,6-11-16 16,7-11-3248-16,-1-2-656 0,0 4-128 0,1 5-32 0,5 7 4528 0</inkml:trace>
  <inkml:trace contextRef="#ctx0" brushRef="#br0" timeOffset="-153494.22">20976 16707 9087 0,'0'0'816'0,"0"0"-656"15,-3-9-160-15,3-1 0 0,4 1 1392 0,-3 2 240 16,-1 7 48-16,0-10 16 15,0 10-3264-15,1-13-656 0,-3 3-128 0,1 2-16 16,1 8 576-16,1-13 112 0,0 4 16 0,-1 9 16 0,0 0 1328 0,3-10 320 31,-3 10 0-31,-3-16 5952 0,6 4-4032 0,-3 12-1536 16,-4-9-384-16,4 9 0 0,0 0 0 0,0 0 0 16,0 0 0-16,0 0 0 15,0 0-1680-15,-10-2-320 0,0 0-64 0,-1 4-16 0,-1 2 1664 0</inkml:trace>
  <inkml:trace contextRef="#ctx0" brushRef="#br0" timeOffset="-153150.65">20793 16583 12255 0,'0'0'1088'0,"0"0"-864"0,0 0-224 0,0 0 0 15,-7-5 1600-15,2 1 288 0,5 4 48 0,0 0 16 16,-1-10-1072-16,1 0-224 0,3-2-32 0,0 2-16 15,-3 10-608-15,9-9 0 0,-1-1 0 0,-2-2-192 16,2 0 368-16,1 2 64 0,1 4 16 0,-1 2 0 16,-9 4 0-16,0 0 16 0,11 0 0 0,-1 0 0 15,-10 0-272-15,8 4 0 0,0 4 0 0,-2 2 0 16,-4 6 0-16,1 0 160 0,-2 0-160 0,0 0 128 16,0 3 192-16,-2 1 16 0,0 1 16 0,-1 1 0 15,0 0-160-15,-1 1-16 0,-2-1-16 0,-2 0 0 0,1 0 272 16,-2 3 48-16,-1-3 16 0,-1 3 0 0,-1 1 0 0,1 2 0 15,0 3 0-15,0-2 0 0,-1-3-224 0,0 1-32 16,-1 0-16-16,2-2 0 0,1-3-224 0,2-1 0 16,0-2 128-16,1-3-128 15,1-4-560-15,0-2-144 0,0 0-48 0,5-10 0 16,0 0-720-16,0 0-128 0,0 0-48 0,-2-10 0 16,3-6-3184-16,2-6-640 0,4-2-128 0,2-5-32 15,2-6 4512-15</inkml:trace>
  <inkml:trace contextRef="#ctx0" brushRef="#br0" timeOffset="-152761.84">21177 16448 22047 0,'0'0'1968'0,"0"0"-1584"0,0 0-384 0,-12-1 0 16,3-2 0-16,1 3 0 0,8 0 0 0,-14 0 0 16,-1 3-192-16,0-2-32 0,2 5 0 0,-1 3 0 0,0 3 224 0,2-1 0 15,1 2-160-15,0 3 160 0,1 5 176 0,-1 3 96 16,2 2 32-16,2 3 0 0,2-1 176 0,0 4 32 15,0 2 16-15,2 2 0 0,5-4 48 0,-1 5 0 16,5-1 0-16,3-2 0 0,2-3-96 0,2-2-16 16,4-3 0-16,0-2 0 0,4-4-464 0,1-3-336 15,2-5 48-15,2-7 16 16,2-5-1312-16,-1-13-256 0,-1-3-48 0,1-12-16 16,2-7-2736-16,-2 0-544 0,3 3-128 0,6 4-16 0,7 3 4272 0</inkml:trace>
  <inkml:trace contextRef="#ctx0" brushRef="#br0" timeOffset="-151875.97">25158 16270 21247 0,'0'0'1888'0,"0"0"-1504"0,0 0-384 0,0 0 0 16,0 0 192-16,0 0-16 0,0 0-16 0,0 0 0 16,5-10-160-16,-3 4 128 0,-2 6-128 0,0 0 128 15,0 0 176-15,0 0 16 0,0 0 16 0,0 0 0 16,0 0 176-16,0 0 48 0,0 0 0 0,0 0 0 16,0 0-288-16,5 10-48 0,-3 3-16 0,2 6 0 15,2 0-208-15,1 5 128 0,-1-2-128 0,0 2 0 16,1 0 0-16,1-1 0 0,-1 1 0 0,1 1 0 0,-1-3 528 15,2-5 16-15,-1-5 0 0,-1-2 0 0,-1-3-32 16,-6-7-16-16,0 0 0 0,10-1 0 16,-1-8-192-16,0-4-48 0,0-10 0 0,-1-5 0 0,1-3-256 15,0-1-176-15,-2 1 32 0,1-1 0 0,-3 0-112 0,-1 2-32 16,1 3 0-16,0 3 0 0,2 1 288 0,-2 4 0 16,-1 3 0-16,1 4 0 0,2 3 0 0,2 5-288 15,4 2 64-15,3 8 16 16,1 9-304-16,5 4-48 0,4 9-16 0,4 10 0 0,2 7 192 0,2 8 48 15,0 11 0-15,0 6 0 0,-2-1 592 0,-2 4 128 16,-2-1 32-16,-5 7 0 0,-4 1 432 0,-5 5 96 16,-6 6 16-16,-7 0 0 0,-7 2-160 0,-6-2-32 15,-5-3 0-15,-8-9 0 0,-7-8-304 0,-12-14-64 0,-14-13-16 0,-17-13 0 32,-17-15-1024-32,-2-22-192 0,3-22-64 0,-166-293-8784 31,115 69-1776-31</inkml:trace>
  <inkml:trace contextRef="#ctx0" brushRef="#br0" timeOffset="-150406.45">8197 6297 7775 0,'0'0'688'0,"0"0"-560"16,0 0-128-16,0 0 0 15,-9-3-1536-15,0-2-352 0,-1-1-64 0,2 1-16 0,3 4 1584 0,-1-4 384 16,6 5 0-16,-10 2 0 0,3-2 2128 0,-2 0 512 15,9 0 112-15,-9-6 0 0,2-6-1184 0,-2 8-240 16,9 4-48-16,-7 4-16 0,7-4-928 0,-5 8-176 16,-1 5-32-16,5 3-128 15,2 12-1360-15,0-18-384 0,0-22-80 0,34-39-1696 32,-10 29-320-32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8T13:46:18.3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10612 6138 8063 0,'-4'-6'704'0,"1"0"-560"0,3 6-144 0,-8 4 0 16,1 2 0-16,-3-4 128 0,0-5-128 0,0 3 128 15,0 9 256-15,-2-7 32 0,-3-13 16 0,-1 2 0 16,1 3-176-16,-3-2-16 0,-3 2-16 0,0 1 0 15,2 1-224-15,-2 1-128 0,-3 0 128 0,-1 6-208 16,-4 3 208-16,-1-9 192 0,2-10-48 0,-3 7 0 16,0 6-144-16,-1-6 0 0,0-11 0 0,-2 9 0 15,0 8 320-15,-5-6 128 0,-1-10 16 0,-2-1 16 16,0 1-32-16,-3 8 0 0,-2 8 0 0,0-4 0 16,-1 0-144-16,-4-1-48 0,-2 8 0 0,-5 7 0 15,-1 6-128-15,-2-10-128 0,-1-7 144 0,1 2-144 16,3 8 0-16,-1-3 0 0,0 0-176 0,-1 1 176 15,1 0-240-15,-1 1 80 0,2 8 16 0,-1 4 0 0,2 5 144 0,1-9 0 16,3-10 0-16,0 4 0 0,0 11 0 0,4-5 256 16,1-2-64-16,0 4-16 0,-2 7-176 0,1-3 192 15,-1-9-192-15,5 3 192 0,4 2 128 0,-1 0 16 16,1 3 16-16,2 3 0 0,4 2-208 0,-1 0-144 16,-2 1 192-16,5 3-192 0,10 7 128 0,-1-2-128 15,0-3 0-15,3 5 0 0,3 5 0 0,3-5 0 16,4-11 0-16,2 5 0 0,1 1 0 0,4 3-176 15,3 1 176-15,2 3-160 0,2 3 160 0,1 5 0 16,-1-2 0-16,4-2 0 0,4 2-144 0,3-3 0 0,0-5 0 16,6-3 0-16,6 2 144 0,-1-1-160 15,0 0 160-15,4 2-160 0,6 1 160 0,-1-2-208 0,-1-3 80 16,3-1 128-16,2 7 0 0,0-5 0 0,1-5 144 16,6 2-16-16,3 1 64 0,-2-1 32 0,1-3 0 0,5 1 0 15,6-1-224-15,-4 2 0 0,-6 1 0 0,0 3 0 16,1 2 0-16,0-2 0 15,2-2 0-15,2 2 0 0,5 1 0 0,1-5 0 0,1-6 0 0,4 1 0 16,3-3 0-16,4-3 0 0,7-5 0 0,3-2 0 16,3-3 0-16,-3-6 0 0,0 0 0 0,-3 0 0 15,3 1 0-15,-4-1 0 0,0-3 128 0,-2 3-128 16,0 4 336-16,-1-4-16 0,-3 1-16 0,3 5 0 16,4-1 128-16,-3-2 16 0,-3-2 16 0,-1-1 0 15,2 2-160-15,1 0-48 0,4-2 0 0,2 1 0 16,2 2-256-16,0-3 0 0,-1-3 0 0,4-3 0 0,4 2 0 15,2-4 0-15,2-1 0 0,-4-2-144 0,-4 0 144 16,-3 0 0-16,2-4 0 0,0 2 128 0,1 4 48 0,-4-7 16 16,-4 1 0-16,-1 0 0 0,-1-1-192 0,2 0 0 15,-1 0 0-15,1 3 0 0,-2 2 0 0,-2-5 0 16,1 0 0-16,2-3 0 0,0-2 0 0,2-1 0 16,0-4 0-16,-3 1 0 0,-2 4 0 0,3-8 0 15,7-5-128-15,-4 2 128 0,-4 1-256 0,-5-1 32 16,-5 1 0-16,2 0 0 0,1 2 64 0,-3-3 16 15,-2 1 0-15,-2 3 0 0,0 3 144 0,-6-4 144 16,-4-3-16-16,-5-2-128 0,-1 5 176 0,-3-7-176 16,1-2 160-16,-2 0-160 0,1 0 144 0,-1-3-144 15,-1-1 128-15,1-2-128 0,-2 1 128 0,-1-7-128 0,0-4 128 0,-3 0-128 16,-5 3 192-16,-4-4-64 0,-4 1 0 0,-5 7 0 16,-5 3 336-16,-3-5 64 0,-4-4 16 0,-4 4 0 15,-5 4-96-15,-5-9-32 0,-4-12 0 0,-3 2 0 16,-5 5-416-16,-6 2-176 0,-5 0 16 0,-8 1 0 15,-6 2 160-15,-7-3-208 0,-7-2 80 0,-4 8 128 16,-5 3-240-16,-9 2 80 0,-7-2 16 16,-11 7 0-16,-7 6 144 0,-13 1 0 0,-9-4 0 0,-8 7 0 15,-4 2 176-15,-9 7-48 0,-8 10 0 0,-1 0 0 16,2-3 128-16,0 4 0 0,6 12 16 0,9-2 0 16,11 3-16-16,2 0 0 0,1 1 0 0,1 8 0 15,-2 7-256-15,-4-5 0 0,-2-4 0 0,2 5 0 16,5 1-3184-16,6-18-592 0,6-12-112 15,-51-39-3472 1</inkml:trace>
  <inkml:trace contextRef="#ctx0" brushRef="#br0" timeOffset="3999.15">20119 5923 15199 0,'0'0'1344'0,"8"1"-1072"0,2-8-272 0,3 3 0 16,3 8 576-16,2-4 48 0,2 0 16 0,1-4 0 0,1 2-640 0,3 4-192 15,3 4 0-15,1 8 0 0,-2 8-64 0,2-9 0 16,1-11-16-16,-5 2 0 0,-9 0 272 0,-2 4 256 15,-3 2-64-15,-2 0 0 0,1 5 288 0,-4-2 48 16,-1 2 16-16,-4-1 0 0,-1-14 160 0,-5 21 16 16,-2-1 16-16,-2 2 0 0,0 3-80 0,-4-7-16 15,-6-4 0-15,-2 4 0 0,-2 5-256 0,-1-5-64 16,2-5-16-16,-3 3 0 0,0 10-304 0,-1-12 0 16,2-6 0-16,-1 2 0 0,0 5 0 0,4-12-352 15,4-6 48-15,3-1 16 16,4-5-3424-16,8-9-672 0,7-8-144 0,7 0-16 15,7 1 2192-15,2-7 448 0,0-8 96 0,1-10 16 0,4-15 1424 0</inkml:trace>
  <inkml:trace contextRef="#ctx0" brushRef="#br0" timeOffset="4296.13">20658 5616 17391 0,'1'8'1536'0,"-1"-8"-1216"0,0 0-320 0,0 0 0 16,-4 22-176-16,-3-1-80 0,-3-8-32 0,-4 3 0 15,-4 3 0-15,-3 10 0 0,-3 9 0 0,1 5 0 16,1 4 496-16,2-11 112 0,4-2 0 0,1 4 16 0,1 9 192 0,8-9 48 15,9-13 0-15,3-1 0 0,4-3-128 0,6-2 0 16,6 6-16-16,9-9 0 16,7-7-1888-16,3-12-368 0,1-13-80 0,0 1-16 15,0 8-1248-15,1-15-256 0,4-18-48 0,8-14-16 0,13-13 2784 0</inkml:trace>
  <inkml:trace contextRef="#ctx0" brushRef="#br0" timeOffset="8333.26">21663 5731 12319 0,'0'0'1088'0,"0"0"-864"0,0 0-224 0,0 0 0 16,-11-1-256-16,11 1-112 0,-7 8-16 0,0-3 0 16,7-5 384-16,0 0 0 0,-3 9 160 0,-1 5-160 0,5 3 320 0,0-5-64 15,-1-12 0-15,5 8 0 0,2 5 384 0,-1-1 64 16,2 4 0-16,4 0 16 0,0-7-128 0,2 7-16 16,0 1-16-16,1 0 0 0,0 3-80 0,0-6-16 15,0-3 0-15,1 1 0 0,-1 8 48 0,-2-11 16 16,1-8 0-16,-2-1 0 0,1-1-48 0,-1-4-16 15,0 1 0-15,-1-6 0 0,-1-6-64 0,1 1-16 16,-1 3 0-16,-10 12 0 0,8-14-128 0,-1-4-16 16,3-4-16-16,-5-4 0 0,-4 2-96 0,3 1-128 15,3 0 176-15,0 5-176 0,-2-1 192 0,1-1-192 16,2-4 192-16,-4 1-192 0,-5 9 192 0,0-4-192 16,2-3 192-16,-1 5-192 0,0 4 0 0,1 4 0 15,-1 8 0-15,0-12 0 0,0 2 0 0,1-2 0 0,-1 12 0 0,0 0 0 16,5 0 0-16,3 6 0 0,-1 6 0 0,3 8 0 31,2 5-384-31,3 3-16 0,2 11-16 0,0-1 0 0,-1 5 416 0,-3-3 0 0,0 3 144 0,-6 8-144 16,-6-1 320-16,-3 1-32 0,-4-8-16 0,-12 6 0 15,-10 1-144-15,-12-5-128 0,-9-8 192 0,-13-1-192 16,-11 3 0-16,-9-13-192 0,-5-13 0 0,4-10 0 31,7-11-5168-31,8-18-1024 0,8-21-208 0,0 6-32 0,5 9 5296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C75F-6907-4E0F-9A67-EF42FF0CE44D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757B-3A68-4440-A22D-83273436B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33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C75F-6907-4E0F-9A67-EF42FF0CE44D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757B-3A68-4440-A22D-83273436B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61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C75F-6907-4E0F-9A67-EF42FF0CE44D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757B-3A68-4440-A22D-83273436B8FF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3697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C75F-6907-4E0F-9A67-EF42FF0CE44D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757B-3A68-4440-A22D-83273436B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84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C75F-6907-4E0F-9A67-EF42FF0CE44D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757B-3A68-4440-A22D-83273436B8FF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0802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C75F-6907-4E0F-9A67-EF42FF0CE44D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757B-3A68-4440-A22D-83273436B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376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C75F-6907-4E0F-9A67-EF42FF0CE44D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757B-3A68-4440-A22D-83273436B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174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C75F-6907-4E0F-9A67-EF42FF0CE44D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757B-3A68-4440-A22D-83273436B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50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C75F-6907-4E0F-9A67-EF42FF0CE44D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757B-3A68-4440-A22D-83273436B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04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C75F-6907-4E0F-9A67-EF42FF0CE44D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757B-3A68-4440-A22D-83273436B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46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C75F-6907-4E0F-9A67-EF42FF0CE44D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757B-3A68-4440-A22D-83273436B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88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C75F-6907-4E0F-9A67-EF42FF0CE44D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757B-3A68-4440-A22D-83273436B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36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C75F-6907-4E0F-9A67-EF42FF0CE44D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757B-3A68-4440-A22D-83273436B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82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C75F-6907-4E0F-9A67-EF42FF0CE44D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757B-3A68-4440-A22D-83273436B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83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C75F-6907-4E0F-9A67-EF42FF0CE44D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757B-3A68-4440-A22D-83273436B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87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757B-3A68-4440-A22D-83273436B8FF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C75F-6907-4E0F-9A67-EF42FF0CE44D}" type="datetimeFigureOut">
              <a:rPr lang="en-GB" smtClean="0"/>
              <a:t>24/09/2024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94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CC75F-6907-4E0F-9A67-EF42FF0CE44D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58757B-3A68-4440-A22D-83273436B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44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7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customXml" Target="../ink/ink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36112"/>
            <a:ext cx="8230360" cy="2157767"/>
          </a:xfrm>
        </p:spPr>
        <p:txBody>
          <a:bodyPr>
            <a:normAutofit fontScale="90000"/>
          </a:bodyPr>
          <a:lstStyle/>
          <a:p>
            <a:r>
              <a:rPr lang="en-GB" b="1" u="sng" dirty="0"/>
              <a:t>Completing the Square</a:t>
            </a:r>
            <a:br>
              <a:rPr lang="en-GB" dirty="0"/>
            </a:br>
            <a:r>
              <a:rPr lang="en-GB" dirty="0"/>
              <a:t>LO: solve quadratics and find the minimum point (turning point) by completing the square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179015" y="262504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GB" sz="2400" dirty="0">
                <a:latin typeface="Comic Sans MS" pitchFamily="66" charset="0"/>
              </a:rPr>
              <a:t>Multiply out the brackets: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2400" dirty="0">
                <a:latin typeface="Comic Sans MS" pitchFamily="66" charset="0"/>
              </a:rPr>
              <a:t>(x+3)(x+3)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2400" dirty="0">
                <a:latin typeface="Comic Sans MS" pitchFamily="66" charset="0"/>
              </a:rPr>
              <a:t>(x+2)</a:t>
            </a:r>
            <a:r>
              <a:rPr lang="en-GB" sz="2400" baseline="30000" dirty="0">
                <a:latin typeface="Comic Sans MS" pitchFamily="66" charset="0"/>
              </a:rPr>
              <a:t>2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2400" dirty="0">
                <a:latin typeface="Comic Sans MS" pitchFamily="66" charset="0"/>
              </a:rPr>
              <a:t>(x-5)</a:t>
            </a:r>
            <a:r>
              <a:rPr lang="en-GB" sz="2400" baseline="30000" dirty="0">
                <a:latin typeface="Comic Sans MS" pitchFamily="66" charset="0"/>
              </a:rPr>
              <a:t>2</a:t>
            </a:r>
          </a:p>
          <a:p>
            <a:pPr marL="514350" indent="-514350">
              <a:buNone/>
            </a:pPr>
            <a:endParaRPr lang="en-GB" sz="2400" dirty="0">
              <a:latin typeface="Comic Sans MS" pitchFamily="66" charset="0"/>
            </a:endParaRPr>
          </a:p>
          <a:p>
            <a:pPr marL="514350" indent="-514350">
              <a:buNone/>
            </a:pPr>
            <a:r>
              <a:rPr lang="en-GB" sz="2400" dirty="0">
                <a:latin typeface="Comic Sans MS" pitchFamily="66" charset="0"/>
              </a:rPr>
              <a:t>Factorise: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2400" dirty="0">
                <a:latin typeface="Comic Sans MS" pitchFamily="66" charset="0"/>
              </a:rPr>
              <a:t>x</a:t>
            </a:r>
            <a:r>
              <a:rPr lang="en-GB" sz="2400" baseline="30000" dirty="0">
                <a:latin typeface="Comic Sans MS" pitchFamily="66" charset="0"/>
              </a:rPr>
              <a:t>2</a:t>
            </a:r>
            <a:r>
              <a:rPr lang="en-GB" sz="2400" dirty="0">
                <a:latin typeface="Comic Sans MS" pitchFamily="66" charset="0"/>
              </a:rPr>
              <a:t> + 8x + 16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2400" dirty="0">
                <a:latin typeface="Comic Sans MS" pitchFamily="66" charset="0"/>
              </a:rPr>
              <a:t>x</a:t>
            </a:r>
            <a:r>
              <a:rPr lang="en-GB" sz="2400" baseline="30000" dirty="0">
                <a:latin typeface="Comic Sans MS" pitchFamily="66" charset="0"/>
              </a:rPr>
              <a:t>2</a:t>
            </a:r>
            <a:r>
              <a:rPr lang="en-GB" sz="2400" dirty="0">
                <a:latin typeface="Comic Sans MS" pitchFamily="66" charset="0"/>
              </a:rPr>
              <a:t> - 12x + 36</a:t>
            </a:r>
          </a:p>
          <a:p>
            <a:pPr marL="514350" indent="-514350">
              <a:buFont typeface="+mj-lt"/>
              <a:buAutoNum type="alphaLcParenR"/>
            </a:pPr>
            <a:r>
              <a:rPr lang="en-GB" sz="2400" dirty="0">
                <a:latin typeface="Comic Sans MS" pitchFamily="66" charset="0"/>
              </a:rPr>
              <a:t>x</a:t>
            </a:r>
            <a:r>
              <a:rPr lang="en-GB" sz="2400" baseline="30000" dirty="0">
                <a:latin typeface="Comic Sans MS" pitchFamily="66" charset="0"/>
              </a:rPr>
              <a:t>2</a:t>
            </a:r>
            <a:r>
              <a:rPr lang="en-GB" sz="2400" dirty="0">
                <a:latin typeface="Comic Sans MS" pitchFamily="66" charset="0"/>
              </a:rPr>
              <a:t> + 22x + 121</a:t>
            </a:r>
          </a:p>
        </p:txBody>
      </p:sp>
      <p:sp>
        <p:nvSpPr>
          <p:cNvPr id="5" name="Rectangle 4"/>
          <p:cNvSpPr/>
          <p:nvPr/>
        </p:nvSpPr>
        <p:spPr>
          <a:xfrm>
            <a:off x="2244903" y="1976971"/>
            <a:ext cx="2080517" cy="461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latin typeface="Comic Sans MS" pitchFamily="66" charset="0"/>
              </a:rPr>
              <a:t>Starter</a:t>
            </a:r>
            <a:endParaRPr lang="en-GB" sz="2400" b="1" u="sng" dirty="0"/>
          </a:p>
        </p:txBody>
      </p:sp>
      <p:sp>
        <p:nvSpPr>
          <p:cNvPr id="6" name="Rectangle 5"/>
          <p:cNvSpPr/>
          <p:nvPr/>
        </p:nvSpPr>
        <p:spPr>
          <a:xfrm>
            <a:off x="3966696" y="2580303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LcParenR"/>
            </a:pPr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sz="2400" b="1" dirty="0">
                <a:solidFill>
                  <a:srgbClr val="FF0000"/>
                </a:solidFill>
                <a:latin typeface="Comic Sans MS" pitchFamily="66" charset="0"/>
              </a:rPr>
              <a:t>= x</a:t>
            </a:r>
            <a:r>
              <a:rPr lang="en-GB" sz="2400" b="1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2400" b="1" dirty="0">
                <a:solidFill>
                  <a:srgbClr val="FF0000"/>
                </a:solidFill>
                <a:latin typeface="Comic Sans MS" pitchFamily="66" charset="0"/>
              </a:rPr>
              <a:t> + 6x + 9</a:t>
            </a:r>
          </a:p>
          <a:p>
            <a:r>
              <a:rPr lang="en-GB" sz="2400" b="1" dirty="0">
                <a:solidFill>
                  <a:srgbClr val="FF0000"/>
                </a:solidFill>
                <a:latin typeface="Comic Sans MS" pitchFamily="66" charset="0"/>
              </a:rPr>
              <a:t>= x</a:t>
            </a:r>
            <a:r>
              <a:rPr lang="en-GB" sz="2400" b="1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2400" b="1" dirty="0">
                <a:solidFill>
                  <a:srgbClr val="FF0000"/>
                </a:solidFill>
                <a:latin typeface="Comic Sans MS" pitchFamily="66" charset="0"/>
              </a:rPr>
              <a:t> + 4x + 4</a:t>
            </a:r>
          </a:p>
          <a:p>
            <a:r>
              <a:rPr lang="en-GB" sz="2400" b="1" dirty="0">
                <a:solidFill>
                  <a:srgbClr val="FF0000"/>
                </a:solidFill>
                <a:latin typeface="Comic Sans MS" pitchFamily="66" charset="0"/>
              </a:rPr>
              <a:t>= x</a:t>
            </a:r>
            <a:r>
              <a:rPr lang="en-GB" sz="2400" b="1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2400" b="1" dirty="0">
                <a:solidFill>
                  <a:srgbClr val="FF0000"/>
                </a:solidFill>
                <a:latin typeface="Comic Sans MS" pitchFamily="66" charset="0"/>
              </a:rPr>
              <a:t> – 10x + 25</a:t>
            </a:r>
          </a:p>
          <a:p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GB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sz="2400" b="1" dirty="0">
                <a:solidFill>
                  <a:srgbClr val="FF0000"/>
                </a:solidFill>
                <a:latin typeface="Comic Sans MS" pitchFamily="66" charset="0"/>
              </a:rPr>
              <a:t>= (x + 4)²</a:t>
            </a:r>
          </a:p>
          <a:p>
            <a:r>
              <a:rPr lang="en-GB" sz="2400" b="1" dirty="0">
                <a:solidFill>
                  <a:srgbClr val="FF0000"/>
                </a:solidFill>
                <a:latin typeface="Comic Sans MS" pitchFamily="66" charset="0"/>
              </a:rPr>
              <a:t>= (x – 6)²</a:t>
            </a:r>
          </a:p>
          <a:p>
            <a:r>
              <a:rPr lang="en-GB" sz="2400" b="1" dirty="0">
                <a:solidFill>
                  <a:srgbClr val="FF0000"/>
                </a:solidFill>
                <a:latin typeface="Comic Sans MS" pitchFamily="66" charset="0"/>
              </a:rPr>
              <a:t>= (x + 11)²</a:t>
            </a:r>
          </a:p>
        </p:txBody>
      </p:sp>
      <p:pic>
        <p:nvPicPr>
          <p:cNvPr id="8" name="Picture 7" descr="A logo for maths to mind&#10;&#10;Description automatically generated">
            <a:extLst>
              <a:ext uri="{FF2B5EF4-FFF2-40B4-BE49-F238E27FC236}">
                <a16:creationId xmlns:a16="http://schemas.microsoft.com/office/drawing/2014/main" id="{2E404730-37B2-731E-5ACB-4494A3016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739" y="104293"/>
            <a:ext cx="2203808" cy="145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0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272" y="300507"/>
            <a:ext cx="8596668" cy="1320800"/>
          </a:xfrm>
        </p:spPr>
        <p:txBody>
          <a:bodyPr/>
          <a:lstStyle/>
          <a:p>
            <a:r>
              <a:rPr lang="en-GB" dirty="0"/>
              <a:t>Solving Quadratics by Completing the Square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4668" y="1078545"/>
            <a:ext cx="8596668" cy="460579"/>
          </a:xfrm>
        </p:spPr>
        <p:txBody>
          <a:bodyPr>
            <a:normAutofit fontScale="85000" lnSpcReduction="10000"/>
          </a:bodyPr>
          <a:lstStyle/>
          <a:p>
            <a:r>
              <a:rPr lang="en-GB" sz="2800" dirty="0"/>
              <a:t>SECTIONS 1 &amp; 3 – LEAVE IN SURD FORM! (Exact Solutions)</a:t>
            </a:r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6708" t="42033" r="18952" b="45819"/>
          <a:stretch/>
        </p:blipFill>
        <p:spPr>
          <a:xfrm>
            <a:off x="471272" y="1716268"/>
            <a:ext cx="11008553" cy="1168600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7006" t="59991" r="17072" b="27509"/>
          <a:stretch/>
        </p:blipFill>
        <p:spPr>
          <a:xfrm>
            <a:off x="471272" y="3181081"/>
            <a:ext cx="10993484" cy="1171978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4532" t="25836" r="19546" b="60783"/>
          <a:stretch/>
        </p:blipFill>
        <p:spPr>
          <a:xfrm>
            <a:off x="490609" y="4649272"/>
            <a:ext cx="10947397" cy="124925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Picture 3" descr="A logo for maths to mind&#10;&#10;Description automatically generated">
            <a:extLst>
              <a:ext uri="{FF2B5EF4-FFF2-40B4-BE49-F238E27FC236}">
                <a16:creationId xmlns:a16="http://schemas.microsoft.com/office/drawing/2014/main" id="{2D5261BD-F749-8E78-10E1-AFEFC58383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085" y="104293"/>
            <a:ext cx="1623462" cy="107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55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b="1" u="sng" dirty="0"/>
              <a:t>Answers</a:t>
            </a:r>
            <a:br>
              <a:rPr lang="en-GB" sz="4400" b="1" u="sng" dirty="0"/>
            </a:br>
            <a:endParaRPr lang="en-GB" sz="44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21" t="68531" r="70225" b="11311"/>
          <a:stretch/>
        </p:blipFill>
        <p:spPr>
          <a:xfrm>
            <a:off x="285359" y="3136590"/>
            <a:ext cx="5329830" cy="2511381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530" t="43823" r="69714" b="34874"/>
          <a:stretch/>
        </p:blipFill>
        <p:spPr>
          <a:xfrm>
            <a:off x="6349284" y="3321803"/>
            <a:ext cx="4613887" cy="232616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721" t="41506" r="70225" b="41284"/>
          <a:stretch/>
        </p:blipFill>
        <p:spPr>
          <a:xfrm>
            <a:off x="3668333" y="609600"/>
            <a:ext cx="5468565" cy="2199886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5" name="Picture 4" descr="A logo for maths to mind&#10;&#10;Description automatically generated">
            <a:extLst>
              <a:ext uri="{FF2B5EF4-FFF2-40B4-BE49-F238E27FC236}">
                <a16:creationId xmlns:a16="http://schemas.microsoft.com/office/drawing/2014/main" id="{11E7CE78-5426-9812-87F8-E046897FA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341" y="104293"/>
            <a:ext cx="1810206" cy="119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68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22" y="331272"/>
            <a:ext cx="2774203" cy="5335431"/>
          </a:xfrm>
        </p:spPr>
        <p:txBody>
          <a:bodyPr>
            <a:normAutofit/>
          </a:bodyPr>
          <a:lstStyle/>
          <a:p>
            <a:r>
              <a:rPr lang="en-GB" sz="2800" b="1" dirty="0"/>
              <a:t>Exam Question</a:t>
            </a:r>
            <a:br>
              <a:rPr lang="en-GB" sz="2800" b="1" dirty="0"/>
            </a:br>
            <a:r>
              <a:rPr lang="en-GB" sz="2800" b="1" dirty="0"/>
              <a:t> </a:t>
            </a:r>
            <a:br>
              <a:rPr lang="en-GB" sz="2800" b="1" dirty="0"/>
            </a:br>
            <a:r>
              <a:rPr lang="en-GB" sz="2800" b="1" dirty="0"/>
              <a:t>(Total 4 marks -&gt; 4 mins)</a:t>
            </a:r>
            <a:br>
              <a:rPr lang="en-GB" sz="2800" b="1" dirty="0"/>
            </a:br>
            <a:br>
              <a:rPr lang="en-GB" sz="2800" b="1" dirty="0"/>
            </a:br>
            <a:r>
              <a:rPr lang="en-GB" sz="2800" b="1" dirty="0"/>
              <a:t>OCR Nov 2012 – Paper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133" t="25132" r="23803" b="16417"/>
          <a:stretch/>
        </p:blipFill>
        <p:spPr>
          <a:xfrm>
            <a:off x="3219719" y="991673"/>
            <a:ext cx="8845486" cy="5665273"/>
          </a:xfrm>
          <a:prstGeom prst="rect">
            <a:avLst/>
          </a:prstGeom>
        </p:spPr>
      </p:pic>
      <p:pic>
        <p:nvPicPr>
          <p:cNvPr id="3" name="Picture 2" descr="A logo for maths to mind&#10;&#10;Description automatically generated">
            <a:extLst>
              <a:ext uri="{FF2B5EF4-FFF2-40B4-BE49-F238E27FC236}">
                <a16:creationId xmlns:a16="http://schemas.microsoft.com/office/drawing/2014/main" id="{BA2972A5-B20F-AFA8-CDB0-864D7566E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977" y="104293"/>
            <a:ext cx="1771570" cy="116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46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541" t="44850" r="32060" b="40713"/>
          <a:stretch/>
        </p:blipFill>
        <p:spPr>
          <a:xfrm>
            <a:off x="120332" y="1930400"/>
            <a:ext cx="11784829" cy="2099257"/>
          </a:xfrm>
          <a:prstGeom prst="rect">
            <a:avLst/>
          </a:prstGeom>
        </p:spPr>
      </p:pic>
      <p:pic>
        <p:nvPicPr>
          <p:cNvPr id="5" name="Picture 4" descr="A logo for maths to mind&#10;&#10;Description automatically generated">
            <a:extLst>
              <a:ext uri="{FF2B5EF4-FFF2-40B4-BE49-F238E27FC236}">
                <a16:creationId xmlns:a16="http://schemas.microsoft.com/office/drawing/2014/main" id="{F53CE6D3-13BD-211D-EAEF-40D6B53BC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977" y="104293"/>
            <a:ext cx="1771570" cy="116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1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complete the square there are 3 steps to follow: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832" y="1929205"/>
            <a:ext cx="8596668" cy="3880773"/>
          </a:xfrm>
        </p:spPr>
        <p:txBody>
          <a:bodyPr/>
          <a:lstStyle/>
          <a:p>
            <a:r>
              <a:rPr lang="en-GB" dirty="0"/>
              <a:t>Example:</a:t>
            </a:r>
          </a:p>
        </p:txBody>
      </p:sp>
      <p:sp>
        <p:nvSpPr>
          <p:cNvPr id="4" name="Rectangle 3"/>
          <p:cNvSpPr/>
          <p:nvPr/>
        </p:nvSpPr>
        <p:spPr>
          <a:xfrm>
            <a:off x="3599608" y="1930400"/>
            <a:ext cx="3538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latin typeface="Comic Sans MS" pitchFamily="66" charset="0"/>
              </a:rPr>
              <a:t>Completing the Square</a:t>
            </a:r>
            <a:endParaRPr lang="en-GB" sz="24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3397662" y="2799626"/>
            <a:ext cx="21323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x</a:t>
            </a:r>
            <a:r>
              <a:rPr lang="en-GB" sz="2000" baseline="30000" dirty="0">
                <a:latin typeface="Comic Sans MS" pitchFamily="66" charset="0"/>
              </a:rPr>
              <a:t>2</a:t>
            </a:r>
            <a:r>
              <a:rPr lang="en-GB" sz="2000" dirty="0">
                <a:latin typeface="Comic Sans MS" pitchFamily="66" charset="0"/>
              </a:rPr>
              <a:t> + 10x + 10 = 0</a:t>
            </a:r>
          </a:p>
        </p:txBody>
      </p:sp>
      <p:sp>
        <p:nvSpPr>
          <p:cNvPr id="6" name="Rectangle 5"/>
          <p:cNvSpPr/>
          <p:nvPr/>
        </p:nvSpPr>
        <p:spPr>
          <a:xfrm>
            <a:off x="2715130" y="3204097"/>
            <a:ext cx="28103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(x + </a:t>
            </a:r>
            <a:r>
              <a:rPr lang="en-GB" sz="2000" b="1" dirty="0">
                <a:solidFill>
                  <a:srgbClr val="FF0000"/>
                </a:solidFill>
                <a:latin typeface="Comic Sans MS" pitchFamily="66" charset="0"/>
              </a:rPr>
              <a:t>5</a:t>
            </a:r>
            <a:r>
              <a:rPr lang="en-GB" sz="2000" dirty="0">
                <a:latin typeface="Comic Sans MS" pitchFamily="66" charset="0"/>
              </a:rPr>
              <a:t>)</a:t>
            </a:r>
            <a:r>
              <a:rPr lang="en-GB" sz="2000" baseline="30000" dirty="0">
                <a:latin typeface="Comic Sans MS" pitchFamily="66" charset="0"/>
              </a:rPr>
              <a:t>2 </a:t>
            </a:r>
            <a:r>
              <a:rPr lang="en-GB" sz="2000" dirty="0">
                <a:latin typeface="Comic Sans MS" pitchFamily="66" charset="0"/>
              </a:rPr>
              <a:t>– (</a:t>
            </a:r>
            <a:r>
              <a:rPr lang="en-GB" sz="2000" b="1" dirty="0">
                <a:solidFill>
                  <a:srgbClr val="FF0000"/>
                </a:solidFill>
                <a:latin typeface="Comic Sans MS" pitchFamily="66" charset="0"/>
              </a:rPr>
              <a:t>5</a:t>
            </a:r>
            <a:r>
              <a:rPr lang="en-GB" sz="2000" dirty="0">
                <a:latin typeface="Comic Sans MS" pitchFamily="66" charset="0"/>
              </a:rPr>
              <a:t>)² + 10 = 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8254" y="2911709"/>
            <a:ext cx="4262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Half the coefficient of x</a:t>
            </a:r>
          </a:p>
          <a:p>
            <a:pPr algn="ctr"/>
            <a:r>
              <a:rPr lang="en-GB" sz="1600" dirty="0">
                <a:latin typeface="Comic Sans MS" pitchFamily="66" charset="0"/>
              </a:rPr>
              <a:t>Then subtract that value squared</a:t>
            </a:r>
          </a:p>
        </p:txBody>
      </p:sp>
      <p:sp>
        <p:nvSpPr>
          <p:cNvPr id="8" name="Rectangle 7"/>
          <p:cNvSpPr/>
          <p:nvPr/>
        </p:nvSpPr>
        <p:spPr>
          <a:xfrm>
            <a:off x="2922477" y="3638759"/>
            <a:ext cx="2611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(x + 5)</a:t>
            </a:r>
            <a:r>
              <a:rPr lang="en-GB" sz="2000" baseline="30000" dirty="0">
                <a:latin typeface="Comic Sans MS" pitchFamily="66" charset="0"/>
              </a:rPr>
              <a:t>2 </a:t>
            </a:r>
            <a:r>
              <a:rPr lang="en-GB" sz="2000" dirty="0">
                <a:latin typeface="Comic Sans MS" pitchFamily="66" charset="0"/>
              </a:rPr>
              <a:t>– </a:t>
            </a:r>
            <a:r>
              <a:rPr lang="en-GB" sz="2000" b="1" dirty="0">
                <a:solidFill>
                  <a:srgbClr val="0070C0"/>
                </a:solidFill>
                <a:latin typeface="Comic Sans MS" pitchFamily="66" charset="0"/>
              </a:rPr>
              <a:t>25</a:t>
            </a:r>
            <a:r>
              <a:rPr lang="en-GB" sz="2000" dirty="0">
                <a:latin typeface="Comic Sans MS" pitchFamily="66" charset="0"/>
              </a:rPr>
              <a:t> + 10 =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11926" y="3700314"/>
            <a:ext cx="1296144" cy="33855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Simplify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34740" y="4058586"/>
            <a:ext cx="21547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(x + 5)</a:t>
            </a:r>
            <a:r>
              <a:rPr lang="en-GB" sz="2000" baseline="30000" dirty="0">
                <a:latin typeface="Comic Sans MS" pitchFamily="66" charset="0"/>
              </a:rPr>
              <a:t>2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b="1" dirty="0">
                <a:solidFill>
                  <a:srgbClr val="0070C0"/>
                </a:solidFill>
                <a:latin typeface="Comic Sans MS" pitchFamily="66" charset="0"/>
              </a:rPr>
              <a:t>– 15 </a:t>
            </a:r>
            <a:r>
              <a:rPr lang="en-GB" sz="2000" dirty="0">
                <a:latin typeface="Comic Sans MS" pitchFamily="66" charset="0"/>
              </a:rPr>
              <a:t>= 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8072" y="4400496"/>
            <a:ext cx="2054068" cy="5847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Rearrange and Solve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74849" y="4466589"/>
            <a:ext cx="1662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(x + 5)</a:t>
            </a:r>
            <a:r>
              <a:rPr lang="en-GB" sz="2000" baseline="30000" dirty="0">
                <a:latin typeface="Comic Sans MS" pitchFamily="66" charset="0"/>
              </a:rPr>
              <a:t>2</a:t>
            </a:r>
            <a:r>
              <a:rPr lang="en-GB" sz="2000" dirty="0">
                <a:latin typeface="Comic Sans MS" pitchFamily="66" charset="0"/>
              </a:rPr>
              <a:t> = </a:t>
            </a:r>
            <a:r>
              <a:rPr lang="en-GB" sz="2000" b="1" dirty="0">
                <a:solidFill>
                  <a:srgbClr val="00B050"/>
                </a:solidFill>
                <a:latin typeface="Comic Sans MS" pitchFamily="66" charset="0"/>
              </a:rPr>
              <a:t>15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27663" y="4866699"/>
            <a:ext cx="18309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x + 5 = </a:t>
            </a:r>
            <a:r>
              <a:rPr lang="en-GB" sz="2000" b="1" dirty="0">
                <a:solidFill>
                  <a:srgbClr val="00B050"/>
                </a:solidFill>
                <a:latin typeface="Comic Sans MS" pitchFamily="66" charset="0"/>
              </a:rPr>
              <a:t>± √15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69683" y="5266809"/>
            <a:ext cx="1898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x = </a:t>
            </a:r>
            <a:r>
              <a:rPr lang="en-GB" sz="2000" b="1" dirty="0">
                <a:solidFill>
                  <a:srgbClr val="00B050"/>
                </a:solidFill>
                <a:latin typeface="Comic Sans MS" pitchFamily="66" charset="0"/>
              </a:rPr>
              <a:t>- 5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b="1" dirty="0">
                <a:solidFill>
                  <a:srgbClr val="00B050"/>
                </a:solidFill>
                <a:latin typeface="Comic Sans MS" pitchFamily="66" charset="0"/>
              </a:rPr>
              <a:t>± √15</a:t>
            </a: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2161756" y="4164476"/>
            <a:ext cx="1140733" cy="902278"/>
          </a:xfrm>
          <a:prstGeom prst="wedgeRoundRectCallout">
            <a:avLst>
              <a:gd name="adj1" fmla="val 62956"/>
              <a:gd name="adj2" fmla="val -30814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effectLst/>
                <a:latin typeface="Comic Sans MS" pitchFamily="66" charset="0"/>
                <a:ea typeface="Microsoft YaHei" charset="-122"/>
              </a:rPr>
              <a:t>Minimum</a:t>
            </a:r>
            <a:r>
              <a:rPr kumimoji="0" lang="en-GB" sz="1600" b="0" i="0" u="none" strike="noStrike" cap="none" normalizeH="0" dirty="0">
                <a:ln>
                  <a:noFill/>
                </a:ln>
                <a:effectLst/>
                <a:latin typeface="Comic Sans MS" pitchFamily="66" charset="0"/>
                <a:ea typeface="Microsoft YaHei" charset="-122"/>
              </a:rPr>
              <a:t> point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GB" sz="1600" baseline="0" dirty="0">
                <a:latin typeface="Comic Sans MS" pitchFamily="66" charset="0"/>
                <a:ea typeface="Microsoft YaHei" charset="-122"/>
              </a:rPr>
              <a:t>(-5,</a:t>
            </a:r>
            <a:r>
              <a:rPr lang="en-GB" sz="1600" dirty="0">
                <a:latin typeface="Comic Sans MS" pitchFamily="66" charset="0"/>
                <a:ea typeface="Microsoft YaHei" charset="-122"/>
              </a:rPr>
              <a:t> -15)</a:t>
            </a:r>
            <a:endParaRPr kumimoji="0" lang="en-GB" sz="1600" b="0" i="0" u="none" strike="noStrike" cap="none" normalizeH="0" baseline="0" dirty="0">
              <a:ln>
                <a:noFill/>
              </a:ln>
              <a:effectLst/>
              <a:latin typeface="Comic Sans MS" pitchFamily="66" charset="0"/>
              <a:ea typeface="Microsoft YaHei" charset="-122"/>
            </a:endParaRP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3095552" y="5723708"/>
            <a:ext cx="2641932" cy="613989"/>
          </a:xfrm>
          <a:prstGeom prst="wedgeRoundRectCallout">
            <a:avLst>
              <a:gd name="adj1" fmla="val 63598"/>
              <a:gd name="adj2" fmla="val -56080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effectLst/>
                <a:latin typeface="Comic Sans MS" pitchFamily="66" charset="0"/>
                <a:ea typeface="Microsoft YaHei" charset="-122"/>
              </a:rPr>
              <a:t>Make sure you have both</a:t>
            </a:r>
            <a:r>
              <a:rPr kumimoji="0" lang="en-GB" sz="1600" b="0" i="0" u="none" strike="noStrike" cap="none" normalizeH="0" dirty="0">
                <a:ln>
                  <a:noFill/>
                </a:ln>
                <a:effectLst/>
                <a:latin typeface="Comic Sans MS" pitchFamily="66" charset="0"/>
                <a:ea typeface="Microsoft YaHei" charset="-122"/>
              </a:rPr>
              <a:t>  + and – square root!</a:t>
            </a:r>
            <a:endParaRPr kumimoji="0" lang="en-GB" sz="1600" b="0" i="0" u="none" strike="noStrike" cap="none" normalizeH="0" baseline="0" dirty="0">
              <a:ln>
                <a:noFill/>
              </a:ln>
              <a:effectLst/>
              <a:latin typeface="Comic Sans MS" pitchFamily="66" charset="0"/>
              <a:ea typeface="Microsoft YaHei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46AB09-9F5B-48CB-9240-7EFBA7D1DD7F}"/>
              </a:ext>
            </a:extLst>
          </p:cNvPr>
          <p:cNvSpPr txBox="1"/>
          <p:nvPr/>
        </p:nvSpPr>
        <p:spPr>
          <a:xfrm>
            <a:off x="6559998" y="5723708"/>
            <a:ext cx="2511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 = 5 + </a:t>
            </a:r>
            <a:r>
              <a:rPr lang="en-GB" sz="1800" b="1" dirty="0">
                <a:solidFill>
                  <a:srgbClr val="00B050"/>
                </a:solidFill>
                <a:latin typeface="Comic Sans MS" pitchFamily="66" charset="0"/>
              </a:rPr>
              <a:t>√15 = </a:t>
            </a:r>
            <a:endParaRPr lang="en-GB" dirty="0"/>
          </a:p>
          <a:p>
            <a:r>
              <a:rPr lang="en-GB" dirty="0"/>
              <a:t>OR</a:t>
            </a:r>
          </a:p>
          <a:p>
            <a:r>
              <a:rPr lang="en-GB" dirty="0"/>
              <a:t>X = 5 - </a:t>
            </a:r>
            <a:r>
              <a:rPr lang="en-GB" sz="1800" b="1" dirty="0">
                <a:solidFill>
                  <a:srgbClr val="00B050"/>
                </a:solidFill>
                <a:latin typeface="Comic Sans MS" pitchFamily="66" charset="0"/>
              </a:rPr>
              <a:t>√15 = </a:t>
            </a:r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A916D46-2E15-4B3D-9AA7-4FB83866A0DA}"/>
              </a:ext>
            </a:extLst>
          </p:cNvPr>
          <p:cNvGrpSpPr/>
          <p:nvPr/>
        </p:nvGrpSpPr>
        <p:grpSpPr>
          <a:xfrm>
            <a:off x="3797693" y="4023951"/>
            <a:ext cx="1236960" cy="578160"/>
            <a:chOff x="3797693" y="4023951"/>
            <a:chExt cx="1236960" cy="57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A42E844-C5E7-4D7E-8D2A-72BE09E3D574}"/>
                    </a:ext>
                  </a:extLst>
                </p14:cNvPr>
                <p14:cNvContentPartPr/>
                <p14:nvPr/>
              </p14:nvContentPartPr>
              <p14:xfrm>
                <a:off x="4439213" y="4023951"/>
                <a:ext cx="595440" cy="578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A42E844-C5E7-4D7E-8D2A-72BE09E3D57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30213" y="4014951"/>
                  <a:ext cx="613080" cy="5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11309B2-8296-4018-A9BA-DFB5785FF7CA}"/>
                    </a:ext>
                  </a:extLst>
                </p14:cNvPr>
                <p14:cNvContentPartPr/>
                <p14:nvPr/>
              </p14:nvContentPartPr>
              <p14:xfrm>
                <a:off x="3797693" y="4062111"/>
                <a:ext cx="451080" cy="479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11309B2-8296-4018-A9BA-DFB5785FF7C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88693" y="4053111"/>
                  <a:ext cx="468720" cy="4975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1" name="Picture 20" descr="A logo for maths to mind&#10;&#10;Description automatically generated">
            <a:extLst>
              <a:ext uri="{FF2B5EF4-FFF2-40B4-BE49-F238E27FC236}">
                <a16:creationId xmlns:a16="http://schemas.microsoft.com/office/drawing/2014/main" id="{3D6C32C8-CF40-F6F8-3239-30576AB37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507" y="104293"/>
            <a:ext cx="1881040" cy="124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8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complete the square there are 3 steps to follow: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832" y="1929205"/>
            <a:ext cx="8596668" cy="3880773"/>
          </a:xfrm>
        </p:spPr>
        <p:txBody>
          <a:bodyPr/>
          <a:lstStyle/>
          <a:p>
            <a:r>
              <a:rPr lang="en-GB" dirty="0"/>
              <a:t>Example: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4702" y="1909807"/>
            <a:ext cx="6229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latin typeface="Comic Sans MS" pitchFamily="66" charset="0"/>
              </a:rPr>
              <a:t>Completing the Square – alternative way</a:t>
            </a:r>
            <a:endParaRPr lang="en-GB" sz="24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3397662" y="2799626"/>
            <a:ext cx="21323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x</a:t>
            </a:r>
            <a:r>
              <a:rPr lang="en-GB" sz="2000" baseline="30000" dirty="0">
                <a:latin typeface="Comic Sans MS" pitchFamily="66" charset="0"/>
              </a:rPr>
              <a:t>2</a:t>
            </a:r>
            <a:r>
              <a:rPr lang="en-GB" sz="2000" dirty="0">
                <a:latin typeface="Comic Sans MS" pitchFamily="66" charset="0"/>
              </a:rPr>
              <a:t> + 10x + 10 = 0</a:t>
            </a:r>
          </a:p>
        </p:txBody>
      </p:sp>
      <p:sp>
        <p:nvSpPr>
          <p:cNvPr id="6" name="Rectangle 5"/>
          <p:cNvSpPr/>
          <p:nvPr/>
        </p:nvSpPr>
        <p:spPr>
          <a:xfrm>
            <a:off x="3598708" y="3195412"/>
            <a:ext cx="10631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(x + </a:t>
            </a:r>
            <a:r>
              <a:rPr lang="en-GB" sz="2000" b="1" dirty="0">
                <a:solidFill>
                  <a:srgbClr val="FF0000"/>
                </a:solidFill>
                <a:latin typeface="Comic Sans MS" pitchFamily="66" charset="0"/>
              </a:rPr>
              <a:t>5</a:t>
            </a:r>
            <a:r>
              <a:rPr lang="en-GB" sz="2000" dirty="0">
                <a:latin typeface="Comic Sans MS" pitchFamily="66" charset="0"/>
              </a:rPr>
              <a:t>)</a:t>
            </a:r>
            <a:r>
              <a:rPr lang="en-GB" sz="2000" baseline="30000" dirty="0">
                <a:latin typeface="Comic Sans MS" pitchFamily="66" charset="0"/>
              </a:rPr>
              <a:t>2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0380" y="2799626"/>
            <a:ext cx="2331256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Half the coefficient of x</a:t>
            </a:r>
          </a:p>
        </p:txBody>
      </p:sp>
      <p:sp>
        <p:nvSpPr>
          <p:cNvPr id="8" name="Rectangle 7"/>
          <p:cNvSpPr/>
          <p:nvPr/>
        </p:nvSpPr>
        <p:spPr>
          <a:xfrm>
            <a:off x="3397662" y="3623916"/>
            <a:ext cx="2414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Comic Sans MS" pitchFamily="66" charset="0"/>
              </a:rPr>
              <a:t>x</a:t>
            </a:r>
            <a:r>
              <a:rPr lang="en-GB" sz="2000" b="1" baseline="30000" dirty="0">
                <a:solidFill>
                  <a:srgbClr val="0070C0"/>
                </a:solidFill>
                <a:latin typeface="Comic Sans MS" pitchFamily="66" charset="0"/>
              </a:rPr>
              <a:t>2 </a:t>
            </a:r>
            <a:r>
              <a:rPr lang="en-GB" sz="2000" b="1" dirty="0">
                <a:solidFill>
                  <a:srgbClr val="0070C0"/>
                </a:solidFill>
                <a:latin typeface="Comic Sans MS" pitchFamily="66" charset="0"/>
              </a:rPr>
              <a:t> +10x + 25 </a:t>
            </a:r>
            <a:r>
              <a:rPr lang="en-GB" sz="2000" dirty="0">
                <a:latin typeface="Comic Sans MS" pitchFamily="66" charset="0"/>
              </a:rPr>
              <a:t>=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53239" y="3509166"/>
            <a:ext cx="1296144" cy="33855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Expand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63359" y="4759151"/>
            <a:ext cx="1296144" cy="5847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Rearrange and Solve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57745" y="4759151"/>
            <a:ext cx="1662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(x + 5)</a:t>
            </a:r>
            <a:r>
              <a:rPr lang="en-GB" sz="2000" baseline="30000" dirty="0">
                <a:latin typeface="Comic Sans MS" pitchFamily="66" charset="0"/>
              </a:rPr>
              <a:t>2</a:t>
            </a:r>
            <a:r>
              <a:rPr lang="en-GB" sz="2000" dirty="0">
                <a:latin typeface="Comic Sans MS" pitchFamily="66" charset="0"/>
              </a:rPr>
              <a:t> = </a:t>
            </a:r>
            <a:r>
              <a:rPr lang="en-GB" sz="2000" b="1" dirty="0">
                <a:solidFill>
                  <a:srgbClr val="00B050"/>
                </a:solidFill>
                <a:latin typeface="Comic Sans MS" pitchFamily="66" charset="0"/>
              </a:rPr>
              <a:t>15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29420" y="5156488"/>
            <a:ext cx="18309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x + 5 = </a:t>
            </a:r>
            <a:r>
              <a:rPr lang="en-GB" sz="2000" b="1" dirty="0">
                <a:solidFill>
                  <a:srgbClr val="00B050"/>
                </a:solidFill>
                <a:latin typeface="Comic Sans MS" pitchFamily="66" charset="0"/>
              </a:rPr>
              <a:t>± √15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46861" y="5556598"/>
            <a:ext cx="1898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x = </a:t>
            </a:r>
            <a:r>
              <a:rPr lang="en-GB" sz="2000" b="1" dirty="0">
                <a:solidFill>
                  <a:srgbClr val="00B050"/>
                </a:solidFill>
                <a:latin typeface="Comic Sans MS" pitchFamily="66" charset="0"/>
              </a:rPr>
              <a:t>- 5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b="1" dirty="0">
                <a:solidFill>
                  <a:srgbClr val="00B050"/>
                </a:solidFill>
                <a:latin typeface="Comic Sans MS" pitchFamily="66" charset="0"/>
              </a:rPr>
              <a:t>± √15</a:t>
            </a: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313362" y="4262273"/>
            <a:ext cx="3125427" cy="1787219"/>
          </a:xfrm>
          <a:prstGeom prst="wedgeRoundRectCallout">
            <a:avLst>
              <a:gd name="adj1" fmla="val 62956"/>
              <a:gd name="adj2" fmla="val -30814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effectLst/>
                <a:latin typeface="Comic Sans MS" pitchFamily="66" charset="0"/>
                <a:ea typeface="Microsoft YaHei" charset="-122"/>
              </a:rPr>
              <a:t>Minimum</a:t>
            </a:r>
            <a:r>
              <a:rPr kumimoji="0" lang="en-GB" sz="1600" b="0" i="0" u="none" strike="noStrike" cap="none" normalizeH="0" dirty="0">
                <a:ln>
                  <a:noFill/>
                </a:ln>
                <a:effectLst/>
                <a:latin typeface="Comic Sans MS" pitchFamily="66" charset="0"/>
                <a:ea typeface="Microsoft YaHei" charset="-122"/>
              </a:rPr>
              <a:t> point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GB" sz="1600" baseline="0" dirty="0">
                <a:latin typeface="Comic Sans MS" pitchFamily="66" charset="0"/>
                <a:ea typeface="Microsoft YaHei" charset="-122"/>
              </a:rPr>
              <a:t>(-5,</a:t>
            </a:r>
            <a:r>
              <a:rPr lang="en-GB" sz="1600" dirty="0">
                <a:latin typeface="Comic Sans MS" pitchFamily="66" charset="0"/>
                <a:ea typeface="Microsoft YaHei" charset="-122"/>
              </a:rPr>
              <a:t> -15)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effectLst/>
                <a:latin typeface="Comic Sans MS" pitchFamily="66" charset="0"/>
                <a:ea typeface="Microsoft YaHei" charset="-122"/>
              </a:rPr>
              <a:t>This is harder using this method. The x coordinate is always the opposite to what is in the bracket.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3191152" y="6088964"/>
            <a:ext cx="2641932" cy="613989"/>
          </a:xfrm>
          <a:prstGeom prst="wedgeRoundRectCallout">
            <a:avLst>
              <a:gd name="adj1" fmla="val 63598"/>
              <a:gd name="adj2" fmla="val -56080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effectLst/>
                <a:latin typeface="Comic Sans MS" pitchFamily="66" charset="0"/>
                <a:ea typeface="Microsoft YaHei" charset="-122"/>
              </a:rPr>
              <a:t>Make sure you have both</a:t>
            </a:r>
            <a:r>
              <a:rPr kumimoji="0" lang="en-GB" sz="1600" b="0" i="0" u="none" strike="noStrike" cap="none" normalizeH="0" dirty="0">
                <a:ln>
                  <a:noFill/>
                </a:ln>
                <a:effectLst/>
                <a:latin typeface="Comic Sans MS" pitchFamily="66" charset="0"/>
                <a:ea typeface="Microsoft YaHei" charset="-122"/>
              </a:rPr>
              <a:t>  + and – square root!</a:t>
            </a:r>
            <a:endParaRPr kumimoji="0" lang="en-GB" sz="1600" b="0" i="0" u="none" strike="noStrike" cap="none" normalizeH="0" baseline="0" dirty="0">
              <a:ln>
                <a:noFill/>
              </a:ln>
              <a:effectLst/>
              <a:latin typeface="Comic Sans MS" pitchFamily="66" charset="0"/>
              <a:ea typeface="Microsoft YaHei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C8A341-2FDF-4043-B693-FBE698A24650}"/>
              </a:ext>
            </a:extLst>
          </p:cNvPr>
          <p:cNvSpPr txBox="1"/>
          <p:nvPr/>
        </p:nvSpPr>
        <p:spPr>
          <a:xfrm>
            <a:off x="5853239" y="3969887"/>
            <a:ext cx="3521536" cy="58477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Find what you need to make the original solution correct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5D4CEA5-3132-4E5C-B7D8-71428385B530}"/>
              </a:ext>
            </a:extLst>
          </p:cNvPr>
          <p:cNvSpPr/>
          <p:nvPr/>
        </p:nvSpPr>
        <p:spPr>
          <a:xfrm>
            <a:off x="3974888" y="2767258"/>
            <a:ext cx="481122" cy="427161"/>
          </a:xfrm>
          <a:prstGeom prst="ellipse">
            <a:avLst/>
          </a:prstGeom>
          <a:solidFill>
            <a:srgbClr val="FFFF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55B31B0-B686-4ECB-A329-DA743EE3D6FA}"/>
              </a:ext>
            </a:extLst>
          </p:cNvPr>
          <p:cNvSpPr/>
          <p:nvPr/>
        </p:nvSpPr>
        <p:spPr>
          <a:xfrm>
            <a:off x="4661820" y="3570890"/>
            <a:ext cx="571981" cy="427161"/>
          </a:xfrm>
          <a:prstGeom prst="ellipse">
            <a:avLst/>
          </a:prstGeom>
          <a:solidFill>
            <a:srgbClr val="FFFF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9A025E-28ED-4D54-B694-247AFA96DA78}"/>
              </a:ext>
            </a:extLst>
          </p:cNvPr>
          <p:cNvSpPr/>
          <p:nvPr/>
        </p:nvSpPr>
        <p:spPr>
          <a:xfrm>
            <a:off x="3674627" y="4116753"/>
            <a:ext cx="20457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(x + 5)</a:t>
            </a:r>
            <a:r>
              <a:rPr lang="en-GB" sz="2000" baseline="30000" dirty="0">
                <a:latin typeface="Comic Sans MS" pitchFamily="66" charset="0"/>
              </a:rPr>
              <a:t>2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dirty="0">
                <a:solidFill>
                  <a:srgbClr val="7030A0"/>
                </a:solidFill>
                <a:latin typeface="Comic Sans MS" pitchFamily="66" charset="0"/>
              </a:rPr>
              <a:t>– 15 </a:t>
            </a:r>
            <a:r>
              <a:rPr lang="en-GB" sz="2000" dirty="0">
                <a:latin typeface="Comic Sans MS" pitchFamily="66" charset="0"/>
              </a:rPr>
              <a:t>= 0</a:t>
            </a:r>
            <a:endParaRPr lang="en-GB" sz="2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2795A1-1282-499E-AB4C-9A732E16EF40}"/>
              </a:ext>
            </a:extLst>
          </p:cNvPr>
          <p:cNvSpPr txBox="1"/>
          <p:nvPr/>
        </p:nvSpPr>
        <p:spPr>
          <a:xfrm>
            <a:off x="6732765" y="5849281"/>
            <a:ext cx="2511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 = 5 + </a:t>
            </a:r>
            <a:r>
              <a:rPr lang="en-GB" sz="1800" b="1" dirty="0">
                <a:solidFill>
                  <a:srgbClr val="00B050"/>
                </a:solidFill>
                <a:latin typeface="Comic Sans MS" pitchFamily="66" charset="0"/>
              </a:rPr>
              <a:t>√15 = </a:t>
            </a:r>
            <a:endParaRPr lang="en-GB" dirty="0"/>
          </a:p>
          <a:p>
            <a:r>
              <a:rPr lang="en-GB" dirty="0"/>
              <a:t>OR</a:t>
            </a:r>
          </a:p>
          <a:p>
            <a:r>
              <a:rPr lang="en-GB" dirty="0"/>
              <a:t>X = 5 - </a:t>
            </a:r>
            <a:r>
              <a:rPr lang="en-GB" sz="1800" b="1" dirty="0">
                <a:solidFill>
                  <a:srgbClr val="00B050"/>
                </a:solidFill>
                <a:latin typeface="Comic Sans MS" pitchFamily="66" charset="0"/>
              </a:rPr>
              <a:t>√15 = </a:t>
            </a:r>
            <a:endParaRPr lang="en-GB" dirty="0"/>
          </a:p>
        </p:txBody>
      </p:sp>
      <p:pic>
        <p:nvPicPr>
          <p:cNvPr id="10" name="Picture 9" descr="A logo for maths to mind&#10;&#10;Description automatically generated">
            <a:extLst>
              <a:ext uri="{FF2B5EF4-FFF2-40B4-BE49-F238E27FC236}">
                <a16:creationId xmlns:a16="http://schemas.microsoft.com/office/drawing/2014/main" id="{300974F2-C78F-83CE-DDB6-416848EAF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507" y="104293"/>
            <a:ext cx="1881040" cy="124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9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1" grpId="0" animBg="1"/>
      <p:bldP spid="12" grpId="0"/>
      <p:bldP spid="13" grpId="0"/>
      <p:bldP spid="14" grpId="0"/>
      <p:bldP spid="15" grpId="0" animBg="1"/>
      <p:bldP spid="16" grpId="0" animBg="1"/>
      <p:bldP spid="17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go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7744" y="1159325"/>
            <a:ext cx="72234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latin typeface="Comic Sans MS" pitchFamily="66" charset="0"/>
              </a:rPr>
              <a:t>Completing the Square – Your go, first method</a:t>
            </a:r>
            <a:endParaRPr lang="en-GB" sz="24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3139494" y="2026165"/>
            <a:ext cx="18854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x</a:t>
            </a:r>
            <a:r>
              <a:rPr lang="en-GB" sz="2000" baseline="30000" dirty="0">
                <a:latin typeface="Comic Sans MS" pitchFamily="66" charset="0"/>
              </a:rPr>
              <a:t>2</a:t>
            </a:r>
            <a:r>
              <a:rPr lang="en-GB" sz="2000" dirty="0">
                <a:latin typeface="Comic Sans MS" pitchFamily="66" charset="0"/>
              </a:rPr>
              <a:t> - 8x + 5 = 0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3046" y="2426275"/>
            <a:ext cx="2861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(x - </a:t>
            </a:r>
            <a:r>
              <a:rPr lang="en-GB" sz="2000" b="1" dirty="0">
                <a:solidFill>
                  <a:srgbClr val="FF0000"/>
                </a:solidFill>
                <a:latin typeface="Comic Sans MS" pitchFamily="66" charset="0"/>
              </a:rPr>
              <a:t>4</a:t>
            </a:r>
            <a:r>
              <a:rPr lang="en-GB" sz="2000" dirty="0">
                <a:latin typeface="Comic Sans MS" pitchFamily="66" charset="0"/>
              </a:rPr>
              <a:t>)</a:t>
            </a:r>
            <a:r>
              <a:rPr lang="en-GB" sz="2000" baseline="30000" dirty="0">
                <a:latin typeface="Comic Sans MS" pitchFamily="66" charset="0"/>
              </a:rPr>
              <a:t>2</a:t>
            </a:r>
            <a:r>
              <a:rPr lang="en-GB" sz="2000" dirty="0">
                <a:latin typeface="Comic Sans MS" pitchFamily="66" charset="0"/>
              </a:rPr>
              <a:t> – (</a:t>
            </a:r>
            <a:r>
              <a:rPr lang="en-GB" sz="2000" b="1" dirty="0">
                <a:solidFill>
                  <a:srgbClr val="FF0000"/>
                </a:solidFill>
                <a:latin typeface="Comic Sans MS" pitchFamily="66" charset="0"/>
              </a:rPr>
              <a:t>-4</a:t>
            </a:r>
            <a:r>
              <a:rPr lang="en-GB" sz="2000" dirty="0">
                <a:latin typeface="Comic Sans MS" pitchFamily="66" charset="0"/>
              </a:rPr>
              <a:t>)² + 5 = 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03627" y="2028551"/>
            <a:ext cx="2631279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Half the coefficient of x and subtract the value squared</a:t>
            </a:r>
          </a:p>
        </p:txBody>
      </p:sp>
      <p:sp>
        <p:nvSpPr>
          <p:cNvPr id="8" name="Rectangle 7"/>
          <p:cNvSpPr/>
          <p:nvPr/>
        </p:nvSpPr>
        <p:spPr>
          <a:xfrm>
            <a:off x="2503103" y="2859421"/>
            <a:ext cx="2505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(x - 4)</a:t>
            </a:r>
            <a:r>
              <a:rPr lang="en-GB" sz="2000" baseline="30000" dirty="0">
                <a:latin typeface="Comic Sans MS" pitchFamily="66" charset="0"/>
              </a:rPr>
              <a:t>2</a:t>
            </a:r>
            <a:r>
              <a:rPr lang="en-GB" sz="2000" dirty="0">
                <a:latin typeface="Comic Sans MS" pitchFamily="66" charset="0"/>
              </a:rPr>
              <a:t> – </a:t>
            </a:r>
            <a:r>
              <a:rPr lang="en-GB" sz="2000" b="1" dirty="0">
                <a:solidFill>
                  <a:srgbClr val="0070C0"/>
                </a:solidFill>
                <a:latin typeface="Comic Sans MS" pitchFamily="66" charset="0"/>
              </a:rPr>
              <a:t>16</a:t>
            </a:r>
            <a:r>
              <a:rPr lang="en-GB" sz="2000" dirty="0">
                <a:latin typeface="Comic Sans MS" pitchFamily="66" charset="0"/>
              </a:rPr>
              <a:t> + 5 =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03627" y="3059476"/>
            <a:ext cx="1296144" cy="33855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Simplify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82876" y="3287511"/>
            <a:ext cx="21387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(x - 4)</a:t>
            </a:r>
            <a:r>
              <a:rPr lang="en-GB" sz="2000" baseline="30000" dirty="0">
                <a:latin typeface="Comic Sans MS" pitchFamily="66" charset="0"/>
              </a:rPr>
              <a:t>2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b="1" dirty="0">
                <a:solidFill>
                  <a:srgbClr val="0070C0"/>
                </a:solidFill>
                <a:latin typeface="Comic Sans MS" pitchFamily="66" charset="0"/>
              </a:rPr>
              <a:t>– 11 </a:t>
            </a:r>
            <a:r>
              <a:rPr lang="en-GB" sz="2000" dirty="0">
                <a:latin typeface="Comic Sans MS" pitchFamily="66" charset="0"/>
              </a:rPr>
              <a:t>= 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16096" y="3695514"/>
            <a:ext cx="1296144" cy="33855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Solve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22985" y="3695514"/>
            <a:ext cx="16466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(x - 4)</a:t>
            </a:r>
            <a:r>
              <a:rPr lang="en-GB" sz="2000" baseline="30000" dirty="0">
                <a:latin typeface="Comic Sans MS" pitchFamily="66" charset="0"/>
              </a:rPr>
              <a:t>2</a:t>
            </a:r>
            <a:r>
              <a:rPr lang="en-GB" sz="2000" dirty="0">
                <a:latin typeface="Comic Sans MS" pitchFamily="66" charset="0"/>
              </a:rPr>
              <a:t> = </a:t>
            </a:r>
            <a:r>
              <a:rPr lang="en-GB" sz="2000" b="1" dirty="0">
                <a:solidFill>
                  <a:srgbClr val="00B050"/>
                </a:solidFill>
                <a:latin typeface="Comic Sans MS" pitchFamily="66" charset="0"/>
              </a:rPr>
              <a:t>11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75799" y="4095624"/>
            <a:ext cx="1814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x - 4 = </a:t>
            </a:r>
            <a:r>
              <a:rPr lang="en-GB" sz="2000" b="1" dirty="0">
                <a:solidFill>
                  <a:srgbClr val="00B050"/>
                </a:solidFill>
                <a:latin typeface="Comic Sans MS" pitchFamily="66" charset="0"/>
              </a:rPr>
              <a:t>± √11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17819" y="4495734"/>
            <a:ext cx="1630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x = </a:t>
            </a:r>
            <a:r>
              <a:rPr lang="en-GB" sz="2000" b="1" dirty="0">
                <a:solidFill>
                  <a:srgbClr val="00B050"/>
                </a:solidFill>
                <a:latin typeface="Comic Sans MS" pitchFamily="66" charset="0"/>
              </a:rPr>
              <a:t>4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b="1" dirty="0">
                <a:solidFill>
                  <a:srgbClr val="00B050"/>
                </a:solidFill>
                <a:latin typeface="Comic Sans MS" pitchFamily="66" charset="0"/>
              </a:rPr>
              <a:t>± √11</a:t>
            </a: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1679592" y="3296193"/>
            <a:ext cx="1140733" cy="902278"/>
          </a:xfrm>
          <a:prstGeom prst="wedgeRoundRectCallout">
            <a:avLst>
              <a:gd name="adj1" fmla="val 62956"/>
              <a:gd name="adj2" fmla="val -30814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effectLst/>
                <a:latin typeface="Comic Sans MS" pitchFamily="66" charset="0"/>
                <a:ea typeface="Microsoft YaHei" charset="-122"/>
              </a:rPr>
              <a:t>Minimum</a:t>
            </a:r>
            <a:r>
              <a:rPr kumimoji="0" lang="en-GB" sz="1600" b="0" i="0" u="none" strike="noStrike" cap="none" normalizeH="0" dirty="0">
                <a:ln>
                  <a:noFill/>
                </a:ln>
                <a:effectLst/>
                <a:latin typeface="Comic Sans MS" pitchFamily="66" charset="0"/>
                <a:ea typeface="Microsoft YaHei" charset="-122"/>
              </a:rPr>
              <a:t> point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GB" sz="1600" baseline="0" dirty="0">
                <a:latin typeface="Comic Sans MS" pitchFamily="66" charset="0"/>
                <a:ea typeface="Microsoft YaHei" charset="-122"/>
              </a:rPr>
              <a:t>(4,</a:t>
            </a:r>
            <a:r>
              <a:rPr lang="en-GB" sz="1600" dirty="0">
                <a:latin typeface="Comic Sans MS" pitchFamily="66" charset="0"/>
                <a:ea typeface="Microsoft YaHei" charset="-122"/>
              </a:rPr>
              <a:t> -11)</a:t>
            </a:r>
            <a:endParaRPr kumimoji="0" lang="en-GB" sz="1600" b="0" i="0" u="none" strike="noStrike" cap="none" normalizeH="0" baseline="0" dirty="0">
              <a:ln>
                <a:noFill/>
              </a:ln>
              <a:effectLst/>
              <a:latin typeface="Comic Sans MS" pitchFamily="66" charset="0"/>
              <a:ea typeface="Microsoft YaHei" charset="-122"/>
            </a:endParaRP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2364373" y="4933554"/>
            <a:ext cx="2641932" cy="613989"/>
          </a:xfrm>
          <a:prstGeom prst="wedgeRoundRectCallout">
            <a:avLst>
              <a:gd name="adj1" fmla="val 59982"/>
              <a:gd name="adj2" fmla="val -53857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effectLst/>
                <a:latin typeface="Comic Sans MS" pitchFamily="66" charset="0"/>
                <a:ea typeface="Microsoft YaHei" charset="-122"/>
              </a:rPr>
              <a:t>Make sure you have both</a:t>
            </a:r>
            <a:r>
              <a:rPr kumimoji="0" lang="en-GB" sz="1600" b="0" i="0" u="none" strike="noStrike" cap="none" normalizeH="0" dirty="0">
                <a:ln>
                  <a:noFill/>
                </a:ln>
                <a:effectLst/>
                <a:latin typeface="Comic Sans MS" pitchFamily="66" charset="0"/>
                <a:ea typeface="Microsoft YaHei" charset="-122"/>
              </a:rPr>
              <a:t>  + and – square root!</a:t>
            </a:r>
            <a:endParaRPr kumimoji="0" lang="en-GB" sz="1600" b="0" i="0" u="none" strike="noStrike" cap="none" normalizeH="0" baseline="0" dirty="0">
              <a:ln>
                <a:noFill/>
              </a:ln>
              <a:effectLst/>
              <a:latin typeface="Comic Sans MS" pitchFamily="66" charset="0"/>
              <a:ea typeface="Microsoft YaHei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2C37A0-1AC7-4721-A060-8B0041315B9D}"/>
              </a:ext>
            </a:extLst>
          </p:cNvPr>
          <p:cNvSpPr txBox="1"/>
          <p:nvPr/>
        </p:nvSpPr>
        <p:spPr>
          <a:xfrm>
            <a:off x="5596009" y="5024772"/>
            <a:ext cx="2511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 = 4 + </a:t>
            </a:r>
            <a:r>
              <a:rPr lang="en-GB" sz="1800" b="1" dirty="0">
                <a:solidFill>
                  <a:srgbClr val="00B050"/>
                </a:solidFill>
                <a:latin typeface="Comic Sans MS" pitchFamily="66" charset="0"/>
              </a:rPr>
              <a:t>√11 = </a:t>
            </a:r>
            <a:endParaRPr lang="en-GB" dirty="0"/>
          </a:p>
          <a:p>
            <a:r>
              <a:rPr lang="en-GB" dirty="0"/>
              <a:t>OR</a:t>
            </a:r>
          </a:p>
          <a:p>
            <a:r>
              <a:rPr lang="en-GB" dirty="0"/>
              <a:t>X = 4 - </a:t>
            </a:r>
            <a:r>
              <a:rPr lang="en-GB" sz="1800" b="1" dirty="0">
                <a:solidFill>
                  <a:srgbClr val="00B050"/>
                </a:solidFill>
                <a:latin typeface="Comic Sans MS" pitchFamily="66" charset="0"/>
              </a:rPr>
              <a:t>√11 = </a:t>
            </a:r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D9548FD-A9DE-4AA0-98AB-D66C48BFE3D3}"/>
                  </a:ext>
                </a:extLst>
              </p14:cNvPr>
              <p14:cNvContentPartPr/>
              <p14:nvPr/>
            </p14:nvContentPartPr>
            <p14:xfrm>
              <a:off x="2713680" y="470160"/>
              <a:ext cx="7531920" cy="5791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D9548FD-A9DE-4AA0-98AB-D66C48BFE3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04320" y="460800"/>
                <a:ext cx="7550640" cy="581040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Picture 17" descr="A logo for maths to mind&#10;&#10;Description automatically generated">
            <a:extLst>
              <a:ext uri="{FF2B5EF4-FFF2-40B4-BE49-F238E27FC236}">
                <a16:creationId xmlns:a16="http://schemas.microsoft.com/office/drawing/2014/main" id="{FCAAC3FF-CFBF-84EB-90F0-16BC65229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507" y="104293"/>
            <a:ext cx="1881040" cy="124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C536F8-97EF-42BD-9F37-FE5B57BE2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40" y="189822"/>
            <a:ext cx="5417238" cy="33547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39230A8-1593-4092-B027-304B13430A21}"/>
                  </a:ext>
                </a:extLst>
              </p14:cNvPr>
              <p14:cNvContentPartPr/>
              <p14:nvPr/>
            </p14:nvContentPartPr>
            <p14:xfrm>
              <a:off x="6854400" y="1476720"/>
              <a:ext cx="756720" cy="514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39230A8-1593-4092-B027-304B13430A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38560" y="1413360"/>
                <a:ext cx="788040" cy="64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79862E3-6AC3-4CF1-B779-2D7724DCAB42}"/>
                  </a:ext>
                </a:extLst>
              </p14:cNvPr>
              <p14:cNvContentPartPr/>
              <p14:nvPr/>
            </p14:nvContentPartPr>
            <p14:xfrm>
              <a:off x="1723320" y="518400"/>
              <a:ext cx="9304200" cy="5853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79862E3-6AC3-4CF1-B779-2D7724DCAB4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13960" y="509040"/>
                <a:ext cx="9322920" cy="587232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 descr="A logo for maths to mind&#10;&#10;Description automatically generated">
            <a:extLst>
              <a:ext uri="{FF2B5EF4-FFF2-40B4-BE49-F238E27FC236}">
                <a16:creationId xmlns:a16="http://schemas.microsoft.com/office/drawing/2014/main" id="{15DD2DEC-8E4C-9180-F17B-FF92CF2ED6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507" y="104293"/>
            <a:ext cx="1881040" cy="124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05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 other key message is…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58313"/>
            <a:ext cx="8596668" cy="3880773"/>
          </a:xfrm>
        </p:spPr>
        <p:txBody>
          <a:bodyPr>
            <a:normAutofit/>
          </a:bodyPr>
          <a:lstStyle/>
          <a:p>
            <a:r>
              <a:rPr lang="en-GB" sz="4000" dirty="0"/>
              <a:t>The coefficient of x² MUST be 1</a:t>
            </a:r>
          </a:p>
          <a:p>
            <a:endParaRPr lang="en-GB" sz="4000" dirty="0"/>
          </a:p>
          <a:p>
            <a:r>
              <a:rPr lang="en-GB" sz="2400" dirty="0"/>
              <a:t>What do you do if you are given…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Divide EVERYTHING by 3 first.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739" t="32878" r="72997" b="62192"/>
          <a:stretch/>
        </p:blipFill>
        <p:spPr>
          <a:xfrm>
            <a:off x="3335628" y="3799268"/>
            <a:ext cx="3698079" cy="772732"/>
          </a:xfrm>
          <a:prstGeom prst="rect">
            <a:avLst/>
          </a:prstGeom>
        </p:spPr>
      </p:pic>
      <p:pic>
        <p:nvPicPr>
          <p:cNvPr id="5" name="Picture 4" descr="A logo for maths to mind&#10;&#10;Description automatically generated">
            <a:extLst>
              <a:ext uri="{FF2B5EF4-FFF2-40B4-BE49-F238E27FC236}">
                <a16:creationId xmlns:a16="http://schemas.microsoft.com/office/drawing/2014/main" id="{7E8E821E-3FF1-3230-3205-37DA10E7D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507" y="104293"/>
            <a:ext cx="1881040" cy="124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5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minimum point</a:t>
            </a:r>
          </a:p>
        </p:txBody>
      </p:sp>
      <p:sp>
        <p:nvSpPr>
          <p:cNvPr id="4" name="Rectangle 3"/>
          <p:cNvSpPr/>
          <p:nvPr/>
        </p:nvSpPr>
        <p:spPr>
          <a:xfrm>
            <a:off x="2927718" y="2292842"/>
            <a:ext cx="53767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(x </a:t>
            </a: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+ 5</a:t>
            </a:r>
            <a:r>
              <a:rPr lang="en-GB" sz="2000" dirty="0">
                <a:latin typeface="Comic Sans MS" pitchFamily="66" charset="0"/>
              </a:rPr>
              <a:t>)</a:t>
            </a:r>
            <a:r>
              <a:rPr lang="en-GB" sz="2000" baseline="30000" dirty="0">
                <a:latin typeface="Comic Sans MS" pitchFamily="66" charset="0"/>
              </a:rPr>
              <a:t>2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dirty="0">
                <a:solidFill>
                  <a:srgbClr val="0070C0"/>
                </a:solidFill>
                <a:latin typeface="Comic Sans MS" pitchFamily="66" charset="0"/>
              </a:rPr>
              <a:t>– 15</a:t>
            </a:r>
            <a:r>
              <a:rPr lang="en-GB" sz="2000" dirty="0">
                <a:latin typeface="Comic Sans MS" pitchFamily="66" charset="0"/>
              </a:rPr>
              <a:t> = 0	Minimum at (</a:t>
            </a: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-5</a:t>
            </a:r>
            <a:r>
              <a:rPr lang="en-GB" sz="2000" dirty="0">
                <a:latin typeface="Comic Sans MS" pitchFamily="66" charset="0"/>
              </a:rPr>
              <a:t>, </a:t>
            </a:r>
            <a:r>
              <a:rPr lang="en-GB" sz="2000" dirty="0">
                <a:solidFill>
                  <a:srgbClr val="0070C0"/>
                </a:solidFill>
                <a:latin typeface="Comic Sans MS" pitchFamily="66" charset="0"/>
              </a:rPr>
              <a:t>-15</a:t>
            </a:r>
            <a:r>
              <a:rPr lang="en-GB" sz="2000" dirty="0">
                <a:latin typeface="Comic Sans MS" pitchFamily="66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2927718" y="2868906"/>
            <a:ext cx="5227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(x </a:t>
            </a: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- 4</a:t>
            </a:r>
            <a:r>
              <a:rPr lang="en-GB" sz="2000" dirty="0">
                <a:latin typeface="Comic Sans MS" pitchFamily="66" charset="0"/>
              </a:rPr>
              <a:t>)</a:t>
            </a:r>
            <a:r>
              <a:rPr lang="en-GB" sz="2000" baseline="30000" dirty="0">
                <a:latin typeface="Comic Sans MS" pitchFamily="66" charset="0"/>
              </a:rPr>
              <a:t>2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dirty="0">
                <a:solidFill>
                  <a:srgbClr val="0070C0"/>
                </a:solidFill>
                <a:latin typeface="Comic Sans MS" pitchFamily="66" charset="0"/>
              </a:rPr>
              <a:t>– 11</a:t>
            </a:r>
            <a:r>
              <a:rPr lang="en-GB" sz="2000" dirty="0">
                <a:latin typeface="Comic Sans MS" pitchFamily="66" charset="0"/>
              </a:rPr>
              <a:t> = 0		Minimum at (</a:t>
            </a: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4</a:t>
            </a:r>
            <a:r>
              <a:rPr lang="en-GB" sz="2000" dirty="0">
                <a:latin typeface="Comic Sans MS" pitchFamily="66" charset="0"/>
              </a:rPr>
              <a:t>, </a:t>
            </a:r>
            <a:r>
              <a:rPr lang="en-GB" sz="2000" dirty="0">
                <a:solidFill>
                  <a:srgbClr val="0070C0"/>
                </a:solidFill>
                <a:latin typeface="Comic Sans MS" pitchFamily="66" charset="0"/>
              </a:rPr>
              <a:t>-11</a:t>
            </a:r>
            <a:r>
              <a:rPr lang="en-GB" sz="2000" dirty="0">
                <a:latin typeface="Comic Sans MS" pitchFamily="66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2927718" y="3516978"/>
            <a:ext cx="53767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(x </a:t>
            </a: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- 7</a:t>
            </a:r>
            <a:r>
              <a:rPr lang="en-GB" sz="2000" dirty="0">
                <a:latin typeface="Comic Sans MS" pitchFamily="66" charset="0"/>
              </a:rPr>
              <a:t>)</a:t>
            </a:r>
            <a:r>
              <a:rPr lang="en-GB" sz="2000" baseline="30000" dirty="0">
                <a:latin typeface="Comic Sans MS" pitchFamily="66" charset="0"/>
              </a:rPr>
              <a:t>2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dirty="0">
                <a:solidFill>
                  <a:srgbClr val="0070C0"/>
                </a:solidFill>
                <a:latin typeface="Comic Sans MS" pitchFamily="66" charset="0"/>
              </a:rPr>
              <a:t>– 58</a:t>
            </a:r>
            <a:r>
              <a:rPr lang="en-GB" sz="2000" dirty="0">
                <a:latin typeface="Comic Sans MS" pitchFamily="66" charset="0"/>
              </a:rPr>
              <a:t> = 0	Minimum at (</a:t>
            </a: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7</a:t>
            </a:r>
            <a:r>
              <a:rPr lang="en-GB" sz="2000" dirty="0">
                <a:latin typeface="Comic Sans MS" pitchFamily="66" charset="0"/>
              </a:rPr>
              <a:t>, </a:t>
            </a:r>
            <a:r>
              <a:rPr lang="en-GB" sz="2000" dirty="0">
                <a:solidFill>
                  <a:srgbClr val="0070C0"/>
                </a:solidFill>
                <a:latin typeface="Comic Sans MS" pitchFamily="66" charset="0"/>
              </a:rPr>
              <a:t>-58</a:t>
            </a:r>
            <a:r>
              <a:rPr lang="en-GB" sz="2000" dirty="0">
                <a:latin typeface="Comic Sans MS" pitchFamily="66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4400879" y="1175938"/>
            <a:ext cx="2430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latin typeface="Comic Sans MS" pitchFamily="66" charset="0"/>
              </a:rPr>
              <a:t>Minimum Points</a:t>
            </a:r>
            <a:endParaRPr lang="en-GB" sz="2400" b="1" u="sng" dirty="0"/>
          </a:p>
        </p:txBody>
      </p:sp>
      <p:sp>
        <p:nvSpPr>
          <p:cNvPr id="8" name="Explosion 1 7"/>
          <p:cNvSpPr/>
          <p:nvPr/>
        </p:nvSpPr>
        <p:spPr bwMode="auto">
          <a:xfrm>
            <a:off x="1835696" y="3717032"/>
            <a:ext cx="7560840" cy="2136139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4739" y="4499707"/>
            <a:ext cx="4977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(x </a:t>
            </a: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- p</a:t>
            </a:r>
            <a:r>
              <a:rPr lang="en-GB" sz="2000" dirty="0">
                <a:latin typeface="Comic Sans MS" pitchFamily="66" charset="0"/>
              </a:rPr>
              <a:t>)</a:t>
            </a:r>
            <a:r>
              <a:rPr lang="en-GB" sz="2000" baseline="30000" dirty="0">
                <a:latin typeface="Comic Sans MS" pitchFamily="66" charset="0"/>
              </a:rPr>
              <a:t>2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dirty="0">
                <a:solidFill>
                  <a:srgbClr val="0070C0"/>
                </a:solidFill>
                <a:latin typeface="Comic Sans MS" pitchFamily="66" charset="0"/>
              </a:rPr>
              <a:t>+ q</a:t>
            </a:r>
            <a:r>
              <a:rPr lang="en-GB" sz="2000" dirty="0">
                <a:latin typeface="Comic Sans MS" pitchFamily="66" charset="0"/>
              </a:rPr>
              <a:t> = 0		Minimum at (</a:t>
            </a: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en-GB" sz="2000" dirty="0">
                <a:latin typeface="Comic Sans MS" pitchFamily="66" charset="0"/>
              </a:rPr>
              <a:t>, </a:t>
            </a:r>
            <a:r>
              <a:rPr lang="en-GB" sz="2000" dirty="0">
                <a:solidFill>
                  <a:srgbClr val="0070C0"/>
                </a:solidFill>
                <a:latin typeface="Comic Sans MS" pitchFamily="66" charset="0"/>
              </a:rPr>
              <a:t>q</a:t>
            </a:r>
            <a:r>
              <a:rPr lang="en-GB" sz="2000" dirty="0">
                <a:latin typeface="Comic Sans MS" pitchFamily="66" charset="0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CD452B9-6E0A-4C67-B25B-B5D51DB35C25}"/>
                  </a:ext>
                </a:extLst>
              </p14:cNvPr>
              <p14:cNvContentPartPr/>
              <p14:nvPr/>
            </p14:nvContentPartPr>
            <p14:xfrm>
              <a:off x="2777400" y="2003760"/>
              <a:ext cx="5191200" cy="986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CD452B9-6E0A-4C67-B25B-B5D51DB35C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68040" y="1994400"/>
                <a:ext cx="5209920" cy="100476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 descr="A logo for maths to mind&#10;&#10;Description automatically generated">
            <a:extLst>
              <a:ext uri="{FF2B5EF4-FFF2-40B4-BE49-F238E27FC236}">
                <a16:creationId xmlns:a16="http://schemas.microsoft.com/office/drawing/2014/main" id="{11EE868A-FAA4-2986-53D5-9F85A97CB4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507" y="104293"/>
            <a:ext cx="1881040" cy="124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2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899" t="34111" r="15191" b="39599"/>
          <a:stretch/>
        </p:blipFill>
        <p:spPr>
          <a:xfrm>
            <a:off x="414365" y="2102501"/>
            <a:ext cx="9633397" cy="1851313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810" t="30590" r="14003" b="51228"/>
          <a:stretch/>
        </p:blipFill>
        <p:spPr>
          <a:xfrm>
            <a:off x="414365" y="4133940"/>
            <a:ext cx="9635617" cy="1243884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69702" y="35202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Writing in completed square form</a:t>
            </a:r>
            <a:br>
              <a:rPr lang="en-GB" b="1" dirty="0"/>
            </a:br>
            <a:r>
              <a:rPr lang="en-GB" sz="2200" b="1" dirty="0"/>
              <a:t>(and write down the minimum point)</a:t>
            </a:r>
            <a:br>
              <a:rPr lang="en-GB" dirty="0"/>
            </a:br>
            <a:r>
              <a:rPr lang="en-GB" dirty="0"/>
              <a:t>                                  Example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6706" t="51717" r="33404" b="25396"/>
          <a:stretch/>
        </p:blipFill>
        <p:spPr>
          <a:xfrm>
            <a:off x="6716353" y="1175311"/>
            <a:ext cx="5190186" cy="1674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810" t="59346" r="14003" b="26347"/>
          <a:stretch/>
        </p:blipFill>
        <p:spPr>
          <a:xfrm>
            <a:off x="412145" y="5519313"/>
            <a:ext cx="9635617" cy="97879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2" name="Picture 1" descr="A logo for maths to mind&#10;&#10;Description automatically generated">
            <a:extLst>
              <a:ext uri="{FF2B5EF4-FFF2-40B4-BE49-F238E27FC236}">
                <a16:creationId xmlns:a16="http://schemas.microsoft.com/office/drawing/2014/main" id="{76B37301-5248-E845-3D94-DCA59E1F17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507" y="5449025"/>
            <a:ext cx="1881040" cy="124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95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3335626" y="772902"/>
            <a:ext cx="6618964" cy="1648497"/>
            <a:chOff x="2884866" y="1000385"/>
            <a:chExt cx="6618964" cy="16484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5919" t="26541" r="67850" b="61840"/>
            <a:stretch/>
          </p:blipFill>
          <p:spPr>
            <a:xfrm>
              <a:off x="2884866" y="1000385"/>
              <a:ext cx="6618964" cy="1648497"/>
            </a:xfrm>
            <a:prstGeom prst="rect">
              <a:avLst/>
            </a:prstGeom>
            <a:ln w="57150">
              <a:solidFill>
                <a:schemeClr val="accent6"/>
              </a:solidFill>
            </a:ln>
          </p:spPr>
        </p:pic>
        <p:sp>
          <p:nvSpPr>
            <p:cNvPr id="7" name="Rounded Rectangle 6"/>
            <p:cNvSpPr/>
            <p:nvPr/>
          </p:nvSpPr>
          <p:spPr>
            <a:xfrm>
              <a:off x="3230390" y="2268499"/>
              <a:ext cx="4059052" cy="3101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194348" y="1913493"/>
              <a:ext cx="3079654" cy="3550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2339" y="2906380"/>
            <a:ext cx="5355646" cy="1672652"/>
            <a:chOff x="152339" y="2906380"/>
            <a:chExt cx="5355646" cy="16726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6332" t="37661" r="70011" b="49252"/>
            <a:stretch/>
          </p:blipFill>
          <p:spPr>
            <a:xfrm>
              <a:off x="152339" y="2906380"/>
              <a:ext cx="5355646" cy="1665620"/>
            </a:xfrm>
            <a:prstGeom prst="rect">
              <a:avLst/>
            </a:prstGeom>
            <a:ln w="57150">
              <a:solidFill>
                <a:srgbClr val="FFC000"/>
              </a:solidFill>
            </a:ln>
          </p:spPr>
        </p:pic>
        <p:sp>
          <p:nvSpPr>
            <p:cNvPr id="10" name="Rounded Rectangle 9"/>
            <p:cNvSpPr/>
            <p:nvPr/>
          </p:nvSpPr>
          <p:spPr>
            <a:xfrm>
              <a:off x="3189606" y="4268848"/>
              <a:ext cx="2180884" cy="3101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90456" y="3354564"/>
            <a:ext cx="4160455" cy="2492443"/>
            <a:chOff x="6290456" y="3354564"/>
            <a:chExt cx="4160455" cy="24924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7041" t="57585" r="69500" b="17419"/>
            <a:stretch/>
          </p:blipFill>
          <p:spPr>
            <a:xfrm>
              <a:off x="6290456" y="3354564"/>
              <a:ext cx="4160455" cy="2492443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sp>
          <p:nvSpPr>
            <p:cNvPr id="12" name="Rounded Rectangle 11"/>
            <p:cNvSpPr/>
            <p:nvPr/>
          </p:nvSpPr>
          <p:spPr>
            <a:xfrm>
              <a:off x="8523854" y="5322769"/>
              <a:ext cx="1805002" cy="40833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13" descr="A logo for maths to mind&#10;&#10;Description automatically generated">
            <a:extLst>
              <a:ext uri="{FF2B5EF4-FFF2-40B4-BE49-F238E27FC236}">
                <a16:creationId xmlns:a16="http://schemas.microsoft.com/office/drawing/2014/main" id="{1472CE5C-133C-0E85-6F09-AF71F8D79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507" y="104293"/>
            <a:ext cx="1881040" cy="124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3780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</TotalTime>
  <Words>629</Words>
  <Application>Microsoft Office PowerPoint</Application>
  <PresentationFormat>Widescreen</PresentationFormat>
  <Paragraphs>99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Comic Sans MS</vt:lpstr>
      <vt:lpstr>Times New Roman</vt:lpstr>
      <vt:lpstr>Trebuchet MS</vt:lpstr>
      <vt:lpstr>Wingdings 3</vt:lpstr>
      <vt:lpstr>Facet</vt:lpstr>
      <vt:lpstr>Completing the Square LO: solve quadratics and find the minimum point (turning point) by completing the square</vt:lpstr>
      <vt:lpstr>To complete the square there are 3 steps to follow:</vt:lpstr>
      <vt:lpstr>To complete the square there are 3 steps to follow:</vt:lpstr>
      <vt:lpstr>Your go</vt:lpstr>
      <vt:lpstr>PowerPoint Presentation</vt:lpstr>
      <vt:lpstr>One other key message is…</vt:lpstr>
      <vt:lpstr>The minimum point</vt:lpstr>
      <vt:lpstr>Writing in completed square form (and write down the minimum point)                                   Example</vt:lpstr>
      <vt:lpstr>Answers</vt:lpstr>
      <vt:lpstr>Solving Quadratics by Completing the Square</vt:lpstr>
      <vt:lpstr>Answers </vt:lpstr>
      <vt:lpstr>Exam Question   (Total 4 marks -&gt; 4 mins)  OCR Nov 2012 – Paper 4</vt:lpstr>
      <vt:lpstr>Answers</vt:lpstr>
    </vt:vector>
  </TitlesOfParts>
  <Company>Horndean Technology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Completing the Square LO: 2ba2 solve quadratics and find the minimum point by completing the square</dc:title>
  <dc:creator>Welch, Ross</dc:creator>
  <cp:lastModifiedBy>Toni Heaton</cp:lastModifiedBy>
  <cp:revision>14</cp:revision>
  <dcterms:created xsi:type="dcterms:W3CDTF">2016-02-21T12:28:49Z</dcterms:created>
  <dcterms:modified xsi:type="dcterms:W3CDTF">2024-09-24T15:21:46Z</dcterms:modified>
</cp:coreProperties>
</file>