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56" r:id="rId2"/>
    <p:sldId id="257" r:id="rId3"/>
    <p:sldId id="262" r:id="rId4"/>
    <p:sldId id="258" r:id="rId5"/>
    <p:sldId id="259" r:id="rId6"/>
    <p:sldId id="260" r:id="rId7"/>
    <p:sldId id="261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2633FE8-E25B-437D-B44B-1BD0627D7EF0}" v="114" dt="2024-09-14T19:17:41.03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15" autoAdjust="0"/>
    <p:restoredTop sz="94660"/>
  </p:normalViewPr>
  <p:slideViewPr>
    <p:cSldViewPr snapToGrid="0">
      <p:cViewPr>
        <p:scale>
          <a:sx n="69" d="100"/>
          <a:sy n="69" d="100"/>
        </p:scale>
        <p:origin x="192" y="5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oni Heaton" userId="54cfaf921075c028" providerId="LiveId" clId="{02633FE8-E25B-437D-B44B-1BD0627D7EF0}"/>
    <pc:docChg chg="undo custSel addSld modSld modMainMaster">
      <pc:chgData name="Toni Heaton" userId="54cfaf921075c028" providerId="LiveId" clId="{02633FE8-E25B-437D-B44B-1BD0627D7EF0}" dt="2024-09-14T19:17:44.709" v="387" actId="478"/>
      <pc:docMkLst>
        <pc:docMk/>
      </pc:docMkLst>
      <pc:sldChg chg="addSp delSp modSp mod setBg addAnim modAnim setClrOvrMap delDesignElem">
        <pc:chgData name="Toni Heaton" userId="54cfaf921075c028" providerId="LiveId" clId="{02633FE8-E25B-437D-B44B-1BD0627D7EF0}" dt="2024-09-14T19:07:13.202" v="218" actId="20577"/>
        <pc:sldMkLst>
          <pc:docMk/>
          <pc:sldMk cId="3630784030" sldId="256"/>
        </pc:sldMkLst>
        <pc:spChg chg="mod">
          <ac:chgData name="Toni Heaton" userId="54cfaf921075c028" providerId="LiveId" clId="{02633FE8-E25B-437D-B44B-1BD0627D7EF0}" dt="2024-09-14T19:07:00.083" v="196" actId="26606"/>
          <ac:spMkLst>
            <pc:docMk/>
            <pc:sldMk cId="3630784030" sldId="256"/>
            <ac:spMk id="2" creationId="{3B6F3198-8692-414E-DC39-400F86CC5E40}"/>
          </ac:spMkLst>
        </pc:spChg>
        <pc:spChg chg="mod">
          <ac:chgData name="Toni Heaton" userId="54cfaf921075c028" providerId="LiveId" clId="{02633FE8-E25B-437D-B44B-1BD0627D7EF0}" dt="2024-09-14T19:07:13.202" v="218" actId="20577"/>
          <ac:spMkLst>
            <pc:docMk/>
            <pc:sldMk cId="3630784030" sldId="256"/>
            <ac:spMk id="3" creationId="{6C555BAD-CE13-A565-8F56-02F55D5F2CA0}"/>
          </ac:spMkLst>
        </pc:spChg>
        <pc:spChg chg="add del">
          <ac:chgData name="Toni Heaton" userId="54cfaf921075c028" providerId="LiveId" clId="{02633FE8-E25B-437D-B44B-1BD0627D7EF0}" dt="2024-09-14T19:07:00.048" v="195" actId="26606"/>
          <ac:spMkLst>
            <pc:docMk/>
            <pc:sldMk cId="3630784030" sldId="256"/>
            <ac:spMk id="6" creationId="{180C23B1-7427-4DF4-BFF1-60CD7E93BC5F}"/>
          </ac:spMkLst>
        </pc:spChg>
        <pc:spChg chg="add del">
          <ac:chgData name="Toni Heaton" userId="54cfaf921075c028" providerId="LiveId" clId="{02633FE8-E25B-437D-B44B-1BD0627D7EF0}" dt="2024-09-14T19:07:00.048" v="195" actId="26606"/>
          <ac:spMkLst>
            <pc:docMk/>
            <pc:sldMk cId="3630784030" sldId="256"/>
            <ac:spMk id="8" creationId="{B66F8A2C-B8CF-4B20-9A73-2ADCF6302755}"/>
          </ac:spMkLst>
        </pc:spChg>
        <pc:spChg chg="add del">
          <ac:chgData name="Toni Heaton" userId="54cfaf921075c028" providerId="LiveId" clId="{02633FE8-E25B-437D-B44B-1BD0627D7EF0}" dt="2024-09-14T19:05:05.752" v="189"/>
          <ac:spMkLst>
            <pc:docMk/>
            <pc:sldMk cId="3630784030" sldId="256"/>
            <ac:spMk id="10" creationId="{71B2258F-86CA-4D4D-8270-BC05FCDEBFB3}"/>
          </ac:spMkLst>
        </pc:spChg>
        <pc:spChg chg="add del">
          <ac:chgData name="Toni Heaton" userId="54cfaf921075c028" providerId="LiveId" clId="{02633FE8-E25B-437D-B44B-1BD0627D7EF0}" dt="2024-09-14T19:07:00.048" v="195" actId="26606"/>
          <ac:spMkLst>
            <pc:docMk/>
            <pc:sldMk cId="3630784030" sldId="256"/>
            <ac:spMk id="12" creationId="{B5DD78E9-DE0D-47AF-A0DB-F475221E3DC7}"/>
          </ac:spMkLst>
        </pc:spChg>
        <pc:spChg chg="add del">
          <ac:chgData name="Toni Heaton" userId="54cfaf921075c028" providerId="LiveId" clId="{02633FE8-E25B-437D-B44B-1BD0627D7EF0}" dt="2024-09-14T19:07:00.048" v="195" actId="26606"/>
          <ac:spMkLst>
            <pc:docMk/>
            <pc:sldMk cId="3630784030" sldId="256"/>
            <ac:spMk id="14" creationId="{A118D329-2010-4A15-B57C-429FFAE35B11}"/>
          </ac:spMkLst>
        </pc:spChg>
        <pc:spChg chg="add">
          <ac:chgData name="Toni Heaton" userId="54cfaf921075c028" providerId="LiveId" clId="{02633FE8-E25B-437D-B44B-1BD0627D7EF0}" dt="2024-09-14T19:07:00.083" v="196" actId="26606"/>
          <ac:spMkLst>
            <pc:docMk/>
            <pc:sldMk cId="3630784030" sldId="256"/>
            <ac:spMk id="19" creationId="{6995F625-BE4F-4433-8290-5DF0E8589F50}"/>
          </ac:spMkLst>
        </pc:spChg>
        <pc:spChg chg="add">
          <ac:chgData name="Toni Heaton" userId="54cfaf921075c028" providerId="LiveId" clId="{02633FE8-E25B-437D-B44B-1BD0627D7EF0}" dt="2024-09-14T19:07:00.083" v="196" actId="26606"/>
          <ac:spMkLst>
            <pc:docMk/>
            <pc:sldMk cId="3630784030" sldId="256"/>
            <ac:spMk id="21" creationId="{80102662-1FA4-4C7A-B144-19699DF43508}"/>
          </ac:spMkLst>
        </pc:spChg>
        <pc:spChg chg="add">
          <ac:chgData name="Toni Heaton" userId="54cfaf921075c028" providerId="LiveId" clId="{02633FE8-E25B-437D-B44B-1BD0627D7EF0}" dt="2024-09-14T19:07:00.083" v="196" actId="26606"/>
          <ac:spMkLst>
            <pc:docMk/>
            <pc:sldMk cId="3630784030" sldId="256"/>
            <ac:spMk id="23" creationId="{655E224A-5F26-423E-949C-07A720F39A44}"/>
          </ac:spMkLst>
        </pc:spChg>
        <pc:spChg chg="add">
          <ac:chgData name="Toni Heaton" userId="54cfaf921075c028" providerId="LiveId" clId="{02633FE8-E25B-437D-B44B-1BD0627D7EF0}" dt="2024-09-14T19:07:00.083" v="196" actId="26606"/>
          <ac:spMkLst>
            <pc:docMk/>
            <pc:sldMk cId="3630784030" sldId="256"/>
            <ac:spMk id="24" creationId="{A6F1DA18-4CA4-40CF-9ACA-105D8373B672}"/>
          </ac:spMkLst>
        </pc:spChg>
        <pc:spChg chg="add">
          <ac:chgData name="Toni Heaton" userId="54cfaf921075c028" providerId="LiveId" clId="{02633FE8-E25B-437D-B44B-1BD0627D7EF0}" dt="2024-09-14T19:07:00.083" v="196" actId="26606"/>
          <ac:spMkLst>
            <pc:docMk/>
            <pc:sldMk cId="3630784030" sldId="256"/>
            <ac:spMk id="25" creationId="{7C6D1B74-744B-4231-97DB-86B4C9C5E2D3}"/>
          </ac:spMkLst>
        </pc:spChg>
        <pc:picChg chg="add del mod ord">
          <ac:chgData name="Toni Heaton" userId="54cfaf921075c028" providerId="LiveId" clId="{02633FE8-E25B-437D-B44B-1BD0627D7EF0}" dt="2024-09-14T19:04:43.146" v="185" actId="478"/>
          <ac:picMkLst>
            <pc:docMk/>
            <pc:sldMk cId="3630784030" sldId="256"/>
            <ac:picMk id="5" creationId="{888BB214-F42D-2615-0F67-A2E014A98CD1}"/>
          </ac:picMkLst>
        </pc:picChg>
        <pc:cxnChg chg="add del">
          <ac:chgData name="Toni Heaton" userId="54cfaf921075c028" providerId="LiveId" clId="{02633FE8-E25B-437D-B44B-1BD0627D7EF0}" dt="2024-09-14T19:07:00.048" v="195" actId="26606"/>
          <ac:cxnSpMkLst>
            <pc:docMk/>
            <pc:sldMk cId="3630784030" sldId="256"/>
            <ac:cxnSpMk id="16" creationId="{994262BC-EE98-4BD6-82DB-4955E8DCC290}"/>
          </ac:cxnSpMkLst>
        </pc:cxnChg>
        <pc:cxnChg chg="add">
          <ac:chgData name="Toni Heaton" userId="54cfaf921075c028" providerId="LiveId" clId="{02633FE8-E25B-437D-B44B-1BD0627D7EF0}" dt="2024-09-14T19:07:00.083" v="196" actId="26606"/>
          <ac:cxnSpMkLst>
            <pc:docMk/>
            <pc:sldMk cId="3630784030" sldId="256"/>
            <ac:cxnSpMk id="18" creationId="{ABC98C72-9EDD-4426-B45A-84E06A7CD22F}"/>
          </ac:cxnSpMkLst>
        </pc:cxnChg>
        <pc:cxnChg chg="add">
          <ac:chgData name="Toni Heaton" userId="54cfaf921075c028" providerId="LiveId" clId="{02633FE8-E25B-437D-B44B-1BD0627D7EF0}" dt="2024-09-14T19:07:00.083" v="196" actId="26606"/>
          <ac:cxnSpMkLst>
            <pc:docMk/>
            <pc:sldMk cId="3630784030" sldId="256"/>
            <ac:cxnSpMk id="20" creationId="{44887186-EE44-4AD3-BEFE-3478B4537191}"/>
          </ac:cxnSpMkLst>
        </pc:cxnChg>
        <pc:cxnChg chg="add">
          <ac:chgData name="Toni Heaton" userId="54cfaf921075c028" providerId="LiveId" clId="{02633FE8-E25B-437D-B44B-1BD0627D7EF0}" dt="2024-09-14T19:07:00.083" v="196" actId="26606"/>
          <ac:cxnSpMkLst>
            <pc:docMk/>
            <pc:sldMk cId="3630784030" sldId="256"/>
            <ac:cxnSpMk id="22" creationId="{58EECC4E-F1C0-4C09-A7FD-4D623DACCC4F}"/>
          </ac:cxnSpMkLst>
        </pc:cxnChg>
      </pc:sldChg>
      <pc:sldChg chg="addSp modSp mod">
        <pc:chgData name="Toni Heaton" userId="54cfaf921075c028" providerId="LiveId" clId="{02633FE8-E25B-437D-B44B-1BD0627D7EF0}" dt="2024-09-14T19:14:58.455" v="318"/>
        <pc:sldMkLst>
          <pc:docMk/>
          <pc:sldMk cId="236485551" sldId="257"/>
        </pc:sldMkLst>
        <pc:spChg chg="add mod">
          <ac:chgData name="Toni Heaton" userId="54cfaf921075c028" providerId="LiveId" clId="{02633FE8-E25B-437D-B44B-1BD0627D7EF0}" dt="2024-09-14T19:11:36.061" v="248" actId="767"/>
          <ac:spMkLst>
            <pc:docMk/>
            <pc:sldMk cId="236485551" sldId="257"/>
            <ac:spMk id="6" creationId="{669CDBE3-5C4E-1B68-3665-A4686425EF78}"/>
          </ac:spMkLst>
        </pc:spChg>
        <pc:spChg chg="add mod">
          <ac:chgData name="Toni Heaton" userId="54cfaf921075c028" providerId="LiveId" clId="{02633FE8-E25B-437D-B44B-1BD0627D7EF0}" dt="2024-09-14T19:12:32.502" v="314" actId="14100"/>
          <ac:spMkLst>
            <pc:docMk/>
            <pc:sldMk cId="236485551" sldId="257"/>
            <ac:spMk id="7" creationId="{F2526EBF-6F9C-685D-EE62-E43F40BBD06E}"/>
          </ac:spMkLst>
        </pc:spChg>
        <pc:picChg chg="add mod">
          <ac:chgData name="Toni Heaton" userId="54cfaf921075c028" providerId="LiveId" clId="{02633FE8-E25B-437D-B44B-1BD0627D7EF0}" dt="2024-09-14T19:04:17.177" v="180" actId="1076"/>
          <ac:picMkLst>
            <pc:docMk/>
            <pc:sldMk cId="236485551" sldId="257"/>
            <ac:picMk id="3" creationId="{F7AF8FD7-04C7-ACDB-DB23-C54EB1EF7288}"/>
          </ac:picMkLst>
        </pc:picChg>
        <pc:picChg chg="add mod">
          <ac:chgData name="Toni Heaton" userId="54cfaf921075c028" providerId="LiveId" clId="{02633FE8-E25B-437D-B44B-1BD0627D7EF0}" dt="2024-09-14T19:13:00.462" v="317" actId="1076"/>
          <ac:picMkLst>
            <pc:docMk/>
            <pc:sldMk cId="236485551" sldId="257"/>
            <ac:picMk id="5" creationId="{1D40EF09-6D12-968F-D8E8-98A4064383D2}"/>
          </ac:picMkLst>
        </pc:picChg>
        <pc:inkChg chg="add">
          <ac:chgData name="Toni Heaton" userId="54cfaf921075c028" providerId="LiveId" clId="{02633FE8-E25B-437D-B44B-1BD0627D7EF0}" dt="2024-09-14T19:14:58.455" v="318"/>
          <ac:inkMkLst>
            <pc:docMk/>
            <pc:sldMk cId="236485551" sldId="257"/>
            <ac:inkMk id="8" creationId="{67F7FE48-4225-2875-692D-E7694D8F14D6}"/>
          </ac:inkMkLst>
        </pc:inkChg>
        <pc:inkChg chg="add">
          <ac:chgData name="Toni Heaton" userId="54cfaf921075c028" providerId="LiveId" clId="{02633FE8-E25B-437D-B44B-1BD0627D7EF0}" dt="2024-09-14T19:14:58.455" v="318"/>
          <ac:inkMkLst>
            <pc:docMk/>
            <pc:sldMk cId="236485551" sldId="257"/>
            <ac:inkMk id="9" creationId="{31032021-4814-F892-F617-B819162AA41B}"/>
          </ac:inkMkLst>
        </pc:inkChg>
        <pc:inkChg chg="add">
          <ac:chgData name="Toni Heaton" userId="54cfaf921075c028" providerId="LiveId" clId="{02633FE8-E25B-437D-B44B-1BD0627D7EF0}" dt="2024-09-14T19:14:58.455" v="318"/>
          <ac:inkMkLst>
            <pc:docMk/>
            <pc:sldMk cId="236485551" sldId="257"/>
            <ac:inkMk id="10" creationId="{DC8C6945-F89B-C8D8-0904-E282CFC62025}"/>
          </ac:inkMkLst>
        </pc:inkChg>
      </pc:sldChg>
      <pc:sldChg chg="addSp modSp mod setBg">
        <pc:chgData name="Toni Heaton" userId="54cfaf921075c028" providerId="LiveId" clId="{02633FE8-E25B-437D-B44B-1BD0627D7EF0}" dt="2024-09-14T19:08:59.618" v="230" actId="1076"/>
        <pc:sldMkLst>
          <pc:docMk/>
          <pc:sldMk cId="1331834670" sldId="258"/>
        </pc:sldMkLst>
        <pc:spChg chg="add mod">
          <ac:chgData name="Toni Heaton" userId="54cfaf921075c028" providerId="LiveId" clId="{02633FE8-E25B-437D-B44B-1BD0627D7EF0}" dt="2024-09-14T19:08:59.618" v="230" actId="1076"/>
          <ac:spMkLst>
            <pc:docMk/>
            <pc:sldMk cId="1331834670" sldId="258"/>
            <ac:spMk id="4" creationId="{9000F6EB-047F-AEA0-B6ED-C6FC07A99572}"/>
          </ac:spMkLst>
        </pc:spChg>
        <pc:spChg chg="add">
          <ac:chgData name="Toni Heaton" userId="54cfaf921075c028" providerId="LiveId" clId="{02633FE8-E25B-437D-B44B-1BD0627D7EF0}" dt="2024-09-14T19:08:41.360" v="224" actId="26606"/>
          <ac:spMkLst>
            <pc:docMk/>
            <pc:sldMk cId="1331834670" sldId="258"/>
            <ac:spMk id="10" creationId="{3A8C6BC2-E9E2-4780-8A41-064073CD436B}"/>
          </ac:spMkLst>
        </pc:spChg>
        <pc:spChg chg="add">
          <ac:chgData name="Toni Heaton" userId="54cfaf921075c028" providerId="LiveId" clId="{02633FE8-E25B-437D-B44B-1BD0627D7EF0}" dt="2024-09-14T19:08:41.360" v="224" actId="26606"/>
          <ac:spMkLst>
            <pc:docMk/>
            <pc:sldMk cId="1331834670" sldId="258"/>
            <ac:spMk id="12" creationId="{E70450CF-22E9-4B1D-B146-30FEE770C400}"/>
          </ac:spMkLst>
        </pc:spChg>
        <pc:spChg chg="add">
          <ac:chgData name="Toni Heaton" userId="54cfaf921075c028" providerId="LiveId" clId="{02633FE8-E25B-437D-B44B-1BD0627D7EF0}" dt="2024-09-14T19:08:41.360" v="224" actId="26606"/>
          <ac:spMkLst>
            <pc:docMk/>
            <pc:sldMk cId="1331834670" sldId="258"/>
            <ac:spMk id="14" creationId="{80238079-1F65-476A-BC6C-F2D3BD2683BA}"/>
          </ac:spMkLst>
        </pc:spChg>
        <pc:spChg chg="add">
          <ac:chgData name="Toni Heaton" userId="54cfaf921075c028" providerId="LiveId" clId="{02633FE8-E25B-437D-B44B-1BD0627D7EF0}" dt="2024-09-14T19:08:41.360" v="224" actId="26606"/>
          <ac:spMkLst>
            <pc:docMk/>
            <pc:sldMk cId="1331834670" sldId="258"/>
            <ac:spMk id="16" creationId="{3740C935-D2D3-4F63-A4DA-CD768BB3F409}"/>
          </ac:spMkLst>
        </pc:spChg>
        <pc:spChg chg="add">
          <ac:chgData name="Toni Heaton" userId="54cfaf921075c028" providerId="LiveId" clId="{02633FE8-E25B-437D-B44B-1BD0627D7EF0}" dt="2024-09-14T19:08:41.360" v="224" actId="26606"/>
          <ac:spMkLst>
            <pc:docMk/>
            <pc:sldMk cId="1331834670" sldId="258"/>
            <ac:spMk id="23" creationId="{12B9B3A6-E1DE-4B05-9E3B-69AA17964026}"/>
          </ac:spMkLst>
        </pc:spChg>
        <pc:spChg chg="add">
          <ac:chgData name="Toni Heaton" userId="54cfaf921075c028" providerId="LiveId" clId="{02633FE8-E25B-437D-B44B-1BD0627D7EF0}" dt="2024-09-14T19:08:41.360" v="224" actId="26606"/>
          <ac:spMkLst>
            <pc:docMk/>
            <pc:sldMk cId="1331834670" sldId="258"/>
            <ac:spMk id="25" creationId="{40D7F7C1-416D-4004-A948-BF6722A1F3D3}"/>
          </ac:spMkLst>
        </pc:spChg>
        <pc:spChg chg="add">
          <ac:chgData name="Toni Heaton" userId="54cfaf921075c028" providerId="LiveId" clId="{02633FE8-E25B-437D-B44B-1BD0627D7EF0}" dt="2024-09-14T19:08:41.360" v="224" actId="26606"/>
          <ac:spMkLst>
            <pc:docMk/>
            <pc:sldMk cId="1331834670" sldId="258"/>
            <ac:spMk id="27" creationId="{E43580A9-5004-40E4-A1DC-63E6B4AE4B3C}"/>
          </ac:spMkLst>
        </pc:spChg>
        <pc:grpChg chg="add">
          <ac:chgData name="Toni Heaton" userId="54cfaf921075c028" providerId="LiveId" clId="{02633FE8-E25B-437D-B44B-1BD0627D7EF0}" dt="2024-09-14T19:08:41.360" v="224" actId="26606"/>
          <ac:grpSpMkLst>
            <pc:docMk/>
            <pc:sldMk cId="1331834670" sldId="258"/>
            <ac:grpSpMk id="18" creationId="{BE8D8045-0F80-4964-B591-0D599AB42DAF}"/>
          </ac:grpSpMkLst>
        </pc:grpChg>
        <pc:picChg chg="add mod ord">
          <ac:chgData name="Toni Heaton" userId="54cfaf921075c028" providerId="LiveId" clId="{02633FE8-E25B-437D-B44B-1BD0627D7EF0}" dt="2024-09-14T19:08:55.513" v="229" actId="1076"/>
          <ac:picMkLst>
            <pc:docMk/>
            <pc:sldMk cId="1331834670" sldId="258"/>
            <ac:picMk id="3" creationId="{622924BE-AAB2-A1F1-ADB2-851BD85201A2}"/>
          </ac:picMkLst>
        </pc:picChg>
        <pc:picChg chg="add mod">
          <ac:chgData name="Toni Heaton" userId="54cfaf921075c028" providerId="LiveId" clId="{02633FE8-E25B-437D-B44B-1BD0627D7EF0}" dt="2024-09-14T19:04:21.971" v="181"/>
          <ac:picMkLst>
            <pc:docMk/>
            <pc:sldMk cId="1331834670" sldId="258"/>
            <ac:picMk id="5" creationId="{E279A680-B732-E890-4919-95A6C688CA77}"/>
          </ac:picMkLst>
        </pc:picChg>
        <pc:cxnChg chg="add">
          <ac:chgData name="Toni Heaton" userId="54cfaf921075c028" providerId="LiveId" clId="{02633FE8-E25B-437D-B44B-1BD0627D7EF0}" dt="2024-09-14T19:08:41.360" v="224" actId="26606"/>
          <ac:cxnSpMkLst>
            <pc:docMk/>
            <pc:sldMk cId="1331834670" sldId="258"/>
            <ac:cxnSpMk id="29" creationId="{C6F2D1F0-EC99-445C-83D1-A40DD1B0D8A1}"/>
          </ac:cxnSpMkLst>
        </pc:cxnChg>
        <pc:cxnChg chg="add">
          <ac:chgData name="Toni Heaton" userId="54cfaf921075c028" providerId="LiveId" clId="{02633FE8-E25B-437D-B44B-1BD0627D7EF0}" dt="2024-09-14T19:08:41.360" v="224" actId="26606"/>
          <ac:cxnSpMkLst>
            <pc:docMk/>
            <pc:sldMk cId="1331834670" sldId="258"/>
            <ac:cxnSpMk id="31" creationId="{03847746-0DD2-4849-B8F1-0C078E28DC15}"/>
          </ac:cxnSpMkLst>
        </pc:cxnChg>
        <pc:cxnChg chg="add">
          <ac:chgData name="Toni Heaton" userId="54cfaf921075c028" providerId="LiveId" clId="{02633FE8-E25B-437D-B44B-1BD0627D7EF0}" dt="2024-09-14T19:08:41.360" v="224" actId="26606"/>
          <ac:cxnSpMkLst>
            <pc:docMk/>
            <pc:sldMk cId="1331834670" sldId="258"/>
            <ac:cxnSpMk id="33" creationId="{8A21A06E-1802-4D35-B16B-A464B11AC947}"/>
          </ac:cxnSpMkLst>
        </pc:cxnChg>
      </pc:sldChg>
      <pc:sldChg chg="addSp delSp modSp mod setBg">
        <pc:chgData name="Toni Heaton" userId="54cfaf921075c028" providerId="LiveId" clId="{02633FE8-E25B-437D-B44B-1BD0627D7EF0}" dt="2024-09-14T19:10:07.449" v="245" actId="14100"/>
        <pc:sldMkLst>
          <pc:docMk/>
          <pc:sldMk cId="4063172987" sldId="259"/>
        </pc:sldMkLst>
        <pc:spChg chg="add mod ord">
          <ac:chgData name="Toni Heaton" userId="54cfaf921075c028" providerId="LiveId" clId="{02633FE8-E25B-437D-B44B-1BD0627D7EF0}" dt="2024-09-14T19:09:11.212" v="231" actId="26606"/>
          <ac:spMkLst>
            <pc:docMk/>
            <pc:sldMk cId="4063172987" sldId="259"/>
            <ac:spMk id="8" creationId="{7EED6F5F-2562-2663-1F2D-0512CCAF8398}"/>
          </ac:spMkLst>
        </pc:spChg>
        <pc:spChg chg="add">
          <ac:chgData name="Toni Heaton" userId="54cfaf921075c028" providerId="LiveId" clId="{02633FE8-E25B-437D-B44B-1BD0627D7EF0}" dt="2024-09-14T19:09:11.212" v="231" actId="26606"/>
          <ac:spMkLst>
            <pc:docMk/>
            <pc:sldMk cId="4063172987" sldId="259"/>
            <ac:spMk id="14" creationId="{C567DD95-42B7-4C98-A5A2-1A3EFBF30F6F}"/>
          </ac:spMkLst>
        </pc:spChg>
        <pc:spChg chg="add">
          <ac:chgData name="Toni Heaton" userId="54cfaf921075c028" providerId="LiveId" clId="{02633FE8-E25B-437D-B44B-1BD0627D7EF0}" dt="2024-09-14T19:09:11.212" v="231" actId="26606"/>
          <ac:spMkLst>
            <pc:docMk/>
            <pc:sldMk cId="4063172987" sldId="259"/>
            <ac:spMk id="16" creationId="{A5E6BD12-7FA8-44C6-9D03-5CB0EB86E482}"/>
          </ac:spMkLst>
        </pc:spChg>
        <pc:spChg chg="add">
          <ac:chgData name="Toni Heaton" userId="54cfaf921075c028" providerId="LiveId" clId="{02633FE8-E25B-437D-B44B-1BD0627D7EF0}" dt="2024-09-14T19:09:11.212" v="231" actId="26606"/>
          <ac:spMkLst>
            <pc:docMk/>
            <pc:sldMk cId="4063172987" sldId="259"/>
            <ac:spMk id="18" creationId="{DB46EEA0-5755-4E1A-9D0F-30A8E12868DC}"/>
          </ac:spMkLst>
        </pc:spChg>
        <pc:spChg chg="add">
          <ac:chgData name="Toni Heaton" userId="54cfaf921075c028" providerId="LiveId" clId="{02633FE8-E25B-437D-B44B-1BD0627D7EF0}" dt="2024-09-14T19:09:11.212" v="231" actId="26606"/>
          <ac:spMkLst>
            <pc:docMk/>
            <pc:sldMk cId="4063172987" sldId="259"/>
            <ac:spMk id="20" creationId="{B74CE269-ED4E-405A-B10F-A7E8B39026E2}"/>
          </ac:spMkLst>
        </pc:spChg>
        <pc:spChg chg="add">
          <ac:chgData name="Toni Heaton" userId="54cfaf921075c028" providerId="LiveId" clId="{02633FE8-E25B-437D-B44B-1BD0627D7EF0}" dt="2024-09-14T19:09:11.212" v="231" actId="26606"/>
          <ac:spMkLst>
            <pc:docMk/>
            <pc:sldMk cId="4063172987" sldId="259"/>
            <ac:spMk id="27" creationId="{883B94E1-A151-4A9D-8EA8-51C135F271EA}"/>
          </ac:spMkLst>
        </pc:spChg>
        <pc:spChg chg="add">
          <ac:chgData name="Toni Heaton" userId="54cfaf921075c028" providerId="LiveId" clId="{02633FE8-E25B-437D-B44B-1BD0627D7EF0}" dt="2024-09-14T19:09:11.212" v="231" actId="26606"/>
          <ac:spMkLst>
            <pc:docMk/>
            <pc:sldMk cId="4063172987" sldId="259"/>
            <ac:spMk id="29" creationId="{E2207CC9-CFEA-4BDB-80C2-DDB854B2E5EB}"/>
          </ac:spMkLst>
        </pc:spChg>
        <pc:spChg chg="add">
          <ac:chgData name="Toni Heaton" userId="54cfaf921075c028" providerId="LiveId" clId="{02633FE8-E25B-437D-B44B-1BD0627D7EF0}" dt="2024-09-14T19:09:11.212" v="231" actId="26606"/>
          <ac:spMkLst>
            <pc:docMk/>
            <pc:sldMk cId="4063172987" sldId="259"/>
            <ac:spMk id="31" creationId="{2C841ADD-F4C7-48FF-A7BE-2C2B1DF42580}"/>
          </ac:spMkLst>
        </pc:spChg>
        <pc:spChg chg="add">
          <ac:chgData name="Toni Heaton" userId="54cfaf921075c028" providerId="LiveId" clId="{02633FE8-E25B-437D-B44B-1BD0627D7EF0}" dt="2024-09-14T19:09:11.212" v="231" actId="26606"/>
          <ac:spMkLst>
            <pc:docMk/>
            <pc:sldMk cId="4063172987" sldId="259"/>
            <ac:spMk id="33" creationId="{26FF9C34-9276-4F06-9B4B-81132BBB141A}"/>
          </ac:spMkLst>
        </pc:spChg>
        <pc:spChg chg="add">
          <ac:chgData name="Toni Heaton" userId="54cfaf921075c028" providerId="LiveId" clId="{02633FE8-E25B-437D-B44B-1BD0627D7EF0}" dt="2024-09-14T19:09:11.212" v="231" actId="26606"/>
          <ac:spMkLst>
            <pc:docMk/>
            <pc:sldMk cId="4063172987" sldId="259"/>
            <ac:spMk id="35" creationId="{810F13CF-6F8C-44CD-BB53-0B4998326155}"/>
          </ac:spMkLst>
        </pc:spChg>
        <pc:spChg chg="add">
          <ac:chgData name="Toni Heaton" userId="54cfaf921075c028" providerId="LiveId" clId="{02633FE8-E25B-437D-B44B-1BD0627D7EF0}" dt="2024-09-14T19:09:11.212" v="231" actId="26606"/>
          <ac:spMkLst>
            <pc:docMk/>
            <pc:sldMk cId="4063172987" sldId="259"/>
            <ac:spMk id="43" creationId="{62AAC5C4-57EC-4B55-9D7B-A34D9A3F8F6E}"/>
          </ac:spMkLst>
        </pc:spChg>
        <pc:grpChg chg="add">
          <ac:chgData name="Toni Heaton" userId="54cfaf921075c028" providerId="LiveId" clId="{02633FE8-E25B-437D-B44B-1BD0627D7EF0}" dt="2024-09-14T19:09:11.212" v="231" actId="26606"/>
          <ac:grpSpMkLst>
            <pc:docMk/>
            <pc:sldMk cId="4063172987" sldId="259"/>
            <ac:grpSpMk id="22" creationId="{20B5899B-9417-4F17-86B4-E533FB9566B3}"/>
          </ac:grpSpMkLst>
        </pc:grpChg>
        <pc:picChg chg="add mod modCrop">
          <ac:chgData name="Toni Heaton" userId="54cfaf921075c028" providerId="LiveId" clId="{02633FE8-E25B-437D-B44B-1BD0627D7EF0}" dt="2024-09-14T19:09:56.646" v="243" actId="1076"/>
          <ac:picMkLst>
            <pc:docMk/>
            <pc:sldMk cId="4063172987" sldId="259"/>
            <ac:picMk id="3" creationId="{7BD57228-962C-89C3-4C31-D758B71C58F5}"/>
          </ac:picMkLst>
        </pc:picChg>
        <pc:picChg chg="add del mod">
          <ac:chgData name="Toni Heaton" userId="54cfaf921075c028" providerId="LiveId" clId="{02633FE8-E25B-437D-B44B-1BD0627D7EF0}" dt="2024-09-14T19:02:47.611" v="95" actId="478"/>
          <ac:picMkLst>
            <pc:docMk/>
            <pc:sldMk cId="4063172987" sldId="259"/>
            <ac:picMk id="5" creationId="{A34609E2-0B8A-9F68-6B5B-A52281DBD0B4}"/>
          </ac:picMkLst>
        </pc:picChg>
        <pc:picChg chg="add mod modCrop">
          <ac:chgData name="Toni Heaton" userId="54cfaf921075c028" providerId="LiveId" clId="{02633FE8-E25B-437D-B44B-1BD0627D7EF0}" dt="2024-09-14T19:10:01.627" v="244" actId="732"/>
          <ac:picMkLst>
            <pc:docMk/>
            <pc:sldMk cId="4063172987" sldId="259"/>
            <ac:picMk id="7" creationId="{2C4DFEA7-3B84-A258-62B8-C1A648193E07}"/>
          </ac:picMkLst>
        </pc:picChg>
        <pc:picChg chg="add mod">
          <ac:chgData name="Toni Heaton" userId="54cfaf921075c028" providerId="LiveId" clId="{02633FE8-E25B-437D-B44B-1BD0627D7EF0}" dt="2024-09-14T19:10:07.449" v="245" actId="14100"/>
          <ac:picMkLst>
            <pc:docMk/>
            <pc:sldMk cId="4063172987" sldId="259"/>
            <ac:picMk id="9" creationId="{71DC71EB-E3EE-3D2E-58B5-759A98BEA7B4}"/>
          </ac:picMkLst>
        </pc:picChg>
        <pc:cxnChg chg="add">
          <ac:chgData name="Toni Heaton" userId="54cfaf921075c028" providerId="LiveId" clId="{02633FE8-E25B-437D-B44B-1BD0627D7EF0}" dt="2024-09-14T19:09:11.212" v="231" actId="26606"/>
          <ac:cxnSpMkLst>
            <pc:docMk/>
            <pc:sldMk cId="4063172987" sldId="259"/>
            <ac:cxnSpMk id="37" creationId="{D0CE19D5-814D-46B9-A3DE-CFE7547B95F0}"/>
          </ac:cxnSpMkLst>
        </pc:cxnChg>
        <pc:cxnChg chg="add">
          <ac:chgData name="Toni Heaton" userId="54cfaf921075c028" providerId="LiveId" clId="{02633FE8-E25B-437D-B44B-1BD0627D7EF0}" dt="2024-09-14T19:09:11.212" v="231" actId="26606"/>
          <ac:cxnSpMkLst>
            <pc:docMk/>
            <pc:sldMk cId="4063172987" sldId="259"/>
            <ac:cxnSpMk id="39" creationId="{2016F978-90F8-4BC4-9518-B3D8D341F86D}"/>
          </ac:cxnSpMkLst>
        </pc:cxnChg>
        <pc:cxnChg chg="add">
          <ac:chgData name="Toni Heaton" userId="54cfaf921075c028" providerId="LiveId" clId="{02633FE8-E25B-437D-B44B-1BD0627D7EF0}" dt="2024-09-14T19:09:11.212" v="231" actId="26606"/>
          <ac:cxnSpMkLst>
            <pc:docMk/>
            <pc:sldMk cId="4063172987" sldId="259"/>
            <ac:cxnSpMk id="41" creationId="{7FFB3AB9-CBA1-4A4A-8BE5-F00DA60F9D3F}"/>
          </ac:cxnSpMkLst>
        </pc:cxnChg>
      </pc:sldChg>
      <pc:sldChg chg="addSp modSp mod">
        <pc:chgData name="Toni Heaton" userId="54cfaf921075c028" providerId="LiveId" clId="{02633FE8-E25B-437D-B44B-1BD0627D7EF0}" dt="2024-09-14T19:08:04.835" v="221" actId="1076"/>
        <pc:sldMkLst>
          <pc:docMk/>
          <pc:sldMk cId="109051736" sldId="260"/>
        </pc:sldMkLst>
        <pc:picChg chg="add mod">
          <ac:chgData name="Toni Heaton" userId="54cfaf921075c028" providerId="LiveId" clId="{02633FE8-E25B-437D-B44B-1BD0627D7EF0}" dt="2024-09-14T19:04:25.443" v="183"/>
          <ac:picMkLst>
            <pc:docMk/>
            <pc:sldMk cId="109051736" sldId="260"/>
            <ac:picMk id="2" creationId="{0F3CB115-39C1-12C9-4B45-2B73D7541F78}"/>
          </ac:picMkLst>
        </pc:picChg>
        <pc:picChg chg="add mod">
          <ac:chgData name="Toni Heaton" userId="54cfaf921075c028" providerId="LiveId" clId="{02633FE8-E25B-437D-B44B-1BD0627D7EF0}" dt="2024-09-14T19:08:04.835" v="221" actId="1076"/>
          <ac:picMkLst>
            <pc:docMk/>
            <pc:sldMk cId="109051736" sldId="260"/>
            <ac:picMk id="4" creationId="{79C7228A-2869-2082-B8A3-93897962133E}"/>
          </ac:picMkLst>
        </pc:picChg>
      </pc:sldChg>
      <pc:sldChg chg="addSp modSp mod setBg">
        <pc:chgData name="Toni Heaton" userId="54cfaf921075c028" providerId="LiveId" clId="{02633FE8-E25B-437D-B44B-1BD0627D7EF0}" dt="2024-09-14T19:08:29.645" v="223" actId="26606"/>
        <pc:sldMkLst>
          <pc:docMk/>
          <pc:sldMk cId="4136900327" sldId="261"/>
        </pc:sldMkLst>
        <pc:spChg chg="add">
          <ac:chgData name="Toni Heaton" userId="54cfaf921075c028" providerId="LiveId" clId="{02633FE8-E25B-437D-B44B-1BD0627D7EF0}" dt="2024-09-14T19:08:29.645" v="223" actId="26606"/>
          <ac:spMkLst>
            <pc:docMk/>
            <pc:sldMk cId="4136900327" sldId="261"/>
            <ac:spMk id="9" creationId="{A069235B-22DB-4231-8291-D64DA2CDEB4E}"/>
          </ac:spMkLst>
        </pc:spChg>
        <pc:spChg chg="add">
          <ac:chgData name="Toni Heaton" userId="54cfaf921075c028" providerId="LiveId" clId="{02633FE8-E25B-437D-B44B-1BD0627D7EF0}" dt="2024-09-14T19:08:29.645" v="223" actId="26606"/>
          <ac:spMkLst>
            <pc:docMk/>
            <pc:sldMk cId="4136900327" sldId="261"/>
            <ac:spMk id="11" creationId="{7AAE40DA-1F5A-4A1A-89CA-2BC620DCDB96}"/>
          </ac:spMkLst>
        </pc:spChg>
        <pc:picChg chg="add mod ord">
          <ac:chgData name="Toni Heaton" userId="54cfaf921075c028" providerId="LiveId" clId="{02633FE8-E25B-437D-B44B-1BD0627D7EF0}" dt="2024-09-14T19:08:29.645" v="223" actId="26606"/>
          <ac:picMkLst>
            <pc:docMk/>
            <pc:sldMk cId="4136900327" sldId="261"/>
            <ac:picMk id="2" creationId="{35DB2B3E-E9C9-66F2-F226-47717EE24E11}"/>
          </ac:picMkLst>
        </pc:picChg>
        <pc:picChg chg="add mod">
          <ac:chgData name="Toni Heaton" userId="54cfaf921075c028" providerId="LiveId" clId="{02633FE8-E25B-437D-B44B-1BD0627D7EF0}" dt="2024-09-14T19:08:29.645" v="223" actId="26606"/>
          <ac:picMkLst>
            <pc:docMk/>
            <pc:sldMk cId="4136900327" sldId="261"/>
            <ac:picMk id="4" creationId="{033440FF-3A59-8DDF-D759-A357F2CD97F7}"/>
          </ac:picMkLst>
        </pc:picChg>
      </pc:sldChg>
      <pc:sldChg chg="addSp delSp modSp new mod setBg">
        <pc:chgData name="Toni Heaton" userId="54cfaf921075c028" providerId="LiveId" clId="{02633FE8-E25B-437D-B44B-1BD0627D7EF0}" dt="2024-09-14T19:17:16.937" v="366" actId="478"/>
        <pc:sldMkLst>
          <pc:docMk/>
          <pc:sldMk cId="2773417621" sldId="262"/>
        </pc:sldMkLst>
        <pc:spChg chg="mod">
          <ac:chgData name="Toni Heaton" userId="54cfaf921075c028" providerId="LiveId" clId="{02633FE8-E25B-437D-B44B-1BD0627D7EF0}" dt="2024-09-14T19:17:10.319" v="365" actId="20577"/>
          <ac:spMkLst>
            <pc:docMk/>
            <pc:sldMk cId="2773417621" sldId="262"/>
            <ac:spMk id="2" creationId="{A7E585F2-E5D0-652D-118C-14771539A4A9}"/>
          </ac:spMkLst>
        </pc:spChg>
        <pc:spChg chg="del mod">
          <ac:chgData name="Toni Heaton" userId="54cfaf921075c028" providerId="LiveId" clId="{02633FE8-E25B-437D-B44B-1BD0627D7EF0}" dt="2024-09-14T19:17:16.937" v="366" actId="478"/>
          <ac:spMkLst>
            <pc:docMk/>
            <pc:sldMk cId="2773417621" sldId="262"/>
            <ac:spMk id="3" creationId="{B1E40189-D492-6658-C47E-8006EC2D8238}"/>
          </ac:spMkLst>
        </pc:spChg>
        <pc:spChg chg="add">
          <ac:chgData name="Toni Heaton" userId="54cfaf921075c028" providerId="LiveId" clId="{02633FE8-E25B-437D-B44B-1BD0627D7EF0}" dt="2024-09-14T19:16:36.899" v="321" actId="26606"/>
          <ac:spMkLst>
            <pc:docMk/>
            <pc:sldMk cId="2773417621" sldId="262"/>
            <ac:spMk id="1031" creationId="{3A8C6BC2-E9E2-4780-8A41-064073CD436B}"/>
          </ac:spMkLst>
        </pc:spChg>
        <pc:spChg chg="add">
          <ac:chgData name="Toni Heaton" userId="54cfaf921075c028" providerId="LiveId" clId="{02633FE8-E25B-437D-B44B-1BD0627D7EF0}" dt="2024-09-14T19:16:36.899" v="321" actId="26606"/>
          <ac:spMkLst>
            <pc:docMk/>
            <pc:sldMk cId="2773417621" sldId="262"/>
            <ac:spMk id="1033" creationId="{E70450CF-22E9-4B1D-B146-30FEE770C400}"/>
          </ac:spMkLst>
        </pc:spChg>
        <pc:spChg chg="add">
          <ac:chgData name="Toni Heaton" userId="54cfaf921075c028" providerId="LiveId" clId="{02633FE8-E25B-437D-B44B-1BD0627D7EF0}" dt="2024-09-14T19:16:36.899" v="321" actId="26606"/>
          <ac:spMkLst>
            <pc:docMk/>
            <pc:sldMk cId="2773417621" sldId="262"/>
            <ac:spMk id="1035" creationId="{80238079-1F65-476A-BC6C-F2D3BD2683BA}"/>
          </ac:spMkLst>
        </pc:spChg>
        <pc:spChg chg="add">
          <ac:chgData name="Toni Heaton" userId="54cfaf921075c028" providerId="LiveId" clId="{02633FE8-E25B-437D-B44B-1BD0627D7EF0}" dt="2024-09-14T19:16:36.899" v="321" actId="26606"/>
          <ac:spMkLst>
            <pc:docMk/>
            <pc:sldMk cId="2773417621" sldId="262"/>
            <ac:spMk id="1037" creationId="{3740C935-D2D3-4F63-A4DA-CD768BB3F409}"/>
          </ac:spMkLst>
        </pc:spChg>
        <pc:spChg chg="add">
          <ac:chgData name="Toni Heaton" userId="54cfaf921075c028" providerId="LiveId" clId="{02633FE8-E25B-437D-B44B-1BD0627D7EF0}" dt="2024-09-14T19:16:36.899" v="321" actId="26606"/>
          <ac:spMkLst>
            <pc:docMk/>
            <pc:sldMk cId="2773417621" sldId="262"/>
            <ac:spMk id="1044" creationId="{1A856DE3-B9AB-43F7-A80F-CB9F149A906E}"/>
          </ac:spMkLst>
        </pc:spChg>
        <pc:spChg chg="add">
          <ac:chgData name="Toni Heaton" userId="54cfaf921075c028" providerId="LiveId" clId="{02633FE8-E25B-437D-B44B-1BD0627D7EF0}" dt="2024-09-14T19:16:36.899" v="321" actId="26606"/>
          <ac:spMkLst>
            <pc:docMk/>
            <pc:sldMk cId="2773417621" sldId="262"/>
            <ac:spMk id="1046" creationId="{8B4B154C-0A60-41BF-B149-21BD6D9B90AE}"/>
          </ac:spMkLst>
        </pc:spChg>
        <pc:spChg chg="add">
          <ac:chgData name="Toni Heaton" userId="54cfaf921075c028" providerId="LiveId" clId="{02633FE8-E25B-437D-B44B-1BD0627D7EF0}" dt="2024-09-14T19:16:36.899" v="321" actId="26606"/>
          <ac:spMkLst>
            <pc:docMk/>
            <pc:sldMk cId="2773417621" sldId="262"/>
            <ac:spMk id="1048" creationId="{4DC1BCB1-67D2-4359-8F92-3A69D16DD17F}"/>
          </ac:spMkLst>
        </pc:spChg>
        <pc:grpChg chg="add">
          <ac:chgData name="Toni Heaton" userId="54cfaf921075c028" providerId="LiveId" clId="{02633FE8-E25B-437D-B44B-1BD0627D7EF0}" dt="2024-09-14T19:16:36.899" v="321" actId="26606"/>
          <ac:grpSpMkLst>
            <pc:docMk/>
            <pc:sldMk cId="2773417621" sldId="262"/>
            <ac:grpSpMk id="1039" creationId="{BE8D8045-0F80-4964-B591-0D599AB42DAF}"/>
          </ac:grpSpMkLst>
        </pc:grpChg>
        <pc:picChg chg="add mod">
          <ac:chgData name="Toni Heaton" userId="54cfaf921075c028" providerId="LiveId" clId="{02633FE8-E25B-437D-B44B-1BD0627D7EF0}" dt="2024-09-14T19:16:43.952" v="324" actId="1076"/>
          <ac:picMkLst>
            <pc:docMk/>
            <pc:sldMk cId="2773417621" sldId="262"/>
            <ac:picMk id="1026" creationId="{523C2FA6-4DCD-DD6C-B1B7-3B7DC4554D06}"/>
          </ac:picMkLst>
        </pc:picChg>
        <pc:cxnChg chg="add">
          <ac:chgData name="Toni Heaton" userId="54cfaf921075c028" providerId="LiveId" clId="{02633FE8-E25B-437D-B44B-1BD0627D7EF0}" dt="2024-09-14T19:16:36.899" v="321" actId="26606"/>
          <ac:cxnSpMkLst>
            <pc:docMk/>
            <pc:sldMk cId="2773417621" sldId="262"/>
            <ac:cxnSpMk id="1050" creationId="{8800E080-59F0-4F83-B2C9-C7330EFDF58E}"/>
          </ac:cxnSpMkLst>
        </pc:cxnChg>
        <pc:cxnChg chg="add">
          <ac:chgData name="Toni Heaton" userId="54cfaf921075c028" providerId="LiveId" clId="{02633FE8-E25B-437D-B44B-1BD0627D7EF0}" dt="2024-09-14T19:16:36.899" v="321" actId="26606"/>
          <ac:cxnSpMkLst>
            <pc:docMk/>
            <pc:sldMk cId="2773417621" sldId="262"/>
            <ac:cxnSpMk id="1052" creationId="{5F506867-1785-46B5-8ECF-33F482D02C89}"/>
          </ac:cxnSpMkLst>
        </pc:cxnChg>
        <pc:cxnChg chg="add">
          <ac:chgData name="Toni Heaton" userId="54cfaf921075c028" providerId="LiveId" clId="{02633FE8-E25B-437D-B44B-1BD0627D7EF0}" dt="2024-09-14T19:16:36.899" v="321" actId="26606"/>
          <ac:cxnSpMkLst>
            <pc:docMk/>
            <pc:sldMk cId="2773417621" sldId="262"/>
            <ac:cxnSpMk id="1054" creationId="{A8A8A2B6-6C82-4F71-BD0A-2E57CD231743}"/>
          </ac:cxnSpMkLst>
        </pc:cxnChg>
      </pc:sldChg>
      <pc:sldChg chg="delSp modSp new mod">
        <pc:chgData name="Toni Heaton" userId="54cfaf921075c028" providerId="LiveId" clId="{02633FE8-E25B-437D-B44B-1BD0627D7EF0}" dt="2024-09-14T19:17:44.709" v="387" actId="478"/>
        <pc:sldMkLst>
          <pc:docMk/>
          <pc:sldMk cId="1161739791" sldId="263"/>
        </pc:sldMkLst>
        <pc:spChg chg="mod">
          <ac:chgData name="Toni Heaton" userId="54cfaf921075c028" providerId="LiveId" clId="{02633FE8-E25B-437D-B44B-1BD0627D7EF0}" dt="2024-09-14T19:17:41.034" v="386"/>
          <ac:spMkLst>
            <pc:docMk/>
            <pc:sldMk cId="1161739791" sldId="263"/>
            <ac:spMk id="2" creationId="{681482C8-3D0F-6434-7069-F5C2292A55D2}"/>
          </ac:spMkLst>
        </pc:spChg>
        <pc:spChg chg="del">
          <ac:chgData name="Toni Heaton" userId="54cfaf921075c028" providerId="LiveId" clId="{02633FE8-E25B-437D-B44B-1BD0627D7EF0}" dt="2024-09-14T19:17:44.709" v="387" actId="478"/>
          <ac:spMkLst>
            <pc:docMk/>
            <pc:sldMk cId="1161739791" sldId="263"/>
            <ac:spMk id="3" creationId="{37544360-5571-0D50-558B-F7676980CAFA}"/>
          </ac:spMkLst>
        </pc:spChg>
      </pc:sldChg>
      <pc:sldMasterChg chg="modSldLayout">
        <pc:chgData name="Toni Heaton" userId="54cfaf921075c028" providerId="LiveId" clId="{02633FE8-E25B-437D-B44B-1BD0627D7EF0}" dt="2024-09-14T19:06:39.489" v="193"/>
        <pc:sldMasterMkLst>
          <pc:docMk/>
          <pc:sldMasterMk cId="1122421123" sldId="2147483690"/>
        </pc:sldMasterMkLst>
        <pc:sldLayoutChg chg="setBg">
          <pc:chgData name="Toni Heaton" userId="54cfaf921075c028" providerId="LiveId" clId="{02633FE8-E25B-437D-B44B-1BD0627D7EF0}" dt="2024-09-14T19:06:39.489" v="193"/>
          <pc:sldLayoutMkLst>
            <pc:docMk/>
            <pc:sldMasterMk cId="1122421123" sldId="2147483690"/>
            <pc:sldLayoutMk cId="725709901" sldId="2147483691"/>
          </pc:sldLayoutMkLst>
        </pc:sldLayoutChg>
        <pc:sldLayoutChg chg="setBg">
          <pc:chgData name="Toni Heaton" userId="54cfaf921075c028" providerId="LiveId" clId="{02633FE8-E25B-437D-B44B-1BD0627D7EF0}" dt="2024-09-14T19:06:39.489" v="193"/>
          <pc:sldLayoutMkLst>
            <pc:docMk/>
            <pc:sldMasterMk cId="1122421123" sldId="2147483690"/>
            <pc:sldLayoutMk cId="235365408" sldId="2147483693"/>
          </pc:sldLayoutMkLst>
        </pc:sldLayoutChg>
      </pc:sldMaster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T" name="resolution" value="1" units="1/dev"/>
        </inkml:channelProperties>
      </inkml:inkSource>
      <inkml:timestamp xml:id="ts0" timeString="2024-09-14T19:13:41.493"/>
    </inkml:context>
    <inkml:brush xml:id="br0">
      <inkml:brushProperty name="width" value="0.08819" units="cm"/>
      <inkml:brushProperty name="height" value="0.35278" units="cm"/>
      <inkml:brushProperty name="color" value="#00B0F0"/>
      <inkml:brushProperty name="tip" value="rectangle"/>
      <inkml:brushProperty name="rasterOp" value="maskPen"/>
    </inkml:brush>
  </inkml:definitions>
  <inkml:trace contextRef="#ctx0" brushRef="#br0">7001 5513 0,'0'0'15,"0"0"-15,71 32 16,-28-30-16,8-2 0,1 0 31,3-4-31,-1 4 0,-4 0 16,6 2 0,12 4-16,9-4 15,7 1-15,3 1 16,-2-1-1,-4-3 1,1 0-16,7 0 16,4 0-16,-3 3 15,-7-6-15,-10 0 16,-4-1 0,5 1-1,4 3-15,-4 0 31,-7 3-31,-11-2 0,-11 2 16,-6 3-16,-6-3 16,-5-3-1,-6 0-15,-9 0 16,-2 3-16,-5-3 31,2 0-31,-3 1 0,-1 2 16,-2-1-1,4 2-15,-1-2 16,1 2 0,3 2-16,1-2 15,-4 2 1,-4 0-16,-5 4 16,-17-1-16,-18 3 31,-17-1-31,-8 2 0,-16-1 15,-19 3 1,-22 1-16,-4 0 31,-11-2-31,-30-2 0,-9-3 16,5-3-16,-3 4 16,10-3-1,22-2-15,26 1 16,13 0-16,9 7 15,6 4 1,5 2 0,17-1-16,18-2 15,15-3-15,19 0 16,13-2 0,12-9-16,10 4 15,18-4 16,19 0-31,26-2 0,19-4 0,14-6 16,14 10 0,30-10-16,17-5 15,8 9 1,17 2-16,-16 2 31,-13 4-31,-7 8 16,-13-4-16,-19 1 15,-16 2-15,-11 1 16,-17 1-16,-16-1 16,-20 0-1,-21-4 1,-20 1-16,-15-5 16,-1 2-16,-50-2 15,-6-2-15,-27-2 16,-22-4-1,-12-1-15,-9 10 16,-16 1 0,-11 4-1,-3 8-15,-11 7 0,-11 3 16,10 0 0,17 2-1,7-1-15,17-2 16,24-2-16,24-4 15,21 1 17,16-9-32,7-5 15,8 4 1,6-4-16,5-2 16,10-2-16,7 2 15,9-1 1,6-2-1,11-1-15,10-1 16,14 1-16,10 0 16,23 4-16,27 3 15,17 1 1,4 2 0,9 3-16,10-4 15,0-4-15,-18-1 16,-19 2-1,-21-2-15,-20-2 16,-19 2 0,-14-1-16,-10 0 15,-7 0-15,-10 2 16,-8 0 0,-2-4-16,-5-1 15,-14 21 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T" name="resolution" value="1" units="1/dev"/>
        </inkml:channelProperties>
      </inkml:inkSource>
      <inkml:timestamp xml:id="ts0" timeString="2024-09-14T19:13:43.756"/>
    </inkml:context>
    <inkml:brush xml:id="br0">
      <inkml:brushProperty name="width" value="0.08819" units="cm"/>
      <inkml:brushProperty name="height" value="0.35278" units="cm"/>
      <inkml:brushProperty name="color" value="#00B0F0"/>
      <inkml:brushProperty name="tip" value="rectangle"/>
      <inkml:brushProperty name="rasterOp" value="maskPen"/>
    </inkml:brush>
  </inkml:definitions>
  <inkml:trace contextRef="#ctx0" brushRef="#br0">2138 10264 0,'0'0'0,"0"0"0,0 0 16,0 0-16,66 22 15,-10-22-15,17 0 16,31-6-16,33 2 15,14 4 1,29 1 0,24-2-16,13-4 15,21-1-15,-17 5 16,-12 3 0,-11 3-16,-20 10 15,-31 7 1,-22 4-16,-16 3 15,-16-5-15,-28-1 16,-22-2 0,-24-5-1,-19-4-15,-14-5 16,-15-10-16,-17-4 16,-27-5-1,-24 3-15,-20-2 16,-13-1-1,-31 7-15,-30 8 16,-11 6-16,-18 3 16,4 1-1,12 12-15,-5-2 16,15 1 0,13 2-16,8-1 15,17-2-15,18-2 16,23 1-1,8-3-15,19-6 16,23 2 0,24-5-16,28-9 15,13 2-15,28-1 16,18-4 0,25 4-1,22 0-15,18 4 16,17 2-16,26-1 15,20-4 1,0 0-16,11 3 16,1-6-1,-8 4-15,-4-2 16,1-1-16,-13 2 16,-21 3-1,-12 0-15,-17-6 16,-17-2-1,-27-1-15,-22 6 16,-23-3-16,-18 4 16,-16-2-1,-15 0 1,-17 2-16,-31 0 16,-33 5-16,-16-6 15,-11 7 1,-17 5-16,-13 1 15,-2 3 1,-1 9-16,-16-2 16,1 2-16,7 3 15,6-5 1,25-3-16,23-5 16,27-5-1,27-7-15,27 0 16,21-5-16,19 2 15,0-3 1,39 0 0,1 0-16,15-4 15,21 4-15,18 4 32,21-1-32,22 3 0,15 3 15,17-5 1,12 2-16,7-4 15,7 0-15,-10 0 16,-17 4 0,-27 1-16,-30 2 15,-27 1 1,-27-3-16,-26-1 16,-19-4-16,-10-1 15,-2-2 1,0-5-16,-23 4 15,15-7 1,-2 4-16,0 2 16,-1 3-16,2 2 15,-2 3 1,-1-4 0,-2 4-16,-3-4 15,-12 2-15,-18 3 16,-25 2-1,-30 8-15,-38 4 16,-38 9 0,-21 5-16,-15 3 15,12-4-15,24-1 16,29-1 0,24-5-16,25-12 15,24-4 1,26-6-16,19-4 31,16-4-31,12-1 16,11 0-16,4 0 15,4-1-15,0 5 16,-2-1-16,-4-8 16,-8-6-1,-8-15-15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T" name="resolution" value="1" units="1/dev"/>
        </inkml:channelProperties>
      </inkml:inkSource>
      <inkml:timestamp xml:id="ts0" timeString="2024-09-14T19:13:50.931"/>
    </inkml:context>
    <inkml:brush xml:id="br0">
      <inkml:brushProperty name="width" value="0.05292" units="cm"/>
      <inkml:brushProperty name="height" value="0.05292" units="cm"/>
      <inkml:brushProperty name="color" value="#0070C0"/>
    </inkml:brush>
    <inkml:brush xml:id="br1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3482 11692 0,'-41'184'0,"34"-127"16,6-16-1,1-9-15,1-7 16,4-3-16,0 4 16,2 5-1,4 10-15,4 16 16,9 12 0,3 14-1,6 9-15,8 2 16,12 4-16,3 6 15,3 3-15,3 1 16,-1-13 0,5-13-16,1-9 15,-2-10 1,-9-15-16,-7-11 16,-9-17-16,-15-5 15,-10-11 1,-10-4-1,-8-4-15,-1-8 16,-8-10-16,1-7 16,-6 10-1</inkml:trace>
  <inkml:trace contextRef="#ctx0" brushRef="#br0" timeOffset="1259.06">3493 13444 0,'0'0'0,"0"0"16,0 0-16,0 0 16,0 0-1,47 3-15,-23 3 16,8 5-16,11 6 15,4 3 1,10 5 0,-3-3-16,0 4 15,4 0-15,10 2 16,12 1 0,1 2-16,-4 0 15,-9-3 1,-9 2-16,-11-2 15,-9 1-15,-10-5 16,-6-5 0,-7-3-16,-6-6 15,-6-8 1,-5-8-16,-2-10 16,1-12-16,2-19 15,7-16 1,6-17-1,4-9-15,4-8 16,0-5 0,-3 5-16,1 11 15,-2 13-15,-4 18 16,-7 9 0,-5 15-16,-5 9 15,-7 6-15,-2 10 16,-8 8-1,-5 8-15,-4 6 16,-8 6 0,-7 10-16,-4 3 15,-7 3-15,-7 8 16,-9 5 0,-9 3-1,-8-3-15,2 0 16,9-8-16,10-1 15,10-7 1,12-7-16,13-9 16,6-7-1,8-5-15,8 2 16,2-3 0,1-2-16,-1-2 15,-1 2-15,-1 2 16,1-2-1,-2-4-15,-6-10 16,-9-10-16,-16 3 16</inkml:trace>
  <inkml:trace contextRef="#ctx0" brushRef="#br0" timeOffset="7013.69">2248 14655 0,'48'12'0,"-34"-6"16,2-4-16,17-4 16,24-4-16,46-12 15,21-11 1,7-3-16,33-1 16,15-3-16,-27-3 0,-11-1 31,-13-1-16,-23 4-15,-21 5 16,-26 9 0,-20 7-16,-13 6 15</inkml:trace>
  <inkml:trace contextRef="#ctx0" brushRef="#br0" timeOffset="7641.33">2948 14702 0,'0'0'0,"0"0"0,0 0 16,0 0-1,49 44-15,-21-3 16,-1 7-16,1 15 16,-1 8-1,2 4-15,-2 19 16,-5 10-16,1 7 16,-6-3-1,-3-8 1,-6-10-16,-5-5 15,-8-13-15,0-13 16,-1-22 0,3-29-16,8-42 15</inkml:trace>
  <inkml:trace contextRef="#ctx0" brushRef="#br0" timeOffset="8615.02">3652 14452 0,'0'0'0,"0"0"0,0 0 16,45 77-1,-20-21-15,-4 20 16,-1 15-16,1 11 16,-5-4-1,-4-3-15,1 6 16,-2 10-1,0 6-15,1-12 16,-3-11-16,0-5 16,-1-8-1,-3-15-15,3-5 16,-5-19 0,-3-9-16,3-11 15,-3-14 1,0-10-16,0-12 15,0-15 1,2-15-16,1-16 16,-1-7-16,8-5 15,7-1 1,12-7-16,9 1 16,5 4-1,2 2-15,2 7 16,-1 8-16,-7 14 15,-4 13 1,-7 12-16,-3 11 16,-5 6-1,-4 12-15,1 9 16,1 7-16,-1 11 16,-1 7-1,-1 10 1,0 9-16,-3 10 15,-2 1-15,-5 4 16,2-3 0,1 2-1,0-2-15,-1-8 16,-3-10-16,3-16 16,1-13-16,-2-14 15,-1-16 1,3-32-16,-1-22 15</inkml:trace>
  <inkml:trace contextRef="#ctx0" brushRef="#br0" timeOffset="9038.89">4860 15252 0,'0'0'0,"0"0"16,0 0-16,0 0 15,11 95 1,-3-44-16,4 6 16,1 0-1,8 3-15,4 6 16,3-2-1,1 2-15,2-6 16,-4-9-16,-4-7 31,-5-13-31,-7-21 0,-5-10 16,-13-29 0</inkml:trace>
  <inkml:trace contextRef="#ctx0" brushRef="#br0" timeOffset="9305.93">4892 14911 0,'0'0'0,"0"0"15,0 0-15,0 0 16,63-15-16</inkml:trace>
  <inkml:trace contextRef="#ctx0" brushRef="#br0" timeOffset="9917.7">5812 14984 0,'0'0'0,"0"0"15,-56 22-15,-4 3 16,-23 9-1,-8 5 1,14 1-16,13 2 16,16 3-16,16-2 15,16-4-15,17-7 16,18 1 0,19-7-16,14-6 15,15-5 16,11-3-31,3-2 0,3-8 0,-6 2 16,-10-1 0,-8 0-1,-7 5-15,-6 7 16,-10 3-16,-15 6 31,-18 9-31,-15 2 0,-18 3 16,-14 7-1,-18 5-15,-20 5 16,-24 0-16,-11-14 16,1-25-1,18-31-15,18-21 16</inkml:trace>
  <inkml:trace contextRef="#ctx0" brushRef="#br0" timeOffset="10890.86">7240 14389 0,'0'0'0,"0"0"16,-63-10-16,36 14 31,6 8-31,11 16 16,6 17-1,7 18-15,5 17 16,7 21 0,5 16-16,5 13 15,1 6 1,-7 6-16,4 5 16,-6-11-1,-10-14-15,-7-12 16,-5-15-16,-2-14 15,-2-24 1,4-22-16,-1-15 16,1-20-1,0 0-15,2-57 16,1-3-16,2-12 16,7-3-1,4-4-15,4-1 16,6-7-1,6-2-15,4 1 16,2 9-16,2 10 16,2 15-1,2 10 1,2 10-16,2 11 16,-1 5-16,0 13 15,1 9 1,-3 8-1,-3 4-15,-2 10 16,-7 5-16,-3 4 16,-1 7-16,-3 7 15,2 14 1,-1 10-16,-2 10 16,-1 5-1,-2-3-15,2-2 16,-7-4-16,0-10 15,-4-15 1,-4-10 0,-4-22-16,-4-22 15,-11 0-15</inkml:trace>
  <inkml:trace contextRef="#ctx0" brushRef="#br0" timeOffset="11723.63">8864 15055 0,'0'0'0,"0"0"0,0 0 16,0 0-1,-66-27-15,36 20 16,-7-2 0,-5 5-16,-8 4 15,-6 7-15,-2 12 16,5 4-1,2 8 1,6 9-16,2 15 16,5 14-16,2 6 15,7 11-15,6 0 16,6-2 0,10-7-1,14-8-15,11-6 16,13-17-16,14-12 15,4-16 1,10-17-16,13-11 16,11-22-1,0-17-15,-5-12 16,-11-6 0,-15-8-16,-17-2 15,-14 2-15,-11 3 16,-10 9-1,-3 6-15,-6 15 16,-3 10 0,-2 10-16,-1 9 15,5 7-15,0 6 16,3 10 0,1 0-16,4 9 15,2 0 1,2 9-16,3 12 15,1 11 1,4 13-16,3 16 16,2-5-1,2 3-15,6 1 16,-2-2-16,-1-12 16,-2-10-1,-3-17-15,-6-26 16,8-24-1,-15-13-15</inkml:trace>
  <inkml:trace contextRef="#ctx0" brushRef="#br0" timeOffset="12398.42">9775 15047 0,'0'0'0,"0"0"16,-57 26-1,4-5-15,-11 5 16,-1 2 0,11 1-16,9 3 15,6 1-15,10-1 16,10-1-1,11-5-15,18 0 16,16 3 0,15-2-16,13-1 15,18-4-15,8-3 16,2-3 0,-2-4-1,-7-6-15,-10-2 16,-8-7-16,-13 6 15,-11 1 1,-13 4-16,-13 6 16,-17 7-1,-14 1-15,-16 4 16,-22 9-16,-38 6 16,-34 3-1,-7-1-15,-1-1 16,11-7-1,10-7-15,18-11 16,17-20-16,30-27 16,24-17-1</inkml:trace>
  <inkml:trace contextRef="#ctx0" brushRef="#br0" timeOffset="13638.46">11483 14070 0,'0'0'0,"0"0"15,0 0-15,0 0 16,-8 81 0,18-32-16,6 8 15,0 18-15,-2 14 16,-2 15 0,2 10-1,4 13-15,0 12 16,-2-3-16,1-4 15,-2 1 1,-4-9 0,-5-14-16,-3-15 15,-8-22-15,-3-20 16,-5-18-16,-2-20 16,1-15-1,-1-19-15,-1-14 16,0-21-1,3-19-15,3-15 16,5-14-16,13-9 16,25-3-1,25-6 1,17 7-16,13 11 16,3 21-16,3 26 31,2 21-31,0 24 15,-3 10-15,-15 20 16,-6 17-16,-11 17 16,-11 12-16,-11 8 15,-15 4 1,-8-3 0,-14 4-16,-9-5 15,-8-2-15,-10 4 16,-10 3-16,-6-3 15,-5-9 1,-5-7 0,-7-6-16,-10-7 15,-12-9-15,-9-15 16,0-9 0,-8-11-16,-7-6 15,-7-13 1,-4-11-16,15-9 15,16-11-15,23-3 32,30-7-17,34-9-15</inkml:trace>
  <inkml:trace contextRef="#ctx0" brushRef="#br0" timeOffset="14314.27">12839 15280 0,'0'0'0,"0"0"15,80-16 1,-2-6-16,30-11 15,4-13-15,-9-1 16,-21-2 0,-18 0-16,-18-1 15,-20-4 1,-21 6-16,-16 5 16,-15 8-16,-11 12 15,-8 5 1,-6 14-16,-4 7 15,-10 13 1,-1 9-16,-2 7 16,-3 15-16,3 5 15,6 10 1,10-1 0,5 2-16,8 6 15,8 4-15,12 2 16,14 4-1,18 1-15,14-11 16,11-11 0,14-9-16,20-8 15,28-21-15,30-26 16,3-33 0,12-24-16</inkml:trace>
  <inkml:trace contextRef="#ctx0" brushRef="#br0" timeOffset="14831.29">13857 15246 0,'0'0'0,"0"0"16,54-39-16,-2 5 16,19-13-1,8-6 1,-1-5-16,-15-4 16,-16-1-16,-21 8 15,-21 7-15,-23 10 16,-18 8-1,-15 10 1,-14 7-16,-3 10 16,-1 11-16,1 9 15,1 18 1,-2 13-16,2 9 16,2 16-1,8 0-15,7 8 16,16 8-16,19 6 15,17-1 1,19-11-16,24-7 16,19-11-1,13-14-15,11-16 16,8-19-16,12-21 16,3-21-1,-2-23-15,-4-30 16</inkml:trace>
  <inkml:trace contextRef="#ctx0" brushRef="#br0" timeOffset="15333.75">14606 15041 0,'0'0'0,"0"0"15,-17 65-15,17-7 16,6 11-16,1 7 16,-3-6-1,-1-3 1,-8-5-16,-8-9 16,0-7-16,-1-19 15,-1-11-15,2-16 16,0-31-1,8-23-15,3-28 16,6-22 0,10-19-16,17-17 15,16 1-15,16 7 16,4 18 0,6 32-1,11 22-15,6 31 16,16 29-16,2 42 15,1 48 1,-4 35-16,-7 11 16,-10 17-1,-14 5-15,-15-6 16,-13-19-16,-14-22 16,-14-38-1,-10-30-15</inkml:trace>
  <inkml:trace contextRef="#ctx0" brushRef="#br0" timeOffset="16861.49">18216 14515 0,'0'0'0,"0"0"0,0 0 16,0 0-16,-68 45 16,34-33-1,-3 4-15,-4 1 16,4 7-16,-1 2 16,5 5-1,8 3-15,11 0 16,14 0-1,20 0-15,23-6 16,29-6-16,21-9 16,9-16-1,-11-7 1,-17-11-16,-25-8 16,-23-8-16,-25-5 15,-26-5 1,-24 0-16,-10-2 15,0 0 1,-1 17-16</inkml:trace>
  <inkml:trace contextRef="#ctx0" brushRef="#br0" timeOffset="17411.31">17344 15142 0,'0'0'0,"0"0"31,0 0-31,0 0 0,107 43 16,52-49-16,31-15 16,67-7-1,24-8-15,21-4 16,-20-2-1,-28 7-15,-50 10 16,-68 6 0,-58 4-16,-49 10 15,-59 6-15</inkml:trace>
  <inkml:trace contextRef="#ctx0" brushRef="#br0" timeOffset="17929.8">18501 15581 0,'0'0'0,"0"0"15,0 0 1,0 0-16,0 0 15,0 0 1,-53-12-16,26 24 16,-9 8-16,-8 7 15,-2 1 1,5 2-16,14-2 16,16 0-16,23-12 15,23-10 1,10-12-16,5-13 15,-4-9 1,-11-4 0,-10-3-16,-11 0 15,-8-2-15,-1-8 16</inkml:trace>
  <inkml:trace contextRef="#ctx0" brushRef="#br0" timeOffset="19012.56">20176 13861 0,'0'0'0,"0"0"16,0 0-16,0 0 15,5 83-15,30-8 16,12 17-16,5 25 16,1 19-1,-7 9-15,-1 13 16,-2 13 0,-8-7-16,-7-9 15,-9-13 1,-11-15-16,-13-17 15,-8-24 1,-8-28-16,1-24 16,-1-17-1,-5-15-15,0-22 16,2-14-16,3-23 16,8-16-1,9-19-15,9-3 16,11 4-16,21 3 15,30-4 1,28 13 0,19 9-16,8 14 15,7 20-15,3 14 16,-7 16-16,-20 16 16,-22 14-1,-23 15 1,-21 13-1,-14 7-15,-14 4 0,-9 6 16,-11 17 0,-16 11-16,-17 0 15,-29 3 1,-34-15-16,-17-12 16,-18-16-1,-22-20-15,-7-21 16,13-22-1,24-22-15,24-27 16,28-30-16</inkml:trace>
  <inkml:trace contextRef="#ctx0" brushRef="#br0" timeOffset="19829">21922 14952 0,'0'0'0,"0"0"16,0 0-16,0 0 15,0 0 1,-5 60-16,5-29 16,1 14-16,3 3 15,3 15 1,8 2-16,10 6 16,12-2-1,22-3-15,25-16 16,6-21-1,-3-17-15,-15-20 16,-17-31-16,-19-18 16,-14-18-1,-10-10-15,-14 3 16,-5 5 0,-3 8-16,-1 12 15,5 16 1,3 15-16,6 20 15,14 6-15,11 63 16,13 0 0,16 29-1,10 17-15,3 20 16,-2 9-16,-11 9 16,-12 14-16,-17-3 15,-23-4 1,-31-5-1,-49-7-15,-54-19 16,-37-31-16,-59-32 16,-37-38-1,-37-38-15,-16-50 16,15-39 0,38-43-16,64-48 15</inkml:trace>
  <inkml:trace contextRef="#ctx0" brushRef="#br0" timeOffset="20531.84">24811 14257 0,'0'0'0,"0"0"0,0 0 16,0 0-16,0 0 15,0 0 1,0 0 0,0 0-16,45 110 15,-4-8-15,9 24 16,5 29 0,-1 18-16,3 4 15,-2 7 1,-12-7-16,-10-29 15,-12-24-15,-11-36 16,-5-34 0,-4-39-1,8-48-15,-25-54 16</inkml:trace>
  <inkml:trace contextRef="#ctx0" brushRef="#br0" timeOffset="21179.12">26462 14409 0,'0'0'0,"0"0"0,-75-36 0,19 9 15,-2 9-15,-4 3 16,0 12 0,1 15-1,-6 20-15,-1 19 16,-16 12-16,-13 12 15,2 11 1,10 21-16,13 13 16,13 10-1,25-6-15,27-1 16,25-3 0,31-6-16,30-10 15,39-19-15,15-20 16,24-25-1,38-27-15,-3-26 16,13-35 0,-2-31-16,-26-25 15,-31-12 1,-35-1-16,-37-12 16,-43-2-16,-38 5 15,-35 8 1,-31 17-16,-23 3 15,-25 7 1,-10 0-16,0 11 16,15 11-16,24 18 15,30 16 1,33 13 0,29 20-16</inkml:trace>
  <inkml:trace contextRef="#ctx0" brushRef="#br0" timeOffset="21822.63">28065 14151 0,'0'0'0,"0"0"16,-98-18-16,9 12 16,-19 8-16,-3 12 15,15 8 1,12 13-16,9 22 15,7 16 1,7 20-16,7 16 16,20 17-1,19 15-15,26 3 16,24 8 0,22-4-16,19-13 15,17-15-15,43-31 16,29-26-1,-1-31 1,28-34-16,9-33 16,-18-35-16,-15-25 15,-23-9 1,-29-8-16,-34-6 16,-40-4-1,-35 0-15,-34 5 16,-28 5-16,-25 2 15,-21-1 1,-13 7 0,-9 15-16,-25 17 15,-5 24-15,2 7 16,16 9-16,17 1 16,30 15-1</inkml:trace>
  <inkml:trace contextRef="#ctx0" brushRef="#br0" timeOffset="22497.94">30265 14174 0,'0'0'0,"-62"-3"15,-19 0-15,-4-2 16,-1 7 0,-5 13-16,1 15 15,1 19 1,0 15-16,5 22 15,6 11-15,0 17 32,5 10-32,12 14 0,22 2 15,35 1 1,38 1-16,32-6 16,20-21-16,44-21 15,48-31 1,2-28-1,28-25-15,12-26 16,-20-19-16,-3-24 16,-12-20-1,-31-14-15,-43-7 16,-41-12 0,-48-20-16,-52-10 31,-65-4-31,-48 5 15,-27-2 1,-2 10-16,1 19 16,27 19-1</inkml:trace>
  <inkml:trace contextRef="#ctx0" brushRef="#br1" timeOffset="32746.15">17678 5578 0,'-20'63'0,"14"-43"16,9-6-16,22-12 16,32-6-16,23-12 15,22-8 1,43-15-16,20 2 15,3 5 1,25-3-16,-2-2 16,-18 9-16,-9-2 15,-3-2 1,-17 1-16,-23-1 31,-17 3-31,-25 7 0,-25 5 16,-19 9-16,-18 5 15,-10-2 1</inkml:trace>
  <inkml:trace contextRef="#ctx0" brushRef="#br1" timeOffset="33781.94">19770 4952 0,'0'0'0,"0"0"0,0 0 16,0 0-16,51-28 15,-12 16 1,6 2-16,-3 1 15,-1 2 1,-3 4-16,0 6 16,1 0-1,0 7-15,1 9 16,-3-3 0,-3 6-16,-3 0 15,-11 7-15,-4-1 16,-7 4-1,-5 6-15,-8 2 16,-7 2 0,-5 9-16,-10 5 15,-6 4-15,-6 3 16,-1 0 0,-4 0-16,2-8 15,2-4 1,11-19-16,8-8 15,2-9-15,4-15 16,-2-11 0,-1-18-1,-6-22-15,-2-9 16,-4-16-16,-1-6 16,4-1-1,4-2-15,6-3 16,5 3-1,5 2-15,0 8 16,2 8-16,0 10 16,2 12-1,-1 6-15,9-7 16</inkml:trace>
  <inkml:trace contextRef="#ctx0" brushRef="#br1" timeOffset="34818.22">20978 4798 0,'0'0'0,"0"0"0,53 110 16,-1-21-16,17 12 16,12 4-16,-3 9 15,-7-1 1,-16-14-16,-16-18 16,-18-21-1,-11-18-15,-16-24 16,-15-21-1,-13-22-15,-13-28 16,-3-35-16,-1-30 16,13-30-1,18-33-15,26-24 16,22-17 0,17-6-16,13 7 15,14 3 1,20 25-16,23 29 15,3 28-15,0 26 16,-7 37 0,-4 34-1,-4 33-15,-1 32 16,-11 31-16,-7 20 16,-11 20-1,-7 26-15,-13 29 16,-13 21-1,-13 17-15,-16 18 16,-16 1-16,-18-6 16,-17-16-1,-17-20-15,-12-28 16,-15-15 0,-23-12-16,-9-16 15,-11-5-15,-2-10 16,-22-6-1,-12-9 1,1-13-16,0-8 16,1-14-16,12-15 15,19-23 1,29-18-16,30-13 16,30-24-1,33-18-15</inkml:trace>
  <inkml:trace contextRef="#ctx0" brushRef="#br1" timeOffset="35399.25">23237 5203 0,'0'0'0,"0"0"0,0 0 0,0 0 16,26 91 0,-16-37-16,1 7 15,5 4 1,4 4-16,0 1 15,-4-10-15,-1-6 16,-4-6 0,-4-17-1,3-20-15,1-11 16</inkml:trace>
  <inkml:trace contextRef="#ctx0" brushRef="#br1" timeOffset="35603.35">23444 4337 0,'0'0'0,"0"0"0</inkml:trace>
  <inkml:trace contextRef="#ctx0" brushRef="#br1" timeOffset="36310.14">23718 5112 0,'0'0'0,"0"0"16,0 0-16,0 0 15,0 0-15,42 72 31,-3-25-31,5 10 0,6 15 16,2 8 0,2 2-16,4 3 15,4-11-15,-3-12 16,-4-12 0,-12-24-1,-7-23-15,-11-26 16,-17-33-16,-13-35 15,-16-30-15,-8-11 16,0-4 0,7 16-1,3 25-15,17 22 32,28 26-32</inkml:trace>
  <inkml:trace contextRef="#ctx0" brushRef="#br1" timeOffset="36780.55">24897 5041 0,'0'0'0,"0"0"0,0 0 16,0 0-16,11 76 15,-6-29 1,1 13-16,3 10 16,-2 10-16,3 2 15,1-1 1,3-11-1,-2-6-15,-1-11 16,0-8-16,5-11 16,-1-20-1,11-18-15,0-24 16</inkml:trace>
  <inkml:trace contextRef="#ctx0" brushRef="#br1" timeOffset="36984.62">24810 4526 0,'0'0'0,"0"0"0,0 0 15,97 26 1</inkml:trace>
  <inkml:trace contextRef="#ctx0" brushRef="#br1" timeOffset="37816.67">26153 4921 0,'0'0'0,"0"0"0,-74-75 15,32 37 1,2 9 0,-5 22-16,-14 12 15,-16 18-15,-18 13 16,-2 17-16,5 17 15,11 9 1,7 7 0,22 8-16,27 5 15,29-2-15,24-7 16,25-16 0,34-19-16,39-27 15,12-24 1,-3-40-16,-4-37 15,-2-37-15,-21-26 32,-32-39-32,-39-20 0,-34-23 15,-34-9 1,-13 8-16,-10 10 16,-6 20-1,2 37-15,6 33 16,4 26-1,5 28-15,9 29 16,9 20-16,4 19 16,7 26-1,5 12-15,9 19 16,5 16 0,7 33-16,7 35 15,7 18-15,7 18 16,2 19-1,-1 0-15,1 10 16,-5-8 0,-2-16-16,-4-17 15,-5-21-15,-4-26 32,4-13-32,9-30 15,6-18-15</inkml:trace>
  <inkml:trace contextRef="#ctx0" brushRef="#br1" timeOffset="38397.4">26944 5480 0,'0'0'0,"51"-24"0,30-15 15,29-8 1,2-13-1,-14-9-15,-18-3 16,-14-12-16,-14-2 16,-15 0-16,-17 12 15,-19 7 1,-16 14-16,-15 12 16,-9 12-1,-12 15-15,-12 10 31,-16 13-31,-10 9 0,1 15 16,4 13 0,10 15-16,7 24 15,15 23-15,20 15 16,14 20 0,20 7-16,14-7 15,22-18 1,23-22-16,31-25 15,43-33-15,21-33 16,56-34 0,13-35-16</inkml:trace>
  <inkml:trace contextRef="#ctx0" brushRef="#br1" timeOffset="39402.57">29905 3999 0,'0'0'0,"0"0"15,15 62-15,-3 8 16,0 28-16,-3 24 16,5 18-1,-1 2-15,-2 8 16,3 14 0,4-10-16,3-18 15,-2-19-15,7-25 16,11-25-1,18-30-15,27-34 16,21-43 0,12-37-16</inkml:trace>
  <inkml:trace contextRef="#ctx0" brushRef="#br1" timeOffset="39700.87">30126 4832 0,'0'0'0,"0"0"0,69-32 16,19-7 0,7-13-16,-4-16 15,-2-21 1,0-10-16,8-8 16,-10 10-16,-12 5 31</inkml:trace>
  <inkml:trace contextRef="#ctx0" brushRef="#br1" timeOffset="40344.5">30925 3957 0,'0'0'0,"0"0"16,0 0-1,-20 79-15,21-22 16,4 9-16,5 6 16,4 11-1,4 15-15,3 16 16,2 3-1,-1 6-15,0 8 16,-2 4-16,-5-18 16,2-19-1,-6-23 1,-5-14-16,-3-20 16,-4-19-16,-1-15 15,-1-7 1,-3 0-16,1-67 15,3 14-15,7-20 16,10-18 0,12-11-16,10 0 15,13 5 1,3 14-16,0 13 16,-5 17-1,-2 18-15,-7 15 16,-5 18-16,0 16 15,-1 13 1,-1 15 0,5 23-16,6 18 15,-3 11-15,7 4 16,4-2 0,6-5-16,-4-15 15,0-7-15,5-12 16,3-3-1</inkml:trace>
  <inkml:trace contextRef="#ctx0" brushRef="#br1" timeOffset="40862.11">32325 5231 0,'0'0'0,"43"-7"16,21-15-16,6-6 15,-5-1-15,1-9 16,2-13-1,-5-2-15,-10-4 16,-14-3 0,-14-2-16,-14-3 15,-18 9-15,-19 0 16,-12 8 0,-12 11-1,-4 8-15,-3 16 16,0 13-16,3 16 15,0 12 1,2 23-16,4 21 16,5 23-1,13 28-15,17 16 16,23 14-16,22 10 16,21-17-1,23-17-15,48-33 16,43-42-1,11-36-15</inkml:trace>
  <inkml:trace contextRef="#ctx0" brushRef="#br1" timeOffset="41976.71">19780 7605 0,'0'0'0,"0"0"0,18-63 0,-25 16 15,-19 5 1,-12 11-16,-17 6 31,-8 18-31,1 17 0,-7 18 16,-8 19-1,-4 17-15,2 18 16,14 19-16,22 9 16,31 10-1,33-2 1,32-7-16,24-4 15,22-10-15,21-24 16,13-28-16,-2-38 16,-13-35-1,-17-23 1,-24-18-16,-17-18 16,-20-20-16,-25-13 15,-22 0 1,-12 8-16,-4 18 15,1 25 1,1 21-16,8 23 16,6 23-1,14 2-15,9 69 16,7-4-16,11 15 16,3 5-1,10-2-15,7-14 16,7-6-16</inkml:trace>
  <inkml:trace contextRef="#ctx0" brushRef="#br1" timeOffset="42526.53">20554 7834 0,'0'0'0,"0"0"0,51 122 16,-15-37-16,-2 3 15,-7-5 1,-12-7-1,-6-18-15,-5-11 16,-3-15-16,-6-24 16,-6-8-16,-7-66 15,-1-7 1,0-31 0,-3-20-1,6-6-15,6 2 0,9 4 16,10 13-1,11 13-15,10 19 16,12 20 0,12 20-16,11 23 15,8 22 1,5 33-16,13 21 16,18 22-1,7 17-15,-2 20 16,-9 18-16,-2 7 15,-1 5-15,-2-9 16,-1-12 0,-17-38-1</inkml:trace>
  <inkml:trace contextRef="#ctx0" brushRef="#br1" timeOffset="43170.43">22541 7363 0,'0'0'0,"0"0"16,-82 40-16,-11 14 15,-36 16 1,3 4 0,7 3-16,3 4 15,12-1-15,26-10 16,32-11-16,39-10 15,43-12-15,37-12 16,32-12 15,30 2-31,15-5 16,-6 2 0,-20 2-16,-18 4 15,-20 5-15,-24 9 16,-27 9-1,-29 12 1,-41 10-16,-36 10 16,-48 0-16,-31-6 15,2-20-15,10-22 16,19-20 0</inkml:trace>
  <inkml:trace contextRef="#ctx0" brushRef="#br1" timeOffset="44003.02">23351 7631 0,'0'0'0,"0"0"15,3 106-15,0-17 16,8 13-16,3-1 16,2-9-1,5-1-15,9-3 16,3-8-16,10-14 15,12-22 1,9-21 0,3-21-16,1-27 15,-5-29-15,-15-24 16,-14-15 0,-20-14-16,-4-7 15,-6 8 1,-4 13-16,-9 14 15,-2 22-15,-1 20 16,-3 17 0,-4 17-1,1 12-15,2 17 16,6 15-16,10 13 16,14 19-1,16 9-15,10-3 16,13-2-1,18-2-15,28-6 16,12-12-16,-4-28 16,-11-17-1,-16-22-15,-22-21 16,-22-16 0,-29-23-16,-29-30 15,-32-18-15,-33-11 16,-10 2-1,0 3-15,18 12 16,12 33 0</inkml:trace>
  <inkml:trace contextRef="#ctx0" brushRef="#br1" timeOffset="44601.72">24952 7680 0,'0'0'0,"0"0"16,75-8 0,7 4-16,31-11 15,3-7 1,-9-16-16,-26-19 16,-10-6-16,-19-10 15,-22 3 1,-18 6-1,-19 8-15,-20 12 16,-14 12-16,-15 9 16,-17 12-16,-21 13 15,-8 11 1,0 12-16,13 16 16,11 13-1,17 22-15,17 13 16,18 8-16,17 5 15,11 8 1,21 4-16,12-1 16,16-5-1,26-15-15,21-9 16,12-22 0,-7-19-16,0-21 15,-6-19 1,-3-26-16,4-20 15,4-30-15</inkml:trace>
  <inkml:trace contextRef="#ctx0" brushRef="#br1" timeOffset="44960.09">26310 8092 0,'0'0'0,"0"0"16,22 67 0,-15-26-16,-10-7 15,-6-11-15,-13-17 16,-24-26-1,-19-31-15,-8-37 16,4-23 0,9-17-16,15-15 15,22-21 1,34-1-16,44 7 16,59 10-1,44 24-15,58 45 16</inkml:trace>
  <inkml:trace contextRef="#ctx0" brushRef="#br1" timeOffset="46012.79">28950 6378 0,'0'0'0,"0"0"0,0 0 0,0 0 15,0 0-15,0 0 16,-6 95 0,29-28-1,8 12-15,10 17 16,9 17-16,3 13 16,2 3-16,-3-11 15,-7-11 1,-12-12-1,-13-16-15,-13-12 16,-10-20-16,-8-16 16,-7-15-1,0-16-15,0-10 16,5-14 0,8-18-16,15-18 15,24-16-15,25-9 31,14 3-31,17 2 0,14 14 16,2 15 0,-5 18-16,-9 19 15,-14 21-15,-5 14 16,-6 14 0,-9 6-1,-5 11-15,-12 11 16,-8 15-16,-13 7 15,-9 2 1,-16 0-16,-16-7 16,-16-10-1,-19-7-15,-13-13 32,-16-6-32,-23-15 0,-29-20 15,-18-12 1,-7-20-16,-1-11 15,12-19-15,29-24 16,36-27-16</inkml:trace>
  <inkml:trace contextRef="#ctx0" brushRef="#br1" timeOffset="46797.46">30883 6993 0,'0'0'0,"0"0"0,-14 72 16,17-9-1,13 16-15,11 9 16,8 8 0,9 0-16,22-10 15,25-12-15,28-15 16,-2-23-1,-12-19 1,-11-28-16,-12-25 16,-19-27-16,-21-19 15,-15-15 1,-12-2-16,-7 8 16,-10 12-1,-1 18-15,-5 18 16,-2 14-16,2 16 15,2 13 1,4 0 0,10 42-16,8 2 15,12 25-15,11 23 16,11 28-16,8 18 16,9 37-1,2 20-15,-2 15 16,-9 7-1,-27-17-15,-38-13 16,-39-26 0,-45-33-16,-63-31 15,-39-36 1,-35-47-16,-7-58 16</inkml:trace>
  <inkml:trace contextRef="#ctx0" brushRef="#br1" timeOffset="47509.99">26144 9579 0,'0'0'0,"0"0"15,-59-52-15,29 23 16,11 13-1,5 15 1,14 26-16,17 24 16,24 28-16,27 30 15,20 27-15,8 13 16,-3 15 0,-3 15-16,-10-4 15,-17-21 1,-16-22-16,-21-31 15,-17-34 1,-11-45-16,-13-55 16</inkml:trace>
  <inkml:trace contextRef="#ctx0" brushRef="#br1" timeOffset="48084.19">28386 9445 0,'0'0'0,"-71"-10"0,-32-6 16,-13 14-16,-6 14 16,-4 13-16,-6 13 15,10 16 1,15 6 0,21 6-16,14 20 15,20 15 1,24 17-16,28 10 15,24 2-15,30 9 16,25-6 0,30-15-16,36-18 15,16-27-15,17-29 16,24-30 0,-13-31-16,-15-30 15,-10-33 1,-21-23-16,-33-21 15,-39-2-15,-39-14 16,-35-2 0,-30-3-1,-33 12-15,-24 9 16,-13 20-16,-4 13 16,4 11-1,15 20-15,15 13 16,18 6-16</inkml:trace>
  <inkml:trace contextRef="#ctx0" brushRef="#br1" timeOffset="48713.23">29920 9107 0,'0'0'0,"-83"-6"15,-27 2 1,-4 13-16,15 13 0,9 13 15,3 13 1,3 18-16,12 19 16,9 20-1,16 11-15,28 8 16,20 12 0,25 6-16,31-6 15,29-9 1,17-20-16,19-20 15,24-22-15,26-30 16,0-35 0,8-29-16,10-28 15,-21-25 1,-17-28-16,-23-14 16,-23-11-16,-32-1 15,-35 3 1,-36-6-16,-45 7 15,-41 4 1,-35 8 0,-36 9-16,-22 7 0,-4 9 15,13 22 1,20 26 0,31 25-16,34 22 15,46 34-15</inkml:trace>
  <inkml:trace contextRef="#ctx0" brushRef="#br1" timeOffset="49261.52">31646 9217 0,'0'0'0,"-57"0"16,-28 4-16,-20 18 15,-3 12 1,8 18-16,10 19 15,13 18-15,20 12 16,12 7-16,24 25 16,19 5-1,22 0 1,25 0-16,31-4 16,33-14-16,24-24 15,13-29-15,37-33 16,14-21-1,-4-42 1,-3-28-16,-19-33 16,-33-25-16,-40-21 15,-44-21 1,-38-5-16,-44 10 16,-42 4-1,-38 5-15,-18 23 16,-2 23-16,4 30 15,0 20 1,5 21-16</inkml:trace>
  <inkml:trace contextRef="#ctx0" brushRef="#br1" timeOffset="49858.44">26822 11712 0,'0'0'0,"45"-7"0,60-15 31,110-16-31,105-24 16,101-18-16,98-11 16,87 5-1,75 8-15,31 20 16,-45 21-1,-103 17-15,-127 14 16,-134 3 0,-115 6-16,-100 13 15,-69 2 1,-49 1-16,-18-3 16,-4-4-16,4-10 15,16-9 1,18-10-16,28-16 15,30 9 1</inkml:trace>
  <inkml:trace contextRef="#ctx0" brushRef="#br1" timeOffset="52408.18">8640 10527 0,'0'0'0,"0"0"0,84 25 16,-26-19 0,3 3-16,15-8 15,23-5-15,14-5 16,0 0-1,-4-5-15,-9 2 16,-11 2 0,-17 1-16,-17 7 15,-12-2-15,-4 0 16</inkml:trace>
  <inkml:trace contextRef="#ctx0" brushRef="#br1" timeOffset="52988.22">8726 11180 0,'0'0'0,"0"0"16,88 4-16,14-4 15,58-15-15,4-5 16,-14 4 0,1 6-16,-10 4 15,-23 0-15,-29-1 16,-26 4-1,-21-3 1,-8-7-16</inkml:trace>
  <inkml:trace contextRef="#ctx0" brushRef="#br1" timeOffset="56002.84">16973 6540 0,'0'0'0,"0"0"16,0 0-1,0 0-15,-21 66 0,16-40 16,-2 2 0,-3 7-16,-2 3 15,-6 5 1,-13-1-1,-13 2-15,-13-3 0,-14-3 16,-12-6 0,4-4-1,9-13-15,8-5 16,6-10-16,7-11 16,10-12-1,12-12-15,10-10 16,7-8-1,4-1-15,5 1 16,4 4-16,1 10 16,2 4-1,3 12-15,3 10 16,-3 3 0,1 2-16,-3 8 15,-3-3-15,-3 6 16,-1-1-1,-2 2 1,0 2-16,-1-2 16,-2 0-1,-1 1-15,2-2 0,-2 3 16,2 4 0,-5 3-1,-2 2-15,-2 4 16,-1 4-16,0 5 15,-2 0 1,0 7-16,-4-3 16,-1-1-1,-5-2-15,-3-1 16,-5-3-16,0-5 16,-2-7-1,3-4 1,3-7-1,1-7-15,0-8 0,2-12 16,-2-7-16,-2-9 16,-2-1-1,1-1 1,-1 8-16,6 0 16,5 10-1,2 0 1,8 9-1,6 3-15,2 3 16,3 1 0,2 2-16,3 1 15,-1 6-15,1-4 16,0 4 0,-3 0-16,2 0 15,-5 0 1,4 0-16,-2 0 15,-3 0-15,2 0 16,-3 33 0,2-26-1,-3 4-15,-4 6 16,0 5-16,-2 2 16,0 2-1,-4 3-15,-1 2 16,-6 1-1,0 0-15,-4 5 16,-3-5-16,-5 3 16,-6-7-1,-4-6 1,-3-8-16,1-5 16,1-13-16,3-11 15,8-8-15,6-12 16,7-12-1,7-6 1,5 2-16,6 0 16,3 3-16,3 5 15,1 2 1,-1 5-16,1 3 16,0 1-1,-1 7-15,2 3 16,2 4-16,-2 6 15,-1 3 1,-1 3-16,-2 5 16,-1 1-1,-1 4-15,0 2 16,-1 1 0,0 4-16,-2 3 15,-1 7 1,-1 9-16,-2 4 15,-4 5-15,-2 2 16,-4-3 0,0 1-16,0 1 15,1 0 1,2-6-16,2-8 16,4-4-16,5-13 15,1-8 1,5-1-16,2 0 15,4-36 1,1 12-16,0-8 16,3 1-16,0-2 15,-2 0 1,4 0 0,-2-1-16,-2 0 15,1 2-15,-1 3 16,-1 4-1,0 6-15,-1 6 16,3 7 0,4 6-16,1 6 15,6 4-15,7 2 16,3 3 0,6-1-16,1 1 15,-5-5 1,-4-3-16,-6 2 15,-2-3-15,5-6 16,14 14 0</inkml:trace>
  <inkml:trace contextRef="#ctx0" brushRef="#br1" timeOffset="57738.75">10937 10210 0,'0'0'0,"0"0"0,0 0 0,0 0 0,-10-60 15,15 41 1,5-1-16,17-4 16,15-2-1,19-5-15,15 2 16,5 7-1,3 12-15,-5 8 16,2 6 0,-1 8-16,4 10 15,-5 9-15,-12 10 16,-15 0 0,-15 3-16,-18 4 15,-24 6 1,-24-1-16,-26 5 15,-26-2-15,-8-6 16,4 1 0,12-9-16,16-7 15,16-13 1,21-6-16,20-11 16,23 2-16,26-3 31,20-2-31,17 1 15,-1 3-15,-2 2 16,-10 4-16,-9 3 16,-4 5-16,-4 2 15,-7 9 1,-6 3 15,-8 5-31,-12-1 16,-13 0-16,-14 3 15,-18-3 1,-24 9-16,-19-2 16,-37-2-1,-50 6-15,-17-12 16,-6-8-16,1-8 16,15-11-1,25-16 1,33-14-16,31-17 15,30-14-15,33-20 16,32 9 0</inkml:trace>
  <inkml:trace contextRef="#ctx0" brushRef="#br1" timeOffset="58540.75">12311 10208 0,'0'0'0,"0"0"0,-73-33 16,41 8-16,9-6 15,14 1-15,14 2 16,12-3 0,15 11-16,4 5 15,7 3 1,6 11-16,6 4 15,13 5-15,9 9 16,5 9 0,2 6-16,-13 7 15,-13 4 1,-17 1-16,-17 3 16,-24 0-16,-24 4 15,-33 6 1,-21-6-1,-4-6-15,4-1 16,13-7-16,18-9 16,19-8-1,26-8-15,29-5 16,32-1 0,25 0-16,8-2 15,-1 2-15,2 4 16,5 3-1,2 5-15,-1-2 16,-9 6 0,-16-2-16,-16 4 15,-16 5-15,-17 9 16,-18 9 0,-18 13-1,-25 0-15,-40 11 16,-40 0-16,-15-8 15,-2 0 1,3-11-16,8-12 16,18-20-1,32-26-15,35-30 16,36-42-16</inkml:trace>
  <inkml:trace contextRef="#ctx0" brushRef="#br1" timeOffset="59004.39">13502 10156 0,'0'0'0,"0"0"16,0 0 0,0 0-16,0 0 15,0 0-15,0 0 16,0 0-16,0 0 15,6 67 1,19-14 0,7 16-16,4 20 15,6 15-15,1 16 16,-1 14 0,-2-2-16,-8-8 15,-12-23 1,-10-19-16,-10-28 15,-3-22-15,-1-23 16,7-9 0,8-86-16</inkml:trace>
  <inkml:trace contextRef="#ctx0" brushRef="#br1" timeOffset="59444.68">14552 11127 0,'0'0'0,"0"0"15,0 0-15,0 0 16,0 0 0,0 0-16,0 0 15</inkml:trace>
  <inkml:trace contextRef="#ctx0" brushRef="#br1" timeOffset="60182.67">14653 10058 0,'0'0'0,"0"0"16,0 0-16,63-50 15,15 21-15,5-9 16,18-2 0,16 11-16,-1 0 15,-11 1 1,-17 9-16,-17 6 15,-14 10-15,-11 17 16,-13 19 0,-9 19-16,-10 16 15,-7 11 1,-6 6-16,-2 13 31,-5 13-31,-5 7 0,-7 8 16,-1 10-1,-7 12-15,-5 7 16,1-13-16,3-18 16,3-23-1,2-25 1,8-26-16,6-30 16,14-20-16,9-42 15</inkml:trace>
  <inkml:trace contextRef="#ctx0" brushRef="#br1" timeOffset="60495.73">15422 10877 0,'0'0'0,"0"0"16,82-63-16,-1 20 31,11 3-31,6-1 15,2 0-15</inkml:trace>
  <inkml:trace contextRef="#ctx0" brushRef="#br1" timeOffset="61076.34">16890 9963 0,'0'0'0,"0"0"16,-53-12-16,3 18 15,-15 6-15,-11 17 16,-6 16-1,6 5-15,6 13 16,0 22 0,4 13-16,6 13 15,12 10-15,16 4 16,20 5 0,20-6-1,27-10-15,19-17 16,12-21-16,9-19 31,18-23-31,27-26 0,16-34 16,-6-25-1,-3-34-15,-8-17 16,-18-8-16,-18-1 16,-22 5-1,-25 1 16,-29 4-31,-26 10 16,-30-1-16,-28 3 16,-27 10-1,-11 2-15,-8 8 16,7 6 0,14 6-16,32 10 15,26 13-15</inkml:trace>
  <inkml:trace contextRef="#ctx0" brushRef="#br1" timeOffset="61987.51">18506 9863 0,'0'0'0,"0"0"0,0 0 16,0 0-16,-83-51 15,15 44 1,-19-4 0,-7 3-16,7 2 15,13 6-15,12 0 16,14 4-1,9-1-15,10 4 16,9 4-16,4 5 16,1 6-1,-2 9-15,-10 17 16,-9 9 0,-14 10-16,-2 2 15,-5-6 1,8-10-16,8-2 15,15-13 1,11-13-16,13-9 16,13-6-1,17 0-15,29 2 16,29 5-16,19 4 16,9 7-1,10 5 1,6 7-16,-4 8 15,-11 5-15,-21-2 16,-21 0-16,-22 2 16,-27 5-1,-27 4-15,-28 6 16,-42 5 0,-47 5-16,-27-9 15,-5-2-15,-15-20 16,3-15-1,15-36-15,28-12 16</inkml:trace>
  <inkml:trace contextRef="#ctx0" brushRef="#br1" timeOffset="62852.34">14689 11086 0,'0'0'0,"0"0"0,0 0 15,0 0 1,0 0-16,0 0 15,0 0 1,0 0-16,-49 72 16,32-40-1,9-6-15,7-5 16,10-5-16,20-10 16,12-12-1,2-10-15,-1-9 16,-9-6-1,-9 1-15,-14 2 16,-10 1-16,-10 9 31,-11 7-31,-10 14 16,-10 10-16,-3 8 16,-2 2-16,4-1 15,8-6 1,12-7-16,23-22 15</inkml:trace>
  <inkml:trace contextRef="#ctx0" brushRef="#br1" timeOffset="63889.03">14689 11114 0,'0'0'0,"0"0"16,0 0-16,0 0 0,0 0 15,53 31 1,-36-17-16,2 1 16,2-5-1,7-7 1,2-4 0,-6-8-1,-6 3-15,-5 0 16,-5 2-16,-9 2 15,-4 4 1,-4 0-16,1-4 16,9-10-1</inkml:trace>
</inkml:ink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BA1FA01D-D00D-4C77-BBA8-3CD5D9A09E94}" type="datetimeFigureOut">
              <a:rPr lang="en-GB" smtClean="0"/>
              <a:t>14/09/2024</a:t>
            </a:fld>
            <a:endParaRPr lang="en-GB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8DB7CC55-AD03-4D83-AEC8-65A38DDDDB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57099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FA01D-D00D-4C77-BBA8-3CD5D9A09E94}" type="datetimeFigureOut">
              <a:rPr lang="en-GB" smtClean="0"/>
              <a:t>14/09/2024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7CC55-AD03-4D83-AEC8-65A38DDDDB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62649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FA01D-D00D-4C77-BBA8-3CD5D9A09E94}" type="datetimeFigureOut">
              <a:rPr lang="en-GB" smtClean="0"/>
              <a:t>14/09/2024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7CC55-AD03-4D83-AEC8-65A38DDDDB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9117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FA01D-D00D-4C77-BBA8-3CD5D9A09E94}" type="datetimeFigureOut">
              <a:rPr lang="en-GB" smtClean="0"/>
              <a:t>14/09/2024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7CC55-AD03-4D83-AEC8-65A38DDDDB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44716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BA1FA01D-D00D-4C77-BBA8-3CD5D9A09E94}" type="datetimeFigureOut">
              <a:rPr lang="en-GB" smtClean="0"/>
              <a:t>14/09/2024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8DB7CC55-AD03-4D83-AEC8-65A38DDDDB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3654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FA01D-D00D-4C77-BBA8-3CD5D9A09E94}" type="datetimeFigureOut">
              <a:rPr lang="en-GB" smtClean="0"/>
              <a:t>14/09/2024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7CC55-AD03-4D83-AEC8-65A38DDDDB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52547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FA01D-D00D-4C77-BBA8-3CD5D9A09E94}" type="datetimeFigureOut">
              <a:rPr lang="en-GB" smtClean="0"/>
              <a:t>14/09/2024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7CC55-AD03-4D83-AEC8-65A38DDDDB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9950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FA01D-D00D-4C77-BBA8-3CD5D9A09E94}" type="datetimeFigureOut">
              <a:rPr lang="en-GB" smtClean="0"/>
              <a:t>14/09/2024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7CC55-AD03-4D83-AEC8-65A38DDDDB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39731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FA01D-D00D-4C77-BBA8-3CD5D9A09E94}" type="datetimeFigureOut">
              <a:rPr lang="en-GB" smtClean="0"/>
              <a:t>14/09/2024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7CC55-AD03-4D83-AEC8-65A38DDDDB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6340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FA01D-D00D-4C77-BBA8-3CD5D9A09E94}" type="datetimeFigureOut">
              <a:rPr lang="en-GB" smtClean="0"/>
              <a:t>14/09/2024</a:t>
            </a:fld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GB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DB7CC55-AD03-4D83-AEC8-65A38DDDDB71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4172772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BA1FA01D-D00D-4C77-BBA8-3CD5D9A09E94}" type="datetimeFigureOut">
              <a:rPr lang="en-GB" smtClean="0"/>
              <a:t>14/09/2024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DB7CC55-AD03-4D83-AEC8-65A38DDDDB71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8857312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A1FA01D-D00D-4C77-BBA8-3CD5D9A09E94}" type="datetimeFigureOut">
              <a:rPr lang="en-GB" smtClean="0"/>
              <a:t>14/09/2024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8DB7CC55-AD03-4D83-AEC8-65A38DDDDB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2421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2.xml"/><Relationship Id="rId5" Type="http://schemas.openxmlformats.org/officeDocument/2006/relationships/image" Target="../media/image5.png"/><Relationship Id="rId4" Type="http://schemas.openxmlformats.org/officeDocument/2006/relationships/customXml" Target="../ink/ink1.xml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hade val="92000"/>
                <a:satMod val="160000"/>
              </a:schemeClr>
            </a:gs>
            <a:gs pos="77000">
              <a:schemeClr val="bg2">
                <a:tint val="100000"/>
                <a:shade val="73000"/>
                <a:satMod val="155000"/>
              </a:schemeClr>
            </a:gs>
            <a:gs pos="100000">
              <a:schemeClr val="bg2">
                <a:tint val="100000"/>
                <a:shade val="67000"/>
                <a:satMod val="14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6995F625-BE4F-4433-8290-5DF0E8589F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gradFill>
            <a:gsLst>
              <a:gs pos="0">
                <a:schemeClr val="bg2">
                  <a:tint val="90000"/>
                  <a:shade val="92000"/>
                  <a:satMod val="160000"/>
                </a:schemeClr>
              </a:gs>
              <a:gs pos="77000">
                <a:schemeClr val="bg2">
                  <a:tint val="100000"/>
                  <a:shade val="73000"/>
                  <a:satMod val="155000"/>
                </a:schemeClr>
              </a:gs>
              <a:gs pos="100000">
                <a:schemeClr val="bg2">
                  <a:tint val="100000"/>
                  <a:shade val="67000"/>
                  <a:satMod val="14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0102662-1FA4-4C7A-B144-19699DF43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55E224A-5F26-423E-949C-07A720F39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2108" y="610955"/>
            <a:ext cx="10927784" cy="563609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  <p:txBody>
          <a:bodyPr/>
          <a:lstStyle/>
          <a:p>
            <a:endParaRPr lang="en-GB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6F1DA18-4CA4-40CF-9ACA-105D8373B6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7052" y="777240"/>
            <a:ext cx="10597896" cy="5303520"/>
          </a:xfrm>
          <a:prstGeom prst="rect">
            <a:avLst/>
          </a:prstGeom>
          <a:solidFill>
            <a:schemeClr val="bg1"/>
          </a:solidFill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6F3198-8692-414E-DC39-400F86CC5E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0205" y="1887795"/>
            <a:ext cx="9673306" cy="2733106"/>
          </a:xfrm>
        </p:spPr>
        <p:txBody>
          <a:bodyPr anchor="ctr">
            <a:normAutofit/>
          </a:bodyPr>
          <a:lstStyle/>
          <a:p>
            <a:r>
              <a:rPr lang="en-GB"/>
              <a:t>Olivia – Number lesson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C555BAD-CE13-A565-8F56-02F55D5F2C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0204" y="4718994"/>
            <a:ext cx="9673306" cy="913322"/>
          </a:xfrm>
        </p:spPr>
        <p:txBody>
          <a:bodyPr>
            <a:normAutofit fontScale="85000" lnSpcReduction="20000"/>
          </a:bodyPr>
          <a:lstStyle/>
          <a:p>
            <a:pPr>
              <a:spcAft>
                <a:spcPts val="600"/>
              </a:spcAft>
            </a:pPr>
            <a:r>
              <a:rPr lang="en-GB" sz="2000" dirty="0"/>
              <a:t>What we did today: </a:t>
            </a:r>
          </a:p>
          <a:p>
            <a:pPr>
              <a:spcAft>
                <a:spcPts val="600"/>
              </a:spcAft>
            </a:pPr>
            <a:r>
              <a:rPr lang="en-GB" sz="2000" dirty="0"/>
              <a:t>Dividing whole numbers and decimals by 10, 100 and 1000</a:t>
            </a:r>
          </a:p>
          <a:p>
            <a:pPr>
              <a:spcAft>
                <a:spcPts val="600"/>
              </a:spcAft>
            </a:pPr>
            <a:r>
              <a:rPr lang="en-GB" sz="2000" dirty="0"/>
              <a:t>5 a day practice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C6D1B74-744B-4231-97DB-86B4C9C5E2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610955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BC98C72-9EDD-4426-B45A-84E06A7CD2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0180" y="611442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4887186-EE44-4AD3-BEFE-3478B45371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941820" y="611442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58EECC4E-F1C0-4C09-A7FD-4D623DACCC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0180" y="1244380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0784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logo for maths to mind&#10;&#10;Description automatically generated">
            <a:extLst>
              <a:ext uri="{FF2B5EF4-FFF2-40B4-BE49-F238E27FC236}">
                <a16:creationId xmlns:a16="http://schemas.microsoft.com/office/drawing/2014/main" id="{F7AF8FD7-04C7-ACDB-DB23-C54EB1EF72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7072" y="93085"/>
            <a:ext cx="1718210" cy="113304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D40EF09-6D12-968F-D8E8-98A4064383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662" y="1363801"/>
            <a:ext cx="6212090" cy="308048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2526EBF-6F9C-685D-EE62-E43F40BBD06E}"/>
              </a:ext>
            </a:extLst>
          </p:cNvPr>
          <p:cNvSpPr txBox="1"/>
          <p:nvPr/>
        </p:nvSpPr>
        <p:spPr>
          <a:xfrm>
            <a:off x="1579418" y="93085"/>
            <a:ext cx="2833254" cy="14532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lnSpc>
                <a:spcPct val="83000"/>
              </a:lnSpc>
              <a:spcBef>
                <a:spcPct val="0"/>
              </a:spcBef>
              <a:spcAft>
                <a:spcPts val="600"/>
              </a:spcAft>
            </a:pPr>
            <a:r>
              <a:rPr lang="en-GB" sz="2000" b="1" u="sng" cap="all" spc="-1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The starter problem </a:t>
            </a:r>
            <a:endParaRPr lang="en-US" sz="2000" b="1" u="sng" cap="all" spc="-1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67F7FE48-4225-2875-692D-E7694D8F14D6}"/>
                  </a:ext>
                </a:extLst>
              </p14:cNvPr>
              <p14:cNvContentPartPr/>
              <p14:nvPr/>
            </p14:nvContentPartPr>
            <p14:xfrm>
              <a:off x="2433240" y="1984680"/>
              <a:ext cx="956160" cy="30960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67F7FE48-4225-2875-692D-E7694D8F14D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417400" y="1921320"/>
                <a:ext cx="987480" cy="43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31032021-4814-F892-F617-B819162AA41B}"/>
                  </a:ext>
                </a:extLst>
              </p14:cNvPr>
              <p14:cNvContentPartPr/>
              <p14:nvPr/>
            </p14:nvContentPartPr>
            <p14:xfrm>
              <a:off x="644760" y="3695040"/>
              <a:ext cx="1145160" cy="41688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31032021-4814-F892-F617-B819162AA41B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28920" y="3631680"/>
                <a:ext cx="1176480" cy="54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DC8C6945-F89B-C8D8-0904-E282CFC62025}"/>
                  </a:ext>
                </a:extLst>
              </p14:cNvPr>
              <p14:cNvContentPartPr/>
              <p14:nvPr/>
            </p14:nvContentPartPr>
            <p14:xfrm>
              <a:off x="809280" y="1187640"/>
              <a:ext cx="11052720" cy="483948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DC8C6945-F89B-C8D8-0904-E282CFC62025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99920" y="1178280"/>
                <a:ext cx="11071440" cy="4858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64855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>
            <a:extLst>
              <a:ext uri="{FF2B5EF4-FFF2-40B4-BE49-F238E27FC236}">
                <a16:creationId xmlns:a16="http://schemas.microsoft.com/office/drawing/2014/main" id="{3A8C6BC2-E9E2-4780-8A41-064073CD43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1033" name="Rectangle 1032">
            <a:extLst>
              <a:ext uri="{FF2B5EF4-FFF2-40B4-BE49-F238E27FC236}">
                <a16:creationId xmlns:a16="http://schemas.microsoft.com/office/drawing/2014/main" id="{E70450CF-22E9-4B1D-B146-30FEE770C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  <p:txBody>
          <a:bodyPr/>
          <a:lstStyle/>
          <a:p>
            <a:endParaRPr lang="en-GB"/>
          </a:p>
        </p:txBody>
      </p:sp>
      <p:sp>
        <p:nvSpPr>
          <p:cNvPr id="1035" name="Rectangle 1034">
            <a:extLst>
              <a:ext uri="{FF2B5EF4-FFF2-40B4-BE49-F238E27FC236}">
                <a16:creationId xmlns:a16="http://schemas.microsoft.com/office/drawing/2014/main" id="{80238079-1F65-476A-BC6C-F2D3BD2683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037" name="Rectangle 1036">
            <a:extLst>
              <a:ext uri="{FF2B5EF4-FFF2-40B4-BE49-F238E27FC236}">
                <a16:creationId xmlns:a16="http://schemas.microsoft.com/office/drawing/2014/main" id="{3740C935-D2D3-4F63-A4DA-CD768BB3F4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grpSp>
        <p:nvGrpSpPr>
          <p:cNvPr id="1039" name="Group 1038">
            <a:extLst>
              <a:ext uri="{FF2B5EF4-FFF2-40B4-BE49-F238E27FC236}">
                <a16:creationId xmlns:a16="http://schemas.microsoft.com/office/drawing/2014/main" id="{BE8D8045-0F80-4964-B591-0D599AB42D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828372" y="1267730"/>
            <a:ext cx="1567331" cy="645295"/>
            <a:chOff x="5318306" y="1386268"/>
            <a:chExt cx="1567331" cy="645295"/>
          </a:xfrm>
        </p:grpSpPr>
        <p:cxnSp>
          <p:nvCxnSpPr>
            <p:cNvPr id="1040" name="Straight Connector 1039">
              <a:extLst>
                <a:ext uri="{FF2B5EF4-FFF2-40B4-BE49-F238E27FC236}">
                  <a16:creationId xmlns:a16="http://schemas.microsoft.com/office/drawing/2014/main" id="{AF8A5889-0EE6-4E19-98FE-29F79E987B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1" name="Straight Connector 1040">
              <a:extLst>
                <a:ext uri="{FF2B5EF4-FFF2-40B4-BE49-F238E27FC236}">
                  <a16:creationId xmlns:a16="http://schemas.microsoft.com/office/drawing/2014/main" id="{1B0FE4C3-64BE-4A2B-818D-4D84479344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2" name="Straight Connector 1041">
              <a:extLst>
                <a:ext uri="{FF2B5EF4-FFF2-40B4-BE49-F238E27FC236}">
                  <a16:creationId xmlns:a16="http://schemas.microsoft.com/office/drawing/2014/main" id="{54670D04-30D8-487E-A3F4-0655E4801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44" name="Rectangle 1043">
            <a:extLst>
              <a:ext uri="{FF2B5EF4-FFF2-40B4-BE49-F238E27FC236}">
                <a16:creationId xmlns:a16="http://schemas.microsoft.com/office/drawing/2014/main" id="{1A856DE3-B9AB-43F7-A80F-CB9F149A90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7E585F2-E5D0-652D-118C-14771539A4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0024" y="1559768"/>
            <a:ext cx="3238829" cy="313537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z="4800" dirty="0">
                <a:solidFill>
                  <a:srgbClr val="FFFFFF"/>
                </a:solidFill>
              </a:rPr>
              <a:t>How to divide and move the decimal</a:t>
            </a:r>
            <a:endParaRPr lang="en-US" sz="4800" dirty="0">
              <a:solidFill>
                <a:srgbClr val="FFFFFF"/>
              </a:solidFill>
            </a:endParaRPr>
          </a:p>
        </p:txBody>
      </p:sp>
      <p:sp useBgFill="1">
        <p:nvSpPr>
          <p:cNvPr id="1046" name="Rectangle 1045">
            <a:extLst>
              <a:ext uri="{FF2B5EF4-FFF2-40B4-BE49-F238E27FC236}">
                <a16:creationId xmlns:a16="http://schemas.microsoft.com/office/drawing/2014/main" id="{8B4B154C-0A60-41BF-B149-21BD6D9B90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7" y="0"/>
            <a:ext cx="816874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8" name="Rectangle 1047">
            <a:extLst>
              <a:ext uri="{FF2B5EF4-FFF2-40B4-BE49-F238E27FC236}">
                <a16:creationId xmlns:a16="http://schemas.microsoft.com/office/drawing/2014/main" id="{4DC1BCB1-67D2-4359-8F92-3A69D16DD1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19318" y="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cxnSp>
        <p:nvCxnSpPr>
          <p:cNvPr id="1050" name="Straight Connector 1049">
            <a:extLst>
              <a:ext uri="{FF2B5EF4-FFF2-40B4-BE49-F238E27FC236}">
                <a16:creationId xmlns:a16="http://schemas.microsoft.com/office/drawing/2014/main" id="{8800E080-59F0-4F83-B2C9-C7330EFDF5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33618" y="-1172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2" name="Straight Connector 1051">
            <a:extLst>
              <a:ext uri="{FF2B5EF4-FFF2-40B4-BE49-F238E27FC236}">
                <a16:creationId xmlns:a16="http://schemas.microsoft.com/office/drawing/2014/main" id="{5F506867-1785-46B5-8ECF-33F482D02C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025258" y="-1172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Division of Decimal Fractions | Decimal Point | Division of Decimal">
            <a:extLst>
              <a:ext uri="{FF2B5EF4-FFF2-40B4-BE49-F238E27FC236}">
                <a16:creationId xmlns:a16="http://schemas.microsoft.com/office/drawing/2014/main" id="{523C2FA6-4DCD-DD6C-B1B7-3B7DC4554D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0662" y="1161819"/>
            <a:ext cx="7523683" cy="4534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54" name="Straight Connector 1053">
            <a:extLst>
              <a:ext uri="{FF2B5EF4-FFF2-40B4-BE49-F238E27FC236}">
                <a16:creationId xmlns:a16="http://schemas.microsoft.com/office/drawing/2014/main" id="{A8A8A2B6-6C82-4F71-BD0A-2E57CD2317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33618" y="644123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34176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hade val="92000"/>
                <a:satMod val="160000"/>
              </a:schemeClr>
            </a:gs>
            <a:gs pos="77000">
              <a:schemeClr val="bg2">
                <a:tint val="100000"/>
                <a:shade val="73000"/>
                <a:satMod val="155000"/>
              </a:schemeClr>
            </a:gs>
            <a:gs pos="100000">
              <a:schemeClr val="bg2">
                <a:tint val="100000"/>
                <a:shade val="67000"/>
                <a:satMod val="14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A8C6BC2-E9E2-4780-8A41-064073CD43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70450CF-22E9-4B1D-B146-30FEE770C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  <p:txBody>
          <a:bodyPr/>
          <a:lstStyle/>
          <a:p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0238079-1F65-476A-BC6C-F2D3BD2683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740C935-D2D3-4F63-A4DA-CD768BB3F4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E8D8045-0F80-4964-B591-0D599AB42D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828372" y="1267730"/>
            <a:ext cx="1567331" cy="645295"/>
            <a:chOff x="5318306" y="1386268"/>
            <a:chExt cx="1567331" cy="645295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AF8A5889-0EE6-4E19-98FE-29F79E987B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1B0FE4C3-64BE-4A2B-818D-4D84479344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54670D04-30D8-487E-A3F4-0655E4801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12B9B3A6-E1DE-4B05-9E3B-69AA179640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3190" y="457200"/>
            <a:ext cx="11281609" cy="5943603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  <p:txBody>
          <a:bodyPr/>
          <a:lstStyle/>
          <a:p>
            <a:endParaRPr lang="en-GB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0D7F7C1-416D-4004-A948-BF6722A1F3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6738" y="621793"/>
            <a:ext cx="10954512" cy="5614416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000F6EB-047F-AEA0-B6ED-C6FC07A99572}"/>
              </a:ext>
            </a:extLst>
          </p:cNvPr>
          <p:cNvSpPr txBox="1"/>
          <p:nvPr/>
        </p:nvSpPr>
        <p:spPr>
          <a:xfrm>
            <a:off x="1529316" y="4300770"/>
            <a:ext cx="9732773" cy="14651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lnSpc>
                <a:spcPct val="83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100" u="sng" cap="all" spc="-1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The questions we worked through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43580A9-5004-40E4-A1DC-63E6B4AE4B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446824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C6F2D1F0-EC99-445C-83D1-A40DD1B0D8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0180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03847746-0DD2-4849-B8F1-0C078E28DC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941820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8A21A06E-1802-4D35-B16B-A464B11AC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0180" y="1092118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622924BE-AAB2-A1F1-ADB2-851BD85201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2732" y="1176289"/>
            <a:ext cx="9082524" cy="3065351"/>
          </a:xfrm>
          <a:prstGeom prst="rect">
            <a:avLst/>
          </a:prstGeom>
        </p:spPr>
      </p:pic>
      <p:pic>
        <p:nvPicPr>
          <p:cNvPr id="5" name="Picture 4" descr="A logo for maths to mind&#10;&#10;Description automatically generated">
            <a:extLst>
              <a:ext uri="{FF2B5EF4-FFF2-40B4-BE49-F238E27FC236}">
                <a16:creationId xmlns:a16="http://schemas.microsoft.com/office/drawing/2014/main" id="{E279A680-B732-E890-4919-95A6C688CA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7072" y="93085"/>
            <a:ext cx="1718210" cy="1133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8346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hade val="92000"/>
                <a:satMod val="160000"/>
              </a:schemeClr>
            </a:gs>
            <a:gs pos="77000">
              <a:schemeClr val="bg2">
                <a:tint val="100000"/>
                <a:shade val="73000"/>
                <a:satMod val="155000"/>
              </a:schemeClr>
            </a:gs>
            <a:gs pos="100000">
              <a:schemeClr val="bg2">
                <a:tint val="100000"/>
                <a:shade val="67000"/>
                <a:satMod val="14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C567DD95-42B7-4C98-A5A2-1A3EFBF30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5E6BD12-7FA8-44C6-9D03-5CB0EB86E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  <p:txBody>
          <a:bodyPr/>
          <a:lstStyle/>
          <a:p>
            <a:endParaRPr lang="en-GB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B46EEA0-5755-4E1A-9D0F-30A8E1286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74CE269-ED4E-405A-B10F-A7E8B39026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0B5899B-9417-4F17-86B4-E533FB9566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828372" y="1267730"/>
            <a:ext cx="1567331" cy="645295"/>
            <a:chOff x="5318306" y="1386268"/>
            <a:chExt cx="1567331" cy="645295"/>
          </a:xfrm>
        </p:grpSpPr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737CDB1C-BBC9-4959-87C1-D046BF3044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23FE4EA4-109C-47C4-8AAF-7C36F6F9FB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1CF8DD39-B811-4288-971A-5BE0949AE4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Rectangle 26">
            <a:extLst>
              <a:ext uri="{FF2B5EF4-FFF2-40B4-BE49-F238E27FC236}">
                <a16:creationId xmlns:a16="http://schemas.microsoft.com/office/drawing/2014/main" id="{883B94E1-A151-4A9D-8EA8-51C135F271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E2207CC9-CFEA-4BDB-80C2-DDB854B2E5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63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C841ADD-F4C7-48FF-A7BE-2C2B1DF425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337" y="643464"/>
            <a:ext cx="6269159" cy="5571072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  <p:txBody>
          <a:bodyPr/>
          <a:lstStyle/>
          <a:p>
            <a:endParaRPr lang="en-GB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26FF9C34-9276-4F06-9B4B-81132BBB14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6116" y="809244"/>
            <a:ext cx="5943600" cy="523951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EED6F5F-2562-2663-1F2D-0512CCAF8398}"/>
              </a:ext>
            </a:extLst>
          </p:cNvPr>
          <p:cNvSpPr txBox="1"/>
          <p:nvPr/>
        </p:nvSpPr>
        <p:spPr>
          <a:xfrm>
            <a:off x="1243632" y="1559768"/>
            <a:ext cx="5068568" cy="31353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lnSpc>
                <a:spcPct val="83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000" u="sng" cap="all" spc="-1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Answers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810F13CF-6F8C-44CD-BB53-0B49983261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817796" y="640856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D0CE19D5-814D-46B9-A3DE-CFE7547B95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932096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2016F978-90F8-4BC4-9518-B3D8D341F8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23736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7FFB3AB9-CBA1-4A4A-8BE5-F00DA60F9D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932096" y="1286150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42">
            <a:extLst>
              <a:ext uri="{FF2B5EF4-FFF2-40B4-BE49-F238E27FC236}">
                <a16:creationId xmlns:a16="http://schemas.microsoft.com/office/drawing/2014/main" id="{62AAC5C4-57EC-4B55-9D7B-A34D9A3F8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6055" y="0"/>
            <a:ext cx="4636008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BD57228-962C-89C3-4C31-D758B71C58F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20045" b="90435"/>
          <a:stretch/>
        </p:blipFill>
        <p:spPr>
          <a:xfrm>
            <a:off x="7645216" y="3343331"/>
            <a:ext cx="4275949" cy="4900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C4DFEA7-3B84-A258-62B8-C1A648193E0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50000" r="20112"/>
          <a:stretch/>
        </p:blipFill>
        <p:spPr>
          <a:xfrm>
            <a:off x="7640050" y="3773849"/>
            <a:ext cx="4413405" cy="2548186"/>
          </a:xfrm>
          <a:prstGeom prst="rect">
            <a:avLst/>
          </a:prstGeom>
        </p:spPr>
      </p:pic>
      <p:pic>
        <p:nvPicPr>
          <p:cNvPr id="9" name="Picture 8" descr="A logo for maths to mind&#10;&#10;Description automatically generated">
            <a:extLst>
              <a:ext uri="{FF2B5EF4-FFF2-40B4-BE49-F238E27FC236}">
                <a16:creationId xmlns:a16="http://schemas.microsoft.com/office/drawing/2014/main" id="{71DC71EB-E3EE-3D2E-58B5-759A98BEA7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2458" y="93085"/>
            <a:ext cx="2482824" cy="1637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1729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logo for maths to mind&#10;&#10;Description automatically generated">
            <a:extLst>
              <a:ext uri="{FF2B5EF4-FFF2-40B4-BE49-F238E27FC236}">
                <a16:creationId xmlns:a16="http://schemas.microsoft.com/office/drawing/2014/main" id="{0F3CB115-39C1-12C9-4B45-2B73D7541F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7072" y="93085"/>
            <a:ext cx="1718210" cy="113304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9C7228A-2869-2082-B8A3-9389796213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1540" y="371882"/>
            <a:ext cx="9162224" cy="5809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517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069235B-22DB-4231-8291-D64DA2CDEB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AAE40DA-1F5A-4A1A-89CA-2BC620DCDB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33440FF-3A59-8DDF-D759-A357F2CD97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128" y="1763006"/>
            <a:ext cx="10577744" cy="3331987"/>
          </a:xfrm>
          <a:prstGeom prst="rect">
            <a:avLst/>
          </a:prstGeom>
        </p:spPr>
      </p:pic>
      <p:pic>
        <p:nvPicPr>
          <p:cNvPr id="2" name="Picture 1" descr="A logo for maths to mind&#10;&#10;Description automatically generated">
            <a:extLst>
              <a:ext uri="{FF2B5EF4-FFF2-40B4-BE49-F238E27FC236}">
                <a16:creationId xmlns:a16="http://schemas.microsoft.com/office/drawing/2014/main" id="{35DB2B3E-E9C9-66F2-F226-47717EE24E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7072" y="93085"/>
            <a:ext cx="1718210" cy="1133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9003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1482C8-3D0F-6434-7069-F5C2292A55D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Well done Olivia!</a:t>
            </a:r>
          </a:p>
        </p:txBody>
      </p:sp>
    </p:spTree>
    <p:extLst>
      <p:ext uri="{BB962C8B-B14F-4D97-AF65-F5344CB8AC3E}">
        <p14:creationId xmlns:p14="http://schemas.microsoft.com/office/powerpoint/2010/main" val="116173979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TM03457510[[fn=Savon]]</Template>
  <TotalTime>1565</TotalTime>
  <Words>44</Words>
  <Application>Microsoft Office PowerPoint</Application>
  <PresentationFormat>Widescreen</PresentationFormat>
  <Paragraphs>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Century Gothic</vt:lpstr>
      <vt:lpstr>Garamond</vt:lpstr>
      <vt:lpstr>Savon</vt:lpstr>
      <vt:lpstr>Olivia – Number lesson</vt:lpstr>
      <vt:lpstr>PowerPoint Presentation</vt:lpstr>
      <vt:lpstr>How to divide and move the decimal</vt:lpstr>
      <vt:lpstr>PowerPoint Presentation</vt:lpstr>
      <vt:lpstr>PowerPoint Presentation</vt:lpstr>
      <vt:lpstr>PowerPoint Presentation</vt:lpstr>
      <vt:lpstr>PowerPoint Presentation</vt:lpstr>
      <vt:lpstr>Well done Olivia!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Toni Heaton</dc:creator>
  <cp:lastModifiedBy>Toni Heaton</cp:lastModifiedBy>
  <cp:revision>1</cp:revision>
  <dcterms:created xsi:type="dcterms:W3CDTF">2024-09-11T13:29:02Z</dcterms:created>
  <dcterms:modified xsi:type="dcterms:W3CDTF">2024-09-14T19:17:48Z</dcterms:modified>
</cp:coreProperties>
</file>