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sldIdLst>
    <p:sldId id="256" r:id="rId2"/>
    <p:sldId id="257" r:id="rId3"/>
    <p:sldId id="258" r:id="rId4"/>
    <p:sldId id="489" r:id="rId5"/>
    <p:sldId id="264" r:id="rId6"/>
    <p:sldId id="488" r:id="rId7"/>
    <p:sldId id="486" r:id="rId8"/>
    <p:sldId id="268" r:id="rId9"/>
    <p:sldId id="266" r:id="rId10"/>
    <p:sldId id="269" r:id="rId11"/>
    <p:sldId id="259" r:id="rId12"/>
    <p:sldId id="260" r:id="rId13"/>
    <p:sldId id="261" r:id="rId14"/>
    <p:sldId id="263" r:id="rId15"/>
    <p:sldId id="275" r:id="rId16"/>
    <p:sldId id="276" r:id="rId17"/>
    <p:sldId id="278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52ECB-4037-4340-A143-DC1E9C83C27B}" v="71" dt="2024-09-24T15:07:48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i Heaton" userId="54cfaf921075c028" providerId="LiveId" clId="{76C52ECB-4037-4340-A143-DC1E9C83C27B}"/>
    <pc:docChg chg="undo custSel addSld delSld modSld">
      <pc:chgData name="Toni Heaton" userId="54cfaf921075c028" providerId="LiveId" clId="{76C52ECB-4037-4340-A143-DC1E9C83C27B}" dt="2024-09-24T15:07:48.968" v="317"/>
      <pc:docMkLst>
        <pc:docMk/>
      </pc:docMkLst>
      <pc:sldChg chg="addSp modSp mod modAnim">
        <pc:chgData name="Toni Heaton" userId="54cfaf921075c028" providerId="LiveId" clId="{76C52ECB-4037-4340-A143-DC1E9C83C27B}" dt="2024-09-24T15:07:48.968" v="317"/>
        <pc:sldMkLst>
          <pc:docMk/>
          <pc:sldMk cId="2761593209" sldId="256"/>
        </pc:sldMkLst>
        <pc:spChg chg="mod">
          <ac:chgData name="Toni Heaton" userId="54cfaf921075c028" providerId="LiveId" clId="{76C52ECB-4037-4340-A143-DC1E9C83C27B}" dt="2024-09-24T15:07:34.776" v="308" actId="20577"/>
          <ac:spMkLst>
            <pc:docMk/>
            <pc:sldMk cId="2761593209" sldId="256"/>
            <ac:spMk id="2" creationId="{82A5F521-74EA-31D9-7FF2-0C78CA810D22}"/>
          </ac:spMkLst>
        </pc:spChg>
        <pc:spChg chg="mod">
          <ac:chgData name="Toni Heaton" userId="54cfaf921075c028" providerId="LiveId" clId="{76C52ECB-4037-4340-A143-DC1E9C83C27B}" dt="2024-09-24T15:07:48.968" v="317"/>
          <ac:spMkLst>
            <pc:docMk/>
            <pc:sldMk cId="2761593209" sldId="256"/>
            <ac:spMk id="3" creationId="{D3E1C09C-4230-12FF-9FAA-EFFB1923DD6B}"/>
          </ac:spMkLst>
        </pc:spChg>
        <pc:picChg chg="add mod">
          <ac:chgData name="Toni Heaton" userId="54cfaf921075c028" providerId="LiveId" clId="{76C52ECB-4037-4340-A143-DC1E9C83C27B}" dt="2024-09-13T13:44:36.154" v="27" actId="1076"/>
          <ac:picMkLst>
            <pc:docMk/>
            <pc:sldMk cId="2761593209" sldId="256"/>
            <ac:picMk id="6" creationId="{117B9BEB-E555-CB5B-4293-4889773D4721}"/>
          </ac:picMkLst>
        </pc:picChg>
      </pc:sldChg>
      <pc:sldChg chg="addSp modSp mod">
        <pc:chgData name="Toni Heaton" userId="54cfaf921075c028" providerId="LiveId" clId="{76C52ECB-4037-4340-A143-DC1E9C83C27B}" dt="2024-09-13T13:43:53.403" v="20" actId="1076"/>
        <pc:sldMkLst>
          <pc:docMk/>
          <pc:sldMk cId="1495287905" sldId="257"/>
        </pc:sldMkLst>
        <pc:picChg chg="add mod">
          <ac:chgData name="Toni Heaton" userId="54cfaf921075c028" providerId="LiveId" clId="{76C52ECB-4037-4340-A143-DC1E9C83C27B}" dt="2024-09-13T13:43:53.403" v="20" actId="1076"/>
          <ac:picMkLst>
            <pc:docMk/>
            <pc:sldMk cId="1495287905" sldId="257"/>
            <ac:picMk id="5" creationId="{41116FF6-C47C-8A52-E9C9-2E0CFE200774}"/>
          </ac:picMkLst>
        </pc:picChg>
      </pc:sldChg>
      <pc:sldChg chg="addSp modSp">
        <pc:chgData name="Toni Heaton" userId="54cfaf921075c028" providerId="LiveId" clId="{76C52ECB-4037-4340-A143-DC1E9C83C27B}" dt="2024-09-13T13:44:01.108" v="21"/>
        <pc:sldMkLst>
          <pc:docMk/>
          <pc:sldMk cId="3555197650" sldId="258"/>
        </pc:sldMkLst>
        <pc:picChg chg="add mod">
          <ac:chgData name="Toni Heaton" userId="54cfaf921075c028" providerId="LiveId" clId="{76C52ECB-4037-4340-A143-DC1E9C83C27B}" dt="2024-09-13T13:44:01.108" v="21"/>
          <ac:picMkLst>
            <pc:docMk/>
            <pc:sldMk cId="3555197650" sldId="258"/>
            <ac:picMk id="4" creationId="{8A031874-9E09-9CD8-7910-F5E17ABC6A16}"/>
          </ac:picMkLst>
        </pc:picChg>
      </pc:sldChg>
      <pc:sldChg chg="addSp modSp">
        <pc:chgData name="Toni Heaton" userId="54cfaf921075c028" providerId="LiveId" clId="{76C52ECB-4037-4340-A143-DC1E9C83C27B}" dt="2024-09-13T13:44:06.850" v="24"/>
        <pc:sldMkLst>
          <pc:docMk/>
          <pc:sldMk cId="3970016729" sldId="259"/>
        </pc:sldMkLst>
        <pc:picChg chg="add mod">
          <ac:chgData name="Toni Heaton" userId="54cfaf921075c028" providerId="LiveId" clId="{76C52ECB-4037-4340-A143-DC1E9C83C27B}" dt="2024-09-13T13:44:06.850" v="24"/>
          <ac:picMkLst>
            <pc:docMk/>
            <pc:sldMk cId="3970016729" sldId="259"/>
            <ac:picMk id="4" creationId="{5FC810A4-FEA0-CC53-F34E-A4ED0C1BE6A3}"/>
          </ac:picMkLst>
        </pc:picChg>
      </pc:sldChg>
      <pc:sldChg chg="addSp modSp">
        <pc:chgData name="Toni Heaton" userId="54cfaf921075c028" providerId="LiveId" clId="{76C52ECB-4037-4340-A143-DC1E9C83C27B}" dt="2024-09-13T13:44:02.713" v="22"/>
        <pc:sldMkLst>
          <pc:docMk/>
          <pc:sldMk cId="4181181972" sldId="260"/>
        </pc:sldMkLst>
        <pc:picChg chg="add mod">
          <ac:chgData name="Toni Heaton" userId="54cfaf921075c028" providerId="LiveId" clId="{76C52ECB-4037-4340-A143-DC1E9C83C27B}" dt="2024-09-13T13:44:02.713" v="22"/>
          <ac:picMkLst>
            <pc:docMk/>
            <pc:sldMk cId="4181181972" sldId="260"/>
            <ac:picMk id="4" creationId="{EFD0EF5E-D65B-C80E-F02B-FCD72213BCDC}"/>
          </ac:picMkLst>
        </pc:picChg>
      </pc:sldChg>
      <pc:sldChg chg="addSp modSp">
        <pc:chgData name="Toni Heaton" userId="54cfaf921075c028" providerId="LiveId" clId="{76C52ECB-4037-4340-A143-DC1E9C83C27B}" dt="2024-09-13T13:44:05.040" v="23"/>
        <pc:sldMkLst>
          <pc:docMk/>
          <pc:sldMk cId="2650217692" sldId="261"/>
        </pc:sldMkLst>
        <pc:picChg chg="add mod">
          <ac:chgData name="Toni Heaton" userId="54cfaf921075c028" providerId="LiveId" clId="{76C52ECB-4037-4340-A143-DC1E9C83C27B}" dt="2024-09-13T13:44:05.040" v="23"/>
          <ac:picMkLst>
            <pc:docMk/>
            <pc:sldMk cId="2650217692" sldId="261"/>
            <ac:picMk id="4" creationId="{06E83E19-5713-0C87-A7A5-1370D03F03AD}"/>
          </ac:picMkLst>
        </pc:picChg>
      </pc:sldChg>
      <pc:sldChg chg="modSp add mod">
        <pc:chgData name="Toni Heaton" userId="54cfaf921075c028" providerId="LiveId" clId="{76C52ECB-4037-4340-A143-DC1E9C83C27B}" dt="2024-09-13T14:03:57.323" v="108" actId="1076"/>
        <pc:sldMkLst>
          <pc:docMk/>
          <pc:sldMk cId="1237522353" sldId="262"/>
        </pc:sldMkLst>
        <pc:picChg chg="mod">
          <ac:chgData name="Toni Heaton" userId="54cfaf921075c028" providerId="LiveId" clId="{76C52ECB-4037-4340-A143-DC1E9C83C27B}" dt="2024-09-13T14:03:57.323" v="108" actId="1076"/>
          <ac:picMkLst>
            <pc:docMk/>
            <pc:sldMk cId="1237522353" sldId="262"/>
            <ac:picMk id="3" creationId="{1550749C-527D-2B92-6D65-579DC684E646}"/>
          </ac:picMkLst>
        </pc:picChg>
      </pc:sldChg>
      <pc:sldChg chg="addSp modSp del">
        <pc:chgData name="Toni Heaton" userId="54cfaf921075c028" providerId="LiveId" clId="{76C52ECB-4037-4340-A143-DC1E9C83C27B}" dt="2024-09-13T14:03:51.022" v="106" actId="2696"/>
        <pc:sldMkLst>
          <pc:docMk/>
          <pc:sldMk cId="1690887536" sldId="262"/>
        </pc:sldMkLst>
        <pc:picChg chg="add mod">
          <ac:chgData name="Toni Heaton" userId="54cfaf921075c028" providerId="LiveId" clId="{76C52ECB-4037-4340-A143-DC1E9C83C27B}" dt="2024-09-13T13:44:09.543" v="25"/>
          <ac:picMkLst>
            <pc:docMk/>
            <pc:sldMk cId="1690887536" sldId="262"/>
            <ac:picMk id="4" creationId="{7E98DF70-93FB-EE6D-A9D6-1DBC1E9E656C}"/>
          </ac:picMkLst>
        </pc:picChg>
      </pc:sldChg>
      <pc:sldChg chg="addSp modSp new mod">
        <pc:chgData name="Toni Heaton" userId="54cfaf921075c028" providerId="LiveId" clId="{76C52ECB-4037-4340-A143-DC1E9C83C27B}" dt="2024-09-13T13:44:13.989" v="26"/>
        <pc:sldMkLst>
          <pc:docMk/>
          <pc:sldMk cId="357645817" sldId="263"/>
        </pc:sldMkLst>
        <pc:picChg chg="add mod">
          <ac:chgData name="Toni Heaton" userId="54cfaf921075c028" providerId="LiveId" clId="{76C52ECB-4037-4340-A143-DC1E9C83C27B}" dt="2024-09-13T13:40:28.769" v="4" actId="1076"/>
          <ac:picMkLst>
            <pc:docMk/>
            <pc:sldMk cId="357645817" sldId="263"/>
            <ac:picMk id="3" creationId="{A1A5DFFC-F418-073B-9683-005E1CC4E8A2}"/>
          </ac:picMkLst>
        </pc:picChg>
        <pc:picChg chg="add mod">
          <ac:chgData name="Toni Heaton" userId="54cfaf921075c028" providerId="LiveId" clId="{76C52ECB-4037-4340-A143-DC1E9C83C27B}" dt="2024-09-13T13:44:13.989" v="26"/>
          <ac:picMkLst>
            <pc:docMk/>
            <pc:sldMk cId="357645817" sldId="263"/>
            <ac:picMk id="4" creationId="{F8C3B0A4-BD2E-5E65-D458-2F9EDFF476E9}"/>
          </ac:picMkLst>
        </pc:picChg>
      </pc:sldChg>
      <pc:sldChg chg="addSp delSp modSp add mod delAnim modAnim">
        <pc:chgData name="Toni Heaton" userId="54cfaf921075c028" providerId="LiveId" clId="{76C52ECB-4037-4340-A143-DC1E9C83C27B}" dt="2024-09-13T13:56:06.025" v="68" actId="14100"/>
        <pc:sldMkLst>
          <pc:docMk/>
          <pc:sldMk cId="0" sldId="264"/>
        </pc:sldMkLst>
        <pc:spChg chg="del mod">
          <ac:chgData name="Toni Heaton" userId="54cfaf921075c028" providerId="LiveId" clId="{76C52ECB-4037-4340-A143-DC1E9C83C27B}" dt="2024-09-13T13:50:28.038" v="46" actId="478"/>
          <ac:spMkLst>
            <pc:docMk/>
            <pc:sldMk cId="0" sldId="264"/>
            <ac:spMk id="2" creationId="{40389E4C-A2E2-4F9C-8641-4FC6395DDB7F}"/>
          </ac:spMkLst>
        </pc:spChg>
        <pc:spChg chg="mod">
          <ac:chgData name="Toni Heaton" userId="54cfaf921075c028" providerId="LiveId" clId="{76C52ECB-4037-4340-A143-DC1E9C83C27B}" dt="2024-09-13T13:48:48.302" v="36" actId="1076"/>
          <ac:spMkLst>
            <pc:docMk/>
            <pc:sldMk cId="0" sldId="264"/>
            <ac:spMk id="22" creationId="{00000000-0000-0000-0000-000000000000}"/>
          </ac:spMkLst>
        </pc:spChg>
        <pc:spChg chg="mod">
          <ac:chgData name="Toni Heaton" userId="54cfaf921075c028" providerId="LiveId" clId="{76C52ECB-4037-4340-A143-DC1E9C83C27B}" dt="2024-09-13T13:49:03.736" v="41" actId="14100"/>
          <ac:spMkLst>
            <pc:docMk/>
            <pc:sldMk cId="0" sldId="264"/>
            <ac:spMk id="23" creationId="{00000000-0000-0000-0000-000000000000}"/>
          </ac:spMkLst>
        </pc:spChg>
        <pc:spChg chg="mod">
          <ac:chgData name="Toni Heaton" userId="54cfaf921075c028" providerId="LiveId" clId="{76C52ECB-4037-4340-A143-DC1E9C83C27B}" dt="2024-09-13T13:48:19.416" v="33" actId="1076"/>
          <ac:spMkLst>
            <pc:docMk/>
            <pc:sldMk cId="0" sldId="264"/>
            <ac:spMk id="27" creationId="{00000000-0000-0000-0000-000000000000}"/>
          </ac:spMkLst>
        </pc:spChg>
        <pc:picChg chg="add del mod">
          <ac:chgData name="Toni Heaton" userId="54cfaf921075c028" providerId="LiveId" clId="{76C52ECB-4037-4340-A143-DC1E9C83C27B}" dt="2024-09-13T13:55:36.316" v="61" actId="478"/>
          <ac:picMkLst>
            <pc:docMk/>
            <pc:sldMk cId="0" sldId="264"/>
            <ac:picMk id="3" creationId="{7B07A3FB-FEF8-16C8-3BEA-5E4A2011CC01}"/>
          </ac:picMkLst>
        </pc:picChg>
        <pc:picChg chg="add mod">
          <ac:chgData name="Toni Heaton" userId="54cfaf921075c028" providerId="LiveId" clId="{76C52ECB-4037-4340-A143-DC1E9C83C27B}" dt="2024-09-13T13:56:06.025" v="68" actId="14100"/>
          <ac:picMkLst>
            <pc:docMk/>
            <pc:sldMk cId="0" sldId="264"/>
            <ac:picMk id="4" creationId="{B69AFF65-D0E7-E649-EBD8-E717EDF36C98}"/>
          </ac:picMkLst>
        </pc:picChg>
      </pc:sldChg>
      <pc:sldChg chg="modSp add modTransition">
        <pc:chgData name="Toni Heaton" userId="54cfaf921075c028" providerId="LiveId" clId="{76C52ECB-4037-4340-A143-DC1E9C83C27B}" dt="2024-09-13T13:57:56.121" v="74" actId="14100"/>
        <pc:sldMkLst>
          <pc:docMk/>
          <pc:sldMk cId="0" sldId="266"/>
        </pc:sldMkLst>
        <pc:picChg chg="mod">
          <ac:chgData name="Toni Heaton" userId="54cfaf921075c028" providerId="LiveId" clId="{76C52ECB-4037-4340-A143-DC1E9C83C27B}" dt="2024-09-13T13:57:56.121" v="74" actId="14100"/>
          <ac:picMkLst>
            <pc:docMk/>
            <pc:sldMk cId="0" sldId="266"/>
            <ac:picMk id="7170" creationId="{8E6971CB-ABE3-4653-B387-1E795EF0CC2B}"/>
          </ac:picMkLst>
        </pc:picChg>
      </pc:sldChg>
      <pc:sldChg chg="addSp modSp add mod modTransition">
        <pc:chgData name="Toni Heaton" userId="54cfaf921075c028" providerId="LiveId" clId="{76C52ECB-4037-4340-A143-DC1E9C83C27B}" dt="2024-09-13T16:08:36.189" v="299" actId="1076"/>
        <pc:sldMkLst>
          <pc:docMk/>
          <pc:sldMk cId="0" sldId="268"/>
        </pc:sldMkLst>
        <pc:spChg chg="add mod">
          <ac:chgData name="Toni Heaton" userId="54cfaf921075c028" providerId="LiveId" clId="{76C52ECB-4037-4340-A143-DC1E9C83C27B}" dt="2024-09-13T16:08:36.189" v="299" actId="1076"/>
          <ac:spMkLst>
            <pc:docMk/>
            <pc:sldMk cId="0" sldId="268"/>
            <ac:spMk id="2" creationId="{2F2B2F1D-80CF-A1C5-AC96-FCE528C6117B}"/>
          </ac:spMkLst>
        </pc:spChg>
        <pc:spChg chg="mod">
          <ac:chgData name="Toni Heaton" userId="54cfaf921075c028" providerId="LiveId" clId="{76C52ECB-4037-4340-A143-DC1E9C83C27B}" dt="2024-09-13T16:07:19.105" v="275" actId="1076"/>
          <ac:spMkLst>
            <pc:docMk/>
            <pc:sldMk cId="0" sldId="268"/>
            <ac:spMk id="4" creationId="{1AE32D57-6E78-4937-B92B-A7025448D27A}"/>
          </ac:spMkLst>
        </pc:spChg>
      </pc:sldChg>
      <pc:sldChg chg="addSp delSp modSp add mod modTransition">
        <pc:chgData name="Toni Heaton" userId="54cfaf921075c028" providerId="LiveId" clId="{76C52ECB-4037-4340-A143-DC1E9C83C27B}" dt="2024-09-13T14:02:36.725" v="100" actId="732"/>
        <pc:sldMkLst>
          <pc:docMk/>
          <pc:sldMk cId="0" sldId="269"/>
        </pc:sldMkLst>
        <pc:spChg chg="del mod">
          <ac:chgData name="Toni Heaton" userId="54cfaf921075c028" providerId="LiveId" clId="{76C52ECB-4037-4340-A143-DC1E9C83C27B}" dt="2024-09-13T14:01:09.568" v="86" actId="478"/>
          <ac:spMkLst>
            <pc:docMk/>
            <pc:sldMk cId="0" sldId="269"/>
            <ac:spMk id="7" creationId="{6962E4D2-C888-4A29-9B5E-8732AE230DFB}"/>
          </ac:spMkLst>
        </pc:spChg>
        <pc:spChg chg="mod">
          <ac:chgData name="Toni Heaton" userId="54cfaf921075c028" providerId="LiveId" clId="{76C52ECB-4037-4340-A143-DC1E9C83C27B}" dt="2024-09-13T13:59:32.856" v="76" actId="27636"/>
          <ac:spMkLst>
            <pc:docMk/>
            <pc:sldMk cId="0" sldId="269"/>
            <ac:spMk id="9218" creationId="{83B2AA19-B63D-43E4-A85D-8A1CB3F97ECF}"/>
          </ac:spMkLst>
        </pc:spChg>
        <pc:picChg chg="add mod">
          <ac:chgData name="Toni Heaton" userId="54cfaf921075c028" providerId="LiveId" clId="{76C52ECB-4037-4340-A143-DC1E9C83C27B}" dt="2024-09-13T14:02:36.725" v="100" actId="732"/>
          <ac:picMkLst>
            <pc:docMk/>
            <pc:sldMk cId="0" sldId="269"/>
            <ac:picMk id="3" creationId="{C3BA0A77-F6DD-013A-D9AF-34A2499664D4}"/>
          </ac:picMkLst>
        </pc:picChg>
        <pc:picChg chg="add mod">
          <ac:chgData name="Toni Heaton" userId="54cfaf921075c028" providerId="LiveId" clId="{76C52ECB-4037-4340-A143-DC1E9C83C27B}" dt="2024-09-13T14:02:22.588" v="99"/>
          <ac:picMkLst>
            <pc:docMk/>
            <pc:sldMk cId="0" sldId="269"/>
            <ac:picMk id="4" creationId="{DA102E55-188C-2AA0-C11E-206C66DDC0C0}"/>
          </ac:picMkLst>
        </pc:picChg>
        <pc:picChg chg="mod">
          <ac:chgData name="Toni Heaton" userId="54cfaf921075c028" providerId="LiveId" clId="{76C52ECB-4037-4340-A143-DC1E9C83C27B}" dt="2024-09-13T14:01:45.311" v="93" actId="732"/>
          <ac:picMkLst>
            <pc:docMk/>
            <pc:sldMk cId="0" sldId="269"/>
            <ac:picMk id="9219" creationId="{B1D763B7-EBF6-4617-A8EF-7DFFE3A00D90}"/>
          </ac:picMkLst>
        </pc:picChg>
        <pc:inkChg chg="del">
          <ac:chgData name="Toni Heaton" userId="54cfaf921075c028" providerId="LiveId" clId="{76C52ECB-4037-4340-A143-DC1E9C83C27B}" dt="2024-09-13T14:00:27.749" v="82" actId="478"/>
          <ac:inkMkLst>
            <pc:docMk/>
            <pc:sldMk cId="0" sldId="269"/>
            <ac:inkMk id="2" creationId="{09B78083-C742-4209-A02C-621A6D0C84C0}"/>
          </ac:inkMkLst>
        </pc:inkChg>
      </pc:sldChg>
      <pc:sldChg chg="addSp modSp add mod">
        <pc:chgData name="Toni Heaton" userId="54cfaf921075c028" providerId="LiveId" clId="{76C52ECB-4037-4340-A143-DC1E9C83C27B}" dt="2024-09-13T14:06:05.238" v="148" actId="20577"/>
        <pc:sldMkLst>
          <pc:docMk/>
          <pc:sldMk cId="0" sldId="275"/>
        </pc:sldMkLst>
        <pc:spChg chg="mod">
          <ac:chgData name="Toni Heaton" userId="54cfaf921075c028" providerId="LiveId" clId="{76C52ECB-4037-4340-A143-DC1E9C83C27B}" dt="2024-09-13T14:06:05.238" v="148" actId="20577"/>
          <ac:spMkLst>
            <pc:docMk/>
            <pc:sldMk cId="0" sldId="275"/>
            <ac:spMk id="10" creationId="{00000000-0000-0000-0000-000000000000}"/>
          </ac:spMkLst>
        </pc:spChg>
        <pc:picChg chg="add mod">
          <ac:chgData name="Toni Heaton" userId="54cfaf921075c028" providerId="LiveId" clId="{76C52ECB-4037-4340-A143-DC1E9C83C27B}" dt="2024-09-13T14:05:16.976" v="113" actId="1076"/>
          <ac:picMkLst>
            <pc:docMk/>
            <pc:sldMk cId="0" sldId="275"/>
            <ac:picMk id="9" creationId="{95DB7E44-62EC-7408-16B2-BF1F10EFDF9B}"/>
          </ac:picMkLst>
        </pc:picChg>
      </pc:sldChg>
      <pc:sldChg chg="addSp modSp add">
        <pc:chgData name="Toni Heaton" userId="54cfaf921075c028" providerId="LiveId" clId="{76C52ECB-4037-4340-A143-DC1E9C83C27B}" dt="2024-09-13T14:09:50.424" v="205"/>
        <pc:sldMkLst>
          <pc:docMk/>
          <pc:sldMk cId="0" sldId="276"/>
        </pc:sldMkLst>
        <pc:picChg chg="add mod">
          <ac:chgData name="Toni Heaton" userId="54cfaf921075c028" providerId="LiveId" clId="{76C52ECB-4037-4340-A143-DC1E9C83C27B}" dt="2024-09-13T14:09:50.424" v="205"/>
          <ac:picMkLst>
            <pc:docMk/>
            <pc:sldMk cId="0" sldId="276"/>
            <ac:picMk id="5" creationId="{DD112D9E-C6CC-5BA6-B73A-7480B8EE8479}"/>
          </ac:picMkLst>
        </pc:picChg>
      </pc:sldChg>
      <pc:sldChg chg="addSp delSp modSp add mod delAnim">
        <pc:chgData name="Toni Heaton" userId="54cfaf921075c028" providerId="LiveId" clId="{76C52ECB-4037-4340-A143-DC1E9C83C27B}" dt="2024-09-13T14:09:52.287" v="206"/>
        <pc:sldMkLst>
          <pc:docMk/>
          <pc:sldMk cId="1587673950" sldId="278"/>
        </pc:sldMkLst>
        <pc:spChg chg="mod">
          <ac:chgData name="Toni Heaton" userId="54cfaf921075c028" providerId="LiveId" clId="{76C52ECB-4037-4340-A143-DC1E9C83C27B}" dt="2024-09-13T14:08:11.542" v="157" actId="404"/>
          <ac:spMkLst>
            <pc:docMk/>
            <pc:sldMk cId="1587673950" sldId="278"/>
            <ac:spMk id="3" creationId="{00000000-0000-0000-0000-000000000000}"/>
          </ac:spMkLst>
        </pc:spChg>
        <pc:spChg chg="add del mod">
          <ac:chgData name="Toni Heaton" userId="54cfaf921075c028" providerId="LiveId" clId="{76C52ECB-4037-4340-A143-DC1E9C83C27B}" dt="2024-09-13T14:09:13.771" v="167" actId="478"/>
          <ac:spMkLst>
            <pc:docMk/>
            <pc:sldMk cId="1587673950" sldId="278"/>
            <ac:spMk id="5" creationId="{09B8F252-B220-9AFD-4562-56D6A33A3336}"/>
          </ac:spMkLst>
        </pc:spChg>
        <pc:spChg chg="del">
          <ac:chgData name="Toni Heaton" userId="54cfaf921075c028" providerId="LiveId" clId="{76C52ECB-4037-4340-A143-DC1E9C83C27B}" dt="2024-09-13T14:08:25.766" v="159" actId="478"/>
          <ac:spMkLst>
            <pc:docMk/>
            <pc:sldMk cId="1587673950" sldId="278"/>
            <ac:spMk id="7" creationId="{00000000-0000-0000-0000-000000000000}"/>
          </ac:spMkLst>
        </pc:spChg>
        <pc:spChg chg="add mod">
          <ac:chgData name="Toni Heaton" userId="54cfaf921075c028" providerId="LiveId" clId="{76C52ECB-4037-4340-A143-DC1E9C83C27B}" dt="2024-09-13T14:09:42.638" v="204" actId="115"/>
          <ac:spMkLst>
            <pc:docMk/>
            <pc:sldMk cId="1587673950" sldId="278"/>
            <ac:spMk id="8" creationId="{B656A35D-E8E0-CE02-77A2-E78841A81FF9}"/>
          </ac:spMkLst>
        </pc:spChg>
        <pc:spChg chg="del">
          <ac:chgData name="Toni Heaton" userId="54cfaf921075c028" providerId="LiveId" clId="{76C52ECB-4037-4340-A143-DC1E9C83C27B}" dt="2024-09-13T14:08:29.963" v="160" actId="478"/>
          <ac:spMkLst>
            <pc:docMk/>
            <pc:sldMk cId="1587673950" sldId="278"/>
            <ac:spMk id="25" creationId="{00000000-0000-0000-0000-000000000000}"/>
          </ac:spMkLst>
        </pc:spChg>
        <pc:grpChg chg="del mod">
          <ac:chgData name="Toni Heaton" userId="54cfaf921075c028" providerId="LiveId" clId="{76C52ECB-4037-4340-A143-DC1E9C83C27B}" dt="2024-09-13T14:08:19.771" v="158" actId="478"/>
          <ac:grpSpMkLst>
            <pc:docMk/>
            <pc:sldMk cId="1587673950" sldId="278"/>
            <ac:grpSpMk id="2" creationId="{00000000-0000-0000-0000-000000000000}"/>
          </ac:grpSpMkLst>
        </pc:grpChg>
        <pc:graphicFrameChg chg="mod">
          <ac:chgData name="Toni Heaton" userId="54cfaf921075c028" providerId="LiveId" clId="{76C52ECB-4037-4340-A143-DC1E9C83C27B}" dt="2024-09-13T14:07:41.591" v="151" actId="1076"/>
          <ac:graphicFrameMkLst>
            <pc:docMk/>
            <pc:sldMk cId="1587673950" sldId="278"/>
            <ac:graphicFrameMk id="6" creationId="{00000000-0000-0000-0000-000000000000}"/>
          </ac:graphicFrameMkLst>
        </pc:graphicFrameChg>
        <pc:picChg chg="add mod">
          <ac:chgData name="Toni Heaton" userId="54cfaf921075c028" providerId="LiveId" clId="{76C52ECB-4037-4340-A143-DC1E9C83C27B}" dt="2024-09-13T14:09:52.287" v="206"/>
          <ac:picMkLst>
            <pc:docMk/>
            <pc:sldMk cId="1587673950" sldId="278"/>
            <ac:picMk id="10" creationId="{BC6FC1D9-BD5A-46F4-B576-65A76CEDED3A}"/>
          </ac:picMkLst>
        </pc:picChg>
      </pc:sldChg>
      <pc:sldChg chg="addSp modSp add mod">
        <pc:chgData name="Toni Heaton" userId="54cfaf921075c028" providerId="LiveId" clId="{76C52ECB-4037-4340-A143-DC1E9C83C27B}" dt="2024-09-13T13:55:26.438" v="59" actId="1076"/>
        <pc:sldMkLst>
          <pc:docMk/>
          <pc:sldMk cId="3700245418" sldId="486"/>
        </pc:sldMkLst>
        <pc:picChg chg="add mod">
          <ac:chgData name="Toni Heaton" userId="54cfaf921075c028" providerId="LiveId" clId="{76C52ECB-4037-4340-A143-DC1E9C83C27B}" dt="2024-09-13T13:55:26.438" v="59" actId="1076"/>
          <ac:picMkLst>
            <pc:docMk/>
            <pc:sldMk cId="3700245418" sldId="486"/>
            <ac:picMk id="8" creationId="{AC135C9C-7E5E-B66F-6D21-CB0A1AF49DE1}"/>
          </ac:picMkLst>
        </pc:picChg>
      </pc:sldChg>
      <pc:sldChg chg="new del">
        <pc:chgData name="Toni Heaton" userId="54cfaf921075c028" providerId="LiveId" clId="{76C52ECB-4037-4340-A143-DC1E9C83C27B}" dt="2024-09-13T13:56:30.701" v="69" actId="47"/>
        <pc:sldMkLst>
          <pc:docMk/>
          <pc:sldMk cId="2291120011" sldId="487"/>
        </pc:sldMkLst>
      </pc:sldChg>
      <pc:sldChg chg="addSp delSp modSp add modTransition modAnim">
        <pc:chgData name="Toni Heaton" userId="54cfaf921075c028" providerId="LiveId" clId="{76C52ECB-4037-4340-A143-DC1E9C83C27B}" dt="2024-09-13T13:55:18.385" v="56"/>
        <pc:sldMkLst>
          <pc:docMk/>
          <pc:sldMk cId="0" sldId="488"/>
        </pc:sldMkLst>
        <pc:spChg chg="del">
          <ac:chgData name="Toni Heaton" userId="54cfaf921075c028" providerId="LiveId" clId="{76C52ECB-4037-4340-A143-DC1E9C83C27B}" dt="2024-09-13T13:54:43.379" v="51" actId="478"/>
          <ac:spMkLst>
            <pc:docMk/>
            <pc:sldMk cId="0" sldId="488"/>
            <ac:spMk id="2145" creationId="{CCA10FB3-0026-4FBA-A1D8-F368CB69F2FB}"/>
          </ac:spMkLst>
        </pc:spChg>
        <pc:spChg chg="del">
          <ac:chgData name="Toni Heaton" userId="54cfaf921075c028" providerId="LiveId" clId="{76C52ECB-4037-4340-A143-DC1E9C83C27B}" dt="2024-09-13T13:54:46.937" v="52" actId="478"/>
          <ac:spMkLst>
            <pc:docMk/>
            <pc:sldMk cId="0" sldId="488"/>
            <ac:spMk id="2146" creationId="{FB909E12-1E25-48A6-8D26-A9D28D4A177F}"/>
          </ac:spMkLst>
        </pc:spChg>
        <pc:spChg chg="del">
          <ac:chgData name="Toni Heaton" userId="54cfaf921075c028" providerId="LiveId" clId="{76C52ECB-4037-4340-A143-DC1E9C83C27B}" dt="2024-09-13T13:54:41.665" v="50" actId="478"/>
          <ac:spMkLst>
            <pc:docMk/>
            <pc:sldMk cId="0" sldId="488"/>
            <ac:spMk id="2150" creationId="{D0F4C95A-9055-4FED-9633-7F1D9AD6432F}"/>
          </ac:spMkLst>
        </pc:spChg>
        <pc:picChg chg="add mod">
          <ac:chgData name="Toni Heaton" userId="54cfaf921075c028" providerId="LiveId" clId="{76C52ECB-4037-4340-A143-DC1E9C83C27B}" dt="2024-09-13T13:55:18.385" v="56"/>
          <ac:picMkLst>
            <pc:docMk/>
            <pc:sldMk cId="0" sldId="488"/>
            <ac:picMk id="2" creationId="{BA2FD91D-C087-55F4-A54D-47CB22ECF1AD}"/>
          </ac:picMkLst>
        </pc:picChg>
      </pc:sldChg>
      <pc:sldChg chg="addSp delSp modSp new mod">
        <pc:chgData name="Toni Heaton" userId="54cfaf921075c028" providerId="LiveId" clId="{76C52ECB-4037-4340-A143-DC1E9C83C27B}" dt="2024-09-13T15:39:46.491" v="213" actId="14100"/>
        <pc:sldMkLst>
          <pc:docMk/>
          <pc:sldMk cId="529688092" sldId="489"/>
        </pc:sldMkLst>
        <pc:spChg chg="add mod">
          <ac:chgData name="Toni Heaton" userId="54cfaf921075c028" providerId="LiveId" clId="{76C52ECB-4037-4340-A143-DC1E9C83C27B}" dt="2024-09-13T14:03:19.950" v="105" actId="207"/>
          <ac:spMkLst>
            <pc:docMk/>
            <pc:sldMk cId="529688092" sldId="489"/>
            <ac:spMk id="2" creationId="{0AE3D9CE-833C-4CB8-76DC-5424BC871629}"/>
          </ac:spMkLst>
        </pc:spChg>
        <pc:spChg chg="add del mod">
          <ac:chgData name="Toni Heaton" userId="54cfaf921075c028" providerId="LiveId" clId="{76C52ECB-4037-4340-A143-DC1E9C83C27B}" dt="2024-09-13T15:39:41.311" v="211" actId="478"/>
          <ac:spMkLst>
            <pc:docMk/>
            <pc:sldMk cId="529688092" sldId="489"/>
            <ac:spMk id="3" creationId="{30C2F784-7A9B-4A1D-45B9-D8B1880AE14E}"/>
          </ac:spMkLst>
        </pc:spChg>
        <pc:spChg chg="add mod">
          <ac:chgData name="Toni Heaton" userId="54cfaf921075c028" providerId="LiveId" clId="{76C52ECB-4037-4340-A143-DC1E9C83C27B}" dt="2024-09-13T15:39:46.491" v="213" actId="14100"/>
          <ac:spMkLst>
            <pc:docMk/>
            <pc:sldMk cId="529688092" sldId="489"/>
            <ac:spMk id="4" creationId="{3045CFB3-364D-08CE-391B-ADE82301FA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A2264-E3BB-4782-90BE-2EAEF351FA07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1F61D-18BC-4CD7-B41F-D7F3A4131A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26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F61D-18BC-4CD7-B41F-D7F3A4131A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10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F61D-18BC-4CD7-B41F-D7F3A4131A2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05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F61D-18BC-4CD7-B41F-D7F3A4131A2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3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F61D-18BC-4CD7-B41F-D7F3A4131A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8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F61D-18BC-4CD7-B41F-D7F3A4131A2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264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1F61D-18BC-4CD7-B41F-D7F3A4131A2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2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AA4E-2E6E-3237-A4D5-565BF41DB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34BB1-A530-44E6-D9DF-6957F66A1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0003E-B087-9116-C01C-36DCF9F4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Tuesday, September 24,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9EA94-007D-B27E-FC24-FEEFC9E0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C7DA5-B26E-F1D1-BA76-EA5DD3F9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24FC-7100-2587-9ED5-F1E9A9BD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B10C2-4F76-209C-3A59-800673639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BEA1C-4BBA-3241-BB64-60336D39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Tuesday, September 24,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24DD3-44C4-5014-0533-D9F79778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D5C7E-F52C-71E1-E682-1CEDACE1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9EBC12-A074-7C51-2D95-46D5924F4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CF19-869C-79A2-A40E-10FABECC0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ABAE-3BA1-A8CD-8BDC-B5CF78BE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Tuesday, September 24,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9BB54-A7D7-FCC1-7078-1B88E26F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B4A89-82F9-BA55-501B-8B100618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6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0C9BD-60F7-607A-2630-3F37B5312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A00A4-217D-126F-7029-9A208530C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4035D-9064-7EFD-981C-F6EB3D8D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Tuesday, September 24,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0172E-D3CB-A001-E31A-82632C8A3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7F437-0136-1009-1552-CE035F99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2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C29E-4DAF-6857-1F65-E420A8CE5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67BA1-C464-696C-9C06-41E15D84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2CF05-EAB2-7F4C-2A10-CD2AA0D4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Tuesday, September 24,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7592B-5DD0-CDCD-617F-8BD1431E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6E38-4AC8-D118-CA01-4458B2D3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2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50CDF-6B86-2C49-F525-DA07F6356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2158-D16F-8786-494D-5F5C18931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4DD71-A31A-05CA-6978-777EF5AED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97B73-518C-B3AE-E682-F93D0517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Tuesday, September 24,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9AA15-5DBE-1D4A-1A3A-1B36FFCA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B9515-F7D6-E507-E655-6BDDB1B6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FE99D-4047-7B39-2C3D-0DD8ED4B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A4625-7F1B-687D-3C28-E33316734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6C630-FF17-C3D6-AC71-4BAB9434A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0E8CF-0FB0-0B0C-2515-DEF1109EA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BDBE7-0C45-0C2C-27FA-215A73206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E4EE0-B667-A353-19B6-E9002845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Tuesday, September 24,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5E2BA-E046-0E2D-4234-4858A08EE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A8077B-728C-01EA-402F-CBC8D747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8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EE5B-CCA2-478A-63D3-282DC08CE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36276-8C9D-48A9-E1CE-8A79C71D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Tuesday, September 24,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62DD4-3ED9-3F9E-5971-C7E318F9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25E99-6096-D2AD-BC86-6CC0FD0E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5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84F65-8227-8831-9B9D-6C85EE8B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Tuesday, September 24,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54F04-B1B2-5ED7-C84F-82C89E61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90979-B3ED-5E2F-9309-C55DC325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6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DDDA1-205A-33B9-D093-A1047619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C61D-57A3-C419-98E3-0EA08123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AF635-FBAB-F4DA-E4A7-7D68FDCF0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6225A-591D-9EB1-0E12-C1AFAFC0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Tuesday, September 24,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4B90F-C0FF-34E9-8F69-399BA101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35A3A-EBD8-8AC2-F563-8C042F85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2A639-4D73-ED0F-C783-211B5987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16C660-E25C-A1C6-6F1F-ACBCCDC94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0856F-50A9-5BEC-C334-A8FE6721D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D3DE7-FE58-35FF-2022-CDDABC5A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Tuesday, September 24,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7A082-62EE-3B72-A292-F911B456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99CCF-AB3C-062B-DF1E-AAD0AF52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4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89920C-C08F-535B-37C8-C6FF79A3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C754A-02A2-1A47-24AF-9BC607E45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15D5D-4A70-463B-3C24-ED2C113AE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Tuesday, September 24,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951C9-D10C-F70D-0D81-B488520EB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DCD72-5D62-1A10-E086-6E3E7C7C2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F521-74EA-31D9-7FF2-0C78CA810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051551"/>
            <a:ext cx="3565524" cy="2384898"/>
          </a:xfrm>
        </p:spPr>
        <p:txBody>
          <a:bodyPr anchor="b">
            <a:normAutofit/>
          </a:bodyPr>
          <a:lstStyle/>
          <a:p>
            <a:r>
              <a:rPr lang="en-GB" sz="4800" dirty="0"/>
              <a:t>Angles and polygons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1C09C-4230-12FF-9FAA-EFFB1923D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569008"/>
            <a:ext cx="3565525" cy="1731656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>
                    <a:alpha val="60000"/>
                  </a:schemeClr>
                </a:solidFill>
              </a:rPr>
              <a:t>Angles in parallel lines recap</a:t>
            </a:r>
          </a:p>
          <a:p>
            <a:r>
              <a:rPr lang="en-GB" sz="2000">
                <a:solidFill>
                  <a:schemeClr val="tx1">
                    <a:alpha val="60000"/>
                  </a:schemeClr>
                </a:solidFill>
              </a:rPr>
              <a:t>Interior and exterior angles</a:t>
            </a:r>
          </a:p>
          <a:p>
            <a:endParaRPr lang="en-GB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Picture 3" descr="A sphere crystal glass with prism colours">
            <a:extLst>
              <a:ext uri="{FF2B5EF4-FFF2-40B4-BE49-F238E27FC236}">
                <a16:creationId xmlns:a16="http://schemas.microsoft.com/office/drawing/2014/main" id="{E27EEA11-BAE7-48C2-3378-3EC0F2F9EF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682" r="9819" b="-1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5" descr="A logo for maths to mind&#10;&#10;Description automatically generated">
            <a:extLst>
              <a:ext uri="{FF2B5EF4-FFF2-40B4-BE49-F238E27FC236}">
                <a16:creationId xmlns:a16="http://schemas.microsoft.com/office/drawing/2014/main" id="{117B9BEB-E555-CB5B-4293-4889773D4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99" y="67071"/>
            <a:ext cx="2367235" cy="15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3B2AA19-B63D-43E4-A85D-8A1CB3F9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7150"/>
            <a:ext cx="7772400" cy="692150"/>
          </a:xfrm>
        </p:spPr>
        <p:txBody>
          <a:bodyPr>
            <a:normAutofit fontScale="90000"/>
          </a:bodyPr>
          <a:lstStyle/>
          <a:p>
            <a:r>
              <a:rPr lang="en-GB" altLang="en-US" b="1" u="sng"/>
              <a:t>ANSWERS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B1D763B7-EBF6-4617-A8EF-7DFFE3A00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 t="-58381" r="2238" b="72912"/>
          <a:stretch/>
        </p:blipFill>
        <p:spPr bwMode="auto">
          <a:xfrm>
            <a:off x="1826317" y="-1696278"/>
            <a:ext cx="7920658" cy="362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3BA0A77-F6DD-013A-D9AF-34A249966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 t="24165" r="47649" b="61585"/>
          <a:stretch/>
        </p:blipFill>
        <p:spPr bwMode="auto">
          <a:xfrm>
            <a:off x="1826317" y="2247926"/>
            <a:ext cx="4269684" cy="60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02E55-188C-2AA0-C11E-206C66DDC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866" y="5187"/>
            <a:ext cx="1790232" cy="11805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1ED74-B5B1-8D34-F5EA-6F9E86F2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95" y="184492"/>
            <a:ext cx="7515280" cy="5600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C810A4-FEA0-CC53-F34E-A4ED0C1BE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64" y="82469"/>
            <a:ext cx="1790232" cy="11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16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FA2476-5CE0-DFF1-E6F4-F352D5F60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73" y="135233"/>
            <a:ext cx="7942116" cy="6317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D0EF5E-D65B-C80E-F02B-FCD72213B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64" y="82469"/>
            <a:ext cx="1790232" cy="11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8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CEE1A-5294-22E9-07B9-1D7168250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70" y="280183"/>
            <a:ext cx="9644292" cy="3886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E83E19-5713-0C87-A7A5-1370D03F0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64" y="82469"/>
            <a:ext cx="1790232" cy="11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17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A5DFFC-F418-073B-9683-005E1CC4E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80" y="101901"/>
            <a:ext cx="9218216" cy="52995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C3B0A4-BD2E-5E65-D458-2F9EDFF47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64" y="82469"/>
            <a:ext cx="1790232" cy="11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tial Circle 29">
            <a:extLst>
              <a:ext uri="{FF2B5EF4-FFF2-40B4-BE49-F238E27FC236}">
                <a16:creationId xmlns:a16="http://schemas.microsoft.com/office/drawing/2014/main" id="{94B361BF-DBC1-449F-AA81-52855E29D012}"/>
              </a:ext>
            </a:extLst>
          </p:cNvPr>
          <p:cNvSpPr/>
          <p:nvPr/>
        </p:nvSpPr>
        <p:spPr>
          <a:xfrm>
            <a:off x="2610991" y="956144"/>
            <a:ext cx="443840" cy="491282"/>
          </a:xfrm>
          <a:prstGeom prst="pie">
            <a:avLst>
              <a:gd name="adj1" fmla="val 508627"/>
              <a:gd name="adj2" fmla="val 8221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BD96B288-E2C1-4927-97B3-7618EDF0BC25}"/>
              </a:ext>
            </a:extLst>
          </p:cNvPr>
          <p:cNvSpPr/>
          <p:nvPr/>
        </p:nvSpPr>
        <p:spPr>
          <a:xfrm>
            <a:off x="2620666" y="943764"/>
            <a:ext cx="443840" cy="491282"/>
          </a:xfrm>
          <a:prstGeom prst="pie">
            <a:avLst>
              <a:gd name="adj1" fmla="val 18988013"/>
              <a:gd name="adj2" fmla="val 5841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Exterior Angles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2351584" y="1196752"/>
            <a:ext cx="1356360" cy="1051560"/>
          </a:xfrm>
          <a:custGeom>
            <a:avLst/>
            <a:gdLst>
              <a:gd name="connsiteX0" fmla="*/ 0 w 1356360"/>
              <a:gd name="connsiteY0" fmla="*/ 464820 h 1089660"/>
              <a:gd name="connsiteX1" fmla="*/ 472440 w 1356360"/>
              <a:gd name="connsiteY1" fmla="*/ 0 h 1089660"/>
              <a:gd name="connsiteX2" fmla="*/ 1356360 w 1356360"/>
              <a:gd name="connsiteY2" fmla="*/ 152400 h 1089660"/>
              <a:gd name="connsiteX3" fmla="*/ 1356360 w 1356360"/>
              <a:gd name="connsiteY3" fmla="*/ 1028700 h 1089660"/>
              <a:gd name="connsiteX4" fmla="*/ 236220 w 1356360"/>
              <a:gd name="connsiteY4" fmla="*/ 1089660 h 1089660"/>
              <a:gd name="connsiteX5" fmla="*/ 175260 w 1356360"/>
              <a:gd name="connsiteY5" fmla="*/ 1051560 h 1089660"/>
              <a:gd name="connsiteX6" fmla="*/ 0 w 1356360"/>
              <a:gd name="connsiteY6" fmla="*/ 464820 h 1089660"/>
              <a:gd name="connsiteX0" fmla="*/ 0 w 1356360"/>
              <a:gd name="connsiteY0" fmla="*/ 464820 h 1051560"/>
              <a:gd name="connsiteX1" fmla="*/ 472440 w 1356360"/>
              <a:gd name="connsiteY1" fmla="*/ 0 h 1051560"/>
              <a:gd name="connsiteX2" fmla="*/ 1356360 w 1356360"/>
              <a:gd name="connsiteY2" fmla="*/ 152400 h 1051560"/>
              <a:gd name="connsiteX3" fmla="*/ 1356360 w 1356360"/>
              <a:gd name="connsiteY3" fmla="*/ 1028700 h 1051560"/>
              <a:gd name="connsiteX4" fmla="*/ 175260 w 1356360"/>
              <a:gd name="connsiteY4" fmla="*/ 1051560 h 1051560"/>
              <a:gd name="connsiteX5" fmla="*/ 0 w 1356360"/>
              <a:gd name="connsiteY5" fmla="*/ 46482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6360" h="1051560">
                <a:moveTo>
                  <a:pt x="0" y="464820"/>
                </a:moveTo>
                <a:lnTo>
                  <a:pt x="472440" y="0"/>
                </a:lnTo>
                <a:lnTo>
                  <a:pt x="1356360" y="152400"/>
                </a:lnTo>
                <a:lnTo>
                  <a:pt x="1356360" y="1028700"/>
                </a:lnTo>
                <a:lnTo>
                  <a:pt x="175260" y="1051560"/>
                </a:lnTo>
                <a:lnTo>
                  <a:pt x="0" y="464820"/>
                </a:lnTo>
                <a:close/>
              </a:path>
            </a:pathLst>
          </a:cu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endCxn id="5" idx="0"/>
          </p:cNvCxnSpPr>
          <p:nvPr/>
        </p:nvCxnSpPr>
        <p:spPr>
          <a:xfrm flipH="1">
            <a:off x="2351584" y="777240"/>
            <a:ext cx="894536" cy="88433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43037" y="708341"/>
                <a:ext cx="4248472" cy="175432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An </a:t>
                </a:r>
                <a:r>
                  <a:rPr lang="en-GB" b="1" dirty="0"/>
                  <a:t>exterior angle </a:t>
                </a:r>
                <a:r>
                  <a:rPr lang="en-GB" dirty="0"/>
                  <a:t>of a polygon is an angle between the line extended from one side, and an adjacent side.</a:t>
                </a:r>
              </a:p>
              <a:p>
                <a:endParaRPr lang="en-GB" dirty="0"/>
              </a:p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At each corner: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𝑖𝑛𝑡𝑒𝑟𝑖𝑜𝑟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𝑒𝑥𝑡𝑒𝑟𝑖𝑜𝑟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037" y="708341"/>
                <a:ext cx="4248472" cy="1754326"/>
              </a:xfrm>
              <a:prstGeom prst="rect">
                <a:avLst/>
              </a:prstGeom>
              <a:blipFill>
                <a:blip r:embed="rId2"/>
                <a:stretch>
                  <a:fillRect l="-1000" t="-1031" r="-1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V="1">
            <a:off x="2063552" y="5085184"/>
            <a:ext cx="2592288" cy="28803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063552" y="3861048"/>
            <a:ext cx="576064" cy="1512168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2639616" y="3861048"/>
            <a:ext cx="2016224" cy="122413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343790" y="3542030"/>
            <a:ext cx="665480" cy="656590"/>
          </a:xfrm>
          <a:custGeom>
            <a:avLst/>
            <a:gdLst>
              <a:gd name="connsiteX0" fmla="*/ 153670 w 665480"/>
              <a:gd name="connsiteY0" fmla="*/ 656590 h 656590"/>
              <a:gd name="connsiteX1" fmla="*/ 24130 w 665480"/>
              <a:gd name="connsiteY1" fmla="*/ 496570 h 656590"/>
              <a:gd name="connsiteX2" fmla="*/ 31750 w 665480"/>
              <a:gd name="connsiteY2" fmla="*/ 191770 h 656590"/>
              <a:gd name="connsiteX3" fmla="*/ 214630 w 665480"/>
              <a:gd name="connsiteY3" fmla="*/ 39370 h 656590"/>
              <a:gd name="connsiteX4" fmla="*/ 534670 w 665480"/>
              <a:gd name="connsiteY4" fmla="*/ 39370 h 656590"/>
              <a:gd name="connsiteX5" fmla="*/ 656590 w 665480"/>
              <a:gd name="connsiteY5" fmla="*/ 275590 h 656590"/>
              <a:gd name="connsiteX6" fmla="*/ 588010 w 665480"/>
              <a:gd name="connsiteY6" fmla="*/ 488950 h 6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480" h="656590">
                <a:moveTo>
                  <a:pt x="153670" y="656590"/>
                </a:moveTo>
                <a:cubicBezTo>
                  <a:pt x="99060" y="615315"/>
                  <a:pt x="44450" y="574040"/>
                  <a:pt x="24130" y="496570"/>
                </a:cubicBezTo>
                <a:cubicBezTo>
                  <a:pt x="3810" y="419100"/>
                  <a:pt x="0" y="267970"/>
                  <a:pt x="31750" y="191770"/>
                </a:cubicBezTo>
                <a:cubicBezTo>
                  <a:pt x="63500" y="115570"/>
                  <a:pt x="130810" y="64770"/>
                  <a:pt x="214630" y="39370"/>
                </a:cubicBezTo>
                <a:cubicBezTo>
                  <a:pt x="298450" y="13970"/>
                  <a:pt x="461010" y="0"/>
                  <a:pt x="534670" y="39370"/>
                </a:cubicBezTo>
                <a:cubicBezTo>
                  <a:pt x="608330" y="78740"/>
                  <a:pt x="647700" y="200660"/>
                  <a:pt x="656590" y="275590"/>
                </a:cubicBezTo>
                <a:cubicBezTo>
                  <a:pt x="665480" y="350520"/>
                  <a:pt x="626745" y="419735"/>
                  <a:pt x="588010" y="48895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943872" y="3789040"/>
            <a:ext cx="2016224" cy="18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>
            <a:off x="4943872" y="3789040"/>
            <a:ext cx="2592288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6960116" y="3805808"/>
            <a:ext cx="330200" cy="368300"/>
          </a:xfrm>
          <a:custGeom>
            <a:avLst/>
            <a:gdLst>
              <a:gd name="connsiteX0" fmla="*/ 320040 w 330200"/>
              <a:gd name="connsiteY0" fmla="*/ 0 h 368300"/>
              <a:gd name="connsiteX1" fmla="*/ 297180 w 330200"/>
              <a:gd name="connsiteY1" fmla="*/ 198120 h 368300"/>
              <a:gd name="connsiteX2" fmla="*/ 121920 w 330200"/>
              <a:gd name="connsiteY2" fmla="*/ 342900 h 368300"/>
              <a:gd name="connsiteX3" fmla="*/ 0 w 330200"/>
              <a:gd name="connsiteY3" fmla="*/ 35052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00" h="368300">
                <a:moveTo>
                  <a:pt x="320040" y="0"/>
                </a:moveTo>
                <a:cubicBezTo>
                  <a:pt x="325120" y="70485"/>
                  <a:pt x="330200" y="140970"/>
                  <a:pt x="297180" y="198120"/>
                </a:cubicBezTo>
                <a:cubicBezTo>
                  <a:pt x="264160" y="255270"/>
                  <a:pt x="171450" y="317500"/>
                  <a:pt x="121920" y="342900"/>
                </a:cubicBezTo>
                <a:cubicBezTo>
                  <a:pt x="72390" y="368300"/>
                  <a:pt x="36195" y="359410"/>
                  <a:pt x="0" y="35052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7894280" y="3730372"/>
            <a:ext cx="1684020" cy="2293620"/>
          </a:xfrm>
          <a:custGeom>
            <a:avLst/>
            <a:gdLst>
              <a:gd name="connsiteX0" fmla="*/ 624840 w 1684020"/>
              <a:gd name="connsiteY0" fmla="*/ 2293620 h 2293620"/>
              <a:gd name="connsiteX1" fmla="*/ 0 w 1684020"/>
              <a:gd name="connsiteY1" fmla="*/ 1043940 h 2293620"/>
              <a:gd name="connsiteX2" fmla="*/ 1028700 w 1684020"/>
              <a:gd name="connsiteY2" fmla="*/ 0 h 2293620"/>
              <a:gd name="connsiteX3" fmla="*/ 1684020 w 1684020"/>
              <a:gd name="connsiteY3" fmla="*/ 1356360 h 2293620"/>
              <a:gd name="connsiteX4" fmla="*/ 624840 w 1684020"/>
              <a:gd name="connsiteY4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020" h="2293620">
                <a:moveTo>
                  <a:pt x="624840" y="2293620"/>
                </a:moveTo>
                <a:lnTo>
                  <a:pt x="0" y="1043940"/>
                </a:lnTo>
                <a:lnTo>
                  <a:pt x="1028700" y="0"/>
                </a:lnTo>
                <a:lnTo>
                  <a:pt x="1684020" y="1356360"/>
                </a:lnTo>
                <a:lnTo>
                  <a:pt x="624840" y="229362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>
            <a:endCxn id="27" idx="2"/>
          </p:cNvCxnSpPr>
          <p:nvPr/>
        </p:nvCxnSpPr>
        <p:spPr>
          <a:xfrm flipH="1">
            <a:off x="8922980" y="2881516"/>
            <a:ext cx="117688" cy="8488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8976320" y="3356992"/>
            <a:ext cx="290830" cy="784860"/>
          </a:xfrm>
          <a:custGeom>
            <a:avLst/>
            <a:gdLst>
              <a:gd name="connsiteX0" fmla="*/ 0 w 290830"/>
              <a:gd name="connsiteY0" fmla="*/ 0 h 784860"/>
              <a:gd name="connsiteX1" fmla="*/ 144780 w 290830"/>
              <a:gd name="connsiteY1" fmla="*/ 68580 h 784860"/>
              <a:gd name="connsiteX2" fmla="*/ 251460 w 290830"/>
              <a:gd name="connsiteY2" fmla="*/ 205740 h 784860"/>
              <a:gd name="connsiteX3" fmla="*/ 289560 w 290830"/>
              <a:gd name="connsiteY3" fmla="*/ 434340 h 784860"/>
              <a:gd name="connsiteX4" fmla="*/ 243840 w 290830"/>
              <a:gd name="connsiteY4" fmla="*/ 670560 h 784860"/>
              <a:gd name="connsiteX5" fmla="*/ 152400 w 290830"/>
              <a:gd name="connsiteY5" fmla="*/ 784860 h 78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830" h="784860">
                <a:moveTo>
                  <a:pt x="0" y="0"/>
                </a:moveTo>
                <a:cubicBezTo>
                  <a:pt x="51435" y="17145"/>
                  <a:pt x="102870" y="34290"/>
                  <a:pt x="144780" y="68580"/>
                </a:cubicBezTo>
                <a:cubicBezTo>
                  <a:pt x="186690" y="102870"/>
                  <a:pt x="227330" y="144780"/>
                  <a:pt x="251460" y="205740"/>
                </a:cubicBezTo>
                <a:cubicBezTo>
                  <a:pt x="275590" y="266700"/>
                  <a:pt x="290830" y="356870"/>
                  <a:pt x="289560" y="434340"/>
                </a:cubicBezTo>
                <a:cubicBezTo>
                  <a:pt x="288290" y="511810"/>
                  <a:pt x="266700" y="612140"/>
                  <a:pt x="243840" y="670560"/>
                </a:cubicBezTo>
                <a:cubicBezTo>
                  <a:pt x="220980" y="728980"/>
                  <a:pt x="186690" y="756920"/>
                  <a:pt x="152400" y="78486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991544" y="2636913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of these are exterior angles of the polygon?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39616" y="5877273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NO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75920" y="5877273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YES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16280" y="5949281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NO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495600" y="5805264"/>
            <a:ext cx="1512168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31904" y="5805264"/>
            <a:ext cx="1512168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760296" y="5877272"/>
            <a:ext cx="1512168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97C94-613E-439A-8614-A24909F2C248}"/>
              </a:ext>
            </a:extLst>
          </p:cNvPr>
          <p:cNvSpPr txBox="1"/>
          <p:nvPr/>
        </p:nvSpPr>
        <p:spPr>
          <a:xfrm>
            <a:off x="3036992" y="896287"/>
            <a:ext cx="1009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C000"/>
                </a:solidFill>
              </a:rPr>
              <a:t>exterior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05710F-C1A0-4BE8-A9F8-6DFB56737165}"/>
              </a:ext>
            </a:extLst>
          </p:cNvPr>
          <p:cNvSpPr txBox="1"/>
          <p:nvPr/>
        </p:nvSpPr>
        <p:spPr>
          <a:xfrm>
            <a:off x="2677764" y="1411789"/>
            <a:ext cx="1009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interior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6281BB-7D24-4F9A-BA06-553BECE92406}"/>
              </a:ext>
            </a:extLst>
          </p:cNvPr>
          <p:cNvSpPr/>
          <p:nvPr/>
        </p:nvSpPr>
        <p:spPr>
          <a:xfrm>
            <a:off x="7850040" y="2038751"/>
            <a:ext cx="1019641" cy="3996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DB7E44-62EC-7408-16B2-BF1F10EFD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567" y="-18776"/>
            <a:ext cx="1790232" cy="1180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Total Exterior Angle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>
            <a:cxnSpLocks/>
          </p:cNvCxnSpPr>
          <p:nvPr/>
        </p:nvCxnSpPr>
        <p:spPr>
          <a:xfrm flipH="1" flipV="1">
            <a:off x="2919414" y="2705100"/>
            <a:ext cx="152251" cy="21640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2927648" y="1714500"/>
            <a:ext cx="1239540" cy="99442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4151785" y="1700809"/>
            <a:ext cx="1229841" cy="59471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5086350" y="2276872"/>
            <a:ext cx="289570" cy="22316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3067050" y="4509121"/>
            <a:ext cx="2020838" cy="358155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2878852" y="2189614"/>
            <a:ext cx="487680" cy="148590"/>
          </a:xfrm>
          <a:custGeom>
            <a:avLst/>
            <a:gdLst>
              <a:gd name="connsiteX0" fmla="*/ 0 w 487680"/>
              <a:gd name="connsiteY0" fmla="*/ 26670 h 148590"/>
              <a:gd name="connsiteX1" fmla="*/ 160020 w 487680"/>
              <a:gd name="connsiteY1" fmla="*/ 3810 h 148590"/>
              <a:gd name="connsiteX2" fmla="*/ 373380 w 487680"/>
              <a:gd name="connsiteY2" fmla="*/ 49530 h 148590"/>
              <a:gd name="connsiteX3" fmla="*/ 487680 w 487680"/>
              <a:gd name="connsiteY3" fmla="*/ 148590 h 14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" h="148590">
                <a:moveTo>
                  <a:pt x="0" y="26670"/>
                </a:moveTo>
                <a:cubicBezTo>
                  <a:pt x="48895" y="13335"/>
                  <a:pt x="97790" y="0"/>
                  <a:pt x="160020" y="3810"/>
                </a:cubicBezTo>
                <a:cubicBezTo>
                  <a:pt x="222250" y="7620"/>
                  <a:pt x="318770" y="25400"/>
                  <a:pt x="373380" y="49530"/>
                </a:cubicBezTo>
                <a:cubicBezTo>
                  <a:pt x="427990" y="73660"/>
                  <a:pt x="457835" y="111125"/>
                  <a:pt x="487680" y="14859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4508579" y="1477144"/>
            <a:ext cx="101600" cy="434340"/>
          </a:xfrm>
          <a:custGeom>
            <a:avLst/>
            <a:gdLst>
              <a:gd name="connsiteX0" fmla="*/ 0 w 101600"/>
              <a:gd name="connsiteY0" fmla="*/ 0 h 434340"/>
              <a:gd name="connsiteX1" fmla="*/ 76200 w 101600"/>
              <a:gd name="connsiteY1" fmla="*/ 114300 h 434340"/>
              <a:gd name="connsiteX2" fmla="*/ 99060 w 101600"/>
              <a:gd name="connsiteY2" fmla="*/ 281940 h 434340"/>
              <a:gd name="connsiteX3" fmla="*/ 60960 w 101600"/>
              <a:gd name="connsiteY3" fmla="*/ 434340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" h="434340">
                <a:moveTo>
                  <a:pt x="0" y="0"/>
                </a:moveTo>
                <a:cubicBezTo>
                  <a:pt x="29845" y="33655"/>
                  <a:pt x="59690" y="67310"/>
                  <a:pt x="76200" y="114300"/>
                </a:cubicBezTo>
                <a:cubicBezTo>
                  <a:pt x="92710" y="161290"/>
                  <a:pt x="101600" y="228600"/>
                  <a:pt x="99060" y="281940"/>
                </a:cubicBezTo>
                <a:cubicBezTo>
                  <a:pt x="96520" y="335280"/>
                  <a:pt x="78740" y="384810"/>
                  <a:pt x="60960" y="43434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5332492" y="2452504"/>
            <a:ext cx="381000" cy="214630"/>
          </a:xfrm>
          <a:custGeom>
            <a:avLst/>
            <a:gdLst>
              <a:gd name="connsiteX0" fmla="*/ 381000 w 381000"/>
              <a:gd name="connsiteY0" fmla="*/ 0 h 214630"/>
              <a:gd name="connsiteX1" fmla="*/ 243840 w 381000"/>
              <a:gd name="connsiteY1" fmla="*/ 152400 h 214630"/>
              <a:gd name="connsiteX2" fmla="*/ 76200 w 381000"/>
              <a:gd name="connsiteY2" fmla="*/ 205740 h 214630"/>
              <a:gd name="connsiteX3" fmla="*/ 0 w 381000"/>
              <a:gd name="connsiteY3" fmla="*/ 205740 h 21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" h="214630">
                <a:moveTo>
                  <a:pt x="381000" y="0"/>
                </a:moveTo>
                <a:cubicBezTo>
                  <a:pt x="337820" y="59055"/>
                  <a:pt x="294640" y="118110"/>
                  <a:pt x="243840" y="152400"/>
                </a:cubicBezTo>
                <a:cubicBezTo>
                  <a:pt x="193040" y="186690"/>
                  <a:pt x="116840" y="196850"/>
                  <a:pt x="76200" y="205740"/>
                </a:cubicBezTo>
                <a:cubicBezTo>
                  <a:pt x="35560" y="214630"/>
                  <a:pt x="17780" y="210185"/>
                  <a:pt x="0" y="20574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4700032" y="4593724"/>
            <a:ext cx="312420" cy="388620"/>
          </a:xfrm>
          <a:custGeom>
            <a:avLst/>
            <a:gdLst>
              <a:gd name="connsiteX0" fmla="*/ 312420 w 312420"/>
              <a:gd name="connsiteY0" fmla="*/ 388620 h 388620"/>
              <a:gd name="connsiteX1" fmla="*/ 198120 w 312420"/>
              <a:gd name="connsiteY1" fmla="*/ 342900 h 388620"/>
              <a:gd name="connsiteX2" fmla="*/ 99060 w 312420"/>
              <a:gd name="connsiteY2" fmla="*/ 228600 h 388620"/>
              <a:gd name="connsiteX3" fmla="*/ 0 w 312420"/>
              <a:gd name="connsiteY3" fmla="*/ 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420" h="388620">
                <a:moveTo>
                  <a:pt x="312420" y="388620"/>
                </a:moveTo>
                <a:cubicBezTo>
                  <a:pt x="273050" y="379095"/>
                  <a:pt x="233680" y="369570"/>
                  <a:pt x="198120" y="342900"/>
                </a:cubicBezTo>
                <a:cubicBezTo>
                  <a:pt x="162560" y="316230"/>
                  <a:pt x="132080" y="285750"/>
                  <a:pt x="99060" y="228600"/>
                </a:cubicBezTo>
                <a:cubicBezTo>
                  <a:pt x="66040" y="171450"/>
                  <a:pt x="33020" y="85725"/>
                  <a:pt x="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2648982" y="4448944"/>
            <a:ext cx="405130" cy="495300"/>
          </a:xfrm>
          <a:custGeom>
            <a:avLst/>
            <a:gdLst>
              <a:gd name="connsiteX0" fmla="*/ 16510 w 405130"/>
              <a:gd name="connsiteY0" fmla="*/ 495300 h 495300"/>
              <a:gd name="connsiteX1" fmla="*/ 16510 w 405130"/>
              <a:gd name="connsiteY1" fmla="*/ 266700 h 495300"/>
              <a:gd name="connsiteX2" fmla="*/ 115570 w 405130"/>
              <a:gd name="connsiteY2" fmla="*/ 114300 h 495300"/>
              <a:gd name="connsiteX3" fmla="*/ 267970 w 405130"/>
              <a:gd name="connsiteY3" fmla="*/ 30480 h 495300"/>
              <a:gd name="connsiteX4" fmla="*/ 405130 w 405130"/>
              <a:gd name="connsiteY4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130" h="495300">
                <a:moveTo>
                  <a:pt x="16510" y="495300"/>
                </a:moveTo>
                <a:cubicBezTo>
                  <a:pt x="8255" y="412750"/>
                  <a:pt x="0" y="330200"/>
                  <a:pt x="16510" y="266700"/>
                </a:cubicBezTo>
                <a:cubicBezTo>
                  <a:pt x="33020" y="203200"/>
                  <a:pt x="73660" y="153670"/>
                  <a:pt x="115570" y="114300"/>
                </a:cubicBezTo>
                <a:cubicBezTo>
                  <a:pt x="157480" y="74930"/>
                  <a:pt x="219710" y="49530"/>
                  <a:pt x="267970" y="30480"/>
                </a:cubicBezTo>
                <a:cubicBezTo>
                  <a:pt x="316230" y="11430"/>
                  <a:pt x="360680" y="5715"/>
                  <a:pt x="40513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935760" y="4581128"/>
            <a:ext cx="288032" cy="28803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999656" y="5733256"/>
            <a:ext cx="2088232" cy="7920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Start animation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56040" y="1052736"/>
                <a:ext cx="36004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angle does the dog walk/turn in total?</a:t>
                </a:r>
              </a:p>
              <a:p>
                <a:endParaRPr lang="en-GB" dirty="0"/>
              </a:p>
              <a:p>
                <a:r>
                  <a:rPr lang="en-GB" b="1" dirty="0"/>
                  <a:t>He does one full rotation, so…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𝟑𝟔𝟎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1052736"/>
                <a:ext cx="3600400" cy="1631216"/>
              </a:xfrm>
              <a:prstGeom prst="rect">
                <a:avLst/>
              </a:prstGeom>
              <a:blipFill>
                <a:blip r:embed="rId2"/>
                <a:stretch>
                  <a:fillRect l="-1354" t="-1873" r="-2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456040" y="3645025"/>
            <a:ext cx="367240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itchFamily="2" charset="2"/>
              </a:rPr>
              <a:t>!</a:t>
            </a:r>
            <a:r>
              <a:rPr lang="en-GB" dirty="0"/>
              <a:t> The sum of the exterior angles of any polygon is 360°.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61746" y="1880494"/>
            <a:ext cx="3371081" cy="853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90A3A2F-E470-49C6-82EC-6A5D85EF5721}"/>
              </a:ext>
            </a:extLst>
          </p:cNvPr>
          <p:cNvCxnSpPr>
            <a:cxnSpLocks/>
          </p:cNvCxnSpPr>
          <p:nvPr/>
        </p:nvCxnSpPr>
        <p:spPr>
          <a:xfrm flipH="1">
            <a:off x="2330450" y="4867994"/>
            <a:ext cx="749556" cy="12310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BB9B3DB-4640-4289-BC77-83AA235BF485}"/>
              </a:ext>
            </a:extLst>
          </p:cNvPr>
          <p:cNvCxnSpPr>
            <a:cxnSpLocks/>
          </p:cNvCxnSpPr>
          <p:nvPr/>
        </p:nvCxnSpPr>
        <p:spPr>
          <a:xfrm flipH="1" flipV="1">
            <a:off x="2857501" y="1919289"/>
            <a:ext cx="57151" cy="795337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2BECC2-0C08-4B8E-B18D-DBE23F363F4B}"/>
              </a:ext>
            </a:extLst>
          </p:cNvPr>
          <p:cNvCxnSpPr>
            <a:cxnSpLocks/>
          </p:cNvCxnSpPr>
          <p:nvPr/>
        </p:nvCxnSpPr>
        <p:spPr>
          <a:xfrm flipV="1">
            <a:off x="4166072" y="1223964"/>
            <a:ext cx="596428" cy="483891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8F40684-0FA0-4B17-BF57-5B0BCFB67FBC}"/>
              </a:ext>
            </a:extLst>
          </p:cNvPr>
          <p:cNvCxnSpPr>
            <a:cxnSpLocks/>
          </p:cNvCxnSpPr>
          <p:nvPr/>
        </p:nvCxnSpPr>
        <p:spPr>
          <a:xfrm>
            <a:off x="5372100" y="2290763"/>
            <a:ext cx="609600" cy="26670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C787E6-4554-440A-988D-C2A1306509EB}"/>
              </a:ext>
            </a:extLst>
          </p:cNvPr>
          <p:cNvCxnSpPr>
            <a:cxnSpLocks/>
          </p:cNvCxnSpPr>
          <p:nvPr/>
        </p:nvCxnSpPr>
        <p:spPr>
          <a:xfrm flipH="1">
            <a:off x="5010150" y="4514850"/>
            <a:ext cx="69850" cy="61595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Picture 2" descr="Paw pri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4315" t="34958"/>
          <a:stretch/>
        </p:blipFill>
        <p:spPr bwMode="auto">
          <a:xfrm>
            <a:off x="3789748" y="4273153"/>
            <a:ext cx="527346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12D9E-C6CC-5BA6-B73A-7480B8EE8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9567" y="-18776"/>
            <a:ext cx="1790232" cy="1180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10678 0.02685 L -0.12171 -0.28982 L 0.01336 -0.43773 L 0.14826 -0.35 L 0.11406 -0.02662 L 4.72222E-6 7.40741E-7 Z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-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845492"/>
                  </p:ext>
                </p:extLst>
              </p:nvPr>
            </p:nvGraphicFramePr>
            <p:xfrm>
              <a:off x="3269895" y="522394"/>
              <a:ext cx="5698587" cy="44542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930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34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57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36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Sides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Exterior</a:t>
                          </a:r>
                          <a:r>
                            <a:rPr lang="en-GB" sz="1600" baseline="0" dirty="0"/>
                            <a:t> Angle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Interior Angle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Equilateral Triangle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=120°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180−120=60°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=90°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180−90=90°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Pentagon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=72°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180−72=108°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Hexagon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=60°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180−60=120°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Octagon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=45°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180−45=135°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Nonagon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=40°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180−40=140°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Decagon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360</m:t>
                                    </m:r>
                                  </m:num>
                                  <m:den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=36°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180−36=144°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845492"/>
                  </p:ext>
                </p:extLst>
              </p:nvPr>
            </p:nvGraphicFramePr>
            <p:xfrm>
              <a:off x="3269895" y="522394"/>
              <a:ext cx="5698587" cy="445421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930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234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4570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3633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Sides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Exterior</a:t>
                          </a:r>
                          <a:r>
                            <a:rPr lang="en-GB" sz="1600" baseline="0" dirty="0"/>
                            <a:t> Angle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Interior Angle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Equilateral Triangle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290" t="-102105" r="-106271" b="-57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654" t="-102105" r="-1258" b="-57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005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290" t="-213333" r="-106271" b="-5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654" t="-213333" r="-1258" b="-50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Pentagon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290" t="-309890" r="-106271" b="-398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654" t="-309890" r="-1258" b="-398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Hexagon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290" t="-414444" r="-106271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654" t="-414444" r="-1258" b="-3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Octagon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290" t="-514444" r="-106271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654" t="-514444" r="-1258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Nonagon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290" t="-607692" r="-106271" b="-1010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654" t="-607692" r="-1258" b="-1010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Decagon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4290" t="-715556" r="-106271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654" t="-715556" r="-1258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5198880" y="1111549"/>
            <a:ext cx="1840619" cy="5779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1FE533-82E3-4313-93F5-3AA748685D1D}"/>
              </a:ext>
            </a:extLst>
          </p:cNvPr>
          <p:cNvSpPr/>
          <p:nvPr/>
        </p:nvSpPr>
        <p:spPr>
          <a:xfrm>
            <a:off x="7039498" y="1111549"/>
            <a:ext cx="1950146" cy="5779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4DD118-5141-4DF5-8347-11F9648E9C67}"/>
              </a:ext>
            </a:extLst>
          </p:cNvPr>
          <p:cNvSpPr/>
          <p:nvPr/>
        </p:nvSpPr>
        <p:spPr>
          <a:xfrm>
            <a:off x="5198880" y="1689470"/>
            <a:ext cx="1840619" cy="5779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C3DD88-4792-45C3-B079-DDDBEF508ABB}"/>
              </a:ext>
            </a:extLst>
          </p:cNvPr>
          <p:cNvSpPr/>
          <p:nvPr/>
        </p:nvSpPr>
        <p:spPr>
          <a:xfrm>
            <a:off x="7039498" y="1689470"/>
            <a:ext cx="1950146" cy="5779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4C759C-CD9E-47D4-AF8A-F6AC1B318D4D}"/>
              </a:ext>
            </a:extLst>
          </p:cNvPr>
          <p:cNvSpPr/>
          <p:nvPr/>
        </p:nvSpPr>
        <p:spPr>
          <a:xfrm>
            <a:off x="5198880" y="2267391"/>
            <a:ext cx="1840619" cy="540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5D2BDB8-E300-49D9-8174-622F0ED6B4A1}"/>
              </a:ext>
            </a:extLst>
          </p:cNvPr>
          <p:cNvSpPr/>
          <p:nvPr/>
        </p:nvSpPr>
        <p:spPr>
          <a:xfrm>
            <a:off x="7039498" y="2267391"/>
            <a:ext cx="1950146" cy="540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4B9BDA-B120-4F17-B20D-4110A1FA669A}"/>
              </a:ext>
            </a:extLst>
          </p:cNvPr>
          <p:cNvSpPr/>
          <p:nvPr/>
        </p:nvSpPr>
        <p:spPr>
          <a:xfrm>
            <a:off x="5198880" y="2807445"/>
            <a:ext cx="1840619" cy="540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E65C6D-4CFE-4DC0-8444-262730654316}"/>
              </a:ext>
            </a:extLst>
          </p:cNvPr>
          <p:cNvSpPr/>
          <p:nvPr/>
        </p:nvSpPr>
        <p:spPr>
          <a:xfrm>
            <a:off x="7039498" y="2807445"/>
            <a:ext cx="1950146" cy="540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1214B8-C8F9-4EE0-8228-86489A7A5D2A}"/>
              </a:ext>
            </a:extLst>
          </p:cNvPr>
          <p:cNvSpPr/>
          <p:nvPr/>
        </p:nvSpPr>
        <p:spPr>
          <a:xfrm>
            <a:off x="5198880" y="3348111"/>
            <a:ext cx="1840619" cy="540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9778426-ACB7-4F3A-93E4-D571F0B438EF}"/>
              </a:ext>
            </a:extLst>
          </p:cNvPr>
          <p:cNvSpPr/>
          <p:nvPr/>
        </p:nvSpPr>
        <p:spPr>
          <a:xfrm>
            <a:off x="7039498" y="3348111"/>
            <a:ext cx="1950146" cy="540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F90EC5-1E10-4FF9-AA8F-9155A3A15C42}"/>
              </a:ext>
            </a:extLst>
          </p:cNvPr>
          <p:cNvSpPr/>
          <p:nvPr/>
        </p:nvSpPr>
        <p:spPr>
          <a:xfrm>
            <a:off x="5198880" y="3888165"/>
            <a:ext cx="1840619" cy="540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15CF5A-EEE0-4C7B-B6FC-3D7207A18689}"/>
              </a:ext>
            </a:extLst>
          </p:cNvPr>
          <p:cNvSpPr/>
          <p:nvPr/>
        </p:nvSpPr>
        <p:spPr>
          <a:xfrm>
            <a:off x="7039498" y="3888165"/>
            <a:ext cx="1950146" cy="540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28ADDC-9564-4C77-9C9F-936A02E1C43B}"/>
              </a:ext>
            </a:extLst>
          </p:cNvPr>
          <p:cNvSpPr/>
          <p:nvPr/>
        </p:nvSpPr>
        <p:spPr>
          <a:xfrm>
            <a:off x="5198880" y="4435938"/>
            <a:ext cx="1840619" cy="540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30FE6D-94FA-40A1-AEE1-3EA2CE4646DD}"/>
              </a:ext>
            </a:extLst>
          </p:cNvPr>
          <p:cNvSpPr/>
          <p:nvPr/>
        </p:nvSpPr>
        <p:spPr>
          <a:xfrm>
            <a:off x="7039498" y="4435938"/>
            <a:ext cx="1950146" cy="5406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56A35D-E8E0-CE02-77A2-E78841A81FF9}"/>
              </a:ext>
            </a:extLst>
          </p:cNvPr>
          <p:cNvSpPr txBox="1"/>
          <p:nvPr/>
        </p:nvSpPr>
        <p:spPr>
          <a:xfrm>
            <a:off x="271034" y="199228"/>
            <a:ext cx="2313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REGULAR POLYGONS</a:t>
            </a:r>
            <a:endParaRPr lang="en-US" sz="2400" b="1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FC1D9-BD5A-46F4-B576-65A76CEDE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567" y="-18776"/>
            <a:ext cx="1790232" cy="11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7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50749C-527D-2B92-6D65-579DC684E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33" y="2185832"/>
            <a:ext cx="10443670" cy="21205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98DF70-93FB-EE6D-A9D6-1DBC1E9E6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64" y="82469"/>
            <a:ext cx="1790232" cy="11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2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924EB-53FF-6EC4-3D63-2E26972FE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20" y="173337"/>
            <a:ext cx="9928406" cy="6011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116FF6-C47C-8A52-E9C9-2E0CFE200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64" y="82469"/>
            <a:ext cx="1790232" cy="11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8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72AF5-E110-7997-2AE9-2A170308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07" y="248194"/>
            <a:ext cx="10555483" cy="6089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031874-9E09-9CD8-7910-F5E17ABC6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64" y="82469"/>
            <a:ext cx="1790232" cy="11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9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0AE3D9CE-833C-4CB8-76DC-5424BC871629}"/>
              </a:ext>
            </a:extLst>
          </p:cNvPr>
          <p:cNvSpPr/>
          <p:nvPr/>
        </p:nvSpPr>
        <p:spPr>
          <a:xfrm>
            <a:off x="849846" y="811454"/>
            <a:ext cx="4079436" cy="399368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3045CFB3-364D-08CE-391B-ADE82301FAB0}"/>
              </a:ext>
            </a:extLst>
          </p:cNvPr>
          <p:cNvSpPr/>
          <p:nvPr/>
        </p:nvSpPr>
        <p:spPr>
          <a:xfrm>
            <a:off x="5619189" y="1352436"/>
            <a:ext cx="4652754" cy="3616534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8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3719736" y="1340768"/>
            <a:ext cx="3952240" cy="3982720"/>
          </a:xfrm>
          <a:custGeom>
            <a:avLst/>
            <a:gdLst>
              <a:gd name="connsiteX0" fmla="*/ 1524000 w 3952240"/>
              <a:gd name="connsiteY0" fmla="*/ 0 h 3982720"/>
              <a:gd name="connsiteX1" fmla="*/ 0 w 3952240"/>
              <a:gd name="connsiteY1" fmla="*/ 1036320 h 3982720"/>
              <a:gd name="connsiteX2" fmla="*/ 731520 w 3952240"/>
              <a:gd name="connsiteY2" fmla="*/ 2997200 h 3982720"/>
              <a:gd name="connsiteX3" fmla="*/ 3952240 w 3952240"/>
              <a:gd name="connsiteY3" fmla="*/ 3982720 h 3982720"/>
              <a:gd name="connsiteX4" fmla="*/ 3606800 w 3952240"/>
              <a:gd name="connsiteY4" fmla="*/ 436880 h 3982720"/>
              <a:gd name="connsiteX5" fmla="*/ 1524000 w 3952240"/>
              <a:gd name="connsiteY5" fmla="*/ 0 h 39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240" h="3982720">
                <a:moveTo>
                  <a:pt x="1524000" y="0"/>
                </a:moveTo>
                <a:lnTo>
                  <a:pt x="0" y="1036320"/>
                </a:lnTo>
                <a:lnTo>
                  <a:pt x="731520" y="2997200"/>
                </a:lnTo>
                <a:lnTo>
                  <a:pt x="3952240" y="3982720"/>
                </a:lnTo>
                <a:lnTo>
                  <a:pt x="3606800" y="436880"/>
                </a:lnTo>
                <a:lnTo>
                  <a:pt x="1524000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>
            <a:stCxn id="10" idx="0"/>
            <a:endCxn id="10" idx="3"/>
          </p:cNvCxnSpPr>
          <p:nvPr/>
        </p:nvCxnSpPr>
        <p:spPr>
          <a:xfrm>
            <a:off x="5243736" y="1340768"/>
            <a:ext cx="2428240" cy="39827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0"/>
            <a:endCxn id="10" idx="2"/>
          </p:cNvCxnSpPr>
          <p:nvPr/>
        </p:nvCxnSpPr>
        <p:spPr>
          <a:xfrm flipH="1">
            <a:off x="4451256" y="1340768"/>
            <a:ext cx="792480" cy="29972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785360" y="1483360"/>
            <a:ext cx="1097280" cy="436880"/>
          </a:xfrm>
          <a:custGeom>
            <a:avLst/>
            <a:gdLst>
              <a:gd name="connsiteX0" fmla="*/ 0 w 1097280"/>
              <a:gd name="connsiteY0" fmla="*/ 152400 h 436880"/>
              <a:gd name="connsiteX1" fmla="*/ 365760 w 1097280"/>
              <a:gd name="connsiteY1" fmla="*/ 396240 h 436880"/>
              <a:gd name="connsiteX2" fmla="*/ 731520 w 1097280"/>
              <a:gd name="connsiteY2" fmla="*/ 396240 h 436880"/>
              <a:gd name="connsiteX3" fmla="*/ 944880 w 1097280"/>
              <a:gd name="connsiteY3" fmla="*/ 284480 h 436880"/>
              <a:gd name="connsiteX4" fmla="*/ 1097280 w 1097280"/>
              <a:gd name="connsiteY4" fmla="*/ 0 h 4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" h="436880">
                <a:moveTo>
                  <a:pt x="0" y="152400"/>
                </a:moveTo>
                <a:cubicBezTo>
                  <a:pt x="121920" y="254000"/>
                  <a:pt x="243840" y="355600"/>
                  <a:pt x="365760" y="396240"/>
                </a:cubicBezTo>
                <a:cubicBezTo>
                  <a:pt x="487680" y="436880"/>
                  <a:pt x="635000" y="414867"/>
                  <a:pt x="731520" y="396240"/>
                </a:cubicBezTo>
                <a:cubicBezTo>
                  <a:pt x="828040" y="377613"/>
                  <a:pt x="883920" y="350520"/>
                  <a:pt x="944880" y="284480"/>
                </a:cubicBezTo>
                <a:cubicBezTo>
                  <a:pt x="1005840" y="218440"/>
                  <a:pt x="1051560" y="109220"/>
                  <a:pt x="1097280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6791960" y="1670051"/>
            <a:ext cx="579120" cy="587587"/>
          </a:xfrm>
          <a:custGeom>
            <a:avLst/>
            <a:gdLst>
              <a:gd name="connsiteX0" fmla="*/ 0 w 579120"/>
              <a:gd name="connsiteY0" fmla="*/ 0 h 587587"/>
              <a:gd name="connsiteX1" fmla="*/ 91440 w 579120"/>
              <a:gd name="connsiteY1" fmla="*/ 274320 h 587587"/>
              <a:gd name="connsiteX2" fmla="*/ 416560 w 579120"/>
              <a:gd name="connsiteY2" fmla="*/ 538480 h 587587"/>
              <a:gd name="connsiteX3" fmla="*/ 579120 w 579120"/>
              <a:gd name="connsiteY3" fmla="*/ 568960 h 58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" h="587587">
                <a:moveTo>
                  <a:pt x="0" y="0"/>
                </a:moveTo>
                <a:cubicBezTo>
                  <a:pt x="11006" y="92286"/>
                  <a:pt x="22013" y="184573"/>
                  <a:pt x="91440" y="274320"/>
                </a:cubicBezTo>
                <a:cubicBezTo>
                  <a:pt x="160867" y="364067"/>
                  <a:pt x="335280" y="489373"/>
                  <a:pt x="416560" y="538480"/>
                </a:cubicBezTo>
                <a:cubicBezTo>
                  <a:pt x="497840" y="587587"/>
                  <a:pt x="538480" y="578273"/>
                  <a:pt x="579120" y="56896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7142480" y="4683760"/>
            <a:ext cx="477520" cy="487680"/>
          </a:xfrm>
          <a:custGeom>
            <a:avLst/>
            <a:gdLst>
              <a:gd name="connsiteX0" fmla="*/ 0 w 477520"/>
              <a:gd name="connsiteY0" fmla="*/ 487680 h 487680"/>
              <a:gd name="connsiteX1" fmla="*/ 50800 w 477520"/>
              <a:gd name="connsiteY1" fmla="*/ 213360 h 487680"/>
              <a:gd name="connsiteX2" fmla="*/ 213360 w 477520"/>
              <a:gd name="connsiteY2" fmla="*/ 40640 h 487680"/>
              <a:gd name="connsiteX3" fmla="*/ 477520 w 477520"/>
              <a:gd name="connsiteY3" fmla="*/ 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20" h="487680">
                <a:moveTo>
                  <a:pt x="0" y="487680"/>
                </a:moveTo>
                <a:cubicBezTo>
                  <a:pt x="7620" y="387773"/>
                  <a:pt x="15240" y="287867"/>
                  <a:pt x="50800" y="213360"/>
                </a:cubicBezTo>
                <a:cubicBezTo>
                  <a:pt x="86360" y="138853"/>
                  <a:pt x="142240" y="76200"/>
                  <a:pt x="213360" y="40640"/>
                </a:cubicBezTo>
                <a:cubicBezTo>
                  <a:pt x="284480" y="5080"/>
                  <a:pt x="381000" y="2540"/>
                  <a:pt x="477520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4265931" y="3806190"/>
            <a:ext cx="628227" cy="660400"/>
          </a:xfrm>
          <a:custGeom>
            <a:avLst/>
            <a:gdLst>
              <a:gd name="connsiteX0" fmla="*/ 599440 w 628227"/>
              <a:gd name="connsiteY0" fmla="*/ 660400 h 660400"/>
              <a:gd name="connsiteX1" fmla="*/ 589280 w 628227"/>
              <a:gd name="connsiteY1" fmla="*/ 406400 h 660400"/>
              <a:gd name="connsiteX2" fmla="*/ 365760 w 628227"/>
              <a:gd name="connsiteY2" fmla="*/ 101600 h 660400"/>
              <a:gd name="connsiteX3" fmla="*/ 71120 w 628227"/>
              <a:gd name="connsiteY3" fmla="*/ 10160 h 660400"/>
              <a:gd name="connsiteX4" fmla="*/ 0 w 628227"/>
              <a:gd name="connsiteY4" fmla="*/ 4064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227" h="660400">
                <a:moveTo>
                  <a:pt x="599440" y="660400"/>
                </a:moveTo>
                <a:cubicBezTo>
                  <a:pt x="613833" y="579966"/>
                  <a:pt x="628227" y="499533"/>
                  <a:pt x="589280" y="406400"/>
                </a:cubicBezTo>
                <a:cubicBezTo>
                  <a:pt x="550333" y="313267"/>
                  <a:pt x="452120" y="167640"/>
                  <a:pt x="365760" y="101600"/>
                </a:cubicBezTo>
                <a:cubicBezTo>
                  <a:pt x="279400" y="35560"/>
                  <a:pt x="132080" y="20320"/>
                  <a:pt x="71120" y="10160"/>
                </a:cubicBezTo>
                <a:cubicBezTo>
                  <a:pt x="10160" y="0"/>
                  <a:pt x="5080" y="20320"/>
                  <a:pt x="0" y="4064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3891281" y="2143760"/>
            <a:ext cx="270933" cy="690880"/>
          </a:xfrm>
          <a:custGeom>
            <a:avLst/>
            <a:gdLst>
              <a:gd name="connsiteX0" fmla="*/ 0 w 270933"/>
              <a:gd name="connsiteY0" fmla="*/ 690880 h 690880"/>
              <a:gd name="connsiteX1" fmla="*/ 193040 w 270933"/>
              <a:gd name="connsiteY1" fmla="*/ 548640 h 690880"/>
              <a:gd name="connsiteX2" fmla="*/ 264160 w 270933"/>
              <a:gd name="connsiteY2" fmla="*/ 294640 h 690880"/>
              <a:gd name="connsiteX3" fmla="*/ 233680 w 270933"/>
              <a:gd name="connsiteY3" fmla="*/ 91440 h 690880"/>
              <a:gd name="connsiteX4" fmla="*/ 193040 w 270933"/>
              <a:gd name="connsiteY4" fmla="*/ 0 h 69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933" h="690880">
                <a:moveTo>
                  <a:pt x="0" y="690880"/>
                </a:moveTo>
                <a:cubicBezTo>
                  <a:pt x="74506" y="652780"/>
                  <a:pt x="149013" y="614680"/>
                  <a:pt x="193040" y="548640"/>
                </a:cubicBezTo>
                <a:cubicBezTo>
                  <a:pt x="237067" y="482600"/>
                  <a:pt x="257387" y="370840"/>
                  <a:pt x="264160" y="294640"/>
                </a:cubicBezTo>
                <a:cubicBezTo>
                  <a:pt x="270933" y="218440"/>
                  <a:pt x="245533" y="140547"/>
                  <a:pt x="233680" y="91440"/>
                </a:cubicBezTo>
                <a:cubicBezTo>
                  <a:pt x="221827" y="42333"/>
                  <a:pt x="207433" y="21166"/>
                  <a:pt x="193040" y="0"/>
                </a:cubicBez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35836" y="1140744"/>
                <a:ext cx="252028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can cut a pentagon into three triangles. Notice that the angles combined in the three triangles are the total interior angle in the pentagon.</a:t>
                </a:r>
              </a:p>
              <a:p>
                <a:endParaRPr lang="en-GB" dirty="0"/>
              </a:p>
              <a:p>
                <a:r>
                  <a:rPr lang="en-GB" dirty="0"/>
                  <a:t>The sum of the interior angles of the triangles is: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3×180°=540°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836" y="1140744"/>
                <a:ext cx="2520280" cy="3693319"/>
              </a:xfrm>
              <a:prstGeom prst="rect">
                <a:avLst/>
              </a:prstGeom>
              <a:blipFill>
                <a:blip r:embed="rId3"/>
                <a:stretch>
                  <a:fillRect l="-2179" t="-660" r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2988" y="5575703"/>
                <a:ext cx="7632848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latin typeface="Wingdings" pitchFamily="2" charset="2"/>
                  </a:rPr>
                  <a:t>!</a:t>
                </a:r>
                <a:r>
                  <a:rPr lang="en-GB" sz="2400" dirty="0"/>
                  <a:t> For an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-sided shape, the sum of the interior angles is:</a:t>
                </a:r>
              </a:p>
              <a:p>
                <a:pPr algn="ctr"/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</a:rPr>
                      <m:t>180(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88" y="5575703"/>
                <a:ext cx="7632848" cy="1200329"/>
              </a:xfrm>
              <a:prstGeom prst="rect">
                <a:avLst/>
              </a:prstGeom>
              <a:blipFill>
                <a:blip r:embed="rId4"/>
                <a:stretch>
                  <a:fillRect t="-4000" b="-4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436440" y="6352539"/>
            <a:ext cx="1628719" cy="3517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5" name="Group 57"/>
          <p:cNvGrpSpPr/>
          <p:nvPr/>
        </p:nvGrpSpPr>
        <p:grpSpPr>
          <a:xfrm>
            <a:off x="1522856" y="1"/>
            <a:ext cx="9145144" cy="599127"/>
            <a:chOff x="-1144" y="0"/>
            <a:chExt cx="9145144" cy="599127"/>
          </a:xfrm>
        </p:grpSpPr>
        <p:sp>
          <p:nvSpPr>
            <p:cNvPr id="25" name="TextBox 24"/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Sum of interior angles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766903" y="871582"/>
            <a:ext cx="1872208" cy="720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animate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AFF65-D0E7-E649-EBD8-E717EDF36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6117" y="0"/>
            <a:ext cx="1701955" cy="1089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3" grpId="1" animBg="1"/>
      <p:bldP spid="2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" name="Group 61">
            <a:extLst>
              <a:ext uri="{FF2B5EF4-FFF2-40B4-BE49-F238E27FC236}">
                <a16:creationId xmlns:a16="http://schemas.microsoft.com/office/drawing/2014/main" id="{548297EB-CB91-415A-8B75-6C4226A126EA}"/>
              </a:ext>
            </a:extLst>
          </p:cNvPr>
          <p:cNvGrpSpPr>
            <a:grpSpLocks/>
          </p:cNvGrpSpPr>
          <p:nvPr/>
        </p:nvGrpSpPr>
        <p:grpSpPr bwMode="auto">
          <a:xfrm>
            <a:off x="2078038" y="312739"/>
            <a:ext cx="8007350" cy="5240337"/>
            <a:chOff x="349" y="197"/>
            <a:chExt cx="5044" cy="3301"/>
          </a:xfrm>
        </p:grpSpPr>
        <p:sp>
          <p:nvSpPr>
            <p:cNvPr id="4164" name="Text Box 2">
              <a:extLst>
                <a:ext uri="{FF2B5EF4-FFF2-40B4-BE49-F238E27FC236}">
                  <a16:creationId xmlns:a16="http://schemas.microsoft.com/office/drawing/2014/main" id="{827F480F-65D3-42AD-9E8A-791D32ECF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" y="197"/>
              <a:ext cx="4128" cy="294"/>
            </a:xfrm>
            <a:prstGeom prst="rect">
              <a:avLst/>
            </a:prstGeom>
            <a:gradFill rotWithShape="0">
              <a:gsLst>
                <a:gs pos="0">
                  <a:srgbClr val="4180BE"/>
                </a:gs>
                <a:gs pos="50000">
                  <a:srgbClr val="56A8FA"/>
                </a:gs>
                <a:gs pos="100000">
                  <a:srgbClr val="4180B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u="sng">
                  <a:solidFill>
                    <a:schemeClr val="bg1"/>
                  </a:solidFill>
                  <a:latin typeface="Comic Sans MS" panose="030F0702030302020204" pitchFamily="66" charset="0"/>
                </a:rPr>
                <a:t>Interior Angles of Polygons</a:t>
              </a:r>
            </a:p>
          </p:txBody>
        </p:sp>
        <p:sp>
          <p:nvSpPr>
            <p:cNvPr id="4165" name="Freeform 7">
              <a:extLst>
                <a:ext uri="{FF2B5EF4-FFF2-40B4-BE49-F238E27FC236}">
                  <a16:creationId xmlns:a16="http://schemas.microsoft.com/office/drawing/2014/main" id="{1F10B6BC-AB41-4E4A-AE79-03A6D9F29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" y="658"/>
              <a:ext cx="1680" cy="960"/>
            </a:xfrm>
            <a:custGeom>
              <a:avLst/>
              <a:gdLst>
                <a:gd name="T0" fmla="*/ 0 w 1680"/>
                <a:gd name="T1" fmla="*/ 960 h 960"/>
                <a:gd name="T2" fmla="*/ 1680 w 1680"/>
                <a:gd name="T3" fmla="*/ 960 h 960"/>
                <a:gd name="T4" fmla="*/ 1392 w 1680"/>
                <a:gd name="T5" fmla="*/ 0 h 960"/>
                <a:gd name="T6" fmla="*/ 288 w 1680"/>
                <a:gd name="T7" fmla="*/ 240 h 960"/>
                <a:gd name="T8" fmla="*/ 0 w 1680"/>
                <a:gd name="T9" fmla="*/ 96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960">
                  <a:moveTo>
                    <a:pt x="0" y="960"/>
                  </a:moveTo>
                  <a:lnTo>
                    <a:pt x="1680" y="960"/>
                  </a:lnTo>
                  <a:lnTo>
                    <a:pt x="1392" y="0"/>
                  </a:lnTo>
                  <a:lnTo>
                    <a:pt x="288" y="240"/>
                  </a:lnTo>
                  <a:lnTo>
                    <a:pt x="0" y="96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6" name="Freeform 10">
              <a:extLst>
                <a:ext uri="{FF2B5EF4-FFF2-40B4-BE49-F238E27FC236}">
                  <a16:creationId xmlns:a16="http://schemas.microsoft.com/office/drawing/2014/main" id="{15848717-8FB9-4D61-BB1B-F855E23F1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545"/>
              <a:ext cx="1723" cy="1034"/>
            </a:xfrm>
            <a:custGeom>
              <a:avLst/>
              <a:gdLst>
                <a:gd name="T0" fmla="*/ 217 w 1920"/>
                <a:gd name="T1" fmla="*/ 435 h 1152"/>
                <a:gd name="T2" fmla="*/ 652 w 1920"/>
                <a:gd name="T3" fmla="*/ 364 h 1152"/>
                <a:gd name="T4" fmla="*/ 724 w 1920"/>
                <a:gd name="T5" fmla="*/ 127 h 1152"/>
                <a:gd name="T6" fmla="*/ 435 w 1920"/>
                <a:gd name="T7" fmla="*/ 0 h 1152"/>
                <a:gd name="T8" fmla="*/ 0 w 1920"/>
                <a:gd name="T9" fmla="*/ 110 h 1152"/>
                <a:gd name="T10" fmla="*/ 217 w 1920"/>
                <a:gd name="T11" fmla="*/ 435 h 1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0" h="1152">
                  <a:moveTo>
                    <a:pt x="576" y="1152"/>
                  </a:moveTo>
                  <a:lnTo>
                    <a:pt x="1728" y="960"/>
                  </a:lnTo>
                  <a:lnTo>
                    <a:pt x="1920" y="336"/>
                  </a:lnTo>
                  <a:lnTo>
                    <a:pt x="1152" y="0"/>
                  </a:lnTo>
                  <a:lnTo>
                    <a:pt x="0" y="288"/>
                  </a:lnTo>
                  <a:lnTo>
                    <a:pt x="576" y="1152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7" name="Freeform 13">
              <a:extLst>
                <a:ext uri="{FF2B5EF4-FFF2-40B4-BE49-F238E27FC236}">
                  <a16:creationId xmlns:a16="http://schemas.microsoft.com/office/drawing/2014/main" id="{E14E27A4-F300-476E-8FA1-2D2884D1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" y="2399"/>
              <a:ext cx="1806" cy="1099"/>
            </a:xfrm>
            <a:custGeom>
              <a:avLst/>
              <a:gdLst>
                <a:gd name="T0" fmla="*/ 2 w 3233"/>
                <a:gd name="T1" fmla="*/ 13 h 1911"/>
                <a:gd name="T2" fmla="*/ 13 w 3233"/>
                <a:gd name="T3" fmla="*/ 13 h 1911"/>
                <a:gd name="T4" fmla="*/ 17 w 3233"/>
                <a:gd name="T5" fmla="*/ 3 h 1911"/>
                <a:gd name="T6" fmla="*/ 14 w 3233"/>
                <a:gd name="T7" fmla="*/ 0 h 1911"/>
                <a:gd name="T8" fmla="*/ 3 w 3233"/>
                <a:gd name="T9" fmla="*/ 3 h 1911"/>
                <a:gd name="T10" fmla="*/ 0 w 3233"/>
                <a:gd name="T11" fmla="*/ 8 h 1911"/>
                <a:gd name="T12" fmla="*/ 2 w 3233"/>
                <a:gd name="T13" fmla="*/ 13 h 19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33" h="1911">
                  <a:moveTo>
                    <a:pt x="405" y="1911"/>
                  </a:moveTo>
                  <a:lnTo>
                    <a:pt x="2434" y="1911"/>
                  </a:lnTo>
                  <a:lnTo>
                    <a:pt x="3233" y="510"/>
                  </a:lnTo>
                  <a:lnTo>
                    <a:pt x="2552" y="0"/>
                  </a:lnTo>
                  <a:lnTo>
                    <a:pt x="549" y="458"/>
                  </a:lnTo>
                  <a:lnTo>
                    <a:pt x="0" y="1178"/>
                  </a:lnTo>
                  <a:lnTo>
                    <a:pt x="405" y="1911"/>
                  </a:ln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68" name="Freeform 14">
              <a:extLst>
                <a:ext uri="{FF2B5EF4-FFF2-40B4-BE49-F238E27FC236}">
                  <a16:creationId xmlns:a16="http://schemas.microsoft.com/office/drawing/2014/main" id="{66E9299F-3147-4898-A651-B5F0F4660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2327"/>
              <a:ext cx="1742" cy="1139"/>
            </a:xfrm>
            <a:custGeom>
              <a:avLst/>
              <a:gdLst>
                <a:gd name="T0" fmla="*/ 71 w 2081"/>
                <a:gd name="T1" fmla="*/ 274 h 1361"/>
                <a:gd name="T2" fmla="*/ 349 w 2081"/>
                <a:gd name="T3" fmla="*/ 274 h 1361"/>
                <a:gd name="T4" fmla="*/ 419 w 2081"/>
                <a:gd name="T5" fmla="*/ 157 h 1361"/>
                <a:gd name="T6" fmla="*/ 338 w 2081"/>
                <a:gd name="T7" fmla="*/ 52 h 1361"/>
                <a:gd name="T8" fmla="*/ 103 w 2081"/>
                <a:gd name="T9" fmla="*/ 0 h 1361"/>
                <a:gd name="T10" fmla="*/ 0 w 2081"/>
                <a:gd name="T11" fmla="*/ 82 h 1361"/>
                <a:gd name="T12" fmla="*/ 0 w 2081"/>
                <a:gd name="T13" fmla="*/ 205 h 1361"/>
                <a:gd name="T14" fmla="*/ 71 w 2081"/>
                <a:gd name="T15" fmla="*/ 274 h 1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81" h="1361">
                  <a:moveTo>
                    <a:pt x="353" y="1361"/>
                  </a:moveTo>
                  <a:lnTo>
                    <a:pt x="1728" y="1361"/>
                  </a:lnTo>
                  <a:lnTo>
                    <a:pt x="2081" y="785"/>
                  </a:lnTo>
                  <a:lnTo>
                    <a:pt x="1676" y="261"/>
                  </a:lnTo>
                  <a:lnTo>
                    <a:pt x="511" y="0"/>
                  </a:lnTo>
                  <a:lnTo>
                    <a:pt x="0" y="405"/>
                  </a:lnTo>
                  <a:lnTo>
                    <a:pt x="0" y="1021"/>
                  </a:lnTo>
                  <a:lnTo>
                    <a:pt x="353" y="1361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63" name="Text Box 15" descr="Recycled paper">
            <a:extLst>
              <a:ext uri="{FF2B5EF4-FFF2-40B4-BE49-F238E27FC236}">
                <a16:creationId xmlns:a16="http://schemas.microsoft.com/office/drawing/2014/main" id="{0B54E026-7130-4022-998D-59FEEE8B6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563" y="2689226"/>
            <a:ext cx="2286000" cy="436563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200">
                <a:latin typeface="Comic Sans MS" panose="030F0702030302020204" pitchFamily="66" charset="0"/>
              </a:rPr>
              <a:t>Quadrilateral</a:t>
            </a:r>
          </a:p>
        </p:txBody>
      </p:sp>
      <p:sp>
        <p:nvSpPr>
          <p:cNvPr id="2064" name="Text Box 16" descr="Recycled paper">
            <a:extLst>
              <a:ext uri="{FF2B5EF4-FFF2-40B4-BE49-F238E27FC236}">
                <a16:creationId xmlns:a16="http://schemas.microsoft.com/office/drawing/2014/main" id="{B6136717-8FC9-4C69-9053-98BC26244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8" y="2632076"/>
            <a:ext cx="2286000" cy="436563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200">
                <a:latin typeface="Comic Sans MS" panose="030F0702030302020204" pitchFamily="66" charset="0"/>
              </a:rPr>
              <a:t>Pentagon</a:t>
            </a:r>
          </a:p>
        </p:txBody>
      </p:sp>
      <p:sp>
        <p:nvSpPr>
          <p:cNvPr id="2065" name="Text Box 17" descr="Recycled paper">
            <a:extLst>
              <a:ext uri="{FF2B5EF4-FFF2-40B4-BE49-F238E27FC236}">
                <a16:creationId xmlns:a16="http://schemas.microsoft.com/office/drawing/2014/main" id="{B341EE86-43FC-4793-BD79-FA3782371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5646738"/>
            <a:ext cx="2286000" cy="436562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200">
                <a:latin typeface="Comic Sans MS" panose="030F0702030302020204" pitchFamily="66" charset="0"/>
              </a:rPr>
              <a:t>Hexagon</a:t>
            </a:r>
          </a:p>
        </p:txBody>
      </p:sp>
      <p:sp>
        <p:nvSpPr>
          <p:cNvPr id="2066" name="Text Box 18" descr="Recycled paper">
            <a:extLst>
              <a:ext uri="{FF2B5EF4-FFF2-40B4-BE49-F238E27FC236}">
                <a16:creationId xmlns:a16="http://schemas.microsoft.com/office/drawing/2014/main" id="{A46038EB-C728-4852-871E-07BFCAAD2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7950" y="5634038"/>
            <a:ext cx="2730500" cy="436562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200">
                <a:latin typeface="Comic Sans MS" panose="030F0702030302020204" pitchFamily="66" charset="0"/>
              </a:rPr>
              <a:t>Heptagon/</a:t>
            </a:r>
            <a:r>
              <a:rPr lang="en-GB" altLang="en-US" sz="1600">
                <a:latin typeface="Comic Sans MS" panose="030F0702030302020204" pitchFamily="66" charset="0"/>
              </a:rPr>
              <a:t>Septagon</a:t>
            </a:r>
          </a:p>
        </p:txBody>
      </p:sp>
      <p:sp>
        <p:nvSpPr>
          <p:cNvPr id="2070" name="Freeform 22">
            <a:extLst>
              <a:ext uri="{FF2B5EF4-FFF2-40B4-BE49-F238E27FC236}">
                <a16:creationId xmlns:a16="http://schemas.microsoft.com/office/drawing/2014/main" id="{0FD73EA1-F9B2-43D9-A06D-00821F4D5201}"/>
              </a:ext>
            </a:extLst>
          </p:cNvPr>
          <p:cNvSpPr>
            <a:spLocks/>
          </p:cNvSpPr>
          <p:nvPr/>
        </p:nvSpPr>
        <p:spPr bwMode="auto">
          <a:xfrm>
            <a:off x="2081213" y="1047751"/>
            <a:ext cx="2201862" cy="1509713"/>
          </a:xfrm>
          <a:custGeom>
            <a:avLst/>
            <a:gdLst>
              <a:gd name="T0" fmla="*/ 0 w 1387"/>
              <a:gd name="T1" fmla="*/ 2147483646 h 951"/>
              <a:gd name="T2" fmla="*/ 2147483646 w 1387"/>
              <a:gd name="T3" fmla="*/ 0 h 95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87" h="951">
                <a:moveTo>
                  <a:pt x="0" y="951"/>
                </a:moveTo>
                <a:lnTo>
                  <a:pt x="138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9" name="Oval 21">
            <a:extLst>
              <a:ext uri="{FF2B5EF4-FFF2-40B4-BE49-F238E27FC236}">
                <a16:creationId xmlns:a16="http://schemas.microsoft.com/office/drawing/2014/main" id="{B2B9F9C8-BB2C-4597-98CD-42609D461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2497138"/>
            <a:ext cx="114300" cy="1143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72" name="Text Box 24">
            <a:extLst>
              <a:ext uri="{FF2B5EF4-FFF2-40B4-BE49-F238E27FC236}">
                <a16:creationId xmlns:a16="http://schemas.microsoft.com/office/drawing/2014/main" id="{AC90A1CF-A109-4CCC-BEC2-FC0BD16F2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1" y="1485901"/>
            <a:ext cx="65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180</a:t>
            </a:r>
            <a:r>
              <a:rPr lang="en-GB" altLang="en-US" sz="1800" baseline="30000">
                <a:latin typeface="Comic Sans MS" panose="030F0702030302020204" pitchFamily="66" charset="0"/>
              </a:rPr>
              <a:t>o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sp>
        <p:nvSpPr>
          <p:cNvPr id="2073" name="Text Box 25">
            <a:extLst>
              <a:ext uri="{FF2B5EF4-FFF2-40B4-BE49-F238E27FC236}">
                <a16:creationId xmlns:a16="http://schemas.microsoft.com/office/drawing/2014/main" id="{247D35CC-5DFD-48A5-92E1-24E409827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1" y="1879601"/>
            <a:ext cx="65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180</a:t>
            </a:r>
            <a:r>
              <a:rPr lang="en-GB" altLang="en-US" sz="1800" baseline="30000">
                <a:latin typeface="Comic Sans MS" panose="030F0702030302020204" pitchFamily="66" charset="0"/>
              </a:rPr>
              <a:t>o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grpSp>
        <p:nvGrpSpPr>
          <p:cNvPr id="2110" name="Group 62">
            <a:extLst>
              <a:ext uri="{FF2B5EF4-FFF2-40B4-BE49-F238E27FC236}">
                <a16:creationId xmlns:a16="http://schemas.microsoft.com/office/drawing/2014/main" id="{9C74E614-D783-499F-B4B7-B2A3CB429DEC}"/>
              </a:ext>
            </a:extLst>
          </p:cNvPr>
          <p:cNvGrpSpPr>
            <a:grpSpLocks/>
          </p:cNvGrpSpPr>
          <p:nvPr/>
        </p:nvGrpSpPr>
        <p:grpSpPr bwMode="auto">
          <a:xfrm>
            <a:off x="1822450" y="2628901"/>
            <a:ext cx="5994400" cy="3446463"/>
            <a:chOff x="188" y="1656"/>
            <a:chExt cx="3776" cy="2171"/>
          </a:xfrm>
        </p:grpSpPr>
        <p:sp>
          <p:nvSpPr>
            <p:cNvPr id="4160" name="Text Box 26" descr="Parchment">
              <a:extLst>
                <a:ext uri="{FF2B5EF4-FFF2-40B4-BE49-F238E27FC236}">
                  <a16:creationId xmlns:a16="http://schemas.microsoft.com/office/drawing/2014/main" id="{C90630DA-7D06-46E8-8372-59221CFD0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" y="1692"/>
              <a:ext cx="776" cy="27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200">
                  <a:solidFill>
                    <a:srgbClr val="FF5050"/>
                  </a:solidFill>
                  <a:latin typeface="Comic Sans MS" panose="030F0702030302020204" pitchFamily="66" charset="0"/>
                </a:rPr>
                <a:t>4</a:t>
              </a:r>
              <a:r>
                <a:rPr lang="en-GB" altLang="en-US" sz="2200">
                  <a:latin typeface="Comic Sans MS" panose="030F0702030302020204" pitchFamily="66" charset="0"/>
                </a:rPr>
                <a:t> sides</a:t>
              </a:r>
            </a:p>
          </p:txBody>
        </p:sp>
        <p:sp>
          <p:nvSpPr>
            <p:cNvPr id="4161" name="Text Box 27" descr="Parchment">
              <a:extLst>
                <a:ext uri="{FF2B5EF4-FFF2-40B4-BE49-F238E27FC236}">
                  <a16:creationId xmlns:a16="http://schemas.microsoft.com/office/drawing/2014/main" id="{82C8F8D5-48BE-4C90-B2E4-608846B81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8" y="1656"/>
              <a:ext cx="776" cy="27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200">
                  <a:solidFill>
                    <a:srgbClr val="FF5050"/>
                  </a:solidFill>
                  <a:latin typeface="Comic Sans MS" panose="030F0702030302020204" pitchFamily="66" charset="0"/>
                </a:rPr>
                <a:t>5</a:t>
              </a:r>
              <a:r>
                <a:rPr lang="en-GB" altLang="en-US" sz="2200">
                  <a:latin typeface="Comic Sans MS" panose="030F0702030302020204" pitchFamily="66" charset="0"/>
                </a:rPr>
                <a:t> sides</a:t>
              </a:r>
            </a:p>
          </p:txBody>
        </p:sp>
        <p:sp>
          <p:nvSpPr>
            <p:cNvPr id="4162" name="Text Box 28" descr="Parchment">
              <a:extLst>
                <a:ext uri="{FF2B5EF4-FFF2-40B4-BE49-F238E27FC236}">
                  <a16:creationId xmlns:a16="http://schemas.microsoft.com/office/drawing/2014/main" id="{0774B7D3-5125-4BDD-9913-001E84456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" y="3552"/>
              <a:ext cx="776" cy="27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200">
                  <a:solidFill>
                    <a:srgbClr val="FF5050"/>
                  </a:solidFill>
                  <a:latin typeface="Comic Sans MS" panose="030F0702030302020204" pitchFamily="66" charset="0"/>
                </a:rPr>
                <a:t>6</a:t>
              </a:r>
              <a:r>
                <a:rPr lang="en-GB" altLang="en-US" sz="2200">
                  <a:latin typeface="Comic Sans MS" panose="030F0702030302020204" pitchFamily="66" charset="0"/>
                </a:rPr>
                <a:t> sides</a:t>
              </a:r>
            </a:p>
          </p:txBody>
        </p:sp>
        <p:sp>
          <p:nvSpPr>
            <p:cNvPr id="4163" name="Text Box 29" descr="Parchment">
              <a:extLst>
                <a:ext uri="{FF2B5EF4-FFF2-40B4-BE49-F238E27FC236}">
                  <a16:creationId xmlns:a16="http://schemas.microsoft.com/office/drawing/2014/main" id="{8E1A1A0B-B0EC-48EF-BDBD-6006C1249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0" y="3552"/>
              <a:ext cx="776" cy="275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200">
                  <a:solidFill>
                    <a:srgbClr val="FF5050"/>
                  </a:solidFill>
                  <a:latin typeface="Comic Sans MS" panose="030F0702030302020204" pitchFamily="66" charset="0"/>
                </a:rPr>
                <a:t>7</a:t>
              </a:r>
              <a:r>
                <a:rPr lang="en-GB" altLang="en-US" sz="2200">
                  <a:latin typeface="Comic Sans MS" panose="030F0702030302020204" pitchFamily="66" charset="0"/>
                </a:rPr>
                <a:t> sides</a:t>
              </a:r>
            </a:p>
          </p:txBody>
        </p:sp>
      </p:grpSp>
      <p:sp>
        <p:nvSpPr>
          <p:cNvPr id="2080" name="Line 32">
            <a:extLst>
              <a:ext uri="{FF2B5EF4-FFF2-40B4-BE49-F238E27FC236}">
                <a16:creationId xmlns:a16="http://schemas.microsoft.com/office/drawing/2014/main" id="{B6A2BD94-9C72-4926-8144-7522F87531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6400" y="869950"/>
            <a:ext cx="800100" cy="163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1" name="Line 33">
            <a:extLst>
              <a:ext uri="{FF2B5EF4-FFF2-40B4-BE49-F238E27FC236}">
                <a16:creationId xmlns:a16="http://schemas.microsoft.com/office/drawing/2014/main" id="{75DEA71F-2DDD-4697-8093-4941569778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6400" y="1346200"/>
            <a:ext cx="1892300" cy="116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9" name="Oval 31">
            <a:extLst>
              <a:ext uri="{FF2B5EF4-FFF2-40B4-BE49-F238E27FC236}">
                <a16:creationId xmlns:a16="http://schemas.microsoft.com/office/drawing/2014/main" id="{040D4CB8-B51B-400B-83A5-386B7602E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013" y="2446338"/>
            <a:ext cx="114300" cy="1143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84" name="Text Box 36">
            <a:extLst>
              <a:ext uri="{FF2B5EF4-FFF2-40B4-BE49-F238E27FC236}">
                <a16:creationId xmlns:a16="http://schemas.microsoft.com/office/drawing/2014/main" id="{5E97F68C-DCD7-4393-BDD0-56808BEEF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1" y="1333501"/>
            <a:ext cx="65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180</a:t>
            </a:r>
            <a:r>
              <a:rPr lang="en-GB" altLang="en-US" sz="1800" baseline="30000">
                <a:latin typeface="Comic Sans MS" panose="030F0702030302020204" pitchFamily="66" charset="0"/>
              </a:rPr>
              <a:t>o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sp>
        <p:nvSpPr>
          <p:cNvPr id="2085" name="Text Box 37">
            <a:extLst>
              <a:ext uri="{FF2B5EF4-FFF2-40B4-BE49-F238E27FC236}">
                <a16:creationId xmlns:a16="http://schemas.microsoft.com/office/drawing/2014/main" id="{D2DB1778-CAB0-453B-94AE-E2C0D9B88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1" y="1270001"/>
            <a:ext cx="65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180</a:t>
            </a:r>
            <a:r>
              <a:rPr lang="en-GB" altLang="en-US" sz="1800" baseline="30000">
                <a:latin typeface="Comic Sans MS" panose="030F0702030302020204" pitchFamily="66" charset="0"/>
              </a:rPr>
              <a:t>o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sp>
        <p:nvSpPr>
          <p:cNvPr id="2086" name="Text Box 38">
            <a:extLst>
              <a:ext uri="{FF2B5EF4-FFF2-40B4-BE49-F238E27FC236}">
                <a16:creationId xmlns:a16="http://schemas.microsoft.com/office/drawing/2014/main" id="{5CAC757B-C674-41B9-9D22-6F554CB2E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51" y="1860551"/>
            <a:ext cx="65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180</a:t>
            </a:r>
            <a:r>
              <a:rPr lang="en-GB" altLang="en-US" sz="1800" baseline="30000">
                <a:latin typeface="Comic Sans MS" panose="030F0702030302020204" pitchFamily="66" charset="0"/>
              </a:rPr>
              <a:t>o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sp>
        <p:nvSpPr>
          <p:cNvPr id="2089" name="Line 41">
            <a:extLst>
              <a:ext uri="{FF2B5EF4-FFF2-40B4-BE49-F238E27FC236}">
                <a16:creationId xmlns:a16="http://schemas.microsoft.com/office/drawing/2014/main" id="{77C88E46-9CE6-4D5A-91D9-E31985C1F6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1900" y="4222750"/>
            <a:ext cx="139700" cy="132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0" name="Line 42">
            <a:extLst>
              <a:ext uri="{FF2B5EF4-FFF2-40B4-BE49-F238E27FC236}">
                <a16:creationId xmlns:a16="http://schemas.microsoft.com/office/drawing/2014/main" id="{03026FCF-BDDE-4C88-B5FF-4874DCC641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1900" y="3816350"/>
            <a:ext cx="1905000" cy="173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1" name="Line 43">
            <a:extLst>
              <a:ext uri="{FF2B5EF4-FFF2-40B4-BE49-F238E27FC236}">
                <a16:creationId xmlns:a16="http://schemas.microsoft.com/office/drawing/2014/main" id="{4190090D-3BB4-4469-85B9-875A2400B1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5550" y="4273550"/>
            <a:ext cx="2514600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88" name="Oval 40">
            <a:extLst>
              <a:ext uri="{FF2B5EF4-FFF2-40B4-BE49-F238E27FC236}">
                <a16:creationId xmlns:a16="http://schemas.microsoft.com/office/drawing/2014/main" id="{776731D9-3625-4246-A4F3-D8F0A9768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5475288"/>
            <a:ext cx="114300" cy="1143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92" name="Text Box 44">
            <a:extLst>
              <a:ext uri="{FF2B5EF4-FFF2-40B4-BE49-F238E27FC236}">
                <a16:creationId xmlns:a16="http://schemas.microsoft.com/office/drawing/2014/main" id="{AE183233-72CB-4FDB-87E7-17072CA7E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863" y="4322763"/>
            <a:ext cx="652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180</a:t>
            </a:r>
            <a:r>
              <a:rPr lang="en-GB" altLang="en-US" sz="1800" baseline="30000">
                <a:latin typeface="Comic Sans MS" panose="030F0702030302020204" pitchFamily="66" charset="0"/>
              </a:rPr>
              <a:t>o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sp>
        <p:nvSpPr>
          <p:cNvPr id="2093" name="Text Box 45">
            <a:extLst>
              <a:ext uri="{FF2B5EF4-FFF2-40B4-BE49-F238E27FC236}">
                <a16:creationId xmlns:a16="http://schemas.microsoft.com/office/drawing/2014/main" id="{F77C2E7D-2BBC-41B6-A753-B6AF1661E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1" y="4187826"/>
            <a:ext cx="65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180</a:t>
            </a:r>
            <a:r>
              <a:rPr lang="en-GB" altLang="en-US" sz="1800" baseline="30000">
                <a:latin typeface="Comic Sans MS" panose="030F0702030302020204" pitchFamily="66" charset="0"/>
              </a:rPr>
              <a:t>o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sp>
        <p:nvSpPr>
          <p:cNvPr id="2094" name="Text Box 46">
            <a:extLst>
              <a:ext uri="{FF2B5EF4-FFF2-40B4-BE49-F238E27FC236}">
                <a16:creationId xmlns:a16="http://schemas.microsoft.com/office/drawing/2014/main" id="{7202809A-24B7-46C8-A5D3-750DDCA16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5024438"/>
            <a:ext cx="652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180</a:t>
            </a:r>
            <a:r>
              <a:rPr lang="en-GB" altLang="en-US" sz="1800" baseline="30000">
                <a:latin typeface="Comic Sans MS" panose="030F0702030302020204" pitchFamily="66" charset="0"/>
              </a:rPr>
              <a:t>o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sp>
        <p:nvSpPr>
          <p:cNvPr id="2096" name="Text Box 48">
            <a:extLst>
              <a:ext uri="{FF2B5EF4-FFF2-40B4-BE49-F238E27FC236}">
                <a16:creationId xmlns:a16="http://schemas.microsoft.com/office/drawing/2014/main" id="{49405970-03E2-4148-A1CA-0E2BEEA23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4751388"/>
            <a:ext cx="652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180</a:t>
            </a:r>
            <a:r>
              <a:rPr lang="en-GB" altLang="en-US" sz="1800" baseline="30000">
                <a:latin typeface="Comic Sans MS" panose="030F0702030302020204" pitchFamily="66" charset="0"/>
              </a:rPr>
              <a:t>o</a:t>
            </a:r>
            <a:endParaRPr lang="en-GB" altLang="en-US" sz="1800">
              <a:latin typeface="Comic Sans MS" panose="030F0702030302020204" pitchFamily="66" charset="0"/>
            </a:endParaRPr>
          </a:p>
        </p:txBody>
      </p:sp>
      <p:sp>
        <p:nvSpPr>
          <p:cNvPr id="2098" name="Line 50">
            <a:extLst>
              <a:ext uri="{FF2B5EF4-FFF2-40B4-BE49-F238E27FC236}">
                <a16:creationId xmlns:a16="http://schemas.microsoft.com/office/drawing/2014/main" id="{EF2B3BBF-0CDA-4F1A-A5BA-4851F26CA2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27900" y="4229100"/>
            <a:ext cx="457200" cy="1263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9" name="Line 51">
            <a:extLst>
              <a:ext uri="{FF2B5EF4-FFF2-40B4-BE49-F238E27FC236}">
                <a16:creationId xmlns:a16="http://schemas.microsoft.com/office/drawing/2014/main" id="{A343EB66-1C89-4E24-B49D-3F087B7C3B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5100" y="3702050"/>
            <a:ext cx="215900" cy="178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0" name="Line 52">
            <a:extLst>
              <a:ext uri="{FF2B5EF4-FFF2-40B4-BE49-F238E27FC236}">
                <a16:creationId xmlns:a16="http://schemas.microsoft.com/office/drawing/2014/main" id="{35548CA4-DFFA-4192-9157-E5BD8F4DA0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5100" y="4025900"/>
            <a:ext cx="1765300" cy="145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1" name="Line 53">
            <a:extLst>
              <a:ext uri="{FF2B5EF4-FFF2-40B4-BE49-F238E27FC236}">
                <a16:creationId xmlns:a16="http://schemas.microsoft.com/office/drawing/2014/main" id="{0FA17ABE-ABA8-4947-8F22-3327639CFB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91450" y="4743450"/>
            <a:ext cx="227330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97" name="Oval 49">
            <a:extLst>
              <a:ext uri="{FF2B5EF4-FFF2-40B4-BE49-F238E27FC236}">
                <a16:creationId xmlns:a16="http://schemas.microsoft.com/office/drawing/2014/main" id="{DD7A9405-8ACE-49B1-8C26-3B3BFA4C2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25" y="5400675"/>
            <a:ext cx="114300" cy="1143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108" name="Group 60">
            <a:extLst>
              <a:ext uri="{FF2B5EF4-FFF2-40B4-BE49-F238E27FC236}">
                <a16:creationId xmlns:a16="http://schemas.microsoft.com/office/drawing/2014/main" id="{D4B03F96-AC7C-409C-A297-DEFFF4B41617}"/>
              </a:ext>
            </a:extLst>
          </p:cNvPr>
          <p:cNvGrpSpPr>
            <a:grpSpLocks/>
          </p:cNvGrpSpPr>
          <p:nvPr/>
        </p:nvGrpSpPr>
        <p:grpSpPr bwMode="auto">
          <a:xfrm>
            <a:off x="6635750" y="4425950"/>
            <a:ext cx="876300" cy="596900"/>
            <a:chOff x="3196" y="2740"/>
            <a:chExt cx="552" cy="376"/>
          </a:xfrm>
        </p:grpSpPr>
        <p:sp>
          <p:nvSpPr>
            <p:cNvPr id="4158" name="Text Box 54">
              <a:extLst>
                <a:ext uri="{FF2B5EF4-FFF2-40B4-BE49-F238E27FC236}">
                  <a16:creationId xmlns:a16="http://schemas.microsoft.com/office/drawing/2014/main" id="{37A2E8EB-63DA-45CA-B3B9-CFC7E06DA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6" y="2740"/>
              <a:ext cx="4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>
                  <a:latin typeface="Comic Sans MS" panose="030F0702030302020204" pitchFamily="66" charset="0"/>
                </a:rPr>
                <a:t>180</a:t>
              </a:r>
              <a:r>
                <a:rPr lang="en-GB" altLang="en-US" sz="1600" baseline="30000">
                  <a:latin typeface="Comic Sans MS" panose="030F0702030302020204" pitchFamily="66" charset="0"/>
                </a:rPr>
                <a:t>o</a:t>
              </a:r>
              <a:endParaRPr lang="en-GB" altLang="en-US" sz="1600">
                <a:latin typeface="Comic Sans MS" panose="030F0702030302020204" pitchFamily="66" charset="0"/>
              </a:endParaRPr>
            </a:p>
          </p:txBody>
        </p:sp>
        <p:sp>
          <p:nvSpPr>
            <p:cNvPr id="4159" name="Line 55">
              <a:extLst>
                <a:ext uri="{FF2B5EF4-FFF2-40B4-BE49-F238E27FC236}">
                  <a16:creationId xmlns:a16="http://schemas.microsoft.com/office/drawing/2014/main" id="{CC299E69-0EAD-422F-9432-4621C9C97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" y="2848"/>
              <a:ext cx="224" cy="2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04" name="Text Box 56">
            <a:extLst>
              <a:ext uri="{FF2B5EF4-FFF2-40B4-BE49-F238E27FC236}">
                <a16:creationId xmlns:a16="http://schemas.microsoft.com/office/drawing/2014/main" id="{B85D3134-7D6E-44C9-AA77-A37F5C6A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50" y="4133850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Comic Sans MS" panose="030F0702030302020204" pitchFamily="66" charset="0"/>
              </a:rPr>
              <a:t>180</a:t>
            </a:r>
            <a:r>
              <a:rPr lang="en-GB" altLang="en-US" sz="1600" baseline="30000">
                <a:latin typeface="Comic Sans MS" panose="030F0702030302020204" pitchFamily="66" charset="0"/>
              </a:rPr>
              <a:t>o</a:t>
            </a:r>
            <a:endParaRPr lang="en-GB" altLang="en-US" sz="1600">
              <a:latin typeface="Comic Sans MS" panose="030F0702030302020204" pitchFamily="66" charset="0"/>
            </a:endParaRPr>
          </a:p>
        </p:txBody>
      </p:sp>
      <p:sp>
        <p:nvSpPr>
          <p:cNvPr id="2105" name="Text Box 57">
            <a:extLst>
              <a:ext uri="{FF2B5EF4-FFF2-40B4-BE49-F238E27FC236}">
                <a16:creationId xmlns:a16="http://schemas.microsoft.com/office/drawing/2014/main" id="{2F9F513B-6211-4BCF-8AD4-2AC3C5AC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300" y="4197350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Comic Sans MS" panose="030F0702030302020204" pitchFamily="66" charset="0"/>
              </a:rPr>
              <a:t>180</a:t>
            </a:r>
            <a:r>
              <a:rPr lang="en-GB" altLang="en-US" sz="1600" baseline="30000">
                <a:latin typeface="Comic Sans MS" panose="030F0702030302020204" pitchFamily="66" charset="0"/>
              </a:rPr>
              <a:t>o</a:t>
            </a:r>
            <a:endParaRPr lang="en-GB" altLang="en-US" sz="1600">
              <a:latin typeface="Comic Sans MS" panose="030F0702030302020204" pitchFamily="66" charset="0"/>
            </a:endParaRPr>
          </a:p>
        </p:txBody>
      </p:sp>
      <p:sp>
        <p:nvSpPr>
          <p:cNvPr id="2106" name="Text Box 58">
            <a:extLst>
              <a:ext uri="{FF2B5EF4-FFF2-40B4-BE49-F238E27FC236}">
                <a16:creationId xmlns:a16="http://schemas.microsoft.com/office/drawing/2014/main" id="{C524EE49-5A5E-424C-AF46-24D06F0ED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550" y="4514850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Comic Sans MS" panose="030F0702030302020204" pitchFamily="66" charset="0"/>
              </a:rPr>
              <a:t>180</a:t>
            </a:r>
            <a:r>
              <a:rPr lang="en-GB" altLang="en-US" sz="1600" baseline="30000">
                <a:latin typeface="Comic Sans MS" panose="030F0702030302020204" pitchFamily="66" charset="0"/>
              </a:rPr>
              <a:t>o</a:t>
            </a:r>
            <a:endParaRPr lang="en-GB" altLang="en-US" sz="1600">
              <a:latin typeface="Comic Sans MS" panose="030F0702030302020204" pitchFamily="66" charset="0"/>
            </a:endParaRPr>
          </a:p>
        </p:txBody>
      </p:sp>
      <p:sp>
        <p:nvSpPr>
          <p:cNvPr id="2107" name="Text Box 59">
            <a:extLst>
              <a:ext uri="{FF2B5EF4-FFF2-40B4-BE49-F238E27FC236}">
                <a16:creationId xmlns:a16="http://schemas.microsoft.com/office/drawing/2014/main" id="{7FB4CE34-482D-47E4-A73E-A02DFE83B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0" y="5111750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latin typeface="Comic Sans MS" panose="030F0702030302020204" pitchFamily="66" charset="0"/>
              </a:rPr>
              <a:t>180</a:t>
            </a:r>
            <a:r>
              <a:rPr lang="en-GB" altLang="en-US" sz="1600" baseline="30000">
                <a:latin typeface="Comic Sans MS" panose="030F0702030302020204" pitchFamily="66" charset="0"/>
              </a:rPr>
              <a:t>o</a:t>
            </a:r>
            <a:endParaRPr lang="en-GB" altLang="en-US" sz="1600">
              <a:latin typeface="Comic Sans MS" panose="030F0702030302020204" pitchFamily="66" charset="0"/>
            </a:endParaRPr>
          </a:p>
        </p:txBody>
      </p:sp>
      <p:grpSp>
        <p:nvGrpSpPr>
          <p:cNvPr id="2116" name="Group 68">
            <a:extLst>
              <a:ext uri="{FF2B5EF4-FFF2-40B4-BE49-F238E27FC236}">
                <a16:creationId xmlns:a16="http://schemas.microsoft.com/office/drawing/2014/main" id="{945C03FD-900D-4029-A888-4038A28CB331}"/>
              </a:ext>
            </a:extLst>
          </p:cNvPr>
          <p:cNvGrpSpPr>
            <a:grpSpLocks/>
          </p:cNvGrpSpPr>
          <p:nvPr/>
        </p:nvGrpSpPr>
        <p:grpSpPr bwMode="auto">
          <a:xfrm>
            <a:off x="1809751" y="3233738"/>
            <a:ext cx="3616325" cy="469900"/>
            <a:chOff x="180" y="2037"/>
            <a:chExt cx="2278" cy="296"/>
          </a:xfrm>
        </p:grpSpPr>
        <p:grpSp>
          <p:nvGrpSpPr>
            <p:cNvPr id="4153" name="Group 67">
              <a:extLst>
                <a:ext uri="{FF2B5EF4-FFF2-40B4-BE49-F238E27FC236}">
                  <a16:creationId xmlns:a16="http://schemas.microsoft.com/office/drawing/2014/main" id="{96AB946F-F34C-4470-8037-478695995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" y="2037"/>
              <a:ext cx="2269" cy="276"/>
              <a:chOff x="189" y="2037"/>
              <a:chExt cx="2269" cy="276"/>
            </a:xfrm>
          </p:grpSpPr>
          <p:sp>
            <p:nvSpPr>
              <p:cNvPr id="4156" name="Rectangle 65" descr="Parchment">
                <a:extLst>
                  <a:ext uri="{FF2B5EF4-FFF2-40B4-BE49-F238E27FC236}">
                    <a16:creationId xmlns:a16="http://schemas.microsoft.com/office/drawing/2014/main" id="{B950C365-16C6-47B4-8325-2FA1641E21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" y="2037"/>
                <a:ext cx="771" cy="276"/>
              </a:xfrm>
              <a:prstGeom prst="rect">
                <a:avLst/>
              </a:pr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57" name="Text Box 66" descr="Recycled paper">
                <a:extLst>
                  <a:ext uri="{FF2B5EF4-FFF2-40B4-BE49-F238E27FC236}">
                    <a16:creationId xmlns:a16="http://schemas.microsoft.com/office/drawing/2014/main" id="{B8FE7362-CC62-4912-9036-FC636F3A6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3" y="2037"/>
                <a:ext cx="1455" cy="275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200">
                    <a:latin typeface="Comic Sans MS" panose="030F0702030302020204" pitchFamily="66" charset="0"/>
                  </a:rPr>
                  <a:t>2</a:t>
                </a:r>
                <a:r>
                  <a:rPr lang="en-GB" altLang="en-US" sz="22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x 180</a:t>
                </a:r>
                <a:r>
                  <a:rPr lang="en-GB" altLang="en-US" sz="2200" baseline="300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o</a:t>
                </a:r>
                <a:r>
                  <a:rPr lang="en-GB" altLang="en-US" sz="22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= 360</a:t>
                </a:r>
                <a:r>
                  <a:rPr lang="en-GB" altLang="en-US" sz="2200" baseline="300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o</a:t>
                </a:r>
                <a:endParaRPr lang="en-GB" altLang="en-US" sz="220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154" name="Text Box 63">
              <a:extLst>
                <a:ext uri="{FF2B5EF4-FFF2-40B4-BE49-F238E27FC236}">
                  <a16:creationId xmlns:a16="http://schemas.microsoft.com/office/drawing/2014/main" id="{A795BACF-EAE0-4AEB-8660-82A83547B4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" y="2064"/>
              <a:ext cx="11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200">
                  <a:solidFill>
                    <a:srgbClr val="FF505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2200">
                  <a:latin typeface="Comic Sans MS" panose="030F0702030302020204" pitchFamily="66" charset="0"/>
                </a:rPr>
                <a:t>2 </a:t>
              </a:r>
            </a:p>
          </p:txBody>
        </p:sp>
        <p:sp>
          <p:nvSpPr>
            <p:cNvPr id="4155" name="AutoShape 64">
              <a:extLst>
                <a:ext uri="{FF2B5EF4-FFF2-40B4-BE49-F238E27FC236}">
                  <a16:creationId xmlns:a16="http://schemas.microsoft.com/office/drawing/2014/main" id="{AC158A72-4DEC-4B0C-BA9F-B77401916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2124"/>
              <a:ext cx="165" cy="126"/>
            </a:xfrm>
            <a:prstGeom prst="triangle">
              <a:avLst>
                <a:gd name="adj" fmla="val 50000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2129" name="Group 81">
            <a:extLst>
              <a:ext uri="{FF2B5EF4-FFF2-40B4-BE49-F238E27FC236}">
                <a16:creationId xmlns:a16="http://schemas.microsoft.com/office/drawing/2014/main" id="{CEB2DAC4-E150-47B0-933D-A18198BD724A}"/>
              </a:ext>
            </a:extLst>
          </p:cNvPr>
          <p:cNvGrpSpPr>
            <a:grpSpLocks/>
          </p:cNvGrpSpPr>
          <p:nvPr/>
        </p:nvGrpSpPr>
        <p:grpSpPr bwMode="auto">
          <a:xfrm>
            <a:off x="6572251" y="3157538"/>
            <a:ext cx="3616325" cy="469900"/>
            <a:chOff x="3180" y="1989"/>
            <a:chExt cx="2278" cy="296"/>
          </a:xfrm>
        </p:grpSpPr>
        <p:grpSp>
          <p:nvGrpSpPr>
            <p:cNvPr id="4148" name="Group 76">
              <a:extLst>
                <a:ext uri="{FF2B5EF4-FFF2-40B4-BE49-F238E27FC236}">
                  <a16:creationId xmlns:a16="http://schemas.microsoft.com/office/drawing/2014/main" id="{FA915718-415A-4C03-95F7-36C65A3DF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9" y="1989"/>
              <a:ext cx="2269" cy="276"/>
              <a:chOff x="189" y="2037"/>
              <a:chExt cx="2269" cy="276"/>
            </a:xfrm>
          </p:grpSpPr>
          <p:sp>
            <p:nvSpPr>
              <p:cNvPr id="4151" name="Rectangle 77" descr="Parchment">
                <a:extLst>
                  <a:ext uri="{FF2B5EF4-FFF2-40B4-BE49-F238E27FC236}">
                    <a16:creationId xmlns:a16="http://schemas.microsoft.com/office/drawing/2014/main" id="{26ED0926-D711-4DCD-8B33-0B10E516E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" y="2037"/>
                <a:ext cx="771" cy="276"/>
              </a:xfrm>
              <a:prstGeom prst="rect">
                <a:avLst/>
              </a:pr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52" name="Text Box 78" descr="Recycled paper">
                <a:extLst>
                  <a:ext uri="{FF2B5EF4-FFF2-40B4-BE49-F238E27FC236}">
                    <a16:creationId xmlns:a16="http://schemas.microsoft.com/office/drawing/2014/main" id="{08FA5040-B693-453C-A6A7-3284240185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3" y="2037"/>
                <a:ext cx="1455" cy="275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200">
                    <a:latin typeface="Comic Sans MS" panose="030F0702030302020204" pitchFamily="66" charset="0"/>
                  </a:rPr>
                  <a:t>3</a:t>
                </a:r>
                <a:r>
                  <a:rPr lang="en-GB" altLang="en-US" sz="22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x 180</a:t>
                </a:r>
                <a:r>
                  <a:rPr lang="en-GB" altLang="en-US" sz="2200" baseline="300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o</a:t>
                </a:r>
                <a:r>
                  <a:rPr lang="en-GB" altLang="en-US" sz="22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= 540</a:t>
                </a:r>
                <a:r>
                  <a:rPr lang="en-GB" altLang="en-US" sz="2200" baseline="300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o</a:t>
                </a:r>
                <a:endParaRPr lang="en-GB" altLang="en-US" sz="220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149" name="Text Box 79">
              <a:extLst>
                <a:ext uri="{FF2B5EF4-FFF2-40B4-BE49-F238E27FC236}">
                  <a16:creationId xmlns:a16="http://schemas.microsoft.com/office/drawing/2014/main" id="{92D541ED-211A-45A5-8AB2-03F0EB8EB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0" y="2016"/>
              <a:ext cx="11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200">
                  <a:solidFill>
                    <a:srgbClr val="FF505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2200">
                  <a:latin typeface="Comic Sans MS" panose="030F0702030302020204" pitchFamily="66" charset="0"/>
                </a:rPr>
                <a:t>3 </a:t>
              </a:r>
            </a:p>
          </p:txBody>
        </p:sp>
        <p:sp>
          <p:nvSpPr>
            <p:cNvPr id="4150" name="AutoShape 80">
              <a:extLst>
                <a:ext uri="{FF2B5EF4-FFF2-40B4-BE49-F238E27FC236}">
                  <a16:creationId xmlns:a16="http://schemas.microsoft.com/office/drawing/2014/main" id="{18073BEA-D7F3-4794-B7D4-2F2A59A8B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7" y="2076"/>
              <a:ext cx="165" cy="126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2136" name="Group 88">
            <a:extLst>
              <a:ext uri="{FF2B5EF4-FFF2-40B4-BE49-F238E27FC236}">
                <a16:creationId xmlns:a16="http://schemas.microsoft.com/office/drawing/2014/main" id="{838AC798-DED6-4AF2-B5DD-8AA057EB6A0C}"/>
              </a:ext>
            </a:extLst>
          </p:cNvPr>
          <p:cNvGrpSpPr>
            <a:grpSpLocks/>
          </p:cNvGrpSpPr>
          <p:nvPr/>
        </p:nvGrpSpPr>
        <p:grpSpPr bwMode="auto">
          <a:xfrm>
            <a:off x="1809751" y="6148388"/>
            <a:ext cx="3616325" cy="469900"/>
            <a:chOff x="180" y="3873"/>
            <a:chExt cx="2278" cy="296"/>
          </a:xfrm>
        </p:grpSpPr>
        <p:grpSp>
          <p:nvGrpSpPr>
            <p:cNvPr id="4143" name="Group 83">
              <a:extLst>
                <a:ext uri="{FF2B5EF4-FFF2-40B4-BE49-F238E27FC236}">
                  <a16:creationId xmlns:a16="http://schemas.microsoft.com/office/drawing/2014/main" id="{84EF395D-373B-4B33-921A-5100D8D5EB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" y="3873"/>
              <a:ext cx="2269" cy="276"/>
              <a:chOff x="189" y="2037"/>
              <a:chExt cx="2269" cy="276"/>
            </a:xfrm>
          </p:grpSpPr>
          <p:sp>
            <p:nvSpPr>
              <p:cNvPr id="4146" name="Rectangle 84" descr="Parchment">
                <a:extLst>
                  <a:ext uri="{FF2B5EF4-FFF2-40B4-BE49-F238E27FC236}">
                    <a16:creationId xmlns:a16="http://schemas.microsoft.com/office/drawing/2014/main" id="{7625CC9B-3B5B-492E-B11E-FF940AC5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" y="2037"/>
                <a:ext cx="771" cy="276"/>
              </a:xfrm>
              <a:prstGeom prst="rect">
                <a:avLst/>
              </a:prstGeom>
              <a:blipFill dpi="0" rotWithShape="0">
                <a:blip r:embed="rId8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47" name="Text Box 85" descr="Recycled paper">
                <a:extLst>
                  <a:ext uri="{FF2B5EF4-FFF2-40B4-BE49-F238E27FC236}">
                    <a16:creationId xmlns:a16="http://schemas.microsoft.com/office/drawing/2014/main" id="{D62AFF19-EA2B-48B5-9B9A-BD9B04D33B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3" y="2037"/>
                <a:ext cx="1455" cy="275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200">
                    <a:latin typeface="Comic Sans MS" panose="030F0702030302020204" pitchFamily="66" charset="0"/>
                  </a:rPr>
                  <a:t>4</a:t>
                </a:r>
                <a:r>
                  <a:rPr lang="en-GB" altLang="en-US" sz="22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x 180</a:t>
                </a:r>
                <a:r>
                  <a:rPr lang="en-GB" altLang="en-US" sz="2200" baseline="300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o</a:t>
                </a:r>
                <a:r>
                  <a:rPr lang="en-GB" altLang="en-US" sz="22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= 720</a:t>
                </a:r>
                <a:r>
                  <a:rPr lang="en-GB" altLang="en-US" sz="2200" baseline="300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o</a:t>
                </a:r>
                <a:endParaRPr lang="en-GB" altLang="en-US" sz="220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4144" name="Text Box 86">
              <a:extLst>
                <a:ext uri="{FF2B5EF4-FFF2-40B4-BE49-F238E27FC236}">
                  <a16:creationId xmlns:a16="http://schemas.microsoft.com/office/drawing/2014/main" id="{68A8E641-4A14-43FB-BAD9-442F0DE12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" y="3900"/>
              <a:ext cx="118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200">
                  <a:solidFill>
                    <a:srgbClr val="FF505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2200">
                  <a:latin typeface="Comic Sans MS" panose="030F0702030302020204" pitchFamily="66" charset="0"/>
                </a:rPr>
                <a:t>4 </a:t>
              </a:r>
            </a:p>
          </p:txBody>
        </p:sp>
        <p:sp>
          <p:nvSpPr>
            <p:cNvPr id="4145" name="AutoShape 87">
              <a:extLst>
                <a:ext uri="{FF2B5EF4-FFF2-40B4-BE49-F238E27FC236}">
                  <a16:creationId xmlns:a16="http://schemas.microsoft.com/office/drawing/2014/main" id="{EC81D8C8-A370-4E89-89DD-7D81ECBB4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" y="3960"/>
              <a:ext cx="165" cy="126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2151" name="Group 103">
            <a:extLst>
              <a:ext uri="{FF2B5EF4-FFF2-40B4-BE49-F238E27FC236}">
                <a16:creationId xmlns:a16="http://schemas.microsoft.com/office/drawing/2014/main" id="{77F80D64-A24A-49FF-962B-B09E38E67604}"/>
              </a:ext>
            </a:extLst>
          </p:cNvPr>
          <p:cNvGrpSpPr>
            <a:grpSpLocks/>
          </p:cNvGrpSpPr>
          <p:nvPr/>
        </p:nvGrpSpPr>
        <p:grpSpPr bwMode="auto">
          <a:xfrm>
            <a:off x="6372226" y="6157913"/>
            <a:ext cx="4086225" cy="469900"/>
            <a:chOff x="3054" y="3879"/>
            <a:chExt cx="2574" cy="296"/>
          </a:xfrm>
        </p:grpSpPr>
        <p:sp>
          <p:nvSpPr>
            <p:cNvPr id="4139" name="Rectangle 91" descr="Parchment">
              <a:extLst>
                <a:ext uri="{FF2B5EF4-FFF2-40B4-BE49-F238E27FC236}">
                  <a16:creationId xmlns:a16="http://schemas.microsoft.com/office/drawing/2014/main" id="{90C6CC5D-F305-43CD-A218-773415BC4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4" y="3879"/>
              <a:ext cx="772" cy="276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140" name="Text Box 92" descr="Recycled paper">
              <a:extLst>
                <a:ext uri="{FF2B5EF4-FFF2-40B4-BE49-F238E27FC236}">
                  <a16:creationId xmlns:a16="http://schemas.microsoft.com/office/drawing/2014/main" id="{F908440A-2F71-4F0F-8137-A15EB3438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0" y="3879"/>
              <a:ext cx="1718" cy="275"/>
            </a:xfrm>
            <a:prstGeom prst="rect">
              <a:avLst/>
            </a:prstGeom>
            <a:blipFill dpi="0" rotWithShape="0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200">
                  <a:latin typeface="Comic Sans MS" panose="030F0702030302020204" pitchFamily="66" charset="0"/>
                </a:rPr>
                <a:t>5 </a:t>
              </a:r>
              <a:r>
                <a:rPr lang="en-GB" altLang="en-US" sz="2200">
                  <a:solidFill>
                    <a:schemeClr val="accent2"/>
                  </a:solidFill>
                  <a:latin typeface="Comic Sans MS" panose="030F0702030302020204" pitchFamily="66" charset="0"/>
                </a:rPr>
                <a:t>x 180</a:t>
              </a:r>
              <a:r>
                <a:rPr lang="en-GB" altLang="en-US" sz="2200" baseline="30000">
                  <a:solidFill>
                    <a:schemeClr val="accent2"/>
                  </a:solidFill>
                  <a:latin typeface="Comic Sans MS" panose="030F0702030302020204" pitchFamily="66" charset="0"/>
                </a:rPr>
                <a:t>o</a:t>
              </a:r>
              <a:r>
                <a:rPr lang="en-GB" altLang="en-US" sz="2200">
                  <a:solidFill>
                    <a:schemeClr val="accent2"/>
                  </a:solidFill>
                  <a:latin typeface="Comic Sans MS" panose="030F0702030302020204" pitchFamily="66" charset="0"/>
                </a:rPr>
                <a:t> = 900</a:t>
              </a:r>
              <a:r>
                <a:rPr lang="en-GB" altLang="en-US" sz="2200" baseline="30000">
                  <a:solidFill>
                    <a:schemeClr val="accent2"/>
                  </a:solidFill>
                  <a:latin typeface="Comic Sans MS" panose="030F0702030302020204" pitchFamily="66" charset="0"/>
                </a:rPr>
                <a:t>o</a:t>
              </a:r>
              <a:endParaRPr lang="en-GB" altLang="en-US" sz="22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41" name="Text Box 93">
              <a:extLst>
                <a:ext uri="{FF2B5EF4-FFF2-40B4-BE49-F238E27FC236}">
                  <a16:creationId xmlns:a16="http://schemas.microsoft.com/office/drawing/2014/main" id="{B3A05897-DB7E-4BE0-B16D-C61BE8ED8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4" y="3906"/>
              <a:ext cx="132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200">
                  <a:solidFill>
                    <a:srgbClr val="FF5050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altLang="en-US" sz="2200">
                  <a:latin typeface="Comic Sans MS" panose="030F0702030302020204" pitchFamily="66" charset="0"/>
                </a:rPr>
                <a:t>5 </a:t>
              </a:r>
            </a:p>
          </p:txBody>
        </p:sp>
        <p:sp>
          <p:nvSpPr>
            <p:cNvPr id="4142" name="AutoShape 94">
              <a:extLst>
                <a:ext uri="{FF2B5EF4-FFF2-40B4-BE49-F238E27FC236}">
                  <a16:creationId xmlns:a16="http://schemas.microsoft.com/office/drawing/2014/main" id="{E4BDA920-2458-4F38-8829-0153EEC1F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3966"/>
              <a:ext cx="184" cy="126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A2FD91D-C087-55F4-A54D-47CB22ECF1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9364" y="82469"/>
            <a:ext cx="1790232" cy="1180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 autoUpdateAnimBg="0"/>
      <p:bldP spid="2064" grpId="0" animBg="1" autoUpdateAnimBg="0"/>
      <p:bldP spid="2065" grpId="0" animBg="1" autoUpdateAnimBg="0"/>
      <p:bldP spid="2066" grpId="0" animBg="1" autoUpdateAnimBg="0"/>
      <p:bldP spid="2069" grpId="0" animBg="1"/>
      <p:bldP spid="2072" grpId="0" autoUpdateAnimBg="0"/>
      <p:bldP spid="2073" grpId="0" autoUpdateAnimBg="0"/>
      <p:bldP spid="2079" grpId="0" animBg="1"/>
      <p:bldP spid="2084" grpId="0" autoUpdateAnimBg="0"/>
      <p:bldP spid="2085" grpId="0" autoUpdateAnimBg="0"/>
      <p:bldP spid="2086" grpId="0" autoUpdateAnimBg="0"/>
      <p:bldP spid="2088" grpId="0" animBg="1"/>
      <p:bldP spid="2092" grpId="0" autoUpdateAnimBg="0"/>
      <p:bldP spid="2093" grpId="0" autoUpdateAnimBg="0"/>
      <p:bldP spid="2094" grpId="0" autoUpdateAnimBg="0"/>
      <p:bldP spid="2096" grpId="0" autoUpdateAnimBg="0"/>
      <p:bldP spid="2097" grpId="0" animBg="1"/>
      <p:bldP spid="2104" grpId="0" autoUpdateAnimBg="0"/>
      <p:bldP spid="2105" grpId="0" autoUpdateAnimBg="0"/>
      <p:bldP spid="2106" grpId="0" autoUpdateAnimBg="0"/>
      <p:bldP spid="210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9C19D9F5-03B1-4DA3-ADD0-FCC59B424E91}"/>
              </a:ext>
            </a:extLst>
          </p:cNvPr>
          <p:cNvGrpSpPr/>
          <p:nvPr/>
        </p:nvGrpSpPr>
        <p:grpSpPr>
          <a:xfrm>
            <a:off x="1522856" y="1"/>
            <a:ext cx="9145144" cy="599127"/>
            <a:chOff x="-1144" y="0"/>
            <a:chExt cx="9145144" cy="599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D6E36B-6F7F-48B8-AF80-03B2C156A120}"/>
                </a:ext>
              </a:extLst>
            </p:cNvPr>
            <p:cNvSpPr txBox="1"/>
            <p:nvPr/>
          </p:nvSpPr>
          <p:spPr>
            <a:xfrm>
              <a:off x="0" y="0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7D10FA0-B3D1-4E6D-AB46-BF9E586BFA85}"/>
                </a:ext>
              </a:extLst>
            </p:cNvPr>
            <p:cNvCxnSpPr/>
            <p:nvPr/>
          </p:nvCxnSpPr>
          <p:spPr>
            <a:xfrm>
              <a:off x="-1144" y="585216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32C61F1-9E93-49AC-A3CB-A1FAFD2AF79B}"/>
              </a:ext>
            </a:extLst>
          </p:cNvPr>
          <p:cNvSpPr txBox="1"/>
          <p:nvPr/>
        </p:nvSpPr>
        <p:spPr>
          <a:xfrm>
            <a:off x="2135560" y="74260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total interior, and therefore, each interior angle, of each of these regular polygons?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5EB91B3-E1AB-4017-8D7B-7F32A5AF006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47528" y="2092520"/>
              <a:ext cx="4382884" cy="45994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98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282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Regular Polygon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Total interior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Each Interior Angle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Equilateral triangle 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°÷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Square (4)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𝟑𝟔𝟎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𝟑𝟔𝟎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°÷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𝟗𝟎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Pentagon (5)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𝟓𝟒𝟎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𝟓𝟒𝟎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°÷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𝟏𝟎𝟖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Hexagon (6)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𝟕𝟐𝟎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𝟕𝟐𝟎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°÷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𝟏𝟐𝟎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Octagon (8)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𝟏𝟎𝟖𝟎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𝟏𝟎𝟖𝟎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°÷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𝟏𝟑𝟓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Nonagon (9)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𝟏𝟐𝟔𝟎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𝟏𝟐𝟔𝟎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°÷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𝟏𝟒𝟎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Decagon (10)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GB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𝟏𝟖𝟎</m:t>
                                </m:r>
                                <m:r>
                                  <a:rPr kumimoji="0" lang="en-GB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r>
                                  <a:rPr kumimoji="0" lang="en-GB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</m:t>
                                </m:r>
                                <m:r>
                                  <a:rPr kumimoji="0" lang="en-GB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GB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𝟏𝟒𝟒𝟎</m:t>
                                </m:r>
                                <m:r>
                                  <a:rPr kumimoji="0" lang="en-GB" sz="16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kumimoji="0" lang="en-GB" sz="16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𝟏𝟒𝟒𝟎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°÷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𝟏𝟒𝟒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en-GB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5EB91B3-E1AB-4017-8D7B-7F32A5AF006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47528" y="2092520"/>
              <a:ext cx="4382884" cy="45994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98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01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282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Regular Polygon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Total interior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Each Interior Angle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Equilateral triangle (3)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8475" t="-103158" r="-98729" b="-59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4847" t="-103158" r="-1747" b="-59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3532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Square (4)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8475" t="-205319" r="-98729" b="-50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4847" t="-205319" r="-1747" b="-5031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3532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Pentagon (5)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8475" t="-305319" r="-98729" b="-40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4847" t="-305319" r="-1747" b="-4031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3532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Hexagon (6)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8475" t="-401053" r="-98729" b="-29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4847" t="-401053" r="-1747" b="-29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3532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Octagon (8)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8475" t="-506383" r="-98729" b="-2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4847" t="-506383" r="-1747" b="-2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73532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Nonagon (9)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8475" t="-606383" r="-98729" b="-10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4847" t="-606383" r="-1747" b="-10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73532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Decagon (10)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8475" t="-706383" r="-98729" b="-2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4847" t="-706383" r="-1747" b="-2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72D2413-6A77-4DDE-9BBB-A3C5001D9602}"/>
              </a:ext>
            </a:extLst>
          </p:cNvPr>
          <p:cNvSpPr txBox="1"/>
          <p:nvPr/>
        </p:nvSpPr>
        <p:spPr>
          <a:xfrm>
            <a:off x="5188471" y="1268697"/>
            <a:ext cx="1449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Exam Tip</a:t>
            </a:r>
            <a:r>
              <a:rPr lang="en-GB" sz="1100" dirty="0"/>
              <a:t>: Memorise these for pentagon, hexagon and octagon.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061CB5-EE07-43F1-B7C0-5F1CBB878894}"/>
              </a:ext>
            </a:extLst>
          </p:cNvPr>
          <p:cNvCxnSpPr>
            <a:stCxn id="7" idx="2"/>
          </p:cNvCxnSpPr>
          <p:nvPr/>
        </p:nvCxnSpPr>
        <p:spPr>
          <a:xfrm flipH="1">
            <a:off x="5810251" y="2038138"/>
            <a:ext cx="103103" cy="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1B59F29-74AB-4573-8D37-011A62FA4784}"/>
              </a:ext>
            </a:extLst>
          </p:cNvPr>
          <p:cNvSpPr/>
          <p:nvPr/>
        </p:nvSpPr>
        <p:spPr>
          <a:xfrm>
            <a:off x="3389412" y="3830191"/>
            <a:ext cx="1449288" cy="541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46B54A-6016-4C94-A2E9-A3A39E7585CF}"/>
              </a:ext>
            </a:extLst>
          </p:cNvPr>
          <p:cNvSpPr/>
          <p:nvPr/>
        </p:nvSpPr>
        <p:spPr>
          <a:xfrm>
            <a:off x="4838700" y="3830191"/>
            <a:ext cx="1391712" cy="541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8C8CD0-C49B-4370-BB10-B886DE3F9B3E}"/>
              </a:ext>
            </a:extLst>
          </p:cNvPr>
          <p:cNvSpPr/>
          <p:nvPr/>
        </p:nvSpPr>
        <p:spPr>
          <a:xfrm>
            <a:off x="3389412" y="4371975"/>
            <a:ext cx="1449288" cy="590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A58FCF-6D91-420C-A21B-7A54FB5AF45C}"/>
              </a:ext>
            </a:extLst>
          </p:cNvPr>
          <p:cNvSpPr/>
          <p:nvPr/>
        </p:nvSpPr>
        <p:spPr>
          <a:xfrm>
            <a:off x="4838700" y="4371975"/>
            <a:ext cx="1391712" cy="590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1E4242-775B-49E2-8FEC-65AFF060452E}"/>
              </a:ext>
            </a:extLst>
          </p:cNvPr>
          <p:cNvSpPr/>
          <p:nvPr/>
        </p:nvSpPr>
        <p:spPr>
          <a:xfrm>
            <a:off x="3389412" y="4962525"/>
            <a:ext cx="1449288" cy="590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BCA69-B273-402A-9A9F-A1E48B4C2239}"/>
              </a:ext>
            </a:extLst>
          </p:cNvPr>
          <p:cNvSpPr/>
          <p:nvPr/>
        </p:nvSpPr>
        <p:spPr>
          <a:xfrm>
            <a:off x="4838700" y="4962525"/>
            <a:ext cx="1391712" cy="590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61C092-FFCD-4023-B5E0-D7F719C0057E}"/>
              </a:ext>
            </a:extLst>
          </p:cNvPr>
          <p:cNvSpPr/>
          <p:nvPr/>
        </p:nvSpPr>
        <p:spPr>
          <a:xfrm>
            <a:off x="3389412" y="5553075"/>
            <a:ext cx="1449288" cy="590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44D09C-CDE3-4FB0-8E53-5C34F0ED574E}"/>
              </a:ext>
            </a:extLst>
          </p:cNvPr>
          <p:cNvSpPr/>
          <p:nvPr/>
        </p:nvSpPr>
        <p:spPr>
          <a:xfrm>
            <a:off x="4838700" y="5553075"/>
            <a:ext cx="1391712" cy="590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43A590-D782-46CF-96BD-5132449F5D84}"/>
              </a:ext>
            </a:extLst>
          </p:cNvPr>
          <p:cNvSpPr/>
          <p:nvPr/>
        </p:nvSpPr>
        <p:spPr>
          <a:xfrm>
            <a:off x="3389412" y="6143625"/>
            <a:ext cx="1449288" cy="5524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BF52B9-0688-4AD8-9C1A-785EE4FB4D06}"/>
              </a:ext>
            </a:extLst>
          </p:cNvPr>
          <p:cNvSpPr/>
          <p:nvPr/>
        </p:nvSpPr>
        <p:spPr>
          <a:xfrm>
            <a:off x="4838700" y="6143625"/>
            <a:ext cx="1391712" cy="5524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228B21-7198-40F3-A4E6-88768FCB1E6D}"/>
              </a:ext>
            </a:extLst>
          </p:cNvPr>
          <p:cNvSpPr/>
          <p:nvPr/>
        </p:nvSpPr>
        <p:spPr>
          <a:xfrm>
            <a:off x="1741613" y="821855"/>
            <a:ext cx="363413" cy="3497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C5BBCF-4107-4A8D-85B4-A06898533712}"/>
              </a:ext>
            </a:extLst>
          </p:cNvPr>
          <p:cNvSpPr/>
          <p:nvPr/>
        </p:nvSpPr>
        <p:spPr>
          <a:xfrm>
            <a:off x="6648580" y="816367"/>
            <a:ext cx="363413" cy="3497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B355CFF-D731-4B9A-954F-0F4275BA305B}"/>
              </a:ext>
            </a:extLst>
          </p:cNvPr>
          <p:cNvSpPr/>
          <p:nvPr/>
        </p:nvSpPr>
        <p:spPr>
          <a:xfrm>
            <a:off x="7032717" y="816367"/>
            <a:ext cx="3209925" cy="1952625"/>
          </a:xfrm>
          <a:custGeom>
            <a:avLst/>
            <a:gdLst>
              <a:gd name="connsiteX0" fmla="*/ 1638300 w 3209925"/>
              <a:gd name="connsiteY0" fmla="*/ 0 h 1952625"/>
              <a:gd name="connsiteX1" fmla="*/ 0 w 3209925"/>
              <a:gd name="connsiteY1" fmla="*/ 1019175 h 1952625"/>
              <a:gd name="connsiteX2" fmla="*/ 542925 w 3209925"/>
              <a:gd name="connsiteY2" fmla="*/ 1933575 h 1952625"/>
              <a:gd name="connsiteX3" fmla="*/ 2695575 w 3209925"/>
              <a:gd name="connsiteY3" fmla="*/ 1952625 h 1952625"/>
              <a:gd name="connsiteX4" fmla="*/ 3209925 w 3209925"/>
              <a:gd name="connsiteY4" fmla="*/ 1323975 h 1952625"/>
              <a:gd name="connsiteX5" fmla="*/ 1628775 w 3209925"/>
              <a:gd name="connsiteY5" fmla="*/ 1057275 h 1952625"/>
              <a:gd name="connsiteX6" fmla="*/ 1638300 w 3209925"/>
              <a:gd name="connsiteY6" fmla="*/ 0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9925" h="1952625">
                <a:moveTo>
                  <a:pt x="1638300" y="0"/>
                </a:moveTo>
                <a:lnTo>
                  <a:pt x="0" y="1019175"/>
                </a:lnTo>
                <a:lnTo>
                  <a:pt x="542925" y="1933575"/>
                </a:lnTo>
                <a:lnTo>
                  <a:pt x="2695575" y="1952625"/>
                </a:lnTo>
                <a:lnTo>
                  <a:pt x="3209925" y="1323975"/>
                </a:lnTo>
                <a:lnTo>
                  <a:pt x="1628775" y="1057275"/>
                </a:lnTo>
                <a:lnTo>
                  <a:pt x="1638300" y="0"/>
                </a:lnTo>
                <a:close/>
              </a:path>
            </a:pathLst>
          </a:cu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2D8C9C-BA37-4A94-BBFC-54D7226B95FF}"/>
              </a:ext>
            </a:extLst>
          </p:cNvPr>
          <p:cNvCxnSpPr>
            <a:cxnSpLocks/>
          </p:cNvCxnSpPr>
          <p:nvPr/>
        </p:nvCxnSpPr>
        <p:spPr>
          <a:xfrm>
            <a:off x="7266080" y="1697429"/>
            <a:ext cx="123825" cy="2143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567C81-4E28-4CC2-9C79-F9D31F3AA6D3}"/>
              </a:ext>
            </a:extLst>
          </p:cNvPr>
          <p:cNvCxnSpPr>
            <a:cxnSpLocks/>
          </p:cNvCxnSpPr>
          <p:nvPr/>
        </p:nvCxnSpPr>
        <p:spPr>
          <a:xfrm flipH="1">
            <a:off x="7156541" y="1906979"/>
            <a:ext cx="228600" cy="1381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417FBA7-9A2E-4C65-BB41-7A1F3842A444}"/>
              </a:ext>
            </a:extLst>
          </p:cNvPr>
          <p:cNvSpPr/>
          <p:nvPr/>
        </p:nvSpPr>
        <p:spPr>
          <a:xfrm>
            <a:off x="8265251" y="1062111"/>
            <a:ext cx="403860" cy="228600"/>
          </a:xfrm>
          <a:custGeom>
            <a:avLst/>
            <a:gdLst>
              <a:gd name="connsiteX0" fmla="*/ 0 w 403860"/>
              <a:gd name="connsiteY0" fmla="*/ 0 h 228600"/>
              <a:gd name="connsiteX1" fmla="*/ 175260 w 403860"/>
              <a:gd name="connsiteY1" fmla="*/ 190500 h 228600"/>
              <a:gd name="connsiteX2" fmla="*/ 403860 w 403860"/>
              <a:gd name="connsiteY2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860" h="228600">
                <a:moveTo>
                  <a:pt x="0" y="0"/>
                </a:moveTo>
                <a:cubicBezTo>
                  <a:pt x="53975" y="76200"/>
                  <a:pt x="107950" y="152400"/>
                  <a:pt x="175260" y="190500"/>
                </a:cubicBezTo>
                <a:cubicBezTo>
                  <a:pt x="242570" y="228600"/>
                  <a:pt x="323215" y="228600"/>
                  <a:pt x="403860" y="228600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6D5E502-9143-4A45-86D0-83AC16232364}"/>
              </a:ext>
            </a:extLst>
          </p:cNvPr>
          <p:cNvSpPr/>
          <p:nvPr/>
        </p:nvSpPr>
        <p:spPr>
          <a:xfrm>
            <a:off x="8378257" y="1625991"/>
            <a:ext cx="519455" cy="497790"/>
          </a:xfrm>
          <a:custGeom>
            <a:avLst/>
            <a:gdLst>
              <a:gd name="connsiteX0" fmla="*/ 283235 w 519455"/>
              <a:gd name="connsiteY0" fmla="*/ 0 h 497790"/>
              <a:gd name="connsiteX1" fmla="*/ 77495 w 519455"/>
              <a:gd name="connsiteY1" fmla="*/ 68580 h 497790"/>
              <a:gd name="connsiteX2" fmla="*/ 1295 w 519455"/>
              <a:gd name="connsiteY2" fmla="*/ 243840 h 497790"/>
              <a:gd name="connsiteX3" fmla="*/ 130835 w 519455"/>
              <a:gd name="connsiteY3" fmla="*/ 472440 h 497790"/>
              <a:gd name="connsiteX4" fmla="*/ 382295 w 519455"/>
              <a:gd name="connsiteY4" fmla="*/ 472440 h 497790"/>
              <a:gd name="connsiteX5" fmla="*/ 519455 w 519455"/>
              <a:gd name="connsiteY5" fmla="*/ 297180 h 49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455" h="497790">
                <a:moveTo>
                  <a:pt x="283235" y="0"/>
                </a:moveTo>
                <a:cubicBezTo>
                  <a:pt x="203860" y="13970"/>
                  <a:pt x="124485" y="27940"/>
                  <a:pt x="77495" y="68580"/>
                </a:cubicBezTo>
                <a:cubicBezTo>
                  <a:pt x="30505" y="109220"/>
                  <a:pt x="-7595" y="176530"/>
                  <a:pt x="1295" y="243840"/>
                </a:cubicBezTo>
                <a:cubicBezTo>
                  <a:pt x="10185" y="311150"/>
                  <a:pt x="67335" y="434340"/>
                  <a:pt x="130835" y="472440"/>
                </a:cubicBezTo>
                <a:cubicBezTo>
                  <a:pt x="194335" y="510540"/>
                  <a:pt x="317525" y="501650"/>
                  <a:pt x="382295" y="472440"/>
                </a:cubicBezTo>
                <a:cubicBezTo>
                  <a:pt x="447065" y="443230"/>
                  <a:pt x="483260" y="370205"/>
                  <a:pt x="519455" y="297180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FAD8D37-8FBF-4982-9908-BA82321E244E}"/>
              </a:ext>
            </a:extLst>
          </p:cNvPr>
          <p:cNvSpPr/>
          <p:nvPr/>
        </p:nvSpPr>
        <p:spPr>
          <a:xfrm>
            <a:off x="9903551" y="2083191"/>
            <a:ext cx="144780" cy="297180"/>
          </a:xfrm>
          <a:custGeom>
            <a:avLst/>
            <a:gdLst>
              <a:gd name="connsiteX0" fmla="*/ 0 w 144780"/>
              <a:gd name="connsiteY0" fmla="*/ 0 h 297180"/>
              <a:gd name="connsiteX1" fmla="*/ 38100 w 144780"/>
              <a:gd name="connsiteY1" fmla="*/ 190500 h 297180"/>
              <a:gd name="connsiteX2" fmla="*/ 144780 w 144780"/>
              <a:gd name="connsiteY2" fmla="*/ 29718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" h="297180">
                <a:moveTo>
                  <a:pt x="0" y="0"/>
                </a:moveTo>
                <a:cubicBezTo>
                  <a:pt x="6985" y="70485"/>
                  <a:pt x="13970" y="140970"/>
                  <a:pt x="38100" y="190500"/>
                </a:cubicBezTo>
                <a:cubicBezTo>
                  <a:pt x="62230" y="240030"/>
                  <a:pt x="103505" y="268605"/>
                  <a:pt x="144780" y="297180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768493B-276C-4E7B-AC3E-FDAD35971DFE}"/>
              </a:ext>
            </a:extLst>
          </p:cNvPr>
          <p:cNvSpPr/>
          <p:nvPr/>
        </p:nvSpPr>
        <p:spPr>
          <a:xfrm>
            <a:off x="9492071" y="2539105"/>
            <a:ext cx="388620" cy="229887"/>
          </a:xfrm>
          <a:custGeom>
            <a:avLst/>
            <a:gdLst>
              <a:gd name="connsiteX0" fmla="*/ 388620 w 388620"/>
              <a:gd name="connsiteY0" fmla="*/ 47007 h 229887"/>
              <a:gd name="connsiteX1" fmla="*/ 251460 w 388620"/>
              <a:gd name="connsiteY1" fmla="*/ 1287 h 229887"/>
              <a:gd name="connsiteX2" fmla="*/ 99060 w 388620"/>
              <a:gd name="connsiteY2" fmla="*/ 24147 h 229887"/>
              <a:gd name="connsiteX3" fmla="*/ 22860 w 388620"/>
              <a:gd name="connsiteY3" fmla="*/ 138447 h 229887"/>
              <a:gd name="connsiteX4" fmla="*/ 0 w 388620"/>
              <a:gd name="connsiteY4" fmla="*/ 229887 h 22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" h="229887">
                <a:moveTo>
                  <a:pt x="388620" y="47007"/>
                </a:moveTo>
                <a:cubicBezTo>
                  <a:pt x="344170" y="26052"/>
                  <a:pt x="299720" y="5097"/>
                  <a:pt x="251460" y="1287"/>
                </a:cubicBezTo>
                <a:cubicBezTo>
                  <a:pt x="203200" y="-2523"/>
                  <a:pt x="137160" y="1287"/>
                  <a:pt x="99060" y="24147"/>
                </a:cubicBezTo>
                <a:cubicBezTo>
                  <a:pt x="60960" y="47007"/>
                  <a:pt x="39370" y="104157"/>
                  <a:pt x="22860" y="138447"/>
                </a:cubicBezTo>
                <a:cubicBezTo>
                  <a:pt x="6350" y="172737"/>
                  <a:pt x="3175" y="201312"/>
                  <a:pt x="0" y="229887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20EE7FB-532D-4466-9C9D-A92844CED734}"/>
              </a:ext>
            </a:extLst>
          </p:cNvPr>
          <p:cNvSpPr/>
          <p:nvPr/>
        </p:nvSpPr>
        <p:spPr>
          <a:xfrm>
            <a:off x="7449912" y="2486775"/>
            <a:ext cx="438739" cy="266977"/>
          </a:xfrm>
          <a:custGeom>
            <a:avLst/>
            <a:gdLst>
              <a:gd name="connsiteX0" fmla="*/ 0 w 438739"/>
              <a:gd name="connsiteY0" fmla="*/ 45997 h 266977"/>
              <a:gd name="connsiteX1" fmla="*/ 144780 w 438739"/>
              <a:gd name="connsiteY1" fmla="*/ 277 h 266977"/>
              <a:gd name="connsiteX2" fmla="*/ 289560 w 438739"/>
              <a:gd name="connsiteY2" fmla="*/ 30757 h 266977"/>
              <a:gd name="connsiteX3" fmla="*/ 388620 w 438739"/>
              <a:gd name="connsiteY3" fmla="*/ 106957 h 266977"/>
              <a:gd name="connsiteX4" fmla="*/ 434340 w 438739"/>
              <a:gd name="connsiteY4" fmla="*/ 206017 h 266977"/>
              <a:gd name="connsiteX5" fmla="*/ 434340 w 438739"/>
              <a:gd name="connsiteY5" fmla="*/ 266977 h 26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739" h="266977">
                <a:moveTo>
                  <a:pt x="0" y="45997"/>
                </a:moveTo>
                <a:cubicBezTo>
                  <a:pt x="48260" y="24407"/>
                  <a:pt x="96520" y="2817"/>
                  <a:pt x="144780" y="277"/>
                </a:cubicBezTo>
                <a:cubicBezTo>
                  <a:pt x="193040" y="-2263"/>
                  <a:pt x="248920" y="12977"/>
                  <a:pt x="289560" y="30757"/>
                </a:cubicBezTo>
                <a:cubicBezTo>
                  <a:pt x="330200" y="48537"/>
                  <a:pt x="364490" y="77747"/>
                  <a:pt x="388620" y="106957"/>
                </a:cubicBezTo>
                <a:cubicBezTo>
                  <a:pt x="412750" y="136167"/>
                  <a:pt x="426720" y="179347"/>
                  <a:pt x="434340" y="206017"/>
                </a:cubicBezTo>
                <a:cubicBezTo>
                  <a:pt x="441960" y="232687"/>
                  <a:pt x="438150" y="249832"/>
                  <a:pt x="434340" y="266977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0236AA2-3775-4941-B2FC-C3A1C3931DC7}"/>
                  </a:ext>
                </a:extLst>
              </p:cNvPr>
              <p:cNvSpPr txBox="1"/>
              <p:nvPr/>
            </p:nvSpPr>
            <p:spPr>
              <a:xfrm>
                <a:off x="8084820" y="1219691"/>
                <a:ext cx="3986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70°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0236AA2-3775-4941-B2FC-C3A1C3931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820" y="1219691"/>
                <a:ext cx="398616" cy="307777"/>
              </a:xfrm>
              <a:prstGeom prst="rect">
                <a:avLst/>
              </a:prstGeom>
              <a:blipFill>
                <a:blip r:embed="rId3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289AD3-B57D-426E-8AFC-6A8BC05E0168}"/>
                  </a:ext>
                </a:extLst>
              </p:cNvPr>
              <p:cNvSpPr txBox="1"/>
              <p:nvPr/>
            </p:nvSpPr>
            <p:spPr>
              <a:xfrm>
                <a:off x="8093368" y="1848794"/>
                <a:ext cx="3986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6289AD3-B57D-426E-8AFC-6A8BC05E0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368" y="1848794"/>
                <a:ext cx="39861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EC1B2F-E204-4279-AD5F-AFEF3E249A53}"/>
                  </a:ext>
                </a:extLst>
              </p:cNvPr>
              <p:cNvSpPr txBox="1"/>
              <p:nvPr/>
            </p:nvSpPr>
            <p:spPr>
              <a:xfrm>
                <a:off x="7618024" y="2237200"/>
                <a:ext cx="3986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110°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5EC1B2F-E204-4279-AD5F-AFEF3E249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024" y="2237200"/>
                <a:ext cx="398616" cy="307777"/>
              </a:xfrm>
              <a:prstGeom prst="rect">
                <a:avLst/>
              </a:prstGeom>
              <a:blipFill>
                <a:blip r:embed="rId5"/>
                <a:stretch>
                  <a:fillRect r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DF818F9-57AF-4D00-82C3-8A713125D882}"/>
                  </a:ext>
                </a:extLst>
              </p:cNvPr>
              <p:cNvSpPr txBox="1"/>
              <p:nvPr/>
            </p:nvSpPr>
            <p:spPr>
              <a:xfrm>
                <a:off x="9090660" y="2346271"/>
                <a:ext cx="3986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130°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DF818F9-57AF-4D00-82C3-8A713125D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660" y="2346271"/>
                <a:ext cx="398616" cy="307777"/>
              </a:xfrm>
              <a:prstGeom prst="rect">
                <a:avLst/>
              </a:prstGeom>
              <a:blipFill>
                <a:blip r:embed="rId6"/>
                <a:stretch>
                  <a:fillRect r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A452A57-E4CE-49A4-BA52-9E2EE7C906BD}"/>
                  </a:ext>
                </a:extLst>
              </p:cNvPr>
              <p:cNvSpPr txBox="1"/>
              <p:nvPr/>
            </p:nvSpPr>
            <p:spPr>
              <a:xfrm>
                <a:off x="9508692" y="2083312"/>
                <a:ext cx="3986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A452A57-E4CE-49A4-BA52-9E2EE7C90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692" y="2083312"/>
                <a:ext cx="398616" cy="307777"/>
              </a:xfrm>
              <a:prstGeom prst="rect">
                <a:avLst/>
              </a:prstGeom>
              <a:blipFill>
                <a:blip r:embed="rId7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30B9D4-6DF7-4B70-8225-7C33AD02F22D}"/>
                  </a:ext>
                </a:extLst>
              </p:cNvPr>
              <p:cNvSpPr txBox="1"/>
              <p:nvPr/>
            </p:nvSpPr>
            <p:spPr>
              <a:xfrm>
                <a:off x="6564536" y="3050260"/>
                <a:ext cx="403244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6-sided so total interior angle: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𝟕𝟐𝟎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/>
              </a:p>
              <a:p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𝟕𝟐𝟎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𝟗𝟎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𝟏𝟏𝟎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𝟏𝟑𝟎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𝟕𝟎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𝟕𝟐𝟎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°−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𝟒𝟔𝟎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  <m:oMath xmlns:m="http://schemas.openxmlformats.org/officeDocument/2006/math">
                      <m:r>
                        <a:rPr lang="en-GB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𝟐𝟔𝟎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930B9D4-6DF7-4B70-8225-7C33AD02F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36" y="3050260"/>
                <a:ext cx="4032448" cy="1569660"/>
              </a:xfrm>
              <a:prstGeom prst="rect">
                <a:avLst/>
              </a:prstGeom>
              <a:blipFill>
                <a:blip r:embed="rId8"/>
                <a:stretch>
                  <a:fillRect l="-908" t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9C45520-59B8-4AA4-BDF4-92C5E147F293}"/>
                  </a:ext>
                </a:extLst>
              </p:cNvPr>
              <p:cNvSpPr/>
              <p:nvPr/>
            </p:nvSpPr>
            <p:spPr>
              <a:xfrm>
                <a:off x="8807819" y="1278655"/>
                <a:ext cx="14809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Determine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9C45520-59B8-4AA4-BDF4-92C5E147F2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819" y="1278655"/>
                <a:ext cx="1480918" cy="369332"/>
              </a:xfrm>
              <a:prstGeom prst="rect">
                <a:avLst/>
              </a:prstGeom>
              <a:blipFill>
                <a:blip r:embed="rId9"/>
                <a:stretch>
                  <a:fillRect l="-3704" t="-8333" r="-2469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B916C93B-0446-49AD-992A-3987CDF4C0FD}"/>
              </a:ext>
            </a:extLst>
          </p:cNvPr>
          <p:cNvSpPr/>
          <p:nvPr/>
        </p:nvSpPr>
        <p:spPr>
          <a:xfrm>
            <a:off x="6527361" y="3032195"/>
            <a:ext cx="3961127" cy="16057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35C9C-7E5E-B66F-6D21-CB0A1AF49D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5866" y="5187"/>
            <a:ext cx="1790232" cy="11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4FD361F-7DDA-4441-8818-D74E190C9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2114"/>
            <a:ext cx="9144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E32D57-6E78-4937-B92B-A7025448D27A}"/>
              </a:ext>
            </a:extLst>
          </p:cNvPr>
          <p:cNvSpPr/>
          <p:nvPr/>
        </p:nvSpPr>
        <p:spPr>
          <a:xfrm>
            <a:off x="1376163" y="65705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2B2F1D-80CF-A1C5-AC96-FCE528C6117B}"/>
              </a:ext>
            </a:extLst>
          </p:cNvPr>
          <p:cNvSpPr txBox="1"/>
          <p:nvPr/>
        </p:nvSpPr>
        <p:spPr>
          <a:xfrm>
            <a:off x="1461945" y="68945"/>
            <a:ext cx="367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sides – 2 = 3 triangles. 3x180 = 540 each angle 540/5=108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E6971CB-ABE3-4653-B387-1E795EF0C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" b="51594"/>
          <a:stretch/>
        </p:blipFill>
        <p:spPr bwMode="auto">
          <a:xfrm>
            <a:off x="360226" y="331303"/>
            <a:ext cx="11552030" cy="523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562</Words>
  <Application>Microsoft Office PowerPoint</Application>
  <PresentationFormat>Widescreen</PresentationFormat>
  <Paragraphs>171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Cambria Math</vt:lpstr>
      <vt:lpstr>Comic Sans MS</vt:lpstr>
      <vt:lpstr>Wingdings</vt:lpstr>
      <vt:lpstr>Office Theme</vt:lpstr>
      <vt:lpstr>Angles and polygons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Toni Heaton</dc:creator>
  <cp:lastModifiedBy>Toni Heaton</cp:lastModifiedBy>
  <cp:revision>1</cp:revision>
  <dcterms:created xsi:type="dcterms:W3CDTF">2024-09-13T13:31:31Z</dcterms:created>
  <dcterms:modified xsi:type="dcterms:W3CDTF">2024-09-24T15:07:51Z</dcterms:modified>
</cp:coreProperties>
</file>