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268" r:id="rId4"/>
    <p:sldId id="258" r:id="rId5"/>
    <p:sldId id="274" r:id="rId6"/>
    <p:sldId id="259" r:id="rId7"/>
    <p:sldId id="270" r:id="rId8"/>
    <p:sldId id="260" r:id="rId9"/>
    <p:sldId id="271" r:id="rId10"/>
    <p:sldId id="266" r:id="rId11"/>
    <p:sldId id="262" r:id="rId12"/>
    <p:sldId id="272" r:id="rId13"/>
    <p:sldId id="265" r:id="rId14"/>
    <p:sldId id="273" r:id="rId15"/>
    <p:sldId id="264"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49FF29-375B-43E9-9C51-4D28F039485C}" v="25" dt="2025-07-13T23:06:57.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7" d="100"/>
          <a:sy n="27" d="100"/>
        </p:scale>
        <p:origin x="468" y="48"/>
      </p:cViewPr>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Eckenrod" userId="a5d6f2e09b69cbb4" providerId="LiveId" clId="{9849FF29-375B-43E9-9C51-4D28F039485C}"/>
    <pc:docChg chg="undo custSel addSld delSld modSld">
      <pc:chgData name="Scott Eckenrod" userId="a5d6f2e09b69cbb4" providerId="LiveId" clId="{9849FF29-375B-43E9-9C51-4D28F039485C}" dt="2025-07-13T23:06:57.943" v="3617"/>
      <pc:docMkLst>
        <pc:docMk/>
      </pc:docMkLst>
      <pc:sldChg chg="del">
        <pc:chgData name="Scott Eckenrod" userId="a5d6f2e09b69cbb4" providerId="LiveId" clId="{9849FF29-375B-43E9-9C51-4D28F039485C}" dt="2025-06-22T18:24:09.314" v="1208" actId="2696"/>
        <pc:sldMkLst>
          <pc:docMk/>
          <pc:sldMk cId="3105078733" sldId="256"/>
        </pc:sldMkLst>
      </pc:sldChg>
      <pc:sldChg chg="modSp mod">
        <pc:chgData name="Scott Eckenrod" userId="a5d6f2e09b69cbb4" providerId="LiveId" clId="{9849FF29-375B-43E9-9C51-4D28F039485C}" dt="2025-07-13T23:06:57.943" v="3617"/>
        <pc:sldMkLst>
          <pc:docMk/>
          <pc:sldMk cId="0" sldId="258"/>
        </pc:sldMkLst>
        <pc:spChg chg="mod">
          <ac:chgData name="Scott Eckenrod" userId="a5d6f2e09b69cbb4" providerId="LiveId" clId="{9849FF29-375B-43E9-9C51-4D28F039485C}" dt="2025-07-13T21:48:19.360" v="3604" actId="14100"/>
          <ac:spMkLst>
            <pc:docMk/>
            <pc:sldMk cId="0" sldId="258"/>
            <ac:spMk id="4" creationId="{00000000-0000-0000-0000-000000000000}"/>
          </ac:spMkLst>
        </pc:spChg>
        <pc:spChg chg="mod">
          <ac:chgData name="Scott Eckenrod" userId="a5d6f2e09b69cbb4" providerId="LiveId" clId="{9849FF29-375B-43E9-9C51-4D28F039485C}" dt="2025-06-23T14:58:44.887" v="3147" actId="20577"/>
          <ac:spMkLst>
            <pc:docMk/>
            <pc:sldMk cId="0" sldId="258"/>
            <ac:spMk id="5" creationId="{00000000-0000-0000-0000-000000000000}"/>
          </ac:spMkLst>
        </pc:spChg>
        <pc:spChg chg="mod">
          <ac:chgData name="Scott Eckenrod" userId="a5d6f2e09b69cbb4" providerId="LiveId" clId="{9849FF29-375B-43E9-9C51-4D28F039485C}" dt="2025-07-13T23:06:57.943" v="3617"/>
          <ac:spMkLst>
            <pc:docMk/>
            <pc:sldMk cId="0" sldId="258"/>
            <ac:spMk id="7" creationId="{27BE5BD2-0597-F736-5C2A-FC97AEC4BE3F}"/>
          </ac:spMkLst>
        </pc:spChg>
      </pc:sldChg>
      <pc:sldChg chg="modSp add mod">
        <pc:chgData name="Scott Eckenrod" userId="a5d6f2e09b69cbb4" providerId="LiveId" clId="{9849FF29-375B-43E9-9C51-4D28F039485C}" dt="2025-07-13T23:06:57.943" v="3617"/>
        <pc:sldMkLst>
          <pc:docMk/>
          <pc:sldMk cId="2060652694" sldId="259"/>
        </pc:sldMkLst>
        <pc:spChg chg="mod">
          <ac:chgData name="Scott Eckenrod" userId="a5d6f2e09b69cbb4" providerId="LiveId" clId="{9849FF29-375B-43E9-9C51-4D28F039485C}" dt="2025-06-22T18:00:12.221" v="16" actId="14100"/>
          <ac:spMkLst>
            <pc:docMk/>
            <pc:sldMk cId="2060652694" sldId="259"/>
            <ac:spMk id="4" creationId="{263A2A35-3B75-C8ED-B92B-B51C796EB4B8}"/>
          </ac:spMkLst>
        </pc:spChg>
        <pc:spChg chg="mod">
          <ac:chgData name="Scott Eckenrod" userId="a5d6f2e09b69cbb4" providerId="LiveId" clId="{9849FF29-375B-43E9-9C51-4D28F039485C}" dt="2025-07-13T21:48:48.203" v="3608" actId="20577"/>
          <ac:spMkLst>
            <pc:docMk/>
            <pc:sldMk cId="2060652694" sldId="259"/>
            <ac:spMk id="5" creationId="{89A308F5-67C4-936A-D76D-CA32421FA27E}"/>
          </ac:spMkLst>
        </pc:spChg>
        <pc:spChg chg="mod">
          <ac:chgData name="Scott Eckenrod" userId="a5d6f2e09b69cbb4" providerId="LiveId" clId="{9849FF29-375B-43E9-9C51-4D28F039485C}" dt="2025-07-13T23:06:57.943" v="3617"/>
          <ac:spMkLst>
            <pc:docMk/>
            <pc:sldMk cId="2060652694" sldId="259"/>
            <ac:spMk id="7" creationId="{A61A8779-D9EA-6CF9-F90B-806DF0893625}"/>
          </ac:spMkLst>
        </pc:spChg>
      </pc:sldChg>
      <pc:sldChg chg="modSp add mod">
        <pc:chgData name="Scott Eckenrod" userId="a5d6f2e09b69cbb4" providerId="LiveId" clId="{9849FF29-375B-43E9-9C51-4D28F039485C}" dt="2025-07-13T23:06:57.943" v="3617"/>
        <pc:sldMkLst>
          <pc:docMk/>
          <pc:sldMk cId="3288982177" sldId="260"/>
        </pc:sldMkLst>
        <pc:spChg chg="mod">
          <ac:chgData name="Scott Eckenrod" userId="a5d6f2e09b69cbb4" providerId="LiveId" clId="{9849FF29-375B-43E9-9C51-4D28F039485C}" dt="2025-06-22T18:08:55.221" v="653" actId="14100"/>
          <ac:spMkLst>
            <pc:docMk/>
            <pc:sldMk cId="3288982177" sldId="260"/>
            <ac:spMk id="4" creationId="{FC719608-12AE-CF47-2F8E-A2B561C39164}"/>
          </ac:spMkLst>
        </pc:spChg>
        <pc:spChg chg="mod">
          <ac:chgData name="Scott Eckenrod" userId="a5d6f2e09b69cbb4" providerId="LiveId" clId="{9849FF29-375B-43E9-9C51-4D28F039485C}" dt="2025-07-13T21:49:29.001" v="3616" actId="20577"/>
          <ac:spMkLst>
            <pc:docMk/>
            <pc:sldMk cId="3288982177" sldId="260"/>
            <ac:spMk id="5" creationId="{FF1CC6B9-5189-8ACC-F109-6CD2CB3AF29D}"/>
          </ac:spMkLst>
        </pc:spChg>
        <pc:spChg chg="mod">
          <ac:chgData name="Scott Eckenrod" userId="a5d6f2e09b69cbb4" providerId="LiveId" clId="{9849FF29-375B-43E9-9C51-4D28F039485C}" dt="2025-07-13T23:06:57.943" v="3617"/>
          <ac:spMkLst>
            <pc:docMk/>
            <pc:sldMk cId="3288982177" sldId="260"/>
            <ac:spMk id="7" creationId="{AF7BF606-7F7D-E380-258C-A388414295CD}"/>
          </ac:spMkLst>
        </pc:spChg>
      </pc:sldChg>
      <pc:sldChg chg="add del">
        <pc:chgData name="Scott Eckenrod" userId="a5d6f2e09b69cbb4" providerId="LiveId" clId="{9849FF29-375B-43E9-9C51-4D28F039485C}" dt="2025-06-22T18:29:37.222" v="1384" actId="2696"/>
        <pc:sldMkLst>
          <pc:docMk/>
          <pc:sldMk cId="2544695589" sldId="261"/>
        </pc:sldMkLst>
      </pc:sldChg>
      <pc:sldChg chg="modSp add mod">
        <pc:chgData name="Scott Eckenrod" userId="a5d6f2e09b69cbb4" providerId="LiveId" clId="{9849FF29-375B-43E9-9C51-4D28F039485C}" dt="2025-07-13T23:06:57.943" v="3617"/>
        <pc:sldMkLst>
          <pc:docMk/>
          <pc:sldMk cId="411084011" sldId="262"/>
        </pc:sldMkLst>
        <pc:spChg chg="mod">
          <ac:chgData name="Scott Eckenrod" userId="a5d6f2e09b69cbb4" providerId="LiveId" clId="{9849FF29-375B-43E9-9C51-4D28F039485C}" dt="2025-06-22T18:27:26.958" v="1346" actId="14100"/>
          <ac:spMkLst>
            <pc:docMk/>
            <pc:sldMk cId="411084011" sldId="262"/>
            <ac:spMk id="4" creationId="{64A99869-1ED0-3D68-CA0E-1416590EC5E1}"/>
          </ac:spMkLst>
        </pc:spChg>
        <pc:spChg chg="mod">
          <ac:chgData name="Scott Eckenrod" userId="a5d6f2e09b69cbb4" providerId="LiveId" clId="{9849FF29-375B-43E9-9C51-4D28F039485C}" dt="2025-06-22T18:43:52.144" v="1998" actId="20577"/>
          <ac:spMkLst>
            <pc:docMk/>
            <pc:sldMk cId="411084011" sldId="262"/>
            <ac:spMk id="5" creationId="{A28C0EBC-2EB3-4C34-CEEA-430B2BE5B9C9}"/>
          </ac:spMkLst>
        </pc:spChg>
        <pc:spChg chg="mod">
          <ac:chgData name="Scott Eckenrod" userId="a5d6f2e09b69cbb4" providerId="LiveId" clId="{9849FF29-375B-43E9-9C51-4D28F039485C}" dt="2025-07-13T23:06:57.943" v="3617"/>
          <ac:spMkLst>
            <pc:docMk/>
            <pc:sldMk cId="411084011" sldId="262"/>
            <ac:spMk id="7" creationId="{410E9A33-7283-3889-C6EF-35F6D63E7D04}"/>
          </ac:spMkLst>
        </pc:spChg>
      </pc:sldChg>
      <pc:sldChg chg="modSp add mod">
        <pc:chgData name="Scott Eckenrod" userId="a5d6f2e09b69cbb4" providerId="LiveId" clId="{9849FF29-375B-43E9-9C51-4D28F039485C}" dt="2025-07-13T23:06:57.943" v="3617"/>
        <pc:sldMkLst>
          <pc:docMk/>
          <pc:sldMk cId="3025304875" sldId="263"/>
        </pc:sldMkLst>
        <pc:spChg chg="mod">
          <ac:chgData name="Scott Eckenrod" userId="a5d6f2e09b69cbb4" providerId="LiveId" clId="{9849FF29-375B-43E9-9C51-4D28F039485C}" dt="2025-06-22T18:44:30.141" v="2012" actId="20577"/>
          <ac:spMkLst>
            <pc:docMk/>
            <pc:sldMk cId="3025304875" sldId="263"/>
            <ac:spMk id="4" creationId="{2E2496ED-AD78-BA16-60B8-C76CB4021585}"/>
          </ac:spMkLst>
        </pc:spChg>
        <pc:spChg chg="mod">
          <ac:chgData name="Scott Eckenrod" userId="a5d6f2e09b69cbb4" providerId="LiveId" clId="{9849FF29-375B-43E9-9C51-4D28F039485C}" dt="2025-06-22T18:48:54.648" v="2461" actId="1076"/>
          <ac:spMkLst>
            <pc:docMk/>
            <pc:sldMk cId="3025304875" sldId="263"/>
            <ac:spMk id="5" creationId="{F5F5153C-F8D9-4085-34D0-629A951476BC}"/>
          </ac:spMkLst>
        </pc:spChg>
        <pc:spChg chg="mod">
          <ac:chgData name="Scott Eckenrod" userId="a5d6f2e09b69cbb4" providerId="LiveId" clId="{9849FF29-375B-43E9-9C51-4D28F039485C}" dt="2025-07-13T23:06:57.943" v="3617"/>
          <ac:spMkLst>
            <pc:docMk/>
            <pc:sldMk cId="3025304875" sldId="263"/>
            <ac:spMk id="7" creationId="{59F50B4B-45FE-F6E2-9D1E-07AEC7D2E797}"/>
          </ac:spMkLst>
        </pc:spChg>
      </pc:sldChg>
      <pc:sldChg chg="modSp add mod">
        <pc:chgData name="Scott Eckenrod" userId="a5d6f2e09b69cbb4" providerId="LiveId" clId="{9849FF29-375B-43E9-9C51-4D28F039485C}" dt="2025-07-13T23:06:57.943" v="3617"/>
        <pc:sldMkLst>
          <pc:docMk/>
          <pc:sldMk cId="2551506186" sldId="264"/>
        </pc:sldMkLst>
        <pc:spChg chg="mod">
          <ac:chgData name="Scott Eckenrod" userId="a5d6f2e09b69cbb4" providerId="LiveId" clId="{9849FF29-375B-43E9-9C51-4D28F039485C}" dt="2025-06-22T18:44:22.844" v="2005" actId="20577"/>
          <ac:spMkLst>
            <pc:docMk/>
            <pc:sldMk cId="2551506186" sldId="264"/>
            <ac:spMk id="4" creationId="{805B0922-14D4-574B-5ED3-C449467B4F22}"/>
          </ac:spMkLst>
        </pc:spChg>
        <pc:spChg chg="mod">
          <ac:chgData name="Scott Eckenrod" userId="a5d6f2e09b69cbb4" providerId="LiveId" clId="{9849FF29-375B-43E9-9C51-4D28F039485C}" dt="2025-06-22T18:48:45.296" v="2460" actId="1076"/>
          <ac:spMkLst>
            <pc:docMk/>
            <pc:sldMk cId="2551506186" sldId="264"/>
            <ac:spMk id="5" creationId="{FAD11321-2E24-E6B2-D290-27747AA0EA9A}"/>
          </ac:spMkLst>
        </pc:spChg>
        <pc:spChg chg="mod">
          <ac:chgData name="Scott Eckenrod" userId="a5d6f2e09b69cbb4" providerId="LiveId" clId="{9849FF29-375B-43E9-9C51-4D28F039485C}" dt="2025-07-13T23:06:57.943" v="3617"/>
          <ac:spMkLst>
            <pc:docMk/>
            <pc:sldMk cId="2551506186" sldId="264"/>
            <ac:spMk id="7" creationId="{B432CE9B-353E-2514-FC05-EFF1BBC400AF}"/>
          </ac:spMkLst>
        </pc:spChg>
      </pc:sldChg>
      <pc:sldChg chg="modSp add mod">
        <pc:chgData name="Scott Eckenrod" userId="a5d6f2e09b69cbb4" providerId="LiveId" clId="{9849FF29-375B-43E9-9C51-4D28F039485C}" dt="2025-07-13T23:06:57.943" v="3617"/>
        <pc:sldMkLst>
          <pc:docMk/>
          <pc:sldMk cId="3159887617" sldId="265"/>
        </pc:sldMkLst>
        <pc:spChg chg="mod">
          <ac:chgData name="Scott Eckenrod" userId="a5d6f2e09b69cbb4" providerId="LiveId" clId="{9849FF29-375B-43E9-9C51-4D28F039485C}" dt="2025-06-22T18:49:18.116" v="2476" actId="14100"/>
          <ac:spMkLst>
            <pc:docMk/>
            <pc:sldMk cId="3159887617" sldId="265"/>
            <ac:spMk id="4" creationId="{7342E38B-DD65-C2F5-247C-62880590104B}"/>
          </ac:spMkLst>
        </pc:spChg>
        <pc:spChg chg="mod">
          <ac:chgData name="Scott Eckenrod" userId="a5d6f2e09b69cbb4" providerId="LiveId" clId="{9849FF29-375B-43E9-9C51-4D28F039485C}" dt="2025-06-22T18:55:55.883" v="2982" actId="20577"/>
          <ac:spMkLst>
            <pc:docMk/>
            <pc:sldMk cId="3159887617" sldId="265"/>
            <ac:spMk id="5" creationId="{7974231C-E2E4-2FE0-4D54-D11C86C44D9B}"/>
          </ac:spMkLst>
        </pc:spChg>
        <pc:spChg chg="mod">
          <ac:chgData name="Scott Eckenrod" userId="a5d6f2e09b69cbb4" providerId="LiveId" clId="{9849FF29-375B-43E9-9C51-4D28F039485C}" dt="2025-07-13T23:06:57.943" v="3617"/>
          <ac:spMkLst>
            <pc:docMk/>
            <pc:sldMk cId="3159887617" sldId="265"/>
            <ac:spMk id="7" creationId="{3A08FF47-FFB2-8338-D732-2AE01942E835}"/>
          </ac:spMkLst>
        </pc:spChg>
      </pc:sldChg>
      <pc:sldChg chg="addSp delSp modSp new mod">
        <pc:chgData name="Scott Eckenrod" userId="a5d6f2e09b69cbb4" providerId="LiveId" clId="{9849FF29-375B-43E9-9C51-4D28F039485C}" dt="2025-06-22T19:06:10.854" v="3140" actId="478"/>
        <pc:sldMkLst>
          <pc:docMk/>
          <pc:sldMk cId="3139866271" sldId="266"/>
        </pc:sldMkLst>
        <pc:grpChg chg="add mod">
          <ac:chgData name="Scott Eckenrod" userId="a5d6f2e09b69cbb4" providerId="LiveId" clId="{9849FF29-375B-43E9-9C51-4D28F039485C}" dt="2025-06-22T19:03:54.187" v="3130" actId="1076"/>
          <ac:grpSpMkLst>
            <pc:docMk/>
            <pc:sldMk cId="3139866271" sldId="266"/>
            <ac:grpSpMk id="2" creationId="{08129BC6-C9AD-6F2B-D78B-34BDDBCD752A}"/>
          </ac:grpSpMkLst>
        </pc:grpChg>
        <pc:graphicFrameChg chg="mod">
          <ac:chgData name="Scott Eckenrod" userId="a5d6f2e09b69cbb4" providerId="LiveId" clId="{9849FF29-375B-43E9-9C51-4D28F039485C}" dt="2025-06-22T18:59:10.218" v="2984"/>
          <ac:graphicFrameMkLst>
            <pc:docMk/>
            <pc:sldMk cId="3139866271" sldId="266"/>
            <ac:graphicFrameMk id="3" creationId="{9E104B1C-082C-DC59-A46E-0A4A299DA044}"/>
          </ac:graphicFrameMkLst>
        </pc:graphicFrameChg>
        <pc:cxnChg chg="mod">
          <ac:chgData name="Scott Eckenrod" userId="a5d6f2e09b69cbb4" providerId="LiveId" clId="{9849FF29-375B-43E9-9C51-4D28F039485C}" dt="2025-06-22T18:59:43.194" v="2987" actId="1076"/>
          <ac:cxnSpMkLst>
            <pc:docMk/>
            <pc:sldMk cId="3139866271" sldId="266"/>
            <ac:cxnSpMk id="4" creationId="{81697638-19CA-6585-F289-7D5ED6CE5CD4}"/>
          </ac:cxnSpMkLst>
        </pc:cxnChg>
        <pc:cxnChg chg="mod">
          <ac:chgData name="Scott Eckenrod" userId="a5d6f2e09b69cbb4" providerId="LiveId" clId="{9849FF29-375B-43E9-9C51-4D28F039485C}" dt="2025-06-22T18:59:10.218" v="2984"/>
          <ac:cxnSpMkLst>
            <pc:docMk/>
            <pc:sldMk cId="3139866271" sldId="266"/>
            <ac:cxnSpMk id="5" creationId="{D8C0B53C-9662-B9DA-4273-7151503C83AB}"/>
          </ac:cxnSpMkLst>
        </pc:cxnChg>
      </pc:sldChg>
      <pc:sldChg chg="modSp add mod">
        <pc:chgData name="Scott Eckenrod" userId="a5d6f2e09b69cbb4" providerId="LiveId" clId="{9849FF29-375B-43E9-9C51-4D28F039485C}" dt="2025-07-13T23:06:57.943" v="3617"/>
        <pc:sldMkLst>
          <pc:docMk/>
          <pc:sldMk cId="2804008102" sldId="267"/>
        </pc:sldMkLst>
        <pc:spChg chg="mod">
          <ac:chgData name="Scott Eckenrod" userId="a5d6f2e09b69cbb4" providerId="LiveId" clId="{9849FF29-375B-43E9-9C51-4D28F039485C}" dt="2025-07-13T21:31:26.930" v="3306" actId="20577"/>
          <ac:spMkLst>
            <pc:docMk/>
            <pc:sldMk cId="2804008102" sldId="267"/>
            <ac:spMk id="4" creationId="{0725A966-1992-9FA5-BD9B-69EA0BAD435D}"/>
          </ac:spMkLst>
        </pc:spChg>
        <pc:spChg chg="mod">
          <ac:chgData name="Scott Eckenrod" userId="a5d6f2e09b69cbb4" providerId="LiveId" clId="{9849FF29-375B-43E9-9C51-4D28F039485C}" dt="2025-07-13T21:47:14.661" v="3591" actId="20577"/>
          <ac:spMkLst>
            <pc:docMk/>
            <pc:sldMk cId="2804008102" sldId="267"/>
            <ac:spMk id="5" creationId="{6973B976-4CA3-6BEF-2957-7110272FFBAB}"/>
          </ac:spMkLst>
        </pc:spChg>
        <pc:spChg chg="mod">
          <ac:chgData name="Scott Eckenrod" userId="a5d6f2e09b69cbb4" providerId="LiveId" clId="{9849FF29-375B-43E9-9C51-4D28F039485C}" dt="2025-07-13T23:06:57.943" v="3617"/>
          <ac:spMkLst>
            <pc:docMk/>
            <pc:sldMk cId="2804008102" sldId="267"/>
            <ac:spMk id="7" creationId="{27CC2A4D-F261-A5E3-0ED8-368E22151239}"/>
          </ac:spMkLst>
        </pc:spChg>
      </pc:sldChg>
      <pc:sldChg chg="delSp modSp add mod">
        <pc:chgData name="Scott Eckenrod" userId="a5d6f2e09b69cbb4" providerId="LiveId" clId="{9849FF29-375B-43E9-9C51-4D28F039485C}" dt="2025-07-13T21:35:32.704" v="3322" actId="113"/>
        <pc:sldMkLst>
          <pc:docMk/>
          <pc:sldMk cId="3040976604" sldId="268"/>
        </pc:sldMkLst>
        <pc:spChg chg="del">
          <ac:chgData name="Scott Eckenrod" userId="a5d6f2e09b69cbb4" providerId="LiveId" clId="{9849FF29-375B-43E9-9C51-4D28F039485C}" dt="2025-07-13T21:34:01.864" v="3309" actId="478"/>
          <ac:spMkLst>
            <pc:docMk/>
            <pc:sldMk cId="3040976604" sldId="268"/>
            <ac:spMk id="4" creationId="{0DB0EE9A-CBA5-ECBB-43B4-BC354AC1C5D4}"/>
          </ac:spMkLst>
        </pc:spChg>
        <pc:spChg chg="mod">
          <ac:chgData name="Scott Eckenrod" userId="a5d6f2e09b69cbb4" providerId="LiveId" clId="{9849FF29-375B-43E9-9C51-4D28F039485C}" dt="2025-07-13T21:35:32.704" v="3322" actId="113"/>
          <ac:spMkLst>
            <pc:docMk/>
            <pc:sldMk cId="3040976604" sldId="268"/>
            <ac:spMk id="5" creationId="{CC0C8059-6BEA-C78A-277D-A5A2CBD2CE44}"/>
          </ac:spMkLst>
        </pc:spChg>
        <pc:spChg chg="del">
          <ac:chgData name="Scott Eckenrod" userId="a5d6f2e09b69cbb4" providerId="LiveId" clId="{9849FF29-375B-43E9-9C51-4D28F039485C}" dt="2025-07-13T21:33:56.903" v="3308" actId="478"/>
          <ac:spMkLst>
            <pc:docMk/>
            <pc:sldMk cId="3040976604" sldId="268"/>
            <ac:spMk id="7" creationId="{B12F0F0B-1E3F-EC32-DE0C-FE8AA4BAFBE8}"/>
          </ac:spMkLst>
        </pc:spChg>
      </pc:sldChg>
      <pc:sldChg chg="add del">
        <pc:chgData name="Scott Eckenrod" userId="a5d6f2e09b69cbb4" providerId="LiveId" clId="{9849FF29-375B-43E9-9C51-4D28F039485C}" dt="2025-07-13T21:43:10.054" v="3367" actId="2696"/>
        <pc:sldMkLst>
          <pc:docMk/>
          <pc:sldMk cId="1918740513" sldId="269"/>
        </pc:sldMkLst>
      </pc:sldChg>
      <pc:sldChg chg="modSp add mod">
        <pc:chgData name="Scott Eckenrod" userId="a5d6f2e09b69cbb4" providerId="LiveId" clId="{9849FF29-375B-43E9-9C51-4D28F039485C}" dt="2025-07-13T21:37:26.246" v="3326" actId="1076"/>
        <pc:sldMkLst>
          <pc:docMk/>
          <pc:sldMk cId="297626908" sldId="270"/>
        </pc:sldMkLst>
        <pc:spChg chg="mod">
          <ac:chgData name="Scott Eckenrod" userId="a5d6f2e09b69cbb4" providerId="LiveId" clId="{9849FF29-375B-43E9-9C51-4D28F039485C}" dt="2025-07-13T21:37:26.246" v="3326" actId="1076"/>
          <ac:spMkLst>
            <pc:docMk/>
            <pc:sldMk cId="297626908" sldId="270"/>
            <ac:spMk id="5" creationId="{87F95F15-F62F-F182-D1E9-9F4B4662F252}"/>
          </ac:spMkLst>
        </pc:spChg>
      </pc:sldChg>
      <pc:sldChg chg="modSp add mod">
        <pc:chgData name="Scott Eckenrod" userId="a5d6f2e09b69cbb4" providerId="LiveId" clId="{9849FF29-375B-43E9-9C51-4D28F039485C}" dt="2025-07-13T21:38:20.884" v="3329" actId="113"/>
        <pc:sldMkLst>
          <pc:docMk/>
          <pc:sldMk cId="3861926894" sldId="271"/>
        </pc:sldMkLst>
        <pc:spChg chg="mod">
          <ac:chgData name="Scott Eckenrod" userId="a5d6f2e09b69cbb4" providerId="LiveId" clId="{9849FF29-375B-43E9-9C51-4D28F039485C}" dt="2025-07-13T21:38:20.884" v="3329" actId="113"/>
          <ac:spMkLst>
            <pc:docMk/>
            <pc:sldMk cId="3861926894" sldId="271"/>
            <ac:spMk id="5" creationId="{7BCF016F-27BF-514C-4233-259467D2F535}"/>
          </ac:spMkLst>
        </pc:spChg>
      </pc:sldChg>
      <pc:sldChg chg="modSp add mod">
        <pc:chgData name="Scott Eckenrod" userId="a5d6f2e09b69cbb4" providerId="LiveId" clId="{9849FF29-375B-43E9-9C51-4D28F039485C}" dt="2025-07-13T21:39:19.505" v="3332" actId="113"/>
        <pc:sldMkLst>
          <pc:docMk/>
          <pc:sldMk cId="4126157986" sldId="272"/>
        </pc:sldMkLst>
        <pc:spChg chg="mod">
          <ac:chgData name="Scott Eckenrod" userId="a5d6f2e09b69cbb4" providerId="LiveId" clId="{9849FF29-375B-43E9-9C51-4D28F039485C}" dt="2025-07-13T21:39:19.505" v="3332" actId="113"/>
          <ac:spMkLst>
            <pc:docMk/>
            <pc:sldMk cId="4126157986" sldId="272"/>
            <ac:spMk id="5" creationId="{E305FD9E-6DE1-3A7C-3E03-290186D115DE}"/>
          </ac:spMkLst>
        </pc:spChg>
      </pc:sldChg>
      <pc:sldChg chg="modSp add mod">
        <pc:chgData name="Scott Eckenrod" userId="a5d6f2e09b69cbb4" providerId="LiveId" clId="{9849FF29-375B-43E9-9C51-4D28F039485C}" dt="2025-07-13T21:40:03.009" v="3335" actId="113"/>
        <pc:sldMkLst>
          <pc:docMk/>
          <pc:sldMk cId="1904118880" sldId="273"/>
        </pc:sldMkLst>
        <pc:spChg chg="mod">
          <ac:chgData name="Scott Eckenrod" userId="a5d6f2e09b69cbb4" providerId="LiveId" clId="{9849FF29-375B-43E9-9C51-4D28F039485C}" dt="2025-07-13T21:40:03.009" v="3335" actId="113"/>
          <ac:spMkLst>
            <pc:docMk/>
            <pc:sldMk cId="1904118880" sldId="273"/>
            <ac:spMk id="5" creationId="{546719E2-4877-4E65-7FD1-9CB56C1A870C}"/>
          </ac:spMkLst>
        </pc:spChg>
      </pc:sldChg>
      <pc:sldChg chg="modSp add mod">
        <pc:chgData name="Scott Eckenrod" userId="a5d6f2e09b69cbb4" providerId="LiveId" clId="{9849FF29-375B-43E9-9C51-4D28F039485C}" dt="2025-07-13T21:41:16.998" v="3338" actId="113"/>
        <pc:sldMkLst>
          <pc:docMk/>
          <pc:sldMk cId="956286176" sldId="274"/>
        </pc:sldMkLst>
        <pc:spChg chg="mod">
          <ac:chgData name="Scott Eckenrod" userId="a5d6f2e09b69cbb4" providerId="LiveId" clId="{9849FF29-375B-43E9-9C51-4D28F039485C}" dt="2025-07-13T21:41:16.998" v="3338" actId="113"/>
          <ac:spMkLst>
            <pc:docMk/>
            <pc:sldMk cId="956286176" sldId="274"/>
            <ac:spMk id="5" creationId="{E136E735-E2E7-E0A7-BE38-AB31909BC50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a5d6f2e09b69cbb4/Documents/Apple%20iCloud/06%20Soccer%20Referee/2025-2026/Data%20Analysis/PSRA%20OfficialsAssignments%20Aug%2025%20to%20Mar%202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Game Count Aug 24 to Mar 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Sheet2!$C$4</c:f>
              <c:strCache>
                <c:ptCount val="1"/>
                <c:pt idx="0">
                  <c:v>Count</c:v>
                </c:pt>
              </c:strCache>
            </c:strRef>
          </c:tx>
          <c:spPr>
            <a:solidFill>
              <a:schemeClr val="accent1"/>
            </a:solidFill>
            <a:ln>
              <a:noFill/>
            </a:ln>
            <a:effectLst/>
          </c:spPr>
          <c:invertIfNegative val="0"/>
          <c:cat>
            <c:strRef>
              <c:f>Sheet2!$B$5:$B$54</c:f>
              <c:strCache>
                <c:ptCount val="50"/>
                <c:pt idx="0">
                  <c:v>Walter</c:v>
                </c:pt>
                <c:pt idx="1">
                  <c:v>Chea</c:v>
                </c:pt>
                <c:pt idx="2">
                  <c:v>Trommelen</c:v>
                </c:pt>
                <c:pt idx="3">
                  <c:v>Mercadante</c:v>
                </c:pt>
                <c:pt idx="4">
                  <c:v>Vo</c:v>
                </c:pt>
                <c:pt idx="5">
                  <c:v>Reeves</c:v>
                </c:pt>
                <c:pt idx="6">
                  <c:v>Allen</c:v>
                </c:pt>
                <c:pt idx="7">
                  <c:v>Salter</c:v>
                </c:pt>
                <c:pt idx="8">
                  <c:v>Eckenrod</c:v>
                </c:pt>
                <c:pt idx="9">
                  <c:v>Fouts</c:v>
                </c:pt>
                <c:pt idx="10">
                  <c:v>Niles</c:v>
                </c:pt>
                <c:pt idx="11">
                  <c:v>Basharat</c:v>
                </c:pt>
                <c:pt idx="12">
                  <c:v>DeMontalvo</c:v>
                </c:pt>
                <c:pt idx="13">
                  <c:v>Werdung</c:v>
                </c:pt>
                <c:pt idx="14">
                  <c:v>Le</c:v>
                </c:pt>
                <c:pt idx="15">
                  <c:v>Stroupe</c:v>
                </c:pt>
                <c:pt idx="16">
                  <c:v>DeSalle</c:v>
                </c:pt>
                <c:pt idx="17">
                  <c:v>Avelar</c:v>
                </c:pt>
                <c:pt idx="18">
                  <c:v>Cannon</c:v>
                </c:pt>
                <c:pt idx="19">
                  <c:v>Duckworth</c:v>
                </c:pt>
                <c:pt idx="20">
                  <c:v>Pfister</c:v>
                </c:pt>
                <c:pt idx="21">
                  <c:v>Fleury</c:v>
                </c:pt>
                <c:pt idx="22">
                  <c:v>Roseano</c:v>
                </c:pt>
                <c:pt idx="23">
                  <c:v>Shanaghan</c:v>
                </c:pt>
                <c:pt idx="24">
                  <c:v>Lawrence</c:v>
                </c:pt>
                <c:pt idx="25">
                  <c:v>denney</c:v>
                </c:pt>
                <c:pt idx="26">
                  <c:v>Revels</c:v>
                </c:pt>
                <c:pt idx="27">
                  <c:v>Brockman</c:v>
                </c:pt>
                <c:pt idx="28">
                  <c:v>Sherman</c:v>
                </c:pt>
                <c:pt idx="29">
                  <c:v>Obeng</c:v>
                </c:pt>
                <c:pt idx="30">
                  <c:v>Green</c:v>
                </c:pt>
                <c:pt idx="31">
                  <c:v>Kolb</c:v>
                </c:pt>
                <c:pt idx="32">
                  <c:v>Akaadom</c:v>
                </c:pt>
                <c:pt idx="33">
                  <c:v>Chaudhury</c:v>
                </c:pt>
                <c:pt idx="34">
                  <c:v>Wedwick</c:v>
                </c:pt>
                <c:pt idx="35">
                  <c:v>HAGAN</c:v>
                </c:pt>
                <c:pt idx="36">
                  <c:v>Sullivan</c:v>
                </c:pt>
                <c:pt idx="37">
                  <c:v>Stringfellow, Jr.</c:v>
                </c:pt>
                <c:pt idx="38">
                  <c:v>Black</c:v>
                </c:pt>
                <c:pt idx="39">
                  <c:v>Cox</c:v>
                </c:pt>
                <c:pt idx="40">
                  <c:v>Collell</c:v>
                </c:pt>
                <c:pt idx="41">
                  <c:v>McCartney</c:v>
                </c:pt>
                <c:pt idx="42">
                  <c:v>Venettozzi</c:v>
                </c:pt>
                <c:pt idx="43">
                  <c:v>Belt</c:v>
                </c:pt>
                <c:pt idx="44">
                  <c:v>Docarmo</c:v>
                </c:pt>
                <c:pt idx="45">
                  <c:v>Scebbi</c:v>
                </c:pt>
                <c:pt idx="46">
                  <c:v>Toellner</c:v>
                </c:pt>
                <c:pt idx="47">
                  <c:v>Mann</c:v>
                </c:pt>
                <c:pt idx="48">
                  <c:v>Volpara</c:v>
                </c:pt>
                <c:pt idx="49">
                  <c:v>Hammond</c:v>
                </c:pt>
              </c:strCache>
            </c:strRef>
          </c:cat>
          <c:val>
            <c:numRef>
              <c:f>Sheet2!$C$5:$C$54</c:f>
              <c:numCache>
                <c:formatCode>General</c:formatCode>
                <c:ptCount val="50"/>
                <c:pt idx="0">
                  <c:v>96</c:v>
                </c:pt>
                <c:pt idx="1">
                  <c:v>86</c:v>
                </c:pt>
                <c:pt idx="2">
                  <c:v>68</c:v>
                </c:pt>
                <c:pt idx="3">
                  <c:v>66</c:v>
                </c:pt>
                <c:pt idx="4">
                  <c:v>66</c:v>
                </c:pt>
                <c:pt idx="5">
                  <c:v>61</c:v>
                </c:pt>
                <c:pt idx="6">
                  <c:v>52</c:v>
                </c:pt>
                <c:pt idx="7">
                  <c:v>52</c:v>
                </c:pt>
                <c:pt idx="8">
                  <c:v>51</c:v>
                </c:pt>
                <c:pt idx="9">
                  <c:v>50</c:v>
                </c:pt>
                <c:pt idx="10">
                  <c:v>48</c:v>
                </c:pt>
                <c:pt idx="11">
                  <c:v>46</c:v>
                </c:pt>
                <c:pt idx="12">
                  <c:v>46</c:v>
                </c:pt>
                <c:pt idx="13">
                  <c:v>43</c:v>
                </c:pt>
                <c:pt idx="14">
                  <c:v>40</c:v>
                </c:pt>
                <c:pt idx="15">
                  <c:v>40</c:v>
                </c:pt>
                <c:pt idx="16">
                  <c:v>36</c:v>
                </c:pt>
                <c:pt idx="17">
                  <c:v>34</c:v>
                </c:pt>
                <c:pt idx="18">
                  <c:v>34</c:v>
                </c:pt>
                <c:pt idx="19">
                  <c:v>34</c:v>
                </c:pt>
                <c:pt idx="20">
                  <c:v>34</c:v>
                </c:pt>
                <c:pt idx="21">
                  <c:v>33</c:v>
                </c:pt>
                <c:pt idx="22">
                  <c:v>32</c:v>
                </c:pt>
                <c:pt idx="23">
                  <c:v>32</c:v>
                </c:pt>
                <c:pt idx="24">
                  <c:v>31</c:v>
                </c:pt>
                <c:pt idx="25">
                  <c:v>30</c:v>
                </c:pt>
                <c:pt idx="26">
                  <c:v>23</c:v>
                </c:pt>
                <c:pt idx="27">
                  <c:v>21</c:v>
                </c:pt>
                <c:pt idx="28">
                  <c:v>21</c:v>
                </c:pt>
                <c:pt idx="29">
                  <c:v>20</c:v>
                </c:pt>
                <c:pt idx="30">
                  <c:v>19</c:v>
                </c:pt>
                <c:pt idx="31">
                  <c:v>19</c:v>
                </c:pt>
                <c:pt idx="32">
                  <c:v>18</c:v>
                </c:pt>
                <c:pt idx="33">
                  <c:v>18</c:v>
                </c:pt>
                <c:pt idx="34">
                  <c:v>18</c:v>
                </c:pt>
                <c:pt idx="35">
                  <c:v>16</c:v>
                </c:pt>
                <c:pt idx="36">
                  <c:v>15</c:v>
                </c:pt>
                <c:pt idx="37">
                  <c:v>14</c:v>
                </c:pt>
                <c:pt idx="38">
                  <c:v>13</c:v>
                </c:pt>
                <c:pt idx="39">
                  <c:v>13</c:v>
                </c:pt>
                <c:pt idx="40">
                  <c:v>12</c:v>
                </c:pt>
                <c:pt idx="41">
                  <c:v>10</c:v>
                </c:pt>
                <c:pt idx="42">
                  <c:v>10</c:v>
                </c:pt>
                <c:pt idx="43">
                  <c:v>9</c:v>
                </c:pt>
                <c:pt idx="44">
                  <c:v>9</c:v>
                </c:pt>
                <c:pt idx="45">
                  <c:v>9</c:v>
                </c:pt>
                <c:pt idx="46">
                  <c:v>8</c:v>
                </c:pt>
                <c:pt idx="47">
                  <c:v>6</c:v>
                </c:pt>
                <c:pt idx="48">
                  <c:v>6</c:v>
                </c:pt>
                <c:pt idx="49">
                  <c:v>5</c:v>
                </c:pt>
              </c:numCache>
            </c:numRef>
          </c:val>
          <c:extLst>
            <c:ext xmlns:c16="http://schemas.microsoft.com/office/drawing/2014/chart" uri="{C3380CC4-5D6E-409C-BE32-E72D297353CC}">
              <c16:uniqueId val="{00000000-5750-4205-A6DA-1175ED075C2C}"/>
            </c:ext>
          </c:extLst>
        </c:ser>
        <c:dLbls>
          <c:showLegendKey val="0"/>
          <c:showVal val="0"/>
          <c:showCatName val="0"/>
          <c:showSerName val="0"/>
          <c:showPercent val="0"/>
          <c:showBubbleSize val="0"/>
        </c:dLbls>
        <c:gapWidth val="219"/>
        <c:overlap val="-27"/>
        <c:axId val="1127050400"/>
        <c:axId val="1127037920"/>
      </c:barChart>
      <c:catAx>
        <c:axId val="112705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7037920"/>
        <c:crosses val="autoZero"/>
        <c:auto val="1"/>
        <c:lblAlgn val="ctr"/>
        <c:lblOffset val="100"/>
        <c:noMultiLvlLbl val="0"/>
      </c:catAx>
      <c:valAx>
        <c:axId val="11270379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7050400"/>
        <c:crosses val="autoZero"/>
        <c:crossBetween val="between"/>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9240-8919-3A39-5DC9-FF35C6723A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E6825C-7454-B37A-A3AB-D2AB5DA097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C56FF1-081B-3FD6-A4D9-CE17A8E1AACF}"/>
              </a:ext>
            </a:extLst>
          </p:cNvPr>
          <p:cNvSpPr>
            <a:spLocks noGrp="1"/>
          </p:cNvSpPr>
          <p:nvPr>
            <p:ph type="dt" sz="half" idx="10"/>
          </p:nvPr>
        </p:nvSpPr>
        <p:spPr/>
        <p:txBody>
          <a:bodyPr/>
          <a:lstStyle/>
          <a:p>
            <a:fld id="{AC1DAA98-992A-4492-A264-8ED017EAEF48}" type="datetimeFigureOut">
              <a:rPr lang="en-US" smtClean="0"/>
              <a:t>7/13/2025</a:t>
            </a:fld>
            <a:endParaRPr lang="en-US"/>
          </a:p>
        </p:txBody>
      </p:sp>
      <p:sp>
        <p:nvSpPr>
          <p:cNvPr id="5" name="Footer Placeholder 4">
            <a:extLst>
              <a:ext uri="{FF2B5EF4-FFF2-40B4-BE49-F238E27FC236}">
                <a16:creationId xmlns:a16="http://schemas.microsoft.com/office/drawing/2014/main" id="{33C25831-03B5-B1C4-F55D-0313FE5EE7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20973B-BA16-F110-C07F-FE29BDD17451}"/>
              </a:ext>
            </a:extLst>
          </p:cNvPr>
          <p:cNvSpPr>
            <a:spLocks noGrp="1"/>
          </p:cNvSpPr>
          <p:nvPr>
            <p:ph type="sldNum" sz="quarter" idx="12"/>
          </p:nvPr>
        </p:nvSpPr>
        <p:spPr/>
        <p:txBody>
          <a:bodyPr/>
          <a:lstStyle/>
          <a:p>
            <a:fld id="{528A6F50-5178-4009-8FE5-84086DCD1235}" type="slidenum">
              <a:rPr lang="en-US" smtClean="0"/>
              <a:t>‹#›</a:t>
            </a:fld>
            <a:endParaRPr lang="en-US"/>
          </a:p>
        </p:txBody>
      </p:sp>
    </p:spTree>
    <p:extLst>
      <p:ext uri="{BB962C8B-B14F-4D97-AF65-F5344CB8AC3E}">
        <p14:creationId xmlns:p14="http://schemas.microsoft.com/office/powerpoint/2010/main" val="333489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CC6F-6A63-8345-2CB5-2E5324FD2D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8D01BB-5B5B-4CCD-7CA2-78E88EAFB8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71788-0684-4AD7-01B8-EA78722885CF}"/>
              </a:ext>
            </a:extLst>
          </p:cNvPr>
          <p:cNvSpPr>
            <a:spLocks noGrp="1"/>
          </p:cNvSpPr>
          <p:nvPr>
            <p:ph type="dt" sz="half" idx="10"/>
          </p:nvPr>
        </p:nvSpPr>
        <p:spPr/>
        <p:txBody>
          <a:bodyPr/>
          <a:lstStyle/>
          <a:p>
            <a:fld id="{AC1DAA98-992A-4492-A264-8ED017EAEF48}" type="datetimeFigureOut">
              <a:rPr lang="en-US" smtClean="0"/>
              <a:t>7/13/2025</a:t>
            </a:fld>
            <a:endParaRPr lang="en-US"/>
          </a:p>
        </p:txBody>
      </p:sp>
      <p:sp>
        <p:nvSpPr>
          <p:cNvPr id="5" name="Footer Placeholder 4">
            <a:extLst>
              <a:ext uri="{FF2B5EF4-FFF2-40B4-BE49-F238E27FC236}">
                <a16:creationId xmlns:a16="http://schemas.microsoft.com/office/drawing/2014/main" id="{E20E12B3-FADB-9979-C3A8-37FA95885C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FD69F6-06F0-7955-555A-08025BD73014}"/>
              </a:ext>
            </a:extLst>
          </p:cNvPr>
          <p:cNvSpPr>
            <a:spLocks noGrp="1"/>
          </p:cNvSpPr>
          <p:nvPr>
            <p:ph type="sldNum" sz="quarter" idx="12"/>
          </p:nvPr>
        </p:nvSpPr>
        <p:spPr/>
        <p:txBody>
          <a:bodyPr/>
          <a:lstStyle/>
          <a:p>
            <a:fld id="{528A6F50-5178-4009-8FE5-84086DCD1235}" type="slidenum">
              <a:rPr lang="en-US" smtClean="0"/>
              <a:t>‹#›</a:t>
            </a:fld>
            <a:endParaRPr lang="en-US"/>
          </a:p>
        </p:txBody>
      </p:sp>
    </p:spTree>
    <p:extLst>
      <p:ext uri="{BB962C8B-B14F-4D97-AF65-F5344CB8AC3E}">
        <p14:creationId xmlns:p14="http://schemas.microsoft.com/office/powerpoint/2010/main" val="288596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A442BC-048A-8510-98D1-A7EA9A8A52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0CF6E4-47CC-D92E-3C00-648EA12F31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6000F-7562-54B3-949B-3C49696E63B8}"/>
              </a:ext>
            </a:extLst>
          </p:cNvPr>
          <p:cNvSpPr>
            <a:spLocks noGrp="1"/>
          </p:cNvSpPr>
          <p:nvPr>
            <p:ph type="dt" sz="half" idx="10"/>
          </p:nvPr>
        </p:nvSpPr>
        <p:spPr/>
        <p:txBody>
          <a:bodyPr/>
          <a:lstStyle/>
          <a:p>
            <a:fld id="{AC1DAA98-992A-4492-A264-8ED017EAEF48}" type="datetimeFigureOut">
              <a:rPr lang="en-US" smtClean="0"/>
              <a:t>7/13/2025</a:t>
            </a:fld>
            <a:endParaRPr lang="en-US"/>
          </a:p>
        </p:txBody>
      </p:sp>
      <p:sp>
        <p:nvSpPr>
          <p:cNvPr id="5" name="Footer Placeholder 4">
            <a:extLst>
              <a:ext uri="{FF2B5EF4-FFF2-40B4-BE49-F238E27FC236}">
                <a16:creationId xmlns:a16="http://schemas.microsoft.com/office/drawing/2014/main" id="{D36EA3AF-A168-BA1A-B1B5-2EAFE2BCE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115E78-CCB4-B8CF-15E6-1CCB2AB759CD}"/>
              </a:ext>
            </a:extLst>
          </p:cNvPr>
          <p:cNvSpPr>
            <a:spLocks noGrp="1"/>
          </p:cNvSpPr>
          <p:nvPr>
            <p:ph type="sldNum" sz="quarter" idx="12"/>
          </p:nvPr>
        </p:nvSpPr>
        <p:spPr/>
        <p:txBody>
          <a:bodyPr/>
          <a:lstStyle/>
          <a:p>
            <a:fld id="{528A6F50-5178-4009-8FE5-84086DCD1235}" type="slidenum">
              <a:rPr lang="en-US" smtClean="0"/>
              <a:t>‹#›</a:t>
            </a:fld>
            <a:endParaRPr lang="en-US"/>
          </a:p>
        </p:txBody>
      </p:sp>
    </p:spTree>
    <p:extLst>
      <p:ext uri="{BB962C8B-B14F-4D97-AF65-F5344CB8AC3E}">
        <p14:creationId xmlns:p14="http://schemas.microsoft.com/office/powerpoint/2010/main" val="58888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757701" y="2592269"/>
            <a:ext cx="4145915" cy="1415414"/>
          </a:xfrm>
          <a:prstGeom prst="rect">
            <a:avLst/>
          </a:prstGeom>
        </p:spPr>
        <p:txBody>
          <a:bodyPr wrap="square" lIns="0" tIns="0" rIns="0" bIns="0">
            <a:spAutoFit/>
          </a:bodyPr>
          <a:lstStyle>
            <a:lvl1pPr>
              <a:defRPr sz="42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15750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AE3E8-C5B8-D58D-AF5D-832B866385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BC5F02-0BED-9ABB-5216-99B15695B7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C7C659-F7F9-17BD-B1EB-EB200A5E01FB}"/>
              </a:ext>
            </a:extLst>
          </p:cNvPr>
          <p:cNvSpPr>
            <a:spLocks noGrp="1"/>
          </p:cNvSpPr>
          <p:nvPr>
            <p:ph type="dt" sz="half" idx="10"/>
          </p:nvPr>
        </p:nvSpPr>
        <p:spPr/>
        <p:txBody>
          <a:bodyPr/>
          <a:lstStyle/>
          <a:p>
            <a:fld id="{AC1DAA98-992A-4492-A264-8ED017EAEF48}" type="datetimeFigureOut">
              <a:rPr lang="en-US" smtClean="0"/>
              <a:t>7/13/2025</a:t>
            </a:fld>
            <a:endParaRPr lang="en-US"/>
          </a:p>
        </p:txBody>
      </p:sp>
      <p:sp>
        <p:nvSpPr>
          <p:cNvPr id="5" name="Footer Placeholder 4">
            <a:extLst>
              <a:ext uri="{FF2B5EF4-FFF2-40B4-BE49-F238E27FC236}">
                <a16:creationId xmlns:a16="http://schemas.microsoft.com/office/drawing/2014/main" id="{8B58AE87-3900-CE95-9B58-14CA0EDF0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77F11-22DB-672D-492E-113C9947800F}"/>
              </a:ext>
            </a:extLst>
          </p:cNvPr>
          <p:cNvSpPr>
            <a:spLocks noGrp="1"/>
          </p:cNvSpPr>
          <p:nvPr>
            <p:ph type="sldNum" sz="quarter" idx="12"/>
          </p:nvPr>
        </p:nvSpPr>
        <p:spPr/>
        <p:txBody>
          <a:bodyPr/>
          <a:lstStyle/>
          <a:p>
            <a:fld id="{528A6F50-5178-4009-8FE5-84086DCD1235}" type="slidenum">
              <a:rPr lang="en-US" smtClean="0"/>
              <a:t>‹#›</a:t>
            </a:fld>
            <a:endParaRPr lang="en-US"/>
          </a:p>
        </p:txBody>
      </p:sp>
    </p:spTree>
    <p:extLst>
      <p:ext uri="{BB962C8B-B14F-4D97-AF65-F5344CB8AC3E}">
        <p14:creationId xmlns:p14="http://schemas.microsoft.com/office/powerpoint/2010/main" val="228155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ADCE7-4946-EFA2-6085-939D329639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981359-B96B-FFB3-E38C-E31753AE1D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C3738D-7AF0-60F9-1620-237BE945855C}"/>
              </a:ext>
            </a:extLst>
          </p:cNvPr>
          <p:cNvSpPr>
            <a:spLocks noGrp="1"/>
          </p:cNvSpPr>
          <p:nvPr>
            <p:ph type="dt" sz="half" idx="10"/>
          </p:nvPr>
        </p:nvSpPr>
        <p:spPr/>
        <p:txBody>
          <a:bodyPr/>
          <a:lstStyle/>
          <a:p>
            <a:fld id="{AC1DAA98-992A-4492-A264-8ED017EAEF48}" type="datetimeFigureOut">
              <a:rPr lang="en-US" smtClean="0"/>
              <a:t>7/13/2025</a:t>
            </a:fld>
            <a:endParaRPr lang="en-US"/>
          </a:p>
        </p:txBody>
      </p:sp>
      <p:sp>
        <p:nvSpPr>
          <p:cNvPr id="5" name="Footer Placeholder 4">
            <a:extLst>
              <a:ext uri="{FF2B5EF4-FFF2-40B4-BE49-F238E27FC236}">
                <a16:creationId xmlns:a16="http://schemas.microsoft.com/office/drawing/2014/main" id="{C620F75C-6B81-0219-5D12-DBA553A08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87A0F-F607-E9BD-BCE3-CA00B3BF07ED}"/>
              </a:ext>
            </a:extLst>
          </p:cNvPr>
          <p:cNvSpPr>
            <a:spLocks noGrp="1"/>
          </p:cNvSpPr>
          <p:nvPr>
            <p:ph type="sldNum" sz="quarter" idx="12"/>
          </p:nvPr>
        </p:nvSpPr>
        <p:spPr/>
        <p:txBody>
          <a:bodyPr/>
          <a:lstStyle/>
          <a:p>
            <a:fld id="{528A6F50-5178-4009-8FE5-84086DCD1235}" type="slidenum">
              <a:rPr lang="en-US" smtClean="0"/>
              <a:t>‹#›</a:t>
            </a:fld>
            <a:endParaRPr lang="en-US"/>
          </a:p>
        </p:txBody>
      </p:sp>
    </p:spTree>
    <p:extLst>
      <p:ext uri="{BB962C8B-B14F-4D97-AF65-F5344CB8AC3E}">
        <p14:creationId xmlns:p14="http://schemas.microsoft.com/office/powerpoint/2010/main" val="116188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CBB70-7C9A-0D10-0ED7-9C541932EE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60FB75-6B4C-04E1-2B4D-AFA94E4E74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71789B-9948-9E5B-D62F-6491F5EEF3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BA08F4-351D-F5D7-11F3-97FA56643636}"/>
              </a:ext>
            </a:extLst>
          </p:cNvPr>
          <p:cNvSpPr>
            <a:spLocks noGrp="1"/>
          </p:cNvSpPr>
          <p:nvPr>
            <p:ph type="dt" sz="half" idx="10"/>
          </p:nvPr>
        </p:nvSpPr>
        <p:spPr/>
        <p:txBody>
          <a:bodyPr/>
          <a:lstStyle/>
          <a:p>
            <a:fld id="{AC1DAA98-992A-4492-A264-8ED017EAEF48}" type="datetimeFigureOut">
              <a:rPr lang="en-US" smtClean="0"/>
              <a:t>7/13/2025</a:t>
            </a:fld>
            <a:endParaRPr lang="en-US"/>
          </a:p>
        </p:txBody>
      </p:sp>
      <p:sp>
        <p:nvSpPr>
          <p:cNvPr id="6" name="Footer Placeholder 5">
            <a:extLst>
              <a:ext uri="{FF2B5EF4-FFF2-40B4-BE49-F238E27FC236}">
                <a16:creationId xmlns:a16="http://schemas.microsoft.com/office/drawing/2014/main" id="{F7F2E13A-CEE9-851F-19E5-6A9044BAB1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8B26F-1A05-F773-03D4-A10AC1D70E93}"/>
              </a:ext>
            </a:extLst>
          </p:cNvPr>
          <p:cNvSpPr>
            <a:spLocks noGrp="1"/>
          </p:cNvSpPr>
          <p:nvPr>
            <p:ph type="sldNum" sz="quarter" idx="12"/>
          </p:nvPr>
        </p:nvSpPr>
        <p:spPr/>
        <p:txBody>
          <a:bodyPr/>
          <a:lstStyle/>
          <a:p>
            <a:fld id="{528A6F50-5178-4009-8FE5-84086DCD1235}" type="slidenum">
              <a:rPr lang="en-US" smtClean="0"/>
              <a:t>‹#›</a:t>
            </a:fld>
            <a:endParaRPr lang="en-US"/>
          </a:p>
        </p:txBody>
      </p:sp>
    </p:spTree>
    <p:extLst>
      <p:ext uri="{BB962C8B-B14F-4D97-AF65-F5344CB8AC3E}">
        <p14:creationId xmlns:p14="http://schemas.microsoft.com/office/powerpoint/2010/main" val="3593002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2D13F-B0A8-52C1-DF9A-C1ED96E9E1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59AE9F-94DA-0B31-03AF-13206CB4B9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898CE4-157D-7D05-189B-BD3BE772DF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612F9E-07AB-EF99-1B9B-D4E6F5D508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D6306D-BE39-1EDD-7BB5-A768E19204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79F918-E2EA-6552-87AC-6E94840D11B5}"/>
              </a:ext>
            </a:extLst>
          </p:cNvPr>
          <p:cNvSpPr>
            <a:spLocks noGrp="1"/>
          </p:cNvSpPr>
          <p:nvPr>
            <p:ph type="dt" sz="half" idx="10"/>
          </p:nvPr>
        </p:nvSpPr>
        <p:spPr/>
        <p:txBody>
          <a:bodyPr/>
          <a:lstStyle/>
          <a:p>
            <a:fld id="{AC1DAA98-992A-4492-A264-8ED017EAEF48}" type="datetimeFigureOut">
              <a:rPr lang="en-US" smtClean="0"/>
              <a:t>7/13/2025</a:t>
            </a:fld>
            <a:endParaRPr lang="en-US"/>
          </a:p>
        </p:txBody>
      </p:sp>
      <p:sp>
        <p:nvSpPr>
          <p:cNvPr id="8" name="Footer Placeholder 7">
            <a:extLst>
              <a:ext uri="{FF2B5EF4-FFF2-40B4-BE49-F238E27FC236}">
                <a16:creationId xmlns:a16="http://schemas.microsoft.com/office/drawing/2014/main" id="{C8C8CB52-C1CB-A4B4-04B4-9F72FBA670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FEA2A1-C8C9-A790-6471-11B35C327BFA}"/>
              </a:ext>
            </a:extLst>
          </p:cNvPr>
          <p:cNvSpPr>
            <a:spLocks noGrp="1"/>
          </p:cNvSpPr>
          <p:nvPr>
            <p:ph type="sldNum" sz="quarter" idx="12"/>
          </p:nvPr>
        </p:nvSpPr>
        <p:spPr/>
        <p:txBody>
          <a:bodyPr/>
          <a:lstStyle/>
          <a:p>
            <a:fld id="{528A6F50-5178-4009-8FE5-84086DCD1235}" type="slidenum">
              <a:rPr lang="en-US" smtClean="0"/>
              <a:t>‹#›</a:t>
            </a:fld>
            <a:endParaRPr lang="en-US"/>
          </a:p>
        </p:txBody>
      </p:sp>
    </p:spTree>
    <p:extLst>
      <p:ext uri="{BB962C8B-B14F-4D97-AF65-F5344CB8AC3E}">
        <p14:creationId xmlns:p14="http://schemas.microsoft.com/office/powerpoint/2010/main" val="191045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8ED82-90CC-4EF5-6DF7-06F21121A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77EC29-8711-6D37-7FA6-E96E328D5852}"/>
              </a:ext>
            </a:extLst>
          </p:cNvPr>
          <p:cNvSpPr>
            <a:spLocks noGrp="1"/>
          </p:cNvSpPr>
          <p:nvPr>
            <p:ph type="dt" sz="half" idx="10"/>
          </p:nvPr>
        </p:nvSpPr>
        <p:spPr/>
        <p:txBody>
          <a:bodyPr/>
          <a:lstStyle/>
          <a:p>
            <a:fld id="{AC1DAA98-992A-4492-A264-8ED017EAEF48}" type="datetimeFigureOut">
              <a:rPr lang="en-US" smtClean="0"/>
              <a:t>7/13/2025</a:t>
            </a:fld>
            <a:endParaRPr lang="en-US"/>
          </a:p>
        </p:txBody>
      </p:sp>
      <p:sp>
        <p:nvSpPr>
          <p:cNvPr id="4" name="Footer Placeholder 3">
            <a:extLst>
              <a:ext uri="{FF2B5EF4-FFF2-40B4-BE49-F238E27FC236}">
                <a16:creationId xmlns:a16="http://schemas.microsoft.com/office/drawing/2014/main" id="{FD8214F0-453E-F129-60F5-3CB7C20A08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463677-BA0B-64C3-34EA-8E61CA658D95}"/>
              </a:ext>
            </a:extLst>
          </p:cNvPr>
          <p:cNvSpPr>
            <a:spLocks noGrp="1"/>
          </p:cNvSpPr>
          <p:nvPr>
            <p:ph type="sldNum" sz="quarter" idx="12"/>
          </p:nvPr>
        </p:nvSpPr>
        <p:spPr/>
        <p:txBody>
          <a:bodyPr/>
          <a:lstStyle/>
          <a:p>
            <a:fld id="{528A6F50-5178-4009-8FE5-84086DCD1235}" type="slidenum">
              <a:rPr lang="en-US" smtClean="0"/>
              <a:t>‹#›</a:t>
            </a:fld>
            <a:endParaRPr lang="en-US"/>
          </a:p>
        </p:txBody>
      </p:sp>
    </p:spTree>
    <p:extLst>
      <p:ext uri="{BB962C8B-B14F-4D97-AF65-F5344CB8AC3E}">
        <p14:creationId xmlns:p14="http://schemas.microsoft.com/office/powerpoint/2010/main" val="257251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04B963-BB41-0B85-9478-30832F69D55E}"/>
              </a:ext>
            </a:extLst>
          </p:cNvPr>
          <p:cNvSpPr>
            <a:spLocks noGrp="1"/>
          </p:cNvSpPr>
          <p:nvPr>
            <p:ph type="dt" sz="half" idx="10"/>
          </p:nvPr>
        </p:nvSpPr>
        <p:spPr/>
        <p:txBody>
          <a:bodyPr/>
          <a:lstStyle/>
          <a:p>
            <a:fld id="{AC1DAA98-992A-4492-A264-8ED017EAEF48}" type="datetimeFigureOut">
              <a:rPr lang="en-US" smtClean="0"/>
              <a:t>7/13/2025</a:t>
            </a:fld>
            <a:endParaRPr lang="en-US"/>
          </a:p>
        </p:txBody>
      </p:sp>
      <p:sp>
        <p:nvSpPr>
          <p:cNvPr id="3" name="Footer Placeholder 2">
            <a:extLst>
              <a:ext uri="{FF2B5EF4-FFF2-40B4-BE49-F238E27FC236}">
                <a16:creationId xmlns:a16="http://schemas.microsoft.com/office/drawing/2014/main" id="{6B844C00-0CB6-4ED6-3406-DCEEC5EB2C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B08F41-AC7C-A060-B3C1-03550E94E568}"/>
              </a:ext>
            </a:extLst>
          </p:cNvPr>
          <p:cNvSpPr>
            <a:spLocks noGrp="1"/>
          </p:cNvSpPr>
          <p:nvPr>
            <p:ph type="sldNum" sz="quarter" idx="12"/>
          </p:nvPr>
        </p:nvSpPr>
        <p:spPr/>
        <p:txBody>
          <a:bodyPr/>
          <a:lstStyle/>
          <a:p>
            <a:fld id="{528A6F50-5178-4009-8FE5-84086DCD1235}" type="slidenum">
              <a:rPr lang="en-US" smtClean="0"/>
              <a:t>‹#›</a:t>
            </a:fld>
            <a:endParaRPr lang="en-US"/>
          </a:p>
        </p:txBody>
      </p:sp>
    </p:spTree>
    <p:extLst>
      <p:ext uri="{BB962C8B-B14F-4D97-AF65-F5344CB8AC3E}">
        <p14:creationId xmlns:p14="http://schemas.microsoft.com/office/powerpoint/2010/main" val="81765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053B-989F-DBCB-FFF7-9A6E582241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D94764-28A9-25CA-D494-8996ED1A44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585EA7-78EC-ABF8-262C-767D7C06B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2F5D31-8947-0561-8F67-7795B55E2D79}"/>
              </a:ext>
            </a:extLst>
          </p:cNvPr>
          <p:cNvSpPr>
            <a:spLocks noGrp="1"/>
          </p:cNvSpPr>
          <p:nvPr>
            <p:ph type="dt" sz="half" idx="10"/>
          </p:nvPr>
        </p:nvSpPr>
        <p:spPr/>
        <p:txBody>
          <a:bodyPr/>
          <a:lstStyle/>
          <a:p>
            <a:fld id="{AC1DAA98-992A-4492-A264-8ED017EAEF48}" type="datetimeFigureOut">
              <a:rPr lang="en-US" smtClean="0"/>
              <a:t>7/13/2025</a:t>
            </a:fld>
            <a:endParaRPr lang="en-US"/>
          </a:p>
        </p:txBody>
      </p:sp>
      <p:sp>
        <p:nvSpPr>
          <p:cNvPr id="6" name="Footer Placeholder 5">
            <a:extLst>
              <a:ext uri="{FF2B5EF4-FFF2-40B4-BE49-F238E27FC236}">
                <a16:creationId xmlns:a16="http://schemas.microsoft.com/office/drawing/2014/main" id="{75295ABC-3229-2D28-7581-C12C568337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B375AE-347A-AB07-7854-B14277D54AA0}"/>
              </a:ext>
            </a:extLst>
          </p:cNvPr>
          <p:cNvSpPr>
            <a:spLocks noGrp="1"/>
          </p:cNvSpPr>
          <p:nvPr>
            <p:ph type="sldNum" sz="quarter" idx="12"/>
          </p:nvPr>
        </p:nvSpPr>
        <p:spPr/>
        <p:txBody>
          <a:bodyPr/>
          <a:lstStyle/>
          <a:p>
            <a:fld id="{528A6F50-5178-4009-8FE5-84086DCD1235}" type="slidenum">
              <a:rPr lang="en-US" smtClean="0"/>
              <a:t>‹#›</a:t>
            </a:fld>
            <a:endParaRPr lang="en-US"/>
          </a:p>
        </p:txBody>
      </p:sp>
    </p:spTree>
    <p:extLst>
      <p:ext uri="{BB962C8B-B14F-4D97-AF65-F5344CB8AC3E}">
        <p14:creationId xmlns:p14="http://schemas.microsoft.com/office/powerpoint/2010/main" val="344560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D4888-B7F8-84EA-A967-19A561596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3D1475-5617-0DE6-5314-78EF4600C5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2E7644-7EB1-5A5A-6A1F-212C02B07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D75F27-B783-F2DE-6B8D-5F4ED968E2A9}"/>
              </a:ext>
            </a:extLst>
          </p:cNvPr>
          <p:cNvSpPr>
            <a:spLocks noGrp="1"/>
          </p:cNvSpPr>
          <p:nvPr>
            <p:ph type="dt" sz="half" idx="10"/>
          </p:nvPr>
        </p:nvSpPr>
        <p:spPr/>
        <p:txBody>
          <a:bodyPr/>
          <a:lstStyle/>
          <a:p>
            <a:fld id="{AC1DAA98-992A-4492-A264-8ED017EAEF48}" type="datetimeFigureOut">
              <a:rPr lang="en-US" smtClean="0"/>
              <a:t>7/13/2025</a:t>
            </a:fld>
            <a:endParaRPr lang="en-US"/>
          </a:p>
        </p:txBody>
      </p:sp>
      <p:sp>
        <p:nvSpPr>
          <p:cNvPr id="6" name="Footer Placeholder 5">
            <a:extLst>
              <a:ext uri="{FF2B5EF4-FFF2-40B4-BE49-F238E27FC236}">
                <a16:creationId xmlns:a16="http://schemas.microsoft.com/office/drawing/2014/main" id="{E32E0D98-C024-A7BF-6441-AAEA2CE1A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469C9-5385-6371-DE80-8EFC199DF249}"/>
              </a:ext>
            </a:extLst>
          </p:cNvPr>
          <p:cNvSpPr>
            <a:spLocks noGrp="1"/>
          </p:cNvSpPr>
          <p:nvPr>
            <p:ph type="sldNum" sz="quarter" idx="12"/>
          </p:nvPr>
        </p:nvSpPr>
        <p:spPr/>
        <p:txBody>
          <a:bodyPr/>
          <a:lstStyle/>
          <a:p>
            <a:fld id="{528A6F50-5178-4009-8FE5-84086DCD1235}" type="slidenum">
              <a:rPr lang="en-US" smtClean="0"/>
              <a:t>‹#›</a:t>
            </a:fld>
            <a:endParaRPr lang="en-US"/>
          </a:p>
        </p:txBody>
      </p:sp>
    </p:spTree>
    <p:extLst>
      <p:ext uri="{BB962C8B-B14F-4D97-AF65-F5344CB8AC3E}">
        <p14:creationId xmlns:p14="http://schemas.microsoft.com/office/powerpoint/2010/main" val="586590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D527A7-685A-219D-3932-166C41608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5350C5-2FDD-08B2-51C5-9192FF3D7B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3AFE1E-38FC-E439-6B1F-90E54C97E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1DAA98-992A-4492-A264-8ED017EAEF48}" type="datetimeFigureOut">
              <a:rPr lang="en-US" smtClean="0"/>
              <a:t>7/13/2025</a:t>
            </a:fld>
            <a:endParaRPr lang="en-US"/>
          </a:p>
        </p:txBody>
      </p:sp>
      <p:sp>
        <p:nvSpPr>
          <p:cNvPr id="5" name="Footer Placeholder 4">
            <a:extLst>
              <a:ext uri="{FF2B5EF4-FFF2-40B4-BE49-F238E27FC236}">
                <a16:creationId xmlns:a16="http://schemas.microsoft.com/office/drawing/2014/main" id="{2AD790F4-982C-2A9F-4502-6AC45A5ABD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0EECABA-EBA0-381A-DA60-AD68D25817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28A6F50-5178-4009-8FE5-84086DCD1235}" type="slidenum">
              <a:rPr lang="en-US" smtClean="0"/>
              <a:t>‹#›</a:t>
            </a:fld>
            <a:endParaRPr lang="en-US"/>
          </a:p>
        </p:txBody>
      </p:sp>
    </p:spTree>
    <p:extLst>
      <p:ext uri="{BB962C8B-B14F-4D97-AF65-F5344CB8AC3E}">
        <p14:creationId xmlns:p14="http://schemas.microsoft.com/office/powerpoint/2010/main" val="2851164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9"/>
            <a:ext cx="12192000" cy="6858000"/>
            <a:chOff x="0" y="9"/>
            <a:chExt cx="12192000" cy="6858000"/>
          </a:xfrm>
        </p:grpSpPr>
        <p:pic>
          <p:nvPicPr>
            <p:cNvPr id="3" name="object 3"/>
            <p:cNvPicPr/>
            <p:nvPr/>
          </p:nvPicPr>
          <p:blipFill>
            <a:blip r:embed="rId2" cstate="print"/>
            <a:stretch>
              <a:fillRect/>
            </a:stretch>
          </p:blipFill>
          <p:spPr>
            <a:xfrm>
              <a:off x="0" y="9"/>
              <a:ext cx="12192000" cy="6857990"/>
            </a:xfrm>
            <a:prstGeom prst="rect">
              <a:avLst/>
            </a:prstGeom>
          </p:spPr>
        </p:pic>
        <p:pic>
          <p:nvPicPr>
            <p:cNvPr id="4" name="object 4"/>
            <p:cNvPicPr/>
            <p:nvPr/>
          </p:nvPicPr>
          <p:blipFill>
            <a:blip r:embed="rId3" cstate="print"/>
            <a:stretch>
              <a:fillRect/>
            </a:stretch>
          </p:blipFill>
          <p:spPr>
            <a:xfrm>
              <a:off x="1741932" y="2124455"/>
              <a:ext cx="8950451" cy="2206751"/>
            </a:xfrm>
            <a:prstGeom prst="rect">
              <a:avLst/>
            </a:prstGeom>
          </p:spPr>
        </p:pic>
      </p:grpSp>
      <p:sp>
        <p:nvSpPr>
          <p:cNvPr id="5" name="object 5"/>
          <p:cNvSpPr txBox="1"/>
          <p:nvPr/>
        </p:nvSpPr>
        <p:spPr>
          <a:xfrm>
            <a:off x="2152014" y="2285904"/>
            <a:ext cx="7950200" cy="1530985"/>
          </a:xfrm>
          <a:prstGeom prst="rect">
            <a:avLst/>
          </a:prstGeom>
        </p:spPr>
        <p:txBody>
          <a:bodyPr vert="horz" wrap="square" lIns="0" tIns="101600" rIns="0" bIns="0" rtlCol="0">
            <a:spAutoFit/>
          </a:bodyPr>
          <a:lstStyle/>
          <a:p>
            <a:pPr marL="2860675" marR="5080" indent="-2848610">
              <a:lnSpc>
                <a:spcPts val="5620"/>
              </a:lnSpc>
              <a:spcBef>
                <a:spcPts val="800"/>
              </a:spcBef>
            </a:pPr>
            <a:r>
              <a:rPr sz="5200" spc="-70" dirty="0">
                <a:solidFill>
                  <a:srgbClr val="FFFFFF"/>
                </a:solidFill>
                <a:latin typeface="Calibri"/>
                <a:cs typeface="Calibri"/>
              </a:rPr>
              <a:t>The</a:t>
            </a:r>
            <a:r>
              <a:rPr sz="5200" spc="-175" dirty="0">
                <a:solidFill>
                  <a:srgbClr val="FFFFFF"/>
                </a:solidFill>
                <a:latin typeface="Calibri"/>
                <a:cs typeface="Calibri"/>
              </a:rPr>
              <a:t> </a:t>
            </a:r>
            <a:r>
              <a:rPr sz="5200" spc="165" dirty="0">
                <a:solidFill>
                  <a:srgbClr val="FFFFFF"/>
                </a:solidFill>
                <a:latin typeface="Calibri"/>
                <a:cs typeface="Calibri"/>
              </a:rPr>
              <a:t>FHSAA</a:t>
            </a:r>
            <a:r>
              <a:rPr sz="5200" spc="-165" dirty="0">
                <a:solidFill>
                  <a:srgbClr val="FFFFFF"/>
                </a:solidFill>
                <a:latin typeface="Calibri"/>
                <a:cs typeface="Calibri"/>
              </a:rPr>
              <a:t> </a:t>
            </a:r>
            <a:r>
              <a:rPr sz="5200" spc="120" dirty="0">
                <a:solidFill>
                  <a:srgbClr val="FFFFFF"/>
                </a:solidFill>
                <a:latin typeface="Calibri"/>
                <a:cs typeface="Calibri"/>
              </a:rPr>
              <a:t>Soccer</a:t>
            </a:r>
            <a:r>
              <a:rPr sz="5200" spc="-150" dirty="0">
                <a:solidFill>
                  <a:srgbClr val="FFFFFF"/>
                </a:solidFill>
                <a:latin typeface="Calibri"/>
                <a:cs typeface="Calibri"/>
              </a:rPr>
              <a:t> </a:t>
            </a:r>
            <a:r>
              <a:rPr sz="5200" spc="-10" dirty="0">
                <a:solidFill>
                  <a:srgbClr val="FFFFFF"/>
                </a:solidFill>
                <a:latin typeface="Calibri"/>
                <a:cs typeface="Calibri"/>
              </a:rPr>
              <a:t>Evaluation Program</a:t>
            </a:r>
            <a:endParaRPr sz="5200" dirty="0">
              <a:latin typeface="Calibri"/>
              <a:cs typeface="Calibri"/>
            </a:endParaRPr>
          </a:p>
        </p:txBody>
      </p:sp>
      <p:pic>
        <p:nvPicPr>
          <p:cNvPr id="6" name="object 6"/>
          <p:cNvPicPr/>
          <p:nvPr/>
        </p:nvPicPr>
        <p:blipFill>
          <a:blip r:embed="rId4" cstate="print"/>
          <a:stretch>
            <a:fillRect/>
          </a:stretch>
        </p:blipFill>
        <p:spPr>
          <a:xfrm>
            <a:off x="5215128" y="3965448"/>
            <a:ext cx="1880615" cy="746759"/>
          </a:xfrm>
          <a:prstGeom prst="rect">
            <a:avLst/>
          </a:prstGeom>
        </p:spPr>
      </p:pic>
      <p:sp>
        <p:nvSpPr>
          <p:cNvPr id="7" name="object 7"/>
          <p:cNvSpPr txBox="1"/>
          <p:nvPr/>
        </p:nvSpPr>
        <p:spPr>
          <a:xfrm>
            <a:off x="5411605" y="4047150"/>
            <a:ext cx="1433830" cy="391160"/>
          </a:xfrm>
          <a:prstGeom prst="rect">
            <a:avLst/>
          </a:prstGeom>
        </p:spPr>
        <p:txBody>
          <a:bodyPr vert="horz" wrap="square" lIns="0" tIns="12700" rIns="0" bIns="0" rtlCol="0">
            <a:spAutoFit/>
          </a:bodyPr>
          <a:lstStyle/>
          <a:p>
            <a:pPr marL="12700">
              <a:lnSpc>
                <a:spcPct val="100000"/>
              </a:lnSpc>
              <a:spcBef>
                <a:spcPts val="100"/>
              </a:spcBef>
            </a:pPr>
            <a:r>
              <a:rPr sz="2400" spc="60" dirty="0">
                <a:solidFill>
                  <a:srgbClr val="FFFFFF"/>
                </a:solidFill>
                <a:latin typeface="Calibri"/>
                <a:cs typeface="Calibri"/>
              </a:rPr>
              <a:t>2024-</a:t>
            </a:r>
            <a:r>
              <a:rPr sz="2400" spc="40" dirty="0">
                <a:solidFill>
                  <a:srgbClr val="FFFFFF"/>
                </a:solidFill>
                <a:latin typeface="Calibri"/>
                <a:cs typeface="Calibri"/>
              </a:rPr>
              <a:t>2025</a:t>
            </a:r>
            <a:endParaRPr sz="2400">
              <a:latin typeface="Calibri"/>
              <a:cs typeface="Calibri"/>
            </a:endParaRPr>
          </a:p>
        </p:txBody>
      </p:sp>
      <p:grpSp>
        <p:nvGrpSpPr>
          <p:cNvPr id="8" name="object 8"/>
          <p:cNvGrpSpPr/>
          <p:nvPr/>
        </p:nvGrpSpPr>
        <p:grpSpPr>
          <a:xfrm>
            <a:off x="-3046" y="12"/>
            <a:ext cx="12201525" cy="6864350"/>
            <a:chOff x="-3046" y="12"/>
            <a:chExt cx="12201525" cy="6864350"/>
          </a:xfrm>
        </p:grpSpPr>
        <p:sp>
          <p:nvSpPr>
            <p:cNvPr id="9" name="object 9"/>
            <p:cNvSpPr/>
            <p:nvPr/>
          </p:nvSpPr>
          <p:spPr>
            <a:xfrm>
              <a:off x="0" y="14"/>
              <a:ext cx="12192000" cy="6858000"/>
            </a:xfrm>
            <a:custGeom>
              <a:avLst/>
              <a:gdLst/>
              <a:ahLst/>
              <a:cxnLst/>
              <a:rect l="l" t="t" r="r" b="b"/>
              <a:pathLst>
                <a:path w="12192000" h="6858000">
                  <a:moveTo>
                    <a:pt x="0" y="6857985"/>
                  </a:moveTo>
                  <a:lnTo>
                    <a:pt x="12192000" y="6857985"/>
                  </a:lnTo>
                  <a:lnTo>
                    <a:pt x="12192000" y="0"/>
                  </a:lnTo>
                  <a:lnTo>
                    <a:pt x="0" y="0"/>
                  </a:lnTo>
                  <a:lnTo>
                    <a:pt x="0" y="6857985"/>
                  </a:lnTo>
                  <a:close/>
                </a:path>
              </a:pathLst>
            </a:custGeom>
            <a:solidFill>
              <a:srgbClr val="FEFEFE"/>
            </a:solidFill>
          </p:spPr>
          <p:txBody>
            <a:bodyPr wrap="square" lIns="0" tIns="0" rIns="0" bIns="0" rtlCol="0"/>
            <a:lstStyle/>
            <a:p>
              <a:endParaRPr/>
            </a:p>
          </p:txBody>
        </p:sp>
        <p:sp>
          <p:nvSpPr>
            <p:cNvPr id="10" name="object 10"/>
            <p:cNvSpPr/>
            <p:nvPr/>
          </p:nvSpPr>
          <p:spPr>
            <a:xfrm>
              <a:off x="3303" y="6362"/>
              <a:ext cx="12188825" cy="6851650"/>
            </a:xfrm>
            <a:custGeom>
              <a:avLst/>
              <a:gdLst/>
              <a:ahLst/>
              <a:cxnLst/>
              <a:rect l="l" t="t" r="r" b="b"/>
              <a:pathLst>
                <a:path w="12188825" h="6851650">
                  <a:moveTo>
                    <a:pt x="12188697" y="0"/>
                  </a:moveTo>
                  <a:lnTo>
                    <a:pt x="0" y="0"/>
                  </a:lnTo>
                  <a:lnTo>
                    <a:pt x="0" y="6851637"/>
                  </a:lnTo>
                </a:path>
              </a:pathLst>
            </a:custGeom>
            <a:ln w="12699">
              <a:solidFill>
                <a:srgbClr val="000000"/>
              </a:solidFill>
            </a:ln>
          </p:spPr>
          <p:txBody>
            <a:bodyPr wrap="square" lIns="0" tIns="0" rIns="0" bIns="0" rtlCol="0"/>
            <a:lstStyle/>
            <a:p>
              <a:endParaRPr/>
            </a:p>
          </p:txBody>
        </p:sp>
      </p:grpSp>
      <p:pic>
        <p:nvPicPr>
          <p:cNvPr id="12" name="Picture 11">
            <a:extLst>
              <a:ext uri="{FF2B5EF4-FFF2-40B4-BE49-F238E27FC236}">
                <a16:creationId xmlns:a16="http://schemas.microsoft.com/office/drawing/2014/main" id="{9AA6E810-AC00-C4CB-ED7D-EC1857D95C23}"/>
              </a:ext>
            </a:extLst>
          </p:cNvPr>
          <p:cNvPicPr>
            <a:picLocks noChangeAspect="1"/>
          </p:cNvPicPr>
          <p:nvPr/>
        </p:nvPicPr>
        <p:blipFill>
          <a:blip r:embed="rId5"/>
          <a:stretch>
            <a:fillRect/>
          </a:stretch>
        </p:blipFill>
        <p:spPr>
          <a:xfrm>
            <a:off x="-3303" y="25400"/>
            <a:ext cx="12192000" cy="6832600"/>
          </a:xfrm>
          <a:prstGeom prst="rect">
            <a:avLst/>
          </a:prstGeom>
        </p:spPr>
      </p:pic>
      <p:sp>
        <p:nvSpPr>
          <p:cNvPr id="16" name="TextBox 15">
            <a:extLst>
              <a:ext uri="{FF2B5EF4-FFF2-40B4-BE49-F238E27FC236}">
                <a16:creationId xmlns:a16="http://schemas.microsoft.com/office/drawing/2014/main" id="{A9BB0E1C-565C-982E-F0EF-24BF27B5DAA6}"/>
              </a:ext>
            </a:extLst>
          </p:cNvPr>
          <p:cNvSpPr txBox="1"/>
          <p:nvPr/>
        </p:nvSpPr>
        <p:spPr>
          <a:xfrm>
            <a:off x="822331" y="1646060"/>
            <a:ext cx="12039600" cy="1815882"/>
          </a:xfrm>
          <a:prstGeom prst="rect">
            <a:avLst/>
          </a:prstGeom>
          <a:noFill/>
        </p:spPr>
        <p:txBody>
          <a:bodyPr wrap="square">
            <a:spAutoFit/>
          </a:bodyPr>
          <a:lstStyle/>
          <a:p>
            <a:pPr marR="31120" algn="ctr"/>
            <a:r>
              <a:rPr lang="en-US" sz="1200" b="1" i="0" u="none" strike="noStrike" spc="50" baseline="0" dirty="0">
                <a:ln w="9525" cmpd="sng">
                  <a:solidFill>
                    <a:schemeClr val="accent1"/>
                  </a:solidFill>
                  <a:prstDash val="solid"/>
                </a:ln>
                <a:solidFill>
                  <a:srgbClr val="70AD47">
                    <a:tint val="1000"/>
                  </a:srgbClr>
                </a:solidFill>
                <a:effectLst>
                  <a:glow rad="38100">
                    <a:schemeClr val="accent1">
                      <a:alpha val="40000"/>
                    </a:schemeClr>
                  </a:glow>
                </a:effectLst>
                <a:latin typeface="Aptos Display" panose="020B0004020202020204" pitchFamily="34" charset="0"/>
              </a:rPr>
              <a:t> </a:t>
            </a:r>
            <a:r>
              <a:rPr lang="en-US" sz="7200" b="1" i="0" u="none" strike="noStrike" spc="50" baseline="0" dirty="0">
                <a:ln w="9525" cmpd="sng">
                  <a:solidFill>
                    <a:schemeClr val="accent1"/>
                  </a:solidFill>
                  <a:prstDash val="solid"/>
                </a:ln>
                <a:solidFill>
                  <a:srgbClr val="70AD47">
                    <a:tint val="1000"/>
                  </a:srgbClr>
                </a:solidFill>
                <a:effectLst>
                  <a:glow rad="38100">
                    <a:schemeClr val="accent1">
                      <a:alpha val="40000"/>
                    </a:schemeClr>
                  </a:glow>
                </a:effectLst>
                <a:latin typeface="Aptos Display" panose="020B0004020202020204" pitchFamily="34" charset="0"/>
              </a:rPr>
              <a:t>PSRA Committees</a:t>
            </a:r>
          </a:p>
          <a:p>
            <a:pPr marR="0" algn="ctr"/>
            <a:r>
              <a:rPr lang="en-US" sz="4000" b="1" i="0" u="none" strike="noStrike" spc="50" baseline="0" dirty="0">
                <a:ln w="9525" cmpd="sng">
                  <a:solidFill>
                    <a:schemeClr val="accent1"/>
                  </a:solidFill>
                  <a:prstDash val="solid"/>
                </a:ln>
                <a:solidFill>
                  <a:srgbClr val="70AD47">
                    <a:tint val="1000"/>
                  </a:srgbClr>
                </a:solidFill>
                <a:effectLst>
                  <a:glow rad="38100">
                    <a:schemeClr val="accent1">
                      <a:alpha val="40000"/>
                    </a:schemeClr>
                  </a:glow>
                </a:effectLst>
                <a:latin typeface="Aptos" panose="020B0004020202020204" pitchFamily="34" charset="0"/>
              </a:rPr>
              <a:t>2025-2026 Season</a:t>
            </a:r>
            <a:endParaRPr lang="en-US"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1026" name="Picture 2" descr="Panhandle Soccer Referees Association">
            <a:extLst>
              <a:ext uri="{FF2B5EF4-FFF2-40B4-BE49-F238E27FC236}">
                <a16:creationId xmlns:a16="http://schemas.microsoft.com/office/drawing/2014/main" id="{1F76E9A0-7B68-EF01-EF01-97D07CAF83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5128" y="3731030"/>
            <a:ext cx="2703143" cy="27031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129BC6-C9AD-6F2B-D78B-34BDDBCD752A}"/>
              </a:ext>
            </a:extLst>
          </p:cNvPr>
          <p:cNvGrpSpPr/>
          <p:nvPr/>
        </p:nvGrpSpPr>
        <p:grpSpPr>
          <a:xfrm>
            <a:off x="1200150" y="685800"/>
            <a:ext cx="9475470" cy="5303520"/>
            <a:chOff x="2220912" y="1543050"/>
            <a:chExt cx="7750176" cy="3771900"/>
          </a:xfrm>
        </p:grpSpPr>
        <p:graphicFrame>
          <p:nvGraphicFramePr>
            <p:cNvPr id="3" name="Chart 2">
              <a:extLst>
                <a:ext uri="{FF2B5EF4-FFF2-40B4-BE49-F238E27FC236}">
                  <a16:creationId xmlns:a16="http://schemas.microsoft.com/office/drawing/2014/main" id="{9E104B1C-082C-DC59-A46E-0A4A299DA044}"/>
                </a:ext>
              </a:extLst>
            </p:cNvPr>
            <p:cNvGraphicFramePr/>
            <p:nvPr>
              <p:extLst>
                <p:ext uri="{D42A27DB-BD31-4B8C-83A1-F6EECF244321}">
                  <p14:modId xmlns:p14="http://schemas.microsoft.com/office/powerpoint/2010/main" val="3692048650"/>
                </p:ext>
              </p:extLst>
            </p:nvPr>
          </p:nvGraphicFramePr>
          <p:xfrm>
            <a:off x="2220912" y="1543050"/>
            <a:ext cx="7750176" cy="37719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a:extLst>
                <a:ext uri="{FF2B5EF4-FFF2-40B4-BE49-F238E27FC236}">
                  <a16:creationId xmlns:a16="http://schemas.microsoft.com/office/drawing/2014/main" id="{81697638-19CA-6585-F289-7D5ED6CE5CD4}"/>
                </a:ext>
              </a:extLst>
            </p:cNvPr>
            <p:cNvCxnSpPr/>
            <p:nvPr/>
          </p:nvCxnSpPr>
          <p:spPr>
            <a:xfrm flipV="1">
              <a:off x="2479563" y="3836440"/>
              <a:ext cx="7258050" cy="6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8C0B53C-9662-B9DA-4273-7151503C83AB}"/>
                </a:ext>
              </a:extLst>
            </p:cNvPr>
            <p:cNvCxnSpPr/>
            <p:nvPr/>
          </p:nvCxnSpPr>
          <p:spPr>
            <a:xfrm flipV="1">
              <a:off x="5773738" y="2006600"/>
              <a:ext cx="25400" cy="315595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9866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BCCFE-ABE1-E184-1FE4-72F84B4B155C}"/>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BCA6C2D8-3362-D03F-8BC5-0D2484E85D99}"/>
              </a:ext>
            </a:extLst>
          </p:cNvPr>
          <p:cNvPicPr/>
          <p:nvPr/>
        </p:nvPicPr>
        <p:blipFill>
          <a:blip r:embed="rId2" cstate="print"/>
          <a:stretch>
            <a:fillRect/>
          </a:stretch>
        </p:blipFill>
        <p:spPr>
          <a:xfrm>
            <a:off x="0" y="0"/>
            <a:ext cx="4037825" cy="6858000"/>
          </a:xfrm>
          <a:prstGeom prst="rect">
            <a:avLst/>
          </a:prstGeom>
        </p:spPr>
      </p:pic>
      <p:sp>
        <p:nvSpPr>
          <p:cNvPr id="3" name="object 3">
            <a:extLst>
              <a:ext uri="{FF2B5EF4-FFF2-40B4-BE49-F238E27FC236}">
                <a16:creationId xmlns:a16="http://schemas.microsoft.com/office/drawing/2014/main" id="{47210451-3ED7-DDDA-B87C-7AA1AEB76B3A}"/>
              </a:ext>
            </a:extLst>
          </p:cNvPr>
          <p:cNvSpPr txBox="1"/>
          <p:nvPr/>
        </p:nvSpPr>
        <p:spPr>
          <a:xfrm>
            <a:off x="554606" y="1621804"/>
            <a:ext cx="3251584" cy="2974532"/>
          </a:xfrm>
          <a:prstGeom prst="rect">
            <a:avLst/>
          </a:prstGeom>
        </p:spPr>
        <p:txBody>
          <a:bodyPr vert="horz" wrap="square" lIns="0" tIns="12065" rIns="0" bIns="0" rtlCol="0">
            <a:spAutoFit/>
          </a:bodyPr>
          <a:lstStyle/>
          <a:p>
            <a:pPr marL="12700">
              <a:lnSpc>
                <a:spcPts val="4560"/>
              </a:lnSpc>
              <a:spcBef>
                <a:spcPts val="95"/>
              </a:spcBef>
            </a:pPr>
            <a:r>
              <a:rPr lang="en-US" sz="4000" b="1" spc="130" dirty="0">
                <a:solidFill>
                  <a:srgbClr val="FFFFFF"/>
                </a:solidFill>
                <a:latin typeface="Calibri"/>
                <a:cs typeface="Calibri"/>
              </a:rPr>
              <a:t>PSRA</a:t>
            </a:r>
            <a:r>
              <a:rPr sz="4000" spc="-85" dirty="0">
                <a:solidFill>
                  <a:srgbClr val="FFFFFF"/>
                </a:solidFill>
                <a:latin typeface="Calibri"/>
                <a:cs typeface="Calibri"/>
              </a:rPr>
              <a:t> </a:t>
            </a:r>
            <a:endParaRPr lang="en-US" sz="4000" spc="-85" dirty="0">
              <a:solidFill>
                <a:srgbClr val="FFFFFF"/>
              </a:solidFill>
              <a:latin typeface="Calibri"/>
              <a:cs typeface="Calibri"/>
            </a:endParaRPr>
          </a:p>
          <a:p>
            <a:pPr marL="12700">
              <a:lnSpc>
                <a:spcPts val="4560"/>
              </a:lnSpc>
              <a:spcBef>
                <a:spcPts val="95"/>
              </a:spcBef>
            </a:pPr>
            <a:r>
              <a:rPr lang="en-US" sz="4000" spc="-85" dirty="0">
                <a:solidFill>
                  <a:srgbClr val="FFFFFF"/>
                </a:solidFill>
                <a:latin typeface="Calibri"/>
                <a:cs typeface="Calibri"/>
              </a:rPr>
              <a:t>Pensacola </a:t>
            </a:r>
            <a:r>
              <a:rPr sz="4000" spc="90" dirty="0">
                <a:solidFill>
                  <a:srgbClr val="FFFFFF"/>
                </a:solidFill>
                <a:latin typeface="Calibri"/>
                <a:cs typeface="Calibri"/>
              </a:rPr>
              <a:t>Soccer</a:t>
            </a:r>
            <a:r>
              <a:rPr lang="en-US" sz="4000" dirty="0">
                <a:latin typeface="Calibri"/>
                <a:cs typeface="Calibri"/>
              </a:rPr>
              <a:t> </a:t>
            </a:r>
            <a:r>
              <a:rPr lang="en-US" sz="4000" spc="-10" dirty="0">
                <a:solidFill>
                  <a:srgbClr val="FFFFFF"/>
                </a:solidFill>
                <a:latin typeface="Calibri"/>
                <a:cs typeface="Calibri"/>
              </a:rPr>
              <a:t>Referees Association</a:t>
            </a:r>
            <a:r>
              <a:rPr sz="4000" spc="-10" dirty="0">
                <a:solidFill>
                  <a:srgbClr val="FFFFFF"/>
                </a:solidFill>
                <a:latin typeface="Calibri"/>
                <a:cs typeface="Calibri"/>
              </a:rPr>
              <a:t> </a:t>
            </a:r>
            <a:endParaRPr sz="4000" dirty="0">
              <a:latin typeface="Calibri"/>
              <a:cs typeface="Calibri"/>
            </a:endParaRPr>
          </a:p>
        </p:txBody>
      </p:sp>
      <p:sp>
        <p:nvSpPr>
          <p:cNvPr id="4" name="object 4">
            <a:extLst>
              <a:ext uri="{FF2B5EF4-FFF2-40B4-BE49-F238E27FC236}">
                <a16:creationId xmlns:a16="http://schemas.microsoft.com/office/drawing/2014/main" id="{64A99869-1ED0-3D68-CA0E-1416590EC5E1}"/>
              </a:ext>
            </a:extLst>
          </p:cNvPr>
          <p:cNvSpPr txBox="1"/>
          <p:nvPr/>
        </p:nvSpPr>
        <p:spPr>
          <a:xfrm>
            <a:off x="4419600" y="152400"/>
            <a:ext cx="6553200" cy="505908"/>
          </a:xfrm>
          <a:prstGeom prst="rect">
            <a:avLst/>
          </a:prstGeom>
        </p:spPr>
        <p:txBody>
          <a:bodyPr vert="horz" wrap="square" lIns="0" tIns="13335" rIns="0" bIns="0" rtlCol="0">
            <a:spAutoFit/>
          </a:bodyPr>
          <a:lstStyle/>
          <a:p>
            <a:pPr marL="240665" indent="-227965">
              <a:lnSpc>
                <a:spcPct val="100000"/>
              </a:lnSpc>
              <a:spcBef>
                <a:spcPts val="105"/>
              </a:spcBef>
              <a:buFont typeface="Arial"/>
              <a:buChar char="•"/>
              <a:tabLst>
                <a:tab pos="240665" algn="l"/>
              </a:tabLst>
            </a:pPr>
            <a:r>
              <a:rPr lang="en-US" sz="3200" b="1" u="sng" spc="65" dirty="0">
                <a:uFill>
                  <a:solidFill>
                    <a:srgbClr val="000000"/>
                  </a:solidFill>
                </a:uFill>
                <a:latin typeface="Calibri"/>
                <a:cs typeface="Calibri"/>
              </a:rPr>
              <a:t>Recommendations  Committee</a:t>
            </a:r>
            <a:endParaRPr sz="3200" dirty="0">
              <a:latin typeface="Calibri"/>
              <a:cs typeface="Calibri"/>
            </a:endParaRPr>
          </a:p>
        </p:txBody>
      </p:sp>
      <p:sp>
        <p:nvSpPr>
          <p:cNvPr id="5" name="object 5">
            <a:extLst>
              <a:ext uri="{FF2B5EF4-FFF2-40B4-BE49-F238E27FC236}">
                <a16:creationId xmlns:a16="http://schemas.microsoft.com/office/drawing/2014/main" id="{A28C0EBC-2EB3-4C34-CEEA-430B2BE5B9C9}"/>
              </a:ext>
            </a:extLst>
          </p:cNvPr>
          <p:cNvSpPr txBox="1"/>
          <p:nvPr/>
        </p:nvSpPr>
        <p:spPr>
          <a:xfrm>
            <a:off x="4226670" y="2264422"/>
            <a:ext cx="7843409" cy="4720972"/>
          </a:xfrm>
          <a:prstGeom prst="rect">
            <a:avLst/>
          </a:prstGeom>
        </p:spPr>
        <p:txBody>
          <a:bodyPr vert="horz" wrap="square" lIns="0" tIns="41910" rIns="0" bIns="0" rtlCol="0">
            <a:spAutoFit/>
          </a:bodyPr>
          <a:lstStyle/>
          <a:p>
            <a:pPr marL="241300" marR="681990" indent="-228600">
              <a:lnSpc>
                <a:spcPts val="1839"/>
              </a:lnSpc>
              <a:spcBef>
                <a:spcPts val="330"/>
              </a:spcBef>
              <a:buFont typeface="Arial"/>
              <a:buChar char="•"/>
              <a:tabLst>
                <a:tab pos="241300" algn="l"/>
              </a:tabLst>
            </a:pPr>
            <a:r>
              <a:rPr lang="en-US" sz="2200" spc="-65" dirty="0">
                <a:latin typeface="Calibri"/>
                <a:cs typeface="Calibri"/>
              </a:rPr>
              <a:t>Review Officials meeting both FHSAA and PSRA requirements (reward participation and excellence)</a:t>
            </a:r>
          </a:p>
          <a:p>
            <a:pPr marL="698500" marR="681990" lvl="1" indent="-228600">
              <a:lnSpc>
                <a:spcPts val="1839"/>
              </a:lnSpc>
              <a:spcBef>
                <a:spcPts val="330"/>
              </a:spcBef>
              <a:buFont typeface="Arial"/>
              <a:buChar char="•"/>
              <a:tabLst>
                <a:tab pos="241300" algn="l"/>
              </a:tabLst>
            </a:pPr>
            <a:endParaRPr lang="en-US" sz="2200" spc="-65" dirty="0">
              <a:latin typeface="Calibri"/>
              <a:cs typeface="Calibri"/>
            </a:endParaRPr>
          </a:p>
          <a:p>
            <a:pPr marL="698500" marR="681990" lvl="1" indent="-228600">
              <a:lnSpc>
                <a:spcPts val="1839"/>
              </a:lnSpc>
              <a:spcBef>
                <a:spcPts val="330"/>
              </a:spcBef>
              <a:buFont typeface="Arial"/>
              <a:buChar char="•"/>
              <a:tabLst>
                <a:tab pos="241300" algn="l"/>
              </a:tabLst>
            </a:pPr>
            <a:r>
              <a:rPr lang="en-US" sz="2200" spc="-65" dirty="0">
                <a:latin typeface="Calibri"/>
                <a:cs typeface="Calibri"/>
              </a:rPr>
              <a:t>Sr. Member At Large to provide data supporting member inclusion</a:t>
            </a:r>
          </a:p>
          <a:p>
            <a:pPr marL="12700" marR="681990">
              <a:lnSpc>
                <a:spcPts val="1839"/>
              </a:lnSpc>
              <a:spcBef>
                <a:spcPts val="330"/>
              </a:spcBef>
              <a:tabLst>
                <a:tab pos="241300" algn="l"/>
              </a:tabLst>
            </a:pPr>
            <a:endParaRPr lang="en-US" sz="2200" spc="-65" dirty="0">
              <a:latin typeface="Calibri"/>
              <a:cs typeface="Calibri"/>
            </a:endParaRPr>
          </a:p>
          <a:p>
            <a:pPr marL="241300" marR="681990" indent="-228600">
              <a:lnSpc>
                <a:spcPts val="1839"/>
              </a:lnSpc>
              <a:spcBef>
                <a:spcPts val="330"/>
              </a:spcBef>
              <a:buFont typeface="Arial"/>
              <a:buChar char="•"/>
              <a:tabLst>
                <a:tab pos="241300" algn="l"/>
              </a:tabLst>
            </a:pPr>
            <a:r>
              <a:rPr lang="en-US" sz="2200" spc="-65" dirty="0">
                <a:latin typeface="Calibri"/>
                <a:cs typeface="Calibri"/>
              </a:rPr>
              <a:t>Develop 3-4 boys’ and girls' crews including 4</a:t>
            </a:r>
            <a:r>
              <a:rPr lang="en-US" sz="2200" spc="-65" baseline="30000" dirty="0">
                <a:latin typeface="Calibri"/>
                <a:cs typeface="Calibri"/>
              </a:rPr>
              <a:t>th</a:t>
            </a:r>
            <a:r>
              <a:rPr lang="en-US" sz="2200" spc="-65" dirty="0">
                <a:latin typeface="Calibri"/>
                <a:cs typeface="Calibri"/>
              </a:rPr>
              <a:t> officials</a:t>
            </a:r>
          </a:p>
          <a:p>
            <a:pPr marL="241300" marR="681990" indent="-228600">
              <a:lnSpc>
                <a:spcPts val="1839"/>
              </a:lnSpc>
              <a:spcBef>
                <a:spcPts val="330"/>
              </a:spcBef>
              <a:buFont typeface="Arial"/>
              <a:buChar char="•"/>
              <a:tabLst>
                <a:tab pos="241300" algn="l"/>
              </a:tabLst>
            </a:pPr>
            <a:endParaRPr lang="en-US" sz="2200" spc="-65" dirty="0">
              <a:latin typeface="Calibri"/>
              <a:cs typeface="Calibri"/>
            </a:endParaRPr>
          </a:p>
          <a:p>
            <a:pPr marL="241300" marR="681990" indent="-228600">
              <a:lnSpc>
                <a:spcPts val="1839"/>
              </a:lnSpc>
              <a:spcBef>
                <a:spcPts val="330"/>
              </a:spcBef>
              <a:buFont typeface="Arial"/>
              <a:buChar char="•"/>
              <a:tabLst>
                <a:tab pos="241300" algn="l"/>
              </a:tabLst>
            </a:pPr>
            <a:r>
              <a:rPr lang="en-US" sz="2200" spc="-65" dirty="0">
                <a:latin typeface="Calibri"/>
                <a:cs typeface="Calibri"/>
              </a:rPr>
              <a:t>Rank selected member 1-10 for presentation to FHSAA state selection committee</a:t>
            </a:r>
          </a:p>
          <a:p>
            <a:pPr marL="12700" marR="681990">
              <a:lnSpc>
                <a:spcPts val="1839"/>
              </a:lnSpc>
              <a:spcBef>
                <a:spcPts val="330"/>
              </a:spcBef>
              <a:tabLst>
                <a:tab pos="241300" algn="l"/>
              </a:tabLst>
            </a:pPr>
            <a:endParaRPr lang="en-US" sz="2200" spc="-65" dirty="0">
              <a:latin typeface="Calibri"/>
              <a:cs typeface="Calibri"/>
            </a:endParaRPr>
          </a:p>
          <a:p>
            <a:pPr marL="241300" marR="681990" indent="-228600">
              <a:lnSpc>
                <a:spcPts val="1839"/>
              </a:lnSpc>
              <a:spcBef>
                <a:spcPts val="330"/>
              </a:spcBef>
              <a:buFont typeface="Arial"/>
              <a:buChar char="•"/>
              <a:tabLst>
                <a:tab pos="241300" algn="l"/>
              </a:tabLst>
            </a:pPr>
            <a:r>
              <a:rPr lang="en-US" sz="2200" spc="-65" dirty="0">
                <a:latin typeface="Calibri"/>
                <a:cs typeface="Calibri"/>
              </a:rPr>
              <a:t>Crews will be used in Districts and exclusively for Regional games</a:t>
            </a:r>
          </a:p>
          <a:p>
            <a:pPr marL="12700" marR="681990">
              <a:lnSpc>
                <a:spcPts val="1839"/>
              </a:lnSpc>
              <a:spcBef>
                <a:spcPts val="330"/>
              </a:spcBef>
              <a:tabLst>
                <a:tab pos="241300" algn="l"/>
              </a:tabLst>
            </a:pPr>
            <a:r>
              <a:rPr lang="en-US" sz="2200" spc="-65" dirty="0">
                <a:latin typeface="Calibri"/>
                <a:cs typeface="Calibri"/>
              </a:rPr>
              <a:t> </a:t>
            </a:r>
          </a:p>
          <a:p>
            <a:pPr marL="241300" marR="681990" indent="-228600">
              <a:lnSpc>
                <a:spcPts val="1839"/>
              </a:lnSpc>
              <a:spcBef>
                <a:spcPts val="330"/>
              </a:spcBef>
              <a:buFont typeface="Arial"/>
              <a:buChar char="•"/>
              <a:tabLst>
                <a:tab pos="241300" algn="l"/>
              </a:tabLst>
            </a:pPr>
            <a:r>
              <a:rPr lang="en-US" sz="2200" spc="-65" dirty="0">
                <a:latin typeface="Calibri"/>
                <a:cs typeface="Calibri"/>
              </a:rPr>
              <a:t>Crew selections, crew ranking by gender, and top 10 list to be provided to the </a:t>
            </a:r>
            <a:r>
              <a:rPr lang="en-US" sz="2200" spc="-65" dirty="0" err="1">
                <a:latin typeface="Calibri"/>
                <a:cs typeface="Calibri"/>
              </a:rPr>
              <a:t>BoD</a:t>
            </a:r>
            <a:r>
              <a:rPr lang="en-US" sz="2200" spc="-65" dirty="0">
                <a:latin typeface="Calibri"/>
                <a:cs typeface="Calibri"/>
              </a:rPr>
              <a:t> for review by Jan 7</a:t>
            </a:r>
          </a:p>
          <a:p>
            <a:pPr marL="469900" marR="681990" lvl="1">
              <a:lnSpc>
                <a:spcPts val="1839"/>
              </a:lnSpc>
              <a:spcBef>
                <a:spcPts val="330"/>
              </a:spcBef>
              <a:tabLst>
                <a:tab pos="241300" algn="l"/>
              </a:tabLst>
            </a:pPr>
            <a:endParaRPr lang="en-US" sz="2200" spc="-65" dirty="0">
              <a:latin typeface="Calibri"/>
              <a:cs typeface="Calibri"/>
            </a:endParaRPr>
          </a:p>
          <a:p>
            <a:pPr marL="241300" marR="681990" indent="-228600">
              <a:lnSpc>
                <a:spcPts val="1839"/>
              </a:lnSpc>
              <a:spcBef>
                <a:spcPts val="330"/>
              </a:spcBef>
              <a:buFont typeface="Arial"/>
              <a:buChar char="•"/>
              <a:tabLst>
                <a:tab pos="241300" algn="l"/>
              </a:tabLst>
            </a:pPr>
            <a:r>
              <a:rPr lang="en-US" sz="2200" spc="-65" dirty="0">
                <a:latin typeface="Calibri"/>
                <a:cs typeface="Calibri"/>
              </a:rPr>
              <a:t>Member approval vote planned for Jan 11 at In Person Meeting</a:t>
            </a:r>
          </a:p>
          <a:p>
            <a:pPr marL="241300" marR="681990" indent="-228600">
              <a:lnSpc>
                <a:spcPts val="1839"/>
              </a:lnSpc>
              <a:spcBef>
                <a:spcPts val="330"/>
              </a:spcBef>
              <a:buFont typeface="Arial"/>
              <a:buChar char="•"/>
              <a:tabLst>
                <a:tab pos="241300" algn="l"/>
              </a:tabLst>
            </a:pPr>
            <a:endParaRPr lang="en-US" sz="2400" spc="-65" dirty="0">
              <a:latin typeface="Calibri"/>
              <a:cs typeface="Calibri"/>
            </a:endParaRPr>
          </a:p>
        </p:txBody>
      </p:sp>
      <p:pic>
        <p:nvPicPr>
          <p:cNvPr id="6" name="Picture 2" descr="Panhandle Soccer Referees Association">
            <a:extLst>
              <a:ext uri="{FF2B5EF4-FFF2-40B4-BE49-F238E27FC236}">
                <a16:creationId xmlns:a16="http://schemas.microsoft.com/office/drawing/2014/main" id="{A5B70DEB-494A-4786-546A-EBD81731F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35" y="461718"/>
            <a:ext cx="880872" cy="880872"/>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5">
            <a:extLst>
              <a:ext uri="{FF2B5EF4-FFF2-40B4-BE49-F238E27FC236}">
                <a16:creationId xmlns:a16="http://schemas.microsoft.com/office/drawing/2014/main" id="{410E9A33-7283-3889-C6EF-35F6D63E7D04}"/>
              </a:ext>
            </a:extLst>
          </p:cNvPr>
          <p:cNvSpPr txBox="1"/>
          <p:nvPr/>
        </p:nvSpPr>
        <p:spPr>
          <a:xfrm>
            <a:off x="4592431" y="902154"/>
            <a:ext cx="7239000" cy="1118127"/>
          </a:xfrm>
          <a:prstGeom prst="rect">
            <a:avLst/>
          </a:prstGeom>
        </p:spPr>
        <p:txBody>
          <a:bodyPr vert="horz" wrap="square" lIns="0" tIns="41910" rIns="0" bIns="0" rtlCol="0">
            <a:spAutoFit/>
          </a:bodyPr>
          <a:lstStyle/>
          <a:p>
            <a:pPr marL="241300" marR="681990" indent="-228600">
              <a:lnSpc>
                <a:spcPts val="1839"/>
              </a:lnSpc>
              <a:spcBef>
                <a:spcPts val="330"/>
              </a:spcBef>
              <a:buFont typeface="Arial"/>
              <a:buChar char="•"/>
              <a:tabLst>
                <a:tab pos="241300" algn="l"/>
              </a:tabLst>
            </a:pPr>
            <a:r>
              <a:rPr lang="en-US" sz="2800" spc="-65" dirty="0">
                <a:latin typeface="Calibri"/>
                <a:cs typeface="Calibri"/>
              </a:rPr>
              <a:t>Chair: 		Jennifer Fischer</a:t>
            </a:r>
          </a:p>
          <a:p>
            <a:pPr marL="241300" marR="681990" indent="-228600">
              <a:lnSpc>
                <a:spcPts val="1839"/>
              </a:lnSpc>
              <a:spcBef>
                <a:spcPts val="330"/>
              </a:spcBef>
              <a:buFont typeface="Arial"/>
              <a:buChar char="•"/>
              <a:tabLst>
                <a:tab pos="241300" algn="l"/>
              </a:tabLst>
            </a:pPr>
            <a:r>
              <a:rPr lang="en-US" sz="2800" spc="-65" dirty="0">
                <a:latin typeface="Calibri"/>
                <a:cs typeface="Calibri"/>
              </a:rPr>
              <a:t>Ex Officio:		Logan </a:t>
            </a:r>
            <a:r>
              <a:rPr lang="en-US" sz="2800" spc="-65" dirty="0" err="1">
                <a:latin typeface="Calibri"/>
                <a:cs typeface="Calibri"/>
              </a:rPr>
              <a:t>Mercandante</a:t>
            </a:r>
            <a:endParaRPr lang="en-US" sz="2800" spc="-65" dirty="0">
              <a:latin typeface="Calibri"/>
              <a:cs typeface="Calibri"/>
            </a:endParaRPr>
          </a:p>
          <a:p>
            <a:pPr marL="241300" marR="681990" indent="-228600">
              <a:lnSpc>
                <a:spcPts val="1839"/>
              </a:lnSpc>
              <a:spcBef>
                <a:spcPts val="330"/>
              </a:spcBef>
              <a:buFont typeface="Arial"/>
              <a:buChar char="•"/>
              <a:tabLst>
                <a:tab pos="241300" algn="l"/>
              </a:tabLst>
            </a:pPr>
            <a:r>
              <a:rPr lang="en-US" sz="2800" spc="-65" dirty="0">
                <a:latin typeface="Calibri"/>
                <a:cs typeface="Calibri"/>
              </a:rPr>
              <a:t>Member(s):	Kevin Kolb</a:t>
            </a:r>
          </a:p>
          <a:p>
            <a:pPr marL="241300" marR="681990" indent="-228600">
              <a:lnSpc>
                <a:spcPts val="1839"/>
              </a:lnSpc>
              <a:spcBef>
                <a:spcPts val="330"/>
              </a:spcBef>
              <a:buFont typeface="Arial"/>
              <a:buChar char="•"/>
              <a:tabLst>
                <a:tab pos="241300" algn="l"/>
              </a:tabLst>
            </a:pPr>
            <a:r>
              <a:rPr lang="en-US" sz="2800" spc="-65" dirty="0">
                <a:latin typeface="Calibri"/>
                <a:cs typeface="Calibri"/>
              </a:rPr>
              <a:t>Data:		Doc</a:t>
            </a:r>
            <a:endParaRPr sz="2800" dirty="0">
              <a:latin typeface="Calibri"/>
              <a:cs typeface="Calibri"/>
            </a:endParaRPr>
          </a:p>
        </p:txBody>
      </p:sp>
    </p:spTree>
    <p:extLst>
      <p:ext uri="{BB962C8B-B14F-4D97-AF65-F5344CB8AC3E}">
        <p14:creationId xmlns:p14="http://schemas.microsoft.com/office/powerpoint/2010/main" val="411084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DDB5D-25C4-2986-BC6B-5C6F690AA94B}"/>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EF539F5E-B279-5147-AC9D-DF0872CFB5EF}"/>
              </a:ext>
            </a:extLst>
          </p:cNvPr>
          <p:cNvPicPr/>
          <p:nvPr/>
        </p:nvPicPr>
        <p:blipFill>
          <a:blip r:embed="rId2" cstate="print"/>
          <a:stretch>
            <a:fillRect/>
          </a:stretch>
        </p:blipFill>
        <p:spPr>
          <a:xfrm>
            <a:off x="0" y="0"/>
            <a:ext cx="4037825" cy="6858000"/>
          </a:xfrm>
          <a:prstGeom prst="rect">
            <a:avLst/>
          </a:prstGeom>
        </p:spPr>
      </p:pic>
      <p:sp>
        <p:nvSpPr>
          <p:cNvPr id="3" name="object 3">
            <a:extLst>
              <a:ext uri="{FF2B5EF4-FFF2-40B4-BE49-F238E27FC236}">
                <a16:creationId xmlns:a16="http://schemas.microsoft.com/office/drawing/2014/main" id="{014DAF24-A9EB-1332-634E-E278A19A96BF}"/>
              </a:ext>
            </a:extLst>
          </p:cNvPr>
          <p:cNvSpPr txBox="1"/>
          <p:nvPr/>
        </p:nvSpPr>
        <p:spPr>
          <a:xfrm>
            <a:off x="554606" y="1621804"/>
            <a:ext cx="3251584" cy="2974532"/>
          </a:xfrm>
          <a:prstGeom prst="rect">
            <a:avLst/>
          </a:prstGeom>
        </p:spPr>
        <p:txBody>
          <a:bodyPr vert="horz" wrap="square" lIns="0" tIns="12065" rIns="0" bIns="0" rtlCol="0">
            <a:spAutoFit/>
          </a:bodyPr>
          <a:lstStyle/>
          <a:p>
            <a:pPr marL="12700">
              <a:lnSpc>
                <a:spcPts val="4560"/>
              </a:lnSpc>
              <a:spcBef>
                <a:spcPts val="95"/>
              </a:spcBef>
            </a:pPr>
            <a:r>
              <a:rPr lang="en-US" sz="4000" b="1" spc="130" dirty="0">
                <a:solidFill>
                  <a:srgbClr val="FFFFFF"/>
                </a:solidFill>
                <a:latin typeface="Calibri"/>
                <a:cs typeface="Calibri"/>
              </a:rPr>
              <a:t>PSRA</a:t>
            </a:r>
            <a:r>
              <a:rPr sz="4000" spc="-85" dirty="0">
                <a:solidFill>
                  <a:srgbClr val="FFFFFF"/>
                </a:solidFill>
                <a:latin typeface="Calibri"/>
                <a:cs typeface="Calibri"/>
              </a:rPr>
              <a:t> </a:t>
            </a:r>
            <a:endParaRPr lang="en-US" sz="4000" spc="-85" dirty="0">
              <a:solidFill>
                <a:srgbClr val="FFFFFF"/>
              </a:solidFill>
              <a:latin typeface="Calibri"/>
              <a:cs typeface="Calibri"/>
            </a:endParaRPr>
          </a:p>
          <a:p>
            <a:pPr marL="12700">
              <a:lnSpc>
                <a:spcPts val="4560"/>
              </a:lnSpc>
              <a:spcBef>
                <a:spcPts val="95"/>
              </a:spcBef>
            </a:pPr>
            <a:r>
              <a:rPr lang="en-US" sz="4000" spc="-85" dirty="0">
                <a:solidFill>
                  <a:srgbClr val="FFFFFF"/>
                </a:solidFill>
                <a:latin typeface="Calibri"/>
                <a:cs typeface="Calibri"/>
              </a:rPr>
              <a:t>Pensacola </a:t>
            </a:r>
            <a:r>
              <a:rPr sz="4000" spc="90" dirty="0">
                <a:solidFill>
                  <a:srgbClr val="FFFFFF"/>
                </a:solidFill>
                <a:latin typeface="Calibri"/>
                <a:cs typeface="Calibri"/>
              </a:rPr>
              <a:t>Soccer</a:t>
            </a:r>
            <a:r>
              <a:rPr lang="en-US" sz="4000" dirty="0">
                <a:latin typeface="Calibri"/>
                <a:cs typeface="Calibri"/>
              </a:rPr>
              <a:t> </a:t>
            </a:r>
            <a:r>
              <a:rPr lang="en-US" sz="4000" spc="-10" dirty="0">
                <a:solidFill>
                  <a:srgbClr val="FFFFFF"/>
                </a:solidFill>
                <a:latin typeface="Calibri"/>
                <a:cs typeface="Calibri"/>
              </a:rPr>
              <a:t>Referees Association</a:t>
            </a:r>
            <a:r>
              <a:rPr sz="4000" spc="-10" dirty="0">
                <a:solidFill>
                  <a:srgbClr val="FFFFFF"/>
                </a:solidFill>
                <a:latin typeface="Calibri"/>
                <a:cs typeface="Calibri"/>
              </a:rPr>
              <a:t> </a:t>
            </a:r>
            <a:endParaRPr sz="4000" dirty="0">
              <a:latin typeface="Calibri"/>
              <a:cs typeface="Calibri"/>
            </a:endParaRPr>
          </a:p>
        </p:txBody>
      </p:sp>
      <p:sp>
        <p:nvSpPr>
          <p:cNvPr id="5" name="object 5">
            <a:extLst>
              <a:ext uri="{FF2B5EF4-FFF2-40B4-BE49-F238E27FC236}">
                <a16:creationId xmlns:a16="http://schemas.microsoft.com/office/drawing/2014/main" id="{E305FD9E-6DE1-3A7C-3E03-290186D115DE}"/>
              </a:ext>
            </a:extLst>
          </p:cNvPr>
          <p:cNvSpPr txBox="1"/>
          <p:nvPr/>
        </p:nvSpPr>
        <p:spPr>
          <a:xfrm>
            <a:off x="4272477" y="1621804"/>
            <a:ext cx="7763399" cy="3531416"/>
          </a:xfrm>
          <a:prstGeom prst="rect">
            <a:avLst/>
          </a:prstGeom>
        </p:spPr>
        <p:txBody>
          <a:bodyPr vert="horz" wrap="square" lIns="0" tIns="41910" rIns="0" bIns="0" rtlCol="0">
            <a:spAutoFit/>
          </a:bodyPr>
          <a:lstStyle/>
          <a:p>
            <a:pPr marL="241300" marR="681990" indent="-228600">
              <a:lnSpc>
                <a:spcPts val="1839"/>
              </a:lnSpc>
              <a:spcBef>
                <a:spcPts val="330"/>
              </a:spcBef>
              <a:buFont typeface="Arial"/>
              <a:buChar char="•"/>
              <a:tabLst>
                <a:tab pos="241300" algn="l"/>
              </a:tabLst>
            </a:pPr>
            <a:r>
              <a:rPr lang="en-US" sz="2400" dirty="0"/>
              <a:t>(3) </a:t>
            </a:r>
            <a:r>
              <a:rPr lang="en-US" sz="2400" b="1" dirty="0"/>
              <a:t>Recommendations Committee. </a:t>
            </a:r>
            <a:r>
              <a:rPr lang="en-US" sz="2400" dirty="0"/>
              <a:t>The Recommendations Committee (minimum of 3 individuals) is responsible for reviewing the evaluations of each member official during the regular </a:t>
            </a:r>
            <a:r>
              <a:rPr lang="en-US" sz="2400" dirty="0" err="1"/>
              <a:t>season.This</a:t>
            </a:r>
            <a:r>
              <a:rPr lang="en-US" sz="2400" dirty="0"/>
              <a:t> </a:t>
            </a:r>
            <a:r>
              <a:rPr lang="en-US" sz="2400" dirty="0" err="1"/>
              <a:t>committeeis</a:t>
            </a:r>
            <a:r>
              <a:rPr lang="en-US" sz="2400" dirty="0"/>
              <a:t> also responsible for preparing and submitting to the FHSAA Office a list of member officials who deserve consideration for assignment to State Series contests. If the assignment official (booking commissioner) is not on the committee as a voting member then the recommendation committee should work with the assignment official (booking commissioner) to prepare and submit to the FHSAA, the list of member officials who deserve consideration for assignment to State Series contests.</a:t>
            </a:r>
            <a:endParaRPr lang="en-US" sz="2400" spc="-65" dirty="0">
              <a:latin typeface="Calibri"/>
              <a:cs typeface="Calibri"/>
            </a:endParaRPr>
          </a:p>
        </p:txBody>
      </p:sp>
      <p:pic>
        <p:nvPicPr>
          <p:cNvPr id="6" name="Picture 2" descr="Panhandle Soccer Referees Association">
            <a:extLst>
              <a:ext uri="{FF2B5EF4-FFF2-40B4-BE49-F238E27FC236}">
                <a16:creationId xmlns:a16="http://schemas.microsoft.com/office/drawing/2014/main" id="{66CE3C8A-A138-5F78-97CC-0E462FCD9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35" y="461718"/>
            <a:ext cx="880872" cy="88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157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540D5-C3D0-054A-FAE9-3E5DE555E410}"/>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D74038A4-1066-AA9E-B1D5-D0A5A6E1790F}"/>
              </a:ext>
            </a:extLst>
          </p:cNvPr>
          <p:cNvPicPr/>
          <p:nvPr/>
        </p:nvPicPr>
        <p:blipFill>
          <a:blip r:embed="rId2" cstate="print"/>
          <a:stretch>
            <a:fillRect/>
          </a:stretch>
        </p:blipFill>
        <p:spPr>
          <a:xfrm>
            <a:off x="0" y="0"/>
            <a:ext cx="4037825" cy="6858000"/>
          </a:xfrm>
          <a:prstGeom prst="rect">
            <a:avLst/>
          </a:prstGeom>
        </p:spPr>
      </p:pic>
      <p:sp>
        <p:nvSpPr>
          <p:cNvPr id="3" name="object 3">
            <a:extLst>
              <a:ext uri="{FF2B5EF4-FFF2-40B4-BE49-F238E27FC236}">
                <a16:creationId xmlns:a16="http://schemas.microsoft.com/office/drawing/2014/main" id="{86545FB2-C0C6-F1FD-BFEF-95E0F00777D2}"/>
              </a:ext>
            </a:extLst>
          </p:cNvPr>
          <p:cNvSpPr txBox="1"/>
          <p:nvPr/>
        </p:nvSpPr>
        <p:spPr>
          <a:xfrm>
            <a:off x="554606" y="1621804"/>
            <a:ext cx="3251584" cy="2974532"/>
          </a:xfrm>
          <a:prstGeom prst="rect">
            <a:avLst/>
          </a:prstGeom>
        </p:spPr>
        <p:txBody>
          <a:bodyPr vert="horz" wrap="square" lIns="0" tIns="12065" rIns="0" bIns="0" rtlCol="0">
            <a:spAutoFit/>
          </a:bodyPr>
          <a:lstStyle/>
          <a:p>
            <a:pPr marL="12700">
              <a:lnSpc>
                <a:spcPts val="4560"/>
              </a:lnSpc>
              <a:spcBef>
                <a:spcPts val="95"/>
              </a:spcBef>
            </a:pPr>
            <a:r>
              <a:rPr lang="en-US" sz="4000" b="1" spc="130" dirty="0">
                <a:solidFill>
                  <a:srgbClr val="FFFFFF"/>
                </a:solidFill>
                <a:latin typeface="Calibri"/>
                <a:cs typeface="Calibri"/>
              </a:rPr>
              <a:t>PSRA</a:t>
            </a:r>
            <a:r>
              <a:rPr sz="4000" spc="-85" dirty="0">
                <a:solidFill>
                  <a:srgbClr val="FFFFFF"/>
                </a:solidFill>
                <a:latin typeface="Calibri"/>
                <a:cs typeface="Calibri"/>
              </a:rPr>
              <a:t> </a:t>
            </a:r>
            <a:endParaRPr lang="en-US" sz="4000" spc="-85" dirty="0">
              <a:solidFill>
                <a:srgbClr val="FFFFFF"/>
              </a:solidFill>
              <a:latin typeface="Calibri"/>
              <a:cs typeface="Calibri"/>
            </a:endParaRPr>
          </a:p>
          <a:p>
            <a:pPr marL="12700">
              <a:lnSpc>
                <a:spcPts val="4560"/>
              </a:lnSpc>
              <a:spcBef>
                <a:spcPts val="95"/>
              </a:spcBef>
            </a:pPr>
            <a:r>
              <a:rPr lang="en-US" sz="4000" spc="-85" dirty="0">
                <a:solidFill>
                  <a:srgbClr val="FFFFFF"/>
                </a:solidFill>
                <a:latin typeface="Calibri"/>
                <a:cs typeface="Calibri"/>
              </a:rPr>
              <a:t>Pensacola </a:t>
            </a:r>
            <a:r>
              <a:rPr sz="4000" spc="90" dirty="0">
                <a:solidFill>
                  <a:srgbClr val="FFFFFF"/>
                </a:solidFill>
                <a:latin typeface="Calibri"/>
                <a:cs typeface="Calibri"/>
              </a:rPr>
              <a:t>Soccer</a:t>
            </a:r>
            <a:r>
              <a:rPr lang="en-US" sz="4000" dirty="0">
                <a:latin typeface="Calibri"/>
                <a:cs typeface="Calibri"/>
              </a:rPr>
              <a:t> </a:t>
            </a:r>
            <a:r>
              <a:rPr lang="en-US" sz="4000" spc="-10" dirty="0">
                <a:solidFill>
                  <a:srgbClr val="FFFFFF"/>
                </a:solidFill>
                <a:latin typeface="Calibri"/>
                <a:cs typeface="Calibri"/>
              </a:rPr>
              <a:t>Referees Association</a:t>
            </a:r>
            <a:r>
              <a:rPr sz="4000" spc="-10" dirty="0">
                <a:solidFill>
                  <a:srgbClr val="FFFFFF"/>
                </a:solidFill>
                <a:latin typeface="Calibri"/>
                <a:cs typeface="Calibri"/>
              </a:rPr>
              <a:t> </a:t>
            </a:r>
            <a:endParaRPr sz="4000" dirty="0">
              <a:latin typeface="Calibri"/>
              <a:cs typeface="Calibri"/>
            </a:endParaRPr>
          </a:p>
        </p:txBody>
      </p:sp>
      <p:sp>
        <p:nvSpPr>
          <p:cNvPr id="4" name="object 4">
            <a:extLst>
              <a:ext uri="{FF2B5EF4-FFF2-40B4-BE49-F238E27FC236}">
                <a16:creationId xmlns:a16="http://schemas.microsoft.com/office/drawing/2014/main" id="{7342E38B-DD65-C2F5-247C-62880590104B}"/>
              </a:ext>
            </a:extLst>
          </p:cNvPr>
          <p:cNvSpPr txBox="1"/>
          <p:nvPr/>
        </p:nvSpPr>
        <p:spPr>
          <a:xfrm>
            <a:off x="4419600" y="152400"/>
            <a:ext cx="4758690" cy="505908"/>
          </a:xfrm>
          <a:prstGeom prst="rect">
            <a:avLst/>
          </a:prstGeom>
        </p:spPr>
        <p:txBody>
          <a:bodyPr vert="horz" wrap="square" lIns="0" tIns="13335" rIns="0" bIns="0" rtlCol="0">
            <a:spAutoFit/>
          </a:bodyPr>
          <a:lstStyle/>
          <a:p>
            <a:pPr marL="240665" indent="-227965">
              <a:lnSpc>
                <a:spcPct val="100000"/>
              </a:lnSpc>
              <a:spcBef>
                <a:spcPts val="105"/>
              </a:spcBef>
              <a:buFont typeface="Arial"/>
              <a:buChar char="•"/>
              <a:tabLst>
                <a:tab pos="240665" algn="l"/>
              </a:tabLst>
            </a:pPr>
            <a:r>
              <a:rPr lang="en-US" sz="3200" b="1" u="sng" spc="65" dirty="0">
                <a:uFill>
                  <a:solidFill>
                    <a:srgbClr val="000000"/>
                  </a:solidFill>
                </a:uFill>
                <a:latin typeface="Calibri"/>
                <a:cs typeface="Calibri"/>
              </a:rPr>
              <a:t>Grievance Committee</a:t>
            </a:r>
            <a:endParaRPr sz="3200" dirty="0">
              <a:latin typeface="Calibri"/>
              <a:cs typeface="Calibri"/>
            </a:endParaRPr>
          </a:p>
        </p:txBody>
      </p:sp>
      <p:sp>
        <p:nvSpPr>
          <p:cNvPr id="5" name="object 5">
            <a:extLst>
              <a:ext uri="{FF2B5EF4-FFF2-40B4-BE49-F238E27FC236}">
                <a16:creationId xmlns:a16="http://schemas.microsoft.com/office/drawing/2014/main" id="{7974231C-E2E4-2FE0-4D54-D11C86C44D9B}"/>
              </a:ext>
            </a:extLst>
          </p:cNvPr>
          <p:cNvSpPr txBox="1"/>
          <p:nvPr/>
        </p:nvSpPr>
        <p:spPr>
          <a:xfrm>
            <a:off x="4215241" y="2275852"/>
            <a:ext cx="7239000" cy="3913059"/>
          </a:xfrm>
          <a:prstGeom prst="rect">
            <a:avLst/>
          </a:prstGeom>
        </p:spPr>
        <p:txBody>
          <a:bodyPr vert="horz" wrap="square" lIns="0" tIns="41910" rIns="0" bIns="0" rtlCol="0">
            <a:spAutoFit/>
          </a:bodyPr>
          <a:lstStyle/>
          <a:p>
            <a:pPr marL="241300" marR="681990" indent="-228600">
              <a:lnSpc>
                <a:spcPts val="1839"/>
              </a:lnSpc>
              <a:spcBef>
                <a:spcPts val="330"/>
              </a:spcBef>
              <a:buFont typeface="Arial"/>
              <a:buChar char="•"/>
              <a:tabLst>
                <a:tab pos="241300" algn="l"/>
              </a:tabLst>
            </a:pPr>
            <a:r>
              <a:rPr lang="en-US" sz="2400" spc="-65" dirty="0">
                <a:latin typeface="Calibri"/>
                <a:cs typeface="Calibri"/>
              </a:rPr>
              <a:t>Situational Ex Officio assignment by </a:t>
            </a:r>
            <a:r>
              <a:rPr lang="en-US" sz="2400" spc="-65" dirty="0" err="1">
                <a:latin typeface="Calibri"/>
                <a:cs typeface="Calibri"/>
              </a:rPr>
              <a:t>BoD</a:t>
            </a:r>
            <a:endParaRPr lang="en-US" sz="2400" spc="-65" dirty="0">
              <a:latin typeface="Calibri"/>
              <a:cs typeface="Calibri"/>
            </a:endParaRPr>
          </a:p>
          <a:p>
            <a:pPr marL="241300" marR="681990" indent="-228600">
              <a:lnSpc>
                <a:spcPts val="1839"/>
              </a:lnSpc>
              <a:spcBef>
                <a:spcPts val="330"/>
              </a:spcBef>
              <a:buFont typeface="Arial"/>
              <a:buChar char="•"/>
              <a:tabLst>
                <a:tab pos="241300" algn="l"/>
              </a:tabLst>
            </a:pPr>
            <a:endParaRPr lang="en-US" sz="2400" spc="-65" dirty="0">
              <a:latin typeface="Calibri"/>
              <a:cs typeface="Calibri"/>
            </a:endParaRPr>
          </a:p>
          <a:p>
            <a:pPr marL="241300" marR="681990" indent="-228600">
              <a:lnSpc>
                <a:spcPts val="1839"/>
              </a:lnSpc>
              <a:spcBef>
                <a:spcPts val="330"/>
              </a:spcBef>
              <a:buFont typeface="Arial"/>
              <a:buChar char="•"/>
              <a:tabLst>
                <a:tab pos="241300" algn="l"/>
              </a:tabLst>
            </a:pPr>
            <a:r>
              <a:rPr lang="en-US" sz="2400" spc="-65" dirty="0">
                <a:latin typeface="Calibri"/>
                <a:cs typeface="Calibri"/>
              </a:rPr>
              <a:t>Chair to lead process with committee members participation</a:t>
            </a:r>
          </a:p>
          <a:p>
            <a:pPr marL="241300" marR="681990" indent="-228600">
              <a:lnSpc>
                <a:spcPts val="1839"/>
              </a:lnSpc>
              <a:spcBef>
                <a:spcPts val="330"/>
              </a:spcBef>
              <a:buFont typeface="Arial"/>
              <a:buChar char="•"/>
              <a:tabLst>
                <a:tab pos="241300" algn="l"/>
              </a:tabLst>
            </a:pPr>
            <a:endParaRPr lang="en-US" sz="2400" spc="-65" dirty="0">
              <a:latin typeface="Calibri"/>
              <a:cs typeface="Calibri"/>
            </a:endParaRPr>
          </a:p>
          <a:p>
            <a:pPr marL="241300" marR="681990" indent="-228600">
              <a:lnSpc>
                <a:spcPts val="1839"/>
              </a:lnSpc>
              <a:spcBef>
                <a:spcPts val="330"/>
              </a:spcBef>
              <a:buFont typeface="Arial"/>
              <a:buChar char="•"/>
              <a:tabLst>
                <a:tab pos="241300" algn="l"/>
              </a:tabLst>
            </a:pPr>
            <a:r>
              <a:rPr lang="en-US" sz="2400" spc="-65" dirty="0">
                <a:latin typeface="Calibri"/>
                <a:cs typeface="Calibri"/>
              </a:rPr>
              <a:t>Review Grievance submission</a:t>
            </a:r>
          </a:p>
          <a:p>
            <a:pPr marL="241300" marR="681990" indent="-228600">
              <a:lnSpc>
                <a:spcPts val="1839"/>
              </a:lnSpc>
              <a:spcBef>
                <a:spcPts val="330"/>
              </a:spcBef>
              <a:buFont typeface="Arial"/>
              <a:buChar char="•"/>
              <a:tabLst>
                <a:tab pos="241300" algn="l"/>
              </a:tabLst>
            </a:pPr>
            <a:endParaRPr lang="en-US" sz="2400" spc="-65" dirty="0">
              <a:latin typeface="Calibri"/>
              <a:cs typeface="Calibri"/>
            </a:endParaRPr>
          </a:p>
          <a:p>
            <a:pPr marL="241300" marR="681990" indent="-228600">
              <a:lnSpc>
                <a:spcPts val="1839"/>
              </a:lnSpc>
              <a:spcBef>
                <a:spcPts val="330"/>
              </a:spcBef>
              <a:buFont typeface="Arial"/>
              <a:buChar char="•"/>
              <a:tabLst>
                <a:tab pos="241300" algn="l"/>
              </a:tabLst>
            </a:pPr>
            <a:r>
              <a:rPr lang="en-US" sz="2400" spc="-65" dirty="0">
                <a:latin typeface="Calibri"/>
                <a:cs typeface="Calibri"/>
              </a:rPr>
              <a:t>Conduct investigations and interviews</a:t>
            </a:r>
          </a:p>
          <a:p>
            <a:pPr marL="241300" marR="681990" indent="-228600">
              <a:lnSpc>
                <a:spcPts val="1839"/>
              </a:lnSpc>
              <a:spcBef>
                <a:spcPts val="330"/>
              </a:spcBef>
              <a:buFont typeface="Arial"/>
              <a:buChar char="•"/>
              <a:tabLst>
                <a:tab pos="241300" algn="l"/>
              </a:tabLst>
            </a:pPr>
            <a:endParaRPr lang="en-US" sz="2400" spc="-65" dirty="0">
              <a:latin typeface="Calibri"/>
              <a:cs typeface="Calibri"/>
            </a:endParaRPr>
          </a:p>
          <a:p>
            <a:pPr marL="241300" marR="681990" indent="-228600">
              <a:lnSpc>
                <a:spcPts val="1839"/>
              </a:lnSpc>
              <a:spcBef>
                <a:spcPts val="330"/>
              </a:spcBef>
              <a:buFont typeface="Arial"/>
              <a:buChar char="•"/>
              <a:tabLst>
                <a:tab pos="241300" algn="l"/>
              </a:tabLst>
            </a:pPr>
            <a:r>
              <a:rPr lang="en-US" sz="2400" spc="-65" dirty="0">
                <a:latin typeface="Calibri"/>
                <a:cs typeface="Calibri"/>
              </a:rPr>
              <a:t>Deliver to the </a:t>
            </a:r>
            <a:r>
              <a:rPr lang="en-US" sz="2400" spc="-65" dirty="0" err="1">
                <a:latin typeface="Calibri"/>
                <a:cs typeface="Calibri"/>
              </a:rPr>
              <a:t>BoD</a:t>
            </a:r>
            <a:r>
              <a:rPr lang="en-US" sz="2400" spc="-65" dirty="0">
                <a:latin typeface="Calibri"/>
                <a:cs typeface="Calibri"/>
              </a:rPr>
              <a:t> recommendations following PSRA Bylaw guidance</a:t>
            </a:r>
          </a:p>
          <a:p>
            <a:pPr marL="241300" marR="681990" indent="-228600">
              <a:lnSpc>
                <a:spcPts val="1839"/>
              </a:lnSpc>
              <a:spcBef>
                <a:spcPts val="330"/>
              </a:spcBef>
              <a:buFont typeface="Arial"/>
              <a:buChar char="•"/>
              <a:tabLst>
                <a:tab pos="241300" algn="l"/>
              </a:tabLst>
            </a:pPr>
            <a:endParaRPr lang="en-US" sz="2400" spc="-65" dirty="0">
              <a:latin typeface="Calibri"/>
              <a:cs typeface="Calibri"/>
            </a:endParaRPr>
          </a:p>
          <a:p>
            <a:pPr marL="241300" marR="681990" indent="-228600">
              <a:lnSpc>
                <a:spcPts val="1839"/>
              </a:lnSpc>
              <a:spcBef>
                <a:spcPts val="330"/>
              </a:spcBef>
              <a:buFont typeface="Arial"/>
              <a:buChar char="•"/>
              <a:tabLst>
                <a:tab pos="241300" algn="l"/>
              </a:tabLst>
            </a:pPr>
            <a:r>
              <a:rPr lang="en-US" sz="2400" spc="-65" dirty="0" err="1">
                <a:latin typeface="Calibri"/>
                <a:cs typeface="Calibri"/>
              </a:rPr>
              <a:t>BoD</a:t>
            </a:r>
            <a:r>
              <a:rPr lang="en-US" sz="2400" spc="-65" dirty="0">
                <a:latin typeface="Calibri"/>
                <a:cs typeface="Calibri"/>
              </a:rPr>
              <a:t> approval including modifications will be presented to individuals in the Grievance submission per Bylaw instructions</a:t>
            </a:r>
            <a:endParaRPr sz="2400" dirty="0">
              <a:latin typeface="Calibri"/>
              <a:cs typeface="Calibri"/>
            </a:endParaRPr>
          </a:p>
        </p:txBody>
      </p:sp>
      <p:pic>
        <p:nvPicPr>
          <p:cNvPr id="6" name="Picture 2" descr="Panhandle Soccer Referees Association">
            <a:extLst>
              <a:ext uri="{FF2B5EF4-FFF2-40B4-BE49-F238E27FC236}">
                <a16:creationId xmlns:a16="http://schemas.microsoft.com/office/drawing/2014/main" id="{66B20DF3-03F6-7EFC-4C6A-53170B9AF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35" y="461718"/>
            <a:ext cx="880872" cy="880872"/>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5">
            <a:extLst>
              <a:ext uri="{FF2B5EF4-FFF2-40B4-BE49-F238E27FC236}">
                <a16:creationId xmlns:a16="http://schemas.microsoft.com/office/drawing/2014/main" id="{3A08FF47-FFB2-8338-D732-2AE01942E835}"/>
              </a:ext>
            </a:extLst>
          </p:cNvPr>
          <p:cNvSpPr txBox="1"/>
          <p:nvPr/>
        </p:nvSpPr>
        <p:spPr>
          <a:xfrm>
            <a:off x="4592431" y="902154"/>
            <a:ext cx="7239000" cy="848822"/>
          </a:xfrm>
          <a:prstGeom prst="rect">
            <a:avLst/>
          </a:prstGeom>
        </p:spPr>
        <p:txBody>
          <a:bodyPr vert="horz" wrap="square" lIns="0" tIns="41910" rIns="0" bIns="0" rtlCol="0">
            <a:spAutoFit/>
          </a:bodyPr>
          <a:lstStyle/>
          <a:p>
            <a:pPr marL="241300" marR="681990" indent="-228600">
              <a:lnSpc>
                <a:spcPts val="1839"/>
              </a:lnSpc>
              <a:spcBef>
                <a:spcPts val="330"/>
              </a:spcBef>
              <a:buFont typeface="Arial"/>
              <a:buChar char="•"/>
              <a:tabLst>
                <a:tab pos="241300" algn="l"/>
              </a:tabLst>
            </a:pPr>
            <a:r>
              <a:rPr lang="en-US" sz="2800" spc="-65" dirty="0">
                <a:latin typeface="Calibri"/>
                <a:cs typeface="Calibri"/>
              </a:rPr>
              <a:t>Chair: 		Thuan Vo</a:t>
            </a:r>
          </a:p>
          <a:p>
            <a:pPr marL="241300" marR="681990" indent="-228600">
              <a:lnSpc>
                <a:spcPts val="1839"/>
              </a:lnSpc>
              <a:spcBef>
                <a:spcPts val="330"/>
              </a:spcBef>
              <a:buFont typeface="Arial"/>
              <a:buChar char="•"/>
              <a:tabLst>
                <a:tab pos="241300" algn="l"/>
              </a:tabLst>
            </a:pPr>
            <a:r>
              <a:rPr lang="en-US" sz="2800" spc="-65" dirty="0">
                <a:latin typeface="Calibri"/>
                <a:cs typeface="Calibri"/>
              </a:rPr>
              <a:t>Ex Officio:		TBD</a:t>
            </a:r>
          </a:p>
          <a:p>
            <a:pPr marL="241300" marR="681990" indent="-228600">
              <a:lnSpc>
                <a:spcPts val="1839"/>
              </a:lnSpc>
              <a:spcBef>
                <a:spcPts val="330"/>
              </a:spcBef>
              <a:buFont typeface="Arial"/>
              <a:buChar char="•"/>
              <a:tabLst>
                <a:tab pos="241300" algn="l"/>
              </a:tabLst>
            </a:pPr>
            <a:r>
              <a:rPr lang="en-US" sz="2800" spc="-65" dirty="0">
                <a:latin typeface="Calibri"/>
                <a:cs typeface="Calibri"/>
              </a:rPr>
              <a:t>Member(s):	Drew Stringfellow</a:t>
            </a:r>
            <a:endParaRPr sz="2800" dirty="0">
              <a:latin typeface="Calibri"/>
              <a:cs typeface="Calibri"/>
            </a:endParaRPr>
          </a:p>
        </p:txBody>
      </p:sp>
    </p:spTree>
    <p:extLst>
      <p:ext uri="{BB962C8B-B14F-4D97-AF65-F5344CB8AC3E}">
        <p14:creationId xmlns:p14="http://schemas.microsoft.com/office/powerpoint/2010/main" val="3159887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E09B6-1BAB-5293-6C6B-5137A2B0598D}"/>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A135269D-79A7-2D72-E580-A2B4BB5AEA17}"/>
              </a:ext>
            </a:extLst>
          </p:cNvPr>
          <p:cNvPicPr/>
          <p:nvPr/>
        </p:nvPicPr>
        <p:blipFill>
          <a:blip r:embed="rId2" cstate="print"/>
          <a:stretch>
            <a:fillRect/>
          </a:stretch>
        </p:blipFill>
        <p:spPr>
          <a:xfrm>
            <a:off x="0" y="0"/>
            <a:ext cx="4037825" cy="6858000"/>
          </a:xfrm>
          <a:prstGeom prst="rect">
            <a:avLst/>
          </a:prstGeom>
        </p:spPr>
      </p:pic>
      <p:sp>
        <p:nvSpPr>
          <p:cNvPr id="3" name="object 3">
            <a:extLst>
              <a:ext uri="{FF2B5EF4-FFF2-40B4-BE49-F238E27FC236}">
                <a16:creationId xmlns:a16="http://schemas.microsoft.com/office/drawing/2014/main" id="{1C55D2E2-2066-E030-BEEF-945CC4E0AD81}"/>
              </a:ext>
            </a:extLst>
          </p:cNvPr>
          <p:cNvSpPr txBox="1"/>
          <p:nvPr/>
        </p:nvSpPr>
        <p:spPr>
          <a:xfrm>
            <a:off x="554606" y="1621804"/>
            <a:ext cx="3251584" cy="2974532"/>
          </a:xfrm>
          <a:prstGeom prst="rect">
            <a:avLst/>
          </a:prstGeom>
        </p:spPr>
        <p:txBody>
          <a:bodyPr vert="horz" wrap="square" lIns="0" tIns="12065" rIns="0" bIns="0" rtlCol="0">
            <a:spAutoFit/>
          </a:bodyPr>
          <a:lstStyle/>
          <a:p>
            <a:pPr marL="12700">
              <a:lnSpc>
                <a:spcPts val="4560"/>
              </a:lnSpc>
              <a:spcBef>
                <a:spcPts val="95"/>
              </a:spcBef>
            </a:pPr>
            <a:r>
              <a:rPr lang="en-US" sz="4000" b="1" spc="130" dirty="0">
                <a:solidFill>
                  <a:srgbClr val="FFFFFF"/>
                </a:solidFill>
                <a:latin typeface="Calibri"/>
                <a:cs typeface="Calibri"/>
              </a:rPr>
              <a:t>PSRA</a:t>
            </a:r>
            <a:r>
              <a:rPr sz="4000" spc="-85" dirty="0">
                <a:solidFill>
                  <a:srgbClr val="FFFFFF"/>
                </a:solidFill>
                <a:latin typeface="Calibri"/>
                <a:cs typeface="Calibri"/>
              </a:rPr>
              <a:t> </a:t>
            </a:r>
            <a:endParaRPr lang="en-US" sz="4000" spc="-85" dirty="0">
              <a:solidFill>
                <a:srgbClr val="FFFFFF"/>
              </a:solidFill>
              <a:latin typeface="Calibri"/>
              <a:cs typeface="Calibri"/>
            </a:endParaRPr>
          </a:p>
          <a:p>
            <a:pPr marL="12700">
              <a:lnSpc>
                <a:spcPts val="4560"/>
              </a:lnSpc>
              <a:spcBef>
                <a:spcPts val="95"/>
              </a:spcBef>
            </a:pPr>
            <a:r>
              <a:rPr lang="en-US" sz="4000" spc="-85" dirty="0">
                <a:solidFill>
                  <a:srgbClr val="FFFFFF"/>
                </a:solidFill>
                <a:latin typeface="Calibri"/>
                <a:cs typeface="Calibri"/>
              </a:rPr>
              <a:t>Pensacola </a:t>
            </a:r>
            <a:r>
              <a:rPr sz="4000" spc="90" dirty="0">
                <a:solidFill>
                  <a:srgbClr val="FFFFFF"/>
                </a:solidFill>
                <a:latin typeface="Calibri"/>
                <a:cs typeface="Calibri"/>
              </a:rPr>
              <a:t>Soccer</a:t>
            </a:r>
            <a:r>
              <a:rPr lang="en-US" sz="4000" dirty="0">
                <a:latin typeface="Calibri"/>
                <a:cs typeface="Calibri"/>
              </a:rPr>
              <a:t> </a:t>
            </a:r>
            <a:r>
              <a:rPr lang="en-US" sz="4000" spc="-10" dirty="0">
                <a:solidFill>
                  <a:srgbClr val="FFFFFF"/>
                </a:solidFill>
                <a:latin typeface="Calibri"/>
                <a:cs typeface="Calibri"/>
              </a:rPr>
              <a:t>Referees Association</a:t>
            </a:r>
            <a:r>
              <a:rPr sz="4000" spc="-10" dirty="0">
                <a:solidFill>
                  <a:srgbClr val="FFFFFF"/>
                </a:solidFill>
                <a:latin typeface="Calibri"/>
                <a:cs typeface="Calibri"/>
              </a:rPr>
              <a:t> </a:t>
            </a:r>
            <a:endParaRPr sz="4000" dirty="0">
              <a:latin typeface="Calibri"/>
              <a:cs typeface="Calibri"/>
            </a:endParaRPr>
          </a:p>
        </p:txBody>
      </p:sp>
      <p:sp>
        <p:nvSpPr>
          <p:cNvPr id="5" name="object 5">
            <a:extLst>
              <a:ext uri="{FF2B5EF4-FFF2-40B4-BE49-F238E27FC236}">
                <a16:creationId xmlns:a16="http://schemas.microsoft.com/office/drawing/2014/main" id="{546719E2-4877-4E65-7FD1-9CB56C1A870C}"/>
              </a:ext>
            </a:extLst>
          </p:cNvPr>
          <p:cNvSpPr txBox="1"/>
          <p:nvPr/>
        </p:nvSpPr>
        <p:spPr>
          <a:xfrm>
            <a:off x="4272477" y="1621804"/>
            <a:ext cx="7763399" cy="1684757"/>
          </a:xfrm>
          <a:prstGeom prst="rect">
            <a:avLst/>
          </a:prstGeom>
        </p:spPr>
        <p:txBody>
          <a:bodyPr vert="horz" wrap="square" lIns="0" tIns="41910" rIns="0" bIns="0" rtlCol="0">
            <a:spAutoFit/>
          </a:bodyPr>
          <a:lstStyle/>
          <a:p>
            <a:pPr marL="241300" marR="681990" indent="-228600">
              <a:lnSpc>
                <a:spcPts val="1839"/>
              </a:lnSpc>
              <a:spcBef>
                <a:spcPts val="330"/>
              </a:spcBef>
              <a:buFont typeface="Arial"/>
              <a:buChar char="•"/>
              <a:tabLst>
                <a:tab pos="241300" algn="l"/>
              </a:tabLst>
            </a:pPr>
            <a:r>
              <a:rPr lang="en-US" sz="2400" dirty="0"/>
              <a:t>(4) </a:t>
            </a:r>
            <a:r>
              <a:rPr lang="en-US" sz="2400" b="1" dirty="0"/>
              <a:t>Grievance Committee</a:t>
            </a:r>
            <a:r>
              <a:rPr lang="en-US" sz="2400" dirty="0"/>
              <a:t>. The Grievance Committee is responsible for hearing complaints and appeals made or brought by one or more of its member officials. Member officials who have grievances because of penalties may appeal under the provisions of the local official’s association’s Constitution and Bylaws</a:t>
            </a:r>
            <a:endParaRPr lang="en-US" sz="2400" spc="-65" dirty="0">
              <a:latin typeface="Calibri"/>
              <a:cs typeface="Calibri"/>
            </a:endParaRPr>
          </a:p>
        </p:txBody>
      </p:sp>
      <p:pic>
        <p:nvPicPr>
          <p:cNvPr id="6" name="Picture 2" descr="Panhandle Soccer Referees Association">
            <a:extLst>
              <a:ext uri="{FF2B5EF4-FFF2-40B4-BE49-F238E27FC236}">
                <a16:creationId xmlns:a16="http://schemas.microsoft.com/office/drawing/2014/main" id="{6BB4FBAD-668C-56D1-5A61-8A3BBDDAE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35" y="461718"/>
            <a:ext cx="880872" cy="88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11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EB137-AC62-ED0D-CBFA-9F7585CAC688}"/>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458DB0B8-A5FC-AA49-4B6A-BF9BAC621694}"/>
              </a:ext>
            </a:extLst>
          </p:cNvPr>
          <p:cNvPicPr/>
          <p:nvPr/>
        </p:nvPicPr>
        <p:blipFill>
          <a:blip r:embed="rId2" cstate="print"/>
          <a:stretch>
            <a:fillRect/>
          </a:stretch>
        </p:blipFill>
        <p:spPr>
          <a:xfrm>
            <a:off x="0" y="0"/>
            <a:ext cx="4037825" cy="6858000"/>
          </a:xfrm>
          <a:prstGeom prst="rect">
            <a:avLst/>
          </a:prstGeom>
        </p:spPr>
      </p:pic>
      <p:sp>
        <p:nvSpPr>
          <p:cNvPr id="3" name="object 3">
            <a:extLst>
              <a:ext uri="{FF2B5EF4-FFF2-40B4-BE49-F238E27FC236}">
                <a16:creationId xmlns:a16="http://schemas.microsoft.com/office/drawing/2014/main" id="{BFB2D24C-CECA-C55C-7E0C-B1E01F3FA0C9}"/>
              </a:ext>
            </a:extLst>
          </p:cNvPr>
          <p:cNvSpPr txBox="1"/>
          <p:nvPr/>
        </p:nvSpPr>
        <p:spPr>
          <a:xfrm>
            <a:off x="554606" y="1621804"/>
            <a:ext cx="3251584" cy="2974532"/>
          </a:xfrm>
          <a:prstGeom prst="rect">
            <a:avLst/>
          </a:prstGeom>
        </p:spPr>
        <p:txBody>
          <a:bodyPr vert="horz" wrap="square" lIns="0" tIns="12065" rIns="0" bIns="0" rtlCol="0">
            <a:spAutoFit/>
          </a:bodyPr>
          <a:lstStyle/>
          <a:p>
            <a:pPr marL="12700">
              <a:lnSpc>
                <a:spcPts val="4560"/>
              </a:lnSpc>
              <a:spcBef>
                <a:spcPts val="95"/>
              </a:spcBef>
            </a:pPr>
            <a:r>
              <a:rPr lang="en-US" sz="4000" b="1" spc="130" dirty="0">
                <a:solidFill>
                  <a:srgbClr val="FFFFFF"/>
                </a:solidFill>
                <a:latin typeface="Calibri"/>
                <a:cs typeface="Calibri"/>
              </a:rPr>
              <a:t>PSRA</a:t>
            </a:r>
            <a:r>
              <a:rPr sz="4000" spc="-85" dirty="0">
                <a:solidFill>
                  <a:srgbClr val="FFFFFF"/>
                </a:solidFill>
                <a:latin typeface="Calibri"/>
                <a:cs typeface="Calibri"/>
              </a:rPr>
              <a:t> </a:t>
            </a:r>
            <a:endParaRPr lang="en-US" sz="4000" spc="-85" dirty="0">
              <a:solidFill>
                <a:srgbClr val="FFFFFF"/>
              </a:solidFill>
              <a:latin typeface="Calibri"/>
              <a:cs typeface="Calibri"/>
            </a:endParaRPr>
          </a:p>
          <a:p>
            <a:pPr marL="12700">
              <a:lnSpc>
                <a:spcPts val="4560"/>
              </a:lnSpc>
              <a:spcBef>
                <a:spcPts val="95"/>
              </a:spcBef>
            </a:pPr>
            <a:r>
              <a:rPr lang="en-US" sz="4000" spc="-85" dirty="0">
                <a:solidFill>
                  <a:srgbClr val="FFFFFF"/>
                </a:solidFill>
                <a:latin typeface="Calibri"/>
                <a:cs typeface="Calibri"/>
              </a:rPr>
              <a:t>Pensacola </a:t>
            </a:r>
            <a:r>
              <a:rPr sz="4000" spc="90" dirty="0">
                <a:solidFill>
                  <a:srgbClr val="FFFFFF"/>
                </a:solidFill>
                <a:latin typeface="Calibri"/>
                <a:cs typeface="Calibri"/>
              </a:rPr>
              <a:t>Soccer</a:t>
            </a:r>
            <a:r>
              <a:rPr lang="en-US" sz="4000" dirty="0">
                <a:latin typeface="Calibri"/>
                <a:cs typeface="Calibri"/>
              </a:rPr>
              <a:t> </a:t>
            </a:r>
            <a:r>
              <a:rPr lang="en-US" sz="4000" spc="-10" dirty="0">
                <a:solidFill>
                  <a:srgbClr val="FFFFFF"/>
                </a:solidFill>
                <a:latin typeface="Calibri"/>
                <a:cs typeface="Calibri"/>
              </a:rPr>
              <a:t>Referees Association</a:t>
            </a:r>
            <a:r>
              <a:rPr sz="4000" spc="-10" dirty="0">
                <a:solidFill>
                  <a:srgbClr val="FFFFFF"/>
                </a:solidFill>
                <a:latin typeface="Calibri"/>
                <a:cs typeface="Calibri"/>
              </a:rPr>
              <a:t> </a:t>
            </a:r>
            <a:endParaRPr sz="4000" dirty="0">
              <a:latin typeface="Calibri"/>
              <a:cs typeface="Calibri"/>
            </a:endParaRPr>
          </a:p>
        </p:txBody>
      </p:sp>
      <p:sp>
        <p:nvSpPr>
          <p:cNvPr id="4" name="object 4">
            <a:extLst>
              <a:ext uri="{FF2B5EF4-FFF2-40B4-BE49-F238E27FC236}">
                <a16:creationId xmlns:a16="http://schemas.microsoft.com/office/drawing/2014/main" id="{805B0922-14D4-574B-5ED3-C449467B4F22}"/>
              </a:ext>
            </a:extLst>
          </p:cNvPr>
          <p:cNvSpPr txBox="1"/>
          <p:nvPr/>
        </p:nvSpPr>
        <p:spPr>
          <a:xfrm>
            <a:off x="4419600" y="152400"/>
            <a:ext cx="4037825" cy="505908"/>
          </a:xfrm>
          <a:prstGeom prst="rect">
            <a:avLst/>
          </a:prstGeom>
        </p:spPr>
        <p:txBody>
          <a:bodyPr vert="horz" wrap="square" lIns="0" tIns="13335" rIns="0" bIns="0" rtlCol="0">
            <a:spAutoFit/>
          </a:bodyPr>
          <a:lstStyle/>
          <a:p>
            <a:pPr marL="240665" indent="-227965">
              <a:lnSpc>
                <a:spcPct val="100000"/>
              </a:lnSpc>
              <a:spcBef>
                <a:spcPts val="105"/>
              </a:spcBef>
              <a:buFont typeface="Arial"/>
              <a:buChar char="•"/>
              <a:tabLst>
                <a:tab pos="240665" algn="l"/>
              </a:tabLst>
            </a:pPr>
            <a:r>
              <a:rPr lang="en-US" sz="3200" b="1" u="sng" spc="65" dirty="0">
                <a:uFill>
                  <a:solidFill>
                    <a:srgbClr val="000000"/>
                  </a:solidFill>
                </a:uFill>
                <a:latin typeface="Calibri"/>
                <a:cs typeface="Calibri"/>
              </a:rPr>
              <a:t>Finance Committee</a:t>
            </a:r>
            <a:endParaRPr sz="3200" dirty="0">
              <a:latin typeface="Calibri"/>
              <a:cs typeface="Calibri"/>
            </a:endParaRPr>
          </a:p>
        </p:txBody>
      </p:sp>
      <p:sp>
        <p:nvSpPr>
          <p:cNvPr id="5" name="object 5">
            <a:extLst>
              <a:ext uri="{FF2B5EF4-FFF2-40B4-BE49-F238E27FC236}">
                <a16:creationId xmlns:a16="http://schemas.microsoft.com/office/drawing/2014/main" id="{FAD11321-2E24-E6B2-D290-27747AA0EA9A}"/>
              </a:ext>
            </a:extLst>
          </p:cNvPr>
          <p:cNvSpPr txBox="1"/>
          <p:nvPr/>
        </p:nvSpPr>
        <p:spPr>
          <a:xfrm>
            <a:off x="4226671" y="2264422"/>
            <a:ext cx="7239000" cy="3143617"/>
          </a:xfrm>
          <a:prstGeom prst="rect">
            <a:avLst/>
          </a:prstGeom>
        </p:spPr>
        <p:txBody>
          <a:bodyPr vert="horz" wrap="square" lIns="0" tIns="41910" rIns="0" bIns="0" rtlCol="0">
            <a:spAutoFit/>
          </a:bodyPr>
          <a:lstStyle/>
          <a:p>
            <a:pPr marL="241300" marR="681990" indent="-228600">
              <a:lnSpc>
                <a:spcPts val="1839"/>
              </a:lnSpc>
              <a:spcBef>
                <a:spcPts val="330"/>
              </a:spcBef>
              <a:buFont typeface="Arial"/>
              <a:buChar char="•"/>
              <a:tabLst>
                <a:tab pos="241300" algn="l"/>
              </a:tabLst>
            </a:pPr>
            <a:r>
              <a:rPr lang="en-US" sz="2400" spc="-65" dirty="0">
                <a:latin typeface="Calibri"/>
                <a:cs typeface="Calibri"/>
              </a:rPr>
              <a:t>Committee selection to be made in February 2026</a:t>
            </a:r>
          </a:p>
          <a:p>
            <a:pPr marL="241300" marR="681990" indent="-228600">
              <a:lnSpc>
                <a:spcPts val="1839"/>
              </a:lnSpc>
              <a:spcBef>
                <a:spcPts val="330"/>
              </a:spcBef>
              <a:buFont typeface="Arial"/>
              <a:buChar char="•"/>
              <a:tabLst>
                <a:tab pos="241300" algn="l"/>
              </a:tabLst>
            </a:pPr>
            <a:endParaRPr lang="en-US" sz="2400" spc="-65" dirty="0">
              <a:latin typeface="Calibri"/>
              <a:cs typeface="Calibri"/>
            </a:endParaRPr>
          </a:p>
          <a:p>
            <a:pPr marL="241300" marR="681990" indent="-228600">
              <a:lnSpc>
                <a:spcPts val="1839"/>
              </a:lnSpc>
              <a:spcBef>
                <a:spcPts val="330"/>
              </a:spcBef>
              <a:buFont typeface="Arial"/>
              <a:buChar char="•"/>
              <a:tabLst>
                <a:tab pos="241300" algn="l"/>
              </a:tabLst>
            </a:pPr>
            <a:r>
              <a:rPr lang="en-US" sz="2400" spc="-65" dirty="0">
                <a:latin typeface="Calibri"/>
                <a:cs typeface="Calibri"/>
              </a:rPr>
              <a:t>Committee to follow bylaw expectations</a:t>
            </a:r>
          </a:p>
          <a:p>
            <a:pPr marL="241300" marR="681990" indent="-228600">
              <a:lnSpc>
                <a:spcPts val="1839"/>
              </a:lnSpc>
              <a:spcBef>
                <a:spcPts val="330"/>
              </a:spcBef>
              <a:buFont typeface="Arial"/>
              <a:buChar char="•"/>
              <a:tabLst>
                <a:tab pos="241300" algn="l"/>
              </a:tabLst>
            </a:pPr>
            <a:endParaRPr lang="en-US" sz="2400" spc="-65" dirty="0">
              <a:latin typeface="Calibri"/>
              <a:cs typeface="Calibri"/>
            </a:endParaRPr>
          </a:p>
          <a:p>
            <a:pPr marL="698500" marR="681990" lvl="1" indent="-228600">
              <a:lnSpc>
                <a:spcPts val="1839"/>
              </a:lnSpc>
              <a:spcBef>
                <a:spcPts val="330"/>
              </a:spcBef>
              <a:buFont typeface="Arial"/>
              <a:buChar char="•"/>
              <a:tabLst>
                <a:tab pos="241300" algn="l"/>
              </a:tabLst>
            </a:pPr>
            <a:r>
              <a:rPr lang="en-US" sz="2400" spc="-65" dirty="0">
                <a:latin typeface="Calibri"/>
                <a:cs typeface="Calibri"/>
              </a:rPr>
              <a:t>Committee will deliver financial audit results working with Treasurer</a:t>
            </a:r>
          </a:p>
          <a:p>
            <a:pPr marL="698500" marR="681990" lvl="1" indent="-228600">
              <a:lnSpc>
                <a:spcPts val="1839"/>
              </a:lnSpc>
              <a:spcBef>
                <a:spcPts val="330"/>
              </a:spcBef>
              <a:buFont typeface="Arial"/>
              <a:buChar char="•"/>
              <a:tabLst>
                <a:tab pos="241300" algn="l"/>
              </a:tabLst>
            </a:pPr>
            <a:endParaRPr lang="en-US" sz="2400" spc="-65" dirty="0">
              <a:latin typeface="Calibri"/>
              <a:cs typeface="Calibri"/>
            </a:endParaRPr>
          </a:p>
          <a:p>
            <a:pPr marL="698500" marR="681990" lvl="1" indent="-228600">
              <a:lnSpc>
                <a:spcPts val="1839"/>
              </a:lnSpc>
              <a:spcBef>
                <a:spcPts val="330"/>
              </a:spcBef>
              <a:buFont typeface="Arial"/>
              <a:buChar char="•"/>
              <a:tabLst>
                <a:tab pos="241300" algn="l"/>
              </a:tabLst>
            </a:pPr>
            <a:r>
              <a:rPr lang="en-US" sz="2400" spc="-65" dirty="0">
                <a:latin typeface="Calibri"/>
                <a:cs typeface="Calibri"/>
              </a:rPr>
              <a:t>Committee will deliver new budget plan for 2026-27 season (presented at April Business Meeting)</a:t>
            </a:r>
          </a:p>
          <a:p>
            <a:pPr marL="698500" marR="681990" lvl="1" indent="-228600">
              <a:lnSpc>
                <a:spcPts val="1839"/>
              </a:lnSpc>
              <a:spcBef>
                <a:spcPts val="330"/>
              </a:spcBef>
              <a:buFont typeface="Arial"/>
              <a:buChar char="•"/>
              <a:tabLst>
                <a:tab pos="241300" algn="l"/>
              </a:tabLst>
            </a:pPr>
            <a:endParaRPr lang="en-US" sz="2400" spc="-65" dirty="0">
              <a:latin typeface="Calibri"/>
              <a:cs typeface="Calibri"/>
            </a:endParaRPr>
          </a:p>
          <a:p>
            <a:pPr marL="241300" marR="681990" indent="-228600">
              <a:lnSpc>
                <a:spcPts val="1839"/>
              </a:lnSpc>
              <a:spcBef>
                <a:spcPts val="330"/>
              </a:spcBef>
              <a:buFont typeface="Arial"/>
              <a:buChar char="•"/>
              <a:tabLst>
                <a:tab pos="241300" algn="l"/>
              </a:tabLst>
            </a:pPr>
            <a:r>
              <a:rPr lang="en-US" sz="2400" spc="-65" dirty="0" err="1">
                <a:latin typeface="Calibri"/>
                <a:cs typeface="Calibri"/>
              </a:rPr>
              <a:t>BoD</a:t>
            </a:r>
            <a:r>
              <a:rPr lang="en-US" sz="2400" spc="-65" dirty="0">
                <a:latin typeface="Calibri"/>
                <a:cs typeface="Calibri"/>
              </a:rPr>
              <a:t> to provide clarification for any specific requests to the committee</a:t>
            </a:r>
            <a:endParaRPr sz="2400" dirty="0">
              <a:latin typeface="Calibri"/>
              <a:cs typeface="Calibri"/>
            </a:endParaRPr>
          </a:p>
        </p:txBody>
      </p:sp>
      <p:pic>
        <p:nvPicPr>
          <p:cNvPr id="6" name="Picture 2" descr="Panhandle Soccer Referees Association">
            <a:extLst>
              <a:ext uri="{FF2B5EF4-FFF2-40B4-BE49-F238E27FC236}">
                <a16:creationId xmlns:a16="http://schemas.microsoft.com/office/drawing/2014/main" id="{6CCABC46-D8BE-B551-5E1C-FB715A7C9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35" y="461718"/>
            <a:ext cx="880872" cy="880872"/>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5">
            <a:extLst>
              <a:ext uri="{FF2B5EF4-FFF2-40B4-BE49-F238E27FC236}">
                <a16:creationId xmlns:a16="http://schemas.microsoft.com/office/drawing/2014/main" id="{B432CE9B-353E-2514-FC05-EFF1BBC400AF}"/>
              </a:ext>
            </a:extLst>
          </p:cNvPr>
          <p:cNvSpPr txBox="1"/>
          <p:nvPr/>
        </p:nvSpPr>
        <p:spPr>
          <a:xfrm>
            <a:off x="4592431" y="902154"/>
            <a:ext cx="7239000" cy="848822"/>
          </a:xfrm>
          <a:prstGeom prst="rect">
            <a:avLst/>
          </a:prstGeom>
        </p:spPr>
        <p:txBody>
          <a:bodyPr vert="horz" wrap="square" lIns="0" tIns="41910" rIns="0" bIns="0" rtlCol="0">
            <a:spAutoFit/>
          </a:bodyPr>
          <a:lstStyle/>
          <a:p>
            <a:pPr marL="241300" marR="681990" indent="-228600">
              <a:lnSpc>
                <a:spcPts val="1839"/>
              </a:lnSpc>
              <a:spcBef>
                <a:spcPts val="330"/>
              </a:spcBef>
              <a:buFont typeface="Arial"/>
              <a:buChar char="•"/>
              <a:tabLst>
                <a:tab pos="241300" algn="l"/>
              </a:tabLst>
            </a:pPr>
            <a:r>
              <a:rPr lang="en-US" sz="2800" spc="-65" dirty="0">
                <a:latin typeface="Calibri"/>
                <a:cs typeface="Calibri"/>
              </a:rPr>
              <a:t>Chair: 		TBD</a:t>
            </a:r>
          </a:p>
          <a:p>
            <a:pPr marL="241300" marR="681990" indent="-228600">
              <a:lnSpc>
                <a:spcPts val="1839"/>
              </a:lnSpc>
              <a:spcBef>
                <a:spcPts val="330"/>
              </a:spcBef>
              <a:buFont typeface="Arial"/>
              <a:buChar char="•"/>
              <a:tabLst>
                <a:tab pos="241300" algn="l"/>
              </a:tabLst>
            </a:pPr>
            <a:r>
              <a:rPr lang="en-US" sz="2800" spc="-65" dirty="0">
                <a:latin typeface="Calibri"/>
                <a:cs typeface="Calibri"/>
              </a:rPr>
              <a:t>Ex Officio:		Dave </a:t>
            </a:r>
            <a:r>
              <a:rPr lang="en-US" sz="2800" spc="-65" dirty="0" err="1">
                <a:latin typeface="Calibri"/>
                <a:cs typeface="Calibri"/>
              </a:rPr>
              <a:t>Werdung</a:t>
            </a:r>
            <a:endParaRPr lang="en-US" sz="2800" spc="-65" dirty="0">
              <a:latin typeface="Calibri"/>
              <a:cs typeface="Calibri"/>
            </a:endParaRPr>
          </a:p>
          <a:p>
            <a:pPr marL="241300" marR="681990" indent="-228600">
              <a:lnSpc>
                <a:spcPts val="1839"/>
              </a:lnSpc>
              <a:spcBef>
                <a:spcPts val="330"/>
              </a:spcBef>
              <a:buFont typeface="Arial"/>
              <a:buChar char="•"/>
              <a:tabLst>
                <a:tab pos="241300" algn="l"/>
              </a:tabLst>
            </a:pPr>
            <a:r>
              <a:rPr lang="en-US" sz="2800" spc="-65" dirty="0">
                <a:latin typeface="Calibri"/>
                <a:cs typeface="Calibri"/>
              </a:rPr>
              <a:t>Member(s):	TBD</a:t>
            </a:r>
            <a:endParaRPr sz="2800" dirty="0">
              <a:latin typeface="Calibri"/>
              <a:cs typeface="Calibri"/>
            </a:endParaRPr>
          </a:p>
        </p:txBody>
      </p:sp>
    </p:spTree>
    <p:extLst>
      <p:ext uri="{BB962C8B-B14F-4D97-AF65-F5344CB8AC3E}">
        <p14:creationId xmlns:p14="http://schemas.microsoft.com/office/powerpoint/2010/main" val="2551506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222A8-4DD8-4011-A709-8440C11D66CA}"/>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40AE45F8-E4DB-CDE7-F6F5-9D9D329D248D}"/>
              </a:ext>
            </a:extLst>
          </p:cNvPr>
          <p:cNvPicPr/>
          <p:nvPr/>
        </p:nvPicPr>
        <p:blipFill>
          <a:blip r:embed="rId2" cstate="print"/>
          <a:stretch>
            <a:fillRect/>
          </a:stretch>
        </p:blipFill>
        <p:spPr>
          <a:xfrm>
            <a:off x="0" y="0"/>
            <a:ext cx="4037825" cy="6858000"/>
          </a:xfrm>
          <a:prstGeom prst="rect">
            <a:avLst/>
          </a:prstGeom>
        </p:spPr>
      </p:pic>
      <p:sp>
        <p:nvSpPr>
          <p:cNvPr id="3" name="object 3">
            <a:extLst>
              <a:ext uri="{FF2B5EF4-FFF2-40B4-BE49-F238E27FC236}">
                <a16:creationId xmlns:a16="http://schemas.microsoft.com/office/drawing/2014/main" id="{08875569-943B-FD3E-7CDE-493EAAE6BF7C}"/>
              </a:ext>
            </a:extLst>
          </p:cNvPr>
          <p:cNvSpPr txBox="1"/>
          <p:nvPr/>
        </p:nvSpPr>
        <p:spPr>
          <a:xfrm>
            <a:off x="554606" y="1621804"/>
            <a:ext cx="3251584" cy="2974532"/>
          </a:xfrm>
          <a:prstGeom prst="rect">
            <a:avLst/>
          </a:prstGeom>
        </p:spPr>
        <p:txBody>
          <a:bodyPr vert="horz" wrap="square" lIns="0" tIns="12065" rIns="0" bIns="0" rtlCol="0">
            <a:spAutoFit/>
          </a:bodyPr>
          <a:lstStyle/>
          <a:p>
            <a:pPr marL="12700">
              <a:lnSpc>
                <a:spcPts val="4560"/>
              </a:lnSpc>
              <a:spcBef>
                <a:spcPts val="95"/>
              </a:spcBef>
            </a:pPr>
            <a:r>
              <a:rPr lang="en-US" sz="4000" b="1" spc="130" dirty="0">
                <a:solidFill>
                  <a:srgbClr val="FFFFFF"/>
                </a:solidFill>
                <a:latin typeface="Calibri"/>
                <a:cs typeface="Calibri"/>
              </a:rPr>
              <a:t>PSRA</a:t>
            </a:r>
            <a:r>
              <a:rPr sz="4000" spc="-85" dirty="0">
                <a:solidFill>
                  <a:srgbClr val="FFFFFF"/>
                </a:solidFill>
                <a:latin typeface="Calibri"/>
                <a:cs typeface="Calibri"/>
              </a:rPr>
              <a:t> </a:t>
            </a:r>
            <a:endParaRPr lang="en-US" sz="4000" spc="-85" dirty="0">
              <a:solidFill>
                <a:srgbClr val="FFFFFF"/>
              </a:solidFill>
              <a:latin typeface="Calibri"/>
              <a:cs typeface="Calibri"/>
            </a:endParaRPr>
          </a:p>
          <a:p>
            <a:pPr marL="12700">
              <a:lnSpc>
                <a:spcPts val="4560"/>
              </a:lnSpc>
              <a:spcBef>
                <a:spcPts val="95"/>
              </a:spcBef>
            </a:pPr>
            <a:r>
              <a:rPr lang="en-US" sz="4000" spc="-85" dirty="0">
                <a:solidFill>
                  <a:srgbClr val="FFFFFF"/>
                </a:solidFill>
                <a:latin typeface="Calibri"/>
                <a:cs typeface="Calibri"/>
              </a:rPr>
              <a:t>Pensacola </a:t>
            </a:r>
            <a:r>
              <a:rPr sz="4000" spc="90" dirty="0">
                <a:solidFill>
                  <a:srgbClr val="FFFFFF"/>
                </a:solidFill>
                <a:latin typeface="Calibri"/>
                <a:cs typeface="Calibri"/>
              </a:rPr>
              <a:t>Soccer</a:t>
            </a:r>
            <a:r>
              <a:rPr lang="en-US" sz="4000" dirty="0">
                <a:latin typeface="Calibri"/>
                <a:cs typeface="Calibri"/>
              </a:rPr>
              <a:t> </a:t>
            </a:r>
            <a:r>
              <a:rPr lang="en-US" sz="4000" spc="-10" dirty="0">
                <a:solidFill>
                  <a:srgbClr val="FFFFFF"/>
                </a:solidFill>
                <a:latin typeface="Calibri"/>
                <a:cs typeface="Calibri"/>
              </a:rPr>
              <a:t>Referees Association</a:t>
            </a:r>
            <a:r>
              <a:rPr sz="4000" spc="-10" dirty="0">
                <a:solidFill>
                  <a:srgbClr val="FFFFFF"/>
                </a:solidFill>
                <a:latin typeface="Calibri"/>
                <a:cs typeface="Calibri"/>
              </a:rPr>
              <a:t> </a:t>
            </a:r>
            <a:endParaRPr sz="4000" dirty="0">
              <a:latin typeface="Calibri"/>
              <a:cs typeface="Calibri"/>
            </a:endParaRPr>
          </a:p>
        </p:txBody>
      </p:sp>
      <p:sp>
        <p:nvSpPr>
          <p:cNvPr id="4" name="object 4">
            <a:extLst>
              <a:ext uri="{FF2B5EF4-FFF2-40B4-BE49-F238E27FC236}">
                <a16:creationId xmlns:a16="http://schemas.microsoft.com/office/drawing/2014/main" id="{2E2496ED-AD78-BA16-60B8-C76CB4021585}"/>
              </a:ext>
            </a:extLst>
          </p:cNvPr>
          <p:cNvSpPr txBox="1"/>
          <p:nvPr/>
        </p:nvSpPr>
        <p:spPr>
          <a:xfrm>
            <a:off x="4419600" y="152400"/>
            <a:ext cx="4037825" cy="505908"/>
          </a:xfrm>
          <a:prstGeom prst="rect">
            <a:avLst/>
          </a:prstGeom>
        </p:spPr>
        <p:txBody>
          <a:bodyPr vert="horz" wrap="square" lIns="0" tIns="13335" rIns="0" bIns="0" rtlCol="0">
            <a:spAutoFit/>
          </a:bodyPr>
          <a:lstStyle/>
          <a:p>
            <a:pPr marL="240665" indent="-227965">
              <a:lnSpc>
                <a:spcPct val="100000"/>
              </a:lnSpc>
              <a:spcBef>
                <a:spcPts val="105"/>
              </a:spcBef>
              <a:buFont typeface="Arial"/>
              <a:buChar char="•"/>
              <a:tabLst>
                <a:tab pos="240665" algn="l"/>
              </a:tabLst>
            </a:pPr>
            <a:r>
              <a:rPr lang="en-US" sz="3200" b="1" u="sng" spc="65" dirty="0">
                <a:uFill>
                  <a:solidFill>
                    <a:srgbClr val="000000"/>
                  </a:solidFill>
                </a:uFill>
                <a:latin typeface="Calibri"/>
                <a:cs typeface="Calibri"/>
              </a:rPr>
              <a:t>Special Committee</a:t>
            </a:r>
            <a:endParaRPr sz="3200" dirty="0">
              <a:latin typeface="Calibri"/>
              <a:cs typeface="Calibri"/>
            </a:endParaRPr>
          </a:p>
        </p:txBody>
      </p:sp>
      <p:sp>
        <p:nvSpPr>
          <p:cNvPr id="5" name="object 5">
            <a:extLst>
              <a:ext uri="{FF2B5EF4-FFF2-40B4-BE49-F238E27FC236}">
                <a16:creationId xmlns:a16="http://schemas.microsoft.com/office/drawing/2014/main" id="{F5F5153C-F8D9-4085-34D0-629A951476BC}"/>
              </a:ext>
            </a:extLst>
          </p:cNvPr>
          <p:cNvSpPr txBox="1"/>
          <p:nvPr/>
        </p:nvSpPr>
        <p:spPr>
          <a:xfrm>
            <a:off x="4215241" y="2275852"/>
            <a:ext cx="7239000" cy="296684"/>
          </a:xfrm>
          <a:prstGeom prst="rect">
            <a:avLst/>
          </a:prstGeom>
        </p:spPr>
        <p:txBody>
          <a:bodyPr vert="horz" wrap="square" lIns="0" tIns="41910" rIns="0" bIns="0" rtlCol="0">
            <a:spAutoFit/>
          </a:bodyPr>
          <a:lstStyle/>
          <a:p>
            <a:pPr marL="241300" marR="681990" indent="-228600">
              <a:lnSpc>
                <a:spcPts val="1839"/>
              </a:lnSpc>
              <a:spcBef>
                <a:spcPts val="330"/>
              </a:spcBef>
              <a:buFont typeface="Arial"/>
              <a:buChar char="•"/>
              <a:tabLst>
                <a:tab pos="241300" algn="l"/>
              </a:tabLst>
            </a:pPr>
            <a:r>
              <a:rPr lang="en-US" sz="2400" spc="-65" dirty="0">
                <a:latin typeface="Calibri"/>
                <a:cs typeface="Calibri"/>
              </a:rPr>
              <a:t>TBD upon </a:t>
            </a:r>
            <a:r>
              <a:rPr lang="en-US" sz="2400" spc="-65" dirty="0" err="1">
                <a:latin typeface="Calibri"/>
                <a:cs typeface="Calibri"/>
              </a:rPr>
              <a:t>BoD</a:t>
            </a:r>
            <a:r>
              <a:rPr lang="en-US" sz="2400" spc="-65" dirty="0">
                <a:latin typeface="Calibri"/>
                <a:cs typeface="Calibri"/>
              </a:rPr>
              <a:t> Approval</a:t>
            </a:r>
            <a:endParaRPr sz="2400" dirty="0">
              <a:latin typeface="Calibri"/>
              <a:cs typeface="Calibri"/>
            </a:endParaRPr>
          </a:p>
        </p:txBody>
      </p:sp>
      <p:pic>
        <p:nvPicPr>
          <p:cNvPr id="6" name="Picture 2" descr="Panhandle Soccer Referees Association">
            <a:extLst>
              <a:ext uri="{FF2B5EF4-FFF2-40B4-BE49-F238E27FC236}">
                <a16:creationId xmlns:a16="http://schemas.microsoft.com/office/drawing/2014/main" id="{3FC4C83B-4654-CCB5-5135-13CD02244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35" y="461718"/>
            <a:ext cx="880872" cy="880872"/>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5">
            <a:extLst>
              <a:ext uri="{FF2B5EF4-FFF2-40B4-BE49-F238E27FC236}">
                <a16:creationId xmlns:a16="http://schemas.microsoft.com/office/drawing/2014/main" id="{59F50B4B-45FE-F6E2-9D1E-07AEC7D2E797}"/>
              </a:ext>
            </a:extLst>
          </p:cNvPr>
          <p:cNvSpPr txBox="1"/>
          <p:nvPr/>
        </p:nvSpPr>
        <p:spPr>
          <a:xfrm>
            <a:off x="4592431" y="902154"/>
            <a:ext cx="7239000" cy="848822"/>
          </a:xfrm>
          <a:prstGeom prst="rect">
            <a:avLst/>
          </a:prstGeom>
        </p:spPr>
        <p:txBody>
          <a:bodyPr vert="horz" wrap="square" lIns="0" tIns="41910" rIns="0" bIns="0" rtlCol="0">
            <a:spAutoFit/>
          </a:bodyPr>
          <a:lstStyle/>
          <a:p>
            <a:pPr marL="241300" marR="681990" indent="-228600">
              <a:lnSpc>
                <a:spcPts val="1839"/>
              </a:lnSpc>
              <a:spcBef>
                <a:spcPts val="330"/>
              </a:spcBef>
              <a:buFont typeface="Arial"/>
              <a:buChar char="•"/>
              <a:tabLst>
                <a:tab pos="241300" algn="l"/>
              </a:tabLst>
            </a:pPr>
            <a:r>
              <a:rPr lang="en-US" sz="2800" spc="-65" dirty="0">
                <a:latin typeface="Calibri"/>
                <a:cs typeface="Calibri"/>
              </a:rPr>
              <a:t>Chair: 		Adolfo </a:t>
            </a:r>
            <a:r>
              <a:rPr lang="en-US" sz="2800" spc="-65" dirty="0" err="1">
                <a:latin typeface="Calibri"/>
                <a:cs typeface="Calibri"/>
              </a:rPr>
              <a:t>Demontalvo</a:t>
            </a:r>
            <a:endParaRPr lang="en-US" sz="2800" spc="-65" dirty="0">
              <a:latin typeface="Calibri"/>
              <a:cs typeface="Calibri"/>
            </a:endParaRPr>
          </a:p>
          <a:p>
            <a:pPr marL="241300" marR="681990" indent="-228600">
              <a:lnSpc>
                <a:spcPts val="1839"/>
              </a:lnSpc>
              <a:spcBef>
                <a:spcPts val="330"/>
              </a:spcBef>
              <a:buFont typeface="Arial"/>
              <a:buChar char="•"/>
              <a:tabLst>
                <a:tab pos="241300" algn="l"/>
              </a:tabLst>
            </a:pPr>
            <a:r>
              <a:rPr lang="en-US" sz="2800" spc="-65" dirty="0">
                <a:latin typeface="Calibri"/>
                <a:cs typeface="Calibri"/>
              </a:rPr>
              <a:t>Ex Officio:		Scott Eckenrod</a:t>
            </a:r>
          </a:p>
          <a:p>
            <a:pPr marL="241300" marR="681990" indent="-228600">
              <a:lnSpc>
                <a:spcPts val="1839"/>
              </a:lnSpc>
              <a:spcBef>
                <a:spcPts val="330"/>
              </a:spcBef>
              <a:buFont typeface="Arial"/>
              <a:buChar char="•"/>
              <a:tabLst>
                <a:tab pos="241300" algn="l"/>
              </a:tabLst>
            </a:pPr>
            <a:r>
              <a:rPr lang="en-US" sz="2800" spc="-65" dirty="0">
                <a:latin typeface="Calibri"/>
                <a:cs typeface="Calibri"/>
              </a:rPr>
              <a:t>Member(s):	TBD</a:t>
            </a:r>
            <a:endParaRPr sz="2800" dirty="0">
              <a:latin typeface="Calibri"/>
              <a:cs typeface="Calibri"/>
            </a:endParaRPr>
          </a:p>
        </p:txBody>
      </p:sp>
    </p:spTree>
    <p:extLst>
      <p:ext uri="{BB962C8B-B14F-4D97-AF65-F5344CB8AC3E}">
        <p14:creationId xmlns:p14="http://schemas.microsoft.com/office/powerpoint/2010/main" val="302530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4B816-EEEB-B597-0453-70EED3DEE495}"/>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201D656F-182E-B085-9A0B-2F79D66EB9FC}"/>
              </a:ext>
            </a:extLst>
          </p:cNvPr>
          <p:cNvPicPr/>
          <p:nvPr/>
        </p:nvPicPr>
        <p:blipFill>
          <a:blip r:embed="rId2" cstate="print"/>
          <a:stretch>
            <a:fillRect/>
          </a:stretch>
        </p:blipFill>
        <p:spPr>
          <a:xfrm>
            <a:off x="0" y="0"/>
            <a:ext cx="4037825" cy="6858000"/>
          </a:xfrm>
          <a:prstGeom prst="rect">
            <a:avLst/>
          </a:prstGeom>
        </p:spPr>
      </p:pic>
      <p:sp>
        <p:nvSpPr>
          <p:cNvPr id="3" name="object 3">
            <a:extLst>
              <a:ext uri="{FF2B5EF4-FFF2-40B4-BE49-F238E27FC236}">
                <a16:creationId xmlns:a16="http://schemas.microsoft.com/office/drawing/2014/main" id="{278E52EA-FE11-D39C-33A8-461D6797B737}"/>
              </a:ext>
            </a:extLst>
          </p:cNvPr>
          <p:cNvSpPr txBox="1"/>
          <p:nvPr/>
        </p:nvSpPr>
        <p:spPr>
          <a:xfrm>
            <a:off x="554606" y="1621804"/>
            <a:ext cx="3251584" cy="2974532"/>
          </a:xfrm>
          <a:prstGeom prst="rect">
            <a:avLst/>
          </a:prstGeom>
        </p:spPr>
        <p:txBody>
          <a:bodyPr vert="horz" wrap="square" lIns="0" tIns="12065" rIns="0" bIns="0" rtlCol="0">
            <a:spAutoFit/>
          </a:bodyPr>
          <a:lstStyle/>
          <a:p>
            <a:pPr marL="12700">
              <a:lnSpc>
                <a:spcPts val="4560"/>
              </a:lnSpc>
              <a:spcBef>
                <a:spcPts val="95"/>
              </a:spcBef>
            </a:pPr>
            <a:r>
              <a:rPr lang="en-US" sz="4000" b="1" spc="130" dirty="0">
                <a:solidFill>
                  <a:srgbClr val="FFFFFF"/>
                </a:solidFill>
                <a:latin typeface="Calibri"/>
                <a:cs typeface="Calibri"/>
              </a:rPr>
              <a:t>PSRA</a:t>
            </a:r>
            <a:r>
              <a:rPr sz="4000" spc="-85" dirty="0">
                <a:solidFill>
                  <a:srgbClr val="FFFFFF"/>
                </a:solidFill>
                <a:latin typeface="Calibri"/>
                <a:cs typeface="Calibri"/>
              </a:rPr>
              <a:t> </a:t>
            </a:r>
            <a:endParaRPr lang="en-US" sz="4000" spc="-85" dirty="0">
              <a:solidFill>
                <a:srgbClr val="FFFFFF"/>
              </a:solidFill>
              <a:latin typeface="Calibri"/>
              <a:cs typeface="Calibri"/>
            </a:endParaRPr>
          </a:p>
          <a:p>
            <a:pPr marL="12700">
              <a:lnSpc>
                <a:spcPts val="4560"/>
              </a:lnSpc>
              <a:spcBef>
                <a:spcPts val="95"/>
              </a:spcBef>
            </a:pPr>
            <a:r>
              <a:rPr lang="en-US" sz="4000" spc="-85" dirty="0">
                <a:solidFill>
                  <a:srgbClr val="FFFFFF"/>
                </a:solidFill>
                <a:latin typeface="Calibri"/>
                <a:cs typeface="Calibri"/>
              </a:rPr>
              <a:t>Pensacola </a:t>
            </a:r>
            <a:r>
              <a:rPr sz="4000" spc="90" dirty="0">
                <a:solidFill>
                  <a:srgbClr val="FFFFFF"/>
                </a:solidFill>
                <a:latin typeface="Calibri"/>
                <a:cs typeface="Calibri"/>
              </a:rPr>
              <a:t>Soccer</a:t>
            </a:r>
            <a:r>
              <a:rPr lang="en-US" sz="4000" dirty="0">
                <a:latin typeface="Calibri"/>
                <a:cs typeface="Calibri"/>
              </a:rPr>
              <a:t> </a:t>
            </a:r>
            <a:r>
              <a:rPr lang="en-US" sz="4000" spc="-10" dirty="0">
                <a:solidFill>
                  <a:srgbClr val="FFFFFF"/>
                </a:solidFill>
                <a:latin typeface="Calibri"/>
                <a:cs typeface="Calibri"/>
              </a:rPr>
              <a:t>Referees Association</a:t>
            </a:r>
            <a:r>
              <a:rPr sz="4000" spc="-10" dirty="0">
                <a:solidFill>
                  <a:srgbClr val="FFFFFF"/>
                </a:solidFill>
                <a:latin typeface="Calibri"/>
                <a:cs typeface="Calibri"/>
              </a:rPr>
              <a:t> </a:t>
            </a:r>
            <a:endParaRPr sz="4000" dirty="0">
              <a:latin typeface="Calibri"/>
              <a:cs typeface="Calibri"/>
            </a:endParaRPr>
          </a:p>
        </p:txBody>
      </p:sp>
      <p:sp>
        <p:nvSpPr>
          <p:cNvPr id="4" name="object 4">
            <a:extLst>
              <a:ext uri="{FF2B5EF4-FFF2-40B4-BE49-F238E27FC236}">
                <a16:creationId xmlns:a16="http://schemas.microsoft.com/office/drawing/2014/main" id="{0725A966-1992-9FA5-BD9B-69EA0BAD435D}"/>
              </a:ext>
            </a:extLst>
          </p:cNvPr>
          <p:cNvSpPr txBox="1"/>
          <p:nvPr/>
        </p:nvSpPr>
        <p:spPr>
          <a:xfrm>
            <a:off x="4419600" y="152400"/>
            <a:ext cx="7170420" cy="505908"/>
          </a:xfrm>
          <a:prstGeom prst="rect">
            <a:avLst/>
          </a:prstGeom>
        </p:spPr>
        <p:txBody>
          <a:bodyPr vert="horz" wrap="square" lIns="0" tIns="13335" rIns="0" bIns="0" rtlCol="0">
            <a:spAutoFit/>
          </a:bodyPr>
          <a:lstStyle/>
          <a:p>
            <a:pPr marL="240665" indent="-227965">
              <a:lnSpc>
                <a:spcPct val="100000"/>
              </a:lnSpc>
              <a:spcBef>
                <a:spcPts val="105"/>
              </a:spcBef>
              <a:buFont typeface="Arial"/>
              <a:buChar char="•"/>
              <a:tabLst>
                <a:tab pos="240665" algn="l"/>
              </a:tabLst>
            </a:pPr>
            <a:r>
              <a:rPr lang="en-US" sz="3200" b="1" u="sng" spc="65" dirty="0">
                <a:uFill>
                  <a:solidFill>
                    <a:srgbClr val="000000"/>
                  </a:solidFill>
                </a:uFill>
                <a:latin typeface="Calibri"/>
                <a:cs typeface="Calibri"/>
              </a:rPr>
              <a:t>Committee Makeup &amp; Process</a:t>
            </a:r>
            <a:endParaRPr sz="3200" dirty="0">
              <a:latin typeface="Calibri"/>
              <a:cs typeface="Calibri"/>
            </a:endParaRPr>
          </a:p>
        </p:txBody>
      </p:sp>
      <p:sp>
        <p:nvSpPr>
          <p:cNvPr id="5" name="object 5">
            <a:extLst>
              <a:ext uri="{FF2B5EF4-FFF2-40B4-BE49-F238E27FC236}">
                <a16:creationId xmlns:a16="http://schemas.microsoft.com/office/drawing/2014/main" id="{6973B976-4CA3-6BEF-2957-7110272FFBAB}"/>
              </a:ext>
            </a:extLst>
          </p:cNvPr>
          <p:cNvSpPr txBox="1"/>
          <p:nvPr/>
        </p:nvSpPr>
        <p:spPr>
          <a:xfrm>
            <a:off x="4192380" y="3254206"/>
            <a:ext cx="7999620" cy="2989729"/>
          </a:xfrm>
          <a:prstGeom prst="rect">
            <a:avLst/>
          </a:prstGeom>
        </p:spPr>
        <p:txBody>
          <a:bodyPr vert="horz" wrap="square" lIns="0" tIns="41910" rIns="0" bIns="0" rtlCol="0">
            <a:spAutoFit/>
          </a:bodyPr>
          <a:lstStyle/>
          <a:p>
            <a:pPr marL="241300" marR="681990" indent="-228600">
              <a:lnSpc>
                <a:spcPts val="1839"/>
              </a:lnSpc>
              <a:spcBef>
                <a:spcPts val="330"/>
              </a:spcBef>
              <a:buFont typeface="Arial"/>
              <a:buChar char="•"/>
              <a:tabLst>
                <a:tab pos="241300" algn="l"/>
              </a:tabLst>
            </a:pPr>
            <a:r>
              <a:rPr lang="en-US" sz="2400" spc="-65" dirty="0">
                <a:latin typeface="Calibri"/>
                <a:cs typeface="Calibri"/>
              </a:rPr>
              <a:t>Establish a working process</a:t>
            </a:r>
          </a:p>
          <a:p>
            <a:pPr marL="12700" marR="681990">
              <a:lnSpc>
                <a:spcPts val="1839"/>
              </a:lnSpc>
              <a:spcBef>
                <a:spcPts val="330"/>
              </a:spcBef>
              <a:tabLst>
                <a:tab pos="241300" algn="l"/>
              </a:tabLst>
            </a:pPr>
            <a:endParaRPr lang="en-US" sz="2400" spc="-65" dirty="0">
              <a:latin typeface="Calibri"/>
              <a:cs typeface="Calibri"/>
            </a:endParaRPr>
          </a:p>
          <a:p>
            <a:pPr marL="241300" marR="681990" indent="-228600">
              <a:lnSpc>
                <a:spcPts val="1839"/>
              </a:lnSpc>
              <a:spcBef>
                <a:spcPts val="330"/>
              </a:spcBef>
              <a:buFont typeface="Arial"/>
              <a:buChar char="•"/>
              <a:tabLst>
                <a:tab pos="241300" algn="l"/>
              </a:tabLst>
            </a:pPr>
            <a:r>
              <a:rPr lang="en-US" sz="2400" spc="-65" dirty="0">
                <a:latin typeface="Calibri"/>
                <a:cs typeface="Calibri"/>
              </a:rPr>
              <a:t>Define results</a:t>
            </a:r>
          </a:p>
          <a:p>
            <a:pPr marL="241300" marR="681990" indent="-228600">
              <a:lnSpc>
                <a:spcPts val="1839"/>
              </a:lnSpc>
              <a:spcBef>
                <a:spcPts val="330"/>
              </a:spcBef>
              <a:buFont typeface="Arial"/>
              <a:buChar char="•"/>
              <a:tabLst>
                <a:tab pos="241300" algn="l"/>
              </a:tabLst>
            </a:pPr>
            <a:endParaRPr lang="en-US" sz="2400" spc="-65" dirty="0">
              <a:latin typeface="Calibri"/>
              <a:cs typeface="Calibri"/>
            </a:endParaRPr>
          </a:p>
          <a:p>
            <a:pPr marL="241300" marR="681990" indent="-228600">
              <a:lnSpc>
                <a:spcPts val="1839"/>
              </a:lnSpc>
              <a:spcBef>
                <a:spcPts val="330"/>
              </a:spcBef>
              <a:buFont typeface="Arial"/>
              <a:buChar char="•"/>
              <a:tabLst>
                <a:tab pos="241300" algn="l"/>
              </a:tabLst>
            </a:pPr>
            <a:r>
              <a:rPr lang="en-US" sz="2400" spc="-65" dirty="0">
                <a:latin typeface="Calibri"/>
                <a:cs typeface="Calibri"/>
              </a:rPr>
              <a:t>Request data needs</a:t>
            </a:r>
          </a:p>
          <a:p>
            <a:pPr marL="12700" marR="681990">
              <a:lnSpc>
                <a:spcPts val="1839"/>
              </a:lnSpc>
              <a:spcBef>
                <a:spcPts val="330"/>
              </a:spcBef>
              <a:tabLst>
                <a:tab pos="241300" algn="l"/>
              </a:tabLst>
            </a:pPr>
            <a:endParaRPr lang="en-US" sz="2400" spc="-65" dirty="0">
              <a:latin typeface="Calibri"/>
              <a:cs typeface="Calibri"/>
            </a:endParaRPr>
          </a:p>
          <a:p>
            <a:pPr marL="241300" marR="681990" indent="-228600">
              <a:lnSpc>
                <a:spcPts val="1839"/>
              </a:lnSpc>
              <a:spcBef>
                <a:spcPts val="330"/>
              </a:spcBef>
              <a:buFont typeface="Arial"/>
              <a:buChar char="•"/>
              <a:tabLst>
                <a:tab pos="241300" algn="l"/>
              </a:tabLst>
            </a:pPr>
            <a:r>
              <a:rPr lang="en-US" sz="2400" spc="-65" dirty="0">
                <a:latin typeface="Calibri"/>
                <a:cs typeface="Calibri"/>
              </a:rPr>
              <a:t>Share status and results to the members (</a:t>
            </a:r>
            <a:r>
              <a:rPr lang="en-US" sz="2400" spc="-65" dirty="0" err="1">
                <a:latin typeface="Calibri"/>
                <a:cs typeface="Calibri"/>
              </a:rPr>
              <a:t>InPerson</a:t>
            </a:r>
            <a:r>
              <a:rPr lang="en-US" sz="2400" spc="-65" dirty="0">
                <a:latin typeface="Calibri"/>
                <a:cs typeface="Calibri"/>
              </a:rPr>
              <a:t> Meetings)</a:t>
            </a:r>
          </a:p>
          <a:p>
            <a:pPr marL="469900" marR="681990" lvl="1">
              <a:lnSpc>
                <a:spcPts val="1839"/>
              </a:lnSpc>
              <a:spcBef>
                <a:spcPts val="330"/>
              </a:spcBef>
              <a:tabLst>
                <a:tab pos="241300" algn="l"/>
              </a:tabLst>
            </a:pPr>
            <a:endParaRPr lang="en-US" sz="2400" spc="-65" dirty="0">
              <a:latin typeface="Calibri"/>
              <a:cs typeface="Calibri"/>
            </a:endParaRPr>
          </a:p>
          <a:p>
            <a:pPr marL="241300" marR="681990" indent="-228600">
              <a:lnSpc>
                <a:spcPts val="1839"/>
              </a:lnSpc>
              <a:spcBef>
                <a:spcPts val="330"/>
              </a:spcBef>
              <a:buFont typeface="Arial"/>
              <a:buChar char="•"/>
              <a:tabLst>
                <a:tab pos="241300" algn="l"/>
              </a:tabLst>
            </a:pPr>
            <a:r>
              <a:rPr lang="en-US" sz="2400" spc="-65" dirty="0">
                <a:latin typeface="Calibri"/>
                <a:cs typeface="Calibri"/>
              </a:rPr>
              <a:t>Enroll new members</a:t>
            </a:r>
          </a:p>
          <a:p>
            <a:pPr marL="241300" marR="681990" indent="-228600">
              <a:lnSpc>
                <a:spcPts val="1839"/>
              </a:lnSpc>
              <a:spcBef>
                <a:spcPts val="330"/>
              </a:spcBef>
              <a:buFont typeface="Arial"/>
              <a:buChar char="•"/>
              <a:tabLst>
                <a:tab pos="241300" algn="l"/>
              </a:tabLst>
            </a:pPr>
            <a:endParaRPr lang="en-US" sz="2400" spc="-65" dirty="0">
              <a:latin typeface="Calibri"/>
              <a:cs typeface="Calibri"/>
            </a:endParaRPr>
          </a:p>
          <a:p>
            <a:pPr marL="241300" marR="681990" indent="-228600">
              <a:lnSpc>
                <a:spcPts val="1839"/>
              </a:lnSpc>
              <a:spcBef>
                <a:spcPts val="330"/>
              </a:spcBef>
              <a:buFont typeface="Arial"/>
              <a:buChar char="•"/>
              <a:tabLst>
                <a:tab pos="241300" algn="l"/>
              </a:tabLst>
            </a:pPr>
            <a:r>
              <a:rPr lang="en-US" sz="2400" spc="-65" dirty="0">
                <a:latin typeface="Calibri"/>
                <a:cs typeface="Calibri"/>
              </a:rPr>
              <a:t>Make PSRA a better and more inclusive organization</a:t>
            </a:r>
            <a:endParaRPr sz="2400" dirty="0">
              <a:latin typeface="Calibri"/>
              <a:cs typeface="Calibri"/>
            </a:endParaRPr>
          </a:p>
        </p:txBody>
      </p:sp>
      <p:pic>
        <p:nvPicPr>
          <p:cNvPr id="6" name="Picture 2" descr="Panhandle Soccer Referees Association">
            <a:extLst>
              <a:ext uri="{FF2B5EF4-FFF2-40B4-BE49-F238E27FC236}">
                <a16:creationId xmlns:a16="http://schemas.microsoft.com/office/drawing/2014/main" id="{27F56D45-6768-B3AE-5764-32A005CC3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35" y="461718"/>
            <a:ext cx="880872" cy="880872"/>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5">
            <a:extLst>
              <a:ext uri="{FF2B5EF4-FFF2-40B4-BE49-F238E27FC236}">
                <a16:creationId xmlns:a16="http://schemas.microsoft.com/office/drawing/2014/main" id="{27CC2A4D-F261-A5E3-0ED8-368E22151239}"/>
              </a:ext>
            </a:extLst>
          </p:cNvPr>
          <p:cNvSpPr txBox="1"/>
          <p:nvPr/>
        </p:nvSpPr>
        <p:spPr>
          <a:xfrm>
            <a:off x="4192380" y="902154"/>
            <a:ext cx="7999620" cy="1387431"/>
          </a:xfrm>
          <a:prstGeom prst="rect">
            <a:avLst/>
          </a:prstGeom>
        </p:spPr>
        <p:txBody>
          <a:bodyPr vert="horz" wrap="square" lIns="0" tIns="41910" rIns="0" bIns="0" rtlCol="0">
            <a:spAutoFit/>
          </a:bodyPr>
          <a:lstStyle/>
          <a:p>
            <a:pPr marL="241300" marR="681990" indent="-228600">
              <a:lnSpc>
                <a:spcPts val="1839"/>
              </a:lnSpc>
              <a:spcBef>
                <a:spcPts val="330"/>
              </a:spcBef>
              <a:buFont typeface="Arial"/>
              <a:buChar char="•"/>
              <a:tabLst>
                <a:tab pos="241300" algn="l"/>
              </a:tabLst>
            </a:pPr>
            <a:r>
              <a:rPr lang="en-US" sz="2800" spc="-65" dirty="0">
                <a:latin typeface="Calibri"/>
                <a:cs typeface="Calibri"/>
              </a:rPr>
              <a:t>Chair:  	  Leader, Organizer, Schedules Meetings</a:t>
            </a:r>
          </a:p>
          <a:p>
            <a:pPr marL="12700" marR="681990">
              <a:lnSpc>
                <a:spcPts val="1839"/>
              </a:lnSpc>
              <a:spcBef>
                <a:spcPts val="330"/>
              </a:spcBef>
              <a:tabLst>
                <a:tab pos="241300" algn="l"/>
              </a:tabLst>
            </a:pPr>
            <a:endParaRPr lang="en-US" sz="2800" spc="-65" dirty="0">
              <a:latin typeface="Calibri"/>
              <a:cs typeface="Calibri"/>
            </a:endParaRPr>
          </a:p>
          <a:p>
            <a:pPr marL="241300" marR="681990" indent="-228600">
              <a:lnSpc>
                <a:spcPts val="1839"/>
              </a:lnSpc>
              <a:spcBef>
                <a:spcPts val="330"/>
              </a:spcBef>
              <a:buFont typeface="Arial"/>
              <a:buChar char="•"/>
              <a:tabLst>
                <a:tab pos="241300" algn="l"/>
              </a:tabLst>
            </a:pPr>
            <a:r>
              <a:rPr lang="en-US" sz="2800" spc="-65" dirty="0">
                <a:latin typeface="Calibri"/>
                <a:cs typeface="Calibri"/>
              </a:rPr>
              <a:t>Ex Officio:	  Facilitates Board Help Requests</a:t>
            </a:r>
          </a:p>
          <a:p>
            <a:pPr marL="241300" marR="681990" indent="-228600">
              <a:lnSpc>
                <a:spcPts val="1839"/>
              </a:lnSpc>
              <a:spcBef>
                <a:spcPts val="330"/>
              </a:spcBef>
              <a:buFont typeface="Arial"/>
              <a:buChar char="•"/>
              <a:tabLst>
                <a:tab pos="241300" algn="l"/>
              </a:tabLst>
            </a:pPr>
            <a:endParaRPr lang="en-US" sz="2800" spc="-65" dirty="0">
              <a:latin typeface="Calibri"/>
              <a:cs typeface="Calibri"/>
            </a:endParaRPr>
          </a:p>
          <a:p>
            <a:pPr marL="241300" marR="681990" indent="-228600">
              <a:lnSpc>
                <a:spcPts val="1839"/>
              </a:lnSpc>
              <a:spcBef>
                <a:spcPts val="330"/>
              </a:spcBef>
              <a:buFont typeface="Arial"/>
              <a:buChar char="•"/>
              <a:tabLst>
                <a:tab pos="241300" algn="l"/>
              </a:tabLst>
            </a:pPr>
            <a:r>
              <a:rPr lang="en-US" sz="2800" spc="-65" dirty="0">
                <a:latin typeface="Calibri"/>
                <a:cs typeface="Calibri"/>
              </a:rPr>
              <a:t>Member(s):  Active Participation, Ideas</a:t>
            </a:r>
            <a:endParaRPr sz="2800" dirty="0">
              <a:latin typeface="Calibri"/>
              <a:cs typeface="Calibri"/>
            </a:endParaRPr>
          </a:p>
        </p:txBody>
      </p:sp>
    </p:spTree>
    <p:extLst>
      <p:ext uri="{BB962C8B-B14F-4D97-AF65-F5344CB8AC3E}">
        <p14:creationId xmlns:p14="http://schemas.microsoft.com/office/powerpoint/2010/main" val="2804008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6ABC8-46A0-BC3E-BA8B-C4161D3D9571}"/>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888F810C-44A1-FEA6-1DA0-6092225AB945}"/>
              </a:ext>
            </a:extLst>
          </p:cNvPr>
          <p:cNvPicPr/>
          <p:nvPr/>
        </p:nvPicPr>
        <p:blipFill>
          <a:blip r:embed="rId2" cstate="print"/>
          <a:stretch>
            <a:fillRect/>
          </a:stretch>
        </p:blipFill>
        <p:spPr>
          <a:xfrm>
            <a:off x="0" y="0"/>
            <a:ext cx="4037825" cy="6858000"/>
          </a:xfrm>
          <a:prstGeom prst="rect">
            <a:avLst/>
          </a:prstGeom>
        </p:spPr>
      </p:pic>
      <p:sp>
        <p:nvSpPr>
          <p:cNvPr id="3" name="object 3">
            <a:extLst>
              <a:ext uri="{FF2B5EF4-FFF2-40B4-BE49-F238E27FC236}">
                <a16:creationId xmlns:a16="http://schemas.microsoft.com/office/drawing/2014/main" id="{9CB5CAA7-8F3D-9604-4419-1B3D7018F29C}"/>
              </a:ext>
            </a:extLst>
          </p:cNvPr>
          <p:cNvSpPr txBox="1"/>
          <p:nvPr/>
        </p:nvSpPr>
        <p:spPr>
          <a:xfrm>
            <a:off x="554606" y="1621804"/>
            <a:ext cx="3251584" cy="2974532"/>
          </a:xfrm>
          <a:prstGeom prst="rect">
            <a:avLst/>
          </a:prstGeom>
        </p:spPr>
        <p:txBody>
          <a:bodyPr vert="horz" wrap="square" lIns="0" tIns="12065" rIns="0" bIns="0" rtlCol="0">
            <a:spAutoFit/>
          </a:bodyPr>
          <a:lstStyle/>
          <a:p>
            <a:pPr marL="12700">
              <a:lnSpc>
                <a:spcPts val="4560"/>
              </a:lnSpc>
              <a:spcBef>
                <a:spcPts val="95"/>
              </a:spcBef>
            </a:pPr>
            <a:r>
              <a:rPr lang="en-US" sz="4000" b="1" spc="130" dirty="0">
                <a:solidFill>
                  <a:srgbClr val="FFFFFF"/>
                </a:solidFill>
                <a:latin typeface="Calibri"/>
                <a:cs typeface="Calibri"/>
              </a:rPr>
              <a:t>PSRA</a:t>
            </a:r>
            <a:r>
              <a:rPr sz="4000" spc="-85" dirty="0">
                <a:solidFill>
                  <a:srgbClr val="FFFFFF"/>
                </a:solidFill>
                <a:latin typeface="Calibri"/>
                <a:cs typeface="Calibri"/>
              </a:rPr>
              <a:t> </a:t>
            </a:r>
            <a:endParaRPr lang="en-US" sz="4000" spc="-85" dirty="0">
              <a:solidFill>
                <a:srgbClr val="FFFFFF"/>
              </a:solidFill>
              <a:latin typeface="Calibri"/>
              <a:cs typeface="Calibri"/>
            </a:endParaRPr>
          </a:p>
          <a:p>
            <a:pPr marL="12700">
              <a:lnSpc>
                <a:spcPts val="4560"/>
              </a:lnSpc>
              <a:spcBef>
                <a:spcPts val="95"/>
              </a:spcBef>
            </a:pPr>
            <a:r>
              <a:rPr lang="en-US" sz="4000" spc="-85" dirty="0">
                <a:solidFill>
                  <a:srgbClr val="FFFFFF"/>
                </a:solidFill>
                <a:latin typeface="Calibri"/>
                <a:cs typeface="Calibri"/>
              </a:rPr>
              <a:t>Pensacola </a:t>
            </a:r>
            <a:r>
              <a:rPr sz="4000" spc="90" dirty="0">
                <a:solidFill>
                  <a:srgbClr val="FFFFFF"/>
                </a:solidFill>
                <a:latin typeface="Calibri"/>
                <a:cs typeface="Calibri"/>
              </a:rPr>
              <a:t>Soccer</a:t>
            </a:r>
            <a:r>
              <a:rPr lang="en-US" sz="4000" dirty="0">
                <a:latin typeface="Calibri"/>
                <a:cs typeface="Calibri"/>
              </a:rPr>
              <a:t> </a:t>
            </a:r>
            <a:r>
              <a:rPr lang="en-US" sz="4000" spc="-10" dirty="0">
                <a:solidFill>
                  <a:srgbClr val="FFFFFF"/>
                </a:solidFill>
                <a:latin typeface="Calibri"/>
                <a:cs typeface="Calibri"/>
              </a:rPr>
              <a:t>Referees Association</a:t>
            </a:r>
            <a:r>
              <a:rPr sz="4000" spc="-10" dirty="0">
                <a:solidFill>
                  <a:srgbClr val="FFFFFF"/>
                </a:solidFill>
                <a:latin typeface="Calibri"/>
                <a:cs typeface="Calibri"/>
              </a:rPr>
              <a:t> </a:t>
            </a:r>
            <a:endParaRPr sz="4000" dirty="0">
              <a:latin typeface="Calibri"/>
              <a:cs typeface="Calibri"/>
            </a:endParaRPr>
          </a:p>
        </p:txBody>
      </p:sp>
      <p:sp>
        <p:nvSpPr>
          <p:cNvPr id="5" name="object 5">
            <a:extLst>
              <a:ext uri="{FF2B5EF4-FFF2-40B4-BE49-F238E27FC236}">
                <a16:creationId xmlns:a16="http://schemas.microsoft.com/office/drawing/2014/main" id="{CC0C8059-6BEA-C78A-277D-A5A2CBD2CE44}"/>
              </a:ext>
            </a:extLst>
          </p:cNvPr>
          <p:cNvSpPr txBox="1"/>
          <p:nvPr/>
        </p:nvSpPr>
        <p:spPr>
          <a:xfrm>
            <a:off x="4146660" y="73783"/>
            <a:ext cx="7763399" cy="6378349"/>
          </a:xfrm>
          <a:prstGeom prst="rect">
            <a:avLst/>
          </a:prstGeom>
        </p:spPr>
        <p:txBody>
          <a:bodyPr vert="horz" wrap="square" lIns="0" tIns="41910" rIns="0" bIns="0" rtlCol="0">
            <a:spAutoFit/>
          </a:bodyPr>
          <a:lstStyle/>
          <a:p>
            <a:pPr marL="241300" marR="681990" indent="-228600">
              <a:lnSpc>
                <a:spcPts val="1839"/>
              </a:lnSpc>
              <a:spcBef>
                <a:spcPts val="330"/>
              </a:spcBef>
              <a:buFont typeface="Arial"/>
              <a:buChar char="•"/>
              <a:tabLst>
                <a:tab pos="241300" algn="l"/>
              </a:tabLst>
            </a:pPr>
            <a:r>
              <a:rPr lang="en-US" sz="2400" dirty="0"/>
              <a:t>204. </a:t>
            </a:r>
            <a:r>
              <a:rPr lang="en-US" sz="2400" b="1" dirty="0"/>
              <a:t>Committees</a:t>
            </a:r>
          </a:p>
          <a:p>
            <a:pPr marL="241300" marR="681990" indent="-228600">
              <a:lnSpc>
                <a:spcPts val="1839"/>
              </a:lnSpc>
              <a:spcBef>
                <a:spcPts val="330"/>
              </a:spcBef>
              <a:buFont typeface="Arial"/>
              <a:buChar char="•"/>
              <a:tabLst>
                <a:tab pos="241300" algn="l"/>
              </a:tabLst>
            </a:pPr>
            <a:r>
              <a:rPr lang="en-US" sz="2400" dirty="0"/>
              <a:t> 204.01 </a:t>
            </a:r>
            <a:r>
              <a:rPr lang="en-US" sz="2400" b="1" dirty="0"/>
              <a:t>Committees are Mandatory</a:t>
            </a:r>
            <a:r>
              <a:rPr lang="en-US" sz="2400" dirty="0"/>
              <a:t>. Each local official’s association is required to have an evaluation, assignment, recommendations, grievance and education/training committee. These committees exist to ensure that each local official’s association operates in a fair and democratic manner which is in the best interest of each of its member officials. Any exception to the commit- tees as established herein must be approved in writing by the FHSAA Office. </a:t>
            </a:r>
          </a:p>
          <a:p>
            <a:pPr marL="241300" marR="681990" indent="-228600">
              <a:lnSpc>
                <a:spcPts val="1839"/>
              </a:lnSpc>
              <a:spcBef>
                <a:spcPts val="330"/>
              </a:spcBef>
              <a:buFont typeface="Arial"/>
              <a:buChar char="•"/>
              <a:tabLst>
                <a:tab pos="241300" algn="l"/>
              </a:tabLst>
            </a:pPr>
            <a:r>
              <a:rPr lang="en-US" sz="2400" dirty="0"/>
              <a:t>204.02 </a:t>
            </a:r>
            <a:r>
              <a:rPr lang="en-US" sz="2400" b="1" dirty="0"/>
              <a:t>Composition of Committees</a:t>
            </a:r>
            <a:r>
              <a:rPr lang="en-US" sz="2400" dirty="0"/>
              <a:t>. Neither an executive board member nor the assignment officer (booking commissioner) may serve as a voting member of any committee established herein, except for the recommendation committee. The assignment officer (booking commissioner) may serve on the recommendation committee as a voting member. Only one of these officers may serve on a committee in an ex-officio capacity. No member may serve on more than one committee. An executive board member must recuse himself/herself if he/she is party to or otherwise involved in an appeal. Committees must consist of three or five members. Committees shall be selected/appointed based on the local association’s Articles of Incorporation.</a:t>
            </a:r>
            <a:endParaRPr lang="en-US" sz="2400" spc="-65" dirty="0">
              <a:latin typeface="Calibri"/>
              <a:cs typeface="Calibri"/>
            </a:endParaRPr>
          </a:p>
        </p:txBody>
      </p:sp>
      <p:pic>
        <p:nvPicPr>
          <p:cNvPr id="6" name="Picture 2" descr="Panhandle Soccer Referees Association">
            <a:extLst>
              <a:ext uri="{FF2B5EF4-FFF2-40B4-BE49-F238E27FC236}">
                <a16:creationId xmlns:a16="http://schemas.microsoft.com/office/drawing/2014/main" id="{3DF6ABDC-FFDE-50DE-E297-D2BB72D02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35" y="461718"/>
            <a:ext cx="880872" cy="88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976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4037825" cy="6858000"/>
          </a:xfrm>
          <a:prstGeom prst="rect">
            <a:avLst/>
          </a:prstGeom>
        </p:spPr>
      </p:pic>
      <p:sp>
        <p:nvSpPr>
          <p:cNvPr id="3" name="object 3"/>
          <p:cNvSpPr txBox="1"/>
          <p:nvPr/>
        </p:nvSpPr>
        <p:spPr>
          <a:xfrm>
            <a:off x="554606" y="1621804"/>
            <a:ext cx="3251584" cy="2974532"/>
          </a:xfrm>
          <a:prstGeom prst="rect">
            <a:avLst/>
          </a:prstGeom>
        </p:spPr>
        <p:txBody>
          <a:bodyPr vert="horz" wrap="square" lIns="0" tIns="12065" rIns="0" bIns="0" rtlCol="0">
            <a:spAutoFit/>
          </a:bodyPr>
          <a:lstStyle/>
          <a:p>
            <a:pPr marL="12700">
              <a:lnSpc>
                <a:spcPts val="4560"/>
              </a:lnSpc>
              <a:spcBef>
                <a:spcPts val="95"/>
              </a:spcBef>
            </a:pPr>
            <a:r>
              <a:rPr lang="en-US" sz="4000" b="1" spc="130" dirty="0">
                <a:solidFill>
                  <a:srgbClr val="FFFFFF"/>
                </a:solidFill>
                <a:latin typeface="Calibri"/>
                <a:cs typeface="Calibri"/>
              </a:rPr>
              <a:t>PSRA</a:t>
            </a:r>
            <a:r>
              <a:rPr sz="4000" spc="-85" dirty="0">
                <a:solidFill>
                  <a:srgbClr val="FFFFFF"/>
                </a:solidFill>
                <a:latin typeface="Calibri"/>
                <a:cs typeface="Calibri"/>
              </a:rPr>
              <a:t> </a:t>
            </a:r>
            <a:endParaRPr lang="en-US" sz="4000" spc="-85" dirty="0">
              <a:solidFill>
                <a:srgbClr val="FFFFFF"/>
              </a:solidFill>
              <a:latin typeface="Calibri"/>
              <a:cs typeface="Calibri"/>
            </a:endParaRPr>
          </a:p>
          <a:p>
            <a:pPr marL="12700">
              <a:lnSpc>
                <a:spcPts val="4560"/>
              </a:lnSpc>
              <a:spcBef>
                <a:spcPts val="95"/>
              </a:spcBef>
            </a:pPr>
            <a:r>
              <a:rPr lang="en-US" sz="4000" spc="-85" dirty="0">
                <a:solidFill>
                  <a:srgbClr val="FFFFFF"/>
                </a:solidFill>
                <a:latin typeface="Calibri"/>
                <a:cs typeface="Calibri"/>
              </a:rPr>
              <a:t>Pensacola </a:t>
            </a:r>
            <a:r>
              <a:rPr sz="4000" spc="90" dirty="0">
                <a:solidFill>
                  <a:srgbClr val="FFFFFF"/>
                </a:solidFill>
                <a:latin typeface="Calibri"/>
                <a:cs typeface="Calibri"/>
              </a:rPr>
              <a:t>Soccer</a:t>
            </a:r>
            <a:r>
              <a:rPr lang="en-US" sz="4000" dirty="0">
                <a:latin typeface="Calibri"/>
                <a:cs typeface="Calibri"/>
              </a:rPr>
              <a:t> </a:t>
            </a:r>
            <a:r>
              <a:rPr lang="en-US" sz="4000" spc="-10" dirty="0">
                <a:solidFill>
                  <a:srgbClr val="FFFFFF"/>
                </a:solidFill>
                <a:latin typeface="Calibri"/>
                <a:cs typeface="Calibri"/>
              </a:rPr>
              <a:t>Referees Association</a:t>
            </a:r>
            <a:r>
              <a:rPr sz="4000" spc="-10" dirty="0">
                <a:solidFill>
                  <a:srgbClr val="FFFFFF"/>
                </a:solidFill>
                <a:latin typeface="Calibri"/>
                <a:cs typeface="Calibri"/>
              </a:rPr>
              <a:t> </a:t>
            </a:r>
            <a:endParaRPr sz="4000" dirty="0">
              <a:latin typeface="Calibri"/>
              <a:cs typeface="Calibri"/>
            </a:endParaRPr>
          </a:p>
        </p:txBody>
      </p:sp>
      <p:sp>
        <p:nvSpPr>
          <p:cNvPr id="4" name="object 4"/>
          <p:cNvSpPr txBox="1"/>
          <p:nvPr/>
        </p:nvSpPr>
        <p:spPr>
          <a:xfrm>
            <a:off x="4419600" y="152400"/>
            <a:ext cx="7684770" cy="505908"/>
          </a:xfrm>
          <a:prstGeom prst="rect">
            <a:avLst/>
          </a:prstGeom>
        </p:spPr>
        <p:txBody>
          <a:bodyPr vert="horz" wrap="square" lIns="0" tIns="13335" rIns="0" bIns="0" rtlCol="0">
            <a:spAutoFit/>
          </a:bodyPr>
          <a:lstStyle/>
          <a:p>
            <a:pPr marL="240665" indent="-227965">
              <a:lnSpc>
                <a:spcPct val="100000"/>
              </a:lnSpc>
              <a:spcBef>
                <a:spcPts val="105"/>
              </a:spcBef>
              <a:buFont typeface="Arial"/>
              <a:buChar char="•"/>
              <a:tabLst>
                <a:tab pos="240665" algn="l"/>
              </a:tabLst>
            </a:pPr>
            <a:r>
              <a:rPr lang="en-US" sz="3200" b="1" u="sng" spc="65" dirty="0">
                <a:uFill>
                  <a:solidFill>
                    <a:srgbClr val="000000"/>
                  </a:solidFill>
                </a:uFill>
                <a:latin typeface="Calibri"/>
                <a:cs typeface="Calibri"/>
              </a:rPr>
              <a:t>Education &amp; Training Committee</a:t>
            </a:r>
            <a:endParaRPr sz="3200" dirty="0">
              <a:latin typeface="Calibri"/>
              <a:cs typeface="Calibri"/>
            </a:endParaRPr>
          </a:p>
        </p:txBody>
      </p:sp>
      <p:sp>
        <p:nvSpPr>
          <p:cNvPr id="5" name="object 5"/>
          <p:cNvSpPr txBox="1"/>
          <p:nvPr/>
        </p:nvSpPr>
        <p:spPr>
          <a:xfrm>
            <a:off x="4192381" y="2252992"/>
            <a:ext cx="7239000" cy="3451394"/>
          </a:xfrm>
          <a:prstGeom prst="rect">
            <a:avLst/>
          </a:prstGeom>
        </p:spPr>
        <p:txBody>
          <a:bodyPr vert="horz" wrap="square" lIns="0" tIns="41910" rIns="0" bIns="0" rtlCol="0">
            <a:spAutoFit/>
          </a:bodyPr>
          <a:lstStyle/>
          <a:p>
            <a:pPr marL="241300" marR="681990" indent="-228600">
              <a:lnSpc>
                <a:spcPts val="1839"/>
              </a:lnSpc>
              <a:spcBef>
                <a:spcPts val="330"/>
              </a:spcBef>
              <a:buFont typeface="Arial"/>
              <a:buChar char="•"/>
              <a:tabLst>
                <a:tab pos="241300" algn="l"/>
              </a:tabLst>
            </a:pPr>
            <a:r>
              <a:rPr lang="en-US" sz="2400" spc="-65" dirty="0">
                <a:latin typeface="Calibri"/>
                <a:cs typeface="Calibri"/>
              </a:rPr>
              <a:t>Create a training plan prior to scheduled meetings</a:t>
            </a:r>
          </a:p>
          <a:p>
            <a:pPr marL="12700" marR="681990">
              <a:lnSpc>
                <a:spcPts val="1839"/>
              </a:lnSpc>
              <a:spcBef>
                <a:spcPts val="330"/>
              </a:spcBef>
              <a:tabLst>
                <a:tab pos="241300" algn="l"/>
              </a:tabLst>
            </a:pPr>
            <a:endParaRPr lang="en-US" sz="2400" spc="-65" dirty="0">
              <a:latin typeface="Calibri"/>
              <a:cs typeface="Calibri"/>
            </a:endParaRPr>
          </a:p>
          <a:p>
            <a:pPr marL="241300" marR="681990" indent="-228600">
              <a:lnSpc>
                <a:spcPts val="1839"/>
              </a:lnSpc>
              <a:spcBef>
                <a:spcPts val="330"/>
              </a:spcBef>
              <a:buFont typeface="Arial"/>
              <a:buChar char="•"/>
              <a:tabLst>
                <a:tab pos="241300" algn="l"/>
              </a:tabLst>
            </a:pPr>
            <a:r>
              <a:rPr lang="en-US" sz="2400" spc="-65" dirty="0">
                <a:latin typeface="Calibri"/>
                <a:cs typeface="Calibri"/>
              </a:rPr>
              <a:t>Provide 2+ training topics per meeting (Plan for 7)</a:t>
            </a:r>
          </a:p>
          <a:p>
            <a:pPr marL="12700" marR="681990">
              <a:lnSpc>
                <a:spcPts val="1839"/>
              </a:lnSpc>
              <a:spcBef>
                <a:spcPts val="330"/>
              </a:spcBef>
              <a:tabLst>
                <a:tab pos="241300" algn="l"/>
              </a:tabLst>
            </a:pPr>
            <a:endParaRPr lang="en-US" sz="2400" spc="-65" dirty="0">
              <a:latin typeface="Calibri"/>
              <a:cs typeface="Calibri"/>
            </a:endParaRPr>
          </a:p>
          <a:p>
            <a:pPr marL="241300" marR="681990" indent="-228600">
              <a:lnSpc>
                <a:spcPts val="1839"/>
              </a:lnSpc>
              <a:spcBef>
                <a:spcPts val="330"/>
              </a:spcBef>
              <a:buFont typeface="Arial"/>
              <a:buChar char="•"/>
              <a:tabLst>
                <a:tab pos="241300" algn="l"/>
              </a:tabLst>
            </a:pPr>
            <a:r>
              <a:rPr lang="en-US" sz="2400" spc="-65" dirty="0">
                <a:latin typeface="Calibri"/>
                <a:cs typeface="Calibri"/>
              </a:rPr>
              <a:t>Training will be for both In-Person and Zoom meetings</a:t>
            </a:r>
          </a:p>
          <a:p>
            <a:pPr marL="12700" marR="681990">
              <a:lnSpc>
                <a:spcPts val="1839"/>
              </a:lnSpc>
              <a:spcBef>
                <a:spcPts val="330"/>
              </a:spcBef>
              <a:tabLst>
                <a:tab pos="241300" algn="l"/>
              </a:tabLst>
            </a:pPr>
            <a:endParaRPr lang="en-US" sz="2400" spc="-65" dirty="0">
              <a:latin typeface="Calibri"/>
              <a:cs typeface="Calibri"/>
            </a:endParaRPr>
          </a:p>
          <a:p>
            <a:pPr marL="698500" marR="681990" lvl="1" indent="-228600">
              <a:lnSpc>
                <a:spcPts val="1839"/>
              </a:lnSpc>
              <a:spcBef>
                <a:spcPts val="330"/>
              </a:spcBef>
              <a:buFont typeface="Arial"/>
              <a:buChar char="•"/>
              <a:tabLst>
                <a:tab pos="241300" algn="l"/>
              </a:tabLst>
            </a:pPr>
            <a:r>
              <a:rPr lang="en-US" sz="2400" spc="-65" dirty="0">
                <a:latin typeface="Calibri"/>
                <a:cs typeface="Calibri"/>
              </a:rPr>
              <a:t>Zoom meeting will be training only sessions</a:t>
            </a:r>
          </a:p>
          <a:p>
            <a:pPr marL="469900" marR="681990" lvl="1">
              <a:lnSpc>
                <a:spcPts val="1839"/>
              </a:lnSpc>
              <a:spcBef>
                <a:spcPts val="330"/>
              </a:spcBef>
              <a:tabLst>
                <a:tab pos="241300" algn="l"/>
              </a:tabLst>
            </a:pPr>
            <a:endParaRPr lang="en-US" sz="2400" spc="-65" dirty="0">
              <a:latin typeface="Calibri"/>
              <a:cs typeface="Calibri"/>
            </a:endParaRPr>
          </a:p>
          <a:p>
            <a:pPr marL="241300" marR="681990" indent="-228600">
              <a:lnSpc>
                <a:spcPts val="1839"/>
              </a:lnSpc>
              <a:spcBef>
                <a:spcPts val="330"/>
              </a:spcBef>
              <a:buFont typeface="Arial"/>
              <a:buChar char="•"/>
              <a:tabLst>
                <a:tab pos="241300" algn="l"/>
              </a:tabLst>
            </a:pPr>
            <a:r>
              <a:rPr lang="en-US" sz="2400" spc="-65" dirty="0">
                <a:latin typeface="Calibri"/>
                <a:cs typeface="Calibri"/>
              </a:rPr>
              <a:t>Schedule with the President so that agendas can inform members of topics </a:t>
            </a:r>
          </a:p>
          <a:p>
            <a:pPr marL="241300" marR="681990" indent="-228600">
              <a:lnSpc>
                <a:spcPts val="1839"/>
              </a:lnSpc>
              <a:spcBef>
                <a:spcPts val="330"/>
              </a:spcBef>
              <a:buFont typeface="Arial"/>
              <a:buChar char="•"/>
              <a:tabLst>
                <a:tab pos="241300" algn="l"/>
              </a:tabLst>
            </a:pPr>
            <a:endParaRPr lang="en-US" sz="2400" spc="-65" dirty="0">
              <a:latin typeface="Calibri"/>
              <a:cs typeface="Calibri"/>
            </a:endParaRPr>
          </a:p>
          <a:p>
            <a:pPr marL="241300" marR="681990" indent="-228600">
              <a:lnSpc>
                <a:spcPts val="1839"/>
              </a:lnSpc>
              <a:spcBef>
                <a:spcPts val="330"/>
              </a:spcBef>
              <a:buFont typeface="Arial"/>
              <a:buChar char="•"/>
              <a:tabLst>
                <a:tab pos="241300" algn="l"/>
              </a:tabLst>
            </a:pPr>
            <a:r>
              <a:rPr lang="en-US" sz="2400" spc="-65" dirty="0">
                <a:latin typeface="Calibri"/>
                <a:cs typeface="Calibri"/>
              </a:rPr>
              <a:t>President will share all topics provided by FHSAA for inclusion into the plan</a:t>
            </a:r>
            <a:endParaRPr sz="2400" dirty="0">
              <a:latin typeface="Calibri"/>
              <a:cs typeface="Calibri"/>
            </a:endParaRPr>
          </a:p>
        </p:txBody>
      </p:sp>
      <p:pic>
        <p:nvPicPr>
          <p:cNvPr id="6" name="Picture 2" descr="Panhandle Soccer Referees Association">
            <a:extLst>
              <a:ext uri="{FF2B5EF4-FFF2-40B4-BE49-F238E27FC236}">
                <a16:creationId xmlns:a16="http://schemas.microsoft.com/office/drawing/2014/main" id="{49199768-15C4-FF16-04B3-6EA3BF8E6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35" y="461718"/>
            <a:ext cx="880872" cy="880872"/>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5">
            <a:extLst>
              <a:ext uri="{FF2B5EF4-FFF2-40B4-BE49-F238E27FC236}">
                <a16:creationId xmlns:a16="http://schemas.microsoft.com/office/drawing/2014/main" id="{27BE5BD2-0597-F736-5C2A-FC97AEC4BE3F}"/>
              </a:ext>
            </a:extLst>
          </p:cNvPr>
          <p:cNvSpPr txBox="1"/>
          <p:nvPr/>
        </p:nvSpPr>
        <p:spPr>
          <a:xfrm>
            <a:off x="4592431" y="902154"/>
            <a:ext cx="7239000" cy="848822"/>
          </a:xfrm>
          <a:prstGeom prst="rect">
            <a:avLst/>
          </a:prstGeom>
        </p:spPr>
        <p:txBody>
          <a:bodyPr vert="horz" wrap="square" lIns="0" tIns="41910" rIns="0" bIns="0" rtlCol="0">
            <a:spAutoFit/>
          </a:bodyPr>
          <a:lstStyle/>
          <a:p>
            <a:pPr marL="241300" marR="681990" indent="-228600">
              <a:lnSpc>
                <a:spcPts val="1839"/>
              </a:lnSpc>
              <a:spcBef>
                <a:spcPts val="330"/>
              </a:spcBef>
              <a:buFont typeface="Arial"/>
              <a:buChar char="•"/>
              <a:tabLst>
                <a:tab pos="241300" algn="l"/>
              </a:tabLst>
            </a:pPr>
            <a:r>
              <a:rPr lang="en-US" sz="2800" spc="-65" dirty="0">
                <a:latin typeface="Calibri"/>
                <a:cs typeface="Calibri"/>
              </a:rPr>
              <a:t>Chair: 		Rachel Cutts</a:t>
            </a:r>
          </a:p>
          <a:p>
            <a:pPr marL="241300" marR="681990" indent="-228600">
              <a:lnSpc>
                <a:spcPts val="1839"/>
              </a:lnSpc>
              <a:spcBef>
                <a:spcPts val="330"/>
              </a:spcBef>
              <a:buFont typeface="Arial"/>
              <a:buChar char="•"/>
              <a:tabLst>
                <a:tab pos="241300" algn="l"/>
              </a:tabLst>
            </a:pPr>
            <a:r>
              <a:rPr lang="en-US" sz="2800" spc="-65" dirty="0">
                <a:latin typeface="Calibri"/>
                <a:cs typeface="Calibri"/>
              </a:rPr>
              <a:t>Ex Officio:		Allen Cannon</a:t>
            </a:r>
          </a:p>
          <a:p>
            <a:pPr marL="241300" marR="681990" indent="-228600">
              <a:lnSpc>
                <a:spcPts val="1839"/>
              </a:lnSpc>
              <a:spcBef>
                <a:spcPts val="330"/>
              </a:spcBef>
              <a:buFont typeface="Arial"/>
              <a:buChar char="•"/>
              <a:tabLst>
                <a:tab pos="241300" algn="l"/>
              </a:tabLst>
            </a:pPr>
            <a:r>
              <a:rPr lang="en-US" sz="2800" spc="-65" dirty="0">
                <a:latin typeface="Calibri"/>
                <a:cs typeface="Calibri"/>
              </a:rPr>
              <a:t>Member(s):	Luke Niles</a:t>
            </a:r>
            <a:endParaRPr sz="28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F8277-F4F3-365B-6471-765B36445239}"/>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96D64B92-1E65-CDA5-D246-683DBC4E6479}"/>
              </a:ext>
            </a:extLst>
          </p:cNvPr>
          <p:cNvPicPr/>
          <p:nvPr/>
        </p:nvPicPr>
        <p:blipFill>
          <a:blip r:embed="rId2" cstate="print"/>
          <a:stretch>
            <a:fillRect/>
          </a:stretch>
        </p:blipFill>
        <p:spPr>
          <a:xfrm>
            <a:off x="0" y="0"/>
            <a:ext cx="4037825" cy="6858000"/>
          </a:xfrm>
          <a:prstGeom prst="rect">
            <a:avLst/>
          </a:prstGeom>
        </p:spPr>
      </p:pic>
      <p:sp>
        <p:nvSpPr>
          <p:cNvPr id="3" name="object 3">
            <a:extLst>
              <a:ext uri="{FF2B5EF4-FFF2-40B4-BE49-F238E27FC236}">
                <a16:creationId xmlns:a16="http://schemas.microsoft.com/office/drawing/2014/main" id="{8A391B62-E623-B0A5-1720-0DB8831F5626}"/>
              </a:ext>
            </a:extLst>
          </p:cNvPr>
          <p:cNvSpPr txBox="1"/>
          <p:nvPr/>
        </p:nvSpPr>
        <p:spPr>
          <a:xfrm>
            <a:off x="554606" y="1621804"/>
            <a:ext cx="3251584" cy="2974532"/>
          </a:xfrm>
          <a:prstGeom prst="rect">
            <a:avLst/>
          </a:prstGeom>
        </p:spPr>
        <p:txBody>
          <a:bodyPr vert="horz" wrap="square" lIns="0" tIns="12065" rIns="0" bIns="0" rtlCol="0">
            <a:spAutoFit/>
          </a:bodyPr>
          <a:lstStyle/>
          <a:p>
            <a:pPr marL="12700">
              <a:lnSpc>
                <a:spcPts val="4560"/>
              </a:lnSpc>
              <a:spcBef>
                <a:spcPts val="95"/>
              </a:spcBef>
            </a:pPr>
            <a:r>
              <a:rPr lang="en-US" sz="4000" b="1" spc="130" dirty="0">
                <a:solidFill>
                  <a:srgbClr val="FFFFFF"/>
                </a:solidFill>
                <a:latin typeface="Calibri"/>
                <a:cs typeface="Calibri"/>
              </a:rPr>
              <a:t>PSRA</a:t>
            </a:r>
            <a:r>
              <a:rPr sz="4000" spc="-85" dirty="0">
                <a:solidFill>
                  <a:srgbClr val="FFFFFF"/>
                </a:solidFill>
                <a:latin typeface="Calibri"/>
                <a:cs typeface="Calibri"/>
              </a:rPr>
              <a:t> </a:t>
            </a:r>
            <a:endParaRPr lang="en-US" sz="4000" spc="-85" dirty="0">
              <a:solidFill>
                <a:srgbClr val="FFFFFF"/>
              </a:solidFill>
              <a:latin typeface="Calibri"/>
              <a:cs typeface="Calibri"/>
            </a:endParaRPr>
          </a:p>
          <a:p>
            <a:pPr marL="12700">
              <a:lnSpc>
                <a:spcPts val="4560"/>
              </a:lnSpc>
              <a:spcBef>
                <a:spcPts val="95"/>
              </a:spcBef>
            </a:pPr>
            <a:r>
              <a:rPr lang="en-US" sz="4000" spc="-85" dirty="0">
                <a:solidFill>
                  <a:srgbClr val="FFFFFF"/>
                </a:solidFill>
                <a:latin typeface="Calibri"/>
                <a:cs typeface="Calibri"/>
              </a:rPr>
              <a:t>Pensacola </a:t>
            </a:r>
            <a:r>
              <a:rPr sz="4000" spc="90" dirty="0">
                <a:solidFill>
                  <a:srgbClr val="FFFFFF"/>
                </a:solidFill>
                <a:latin typeface="Calibri"/>
                <a:cs typeface="Calibri"/>
              </a:rPr>
              <a:t>Soccer</a:t>
            </a:r>
            <a:r>
              <a:rPr lang="en-US" sz="4000" dirty="0">
                <a:latin typeface="Calibri"/>
                <a:cs typeface="Calibri"/>
              </a:rPr>
              <a:t> </a:t>
            </a:r>
            <a:r>
              <a:rPr lang="en-US" sz="4000" spc="-10" dirty="0">
                <a:solidFill>
                  <a:srgbClr val="FFFFFF"/>
                </a:solidFill>
                <a:latin typeface="Calibri"/>
                <a:cs typeface="Calibri"/>
              </a:rPr>
              <a:t>Referees Association</a:t>
            </a:r>
            <a:r>
              <a:rPr sz="4000" spc="-10" dirty="0">
                <a:solidFill>
                  <a:srgbClr val="FFFFFF"/>
                </a:solidFill>
                <a:latin typeface="Calibri"/>
                <a:cs typeface="Calibri"/>
              </a:rPr>
              <a:t> </a:t>
            </a:r>
            <a:endParaRPr sz="4000" dirty="0">
              <a:latin typeface="Calibri"/>
              <a:cs typeface="Calibri"/>
            </a:endParaRPr>
          </a:p>
        </p:txBody>
      </p:sp>
      <p:sp>
        <p:nvSpPr>
          <p:cNvPr id="5" name="object 5">
            <a:extLst>
              <a:ext uri="{FF2B5EF4-FFF2-40B4-BE49-F238E27FC236}">
                <a16:creationId xmlns:a16="http://schemas.microsoft.com/office/drawing/2014/main" id="{E136E735-E2E7-E0A7-BE38-AB31909BC507}"/>
              </a:ext>
            </a:extLst>
          </p:cNvPr>
          <p:cNvSpPr txBox="1"/>
          <p:nvPr/>
        </p:nvSpPr>
        <p:spPr>
          <a:xfrm>
            <a:off x="4272477" y="1621804"/>
            <a:ext cx="7763399" cy="2146421"/>
          </a:xfrm>
          <a:prstGeom prst="rect">
            <a:avLst/>
          </a:prstGeom>
        </p:spPr>
        <p:txBody>
          <a:bodyPr vert="horz" wrap="square" lIns="0" tIns="41910" rIns="0" bIns="0" rtlCol="0">
            <a:spAutoFit/>
          </a:bodyPr>
          <a:lstStyle/>
          <a:p>
            <a:pPr marL="241300" marR="681990" indent="-228600">
              <a:lnSpc>
                <a:spcPts val="1839"/>
              </a:lnSpc>
              <a:spcBef>
                <a:spcPts val="330"/>
              </a:spcBef>
              <a:buFont typeface="Arial"/>
              <a:buChar char="•"/>
              <a:tabLst>
                <a:tab pos="241300" algn="l"/>
              </a:tabLst>
            </a:pPr>
            <a:r>
              <a:rPr lang="en-US" sz="2400" dirty="0"/>
              <a:t>(5) </a:t>
            </a:r>
            <a:r>
              <a:rPr lang="en-US" sz="2400" b="1" dirty="0"/>
              <a:t>Education/Training Committee</a:t>
            </a:r>
            <a:r>
              <a:rPr lang="en-US" sz="2400" dirty="0"/>
              <a:t>. The Education/Training Committee is responsible for the planning, content and implementation of training sessions, including on-the-field/court training. This also includes educating local officials on FHSAA policies and procedures, NFHS rules and mechanics and developing a curriculum that is current and effective in both content and methodology. </a:t>
            </a:r>
            <a:endParaRPr lang="en-US" sz="2400" spc="-65" dirty="0">
              <a:latin typeface="Calibri"/>
              <a:cs typeface="Calibri"/>
            </a:endParaRPr>
          </a:p>
        </p:txBody>
      </p:sp>
      <p:pic>
        <p:nvPicPr>
          <p:cNvPr id="6" name="Picture 2" descr="Panhandle Soccer Referees Association">
            <a:extLst>
              <a:ext uri="{FF2B5EF4-FFF2-40B4-BE49-F238E27FC236}">
                <a16:creationId xmlns:a16="http://schemas.microsoft.com/office/drawing/2014/main" id="{AA49F66C-C19F-42DA-FC35-D6C011C37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35" y="461718"/>
            <a:ext cx="880872" cy="88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286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C154E-6820-93AD-B6EF-BD0A8D3B1A58}"/>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5354C7AA-F682-3DB0-B3F0-D760288A06B2}"/>
              </a:ext>
            </a:extLst>
          </p:cNvPr>
          <p:cNvPicPr/>
          <p:nvPr/>
        </p:nvPicPr>
        <p:blipFill>
          <a:blip r:embed="rId2" cstate="print"/>
          <a:stretch>
            <a:fillRect/>
          </a:stretch>
        </p:blipFill>
        <p:spPr>
          <a:xfrm>
            <a:off x="0" y="0"/>
            <a:ext cx="4037825" cy="6858000"/>
          </a:xfrm>
          <a:prstGeom prst="rect">
            <a:avLst/>
          </a:prstGeom>
        </p:spPr>
      </p:pic>
      <p:sp>
        <p:nvSpPr>
          <p:cNvPr id="3" name="object 3">
            <a:extLst>
              <a:ext uri="{FF2B5EF4-FFF2-40B4-BE49-F238E27FC236}">
                <a16:creationId xmlns:a16="http://schemas.microsoft.com/office/drawing/2014/main" id="{ED8CB02A-0154-10E6-7AE0-88D70F2AC757}"/>
              </a:ext>
            </a:extLst>
          </p:cNvPr>
          <p:cNvSpPr txBox="1"/>
          <p:nvPr/>
        </p:nvSpPr>
        <p:spPr>
          <a:xfrm>
            <a:off x="554606" y="1621804"/>
            <a:ext cx="3251584" cy="2974532"/>
          </a:xfrm>
          <a:prstGeom prst="rect">
            <a:avLst/>
          </a:prstGeom>
        </p:spPr>
        <p:txBody>
          <a:bodyPr vert="horz" wrap="square" lIns="0" tIns="12065" rIns="0" bIns="0" rtlCol="0">
            <a:spAutoFit/>
          </a:bodyPr>
          <a:lstStyle/>
          <a:p>
            <a:pPr marL="12700">
              <a:lnSpc>
                <a:spcPts val="4560"/>
              </a:lnSpc>
              <a:spcBef>
                <a:spcPts val="95"/>
              </a:spcBef>
            </a:pPr>
            <a:r>
              <a:rPr lang="en-US" sz="4000" b="1" spc="130" dirty="0">
                <a:solidFill>
                  <a:srgbClr val="FFFFFF"/>
                </a:solidFill>
                <a:latin typeface="Calibri"/>
                <a:cs typeface="Calibri"/>
              </a:rPr>
              <a:t>PSRA</a:t>
            </a:r>
            <a:r>
              <a:rPr sz="4000" spc="-85" dirty="0">
                <a:solidFill>
                  <a:srgbClr val="FFFFFF"/>
                </a:solidFill>
                <a:latin typeface="Calibri"/>
                <a:cs typeface="Calibri"/>
              </a:rPr>
              <a:t> </a:t>
            </a:r>
            <a:endParaRPr lang="en-US" sz="4000" spc="-85" dirty="0">
              <a:solidFill>
                <a:srgbClr val="FFFFFF"/>
              </a:solidFill>
              <a:latin typeface="Calibri"/>
              <a:cs typeface="Calibri"/>
            </a:endParaRPr>
          </a:p>
          <a:p>
            <a:pPr marL="12700">
              <a:lnSpc>
                <a:spcPts val="4560"/>
              </a:lnSpc>
              <a:spcBef>
                <a:spcPts val="95"/>
              </a:spcBef>
            </a:pPr>
            <a:r>
              <a:rPr lang="en-US" sz="4000" spc="-85" dirty="0">
                <a:solidFill>
                  <a:srgbClr val="FFFFFF"/>
                </a:solidFill>
                <a:latin typeface="Calibri"/>
                <a:cs typeface="Calibri"/>
              </a:rPr>
              <a:t>Pensacola </a:t>
            </a:r>
            <a:r>
              <a:rPr sz="4000" spc="90" dirty="0">
                <a:solidFill>
                  <a:srgbClr val="FFFFFF"/>
                </a:solidFill>
                <a:latin typeface="Calibri"/>
                <a:cs typeface="Calibri"/>
              </a:rPr>
              <a:t>Soccer</a:t>
            </a:r>
            <a:r>
              <a:rPr lang="en-US" sz="4000" dirty="0">
                <a:latin typeface="Calibri"/>
                <a:cs typeface="Calibri"/>
              </a:rPr>
              <a:t> </a:t>
            </a:r>
            <a:r>
              <a:rPr lang="en-US" sz="4000" spc="-10" dirty="0">
                <a:solidFill>
                  <a:srgbClr val="FFFFFF"/>
                </a:solidFill>
                <a:latin typeface="Calibri"/>
                <a:cs typeface="Calibri"/>
              </a:rPr>
              <a:t>Referees Association</a:t>
            </a:r>
            <a:r>
              <a:rPr sz="4000" spc="-10" dirty="0">
                <a:solidFill>
                  <a:srgbClr val="FFFFFF"/>
                </a:solidFill>
                <a:latin typeface="Calibri"/>
                <a:cs typeface="Calibri"/>
              </a:rPr>
              <a:t> </a:t>
            </a:r>
            <a:endParaRPr sz="4000" dirty="0">
              <a:latin typeface="Calibri"/>
              <a:cs typeface="Calibri"/>
            </a:endParaRPr>
          </a:p>
        </p:txBody>
      </p:sp>
      <p:sp>
        <p:nvSpPr>
          <p:cNvPr id="4" name="object 4">
            <a:extLst>
              <a:ext uri="{FF2B5EF4-FFF2-40B4-BE49-F238E27FC236}">
                <a16:creationId xmlns:a16="http://schemas.microsoft.com/office/drawing/2014/main" id="{263A2A35-3B75-C8ED-B92B-B51C796EB4B8}"/>
              </a:ext>
            </a:extLst>
          </p:cNvPr>
          <p:cNvSpPr txBox="1"/>
          <p:nvPr/>
        </p:nvSpPr>
        <p:spPr>
          <a:xfrm>
            <a:off x="4419600" y="152400"/>
            <a:ext cx="5273040" cy="505908"/>
          </a:xfrm>
          <a:prstGeom prst="rect">
            <a:avLst/>
          </a:prstGeom>
        </p:spPr>
        <p:txBody>
          <a:bodyPr vert="horz" wrap="square" lIns="0" tIns="13335" rIns="0" bIns="0" rtlCol="0">
            <a:spAutoFit/>
          </a:bodyPr>
          <a:lstStyle/>
          <a:p>
            <a:pPr marL="240665" indent="-227965">
              <a:lnSpc>
                <a:spcPct val="100000"/>
              </a:lnSpc>
              <a:spcBef>
                <a:spcPts val="105"/>
              </a:spcBef>
              <a:buFont typeface="Arial"/>
              <a:buChar char="•"/>
              <a:tabLst>
                <a:tab pos="240665" algn="l"/>
              </a:tabLst>
            </a:pPr>
            <a:r>
              <a:rPr lang="en-US" sz="3200" b="1" u="sng" spc="65" dirty="0">
                <a:uFill>
                  <a:solidFill>
                    <a:srgbClr val="000000"/>
                  </a:solidFill>
                </a:uFill>
                <a:latin typeface="Calibri"/>
                <a:cs typeface="Calibri"/>
              </a:rPr>
              <a:t>Evaluation Committee</a:t>
            </a:r>
            <a:endParaRPr sz="3200" dirty="0">
              <a:latin typeface="Calibri"/>
              <a:cs typeface="Calibri"/>
            </a:endParaRPr>
          </a:p>
        </p:txBody>
      </p:sp>
      <p:sp>
        <p:nvSpPr>
          <p:cNvPr id="5" name="object 5">
            <a:extLst>
              <a:ext uri="{FF2B5EF4-FFF2-40B4-BE49-F238E27FC236}">
                <a16:creationId xmlns:a16="http://schemas.microsoft.com/office/drawing/2014/main" id="{89A308F5-67C4-936A-D76D-CA32421FA27E}"/>
              </a:ext>
            </a:extLst>
          </p:cNvPr>
          <p:cNvSpPr txBox="1"/>
          <p:nvPr/>
        </p:nvSpPr>
        <p:spPr>
          <a:xfrm>
            <a:off x="4222861" y="2264127"/>
            <a:ext cx="7978140" cy="3983270"/>
          </a:xfrm>
          <a:prstGeom prst="rect">
            <a:avLst/>
          </a:prstGeom>
        </p:spPr>
        <p:txBody>
          <a:bodyPr vert="horz" wrap="square" lIns="0" tIns="41910" rIns="0" bIns="0" rtlCol="0">
            <a:spAutoFit/>
          </a:bodyPr>
          <a:lstStyle/>
          <a:p>
            <a:pPr marL="241300" marR="681990" indent="-228600">
              <a:lnSpc>
                <a:spcPts val="1839"/>
              </a:lnSpc>
              <a:spcBef>
                <a:spcPts val="330"/>
              </a:spcBef>
              <a:buFont typeface="Arial"/>
              <a:buChar char="•"/>
              <a:tabLst>
                <a:tab pos="241300" algn="l"/>
              </a:tabLst>
            </a:pPr>
            <a:r>
              <a:rPr lang="en-US" sz="2400" spc="-65" dirty="0">
                <a:latin typeface="Calibri"/>
                <a:cs typeface="Calibri"/>
              </a:rPr>
              <a:t>Review members who would like to achieve Rank 1</a:t>
            </a:r>
          </a:p>
          <a:p>
            <a:pPr marL="12700" marR="681990">
              <a:lnSpc>
                <a:spcPts val="1839"/>
              </a:lnSpc>
              <a:spcBef>
                <a:spcPts val="330"/>
              </a:spcBef>
              <a:tabLst>
                <a:tab pos="241300" algn="l"/>
              </a:tabLst>
            </a:pPr>
            <a:endParaRPr lang="en-US" sz="2400" spc="-65" dirty="0">
              <a:latin typeface="Calibri"/>
              <a:cs typeface="Calibri"/>
            </a:endParaRPr>
          </a:p>
          <a:p>
            <a:pPr marL="241300" marR="681990" indent="-228600">
              <a:lnSpc>
                <a:spcPts val="1839"/>
              </a:lnSpc>
              <a:spcBef>
                <a:spcPts val="330"/>
              </a:spcBef>
              <a:buFont typeface="Arial"/>
              <a:buChar char="•"/>
              <a:tabLst>
                <a:tab pos="241300" algn="l"/>
              </a:tabLst>
            </a:pPr>
            <a:r>
              <a:rPr lang="en-US" sz="2400" spc="-65" dirty="0">
                <a:latin typeface="Calibri"/>
                <a:cs typeface="Calibri"/>
              </a:rPr>
              <a:t>Review members who would like to developmental feedback</a:t>
            </a:r>
          </a:p>
          <a:p>
            <a:pPr marL="12700" marR="681990">
              <a:lnSpc>
                <a:spcPts val="1839"/>
              </a:lnSpc>
              <a:spcBef>
                <a:spcPts val="330"/>
              </a:spcBef>
              <a:tabLst>
                <a:tab pos="241300" algn="l"/>
              </a:tabLst>
            </a:pPr>
            <a:endParaRPr lang="en-US" sz="2400" spc="-65" dirty="0">
              <a:latin typeface="Calibri"/>
              <a:cs typeface="Calibri"/>
            </a:endParaRPr>
          </a:p>
          <a:p>
            <a:pPr marL="241300" marR="681990" indent="-228600">
              <a:lnSpc>
                <a:spcPts val="1839"/>
              </a:lnSpc>
              <a:spcBef>
                <a:spcPts val="330"/>
              </a:spcBef>
              <a:buFont typeface="Arial"/>
              <a:buChar char="•"/>
              <a:tabLst>
                <a:tab pos="241300" algn="l"/>
              </a:tabLst>
            </a:pPr>
            <a:r>
              <a:rPr lang="en-US" sz="2400" spc="-65" dirty="0">
                <a:latin typeface="Calibri"/>
                <a:cs typeface="Calibri"/>
              </a:rPr>
              <a:t>Review schedules prior to the season to select games for either Rank 1 or Developmental evaluations </a:t>
            </a:r>
          </a:p>
          <a:p>
            <a:pPr marL="12700" marR="681990">
              <a:lnSpc>
                <a:spcPts val="1839"/>
              </a:lnSpc>
              <a:spcBef>
                <a:spcPts val="330"/>
              </a:spcBef>
              <a:tabLst>
                <a:tab pos="241300" algn="l"/>
              </a:tabLst>
            </a:pPr>
            <a:endParaRPr lang="en-US" sz="2400" spc="-65" dirty="0">
              <a:latin typeface="Calibri"/>
              <a:cs typeface="Calibri"/>
            </a:endParaRPr>
          </a:p>
          <a:p>
            <a:pPr marL="698500" marR="681990" lvl="1" indent="-228600">
              <a:lnSpc>
                <a:spcPts val="1839"/>
              </a:lnSpc>
              <a:spcBef>
                <a:spcPts val="330"/>
              </a:spcBef>
              <a:buFont typeface="Arial"/>
              <a:buChar char="•"/>
              <a:tabLst>
                <a:tab pos="241300" algn="l"/>
              </a:tabLst>
            </a:pPr>
            <a:r>
              <a:rPr lang="en-US" sz="2400" spc="-65" dirty="0">
                <a:latin typeface="Calibri"/>
                <a:cs typeface="Calibri"/>
              </a:rPr>
              <a:t>Inform Assignment Committee of crews to be  evaluated</a:t>
            </a:r>
          </a:p>
          <a:p>
            <a:pPr marL="469900" marR="681990" lvl="1">
              <a:lnSpc>
                <a:spcPts val="1839"/>
              </a:lnSpc>
              <a:spcBef>
                <a:spcPts val="330"/>
              </a:spcBef>
              <a:tabLst>
                <a:tab pos="241300" algn="l"/>
              </a:tabLst>
            </a:pPr>
            <a:endParaRPr lang="en-US" sz="2400" spc="-65" dirty="0">
              <a:latin typeface="Calibri"/>
              <a:cs typeface="Calibri"/>
            </a:endParaRPr>
          </a:p>
          <a:p>
            <a:pPr marL="241300" marR="681990" indent="-228600">
              <a:lnSpc>
                <a:spcPts val="1839"/>
              </a:lnSpc>
              <a:spcBef>
                <a:spcPts val="330"/>
              </a:spcBef>
              <a:buFont typeface="Arial"/>
              <a:buChar char="•"/>
              <a:tabLst>
                <a:tab pos="241300" algn="l"/>
              </a:tabLst>
            </a:pPr>
            <a:r>
              <a:rPr lang="en-US" sz="2400" spc="-65" dirty="0">
                <a:latin typeface="Calibri"/>
                <a:cs typeface="Calibri"/>
              </a:rPr>
              <a:t>Share the schedule with all members to be evaluated and expectations for attendance</a:t>
            </a:r>
          </a:p>
          <a:p>
            <a:pPr marL="241300" marR="681990" indent="-228600">
              <a:lnSpc>
                <a:spcPts val="1839"/>
              </a:lnSpc>
              <a:spcBef>
                <a:spcPts val="330"/>
              </a:spcBef>
              <a:buFont typeface="Arial"/>
              <a:buChar char="•"/>
              <a:tabLst>
                <a:tab pos="241300" algn="l"/>
              </a:tabLst>
            </a:pPr>
            <a:endParaRPr lang="en-US" sz="2400" spc="-65" dirty="0">
              <a:latin typeface="Calibri"/>
              <a:cs typeface="Calibri"/>
            </a:endParaRPr>
          </a:p>
          <a:p>
            <a:pPr marL="241300" marR="681990" indent="-228600">
              <a:lnSpc>
                <a:spcPts val="1839"/>
              </a:lnSpc>
              <a:spcBef>
                <a:spcPts val="330"/>
              </a:spcBef>
              <a:buFont typeface="Arial"/>
              <a:buChar char="•"/>
              <a:tabLst>
                <a:tab pos="241300" algn="l"/>
              </a:tabLst>
            </a:pPr>
            <a:r>
              <a:rPr lang="en-US" sz="2400" spc="-65" dirty="0">
                <a:latin typeface="Calibri"/>
                <a:cs typeface="Calibri"/>
              </a:rPr>
              <a:t>All evaluation games must be crews of 3 (FHSAA expectation)</a:t>
            </a:r>
          </a:p>
          <a:p>
            <a:pPr marL="241300" marR="681990" indent="-228600">
              <a:lnSpc>
                <a:spcPts val="1839"/>
              </a:lnSpc>
              <a:spcBef>
                <a:spcPts val="330"/>
              </a:spcBef>
              <a:buFont typeface="Arial"/>
              <a:buChar char="•"/>
              <a:tabLst>
                <a:tab pos="241300" algn="l"/>
              </a:tabLst>
            </a:pPr>
            <a:endParaRPr lang="en-US" sz="2400" spc="-65" dirty="0">
              <a:latin typeface="Calibri"/>
              <a:cs typeface="Calibri"/>
            </a:endParaRPr>
          </a:p>
          <a:p>
            <a:pPr marL="241300" marR="681990" indent="-228600">
              <a:lnSpc>
                <a:spcPts val="1839"/>
              </a:lnSpc>
              <a:spcBef>
                <a:spcPts val="330"/>
              </a:spcBef>
              <a:buFont typeface="Arial"/>
              <a:buChar char="•"/>
              <a:tabLst>
                <a:tab pos="241300" algn="l"/>
              </a:tabLst>
            </a:pPr>
            <a:r>
              <a:rPr lang="en-US" sz="2400" spc="-65" dirty="0">
                <a:latin typeface="Calibri"/>
                <a:cs typeface="Calibri"/>
              </a:rPr>
              <a:t>Present Plan and Status at In Person Meetings</a:t>
            </a:r>
            <a:endParaRPr sz="2400" dirty="0">
              <a:latin typeface="Calibri"/>
              <a:cs typeface="Calibri"/>
            </a:endParaRPr>
          </a:p>
        </p:txBody>
      </p:sp>
      <p:pic>
        <p:nvPicPr>
          <p:cNvPr id="6" name="Picture 2" descr="Panhandle Soccer Referees Association">
            <a:extLst>
              <a:ext uri="{FF2B5EF4-FFF2-40B4-BE49-F238E27FC236}">
                <a16:creationId xmlns:a16="http://schemas.microsoft.com/office/drawing/2014/main" id="{1D901F96-D43F-D06E-8CA6-1637F802E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35" y="461718"/>
            <a:ext cx="880872" cy="880872"/>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5">
            <a:extLst>
              <a:ext uri="{FF2B5EF4-FFF2-40B4-BE49-F238E27FC236}">
                <a16:creationId xmlns:a16="http://schemas.microsoft.com/office/drawing/2014/main" id="{A61A8779-D9EA-6CF9-F90B-806DF0893625}"/>
              </a:ext>
            </a:extLst>
          </p:cNvPr>
          <p:cNvSpPr txBox="1"/>
          <p:nvPr/>
        </p:nvSpPr>
        <p:spPr>
          <a:xfrm>
            <a:off x="4592431" y="902154"/>
            <a:ext cx="7239000" cy="1118127"/>
          </a:xfrm>
          <a:prstGeom prst="rect">
            <a:avLst/>
          </a:prstGeom>
        </p:spPr>
        <p:txBody>
          <a:bodyPr vert="horz" wrap="square" lIns="0" tIns="41910" rIns="0" bIns="0" rtlCol="0">
            <a:spAutoFit/>
          </a:bodyPr>
          <a:lstStyle/>
          <a:p>
            <a:pPr marL="241300" marR="681990" indent="-228600">
              <a:lnSpc>
                <a:spcPts val="1839"/>
              </a:lnSpc>
              <a:spcBef>
                <a:spcPts val="330"/>
              </a:spcBef>
              <a:buFont typeface="Arial"/>
              <a:buChar char="•"/>
              <a:tabLst>
                <a:tab pos="241300" algn="l"/>
              </a:tabLst>
            </a:pPr>
            <a:r>
              <a:rPr lang="en-US" sz="2800" spc="-65" dirty="0">
                <a:latin typeface="Calibri"/>
                <a:cs typeface="Calibri"/>
              </a:rPr>
              <a:t>Chair: 		Katie Reeves</a:t>
            </a:r>
          </a:p>
          <a:p>
            <a:pPr marL="241300" marR="681990" indent="-228600">
              <a:lnSpc>
                <a:spcPts val="1839"/>
              </a:lnSpc>
              <a:spcBef>
                <a:spcPts val="330"/>
              </a:spcBef>
              <a:buFont typeface="Arial"/>
              <a:buChar char="•"/>
              <a:tabLst>
                <a:tab pos="241300" algn="l"/>
              </a:tabLst>
            </a:pPr>
            <a:r>
              <a:rPr lang="en-US" sz="2800" spc="-65" dirty="0">
                <a:latin typeface="Calibri"/>
                <a:cs typeface="Calibri"/>
              </a:rPr>
              <a:t>Ex Officio:		David Docarmo</a:t>
            </a:r>
          </a:p>
          <a:p>
            <a:pPr marL="241300" marR="681990" indent="-228600">
              <a:lnSpc>
                <a:spcPts val="1839"/>
              </a:lnSpc>
              <a:spcBef>
                <a:spcPts val="330"/>
              </a:spcBef>
              <a:buFont typeface="Arial"/>
              <a:buChar char="•"/>
              <a:tabLst>
                <a:tab pos="241300" algn="l"/>
              </a:tabLst>
            </a:pPr>
            <a:r>
              <a:rPr lang="en-US" sz="2800" spc="-65" dirty="0">
                <a:latin typeface="Calibri"/>
                <a:cs typeface="Calibri"/>
              </a:rPr>
              <a:t>Member(s):	Open</a:t>
            </a:r>
          </a:p>
          <a:p>
            <a:pPr marL="241300" marR="681990" indent="-228600">
              <a:lnSpc>
                <a:spcPts val="1839"/>
              </a:lnSpc>
              <a:spcBef>
                <a:spcPts val="330"/>
              </a:spcBef>
              <a:buFont typeface="Arial"/>
              <a:buChar char="•"/>
              <a:tabLst>
                <a:tab pos="241300" algn="l"/>
              </a:tabLst>
            </a:pPr>
            <a:r>
              <a:rPr lang="en-US" sz="2800" spc="-65" dirty="0">
                <a:latin typeface="Calibri"/>
                <a:cs typeface="Calibri"/>
              </a:rPr>
              <a:t>Evaluators:		Doc &amp; Scott</a:t>
            </a:r>
            <a:endParaRPr sz="2800" dirty="0">
              <a:latin typeface="Calibri"/>
              <a:cs typeface="Calibri"/>
            </a:endParaRPr>
          </a:p>
        </p:txBody>
      </p:sp>
    </p:spTree>
    <p:extLst>
      <p:ext uri="{BB962C8B-B14F-4D97-AF65-F5344CB8AC3E}">
        <p14:creationId xmlns:p14="http://schemas.microsoft.com/office/powerpoint/2010/main" val="206065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E790F-4438-D26E-C705-FEB8CDDF59AA}"/>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88735B0D-D886-4659-A3B6-4E5E5EA6F728}"/>
              </a:ext>
            </a:extLst>
          </p:cNvPr>
          <p:cNvPicPr/>
          <p:nvPr/>
        </p:nvPicPr>
        <p:blipFill>
          <a:blip r:embed="rId2" cstate="print"/>
          <a:stretch>
            <a:fillRect/>
          </a:stretch>
        </p:blipFill>
        <p:spPr>
          <a:xfrm>
            <a:off x="0" y="0"/>
            <a:ext cx="4037825" cy="6858000"/>
          </a:xfrm>
          <a:prstGeom prst="rect">
            <a:avLst/>
          </a:prstGeom>
        </p:spPr>
      </p:pic>
      <p:sp>
        <p:nvSpPr>
          <p:cNvPr id="3" name="object 3">
            <a:extLst>
              <a:ext uri="{FF2B5EF4-FFF2-40B4-BE49-F238E27FC236}">
                <a16:creationId xmlns:a16="http://schemas.microsoft.com/office/drawing/2014/main" id="{C520A7D7-3EE2-C162-5499-8F996C55EA11}"/>
              </a:ext>
            </a:extLst>
          </p:cNvPr>
          <p:cNvSpPr txBox="1"/>
          <p:nvPr/>
        </p:nvSpPr>
        <p:spPr>
          <a:xfrm>
            <a:off x="554606" y="1621804"/>
            <a:ext cx="3251584" cy="2974532"/>
          </a:xfrm>
          <a:prstGeom prst="rect">
            <a:avLst/>
          </a:prstGeom>
        </p:spPr>
        <p:txBody>
          <a:bodyPr vert="horz" wrap="square" lIns="0" tIns="12065" rIns="0" bIns="0" rtlCol="0">
            <a:spAutoFit/>
          </a:bodyPr>
          <a:lstStyle/>
          <a:p>
            <a:pPr marL="12700">
              <a:lnSpc>
                <a:spcPts val="4560"/>
              </a:lnSpc>
              <a:spcBef>
                <a:spcPts val="95"/>
              </a:spcBef>
            </a:pPr>
            <a:r>
              <a:rPr lang="en-US" sz="4000" b="1" spc="130" dirty="0">
                <a:solidFill>
                  <a:srgbClr val="FFFFFF"/>
                </a:solidFill>
                <a:latin typeface="Calibri"/>
                <a:cs typeface="Calibri"/>
              </a:rPr>
              <a:t>PSRA</a:t>
            </a:r>
            <a:r>
              <a:rPr sz="4000" spc="-85" dirty="0">
                <a:solidFill>
                  <a:srgbClr val="FFFFFF"/>
                </a:solidFill>
                <a:latin typeface="Calibri"/>
                <a:cs typeface="Calibri"/>
              </a:rPr>
              <a:t> </a:t>
            </a:r>
            <a:endParaRPr lang="en-US" sz="4000" spc="-85" dirty="0">
              <a:solidFill>
                <a:srgbClr val="FFFFFF"/>
              </a:solidFill>
              <a:latin typeface="Calibri"/>
              <a:cs typeface="Calibri"/>
            </a:endParaRPr>
          </a:p>
          <a:p>
            <a:pPr marL="12700">
              <a:lnSpc>
                <a:spcPts val="4560"/>
              </a:lnSpc>
              <a:spcBef>
                <a:spcPts val="95"/>
              </a:spcBef>
            </a:pPr>
            <a:r>
              <a:rPr lang="en-US" sz="4000" spc="-85" dirty="0">
                <a:solidFill>
                  <a:srgbClr val="FFFFFF"/>
                </a:solidFill>
                <a:latin typeface="Calibri"/>
                <a:cs typeface="Calibri"/>
              </a:rPr>
              <a:t>Pensacola </a:t>
            </a:r>
            <a:r>
              <a:rPr sz="4000" spc="90" dirty="0">
                <a:solidFill>
                  <a:srgbClr val="FFFFFF"/>
                </a:solidFill>
                <a:latin typeface="Calibri"/>
                <a:cs typeface="Calibri"/>
              </a:rPr>
              <a:t>Soccer</a:t>
            </a:r>
            <a:r>
              <a:rPr lang="en-US" sz="4000" dirty="0">
                <a:latin typeface="Calibri"/>
                <a:cs typeface="Calibri"/>
              </a:rPr>
              <a:t> </a:t>
            </a:r>
            <a:r>
              <a:rPr lang="en-US" sz="4000" spc="-10" dirty="0">
                <a:solidFill>
                  <a:srgbClr val="FFFFFF"/>
                </a:solidFill>
                <a:latin typeface="Calibri"/>
                <a:cs typeface="Calibri"/>
              </a:rPr>
              <a:t>Referees Association</a:t>
            </a:r>
            <a:r>
              <a:rPr sz="4000" spc="-10" dirty="0">
                <a:solidFill>
                  <a:srgbClr val="FFFFFF"/>
                </a:solidFill>
                <a:latin typeface="Calibri"/>
                <a:cs typeface="Calibri"/>
              </a:rPr>
              <a:t> </a:t>
            </a:r>
            <a:endParaRPr sz="4000" dirty="0">
              <a:latin typeface="Calibri"/>
              <a:cs typeface="Calibri"/>
            </a:endParaRPr>
          </a:p>
        </p:txBody>
      </p:sp>
      <p:sp>
        <p:nvSpPr>
          <p:cNvPr id="5" name="object 5">
            <a:extLst>
              <a:ext uri="{FF2B5EF4-FFF2-40B4-BE49-F238E27FC236}">
                <a16:creationId xmlns:a16="http://schemas.microsoft.com/office/drawing/2014/main" id="{87F95F15-F62F-F182-D1E9-9F4B4662F252}"/>
              </a:ext>
            </a:extLst>
          </p:cNvPr>
          <p:cNvSpPr txBox="1"/>
          <p:nvPr/>
        </p:nvSpPr>
        <p:spPr>
          <a:xfrm>
            <a:off x="4272477" y="1621804"/>
            <a:ext cx="7763399" cy="2608086"/>
          </a:xfrm>
          <a:prstGeom prst="rect">
            <a:avLst/>
          </a:prstGeom>
        </p:spPr>
        <p:txBody>
          <a:bodyPr vert="horz" wrap="square" lIns="0" tIns="41910" rIns="0" bIns="0" rtlCol="0">
            <a:spAutoFit/>
          </a:bodyPr>
          <a:lstStyle/>
          <a:p>
            <a:pPr marL="241300" marR="681990" indent="-228600">
              <a:lnSpc>
                <a:spcPts val="1839"/>
              </a:lnSpc>
              <a:spcBef>
                <a:spcPts val="330"/>
              </a:spcBef>
              <a:buFont typeface="Arial"/>
              <a:buChar char="•"/>
              <a:tabLst>
                <a:tab pos="241300" algn="l"/>
              </a:tabLst>
            </a:pPr>
            <a:r>
              <a:rPr lang="en-US" sz="2400" dirty="0"/>
              <a:t>(1) </a:t>
            </a:r>
            <a:r>
              <a:rPr lang="en-US" sz="2400" b="1" dirty="0"/>
              <a:t>Evaluation Committe</a:t>
            </a:r>
            <a:r>
              <a:rPr lang="en-US" sz="2400" dirty="0"/>
              <a:t>e. The Evaluation Committee is responsible for setting up the process and selecting those individuals who will assist with the evaluation of member officials within the local official’s association. Each official with two or more years’ experience should be evaluated at least once during each season. First-year officials should be evaluated periodically throughout the season so that mini-clinics may be offered, if necessary, to re-enforce good 2024-2025 Officials Guidebook Page 15 officiating skills.</a:t>
            </a:r>
            <a:endParaRPr lang="en-US" sz="2400" spc="-65" dirty="0">
              <a:latin typeface="Calibri"/>
              <a:cs typeface="Calibri"/>
            </a:endParaRPr>
          </a:p>
        </p:txBody>
      </p:sp>
      <p:pic>
        <p:nvPicPr>
          <p:cNvPr id="6" name="Picture 2" descr="Panhandle Soccer Referees Association">
            <a:extLst>
              <a:ext uri="{FF2B5EF4-FFF2-40B4-BE49-F238E27FC236}">
                <a16:creationId xmlns:a16="http://schemas.microsoft.com/office/drawing/2014/main" id="{92614225-2AFA-B773-CC05-C9FC55F40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35" y="461718"/>
            <a:ext cx="880872" cy="88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26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CE514-DB53-803B-A8F3-1DA3E88B1C21}"/>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4E388F82-95AC-DA27-8E2D-091CEAB0525A}"/>
              </a:ext>
            </a:extLst>
          </p:cNvPr>
          <p:cNvPicPr/>
          <p:nvPr/>
        </p:nvPicPr>
        <p:blipFill>
          <a:blip r:embed="rId2" cstate="print"/>
          <a:stretch>
            <a:fillRect/>
          </a:stretch>
        </p:blipFill>
        <p:spPr>
          <a:xfrm>
            <a:off x="0" y="0"/>
            <a:ext cx="4037825" cy="6858000"/>
          </a:xfrm>
          <a:prstGeom prst="rect">
            <a:avLst/>
          </a:prstGeom>
        </p:spPr>
      </p:pic>
      <p:sp>
        <p:nvSpPr>
          <p:cNvPr id="3" name="object 3">
            <a:extLst>
              <a:ext uri="{FF2B5EF4-FFF2-40B4-BE49-F238E27FC236}">
                <a16:creationId xmlns:a16="http://schemas.microsoft.com/office/drawing/2014/main" id="{BF519C2C-C935-4B7A-A1CC-CDB8DA4E30D4}"/>
              </a:ext>
            </a:extLst>
          </p:cNvPr>
          <p:cNvSpPr txBox="1"/>
          <p:nvPr/>
        </p:nvSpPr>
        <p:spPr>
          <a:xfrm>
            <a:off x="554606" y="1621804"/>
            <a:ext cx="3251584" cy="2974532"/>
          </a:xfrm>
          <a:prstGeom prst="rect">
            <a:avLst/>
          </a:prstGeom>
        </p:spPr>
        <p:txBody>
          <a:bodyPr vert="horz" wrap="square" lIns="0" tIns="12065" rIns="0" bIns="0" rtlCol="0">
            <a:spAutoFit/>
          </a:bodyPr>
          <a:lstStyle/>
          <a:p>
            <a:pPr marL="12700">
              <a:lnSpc>
                <a:spcPts val="4560"/>
              </a:lnSpc>
              <a:spcBef>
                <a:spcPts val="95"/>
              </a:spcBef>
            </a:pPr>
            <a:r>
              <a:rPr lang="en-US" sz="4000" b="1" spc="130" dirty="0">
                <a:solidFill>
                  <a:srgbClr val="FFFFFF"/>
                </a:solidFill>
                <a:latin typeface="Calibri"/>
                <a:cs typeface="Calibri"/>
              </a:rPr>
              <a:t>PSRA</a:t>
            </a:r>
            <a:r>
              <a:rPr sz="4000" spc="-85" dirty="0">
                <a:solidFill>
                  <a:srgbClr val="FFFFFF"/>
                </a:solidFill>
                <a:latin typeface="Calibri"/>
                <a:cs typeface="Calibri"/>
              </a:rPr>
              <a:t> </a:t>
            </a:r>
            <a:endParaRPr lang="en-US" sz="4000" spc="-85" dirty="0">
              <a:solidFill>
                <a:srgbClr val="FFFFFF"/>
              </a:solidFill>
              <a:latin typeface="Calibri"/>
              <a:cs typeface="Calibri"/>
            </a:endParaRPr>
          </a:p>
          <a:p>
            <a:pPr marL="12700">
              <a:lnSpc>
                <a:spcPts val="4560"/>
              </a:lnSpc>
              <a:spcBef>
                <a:spcPts val="95"/>
              </a:spcBef>
            </a:pPr>
            <a:r>
              <a:rPr lang="en-US" sz="4000" spc="-85" dirty="0">
                <a:solidFill>
                  <a:srgbClr val="FFFFFF"/>
                </a:solidFill>
                <a:latin typeface="Calibri"/>
                <a:cs typeface="Calibri"/>
              </a:rPr>
              <a:t>Pensacola </a:t>
            </a:r>
            <a:r>
              <a:rPr sz="4000" spc="90" dirty="0">
                <a:solidFill>
                  <a:srgbClr val="FFFFFF"/>
                </a:solidFill>
                <a:latin typeface="Calibri"/>
                <a:cs typeface="Calibri"/>
              </a:rPr>
              <a:t>Soccer</a:t>
            </a:r>
            <a:r>
              <a:rPr lang="en-US" sz="4000" dirty="0">
                <a:latin typeface="Calibri"/>
                <a:cs typeface="Calibri"/>
              </a:rPr>
              <a:t> </a:t>
            </a:r>
            <a:r>
              <a:rPr lang="en-US" sz="4000" spc="-10" dirty="0">
                <a:solidFill>
                  <a:srgbClr val="FFFFFF"/>
                </a:solidFill>
                <a:latin typeface="Calibri"/>
                <a:cs typeface="Calibri"/>
              </a:rPr>
              <a:t>Referees Association</a:t>
            </a:r>
            <a:r>
              <a:rPr sz="4000" spc="-10" dirty="0">
                <a:solidFill>
                  <a:srgbClr val="FFFFFF"/>
                </a:solidFill>
                <a:latin typeface="Calibri"/>
                <a:cs typeface="Calibri"/>
              </a:rPr>
              <a:t> </a:t>
            </a:r>
            <a:endParaRPr sz="4000" dirty="0">
              <a:latin typeface="Calibri"/>
              <a:cs typeface="Calibri"/>
            </a:endParaRPr>
          </a:p>
        </p:txBody>
      </p:sp>
      <p:sp>
        <p:nvSpPr>
          <p:cNvPr id="4" name="object 4">
            <a:extLst>
              <a:ext uri="{FF2B5EF4-FFF2-40B4-BE49-F238E27FC236}">
                <a16:creationId xmlns:a16="http://schemas.microsoft.com/office/drawing/2014/main" id="{FC719608-12AE-CF47-2F8E-A2B561C39164}"/>
              </a:ext>
            </a:extLst>
          </p:cNvPr>
          <p:cNvSpPr txBox="1"/>
          <p:nvPr/>
        </p:nvSpPr>
        <p:spPr>
          <a:xfrm>
            <a:off x="4419600" y="152400"/>
            <a:ext cx="4427220" cy="505908"/>
          </a:xfrm>
          <a:prstGeom prst="rect">
            <a:avLst/>
          </a:prstGeom>
        </p:spPr>
        <p:txBody>
          <a:bodyPr vert="horz" wrap="square" lIns="0" tIns="13335" rIns="0" bIns="0" rtlCol="0">
            <a:spAutoFit/>
          </a:bodyPr>
          <a:lstStyle/>
          <a:p>
            <a:pPr marL="240665" indent="-227965">
              <a:lnSpc>
                <a:spcPct val="100000"/>
              </a:lnSpc>
              <a:spcBef>
                <a:spcPts val="105"/>
              </a:spcBef>
              <a:buFont typeface="Arial"/>
              <a:buChar char="•"/>
              <a:tabLst>
                <a:tab pos="240665" algn="l"/>
              </a:tabLst>
            </a:pPr>
            <a:r>
              <a:rPr lang="en-US" sz="3200" b="1" u="sng" spc="65" dirty="0">
                <a:uFill>
                  <a:solidFill>
                    <a:srgbClr val="000000"/>
                  </a:solidFill>
                </a:uFill>
                <a:latin typeface="Calibri"/>
                <a:cs typeface="Calibri"/>
              </a:rPr>
              <a:t>Assignment Committee</a:t>
            </a:r>
            <a:endParaRPr sz="3200" dirty="0">
              <a:latin typeface="Calibri"/>
              <a:cs typeface="Calibri"/>
            </a:endParaRPr>
          </a:p>
        </p:txBody>
      </p:sp>
      <p:sp>
        <p:nvSpPr>
          <p:cNvPr id="5" name="object 5">
            <a:extLst>
              <a:ext uri="{FF2B5EF4-FFF2-40B4-BE49-F238E27FC236}">
                <a16:creationId xmlns:a16="http://schemas.microsoft.com/office/drawing/2014/main" id="{FF1CC6B9-5189-8ACC-F109-6CD2CB3AF29D}"/>
              </a:ext>
            </a:extLst>
          </p:cNvPr>
          <p:cNvSpPr txBox="1"/>
          <p:nvPr/>
        </p:nvSpPr>
        <p:spPr>
          <a:xfrm>
            <a:off x="4274820" y="2020281"/>
            <a:ext cx="7556611" cy="5759718"/>
          </a:xfrm>
          <a:prstGeom prst="rect">
            <a:avLst/>
          </a:prstGeom>
        </p:spPr>
        <p:txBody>
          <a:bodyPr vert="horz" wrap="square" lIns="0" tIns="41910" rIns="0" bIns="0" rtlCol="0">
            <a:spAutoFit/>
          </a:bodyPr>
          <a:lstStyle/>
          <a:p>
            <a:pPr marL="241300" marR="681990" indent="-228600">
              <a:lnSpc>
                <a:spcPts val="1839"/>
              </a:lnSpc>
              <a:spcBef>
                <a:spcPts val="330"/>
              </a:spcBef>
              <a:buFont typeface="Arial"/>
              <a:buChar char="•"/>
              <a:tabLst>
                <a:tab pos="241300" algn="l"/>
              </a:tabLst>
            </a:pPr>
            <a:r>
              <a:rPr lang="en-US" sz="2200" spc="-65" dirty="0">
                <a:latin typeface="Calibri"/>
                <a:cs typeface="Calibri"/>
              </a:rPr>
              <a:t>Create a meeting schedule to review assignments 2 weeks in advance of Arbiter entry</a:t>
            </a:r>
          </a:p>
          <a:p>
            <a:pPr marL="12700" marR="681990">
              <a:lnSpc>
                <a:spcPts val="1839"/>
              </a:lnSpc>
              <a:spcBef>
                <a:spcPts val="330"/>
              </a:spcBef>
              <a:tabLst>
                <a:tab pos="241300" algn="l"/>
              </a:tabLst>
            </a:pPr>
            <a:endParaRPr lang="en-US" sz="2200" spc="-65" dirty="0">
              <a:latin typeface="Calibri"/>
              <a:cs typeface="Calibri"/>
            </a:endParaRPr>
          </a:p>
          <a:p>
            <a:pPr marL="241300" marR="681990" indent="-228600">
              <a:lnSpc>
                <a:spcPts val="1839"/>
              </a:lnSpc>
              <a:spcBef>
                <a:spcPts val="330"/>
              </a:spcBef>
              <a:buFont typeface="Arial"/>
              <a:buChar char="•"/>
              <a:tabLst>
                <a:tab pos="241300" algn="l"/>
              </a:tabLst>
            </a:pPr>
            <a:r>
              <a:rPr lang="en-US" sz="2200" spc="-65" dirty="0">
                <a:latin typeface="Calibri"/>
                <a:cs typeface="Calibri"/>
              </a:rPr>
              <a:t>Support the Evaluation Committee game requests (FHSAA varsity games only)</a:t>
            </a:r>
          </a:p>
          <a:p>
            <a:pPr marL="12700" marR="681990">
              <a:lnSpc>
                <a:spcPts val="1839"/>
              </a:lnSpc>
              <a:spcBef>
                <a:spcPts val="330"/>
              </a:spcBef>
              <a:tabLst>
                <a:tab pos="241300" algn="l"/>
              </a:tabLst>
            </a:pPr>
            <a:endParaRPr lang="en-US" sz="2200" spc="-65" dirty="0">
              <a:latin typeface="Calibri"/>
              <a:cs typeface="Calibri"/>
            </a:endParaRPr>
          </a:p>
          <a:p>
            <a:pPr marL="241300" marR="681990" indent="-228600">
              <a:lnSpc>
                <a:spcPts val="1839"/>
              </a:lnSpc>
              <a:spcBef>
                <a:spcPts val="330"/>
              </a:spcBef>
              <a:buFont typeface="Arial"/>
              <a:buChar char="•"/>
              <a:tabLst>
                <a:tab pos="241300" algn="l"/>
              </a:tabLst>
            </a:pPr>
            <a:r>
              <a:rPr lang="en-US" sz="2200" spc="-65" dirty="0">
                <a:latin typeface="Calibri"/>
                <a:cs typeface="Calibri"/>
              </a:rPr>
              <a:t>Review Officials game count per school (Max 3/school) and games per week (referee health)</a:t>
            </a:r>
          </a:p>
          <a:p>
            <a:pPr marL="12700" marR="681990">
              <a:lnSpc>
                <a:spcPts val="1839"/>
              </a:lnSpc>
              <a:spcBef>
                <a:spcPts val="330"/>
              </a:spcBef>
              <a:tabLst>
                <a:tab pos="241300" algn="l"/>
              </a:tabLst>
            </a:pPr>
            <a:endParaRPr lang="en-US" sz="2200" spc="-65" dirty="0">
              <a:latin typeface="Calibri"/>
              <a:cs typeface="Calibri"/>
            </a:endParaRPr>
          </a:p>
          <a:p>
            <a:pPr marL="241300" marR="681990" indent="-228600">
              <a:lnSpc>
                <a:spcPts val="1839"/>
              </a:lnSpc>
              <a:spcBef>
                <a:spcPts val="330"/>
              </a:spcBef>
              <a:buFont typeface="Arial"/>
              <a:buChar char="•"/>
              <a:tabLst>
                <a:tab pos="241300" algn="l"/>
              </a:tabLst>
            </a:pPr>
            <a:r>
              <a:rPr lang="en-US" sz="2200" spc="-65" dirty="0">
                <a:latin typeface="Calibri"/>
                <a:cs typeface="Calibri"/>
              </a:rPr>
              <a:t>Review Officials game counts per season (drive equity)</a:t>
            </a:r>
          </a:p>
          <a:p>
            <a:pPr marL="241300" marR="681990" indent="-228600">
              <a:lnSpc>
                <a:spcPts val="1839"/>
              </a:lnSpc>
              <a:spcBef>
                <a:spcPts val="330"/>
              </a:spcBef>
              <a:buFont typeface="Arial"/>
              <a:buChar char="•"/>
              <a:tabLst>
                <a:tab pos="241300" algn="l"/>
              </a:tabLst>
            </a:pPr>
            <a:endParaRPr lang="en-US" sz="2200" spc="-65" dirty="0">
              <a:latin typeface="Calibri"/>
              <a:cs typeface="Calibri"/>
            </a:endParaRPr>
          </a:p>
          <a:p>
            <a:pPr marL="241300" marR="681990" indent="-228600">
              <a:lnSpc>
                <a:spcPts val="1839"/>
              </a:lnSpc>
              <a:spcBef>
                <a:spcPts val="330"/>
              </a:spcBef>
              <a:buFont typeface="Arial"/>
              <a:buChar char="•"/>
              <a:tabLst>
                <a:tab pos="241300" algn="l"/>
              </a:tabLst>
            </a:pPr>
            <a:r>
              <a:rPr lang="en-US" sz="2200" spc="-65" dirty="0">
                <a:latin typeface="Calibri"/>
                <a:cs typeface="Calibri"/>
              </a:rPr>
              <a:t>Present Officials overall season game count at In Person Meetings</a:t>
            </a:r>
          </a:p>
          <a:p>
            <a:pPr marL="241300" marR="681990" indent="-228600">
              <a:lnSpc>
                <a:spcPts val="1839"/>
              </a:lnSpc>
              <a:spcBef>
                <a:spcPts val="330"/>
              </a:spcBef>
              <a:buFont typeface="Arial"/>
              <a:buChar char="•"/>
              <a:tabLst>
                <a:tab pos="241300" algn="l"/>
              </a:tabLst>
            </a:pPr>
            <a:endParaRPr lang="en-US" sz="2200" spc="-65" dirty="0">
              <a:latin typeface="Calibri"/>
              <a:cs typeface="Calibri"/>
            </a:endParaRPr>
          </a:p>
          <a:p>
            <a:pPr marL="241300" marR="681990" indent="-228600">
              <a:lnSpc>
                <a:spcPts val="1839"/>
              </a:lnSpc>
              <a:spcBef>
                <a:spcPts val="330"/>
              </a:spcBef>
              <a:buFont typeface="Arial"/>
              <a:buChar char="•"/>
              <a:tabLst>
                <a:tab pos="241300" algn="l"/>
              </a:tabLst>
            </a:pPr>
            <a:r>
              <a:rPr lang="en-US" sz="2200" spc="-65" dirty="0">
                <a:latin typeface="Calibri"/>
                <a:cs typeface="Calibri"/>
              </a:rPr>
              <a:t>Remove anyone with expired JLA from new games (Sr. Member At Large to provide list/dates)</a:t>
            </a:r>
          </a:p>
          <a:p>
            <a:pPr marL="241300" marR="681990" indent="-228600">
              <a:lnSpc>
                <a:spcPts val="1839"/>
              </a:lnSpc>
              <a:spcBef>
                <a:spcPts val="330"/>
              </a:spcBef>
              <a:buFont typeface="Arial"/>
              <a:buChar char="•"/>
              <a:tabLst>
                <a:tab pos="241300" algn="l"/>
              </a:tabLst>
            </a:pPr>
            <a:endParaRPr lang="en-US" sz="2200" spc="-65" dirty="0">
              <a:latin typeface="Calibri"/>
              <a:cs typeface="Calibri"/>
            </a:endParaRPr>
          </a:p>
          <a:p>
            <a:pPr marL="241300" marR="681990" indent="-228600">
              <a:lnSpc>
                <a:spcPts val="1839"/>
              </a:lnSpc>
              <a:spcBef>
                <a:spcPts val="330"/>
              </a:spcBef>
              <a:buFont typeface="Arial"/>
              <a:buChar char="•"/>
              <a:tabLst>
                <a:tab pos="241300" algn="l"/>
              </a:tabLst>
            </a:pPr>
            <a:r>
              <a:rPr lang="en-US" sz="2200" spc="-65" dirty="0">
                <a:latin typeface="Calibri"/>
                <a:cs typeface="Calibri"/>
              </a:rPr>
              <a:t>Assign PSRA President to both Boy/Girl Var games per school</a:t>
            </a:r>
          </a:p>
          <a:p>
            <a:pPr marL="241300" marR="681990" indent="-228600">
              <a:lnSpc>
                <a:spcPts val="1839"/>
              </a:lnSpc>
              <a:spcBef>
                <a:spcPts val="330"/>
              </a:spcBef>
              <a:buFont typeface="Arial"/>
              <a:buChar char="•"/>
              <a:tabLst>
                <a:tab pos="241300" algn="l"/>
              </a:tabLst>
            </a:pPr>
            <a:endParaRPr lang="en-US" sz="2200" spc="-65" dirty="0">
              <a:latin typeface="Calibri"/>
              <a:cs typeface="Calibri"/>
            </a:endParaRPr>
          </a:p>
          <a:p>
            <a:pPr marL="241300" marR="681990" indent="-228600">
              <a:lnSpc>
                <a:spcPts val="1839"/>
              </a:lnSpc>
              <a:spcBef>
                <a:spcPts val="330"/>
              </a:spcBef>
              <a:buFont typeface="Arial"/>
              <a:buChar char="•"/>
              <a:tabLst>
                <a:tab pos="241300" algn="l"/>
              </a:tabLst>
            </a:pPr>
            <a:endParaRPr lang="en-US" sz="2200" spc="-65" dirty="0">
              <a:latin typeface="Calibri"/>
              <a:cs typeface="Calibri"/>
            </a:endParaRPr>
          </a:p>
          <a:p>
            <a:pPr marL="12700" marR="681990">
              <a:lnSpc>
                <a:spcPts val="1839"/>
              </a:lnSpc>
              <a:spcBef>
                <a:spcPts val="330"/>
              </a:spcBef>
              <a:tabLst>
                <a:tab pos="241300" algn="l"/>
              </a:tabLst>
            </a:pPr>
            <a:endParaRPr lang="en-US" sz="2400" spc="-65" dirty="0">
              <a:latin typeface="Calibri"/>
              <a:cs typeface="Calibri"/>
            </a:endParaRPr>
          </a:p>
          <a:p>
            <a:pPr marL="12700" marR="681990">
              <a:lnSpc>
                <a:spcPts val="1839"/>
              </a:lnSpc>
              <a:spcBef>
                <a:spcPts val="330"/>
              </a:spcBef>
              <a:tabLst>
                <a:tab pos="241300" algn="l"/>
              </a:tabLst>
            </a:pPr>
            <a:endParaRPr sz="2400" dirty="0">
              <a:latin typeface="Calibri"/>
              <a:cs typeface="Calibri"/>
            </a:endParaRPr>
          </a:p>
        </p:txBody>
      </p:sp>
      <p:pic>
        <p:nvPicPr>
          <p:cNvPr id="6" name="Picture 2" descr="Panhandle Soccer Referees Association">
            <a:extLst>
              <a:ext uri="{FF2B5EF4-FFF2-40B4-BE49-F238E27FC236}">
                <a16:creationId xmlns:a16="http://schemas.microsoft.com/office/drawing/2014/main" id="{E3099B1C-3C43-9C10-B148-5CB2F3F0D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35" y="461718"/>
            <a:ext cx="880872" cy="880872"/>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5">
            <a:extLst>
              <a:ext uri="{FF2B5EF4-FFF2-40B4-BE49-F238E27FC236}">
                <a16:creationId xmlns:a16="http://schemas.microsoft.com/office/drawing/2014/main" id="{AF7BF606-7F7D-E380-258C-A388414295CD}"/>
              </a:ext>
            </a:extLst>
          </p:cNvPr>
          <p:cNvSpPr txBox="1"/>
          <p:nvPr/>
        </p:nvSpPr>
        <p:spPr>
          <a:xfrm>
            <a:off x="4592431" y="902154"/>
            <a:ext cx="7239000" cy="1118127"/>
          </a:xfrm>
          <a:prstGeom prst="rect">
            <a:avLst/>
          </a:prstGeom>
        </p:spPr>
        <p:txBody>
          <a:bodyPr vert="horz" wrap="square" lIns="0" tIns="41910" rIns="0" bIns="0" rtlCol="0">
            <a:spAutoFit/>
          </a:bodyPr>
          <a:lstStyle/>
          <a:p>
            <a:pPr marL="241300" marR="681990" indent="-228600">
              <a:lnSpc>
                <a:spcPts val="1839"/>
              </a:lnSpc>
              <a:spcBef>
                <a:spcPts val="330"/>
              </a:spcBef>
              <a:buFont typeface="Arial"/>
              <a:buChar char="•"/>
              <a:tabLst>
                <a:tab pos="241300" algn="l"/>
              </a:tabLst>
            </a:pPr>
            <a:r>
              <a:rPr lang="en-US" sz="2800" spc="-65" dirty="0">
                <a:latin typeface="Calibri"/>
                <a:cs typeface="Calibri"/>
              </a:rPr>
              <a:t>Chair: 		Chris Allen</a:t>
            </a:r>
          </a:p>
          <a:p>
            <a:pPr marL="241300" marR="681990" indent="-228600">
              <a:lnSpc>
                <a:spcPts val="1839"/>
              </a:lnSpc>
              <a:spcBef>
                <a:spcPts val="330"/>
              </a:spcBef>
              <a:buFont typeface="Arial"/>
              <a:buChar char="•"/>
              <a:tabLst>
                <a:tab pos="241300" algn="l"/>
              </a:tabLst>
            </a:pPr>
            <a:r>
              <a:rPr lang="en-US" sz="2800" spc="-65" dirty="0">
                <a:latin typeface="Calibri"/>
                <a:cs typeface="Calibri"/>
              </a:rPr>
              <a:t>Ex Officio:		Mike Walter</a:t>
            </a:r>
          </a:p>
          <a:p>
            <a:pPr marL="241300" marR="681990" indent="-228600">
              <a:lnSpc>
                <a:spcPts val="1839"/>
              </a:lnSpc>
              <a:spcBef>
                <a:spcPts val="330"/>
              </a:spcBef>
              <a:buFont typeface="Arial"/>
              <a:buChar char="•"/>
              <a:tabLst>
                <a:tab pos="241300" algn="l"/>
              </a:tabLst>
            </a:pPr>
            <a:r>
              <a:rPr lang="en-US" sz="2800" spc="-65" dirty="0">
                <a:latin typeface="Calibri"/>
                <a:cs typeface="Calibri"/>
              </a:rPr>
              <a:t>Member(s):	William Duckworth</a:t>
            </a:r>
          </a:p>
          <a:p>
            <a:pPr marL="241300" marR="681990" indent="-228600">
              <a:lnSpc>
                <a:spcPts val="1839"/>
              </a:lnSpc>
              <a:spcBef>
                <a:spcPts val="330"/>
              </a:spcBef>
              <a:buFont typeface="Arial"/>
              <a:buChar char="•"/>
              <a:tabLst>
                <a:tab pos="241300" algn="l"/>
              </a:tabLst>
            </a:pPr>
            <a:r>
              <a:rPr lang="en-US" sz="2800" spc="-65" dirty="0">
                <a:latin typeface="Calibri"/>
                <a:cs typeface="Calibri"/>
              </a:rPr>
              <a:t>Assignor:		John Brockman</a:t>
            </a:r>
            <a:endParaRPr sz="2800" dirty="0">
              <a:latin typeface="Calibri"/>
              <a:cs typeface="Calibri"/>
            </a:endParaRPr>
          </a:p>
        </p:txBody>
      </p:sp>
    </p:spTree>
    <p:extLst>
      <p:ext uri="{BB962C8B-B14F-4D97-AF65-F5344CB8AC3E}">
        <p14:creationId xmlns:p14="http://schemas.microsoft.com/office/powerpoint/2010/main" val="3288982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E654E-7A28-0A07-C570-811FA0532EC5}"/>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A904CF06-7313-7DC8-9218-488B5CB813D0}"/>
              </a:ext>
            </a:extLst>
          </p:cNvPr>
          <p:cNvPicPr/>
          <p:nvPr/>
        </p:nvPicPr>
        <p:blipFill>
          <a:blip r:embed="rId2" cstate="print"/>
          <a:stretch>
            <a:fillRect/>
          </a:stretch>
        </p:blipFill>
        <p:spPr>
          <a:xfrm>
            <a:off x="0" y="0"/>
            <a:ext cx="4037825" cy="6858000"/>
          </a:xfrm>
          <a:prstGeom prst="rect">
            <a:avLst/>
          </a:prstGeom>
        </p:spPr>
      </p:pic>
      <p:sp>
        <p:nvSpPr>
          <p:cNvPr id="3" name="object 3">
            <a:extLst>
              <a:ext uri="{FF2B5EF4-FFF2-40B4-BE49-F238E27FC236}">
                <a16:creationId xmlns:a16="http://schemas.microsoft.com/office/drawing/2014/main" id="{0B104496-2E82-970B-2F55-FF78797D2DB7}"/>
              </a:ext>
            </a:extLst>
          </p:cNvPr>
          <p:cNvSpPr txBox="1"/>
          <p:nvPr/>
        </p:nvSpPr>
        <p:spPr>
          <a:xfrm>
            <a:off x="554606" y="1621804"/>
            <a:ext cx="3251584" cy="2974532"/>
          </a:xfrm>
          <a:prstGeom prst="rect">
            <a:avLst/>
          </a:prstGeom>
        </p:spPr>
        <p:txBody>
          <a:bodyPr vert="horz" wrap="square" lIns="0" tIns="12065" rIns="0" bIns="0" rtlCol="0">
            <a:spAutoFit/>
          </a:bodyPr>
          <a:lstStyle/>
          <a:p>
            <a:pPr marL="12700">
              <a:lnSpc>
                <a:spcPts val="4560"/>
              </a:lnSpc>
              <a:spcBef>
                <a:spcPts val="95"/>
              </a:spcBef>
            </a:pPr>
            <a:r>
              <a:rPr lang="en-US" sz="4000" b="1" spc="130" dirty="0">
                <a:solidFill>
                  <a:srgbClr val="FFFFFF"/>
                </a:solidFill>
                <a:latin typeface="Calibri"/>
                <a:cs typeface="Calibri"/>
              </a:rPr>
              <a:t>PSRA</a:t>
            </a:r>
            <a:r>
              <a:rPr sz="4000" spc="-85" dirty="0">
                <a:solidFill>
                  <a:srgbClr val="FFFFFF"/>
                </a:solidFill>
                <a:latin typeface="Calibri"/>
                <a:cs typeface="Calibri"/>
              </a:rPr>
              <a:t> </a:t>
            </a:r>
            <a:endParaRPr lang="en-US" sz="4000" spc="-85" dirty="0">
              <a:solidFill>
                <a:srgbClr val="FFFFFF"/>
              </a:solidFill>
              <a:latin typeface="Calibri"/>
              <a:cs typeface="Calibri"/>
            </a:endParaRPr>
          </a:p>
          <a:p>
            <a:pPr marL="12700">
              <a:lnSpc>
                <a:spcPts val="4560"/>
              </a:lnSpc>
              <a:spcBef>
                <a:spcPts val="95"/>
              </a:spcBef>
            </a:pPr>
            <a:r>
              <a:rPr lang="en-US" sz="4000" spc="-85" dirty="0">
                <a:solidFill>
                  <a:srgbClr val="FFFFFF"/>
                </a:solidFill>
                <a:latin typeface="Calibri"/>
                <a:cs typeface="Calibri"/>
              </a:rPr>
              <a:t>Pensacola </a:t>
            </a:r>
            <a:r>
              <a:rPr sz="4000" spc="90" dirty="0">
                <a:solidFill>
                  <a:srgbClr val="FFFFFF"/>
                </a:solidFill>
                <a:latin typeface="Calibri"/>
                <a:cs typeface="Calibri"/>
              </a:rPr>
              <a:t>Soccer</a:t>
            </a:r>
            <a:r>
              <a:rPr lang="en-US" sz="4000" dirty="0">
                <a:latin typeface="Calibri"/>
                <a:cs typeface="Calibri"/>
              </a:rPr>
              <a:t> </a:t>
            </a:r>
            <a:r>
              <a:rPr lang="en-US" sz="4000" spc="-10" dirty="0">
                <a:solidFill>
                  <a:srgbClr val="FFFFFF"/>
                </a:solidFill>
                <a:latin typeface="Calibri"/>
                <a:cs typeface="Calibri"/>
              </a:rPr>
              <a:t>Referees Association</a:t>
            </a:r>
            <a:r>
              <a:rPr sz="4000" spc="-10" dirty="0">
                <a:solidFill>
                  <a:srgbClr val="FFFFFF"/>
                </a:solidFill>
                <a:latin typeface="Calibri"/>
                <a:cs typeface="Calibri"/>
              </a:rPr>
              <a:t> </a:t>
            </a:r>
            <a:endParaRPr sz="4000" dirty="0">
              <a:latin typeface="Calibri"/>
              <a:cs typeface="Calibri"/>
            </a:endParaRPr>
          </a:p>
        </p:txBody>
      </p:sp>
      <p:sp>
        <p:nvSpPr>
          <p:cNvPr id="5" name="object 5">
            <a:extLst>
              <a:ext uri="{FF2B5EF4-FFF2-40B4-BE49-F238E27FC236}">
                <a16:creationId xmlns:a16="http://schemas.microsoft.com/office/drawing/2014/main" id="{7BCF016F-27BF-514C-4233-259467D2F535}"/>
              </a:ext>
            </a:extLst>
          </p:cNvPr>
          <p:cNvSpPr txBox="1"/>
          <p:nvPr/>
        </p:nvSpPr>
        <p:spPr>
          <a:xfrm>
            <a:off x="4272477" y="1621804"/>
            <a:ext cx="7763399" cy="2838919"/>
          </a:xfrm>
          <a:prstGeom prst="rect">
            <a:avLst/>
          </a:prstGeom>
        </p:spPr>
        <p:txBody>
          <a:bodyPr vert="horz" wrap="square" lIns="0" tIns="41910" rIns="0" bIns="0" rtlCol="0">
            <a:spAutoFit/>
          </a:bodyPr>
          <a:lstStyle/>
          <a:p>
            <a:pPr marL="241300" marR="681990" indent="-228600">
              <a:lnSpc>
                <a:spcPts val="1839"/>
              </a:lnSpc>
              <a:spcBef>
                <a:spcPts val="330"/>
              </a:spcBef>
              <a:buFont typeface="Arial"/>
              <a:buChar char="•"/>
              <a:tabLst>
                <a:tab pos="241300" algn="l"/>
              </a:tabLst>
            </a:pPr>
            <a:r>
              <a:rPr lang="en-US" sz="2400" dirty="0"/>
              <a:t>(2) </a:t>
            </a:r>
            <a:r>
              <a:rPr lang="en-US" sz="2400" b="1" dirty="0"/>
              <a:t>Assignment Committee</a:t>
            </a:r>
            <a:r>
              <a:rPr lang="en-US" sz="2400" dirty="0"/>
              <a:t>. The Assignment Committee is responsible for overseeing the entire contest assignment procedure within the local official’s association. This includes ensuring compliance with requirements on the composition of officiating crews, reviewing and approving each member official’s schedule of assigned contests and making the assigning officer aware of any corrections that need to be made before the assignment schedule is submitted to the membership. It is not implied that the Assignment Committee is to make assignments.</a:t>
            </a:r>
            <a:endParaRPr lang="en-US" sz="2400" spc="-65" dirty="0">
              <a:latin typeface="Calibri"/>
              <a:cs typeface="Calibri"/>
            </a:endParaRPr>
          </a:p>
        </p:txBody>
      </p:sp>
      <p:pic>
        <p:nvPicPr>
          <p:cNvPr id="6" name="Picture 2" descr="Panhandle Soccer Referees Association">
            <a:extLst>
              <a:ext uri="{FF2B5EF4-FFF2-40B4-BE49-F238E27FC236}">
                <a16:creationId xmlns:a16="http://schemas.microsoft.com/office/drawing/2014/main" id="{23D21D1E-BD2E-B438-FCA4-3655EBBBC3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35" y="461718"/>
            <a:ext cx="880872" cy="88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926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1373</TotalTime>
  <Words>1341</Words>
  <Application>Microsoft Office PowerPoint</Application>
  <PresentationFormat>Widescreen</PresentationFormat>
  <Paragraphs>162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Eckenrod</dc:creator>
  <cp:lastModifiedBy>Scott Eckenrod</cp:lastModifiedBy>
  <cp:revision>1</cp:revision>
  <dcterms:created xsi:type="dcterms:W3CDTF">2025-06-22T17:45:24Z</dcterms:created>
  <dcterms:modified xsi:type="dcterms:W3CDTF">2025-07-13T23:07:07Z</dcterms:modified>
</cp:coreProperties>
</file>