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75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4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68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4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46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6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1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BA2A453-0E83-485E-891E-C7F28E17CE6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BA46518-0EC9-4C10-998C-6C889D2D9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3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83F2-C316-4B34-A790-963814CA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3066937" cy="1188720"/>
          </a:xfrm>
        </p:spPr>
        <p:txBody>
          <a:bodyPr>
            <a:normAutofit/>
          </a:bodyPr>
          <a:lstStyle/>
          <a:p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Incident Summary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B62F-8A58-4B46-9FE4-13F85E9B4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2343151"/>
            <a:ext cx="4092188" cy="420052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Incident Date: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What Happened: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Contributing Factors: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Lessons Learned:</a:t>
            </a:r>
            <a:endParaRPr lang="en-US" sz="1100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6515FC82-3453-4CBE-8895-4CCFF3395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4182" y="964692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C5FD847B-65C0-4027-8DFC-70CB42451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802" y="1128683"/>
            <a:ext cx="6558192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399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2F7AD4C9690488E76F9DD5EB167F6" ma:contentTypeVersion="3" ma:contentTypeDescription="Create a new document." ma:contentTypeScope="" ma:versionID="01ca6795f9ef8c1d9aa96b3245b5e9f8">
  <xsd:schema xmlns:xsd="http://www.w3.org/2001/XMLSchema" xmlns:xs="http://www.w3.org/2001/XMLSchema" xmlns:p="http://schemas.microsoft.com/office/2006/metadata/properties" xmlns:ns3="2b44630c-c7af-43ac-8435-6eccf0990473" targetNamespace="http://schemas.microsoft.com/office/2006/metadata/properties" ma:root="true" ma:fieldsID="53b996abb1756991d66ea43f718a41ad" ns3:_="">
    <xsd:import namespace="2b44630c-c7af-43ac-8435-6eccf09904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4630c-c7af-43ac-8435-6eccf0990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574B96-AE1A-495D-87B7-84C691F1E9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44630c-c7af-43ac-8435-6eccf09904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A778AF-F836-4ABC-810C-BC1F731CBE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ADFC72-DED6-4341-8FE6-7F480CE9753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b44630c-c7af-43ac-8435-6eccf099047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Incident Summary and 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 Summary and Lessons Learned</dc:title>
  <dc:creator>Jeff Wood</dc:creator>
  <cp:lastModifiedBy>Mark Pellegrino</cp:lastModifiedBy>
  <cp:revision>4</cp:revision>
  <dcterms:created xsi:type="dcterms:W3CDTF">2023-07-10T14:18:03Z</dcterms:created>
  <dcterms:modified xsi:type="dcterms:W3CDTF">2023-10-16T21:05:12Z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0x010100AD72F7AD4C9690488E76F9DD5EB167F6</vt:lpwstr>
  </property>
</Properties>
</file>