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92" r:id="rId3"/>
    <p:sldId id="257" r:id="rId4"/>
    <p:sldId id="262" r:id="rId5"/>
    <p:sldId id="259" r:id="rId6"/>
    <p:sldId id="260" r:id="rId7"/>
    <p:sldId id="258" r:id="rId8"/>
    <p:sldId id="261" r:id="rId9"/>
    <p:sldId id="263" r:id="rId10"/>
    <p:sldId id="264" r:id="rId11"/>
    <p:sldId id="266" r:id="rId12"/>
    <p:sldId id="274" r:id="rId13"/>
    <p:sldId id="281" r:id="rId14"/>
    <p:sldId id="283" r:id="rId15"/>
    <p:sldId id="267" r:id="rId16"/>
    <p:sldId id="265" r:id="rId17"/>
    <p:sldId id="282" r:id="rId18"/>
    <p:sldId id="284" r:id="rId19"/>
    <p:sldId id="273" r:id="rId20"/>
    <p:sldId id="269" r:id="rId21"/>
    <p:sldId id="271" r:id="rId22"/>
    <p:sldId id="270" r:id="rId23"/>
    <p:sldId id="272" r:id="rId24"/>
    <p:sldId id="276" r:id="rId25"/>
    <p:sldId id="285" r:id="rId26"/>
    <p:sldId id="288" r:id="rId27"/>
    <p:sldId id="277" r:id="rId28"/>
    <p:sldId id="286" r:id="rId29"/>
    <p:sldId id="287" r:id="rId30"/>
    <p:sldId id="278" r:id="rId31"/>
    <p:sldId id="279" r:id="rId32"/>
    <p:sldId id="280" r:id="rId33"/>
    <p:sldId id="290" r:id="rId34"/>
    <p:sldId id="289"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93" d="100"/>
          <a:sy n="93" d="100"/>
        </p:scale>
        <p:origin x="9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dirty="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C6404-AD6E-4860-8E75-697CA40B95DA}" type="datetimeFigureOut">
              <a:rPr lang="en-US" dirty="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1/23/2021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1/23/2021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1/23/2021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hyperlink" Target="https://www.topmarks.co.uk/money/coins-gam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D09ADA-0465-4E1F-8296-5170BCD1F316}"/>
              </a:ext>
            </a:extLst>
          </p:cNvPr>
          <p:cNvSpPr txBox="1">
            <a:spLocks/>
          </p:cNvSpPr>
          <p:nvPr/>
        </p:nvSpPr>
        <p:spPr>
          <a:xfrm>
            <a:off x="2231136" y="524681"/>
            <a:ext cx="7729728" cy="118872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fontScale="92500" lnSpcReduction="20000"/>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GB" dirty="0"/>
              <a:t>Differentiated mathematics for EHCP pupil.</a:t>
            </a:r>
          </a:p>
        </p:txBody>
      </p:sp>
      <p:sp>
        <p:nvSpPr>
          <p:cNvPr id="2" name="TextBox 1">
            <a:extLst>
              <a:ext uri="{FF2B5EF4-FFF2-40B4-BE49-F238E27FC236}">
                <a16:creationId xmlns:a16="http://schemas.microsoft.com/office/drawing/2014/main" id="{71B73456-0FCD-470E-998B-9A900865ABA9}"/>
              </a:ext>
            </a:extLst>
          </p:cNvPr>
          <p:cNvSpPr txBox="1"/>
          <p:nvPr/>
        </p:nvSpPr>
        <p:spPr>
          <a:xfrm>
            <a:off x="1210033" y="2110683"/>
            <a:ext cx="9659639" cy="3693319"/>
          </a:xfrm>
          <a:prstGeom prst="rect">
            <a:avLst/>
          </a:prstGeom>
          <a:noFill/>
        </p:spPr>
        <p:txBody>
          <a:bodyPr wrap="square" rtlCol="0">
            <a:spAutoFit/>
          </a:bodyPr>
          <a:lstStyle/>
          <a:p>
            <a:r>
              <a:rPr lang="en-GB" dirty="0"/>
              <a:t>This work is designed for an EHCP pupil in Year 2. The class has recently finished the White Rose Year 2 Autumn 2 term work on recognising an adding coins and notes but since remote learning has started the mother of the pupil has said that the pupil struggled with the concept and didn’t want to move on until she was secure. She stated that the pupil had the misconception that I something cost 43p, for example, then you could pay with a 43p coin. I used the scheme of work for the Year 1 work on money to create these slides that have a basic outline of money. This work is designed as a starting point to recognising and counting money at a Year 1 level to ease the pupil into understanding the concept. I made sure there was an introduction to each coin so the pupil was aware of what coins existed and then she can use them to make total. </a:t>
            </a:r>
          </a:p>
          <a:p>
            <a:endParaRPr lang="en-GB" dirty="0"/>
          </a:p>
          <a:p>
            <a:r>
              <a:rPr lang="en-GB" dirty="0"/>
              <a:t>After completing the tasks on these slides, the mother informed me that she was starting to understand the concept better. After using actual coins and the slides as guidance she was able to use her more than adequate </a:t>
            </a:r>
            <a:r>
              <a:rPr lang="en-GB"/>
              <a:t>addition skills to count and add coins.  </a:t>
            </a:r>
            <a:endParaRPr lang="en-GB" dirty="0"/>
          </a:p>
        </p:txBody>
      </p:sp>
    </p:spTree>
    <p:extLst>
      <p:ext uri="{BB962C8B-B14F-4D97-AF65-F5344CB8AC3E}">
        <p14:creationId xmlns:p14="http://schemas.microsoft.com/office/powerpoint/2010/main" val="1455747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16DE-6E9F-4855-86C0-D22F6423844A}"/>
              </a:ext>
            </a:extLst>
          </p:cNvPr>
          <p:cNvSpPr>
            <a:spLocks noGrp="1"/>
          </p:cNvSpPr>
          <p:nvPr>
            <p:ph type="title"/>
          </p:nvPr>
        </p:nvSpPr>
        <p:spPr>
          <a:xfrm>
            <a:off x="2231136" y="311549"/>
            <a:ext cx="7729728" cy="1188720"/>
          </a:xfrm>
        </p:spPr>
        <p:txBody>
          <a:bodyPr/>
          <a:lstStyle/>
          <a:p>
            <a:r>
              <a:rPr lang="en-GB" dirty="0"/>
              <a:t>Can you put these coins in order?</a:t>
            </a:r>
          </a:p>
        </p:txBody>
      </p:sp>
      <p:pic>
        <p:nvPicPr>
          <p:cNvPr id="4" name="Picture 3">
            <a:extLst>
              <a:ext uri="{FF2B5EF4-FFF2-40B4-BE49-F238E27FC236}">
                <a16:creationId xmlns:a16="http://schemas.microsoft.com/office/drawing/2014/main" id="{C37D8398-7D64-4FE4-8531-CE127D37658B}"/>
              </a:ext>
            </a:extLst>
          </p:cNvPr>
          <p:cNvPicPr>
            <a:picLocks noChangeAspect="1"/>
          </p:cNvPicPr>
          <p:nvPr/>
        </p:nvPicPr>
        <p:blipFill rotWithShape="1">
          <a:blip r:embed="rId2"/>
          <a:srcRect l="39835" t="16242" r="52680" b="15186"/>
          <a:stretch/>
        </p:blipFill>
        <p:spPr>
          <a:xfrm>
            <a:off x="5615320" y="1907375"/>
            <a:ext cx="1295221" cy="1307616"/>
          </a:xfrm>
          <a:prstGeom prst="ellipse">
            <a:avLst/>
          </a:prstGeom>
        </p:spPr>
      </p:pic>
      <p:grpSp>
        <p:nvGrpSpPr>
          <p:cNvPr id="5" name="Group 4">
            <a:extLst>
              <a:ext uri="{FF2B5EF4-FFF2-40B4-BE49-F238E27FC236}">
                <a16:creationId xmlns:a16="http://schemas.microsoft.com/office/drawing/2014/main" id="{55C5EA11-7656-4E27-873A-B1B32B36D941}"/>
              </a:ext>
            </a:extLst>
          </p:cNvPr>
          <p:cNvGrpSpPr/>
          <p:nvPr/>
        </p:nvGrpSpPr>
        <p:grpSpPr>
          <a:xfrm>
            <a:off x="426262" y="4786105"/>
            <a:ext cx="1148155" cy="1315186"/>
            <a:chOff x="1725673" y="2075878"/>
            <a:chExt cx="3217587" cy="3812098"/>
          </a:xfrm>
        </p:grpSpPr>
        <p:pic>
          <p:nvPicPr>
            <p:cNvPr id="6" name="Picture 5">
              <a:extLst>
                <a:ext uri="{FF2B5EF4-FFF2-40B4-BE49-F238E27FC236}">
                  <a16:creationId xmlns:a16="http://schemas.microsoft.com/office/drawing/2014/main" id="{26D83E7E-2095-4F89-ACB6-602BECE8116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65601" r="73043"/>
                      </a14:imgEffect>
                    </a14:imgLayer>
                  </a14:imgProps>
                </a:ext>
              </a:extLst>
            </a:blip>
            <a:srcRect l="64671" r="26027"/>
            <a:stretch/>
          </p:blipFill>
          <p:spPr>
            <a:xfrm>
              <a:off x="1725673" y="2075878"/>
              <a:ext cx="3217587" cy="3812098"/>
            </a:xfrm>
            <a:prstGeom prst="rect">
              <a:avLst/>
            </a:prstGeom>
          </p:spPr>
        </p:pic>
        <p:sp>
          <p:nvSpPr>
            <p:cNvPr id="7" name="Oval 6">
              <a:extLst>
                <a:ext uri="{FF2B5EF4-FFF2-40B4-BE49-F238E27FC236}">
                  <a16:creationId xmlns:a16="http://schemas.microsoft.com/office/drawing/2014/main" id="{AD17140C-91EC-4A1C-9E98-663FD1DEBFEF}"/>
                </a:ext>
              </a:extLst>
            </p:cNvPr>
            <p:cNvSpPr/>
            <p:nvPr/>
          </p:nvSpPr>
          <p:spPr>
            <a:xfrm>
              <a:off x="2085473" y="2770701"/>
              <a:ext cx="2355898" cy="23031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2373215A-2D61-45EB-9C36-5F7CD60D1916}"/>
              </a:ext>
            </a:extLst>
          </p:cNvPr>
          <p:cNvPicPr>
            <a:picLocks noChangeAspect="1"/>
          </p:cNvPicPr>
          <p:nvPr/>
        </p:nvPicPr>
        <p:blipFill rotWithShape="1">
          <a:blip r:embed="rId2"/>
          <a:srcRect l="52531" t="14729" r="39854" b="15090"/>
          <a:stretch/>
        </p:blipFill>
        <p:spPr>
          <a:xfrm>
            <a:off x="2117479" y="1799643"/>
            <a:ext cx="1604290" cy="1629357"/>
          </a:xfrm>
          <a:prstGeom prst="rect">
            <a:avLst/>
          </a:prstGeom>
        </p:spPr>
      </p:pic>
      <p:pic>
        <p:nvPicPr>
          <p:cNvPr id="9" name="Picture 8">
            <a:extLst>
              <a:ext uri="{FF2B5EF4-FFF2-40B4-BE49-F238E27FC236}">
                <a16:creationId xmlns:a16="http://schemas.microsoft.com/office/drawing/2014/main" id="{87E177CA-53B2-4DE2-8A20-472A160CEC84}"/>
              </a:ext>
            </a:extLst>
          </p:cNvPr>
          <p:cNvPicPr>
            <a:picLocks noChangeAspect="1"/>
          </p:cNvPicPr>
          <p:nvPr/>
        </p:nvPicPr>
        <p:blipFill rotWithShape="1">
          <a:blip r:embed="rId2"/>
          <a:srcRect l="78464" t="16538" r="15057" b="26560"/>
          <a:stretch/>
        </p:blipFill>
        <p:spPr>
          <a:xfrm>
            <a:off x="7170324" y="2086225"/>
            <a:ext cx="934354" cy="904213"/>
          </a:xfrm>
          <a:prstGeom prst="rect">
            <a:avLst/>
          </a:prstGeom>
        </p:spPr>
      </p:pic>
      <p:pic>
        <p:nvPicPr>
          <p:cNvPr id="10" name="Picture 9">
            <a:extLst>
              <a:ext uri="{FF2B5EF4-FFF2-40B4-BE49-F238E27FC236}">
                <a16:creationId xmlns:a16="http://schemas.microsoft.com/office/drawing/2014/main" id="{1445DA6C-EDDC-49F0-867A-FECCD101B8A8}"/>
              </a:ext>
            </a:extLst>
          </p:cNvPr>
          <p:cNvPicPr>
            <a:picLocks noChangeAspect="1"/>
          </p:cNvPicPr>
          <p:nvPr/>
        </p:nvPicPr>
        <p:blipFill rotWithShape="1">
          <a:blip r:embed="rId2"/>
          <a:srcRect l="27159" t="14201" r="65335" b="17693"/>
          <a:stretch/>
        </p:blipFill>
        <p:spPr>
          <a:xfrm>
            <a:off x="4088052" y="1943972"/>
            <a:ext cx="1188721" cy="1188721"/>
          </a:xfrm>
          <a:prstGeom prst="rect">
            <a:avLst/>
          </a:prstGeom>
        </p:spPr>
      </p:pic>
      <p:pic>
        <p:nvPicPr>
          <p:cNvPr id="11" name="Picture 10">
            <a:extLst>
              <a:ext uri="{FF2B5EF4-FFF2-40B4-BE49-F238E27FC236}">
                <a16:creationId xmlns:a16="http://schemas.microsoft.com/office/drawing/2014/main" id="{CD2BD9FF-39D2-48DC-95BE-6F346F22190B}"/>
              </a:ext>
            </a:extLst>
          </p:cNvPr>
          <p:cNvPicPr>
            <a:picLocks noChangeAspect="1"/>
          </p:cNvPicPr>
          <p:nvPr/>
        </p:nvPicPr>
        <p:blipFill rotWithShape="1">
          <a:blip r:embed="rId2"/>
          <a:srcRect l="90538" t="14463" r="1356" b="12808"/>
          <a:stretch/>
        </p:blipFill>
        <p:spPr>
          <a:xfrm>
            <a:off x="8291141" y="1799643"/>
            <a:ext cx="2007156" cy="1984476"/>
          </a:xfrm>
          <a:prstGeom prst="rect">
            <a:avLst/>
          </a:prstGeom>
        </p:spPr>
      </p:pic>
      <p:pic>
        <p:nvPicPr>
          <p:cNvPr id="12" name="Picture 11">
            <a:extLst>
              <a:ext uri="{FF2B5EF4-FFF2-40B4-BE49-F238E27FC236}">
                <a16:creationId xmlns:a16="http://schemas.microsoft.com/office/drawing/2014/main" id="{9F086BFA-63A5-41C1-97C4-0839C4EA830C}"/>
              </a:ext>
            </a:extLst>
          </p:cNvPr>
          <p:cNvPicPr>
            <a:picLocks noChangeAspect="1"/>
          </p:cNvPicPr>
          <p:nvPr/>
        </p:nvPicPr>
        <p:blipFill rotWithShape="1">
          <a:blip r:embed="rId2"/>
          <a:srcRect l="1621" t="16160" r="90899" b="15074"/>
          <a:stretch/>
        </p:blipFill>
        <p:spPr>
          <a:xfrm>
            <a:off x="314021" y="1925787"/>
            <a:ext cx="1483628" cy="1503213"/>
          </a:xfrm>
          <a:prstGeom prst="rect">
            <a:avLst/>
          </a:prstGeom>
        </p:spPr>
      </p:pic>
      <p:pic>
        <p:nvPicPr>
          <p:cNvPr id="13" name="Picture 12">
            <a:extLst>
              <a:ext uri="{FF2B5EF4-FFF2-40B4-BE49-F238E27FC236}">
                <a16:creationId xmlns:a16="http://schemas.microsoft.com/office/drawing/2014/main" id="{C6C2F23F-B7D4-4B85-8BC1-0E66B44F4D19}"/>
              </a:ext>
            </a:extLst>
          </p:cNvPr>
          <p:cNvPicPr>
            <a:picLocks noChangeAspect="1"/>
          </p:cNvPicPr>
          <p:nvPr/>
        </p:nvPicPr>
        <p:blipFill rotWithShape="1">
          <a:blip r:embed="rId2"/>
          <a:srcRect l="14025" t="12689" r="77866" b="14385"/>
          <a:stretch/>
        </p:blipFill>
        <p:spPr>
          <a:xfrm>
            <a:off x="10403396" y="1850036"/>
            <a:ext cx="1669356" cy="1654714"/>
          </a:xfrm>
          <a:prstGeom prst="rect">
            <a:avLst/>
          </a:prstGeom>
        </p:spPr>
      </p:pic>
      <p:cxnSp>
        <p:nvCxnSpPr>
          <p:cNvPr id="15" name="Straight Arrow Connector 14">
            <a:extLst>
              <a:ext uri="{FF2B5EF4-FFF2-40B4-BE49-F238E27FC236}">
                <a16:creationId xmlns:a16="http://schemas.microsoft.com/office/drawing/2014/main" id="{E4063A05-5A94-4DCF-82A3-3AFE1A7C9800}"/>
              </a:ext>
            </a:extLst>
          </p:cNvPr>
          <p:cNvCxnSpPr/>
          <p:nvPr/>
        </p:nvCxnSpPr>
        <p:spPr>
          <a:xfrm>
            <a:off x="611892" y="6345798"/>
            <a:ext cx="1090404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Rectangle 15">
            <a:extLst>
              <a:ext uri="{FF2B5EF4-FFF2-40B4-BE49-F238E27FC236}">
                <a16:creationId xmlns:a16="http://schemas.microsoft.com/office/drawing/2014/main" id="{82124D4F-4CC9-4A02-82C1-58BDFB230F7D}"/>
              </a:ext>
            </a:extLst>
          </p:cNvPr>
          <p:cNvSpPr/>
          <p:nvPr/>
        </p:nvSpPr>
        <p:spPr>
          <a:xfrm>
            <a:off x="162137" y="6341007"/>
            <a:ext cx="1027845"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Smallest</a:t>
            </a:r>
          </a:p>
        </p:txBody>
      </p:sp>
      <p:sp>
        <p:nvSpPr>
          <p:cNvPr id="17" name="Rectangle 16">
            <a:extLst>
              <a:ext uri="{FF2B5EF4-FFF2-40B4-BE49-F238E27FC236}">
                <a16:creationId xmlns:a16="http://schemas.microsoft.com/office/drawing/2014/main" id="{EE3895C7-EA10-456B-9B41-35638988DE1A}"/>
              </a:ext>
            </a:extLst>
          </p:cNvPr>
          <p:cNvSpPr/>
          <p:nvPr/>
        </p:nvSpPr>
        <p:spPr>
          <a:xfrm>
            <a:off x="11008092" y="6341007"/>
            <a:ext cx="936475" cy="400110"/>
          </a:xfrm>
          <a:prstGeom prst="rect">
            <a:avLst/>
          </a:prstGeom>
          <a:noFill/>
        </p:spPr>
        <p:txBody>
          <a:bodyPr wrap="none" lIns="91440" tIns="45720" rIns="91440" bIns="45720">
            <a:spAutoFit/>
          </a:bodyPr>
          <a:lstStyle/>
          <a:p>
            <a:pPr algn="ctr"/>
            <a:r>
              <a:rPr lang="en-US" sz="2000" dirty="0">
                <a:ln w="0"/>
                <a:effectLst>
                  <a:outerShdw blurRad="38100" dist="19050" dir="2700000" algn="tl" rotWithShape="0">
                    <a:schemeClr val="dk1">
                      <a:alpha val="40000"/>
                    </a:schemeClr>
                  </a:outerShdw>
                </a:effectLst>
              </a:rPr>
              <a:t>L</a:t>
            </a:r>
            <a:r>
              <a:rPr lang="en-US" sz="2000" b="0" cap="none" spc="0" dirty="0">
                <a:ln w="0"/>
                <a:solidFill>
                  <a:schemeClr val="tx1"/>
                </a:solidFill>
                <a:effectLst>
                  <a:outerShdw blurRad="38100" dist="19050" dir="2700000" algn="tl" rotWithShape="0">
                    <a:schemeClr val="dk1">
                      <a:alpha val="40000"/>
                    </a:schemeClr>
                  </a:outerShdw>
                </a:effectLst>
              </a:rPr>
              <a:t>argest</a:t>
            </a:r>
          </a:p>
        </p:txBody>
      </p:sp>
    </p:spTree>
    <p:extLst>
      <p:ext uri="{BB962C8B-B14F-4D97-AF65-F5344CB8AC3E}">
        <p14:creationId xmlns:p14="http://schemas.microsoft.com/office/powerpoint/2010/main" val="2347882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4156-E936-4F1D-A125-DB8EAA6F4573}"/>
              </a:ext>
            </a:extLst>
          </p:cNvPr>
          <p:cNvSpPr>
            <a:spLocks noGrp="1"/>
          </p:cNvSpPr>
          <p:nvPr>
            <p:ph type="title"/>
          </p:nvPr>
        </p:nvSpPr>
        <p:spPr>
          <a:xfrm>
            <a:off x="2231136" y="964691"/>
            <a:ext cx="7729728" cy="4006069"/>
          </a:xfrm>
        </p:spPr>
        <p:txBody>
          <a:bodyPr/>
          <a:lstStyle/>
          <a:p>
            <a:r>
              <a:rPr lang="en-GB" dirty="0"/>
              <a:t>Have a go at sorting the coins: </a:t>
            </a:r>
            <a:br>
              <a:rPr lang="en-GB" dirty="0"/>
            </a:br>
            <a:br>
              <a:rPr lang="en-GB" dirty="0"/>
            </a:br>
            <a:r>
              <a:rPr lang="en-GB" dirty="0">
                <a:hlinkClick r:id="rId2"/>
              </a:rPr>
              <a:t>https://www.topmarks.co.uk/money/coins-game</a:t>
            </a:r>
            <a:br>
              <a:rPr lang="en-GB" dirty="0"/>
            </a:br>
            <a:endParaRPr lang="en-GB" dirty="0"/>
          </a:p>
        </p:txBody>
      </p:sp>
    </p:spTree>
    <p:extLst>
      <p:ext uri="{BB962C8B-B14F-4D97-AF65-F5344CB8AC3E}">
        <p14:creationId xmlns:p14="http://schemas.microsoft.com/office/powerpoint/2010/main" val="57222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601F0B-F22A-453B-A6A9-8002A4921CF8}"/>
              </a:ext>
            </a:extLst>
          </p:cNvPr>
          <p:cNvPicPr>
            <a:picLocks noChangeAspect="1"/>
          </p:cNvPicPr>
          <p:nvPr/>
        </p:nvPicPr>
        <p:blipFill>
          <a:blip r:embed="rId2"/>
          <a:stretch>
            <a:fillRect/>
          </a:stretch>
        </p:blipFill>
        <p:spPr>
          <a:xfrm>
            <a:off x="4058832" y="0"/>
            <a:ext cx="4074336" cy="6858000"/>
          </a:xfrm>
          <a:prstGeom prst="rect">
            <a:avLst/>
          </a:prstGeom>
        </p:spPr>
      </p:pic>
    </p:spTree>
    <p:extLst>
      <p:ext uri="{BB962C8B-B14F-4D97-AF65-F5344CB8AC3E}">
        <p14:creationId xmlns:p14="http://schemas.microsoft.com/office/powerpoint/2010/main" val="351147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D09ADA-0465-4E1F-8296-5170BCD1F316}"/>
              </a:ext>
            </a:extLst>
          </p:cNvPr>
          <p:cNvSpPr txBox="1">
            <a:spLocks/>
          </p:cNvSpPr>
          <p:nvPr/>
        </p:nvSpPr>
        <p:spPr>
          <a:xfrm>
            <a:off x="2279262" y="1136572"/>
            <a:ext cx="7729728" cy="118872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GB" dirty="0" err="1"/>
              <a:t>tuesday</a:t>
            </a:r>
            <a:endParaRPr lang="en-GB" dirty="0"/>
          </a:p>
        </p:txBody>
      </p:sp>
      <p:sp>
        <p:nvSpPr>
          <p:cNvPr id="3" name="Rectangle 2">
            <a:extLst>
              <a:ext uri="{FF2B5EF4-FFF2-40B4-BE49-F238E27FC236}">
                <a16:creationId xmlns:a16="http://schemas.microsoft.com/office/drawing/2014/main" id="{3C373D0D-91CA-46DD-8F31-1AD05C933A73}"/>
              </a:ext>
            </a:extLst>
          </p:cNvPr>
          <p:cNvSpPr/>
          <p:nvPr/>
        </p:nvSpPr>
        <p:spPr>
          <a:xfrm>
            <a:off x="2882038" y="3826734"/>
            <a:ext cx="693670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LI. I can </a:t>
            </a:r>
            <a:r>
              <a:rPr lang="en-US" sz="5400" b="0" cap="none" spc="0" dirty="0" err="1">
                <a:ln w="0"/>
                <a:solidFill>
                  <a:schemeClr val="tx1"/>
                </a:solidFill>
                <a:effectLst>
                  <a:outerShdw blurRad="38100" dist="19050" dir="2700000" algn="tl" rotWithShape="0">
                    <a:schemeClr val="dk1">
                      <a:alpha val="40000"/>
                    </a:schemeClr>
                  </a:outerShdw>
                </a:effectLst>
              </a:rPr>
              <a:t>recognise</a:t>
            </a:r>
            <a:r>
              <a:rPr lang="en-US" sz="5400" b="0" cap="none" spc="0" dirty="0">
                <a:ln w="0"/>
                <a:solidFill>
                  <a:schemeClr val="tx1"/>
                </a:solidFill>
                <a:effectLst>
                  <a:outerShdw blurRad="38100" dist="19050" dir="2700000" algn="tl" rotWithShape="0">
                    <a:schemeClr val="dk1">
                      <a:alpha val="40000"/>
                    </a:schemeClr>
                  </a:outerShdw>
                </a:effectLst>
              </a:rPr>
              <a:t> coins.</a:t>
            </a:r>
          </a:p>
        </p:txBody>
      </p:sp>
    </p:spTree>
    <p:extLst>
      <p:ext uri="{BB962C8B-B14F-4D97-AF65-F5344CB8AC3E}">
        <p14:creationId xmlns:p14="http://schemas.microsoft.com/office/powerpoint/2010/main" val="3122004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16DE-6E9F-4855-86C0-D22F6423844A}"/>
              </a:ext>
            </a:extLst>
          </p:cNvPr>
          <p:cNvSpPr>
            <a:spLocks noGrp="1"/>
          </p:cNvSpPr>
          <p:nvPr>
            <p:ph type="title"/>
          </p:nvPr>
        </p:nvSpPr>
        <p:spPr>
          <a:xfrm>
            <a:off x="2231136" y="311549"/>
            <a:ext cx="7729728" cy="1188720"/>
          </a:xfrm>
        </p:spPr>
        <p:txBody>
          <a:bodyPr/>
          <a:lstStyle/>
          <a:p>
            <a:r>
              <a:rPr lang="en-GB" dirty="0"/>
              <a:t>Can you put these coins in order?</a:t>
            </a:r>
          </a:p>
        </p:txBody>
      </p:sp>
      <p:pic>
        <p:nvPicPr>
          <p:cNvPr id="4" name="Picture 3">
            <a:extLst>
              <a:ext uri="{FF2B5EF4-FFF2-40B4-BE49-F238E27FC236}">
                <a16:creationId xmlns:a16="http://schemas.microsoft.com/office/drawing/2014/main" id="{C37D8398-7D64-4FE4-8531-CE127D37658B}"/>
              </a:ext>
            </a:extLst>
          </p:cNvPr>
          <p:cNvPicPr>
            <a:picLocks noChangeAspect="1"/>
          </p:cNvPicPr>
          <p:nvPr/>
        </p:nvPicPr>
        <p:blipFill rotWithShape="1">
          <a:blip r:embed="rId2"/>
          <a:srcRect l="39835" t="16242" r="52680" b="15186"/>
          <a:stretch/>
        </p:blipFill>
        <p:spPr>
          <a:xfrm>
            <a:off x="2576472" y="1884523"/>
            <a:ext cx="1295221" cy="1307616"/>
          </a:xfrm>
          <a:prstGeom prst="ellipse">
            <a:avLst/>
          </a:prstGeom>
        </p:spPr>
      </p:pic>
      <p:grpSp>
        <p:nvGrpSpPr>
          <p:cNvPr id="5" name="Group 4">
            <a:extLst>
              <a:ext uri="{FF2B5EF4-FFF2-40B4-BE49-F238E27FC236}">
                <a16:creationId xmlns:a16="http://schemas.microsoft.com/office/drawing/2014/main" id="{55C5EA11-7656-4E27-873A-B1B32B36D941}"/>
              </a:ext>
            </a:extLst>
          </p:cNvPr>
          <p:cNvGrpSpPr/>
          <p:nvPr/>
        </p:nvGrpSpPr>
        <p:grpSpPr>
          <a:xfrm>
            <a:off x="8612401" y="1963763"/>
            <a:ext cx="1148155" cy="1315186"/>
            <a:chOff x="1725673" y="2075878"/>
            <a:chExt cx="3217587" cy="3812098"/>
          </a:xfrm>
        </p:grpSpPr>
        <p:pic>
          <p:nvPicPr>
            <p:cNvPr id="6" name="Picture 5">
              <a:extLst>
                <a:ext uri="{FF2B5EF4-FFF2-40B4-BE49-F238E27FC236}">
                  <a16:creationId xmlns:a16="http://schemas.microsoft.com/office/drawing/2014/main" id="{26D83E7E-2095-4F89-ACB6-602BECE8116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65601" r="73043"/>
                      </a14:imgEffect>
                    </a14:imgLayer>
                  </a14:imgProps>
                </a:ext>
              </a:extLst>
            </a:blip>
            <a:srcRect l="64671" r="26027"/>
            <a:stretch/>
          </p:blipFill>
          <p:spPr>
            <a:xfrm>
              <a:off x="1725673" y="2075878"/>
              <a:ext cx="3217587" cy="3812098"/>
            </a:xfrm>
            <a:prstGeom prst="rect">
              <a:avLst/>
            </a:prstGeom>
          </p:spPr>
        </p:pic>
        <p:sp>
          <p:nvSpPr>
            <p:cNvPr id="7" name="Oval 6">
              <a:extLst>
                <a:ext uri="{FF2B5EF4-FFF2-40B4-BE49-F238E27FC236}">
                  <a16:creationId xmlns:a16="http://schemas.microsoft.com/office/drawing/2014/main" id="{AD17140C-91EC-4A1C-9E98-663FD1DEBFEF}"/>
                </a:ext>
              </a:extLst>
            </p:cNvPr>
            <p:cNvSpPr/>
            <p:nvPr/>
          </p:nvSpPr>
          <p:spPr>
            <a:xfrm>
              <a:off x="2085473" y="2770701"/>
              <a:ext cx="2355898" cy="23031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2373215A-2D61-45EB-9C36-5F7CD60D1916}"/>
              </a:ext>
            </a:extLst>
          </p:cNvPr>
          <p:cNvPicPr>
            <a:picLocks noChangeAspect="1"/>
          </p:cNvPicPr>
          <p:nvPr/>
        </p:nvPicPr>
        <p:blipFill rotWithShape="1">
          <a:blip r:embed="rId2"/>
          <a:srcRect l="52531" t="14729" r="39854" b="15090"/>
          <a:stretch/>
        </p:blipFill>
        <p:spPr>
          <a:xfrm>
            <a:off x="10373078" y="1754596"/>
            <a:ext cx="1604290" cy="1629357"/>
          </a:xfrm>
          <a:prstGeom prst="rect">
            <a:avLst/>
          </a:prstGeom>
        </p:spPr>
      </p:pic>
      <p:pic>
        <p:nvPicPr>
          <p:cNvPr id="9" name="Picture 8">
            <a:extLst>
              <a:ext uri="{FF2B5EF4-FFF2-40B4-BE49-F238E27FC236}">
                <a16:creationId xmlns:a16="http://schemas.microsoft.com/office/drawing/2014/main" id="{87E177CA-53B2-4DE2-8A20-472A160CEC84}"/>
              </a:ext>
            </a:extLst>
          </p:cNvPr>
          <p:cNvPicPr>
            <a:picLocks noChangeAspect="1"/>
          </p:cNvPicPr>
          <p:nvPr/>
        </p:nvPicPr>
        <p:blipFill rotWithShape="1">
          <a:blip r:embed="rId2"/>
          <a:srcRect l="78464" t="16538" r="15057" b="26560"/>
          <a:stretch/>
        </p:blipFill>
        <p:spPr>
          <a:xfrm>
            <a:off x="7170324" y="2086225"/>
            <a:ext cx="934354" cy="904213"/>
          </a:xfrm>
          <a:prstGeom prst="rect">
            <a:avLst/>
          </a:prstGeom>
        </p:spPr>
      </p:pic>
      <p:pic>
        <p:nvPicPr>
          <p:cNvPr id="10" name="Picture 9">
            <a:extLst>
              <a:ext uri="{FF2B5EF4-FFF2-40B4-BE49-F238E27FC236}">
                <a16:creationId xmlns:a16="http://schemas.microsoft.com/office/drawing/2014/main" id="{1445DA6C-EDDC-49F0-867A-FECCD101B8A8}"/>
              </a:ext>
            </a:extLst>
          </p:cNvPr>
          <p:cNvPicPr>
            <a:picLocks noChangeAspect="1"/>
          </p:cNvPicPr>
          <p:nvPr/>
        </p:nvPicPr>
        <p:blipFill rotWithShape="1">
          <a:blip r:embed="rId2"/>
          <a:srcRect l="27159" t="14201" r="65335" b="17693"/>
          <a:stretch/>
        </p:blipFill>
        <p:spPr>
          <a:xfrm>
            <a:off x="4088052" y="1943972"/>
            <a:ext cx="1188721" cy="1188721"/>
          </a:xfrm>
          <a:prstGeom prst="rect">
            <a:avLst/>
          </a:prstGeom>
        </p:spPr>
      </p:pic>
      <p:pic>
        <p:nvPicPr>
          <p:cNvPr id="11" name="Picture 10">
            <a:extLst>
              <a:ext uri="{FF2B5EF4-FFF2-40B4-BE49-F238E27FC236}">
                <a16:creationId xmlns:a16="http://schemas.microsoft.com/office/drawing/2014/main" id="{CD2BD9FF-39D2-48DC-95BE-6F346F22190B}"/>
              </a:ext>
            </a:extLst>
          </p:cNvPr>
          <p:cNvPicPr>
            <a:picLocks noChangeAspect="1"/>
          </p:cNvPicPr>
          <p:nvPr/>
        </p:nvPicPr>
        <p:blipFill rotWithShape="1">
          <a:blip r:embed="rId2"/>
          <a:srcRect l="90538" t="14463" r="1356" b="12808"/>
          <a:stretch/>
        </p:blipFill>
        <p:spPr>
          <a:xfrm>
            <a:off x="320314" y="1500805"/>
            <a:ext cx="2007156" cy="1984476"/>
          </a:xfrm>
          <a:prstGeom prst="rect">
            <a:avLst/>
          </a:prstGeom>
        </p:spPr>
      </p:pic>
      <p:pic>
        <p:nvPicPr>
          <p:cNvPr id="12" name="Picture 11">
            <a:extLst>
              <a:ext uri="{FF2B5EF4-FFF2-40B4-BE49-F238E27FC236}">
                <a16:creationId xmlns:a16="http://schemas.microsoft.com/office/drawing/2014/main" id="{9F086BFA-63A5-41C1-97C4-0839C4EA830C}"/>
              </a:ext>
            </a:extLst>
          </p:cNvPr>
          <p:cNvPicPr>
            <a:picLocks noChangeAspect="1"/>
          </p:cNvPicPr>
          <p:nvPr/>
        </p:nvPicPr>
        <p:blipFill rotWithShape="1">
          <a:blip r:embed="rId2"/>
          <a:srcRect l="1621" t="16160" r="90899" b="15074"/>
          <a:stretch/>
        </p:blipFill>
        <p:spPr>
          <a:xfrm>
            <a:off x="5500233" y="1843098"/>
            <a:ext cx="1483628" cy="1503213"/>
          </a:xfrm>
          <a:prstGeom prst="rect">
            <a:avLst/>
          </a:prstGeom>
        </p:spPr>
      </p:pic>
      <p:pic>
        <p:nvPicPr>
          <p:cNvPr id="13" name="Picture 12">
            <a:extLst>
              <a:ext uri="{FF2B5EF4-FFF2-40B4-BE49-F238E27FC236}">
                <a16:creationId xmlns:a16="http://schemas.microsoft.com/office/drawing/2014/main" id="{C6C2F23F-B7D4-4B85-8BC1-0E66B44F4D19}"/>
              </a:ext>
            </a:extLst>
          </p:cNvPr>
          <p:cNvPicPr>
            <a:picLocks noChangeAspect="1"/>
          </p:cNvPicPr>
          <p:nvPr/>
        </p:nvPicPr>
        <p:blipFill rotWithShape="1">
          <a:blip r:embed="rId2"/>
          <a:srcRect l="14025" t="12689" r="77866" b="14385"/>
          <a:stretch/>
        </p:blipFill>
        <p:spPr>
          <a:xfrm>
            <a:off x="10226563" y="4447678"/>
            <a:ext cx="1669356" cy="1654714"/>
          </a:xfrm>
          <a:prstGeom prst="rect">
            <a:avLst/>
          </a:prstGeom>
        </p:spPr>
      </p:pic>
      <p:cxnSp>
        <p:nvCxnSpPr>
          <p:cNvPr id="15" name="Straight Arrow Connector 14">
            <a:extLst>
              <a:ext uri="{FF2B5EF4-FFF2-40B4-BE49-F238E27FC236}">
                <a16:creationId xmlns:a16="http://schemas.microsoft.com/office/drawing/2014/main" id="{E4063A05-5A94-4DCF-82A3-3AFE1A7C9800}"/>
              </a:ext>
            </a:extLst>
          </p:cNvPr>
          <p:cNvCxnSpPr/>
          <p:nvPr/>
        </p:nvCxnSpPr>
        <p:spPr>
          <a:xfrm>
            <a:off x="611892" y="6345798"/>
            <a:ext cx="1090404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Rectangle 15">
            <a:extLst>
              <a:ext uri="{FF2B5EF4-FFF2-40B4-BE49-F238E27FC236}">
                <a16:creationId xmlns:a16="http://schemas.microsoft.com/office/drawing/2014/main" id="{82124D4F-4CC9-4A02-82C1-58BDFB230F7D}"/>
              </a:ext>
            </a:extLst>
          </p:cNvPr>
          <p:cNvSpPr/>
          <p:nvPr/>
        </p:nvSpPr>
        <p:spPr>
          <a:xfrm>
            <a:off x="162137" y="6341007"/>
            <a:ext cx="1027845"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Smallest</a:t>
            </a:r>
          </a:p>
        </p:txBody>
      </p:sp>
      <p:sp>
        <p:nvSpPr>
          <p:cNvPr id="17" name="Rectangle 16">
            <a:extLst>
              <a:ext uri="{FF2B5EF4-FFF2-40B4-BE49-F238E27FC236}">
                <a16:creationId xmlns:a16="http://schemas.microsoft.com/office/drawing/2014/main" id="{EE3895C7-EA10-456B-9B41-35638988DE1A}"/>
              </a:ext>
            </a:extLst>
          </p:cNvPr>
          <p:cNvSpPr/>
          <p:nvPr/>
        </p:nvSpPr>
        <p:spPr>
          <a:xfrm>
            <a:off x="11008092" y="6341007"/>
            <a:ext cx="936475" cy="400110"/>
          </a:xfrm>
          <a:prstGeom prst="rect">
            <a:avLst/>
          </a:prstGeom>
          <a:noFill/>
        </p:spPr>
        <p:txBody>
          <a:bodyPr wrap="none" lIns="91440" tIns="45720" rIns="91440" bIns="45720">
            <a:spAutoFit/>
          </a:bodyPr>
          <a:lstStyle/>
          <a:p>
            <a:pPr algn="ctr"/>
            <a:r>
              <a:rPr lang="en-US" sz="2000" dirty="0">
                <a:ln w="0"/>
                <a:effectLst>
                  <a:outerShdw blurRad="38100" dist="19050" dir="2700000" algn="tl" rotWithShape="0">
                    <a:schemeClr val="dk1">
                      <a:alpha val="40000"/>
                    </a:schemeClr>
                  </a:outerShdw>
                </a:effectLst>
              </a:rPr>
              <a:t>L</a:t>
            </a:r>
            <a:r>
              <a:rPr lang="en-US" sz="2000" b="0" cap="none" spc="0" dirty="0">
                <a:ln w="0"/>
                <a:solidFill>
                  <a:schemeClr val="tx1"/>
                </a:solidFill>
                <a:effectLst>
                  <a:outerShdw blurRad="38100" dist="19050" dir="2700000" algn="tl" rotWithShape="0">
                    <a:schemeClr val="dk1">
                      <a:alpha val="40000"/>
                    </a:schemeClr>
                  </a:outerShdw>
                </a:effectLst>
              </a:rPr>
              <a:t>argest</a:t>
            </a:r>
          </a:p>
        </p:txBody>
      </p:sp>
    </p:spTree>
    <p:extLst>
      <p:ext uri="{BB962C8B-B14F-4D97-AF65-F5344CB8AC3E}">
        <p14:creationId xmlns:p14="http://schemas.microsoft.com/office/powerpoint/2010/main" val="1202634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2166F7-D3D8-433D-86B4-AFBDF9FD53C6}"/>
              </a:ext>
            </a:extLst>
          </p:cNvPr>
          <p:cNvPicPr>
            <a:picLocks noChangeAspect="1"/>
          </p:cNvPicPr>
          <p:nvPr/>
        </p:nvPicPr>
        <p:blipFill>
          <a:blip r:embed="rId2"/>
          <a:stretch>
            <a:fillRect/>
          </a:stretch>
        </p:blipFill>
        <p:spPr>
          <a:xfrm>
            <a:off x="2445224" y="0"/>
            <a:ext cx="7301552" cy="6858000"/>
          </a:xfrm>
          <a:prstGeom prst="rect">
            <a:avLst/>
          </a:prstGeom>
        </p:spPr>
      </p:pic>
    </p:spTree>
    <p:extLst>
      <p:ext uri="{BB962C8B-B14F-4D97-AF65-F5344CB8AC3E}">
        <p14:creationId xmlns:p14="http://schemas.microsoft.com/office/powerpoint/2010/main" val="220119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DFE764-C85B-4ED5-B168-D1445E6019C1}"/>
              </a:ext>
            </a:extLst>
          </p:cNvPr>
          <p:cNvPicPr>
            <a:picLocks noChangeAspect="1"/>
          </p:cNvPicPr>
          <p:nvPr/>
        </p:nvPicPr>
        <p:blipFill>
          <a:blip r:embed="rId2"/>
          <a:stretch>
            <a:fillRect/>
          </a:stretch>
        </p:blipFill>
        <p:spPr>
          <a:xfrm>
            <a:off x="2193299" y="1267828"/>
            <a:ext cx="7805401" cy="4624208"/>
          </a:xfrm>
          <a:prstGeom prst="rect">
            <a:avLst/>
          </a:prstGeom>
        </p:spPr>
      </p:pic>
    </p:spTree>
    <p:extLst>
      <p:ext uri="{BB962C8B-B14F-4D97-AF65-F5344CB8AC3E}">
        <p14:creationId xmlns:p14="http://schemas.microsoft.com/office/powerpoint/2010/main" val="204087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1EF64E-9CBE-48F6-A2BC-B24EE84F1459}"/>
              </a:ext>
            </a:extLst>
          </p:cNvPr>
          <p:cNvPicPr>
            <a:picLocks noChangeAspect="1"/>
          </p:cNvPicPr>
          <p:nvPr/>
        </p:nvPicPr>
        <p:blipFill>
          <a:blip r:embed="rId2"/>
          <a:stretch>
            <a:fillRect/>
          </a:stretch>
        </p:blipFill>
        <p:spPr>
          <a:xfrm>
            <a:off x="269314" y="1072421"/>
            <a:ext cx="5409592" cy="4343891"/>
          </a:xfrm>
          <a:prstGeom prst="rect">
            <a:avLst/>
          </a:prstGeom>
        </p:spPr>
      </p:pic>
      <p:pic>
        <p:nvPicPr>
          <p:cNvPr id="5" name="Picture 4">
            <a:extLst>
              <a:ext uri="{FF2B5EF4-FFF2-40B4-BE49-F238E27FC236}">
                <a16:creationId xmlns:a16="http://schemas.microsoft.com/office/drawing/2014/main" id="{D8E3421E-9990-4BA9-A218-6B8CC3077F25}"/>
              </a:ext>
            </a:extLst>
          </p:cNvPr>
          <p:cNvPicPr>
            <a:picLocks noChangeAspect="1"/>
          </p:cNvPicPr>
          <p:nvPr/>
        </p:nvPicPr>
        <p:blipFill rotWithShape="1">
          <a:blip r:embed="rId3"/>
          <a:srcRect t="53534"/>
          <a:stretch/>
        </p:blipFill>
        <p:spPr>
          <a:xfrm>
            <a:off x="6407111" y="1113780"/>
            <a:ext cx="5379818" cy="4244352"/>
          </a:xfrm>
          <a:prstGeom prst="rect">
            <a:avLst/>
          </a:prstGeom>
        </p:spPr>
      </p:pic>
    </p:spTree>
    <p:extLst>
      <p:ext uri="{BB962C8B-B14F-4D97-AF65-F5344CB8AC3E}">
        <p14:creationId xmlns:p14="http://schemas.microsoft.com/office/powerpoint/2010/main" val="279796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F14511-EFB9-4328-B01A-15E16808D443}"/>
              </a:ext>
            </a:extLst>
          </p:cNvPr>
          <p:cNvPicPr>
            <a:picLocks noChangeAspect="1"/>
          </p:cNvPicPr>
          <p:nvPr/>
        </p:nvPicPr>
        <p:blipFill>
          <a:blip r:embed="rId2"/>
          <a:stretch>
            <a:fillRect/>
          </a:stretch>
        </p:blipFill>
        <p:spPr>
          <a:xfrm>
            <a:off x="1485720" y="200025"/>
            <a:ext cx="4352925" cy="6457950"/>
          </a:xfrm>
          <a:prstGeom prst="rect">
            <a:avLst/>
          </a:prstGeom>
        </p:spPr>
      </p:pic>
    </p:spTree>
    <p:extLst>
      <p:ext uri="{BB962C8B-B14F-4D97-AF65-F5344CB8AC3E}">
        <p14:creationId xmlns:p14="http://schemas.microsoft.com/office/powerpoint/2010/main" val="3477885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D09ADA-0465-4E1F-8296-5170BCD1F316}"/>
              </a:ext>
            </a:extLst>
          </p:cNvPr>
          <p:cNvSpPr txBox="1">
            <a:spLocks/>
          </p:cNvSpPr>
          <p:nvPr/>
        </p:nvSpPr>
        <p:spPr>
          <a:xfrm>
            <a:off x="2231136" y="1177822"/>
            <a:ext cx="7729728" cy="118872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GB" dirty="0"/>
              <a:t>Wednesday</a:t>
            </a:r>
          </a:p>
        </p:txBody>
      </p:sp>
      <p:sp>
        <p:nvSpPr>
          <p:cNvPr id="3" name="Rectangle 2">
            <a:extLst>
              <a:ext uri="{FF2B5EF4-FFF2-40B4-BE49-F238E27FC236}">
                <a16:creationId xmlns:a16="http://schemas.microsoft.com/office/drawing/2014/main" id="{D9AE8396-7DDC-443D-AC01-C6D4835CA83A}"/>
              </a:ext>
            </a:extLst>
          </p:cNvPr>
          <p:cNvSpPr/>
          <p:nvPr/>
        </p:nvSpPr>
        <p:spPr>
          <a:xfrm>
            <a:off x="2828336" y="3826734"/>
            <a:ext cx="704410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LI. I can </a:t>
            </a:r>
            <a:r>
              <a:rPr lang="en-US" sz="5400" b="0" cap="none" spc="0" dirty="0" err="1">
                <a:ln w="0"/>
                <a:solidFill>
                  <a:schemeClr val="tx1"/>
                </a:solidFill>
                <a:effectLst>
                  <a:outerShdw blurRad="38100" dist="19050" dir="2700000" algn="tl" rotWithShape="0">
                    <a:schemeClr val="dk1">
                      <a:alpha val="40000"/>
                    </a:schemeClr>
                  </a:outerShdw>
                </a:effectLst>
              </a:rPr>
              <a:t>recognise</a:t>
            </a:r>
            <a:r>
              <a:rPr lang="en-US" sz="5400" b="0" cap="none" spc="0" dirty="0">
                <a:ln w="0"/>
                <a:solidFill>
                  <a:schemeClr val="tx1"/>
                </a:solidFill>
                <a:effectLst>
                  <a:outerShdw blurRad="38100" dist="19050" dir="2700000" algn="tl" rotWithShape="0">
                    <a:schemeClr val="dk1">
                      <a:alpha val="40000"/>
                    </a:schemeClr>
                  </a:outerShdw>
                </a:effectLst>
              </a:rPr>
              <a:t> notes.</a:t>
            </a:r>
          </a:p>
        </p:txBody>
      </p:sp>
    </p:spTree>
    <p:extLst>
      <p:ext uri="{BB962C8B-B14F-4D97-AF65-F5344CB8AC3E}">
        <p14:creationId xmlns:p14="http://schemas.microsoft.com/office/powerpoint/2010/main" val="209560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D09ADA-0465-4E1F-8296-5170BCD1F316}"/>
              </a:ext>
            </a:extLst>
          </p:cNvPr>
          <p:cNvSpPr txBox="1">
            <a:spLocks/>
          </p:cNvSpPr>
          <p:nvPr/>
        </p:nvSpPr>
        <p:spPr>
          <a:xfrm>
            <a:off x="2279262" y="1136572"/>
            <a:ext cx="7729728" cy="118872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GB" dirty="0"/>
              <a:t>Monday</a:t>
            </a:r>
          </a:p>
        </p:txBody>
      </p:sp>
      <p:sp>
        <p:nvSpPr>
          <p:cNvPr id="3" name="Rectangle 2">
            <a:extLst>
              <a:ext uri="{FF2B5EF4-FFF2-40B4-BE49-F238E27FC236}">
                <a16:creationId xmlns:a16="http://schemas.microsoft.com/office/drawing/2014/main" id="{3C373D0D-91CA-46DD-8F31-1AD05C933A73}"/>
              </a:ext>
            </a:extLst>
          </p:cNvPr>
          <p:cNvSpPr/>
          <p:nvPr/>
        </p:nvSpPr>
        <p:spPr>
          <a:xfrm>
            <a:off x="2882038" y="3826734"/>
            <a:ext cx="693670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LI. I can </a:t>
            </a:r>
            <a:r>
              <a:rPr lang="en-US" sz="5400" b="0" cap="none" spc="0" dirty="0" err="1">
                <a:ln w="0"/>
                <a:solidFill>
                  <a:schemeClr val="tx1"/>
                </a:solidFill>
                <a:effectLst>
                  <a:outerShdw blurRad="38100" dist="19050" dir="2700000" algn="tl" rotWithShape="0">
                    <a:schemeClr val="dk1">
                      <a:alpha val="40000"/>
                    </a:schemeClr>
                  </a:outerShdw>
                </a:effectLst>
              </a:rPr>
              <a:t>recognise</a:t>
            </a:r>
            <a:r>
              <a:rPr lang="en-US" sz="5400" b="0" cap="none" spc="0" dirty="0">
                <a:ln w="0"/>
                <a:solidFill>
                  <a:schemeClr val="tx1"/>
                </a:solidFill>
                <a:effectLst>
                  <a:outerShdw blurRad="38100" dist="19050" dir="2700000" algn="tl" rotWithShape="0">
                    <a:schemeClr val="dk1">
                      <a:alpha val="40000"/>
                    </a:schemeClr>
                  </a:outerShdw>
                </a:effectLst>
              </a:rPr>
              <a:t> coins.</a:t>
            </a:r>
          </a:p>
        </p:txBody>
      </p:sp>
    </p:spTree>
    <p:extLst>
      <p:ext uri="{BB962C8B-B14F-4D97-AF65-F5344CB8AC3E}">
        <p14:creationId xmlns:p14="http://schemas.microsoft.com/office/powerpoint/2010/main" val="2813977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84BD-1816-4A46-9E2C-1CAA91233EBF}"/>
              </a:ext>
            </a:extLst>
          </p:cNvPr>
          <p:cNvSpPr>
            <a:spLocks noGrp="1"/>
          </p:cNvSpPr>
          <p:nvPr>
            <p:ph type="title"/>
          </p:nvPr>
        </p:nvSpPr>
        <p:spPr>
          <a:xfrm>
            <a:off x="2231136" y="559056"/>
            <a:ext cx="7729728" cy="1188720"/>
          </a:xfrm>
        </p:spPr>
        <p:txBody>
          <a:bodyPr/>
          <a:lstStyle/>
          <a:p>
            <a:r>
              <a:rPr lang="en-GB" dirty="0"/>
              <a:t>Notes</a:t>
            </a:r>
          </a:p>
        </p:txBody>
      </p:sp>
      <p:pic>
        <p:nvPicPr>
          <p:cNvPr id="4" name="Picture 3">
            <a:extLst>
              <a:ext uri="{FF2B5EF4-FFF2-40B4-BE49-F238E27FC236}">
                <a16:creationId xmlns:a16="http://schemas.microsoft.com/office/drawing/2014/main" id="{A5D57FEC-B434-405A-9974-1A3389C2ADBE}"/>
              </a:ext>
            </a:extLst>
          </p:cNvPr>
          <p:cNvPicPr>
            <a:picLocks noChangeAspect="1"/>
          </p:cNvPicPr>
          <p:nvPr/>
        </p:nvPicPr>
        <p:blipFill rotWithShape="1">
          <a:blip r:embed="rId2"/>
          <a:srcRect l="27288" t="73107" r="54770" b="7698"/>
          <a:stretch/>
        </p:blipFill>
        <p:spPr>
          <a:xfrm>
            <a:off x="7995844" y="2055681"/>
            <a:ext cx="3568222" cy="1958373"/>
          </a:xfrm>
          <a:prstGeom prst="rect">
            <a:avLst/>
          </a:prstGeom>
        </p:spPr>
      </p:pic>
      <p:pic>
        <p:nvPicPr>
          <p:cNvPr id="5" name="Picture 4">
            <a:extLst>
              <a:ext uri="{FF2B5EF4-FFF2-40B4-BE49-F238E27FC236}">
                <a16:creationId xmlns:a16="http://schemas.microsoft.com/office/drawing/2014/main" id="{39A960DF-C849-4F8F-AC34-F63085FFB4E3}"/>
              </a:ext>
            </a:extLst>
          </p:cNvPr>
          <p:cNvPicPr>
            <a:picLocks noChangeAspect="1"/>
          </p:cNvPicPr>
          <p:nvPr/>
        </p:nvPicPr>
        <p:blipFill rotWithShape="1">
          <a:blip r:embed="rId2"/>
          <a:srcRect l="27288" t="49330" r="54770" b="32125"/>
          <a:stretch/>
        </p:blipFill>
        <p:spPr>
          <a:xfrm>
            <a:off x="4377204" y="2305083"/>
            <a:ext cx="2924246" cy="1550530"/>
          </a:xfrm>
          <a:prstGeom prst="rect">
            <a:avLst/>
          </a:prstGeom>
        </p:spPr>
      </p:pic>
      <p:pic>
        <p:nvPicPr>
          <p:cNvPr id="6" name="Picture 5">
            <a:extLst>
              <a:ext uri="{FF2B5EF4-FFF2-40B4-BE49-F238E27FC236}">
                <a16:creationId xmlns:a16="http://schemas.microsoft.com/office/drawing/2014/main" id="{2F2A26CA-726E-40F5-8CBB-8858557BE305}"/>
              </a:ext>
            </a:extLst>
          </p:cNvPr>
          <p:cNvPicPr>
            <a:picLocks noChangeAspect="1"/>
          </p:cNvPicPr>
          <p:nvPr/>
        </p:nvPicPr>
        <p:blipFill rotWithShape="1">
          <a:blip r:embed="rId2"/>
          <a:srcRect l="27288" t="24504" r="54770" b="56951"/>
          <a:stretch/>
        </p:blipFill>
        <p:spPr>
          <a:xfrm>
            <a:off x="916690" y="2303188"/>
            <a:ext cx="2865566" cy="1519416"/>
          </a:xfrm>
          <a:prstGeom prst="rect">
            <a:avLst/>
          </a:prstGeom>
        </p:spPr>
      </p:pic>
      <p:sp>
        <p:nvSpPr>
          <p:cNvPr id="7" name="Rectangle 6">
            <a:extLst>
              <a:ext uri="{FF2B5EF4-FFF2-40B4-BE49-F238E27FC236}">
                <a16:creationId xmlns:a16="http://schemas.microsoft.com/office/drawing/2014/main" id="{4F2CA035-172C-4724-901F-64BE559DFAAA}"/>
              </a:ext>
            </a:extLst>
          </p:cNvPr>
          <p:cNvSpPr/>
          <p:nvPr/>
        </p:nvSpPr>
        <p:spPr>
          <a:xfrm>
            <a:off x="1345031" y="3661730"/>
            <a:ext cx="2008884" cy="2215991"/>
          </a:xfrm>
          <a:prstGeom prst="rect">
            <a:avLst/>
          </a:prstGeom>
          <a:noFill/>
        </p:spPr>
        <p:txBody>
          <a:bodyPr wrap="none" lIns="91440" tIns="45720" rIns="91440" bIns="45720">
            <a:spAutoFit/>
          </a:bodyPr>
          <a:lstStyle/>
          <a:p>
            <a:pPr algn="ctr"/>
            <a:r>
              <a:rPr lang="en-US" sz="13800" dirty="0">
                <a:ln w="0"/>
                <a:effectLst>
                  <a:outerShdw blurRad="38100" dist="19050" dir="2700000" algn="tl" rotWithShape="0">
                    <a:schemeClr val="dk1">
                      <a:alpha val="40000"/>
                    </a:schemeClr>
                  </a:outerShdw>
                </a:effectLst>
              </a:rPr>
              <a:t>£5</a:t>
            </a:r>
            <a:endParaRPr lang="en-US" sz="138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8E8C6940-7663-4291-A633-D83915DE1801}"/>
              </a:ext>
            </a:extLst>
          </p:cNvPr>
          <p:cNvSpPr/>
          <p:nvPr/>
        </p:nvSpPr>
        <p:spPr>
          <a:xfrm>
            <a:off x="4228009" y="3759128"/>
            <a:ext cx="2893741" cy="2215991"/>
          </a:xfrm>
          <a:prstGeom prst="rect">
            <a:avLst/>
          </a:prstGeom>
          <a:noFill/>
        </p:spPr>
        <p:txBody>
          <a:bodyPr wrap="none" lIns="91440" tIns="45720" rIns="91440" bIns="45720">
            <a:spAutoFit/>
          </a:bodyPr>
          <a:lstStyle/>
          <a:p>
            <a:pPr algn="ctr"/>
            <a:r>
              <a:rPr lang="en-US" sz="13800" dirty="0">
                <a:ln w="0"/>
                <a:effectLst>
                  <a:outerShdw blurRad="38100" dist="19050" dir="2700000" algn="tl" rotWithShape="0">
                    <a:schemeClr val="dk1">
                      <a:alpha val="40000"/>
                    </a:schemeClr>
                  </a:outerShdw>
                </a:effectLst>
              </a:rPr>
              <a:t>£10</a:t>
            </a:r>
            <a:endParaRPr lang="en-US" sz="138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1A4EACFB-6A5A-41A3-88F6-25760F0CA83C}"/>
              </a:ext>
            </a:extLst>
          </p:cNvPr>
          <p:cNvSpPr/>
          <p:nvPr/>
        </p:nvSpPr>
        <p:spPr>
          <a:xfrm>
            <a:off x="8146760" y="3822604"/>
            <a:ext cx="2893741" cy="2215991"/>
          </a:xfrm>
          <a:prstGeom prst="rect">
            <a:avLst/>
          </a:prstGeom>
          <a:noFill/>
        </p:spPr>
        <p:txBody>
          <a:bodyPr wrap="none" lIns="91440" tIns="45720" rIns="91440" bIns="45720">
            <a:spAutoFit/>
          </a:bodyPr>
          <a:lstStyle/>
          <a:p>
            <a:pPr algn="ctr"/>
            <a:r>
              <a:rPr lang="en-US" sz="13800" dirty="0">
                <a:ln w="0"/>
                <a:effectLst>
                  <a:outerShdw blurRad="38100" dist="19050" dir="2700000" algn="tl" rotWithShape="0">
                    <a:schemeClr val="dk1">
                      <a:alpha val="40000"/>
                    </a:schemeClr>
                  </a:outerShdw>
                </a:effectLst>
              </a:rPr>
              <a:t>£20</a:t>
            </a:r>
            <a:endParaRPr lang="en-US" sz="13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40444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D57FEC-B434-405A-9974-1A3389C2ADBE}"/>
              </a:ext>
            </a:extLst>
          </p:cNvPr>
          <p:cNvPicPr>
            <a:picLocks noChangeAspect="1"/>
          </p:cNvPicPr>
          <p:nvPr/>
        </p:nvPicPr>
        <p:blipFill rotWithShape="1">
          <a:blip r:embed="rId2"/>
          <a:srcRect l="27288" t="73107" r="54770" b="7698"/>
          <a:stretch/>
        </p:blipFill>
        <p:spPr>
          <a:xfrm>
            <a:off x="613488" y="4565125"/>
            <a:ext cx="3568222" cy="1958373"/>
          </a:xfrm>
          <a:prstGeom prst="rect">
            <a:avLst/>
          </a:prstGeom>
        </p:spPr>
      </p:pic>
      <p:pic>
        <p:nvPicPr>
          <p:cNvPr id="5" name="Picture 4">
            <a:extLst>
              <a:ext uri="{FF2B5EF4-FFF2-40B4-BE49-F238E27FC236}">
                <a16:creationId xmlns:a16="http://schemas.microsoft.com/office/drawing/2014/main" id="{39A960DF-C849-4F8F-AC34-F63085FFB4E3}"/>
              </a:ext>
            </a:extLst>
          </p:cNvPr>
          <p:cNvPicPr>
            <a:picLocks noChangeAspect="1"/>
          </p:cNvPicPr>
          <p:nvPr/>
        </p:nvPicPr>
        <p:blipFill rotWithShape="1">
          <a:blip r:embed="rId2"/>
          <a:srcRect l="27288" t="49330" r="54770" b="32125"/>
          <a:stretch/>
        </p:blipFill>
        <p:spPr>
          <a:xfrm>
            <a:off x="981415" y="2653735"/>
            <a:ext cx="2924246" cy="1550530"/>
          </a:xfrm>
          <a:prstGeom prst="rect">
            <a:avLst/>
          </a:prstGeom>
        </p:spPr>
      </p:pic>
      <p:pic>
        <p:nvPicPr>
          <p:cNvPr id="6" name="Picture 5">
            <a:extLst>
              <a:ext uri="{FF2B5EF4-FFF2-40B4-BE49-F238E27FC236}">
                <a16:creationId xmlns:a16="http://schemas.microsoft.com/office/drawing/2014/main" id="{2F2A26CA-726E-40F5-8CBB-8858557BE305}"/>
              </a:ext>
            </a:extLst>
          </p:cNvPr>
          <p:cNvPicPr>
            <a:picLocks noChangeAspect="1"/>
          </p:cNvPicPr>
          <p:nvPr/>
        </p:nvPicPr>
        <p:blipFill rotWithShape="1">
          <a:blip r:embed="rId2"/>
          <a:srcRect l="27288" t="24504" r="54770" b="56951"/>
          <a:stretch/>
        </p:blipFill>
        <p:spPr>
          <a:xfrm>
            <a:off x="964816" y="481263"/>
            <a:ext cx="2865566" cy="1519416"/>
          </a:xfrm>
          <a:prstGeom prst="rect">
            <a:avLst/>
          </a:prstGeom>
        </p:spPr>
      </p:pic>
      <p:sp>
        <p:nvSpPr>
          <p:cNvPr id="7" name="Rectangle 6">
            <a:extLst>
              <a:ext uri="{FF2B5EF4-FFF2-40B4-BE49-F238E27FC236}">
                <a16:creationId xmlns:a16="http://schemas.microsoft.com/office/drawing/2014/main" id="{4F2CA035-172C-4724-901F-64BE559DFAAA}"/>
              </a:ext>
            </a:extLst>
          </p:cNvPr>
          <p:cNvSpPr/>
          <p:nvPr/>
        </p:nvSpPr>
        <p:spPr>
          <a:xfrm>
            <a:off x="4095174" y="132975"/>
            <a:ext cx="1218603" cy="2215991"/>
          </a:xfrm>
          <a:prstGeom prst="rect">
            <a:avLst/>
          </a:prstGeom>
          <a:noFill/>
        </p:spPr>
        <p:txBody>
          <a:bodyPr wrap="none" lIns="91440" tIns="45720" rIns="91440" bIns="45720">
            <a:spAutoFit/>
          </a:bodyPr>
          <a:lstStyle/>
          <a:p>
            <a:pPr algn="ctr"/>
            <a:r>
              <a:rPr lang="en-US" sz="13800" b="0" cap="none" spc="0" dirty="0">
                <a:ln w="0"/>
                <a:solidFill>
                  <a:schemeClr val="tx1"/>
                </a:solidFill>
                <a:effectLst>
                  <a:outerShdw blurRad="38100" dist="19050" dir="2700000" algn="tl" rotWithShape="0">
                    <a:schemeClr val="dk1">
                      <a:alpha val="40000"/>
                    </a:schemeClr>
                  </a:outerShdw>
                </a:effectLst>
              </a:rPr>
              <a:t>=</a:t>
            </a:r>
          </a:p>
        </p:txBody>
      </p:sp>
      <p:sp>
        <p:nvSpPr>
          <p:cNvPr id="11" name="Rectangle 10">
            <a:extLst>
              <a:ext uri="{FF2B5EF4-FFF2-40B4-BE49-F238E27FC236}">
                <a16:creationId xmlns:a16="http://schemas.microsoft.com/office/drawing/2014/main" id="{6276E6AE-287D-4C87-B788-FE6A170EFBD9}"/>
              </a:ext>
            </a:extLst>
          </p:cNvPr>
          <p:cNvSpPr/>
          <p:nvPr/>
        </p:nvSpPr>
        <p:spPr>
          <a:xfrm>
            <a:off x="4247574" y="2293044"/>
            <a:ext cx="1218603" cy="2215991"/>
          </a:xfrm>
          <a:prstGeom prst="rect">
            <a:avLst/>
          </a:prstGeom>
          <a:noFill/>
        </p:spPr>
        <p:txBody>
          <a:bodyPr wrap="none" lIns="91440" tIns="45720" rIns="91440" bIns="45720">
            <a:spAutoFit/>
          </a:bodyPr>
          <a:lstStyle/>
          <a:p>
            <a:pPr algn="ctr"/>
            <a:r>
              <a:rPr lang="en-US" sz="13800" b="0" cap="none" spc="0" dirty="0">
                <a:ln w="0"/>
                <a:solidFill>
                  <a:schemeClr val="tx1"/>
                </a:solidFill>
                <a:effectLst>
                  <a:outerShdw blurRad="38100" dist="19050" dir="2700000" algn="tl" rotWithShape="0">
                    <a:schemeClr val="dk1">
                      <a:alpha val="40000"/>
                    </a:schemeClr>
                  </a:outerShdw>
                </a:effectLst>
              </a:rPr>
              <a:t>=</a:t>
            </a:r>
          </a:p>
        </p:txBody>
      </p:sp>
      <p:sp>
        <p:nvSpPr>
          <p:cNvPr id="12" name="Rectangle 11">
            <a:extLst>
              <a:ext uri="{FF2B5EF4-FFF2-40B4-BE49-F238E27FC236}">
                <a16:creationId xmlns:a16="http://schemas.microsoft.com/office/drawing/2014/main" id="{217A37CE-23DA-4AA2-B155-9BE72B175763}"/>
              </a:ext>
            </a:extLst>
          </p:cNvPr>
          <p:cNvSpPr/>
          <p:nvPr/>
        </p:nvSpPr>
        <p:spPr>
          <a:xfrm>
            <a:off x="4399974" y="4453113"/>
            <a:ext cx="1218603" cy="2215991"/>
          </a:xfrm>
          <a:prstGeom prst="rect">
            <a:avLst/>
          </a:prstGeom>
          <a:noFill/>
        </p:spPr>
        <p:txBody>
          <a:bodyPr wrap="none" lIns="91440" tIns="45720" rIns="91440" bIns="45720">
            <a:spAutoFit/>
          </a:bodyPr>
          <a:lstStyle/>
          <a:p>
            <a:pPr algn="ctr"/>
            <a:r>
              <a:rPr lang="en-US" sz="13800" b="0" cap="none" spc="0" dirty="0">
                <a:ln w="0"/>
                <a:solidFill>
                  <a:schemeClr val="tx1"/>
                </a:solidFill>
                <a:effectLst>
                  <a:outerShdw blurRad="38100" dist="19050" dir="2700000" algn="tl" rotWithShape="0">
                    <a:schemeClr val="dk1">
                      <a:alpha val="40000"/>
                    </a:schemeClr>
                  </a:outerShdw>
                </a:effectLst>
              </a:rPr>
              <a:t>=</a:t>
            </a:r>
          </a:p>
        </p:txBody>
      </p:sp>
      <p:pic>
        <p:nvPicPr>
          <p:cNvPr id="13" name="Picture 12">
            <a:extLst>
              <a:ext uri="{FF2B5EF4-FFF2-40B4-BE49-F238E27FC236}">
                <a16:creationId xmlns:a16="http://schemas.microsoft.com/office/drawing/2014/main" id="{59B14396-0D0A-4DF9-B924-F865A2CA2042}"/>
              </a:ext>
            </a:extLst>
          </p:cNvPr>
          <p:cNvPicPr>
            <a:picLocks noChangeAspect="1"/>
          </p:cNvPicPr>
          <p:nvPr/>
        </p:nvPicPr>
        <p:blipFill rotWithShape="1">
          <a:blip r:embed="rId3"/>
          <a:srcRect l="1621" t="16160" r="90899" b="15074"/>
          <a:stretch/>
        </p:blipFill>
        <p:spPr>
          <a:xfrm>
            <a:off x="5466177" y="725699"/>
            <a:ext cx="1017117" cy="1030544"/>
          </a:xfrm>
          <a:prstGeom prst="rect">
            <a:avLst/>
          </a:prstGeom>
        </p:spPr>
      </p:pic>
      <p:pic>
        <p:nvPicPr>
          <p:cNvPr id="14" name="Picture 13">
            <a:extLst>
              <a:ext uri="{FF2B5EF4-FFF2-40B4-BE49-F238E27FC236}">
                <a16:creationId xmlns:a16="http://schemas.microsoft.com/office/drawing/2014/main" id="{CD2051C4-5420-4EAC-A6FA-8E4AD76082C9}"/>
              </a:ext>
            </a:extLst>
          </p:cNvPr>
          <p:cNvPicPr>
            <a:picLocks noChangeAspect="1"/>
          </p:cNvPicPr>
          <p:nvPr/>
        </p:nvPicPr>
        <p:blipFill rotWithShape="1">
          <a:blip r:embed="rId3"/>
          <a:srcRect l="1621" t="16160" r="90899" b="15074"/>
          <a:stretch/>
        </p:blipFill>
        <p:spPr>
          <a:xfrm>
            <a:off x="6691106" y="725699"/>
            <a:ext cx="1017117" cy="1030544"/>
          </a:xfrm>
          <a:prstGeom prst="rect">
            <a:avLst/>
          </a:prstGeom>
        </p:spPr>
      </p:pic>
      <p:pic>
        <p:nvPicPr>
          <p:cNvPr id="15" name="Picture 14">
            <a:extLst>
              <a:ext uri="{FF2B5EF4-FFF2-40B4-BE49-F238E27FC236}">
                <a16:creationId xmlns:a16="http://schemas.microsoft.com/office/drawing/2014/main" id="{2BB0F5AF-70FB-4937-9A0B-6B15332981E3}"/>
              </a:ext>
            </a:extLst>
          </p:cNvPr>
          <p:cNvPicPr>
            <a:picLocks noChangeAspect="1"/>
          </p:cNvPicPr>
          <p:nvPr/>
        </p:nvPicPr>
        <p:blipFill rotWithShape="1">
          <a:blip r:embed="rId3"/>
          <a:srcRect l="1621" t="16160" r="90899" b="15074"/>
          <a:stretch/>
        </p:blipFill>
        <p:spPr>
          <a:xfrm>
            <a:off x="7916035" y="725699"/>
            <a:ext cx="1017117" cy="1030544"/>
          </a:xfrm>
          <a:prstGeom prst="rect">
            <a:avLst/>
          </a:prstGeom>
        </p:spPr>
      </p:pic>
      <p:pic>
        <p:nvPicPr>
          <p:cNvPr id="16" name="Picture 15">
            <a:extLst>
              <a:ext uri="{FF2B5EF4-FFF2-40B4-BE49-F238E27FC236}">
                <a16:creationId xmlns:a16="http://schemas.microsoft.com/office/drawing/2014/main" id="{099A043F-9616-4C65-AEDA-5886BA59C0FF}"/>
              </a:ext>
            </a:extLst>
          </p:cNvPr>
          <p:cNvPicPr>
            <a:picLocks noChangeAspect="1"/>
          </p:cNvPicPr>
          <p:nvPr/>
        </p:nvPicPr>
        <p:blipFill rotWithShape="1">
          <a:blip r:embed="rId3"/>
          <a:srcRect l="1621" t="16160" r="90899" b="15074"/>
          <a:stretch/>
        </p:blipFill>
        <p:spPr>
          <a:xfrm>
            <a:off x="9140964" y="725699"/>
            <a:ext cx="1017117" cy="1030544"/>
          </a:xfrm>
          <a:prstGeom prst="rect">
            <a:avLst/>
          </a:prstGeom>
        </p:spPr>
      </p:pic>
      <p:pic>
        <p:nvPicPr>
          <p:cNvPr id="17" name="Picture 16">
            <a:extLst>
              <a:ext uri="{FF2B5EF4-FFF2-40B4-BE49-F238E27FC236}">
                <a16:creationId xmlns:a16="http://schemas.microsoft.com/office/drawing/2014/main" id="{DA22BEB0-BDF5-4130-AD88-FA7028BDAD78}"/>
              </a:ext>
            </a:extLst>
          </p:cNvPr>
          <p:cNvPicPr>
            <a:picLocks noChangeAspect="1"/>
          </p:cNvPicPr>
          <p:nvPr/>
        </p:nvPicPr>
        <p:blipFill rotWithShape="1">
          <a:blip r:embed="rId3"/>
          <a:srcRect l="1621" t="16160" r="90899" b="15074"/>
          <a:stretch/>
        </p:blipFill>
        <p:spPr>
          <a:xfrm>
            <a:off x="10365893" y="725699"/>
            <a:ext cx="1017117" cy="1030544"/>
          </a:xfrm>
          <a:prstGeom prst="rect">
            <a:avLst/>
          </a:prstGeom>
        </p:spPr>
      </p:pic>
      <p:pic>
        <p:nvPicPr>
          <p:cNvPr id="18" name="Picture 17">
            <a:extLst>
              <a:ext uri="{FF2B5EF4-FFF2-40B4-BE49-F238E27FC236}">
                <a16:creationId xmlns:a16="http://schemas.microsoft.com/office/drawing/2014/main" id="{6ADC4E8E-BA76-4B5C-92A3-94A0257CE463}"/>
              </a:ext>
            </a:extLst>
          </p:cNvPr>
          <p:cNvPicPr>
            <a:picLocks noChangeAspect="1"/>
          </p:cNvPicPr>
          <p:nvPr/>
        </p:nvPicPr>
        <p:blipFill rotWithShape="1">
          <a:blip r:embed="rId3"/>
          <a:srcRect l="1621" t="16160" r="90899" b="15074"/>
          <a:stretch/>
        </p:blipFill>
        <p:spPr>
          <a:xfrm>
            <a:off x="5618577" y="2293044"/>
            <a:ext cx="885355" cy="897043"/>
          </a:xfrm>
          <a:prstGeom prst="rect">
            <a:avLst/>
          </a:prstGeom>
        </p:spPr>
      </p:pic>
      <p:pic>
        <p:nvPicPr>
          <p:cNvPr id="19" name="Picture 18">
            <a:extLst>
              <a:ext uri="{FF2B5EF4-FFF2-40B4-BE49-F238E27FC236}">
                <a16:creationId xmlns:a16="http://schemas.microsoft.com/office/drawing/2014/main" id="{1A44A991-EABB-4AD3-BE0B-7859C0349253}"/>
              </a:ext>
            </a:extLst>
          </p:cNvPr>
          <p:cNvPicPr>
            <a:picLocks noChangeAspect="1"/>
          </p:cNvPicPr>
          <p:nvPr/>
        </p:nvPicPr>
        <p:blipFill rotWithShape="1">
          <a:blip r:embed="rId3"/>
          <a:srcRect l="1621" t="16160" r="90899" b="15074"/>
          <a:stretch/>
        </p:blipFill>
        <p:spPr>
          <a:xfrm>
            <a:off x="6843506" y="2293044"/>
            <a:ext cx="885355" cy="897043"/>
          </a:xfrm>
          <a:prstGeom prst="rect">
            <a:avLst/>
          </a:prstGeom>
        </p:spPr>
      </p:pic>
      <p:pic>
        <p:nvPicPr>
          <p:cNvPr id="20" name="Picture 19">
            <a:extLst>
              <a:ext uri="{FF2B5EF4-FFF2-40B4-BE49-F238E27FC236}">
                <a16:creationId xmlns:a16="http://schemas.microsoft.com/office/drawing/2014/main" id="{0F438954-303B-4D60-902B-64824BE6A9F9}"/>
              </a:ext>
            </a:extLst>
          </p:cNvPr>
          <p:cNvPicPr>
            <a:picLocks noChangeAspect="1"/>
          </p:cNvPicPr>
          <p:nvPr/>
        </p:nvPicPr>
        <p:blipFill rotWithShape="1">
          <a:blip r:embed="rId3"/>
          <a:srcRect l="1621" t="16160" r="90899" b="15074"/>
          <a:stretch/>
        </p:blipFill>
        <p:spPr>
          <a:xfrm>
            <a:off x="8068435" y="2293044"/>
            <a:ext cx="885355" cy="897043"/>
          </a:xfrm>
          <a:prstGeom prst="rect">
            <a:avLst/>
          </a:prstGeom>
        </p:spPr>
      </p:pic>
      <p:pic>
        <p:nvPicPr>
          <p:cNvPr id="21" name="Picture 20">
            <a:extLst>
              <a:ext uri="{FF2B5EF4-FFF2-40B4-BE49-F238E27FC236}">
                <a16:creationId xmlns:a16="http://schemas.microsoft.com/office/drawing/2014/main" id="{BCBA34BF-C2AB-4CC4-805F-4D998F8F149D}"/>
              </a:ext>
            </a:extLst>
          </p:cNvPr>
          <p:cNvPicPr>
            <a:picLocks noChangeAspect="1"/>
          </p:cNvPicPr>
          <p:nvPr/>
        </p:nvPicPr>
        <p:blipFill rotWithShape="1">
          <a:blip r:embed="rId3"/>
          <a:srcRect l="1621" t="16160" r="90899" b="15074"/>
          <a:stretch/>
        </p:blipFill>
        <p:spPr>
          <a:xfrm>
            <a:off x="9293364" y="2293044"/>
            <a:ext cx="885355" cy="897043"/>
          </a:xfrm>
          <a:prstGeom prst="rect">
            <a:avLst/>
          </a:prstGeom>
        </p:spPr>
      </p:pic>
      <p:pic>
        <p:nvPicPr>
          <p:cNvPr id="22" name="Picture 21">
            <a:extLst>
              <a:ext uri="{FF2B5EF4-FFF2-40B4-BE49-F238E27FC236}">
                <a16:creationId xmlns:a16="http://schemas.microsoft.com/office/drawing/2014/main" id="{1646197F-2262-448F-AB45-72F0FA5EB7B7}"/>
              </a:ext>
            </a:extLst>
          </p:cNvPr>
          <p:cNvPicPr>
            <a:picLocks noChangeAspect="1"/>
          </p:cNvPicPr>
          <p:nvPr/>
        </p:nvPicPr>
        <p:blipFill rotWithShape="1">
          <a:blip r:embed="rId3"/>
          <a:srcRect l="1621" t="16160" r="90899" b="15074"/>
          <a:stretch/>
        </p:blipFill>
        <p:spPr>
          <a:xfrm>
            <a:off x="10518293" y="2293044"/>
            <a:ext cx="885355" cy="897043"/>
          </a:xfrm>
          <a:prstGeom prst="rect">
            <a:avLst/>
          </a:prstGeom>
        </p:spPr>
      </p:pic>
      <p:pic>
        <p:nvPicPr>
          <p:cNvPr id="23" name="Picture 22">
            <a:extLst>
              <a:ext uri="{FF2B5EF4-FFF2-40B4-BE49-F238E27FC236}">
                <a16:creationId xmlns:a16="http://schemas.microsoft.com/office/drawing/2014/main" id="{19DCAA25-A9E7-4FB0-91A6-A9741067A1E0}"/>
              </a:ext>
            </a:extLst>
          </p:cNvPr>
          <p:cNvPicPr>
            <a:picLocks noChangeAspect="1"/>
          </p:cNvPicPr>
          <p:nvPr/>
        </p:nvPicPr>
        <p:blipFill rotWithShape="1">
          <a:blip r:embed="rId3"/>
          <a:srcRect l="1621" t="16160" r="90899" b="15074"/>
          <a:stretch/>
        </p:blipFill>
        <p:spPr>
          <a:xfrm>
            <a:off x="5618577" y="3307222"/>
            <a:ext cx="885355" cy="897043"/>
          </a:xfrm>
          <a:prstGeom prst="rect">
            <a:avLst/>
          </a:prstGeom>
        </p:spPr>
      </p:pic>
      <p:pic>
        <p:nvPicPr>
          <p:cNvPr id="24" name="Picture 23">
            <a:extLst>
              <a:ext uri="{FF2B5EF4-FFF2-40B4-BE49-F238E27FC236}">
                <a16:creationId xmlns:a16="http://schemas.microsoft.com/office/drawing/2014/main" id="{2DB8BA27-0474-41BE-9544-59B06D2FBBDF}"/>
              </a:ext>
            </a:extLst>
          </p:cNvPr>
          <p:cNvPicPr>
            <a:picLocks noChangeAspect="1"/>
          </p:cNvPicPr>
          <p:nvPr/>
        </p:nvPicPr>
        <p:blipFill rotWithShape="1">
          <a:blip r:embed="rId3"/>
          <a:srcRect l="1621" t="16160" r="90899" b="15074"/>
          <a:stretch/>
        </p:blipFill>
        <p:spPr>
          <a:xfrm>
            <a:off x="6843506" y="3307222"/>
            <a:ext cx="885355" cy="897043"/>
          </a:xfrm>
          <a:prstGeom prst="rect">
            <a:avLst/>
          </a:prstGeom>
        </p:spPr>
      </p:pic>
      <p:pic>
        <p:nvPicPr>
          <p:cNvPr id="25" name="Picture 24">
            <a:extLst>
              <a:ext uri="{FF2B5EF4-FFF2-40B4-BE49-F238E27FC236}">
                <a16:creationId xmlns:a16="http://schemas.microsoft.com/office/drawing/2014/main" id="{A709F86C-14C2-4034-9BCA-F72E17C1C36E}"/>
              </a:ext>
            </a:extLst>
          </p:cNvPr>
          <p:cNvPicPr>
            <a:picLocks noChangeAspect="1"/>
          </p:cNvPicPr>
          <p:nvPr/>
        </p:nvPicPr>
        <p:blipFill rotWithShape="1">
          <a:blip r:embed="rId3"/>
          <a:srcRect l="1621" t="16160" r="90899" b="15074"/>
          <a:stretch/>
        </p:blipFill>
        <p:spPr>
          <a:xfrm>
            <a:off x="8068435" y="3307222"/>
            <a:ext cx="885355" cy="897043"/>
          </a:xfrm>
          <a:prstGeom prst="rect">
            <a:avLst/>
          </a:prstGeom>
        </p:spPr>
      </p:pic>
      <p:pic>
        <p:nvPicPr>
          <p:cNvPr id="26" name="Picture 25">
            <a:extLst>
              <a:ext uri="{FF2B5EF4-FFF2-40B4-BE49-F238E27FC236}">
                <a16:creationId xmlns:a16="http://schemas.microsoft.com/office/drawing/2014/main" id="{596835EE-FBD6-4ECF-BD28-113440E2D531}"/>
              </a:ext>
            </a:extLst>
          </p:cNvPr>
          <p:cNvPicPr>
            <a:picLocks noChangeAspect="1"/>
          </p:cNvPicPr>
          <p:nvPr/>
        </p:nvPicPr>
        <p:blipFill rotWithShape="1">
          <a:blip r:embed="rId3"/>
          <a:srcRect l="1621" t="16160" r="90899" b="15074"/>
          <a:stretch/>
        </p:blipFill>
        <p:spPr>
          <a:xfrm>
            <a:off x="9293364" y="3307222"/>
            <a:ext cx="885355" cy="897043"/>
          </a:xfrm>
          <a:prstGeom prst="rect">
            <a:avLst/>
          </a:prstGeom>
        </p:spPr>
      </p:pic>
      <p:pic>
        <p:nvPicPr>
          <p:cNvPr id="27" name="Picture 26">
            <a:extLst>
              <a:ext uri="{FF2B5EF4-FFF2-40B4-BE49-F238E27FC236}">
                <a16:creationId xmlns:a16="http://schemas.microsoft.com/office/drawing/2014/main" id="{CACA10A3-0580-43D4-B78C-2A40F569C8D0}"/>
              </a:ext>
            </a:extLst>
          </p:cNvPr>
          <p:cNvPicPr>
            <a:picLocks noChangeAspect="1"/>
          </p:cNvPicPr>
          <p:nvPr/>
        </p:nvPicPr>
        <p:blipFill rotWithShape="1">
          <a:blip r:embed="rId3"/>
          <a:srcRect l="1621" t="16160" r="90899" b="15074"/>
          <a:stretch/>
        </p:blipFill>
        <p:spPr>
          <a:xfrm>
            <a:off x="10518293" y="3307222"/>
            <a:ext cx="885355" cy="897043"/>
          </a:xfrm>
          <a:prstGeom prst="rect">
            <a:avLst/>
          </a:prstGeom>
        </p:spPr>
      </p:pic>
      <p:pic>
        <p:nvPicPr>
          <p:cNvPr id="38" name="Picture 37">
            <a:extLst>
              <a:ext uri="{FF2B5EF4-FFF2-40B4-BE49-F238E27FC236}">
                <a16:creationId xmlns:a16="http://schemas.microsoft.com/office/drawing/2014/main" id="{EB895846-3877-49D0-934E-B0390848FA9B}"/>
              </a:ext>
            </a:extLst>
          </p:cNvPr>
          <p:cNvPicPr>
            <a:picLocks noChangeAspect="1"/>
          </p:cNvPicPr>
          <p:nvPr/>
        </p:nvPicPr>
        <p:blipFill rotWithShape="1">
          <a:blip r:embed="rId3"/>
          <a:srcRect l="1621" t="16160" r="90899" b="15074"/>
          <a:stretch/>
        </p:blipFill>
        <p:spPr>
          <a:xfrm>
            <a:off x="5808796" y="4664065"/>
            <a:ext cx="546982" cy="554203"/>
          </a:xfrm>
          <a:prstGeom prst="rect">
            <a:avLst/>
          </a:prstGeom>
        </p:spPr>
      </p:pic>
      <p:pic>
        <p:nvPicPr>
          <p:cNvPr id="39" name="Picture 38">
            <a:extLst>
              <a:ext uri="{FF2B5EF4-FFF2-40B4-BE49-F238E27FC236}">
                <a16:creationId xmlns:a16="http://schemas.microsoft.com/office/drawing/2014/main" id="{2EC89FD3-CEC0-4ADD-89F0-B4233FD572B1}"/>
              </a:ext>
            </a:extLst>
          </p:cNvPr>
          <p:cNvPicPr>
            <a:picLocks noChangeAspect="1"/>
          </p:cNvPicPr>
          <p:nvPr/>
        </p:nvPicPr>
        <p:blipFill rotWithShape="1">
          <a:blip r:embed="rId3"/>
          <a:srcRect l="1621" t="16160" r="90899" b="15074"/>
          <a:stretch/>
        </p:blipFill>
        <p:spPr>
          <a:xfrm>
            <a:off x="5822509" y="5347139"/>
            <a:ext cx="546982" cy="554203"/>
          </a:xfrm>
          <a:prstGeom prst="rect">
            <a:avLst/>
          </a:prstGeom>
        </p:spPr>
      </p:pic>
      <p:pic>
        <p:nvPicPr>
          <p:cNvPr id="40" name="Picture 39">
            <a:extLst>
              <a:ext uri="{FF2B5EF4-FFF2-40B4-BE49-F238E27FC236}">
                <a16:creationId xmlns:a16="http://schemas.microsoft.com/office/drawing/2014/main" id="{0F58D75A-E08D-4380-80AE-900CB1350594}"/>
              </a:ext>
            </a:extLst>
          </p:cNvPr>
          <p:cNvPicPr>
            <a:picLocks noChangeAspect="1"/>
          </p:cNvPicPr>
          <p:nvPr/>
        </p:nvPicPr>
        <p:blipFill rotWithShape="1">
          <a:blip r:embed="rId3"/>
          <a:srcRect l="1621" t="16160" r="90899" b="15074"/>
          <a:stretch/>
        </p:blipFill>
        <p:spPr>
          <a:xfrm>
            <a:off x="6403902" y="4664065"/>
            <a:ext cx="546982" cy="554203"/>
          </a:xfrm>
          <a:prstGeom prst="rect">
            <a:avLst/>
          </a:prstGeom>
        </p:spPr>
      </p:pic>
      <p:pic>
        <p:nvPicPr>
          <p:cNvPr id="41" name="Picture 40">
            <a:extLst>
              <a:ext uri="{FF2B5EF4-FFF2-40B4-BE49-F238E27FC236}">
                <a16:creationId xmlns:a16="http://schemas.microsoft.com/office/drawing/2014/main" id="{384D919B-C974-43AC-B975-32044AA74D2C}"/>
              </a:ext>
            </a:extLst>
          </p:cNvPr>
          <p:cNvPicPr>
            <a:picLocks noChangeAspect="1"/>
          </p:cNvPicPr>
          <p:nvPr/>
        </p:nvPicPr>
        <p:blipFill rotWithShape="1">
          <a:blip r:embed="rId3"/>
          <a:srcRect l="1621" t="16160" r="90899" b="15074"/>
          <a:stretch/>
        </p:blipFill>
        <p:spPr>
          <a:xfrm>
            <a:off x="6417615" y="5347139"/>
            <a:ext cx="546982" cy="554203"/>
          </a:xfrm>
          <a:prstGeom prst="rect">
            <a:avLst/>
          </a:prstGeom>
        </p:spPr>
      </p:pic>
      <p:pic>
        <p:nvPicPr>
          <p:cNvPr id="42" name="Picture 41">
            <a:extLst>
              <a:ext uri="{FF2B5EF4-FFF2-40B4-BE49-F238E27FC236}">
                <a16:creationId xmlns:a16="http://schemas.microsoft.com/office/drawing/2014/main" id="{F473AF9B-60FB-4E8D-BC16-CD9E73B5F9C3}"/>
              </a:ext>
            </a:extLst>
          </p:cNvPr>
          <p:cNvPicPr>
            <a:picLocks noChangeAspect="1"/>
          </p:cNvPicPr>
          <p:nvPr/>
        </p:nvPicPr>
        <p:blipFill rotWithShape="1">
          <a:blip r:embed="rId3"/>
          <a:srcRect l="1621" t="16160" r="90899" b="15074"/>
          <a:stretch/>
        </p:blipFill>
        <p:spPr>
          <a:xfrm>
            <a:off x="6999008" y="4664065"/>
            <a:ext cx="546982" cy="554203"/>
          </a:xfrm>
          <a:prstGeom prst="rect">
            <a:avLst/>
          </a:prstGeom>
        </p:spPr>
      </p:pic>
      <p:pic>
        <p:nvPicPr>
          <p:cNvPr id="43" name="Picture 42">
            <a:extLst>
              <a:ext uri="{FF2B5EF4-FFF2-40B4-BE49-F238E27FC236}">
                <a16:creationId xmlns:a16="http://schemas.microsoft.com/office/drawing/2014/main" id="{E02F12F4-67CF-4783-B856-3D63D3FEBD0F}"/>
              </a:ext>
            </a:extLst>
          </p:cNvPr>
          <p:cNvPicPr>
            <a:picLocks noChangeAspect="1"/>
          </p:cNvPicPr>
          <p:nvPr/>
        </p:nvPicPr>
        <p:blipFill rotWithShape="1">
          <a:blip r:embed="rId3"/>
          <a:srcRect l="1621" t="16160" r="90899" b="15074"/>
          <a:stretch/>
        </p:blipFill>
        <p:spPr>
          <a:xfrm>
            <a:off x="7012721" y="5347139"/>
            <a:ext cx="546982" cy="554203"/>
          </a:xfrm>
          <a:prstGeom prst="rect">
            <a:avLst/>
          </a:prstGeom>
        </p:spPr>
      </p:pic>
      <p:pic>
        <p:nvPicPr>
          <p:cNvPr id="44" name="Picture 43">
            <a:extLst>
              <a:ext uri="{FF2B5EF4-FFF2-40B4-BE49-F238E27FC236}">
                <a16:creationId xmlns:a16="http://schemas.microsoft.com/office/drawing/2014/main" id="{DDC2218B-7C2B-4AB7-86BA-C86F3B9DF167}"/>
              </a:ext>
            </a:extLst>
          </p:cNvPr>
          <p:cNvPicPr>
            <a:picLocks noChangeAspect="1"/>
          </p:cNvPicPr>
          <p:nvPr/>
        </p:nvPicPr>
        <p:blipFill rotWithShape="1">
          <a:blip r:embed="rId3"/>
          <a:srcRect l="1621" t="16160" r="90899" b="15074"/>
          <a:stretch/>
        </p:blipFill>
        <p:spPr>
          <a:xfrm>
            <a:off x="7594114" y="4664065"/>
            <a:ext cx="546982" cy="554203"/>
          </a:xfrm>
          <a:prstGeom prst="rect">
            <a:avLst/>
          </a:prstGeom>
        </p:spPr>
      </p:pic>
      <p:pic>
        <p:nvPicPr>
          <p:cNvPr id="45" name="Picture 44">
            <a:extLst>
              <a:ext uri="{FF2B5EF4-FFF2-40B4-BE49-F238E27FC236}">
                <a16:creationId xmlns:a16="http://schemas.microsoft.com/office/drawing/2014/main" id="{9B4B291D-49CD-40A9-9AD0-DB5BE972AC58}"/>
              </a:ext>
            </a:extLst>
          </p:cNvPr>
          <p:cNvPicPr>
            <a:picLocks noChangeAspect="1"/>
          </p:cNvPicPr>
          <p:nvPr/>
        </p:nvPicPr>
        <p:blipFill rotWithShape="1">
          <a:blip r:embed="rId3"/>
          <a:srcRect l="1621" t="16160" r="90899" b="15074"/>
          <a:stretch/>
        </p:blipFill>
        <p:spPr>
          <a:xfrm>
            <a:off x="7607827" y="5347139"/>
            <a:ext cx="546982" cy="554203"/>
          </a:xfrm>
          <a:prstGeom prst="rect">
            <a:avLst/>
          </a:prstGeom>
        </p:spPr>
      </p:pic>
      <p:pic>
        <p:nvPicPr>
          <p:cNvPr id="46" name="Picture 45">
            <a:extLst>
              <a:ext uri="{FF2B5EF4-FFF2-40B4-BE49-F238E27FC236}">
                <a16:creationId xmlns:a16="http://schemas.microsoft.com/office/drawing/2014/main" id="{5B6CABA5-E427-439B-85F4-BA05285631CC}"/>
              </a:ext>
            </a:extLst>
          </p:cNvPr>
          <p:cNvPicPr>
            <a:picLocks noChangeAspect="1"/>
          </p:cNvPicPr>
          <p:nvPr/>
        </p:nvPicPr>
        <p:blipFill rotWithShape="1">
          <a:blip r:embed="rId3"/>
          <a:srcRect l="1621" t="16160" r="90899" b="15074"/>
          <a:stretch/>
        </p:blipFill>
        <p:spPr>
          <a:xfrm>
            <a:off x="8189220" y="4664065"/>
            <a:ext cx="546982" cy="554203"/>
          </a:xfrm>
          <a:prstGeom prst="rect">
            <a:avLst/>
          </a:prstGeom>
        </p:spPr>
      </p:pic>
      <p:pic>
        <p:nvPicPr>
          <p:cNvPr id="47" name="Picture 46">
            <a:extLst>
              <a:ext uri="{FF2B5EF4-FFF2-40B4-BE49-F238E27FC236}">
                <a16:creationId xmlns:a16="http://schemas.microsoft.com/office/drawing/2014/main" id="{57FD203B-DBE1-4674-8D46-52229F1049CD}"/>
              </a:ext>
            </a:extLst>
          </p:cNvPr>
          <p:cNvPicPr>
            <a:picLocks noChangeAspect="1"/>
          </p:cNvPicPr>
          <p:nvPr/>
        </p:nvPicPr>
        <p:blipFill rotWithShape="1">
          <a:blip r:embed="rId3"/>
          <a:srcRect l="1621" t="16160" r="90899" b="15074"/>
          <a:stretch/>
        </p:blipFill>
        <p:spPr>
          <a:xfrm>
            <a:off x="8202933" y="5347139"/>
            <a:ext cx="546982" cy="554203"/>
          </a:xfrm>
          <a:prstGeom prst="rect">
            <a:avLst/>
          </a:prstGeom>
        </p:spPr>
      </p:pic>
      <p:pic>
        <p:nvPicPr>
          <p:cNvPr id="48" name="Picture 47">
            <a:extLst>
              <a:ext uri="{FF2B5EF4-FFF2-40B4-BE49-F238E27FC236}">
                <a16:creationId xmlns:a16="http://schemas.microsoft.com/office/drawing/2014/main" id="{0D0174C8-4E3D-47A1-9433-A65593A7BD96}"/>
              </a:ext>
            </a:extLst>
          </p:cNvPr>
          <p:cNvPicPr>
            <a:picLocks noChangeAspect="1"/>
          </p:cNvPicPr>
          <p:nvPr/>
        </p:nvPicPr>
        <p:blipFill rotWithShape="1">
          <a:blip r:embed="rId3"/>
          <a:srcRect l="1621" t="16160" r="90899" b="15074"/>
          <a:stretch/>
        </p:blipFill>
        <p:spPr>
          <a:xfrm>
            <a:off x="8784326" y="4664065"/>
            <a:ext cx="546982" cy="554203"/>
          </a:xfrm>
          <a:prstGeom prst="rect">
            <a:avLst/>
          </a:prstGeom>
        </p:spPr>
      </p:pic>
      <p:pic>
        <p:nvPicPr>
          <p:cNvPr id="49" name="Picture 48">
            <a:extLst>
              <a:ext uri="{FF2B5EF4-FFF2-40B4-BE49-F238E27FC236}">
                <a16:creationId xmlns:a16="http://schemas.microsoft.com/office/drawing/2014/main" id="{19716920-98E9-4634-960A-C9D3C0E2096C}"/>
              </a:ext>
            </a:extLst>
          </p:cNvPr>
          <p:cNvPicPr>
            <a:picLocks noChangeAspect="1"/>
          </p:cNvPicPr>
          <p:nvPr/>
        </p:nvPicPr>
        <p:blipFill rotWithShape="1">
          <a:blip r:embed="rId3"/>
          <a:srcRect l="1621" t="16160" r="90899" b="15074"/>
          <a:stretch/>
        </p:blipFill>
        <p:spPr>
          <a:xfrm>
            <a:off x="8798039" y="5347139"/>
            <a:ext cx="546982" cy="554203"/>
          </a:xfrm>
          <a:prstGeom prst="rect">
            <a:avLst/>
          </a:prstGeom>
        </p:spPr>
      </p:pic>
      <p:pic>
        <p:nvPicPr>
          <p:cNvPr id="50" name="Picture 49">
            <a:extLst>
              <a:ext uri="{FF2B5EF4-FFF2-40B4-BE49-F238E27FC236}">
                <a16:creationId xmlns:a16="http://schemas.microsoft.com/office/drawing/2014/main" id="{F0996E58-EE8B-4130-82EE-3275996F0F55}"/>
              </a:ext>
            </a:extLst>
          </p:cNvPr>
          <p:cNvPicPr>
            <a:picLocks noChangeAspect="1"/>
          </p:cNvPicPr>
          <p:nvPr/>
        </p:nvPicPr>
        <p:blipFill rotWithShape="1">
          <a:blip r:embed="rId3"/>
          <a:srcRect l="1621" t="16160" r="90899" b="15074"/>
          <a:stretch/>
        </p:blipFill>
        <p:spPr>
          <a:xfrm>
            <a:off x="9379432" y="4664065"/>
            <a:ext cx="546982" cy="554203"/>
          </a:xfrm>
          <a:prstGeom prst="rect">
            <a:avLst/>
          </a:prstGeom>
        </p:spPr>
      </p:pic>
      <p:pic>
        <p:nvPicPr>
          <p:cNvPr id="51" name="Picture 50">
            <a:extLst>
              <a:ext uri="{FF2B5EF4-FFF2-40B4-BE49-F238E27FC236}">
                <a16:creationId xmlns:a16="http://schemas.microsoft.com/office/drawing/2014/main" id="{A3F0BB84-9C80-4BD3-B428-3F9D6100BBE5}"/>
              </a:ext>
            </a:extLst>
          </p:cNvPr>
          <p:cNvPicPr>
            <a:picLocks noChangeAspect="1"/>
          </p:cNvPicPr>
          <p:nvPr/>
        </p:nvPicPr>
        <p:blipFill rotWithShape="1">
          <a:blip r:embed="rId3"/>
          <a:srcRect l="1621" t="16160" r="90899" b="15074"/>
          <a:stretch/>
        </p:blipFill>
        <p:spPr>
          <a:xfrm>
            <a:off x="9393145" y="5347139"/>
            <a:ext cx="546982" cy="554203"/>
          </a:xfrm>
          <a:prstGeom prst="rect">
            <a:avLst/>
          </a:prstGeom>
        </p:spPr>
      </p:pic>
      <p:pic>
        <p:nvPicPr>
          <p:cNvPr id="52" name="Picture 51">
            <a:extLst>
              <a:ext uri="{FF2B5EF4-FFF2-40B4-BE49-F238E27FC236}">
                <a16:creationId xmlns:a16="http://schemas.microsoft.com/office/drawing/2014/main" id="{F1C91098-67B7-4E70-BB2F-26A301CBD15F}"/>
              </a:ext>
            </a:extLst>
          </p:cNvPr>
          <p:cNvPicPr>
            <a:picLocks noChangeAspect="1"/>
          </p:cNvPicPr>
          <p:nvPr/>
        </p:nvPicPr>
        <p:blipFill rotWithShape="1">
          <a:blip r:embed="rId3"/>
          <a:srcRect l="1621" t="16160" r="90899" b="15074"/>
          <a:stretch/>
        </p:blipFill>
        <p:spPr>
          <a:xfrm>
            <a:off x="9974538" y="4664065"/>
            <a:ext cx="546982" cy="554203"/>
          </a:xfrm>
          <a:prstGeom prst="rect">
            <a:avLst/>
          </a:prstGeom>
        </p:spPr>
      </p:pic>
      <p:pic>
        <p:nvPicPr>
          <p:cNvPr id="53" name="Picture 52">
            <a:extLst>
              <a:ext uri="{FF2B5EF4-FFF2-40B4-BE49-F238E27FC236}">
                <a16:creationId xmlns:a16="http://schemas.microsoft.com/office/drawing/2014/main" id="{70CEA00E-A74D-4217-9B62-6AE9123E596D}"/>
              </a:ext>
            </a:extLst>
          </p:cNvPr>
          <p:cNvPicPr>
            <a:picLocks noChangeAspect="1"/>
          </p:cNvPicPr>
          <p:nvPr/>
        </p:nvPicPr>
        <p:blipFill rotWithShape="1">
          <a:blip r:embed="rId3"/>
          <a:srcRect l="1621" t="16160" r="90899" b="15074"/>
          <a:stretch/>
        </p:blipFill>
        <p:spPr>
          <a:xfrm>
            <a:off x="9988251" y="5347139"/>
            <a:ext cx="546982" cy="554203"/>
          </a:xfrm>
          <a:prstGeom prst="rect">
            <a:avLst/>
          </a:prstGeom>
        </p:spPr>
      </p:pic>
      <p:pic>
        <p:nvPicPr>
          <p:cNvPr id="54" name="Picture 53">
            <a:extLst>
              <a:ext uri="{FF2B5EF4-FFF2-40B4-BE49-F238E27FC236}">
                <a16:creationId xmlns:a16="http://schemas.microsoft.com/office/drawing/2014/main" id="{1A1F4584-5DA6-4466-AF5C-9601951DC657}"/>
              </a:ext>
            </a:extLst>
          </p:cNvPr>
          <p:cNvPicPr>
            <a:picLocks noChangeAspect="1"/>
          </p:cNvPicPr>
          <p:nvPr/>
        </p:nvPicPr>
        <p:blipFill rotWithShape="1">
          <a:blip r:embed="rId3"/>
          <a:srcRect l="1621" t="16160" r="90899" b="15074"/>
          <a:stretch/>
        </p:blipFill>
        <p:spPr>
          <a:xfrm>
            <a:off x="10569644" y="4664065"/>
            <a:ext cx="546982" cy="554203"/>
          </a:xfrm>
          <a:prstGeom prst="rect">
            <a:avLst/>
          </a:prstGeom>
        </p:spPr>
      </p:pic>
      <p:pic>
        <p:nvPicPr>
          <p:cNvPr id="55" name="Picture 54">
            <a:extLst>
              <a:ext uri="{FF2B5EF4-FFF2-40B4-BE49-F238E27FC236}">
                <a16:creationId xmlns:a16="http://schemas.microsoft.com/office/drawing/2014/main" id="{C4B255FF-D845-4652-BEEB-3A854B384F1F}"/>
              </a:ext>
            </a:extLst>
          </p:cNvPr>
          <p:cNvPicPr>
            <a:picLocks noChangeAspect="1"/>
          </p:cNvPicPr>
          <p:nvPr/>
        </p:nvPicPr>
        <p:blipFill rotWithShape="1">
          <a:blip r:embed="rId3"/>
          <a:srcRect l="1621" t="16160" r="90899" b="15074"/>
          <a:stretch/>
        </p:blipFill>
        <p:spPr>
          <a:xfrm>
            <a:off x="10583357" y="5347139"/>
            <a:ext cx="546982" cy="554203"/>
          </a:xfrm>
          <a:prstGeom prst="rect">
            <a:avLst/>
          </a:prstGeom>
        </p:spPr>
      </p:pic>
      <p:pic>
        <p:nvPicPr>
          <p:cNvPr id="56" name="Picture 55">
            <a:extLst>
              <a:ext uri="{FF2B5EF4-FFF2-40B4-BE49-F238E27FC236}">
                <a16:creationId xmlns:a16="http://schemas.microsoft.com/office/drawing/2014/main" id="{04E07047-049C-4444-8CB9-7861E427AB23}"/>
              </a:ext>
            </a:extLst>
          </p:cNvPr>
          <p:cNvPicPr>
            <a:picLocks noChangeAspect="1"/>
          </p:cNvPicPr>
          <p:nvPr/>
        </p:nvPicPr>
        <p:blipFill rotWithShape="1">
          <a:blip r:embed="rId3"/>
          <a:srcRect l="1621" t="16160" r="90899" b="15074"/>
          <a:stretch/>
        </p:blipFill>
        <p:spPr>
          <a:xfrm>
            <a:off x="11164750" y="4664065"/>
            <a:ext cx="546982" cy="554203"/>
          </a:xfrm>
          <a:prstGeom prst="rect">
            <a:avLst/>
          </a:prstGeom>
        </p:spPr>
      </p:pic>
      <p:pic>
        <p:nvPicPr>
          <p:cNvPr id="57" name="Picture 56">
            <a:extLst>
              <a:ext uri="{FF2B5EF4-FFF2-40B4-BE49-F238E27FC236}">
                <a16:creationId xmlns:a16="http://schemas.microsoft.com/office/drawing/2014/main" id="{F4984B1E-2E7A-4021-A080-321B256B7546}"/>
              </a:ext>
            </a:extLst>
          </p:cNvPr>
          <p:cNvPicPr>
            <a:picLocks noChangeAspect="1"/>
          </p:cNvPicPr>
          <p:nvPr/>
        </p:nvPicPr>
        <p:blipFill rotWithShape="1">
          <a:blip r:embed="rId3"/>
          <a:srcRect l="1621" t="16160" r="90899" b="15074"/>
          <a:stretch/>
        </p:blipFill>
        <p:spPr>
          <a:xfrm>
            <a:off x="11178463" y="5347139"/>
            <a:ext cx="546982" cy="554203"/>
          </a:xfrm>
          <a:prstGeom prst="rect">
            <a:avLst/>
          </a:prstGeom>
        </p:spPr>
      </p:pic>
    </p:spTree>
    <p:extLst>
      <p:ext uri="{BB962C8B-B14F-4D97-AF65-F5344CB8AC3E}">
        <p14:creationId xmlns:p14="http://schemas.microsoft.com/office/powerpoint/2010/main" val="2537821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D3C299B-4038-4F98-9FDE-DDA8F0B45915}"/>
              </a:ext>
            </a:extLst>
          </p:cNvPr>
          <p:cNvPicPr>
            <a:picLocks noGrp="1" noChangeAspect="1"/>
          </p:cNvPicPr>
          <p:nvPr>
            <p:ph idx="1"/>
          </p:nvPr>
        </p:nvPicPr>
        <p:blipFill>
          <a:blip r:embed="rId2"/>
          <a:stretch>
            <a:fillRect/>
          </a:stretch>
        </p:blipFill>
        <p:spPr>
          <a:xfrm>
            <a:off x="1079333" y="729903"/>
            <a:ext cx="10276845" cy="5272136"/>
          </a:xfrm>
          <a:prstGeom prst="rect">
            <a:avLst/>
          </a:prstGeom>
        </p:spPr>
      </p:pic>
    </p:spTree>
    <p:extLst>
      <p:ext uri="{BB962C8B-B14F-4D97-AF65-F5344CB8AC3E}">
        <p14:creationId xmlns:p14="http://schemas.microsoft.com/office/powerpoint/2010/main" val="1206143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06E5BF-8E5A-4826-B50D-D322A976F70C}"/>
              </a:ext>
            </a:extLst>
          </p:cNvPr>
          <p:cNvPicPr>
            <a:picLocks noChangeAspect="1"/>
          </p:cNvPicPr>
          <p:nvPr/>
        </p:nvPicPr>
        <p:blipFill>
          <a:blip r:embed="rId2"/>
          <a:stretch>
            <a:fillRect/>
          </a:stretch>
        </p:blipFill>
        <p:spPr>
          <a:xfrm>
            <a:off x="1037196" y="1101928"/>
            <a:ext cx="10117607" cy="4494475"/>
          </a:xfrm>
          <a:prstGeom prst="rect">
            <a:avLst/>
          </a:prstGeom>
        </p:spPr>
      </p:pic>
    </p:spTree>
    <p:extLst>
      <p:ext uri="{BB962C8B-B14F-4D97-AF65-F5344CB8AC3E}">
        <p14:creationId xmlns:p14="http://schemas.microsoft.com/office/powerpoint/2010/main" val="2532091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7A99A9-471C-4595-9973-C9ABED1D5730}"/>
              </a:ext>
            </a:extLst>
          </p:cNvPr>
          <p:cNvPicPr>
            <a:picLocks noChangeAspect="1"/>
          </p:cNvPicPr>
          <p:nvPr/>
        </p:nvPicPr>
        <p:blipFill>
          <a:blip r:embed="rId2"/>
          <a:stretch>
            <a:fillRect/>
          </a:stretch>
        </p:blipFill>
        <p:spPr>
          <a:xfrm>
            <a:off x="1365082" y="1251285"/>
            <a:ext cx="9461836" cy="4468531"/>
          </a:xfrm>
          <a:prstGeom prst="rect">
            <a:avLst/>
          </a:prstGeom>
        </p:spPr>
      </p:pic>
    </p:spTree>
    <p:extLst>
      <p:ext uri="{BB962C8B-B14F-4D97-AF65-F5344CB8AC3E}">
        <p14:creationId xmlns:p14="http://schemas.microsoft.com/office/powerpoint/2010/main" val="3803469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D09ADA-0465-4E1F-8296-5170BCD1F316}"/>
              </a:ext>
            </a:extLst>
          </p:cNvPr>
          <p:cNvSpPr txBox="1">
            <a:spLocks/>
          </p:cNvSpPr>
          <p:nvPr/>
        </p:nvSpPr>
        <p:spPr>
          <a:xfrm>
            <a:off x="2231136" y="1177822"/>
            <a:ext cx="7729728" cy="118872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GB" dirty="0"/>
              <a:t>Thursday</a:t>
            </a:r>
          </a:p>
        </p:txBody>
      </p:sp>
      <p:sp>
        <p:nvSpPr>
          <p:cNvPr id="3" name="Rectangle 2">
            <a:extLst>
              <a:ext uri="{FF2B5EF4-FFF2-40B4-BE49-F238E27FC236}">
                <a16:creationId xmlns:a16="http://schemas.microsoft.com/office/drawing/2014/main" id="{D9AE8396-7DDC-443D-AC01-C6D4835CA83A}"/>
              </a:ext>
            </a:extLst>
          </p:cNvPr>
          <p:cNvSpPr/>
          <p:nvPr/>
        </p:nvSpPr>
        <p:spPr>
          <a:xfrm>
            <a:off x="2828336" y="3826734"/>
            <a:ext cx="704410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LI. I can </a:t>
            </a:r>
            <a:r>
              <a:rPr lang="en-US" sz="5400" b="0" cap="none" spc="0" dirty="0" err="1">
                <a:ln w="0"/>
                <a:solidFill>
                  <a:schemeClr val="tx1"/>
                </a:solidFill>
                <a:effectLst>
                  <a:outerShdw blurRad="38100" dist="19050" dir="2700000" algn="tl" rotWithShape="0">
                    <a:schemeClr val="dk1">
                      <a:alpha val="40000"/>
                    </a:schemeClr>
                  </a:outerShdw>
                </a:effectLst>
              </a:rPr>
              <a:t>recognise</a:t>
            </a:r>
            <a:r>
              <a:rPr lang="en-US" sz="5400" b="0" cap="none" spc="0" dirty="0">
                <a:ln w="0"/>
                <a:solidFill>
                  <a:schemeClr val="tx1"/>
                </a:solidFill>
                <a:effectLst>
                  <a:outerShdw blurRad="38100" dist="19050" dir="2700000" algn="tl" rotWithShape="0">
                    <a:schemeClr val="dk1">
                      <a:alpha val="40000"/>
                    </a:schemeClr>
                  </a:outerShdw>
                </a:effectLst>
              </a:rPr>
              <a:t> notes.</a:t>
            </a:r>
          </a:p>
        </p:txBody>
      </p:sp>
    </p:spTree>
    <p:extLst>
      <p:ext uri="{BB962C8B-B14F-4D97-AF65-F5344CB8AC3E}">
        <p14:creationId xmlns:p14="http://schemas.microsoft.com/office/powerpoint/2010/main" val="1208637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D3C299B-4038-4F98-9FDE-DDA8F0B45915}"/>
              </a:ext>
            </a:extLst>
          </p:cNvPr>
          <p:cNvPicPr>
            <a:picLocks noGrp="1" noChangeAspect="1"/>
          </p:cNvPicPr>
          <p:nvPr>
            <p:ph idx="1"/>
          </p:nvPr>
        </p:nvPicPr>
        <p:blipFill>
          <a:blip r:embed="rId2"/>
          <a:stretch>
            <a:fillRect/>
          </a:stretch>
        </p:blipFill>
        <p:spPr>
          <a:xfrm>
            <a:off x="1079333" y="729903"/>
            <a:ext cx="10276845" cy="5272136"/>
          </a:xfrm>
          <a:prstGeom prst="rect">
            <a:avLst/>
          </a:prstGeom>
        </p:spPr>
      </p:pic>
    </p:spTree>
    <p:extLst>
      <p:ext uri="{BB962C8B-B14F-4D97-AF65-F5344CB8AC3E}">
        <p14:creationId xmlns:p14="http://schemas.microsoft.com/office/powerpoint/2010/main" val="1598266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9DAE31-C6FA-45A3-9F1A-4A14B1552776}"/>
              </a:ext>
            </a:extLst>
          </p:cNvPr>
          <p:cNvPicPr>
            <a:picLocks noChangeAspect="1"/>
          </p:cNvPicPr>
          <p:nvPr/>
        </p:nvPicPr>
        <p:blipFill>
          <a:blip r:embed="rId2"/>
          <a:stretch>
            <a:fillRect/>
          </a:stretch>
        </p:blipFill>
        <p:spPr>
          <a:xfrm>
            <a:off x="460495" y="1298085"/>
            <a:ext cx="5372100" cy="4124325"/>
          </a:xfrm>
          <a:prstGeom prst="rect">
            <a:avLst/>
          </a:prstGeom>
        </p:spPr>
      </p:pic>
      <p:pic>
        <p:nvPicPr>
          <p:cNvPr id="4" name="Picture 3">
            <a:extLst>
              <a:ext uri="{FF2B5EF4-FFF2-40B4-BE49-F238E27FC236}">
                <a16:creationId xmlns:a16="http://schemas.microsoft.com/office/drawing/2014/main" id="{603563EE-9CE2-4B56-93D5-18D5DF38A308}"/>
              </a:ext>
            </a:extLst>
          </p:cNvPr>
          <p:cNvPicPr>
            <a:picLocks noChangeAspect="1"/>
          </p:cNvPicPr>
          <p:nvPr/>
        </p:nvPicPr>
        <p:blipFill>
          <a:blip r:embed="rId3"/>
          <a:stretch>
            <a:fillRect/>
          </a:stretch>
        </p:blipFill>
        <p:spPr>
          <a:xfrm>
            <a:off x="6359407" y="1136159"/>
            <a:ext cx="5457825" cy="4448175"/>
          </a:xfrm>
          <a:prstGeom prst="rect">
            <a:avLst/>
          </a:prstGeom>
        </p:spPr>
      </p:pic>
    </p:spTree>
    <p:extLst>
      <p:ext uri="{BB962C8B-B14F-4D97-AF65-F5344CB8AC3E}">
        <p14:creationId xmlns:p14="http://schemas.microsoft.com/office/powerpoint/2010/main" val="36543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C003A9-9218-46F1-9FB8-2A05EABB317E}"/>
              </a:ext>
            </a:extLst>
          </p:cNvPr>
          <p:cNvPicPr>
            <a:picLocks noChangeAspect="1"/>
          </p:cNvPicPr>
          <p:nvPr/>
        </p:nvPicPr>
        <p:blipFill>
          <a:blip r:embed="rId2"/>
          <a:stretch>
            <a:fillRect/>
          </a:stretch>
        </p:blipFill>
        <p:spPr>
          <a:xfrm>
            <a:off x="3838575" y="457128"/>
            <a:ext cx="4514850" cy="6191250"/>
          </a:xfrm>
          <a:prstGeom prst="rect">
            <a:avLst/>
          </a:prstGeom>
        </p:spPr>
      </p:pic>
    </p:spTree>
    <p:extLst>
      <p:ext uri="{BB962C8B-B14F-4D97-AF65-F5344CB8AC3E}">
        <p14:creationId xmlns:p14="http://schemas.microsoft.com/office/powerpoint/2010/main" val="2394085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84718B-8A7C-45AF-B8EE-5B0AA3D63AFC}"/>
              </a:ext>
            </a:extLst>
          </p:cNvPr>
          <p:cNvPicPr>
            <a:picLocks noChangeAspect="1"/>
          </p:cNvPicPr>
          <p:nvPr/>
        </p:nvPicPr>
        <p:blipFill>
          <a:blip r:embed="rId2"/>
          <a:stretch>
            <a:fillRect/>
          </a:stretch>
        </p:blipFill>
        <p:spPr>
          <a:xfrm>
            <a:off x="376130" y="300073"/>
            <a:ext cx="4495800" cy="4305300"/>
          </a:xfrm>
          <a:prstGeom prst="rect">
            <a:avLst/>
          </a:prstGeom>
        </p:spPr>
      </p:pic>
      <p:pic>
        <p:nvPicPr>
          <p:cNvPr id="4" name="Picture 3">
            <a:extLst>
              <a:ext uri="{FF2B5EF4-FFF2-40B4-BE49-F238E27FC236}">
                <a16:creationId xmlns:a16="http://schemas.microsoft.com/office/drawing/2014/main" id="{4A8041B3-F251-4FAF-A87E-FA83747799CB}"/>
              </a:ext>
            </a:extLst>
          </p:cNvPr>
          <p:cNvPicPr>
            <a:picLocks noChangeAspect="1"/>
          </p:cNvPicPr>
          <p:nvPr/>
        </p:nvPicPr>
        <p:blipFill>
          <a:blip r:embed="rId3"/>
          <a:stretch>
            <a:fillRect/>
          </a:stretch>
        </p:blipFill>
        <p:spPr>
          <a:xfrm>
            <a:off x="7521026" y="300073"/>
            <a:ext cx="4533900" cy="2009775"/>
          </a:xfrm>
          <a:prstGeom prst="rect">
            <a:avLst/>
          </a:prstGeom>
        </p:spPr>
      </p:pic>
    </p:spTree>
    <p:extLst>
      <p:ext uri="{BB962C8B-B14F-4D97-AF65-F5344CB8AC3E}">
        <p14:creationId xmlns:p14="http://schemas.microsoft.com/office/powerpoint/2010/main" val="195591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EC6135-128C-40F8-BF9B-41E5D3DFF37F}"/>
              </a:ext>
            </a:extLst>
          </p:cNvPr>
          <p:cNvSpPr/>
          <p:nvPr/>
        </p:nvSpPr>
        <p:spPr>
          <a:xfrm>
            <a:off x="2685954" y="1282914"/>
            <a:ext cx="6930102" cy="2215991"/>
          </a:xfrm>
          <a:prstGeom prst="rect">
            <a:avLst/>
          </a:prstGeom>
          <a:noFill/>
        </p:spPr>
        <p:txBody>
          <a:bodyPr wrap="none" lIns="91440" tIns="45720" rIns="91440" bIns="45720">
            <a:spAutoFit/>
          </a:bodyPr>
          <a:lstStyle/>
          <a:p>
            <a:pPr algn="ctr"/>
            <a:r>
              <a:rPr lang="en-US" sz="13800" dirty="0">
                <a:ln w="0"/>
                <a:effectLst>
                  <a:outerShdw blurRad="38100" dist="19050" dir="2700000" algn="tl" rotWithShape="0">
                    <a:schemeClr val="dk1">
                      <a:alpha val="40000"/>
                    </a:schemeClr>
                  </a:outerShdw>
                </a:effectLst>
              </a:rPr>
              <a:t>£          p</a:t>
            </a:r>
            <a:endParaRPr lang="en-US" sz="138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33FF8995-3188-44B2-BC57-C948845BE77D}"/>
              </a:ext>
            </a:extLst>
          </p:cNvPr>
          <p:cNvSpPr/>
          <p:nvPr/>
        </p:nvSpPr>
        <p:spPr>
          <a:xfrm>
            <a:off x="1380314" y="3207967"/>
            <a:ext cx="3886082" cy="3170099"/>
          </a:xfrm>
          <a:prstGeom prst="rect">
            <a:avLst/>
          </a:prstGeom>
          <a:noFill/>
        </p:spPr>
        <p:txBody>
          <a:bodyPr wrap="squar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This is the pound symbol.  We use this when we are writing about pounds.</a:t>
            </a:r>
          </a:p>
        </p:txBody>
      </p:sp>
      <p:sp>
        <p:nvSpPr>
          <p:cNvPr id="6" name="Rectangle 5">
            <a:extLst>
              <a:ext uri="{FF2B5EF4-FFF2-40B4-BE49-F238E27FC236}">
                <a16:creationId xmlns:a16="http://schemas.microsoft.com/office/drawing/2014/main" id="{FE94031D-0105-4776-9660-BA59473A2123}"/>
              </a:ext>
            </a:extLst>
          </p:cNvPr>
          <p:cNvSpPr/>
          <p:nvPr/>
        </p:nvSpPr>
        <p:spPr>
          <a:xfrm>
            <a:off x="6476427" y="3498905"/>
            <a:ext cx="5128890" cy="2862322"/>
          </a:xfrm>
          <a:prstGeom prst="rect">
            <a:avLst/>
          </a:prstGeom>
          <a:noFill/>
        </p:spPr>
        <p:txBody>
          <a:bodyPr wrap="squar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This is the pence symbol. We use this when we are writing about pence. What letter do we use to show pence?</a:t>
            </a:r>
          </a:p>
        </p:txBody>
      </p:sp>
    </p:spTree>
    <p:extLst>
      <p:ext uri="{BB962C8B-B14F-4D97-AF65-F5344CB8AC3E}">
        <p14:creationId xmlns:p14="http://schemas.microsoft.com/office/powerpoint/2010/main" val="761083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D09ADA-0465-4E1F-8296-5170BCD1F316}"/>
              </a:ext>
            </a:extLst>
          </p:cNvPr>
          <p:cNvSpPr txBox="1">
            <a:spLocks/>
          </p:cNvSpPr>
          <p:nvPr/>
        </p:nvSpPr>
        <p:spPr>
          <a:xfrm>
            <a:off x="2279262" y="1693462"/>
            <a:ext cx="7729728" cy="118872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GB" dirty="0"/>
              <a:t>Friday</a:t>
            </a:r>
          </a:p>
        </p:txBody>
      </p:sp>
      <p:sp>
        <p:nvSpPr>
          <p:cNvPr id="2" name="Rectangle 1">
            <a:extLst>
              <a:ext uri="{FF2B5EF4-FFF2-40B4-BE49-F238E27FC236}">
                <a16:creationId xmlns:a16="http://schemas.microsoft.com/office/drawing/2014/main" id="{CB8D4716-364D-41D2-AD34-671E1601AD9B}"/>
              </a:ext>
            </a:extLst>
          </p:cNvPr>
          <p:cNvSpPr/>
          <p:nvPr/>
        </p:nvSpPr>
        <p:spPr>
          <a:xfrm>
            <a:off x="3412116" y="3826734"/>
            <a:ext cx="587654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LI. I can count coins.</a:t>
            </a:r>
          </a:p>
        </p:txBody>
      </p:sp>
    </p:spTree>
    <p:extLst>
      <p:ext uri="{BB962C8B-B14F-4D97-AF65-F5344CB8AC3E}">
        <p14:creationId xmlns:p14="http://schemas.microsoft.com/office/powerpoint/2010/main" val="2351563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8D4716-364D-41D2-AD34-671E1601AD9B}"/>
              </a:ext>
            </a:extLst>
          </p:cNvPr>
          <p:cNvSpPr/>
          <p:nvPr/>
        </p:nvSpPr>
        <p:spPr>
          <a:xfrm>
            <a:off x="158604" y="12680"/>
            <a:ext cx="4214016" cy="341632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Can you count these coins and find the total?</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7B3F50F1-588D-405D-A786-24661F6F140B}"/>
              </a:ext>
            </a:extLst>
          </p:cNvPr>
          <p:cNvSpPr/>
          <p:nvPr/>
        </p:nvSpPr>
        <p:spPr>
          <a:xfrm>
            <a:off x="2880704" y="5782108"/>
            <a:ext cx="9797143"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Think about your times tables.</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9DEE2A4B-9C78-4C44-8E4C-4A89416FF48B}"/>
              </a:ext>
            </a:extLst>
          </p:cNvPr>
          <p:cNvPicPr>
            <a:picLocks noChangeAspect="1"/>
          </p:cNvPicPr>
          <p:nvPr/>
        </p:nvPicPr>
        <p:blipFill>
          <a:blip r:embed="rId2"/>
          <a:stretch>
            <a:fillRect/>
          </a:stretch>
        </p:blipFill>
        <p:spPr>
          <a:xfrm>
            <a:off x="5811370" y="1239197"/>
            <a:ext cx="4322658" cy="1196769"/>
          </a:xfrm>
          <a:prstGeom prst="rect">
            <a:avLst/>
          </a:prstGeom>
        </p:spPr>
      </p:pic>
      <p:pic>
        <p:nvPicPr>
          <p:cNvPr id="5" name="Picture 4">
            <a:extLst>
              <a:ext uri="{FF2B5EF4-FFF2-40B4-BE49-F238E27FC236}">
                <a16:creationId xmlns:a16="http://schemas.microsoft.com/office/drawing/2014/main" id="{1E927C52-B4AA-4058-82E8-593651B93844}"/>
              </a:ext>
            </a:extLst>
          </p:cNvPr>
          <p:cNvPicPr>
            <a:picLocks noChangeAspect="1"/>
          </p:cNvPicPr>
          <p:nvPr/>
        </p:nvPicPr>
        <p:blipFill>
          <a:blip r:embed="rId3"/>
          <a:stretch>
            <a:fillRect/>
          </a:stretch>
        </p:blipFill>
        <p:spPr>
          <a:xfrm>
            <a:off x="761217" y="3592304"/>
            <a:ext cx="10784990" cy="2026499"/>
          </a:xfrm>
          <a:prstGeom prst="rect">
            <a:avLst/>
          </a:prstGeom>
        </p:spPr>
      </p:pic>
    </p:spTree>
    <p:extLst>
      <p:ext uri="{BB962C8B-B14F-4D97-AF65-F5344CB8AC3E}">
        <p14:creationId xmlns:p14="http://schemas.microsoft.com/office/powerpoint/2010/main" val="1478403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BF5F5-E072-4139-B9DC-36F065C0F5CD}"/>
              </a:ext>
            </a:extLst>
          </p:cNvPr>
          <p:cNvPicPr>
            <a:picLocks noChangeAspect="1"/>
          </p:cNvPicPr>
          <p:nvPr/>
        </p:nvPicPr>
        <p:blipFill rotWithShape="1">
          <a:blip r:embed="rId2"/>
          <a:srcRect l="48530" b="35710"/>
          <a:stretch/>
        </p:blipFill>
        <p:spPr>
          <a:xfrm>
            <a:off x="1175656" y="3695431"/>
            <a:ext cx="8070280" cy="1894095"/>
          </a:xfrm>
          <a:prstGeom prst="rect">
            <a:avLst/>
          </a:prstGeom>
        </p:spPr>
      </p:pic>
      <p:sp>
        <p:nvSpPr>
          <p:cNvPr id="5" name="Rectangle 4">
            <a:extLst>
              <a:ext uri="{FF2B5EF4-FFF2-40B4-BE49-F238E27FC236}">
                <a16:creationId xmlns:a16="http://schemas.microsoft.com/office/drawing/2014/main" id="{4AADD75A-CF6E-419E-9D85-957C489D7424}"/>
              </a:ext>
            </a:extLst>
          </p:cNvPr>
          <p:cNvSpPr/>
          <p:nvPr/>
        </p:nvSpPr>
        <p:spPr>
          <a:xfrm>
            <a:off x="4561738" y="403585"/>
            <a:ext cx="366318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Count in 2s!</a:t>
            </a:r>
          </a:p>
        </p:txBody>
      </p:sp>
      <p:sp>
        <p:nvSpPr>
          <p:cNvPr id="6" name="Rectangle 5">
            <a:extLst>
              <a:ext uri="{FF2B5EF4-FFF2-40B4-BE49-F238E27FC236}">
                <a16:creationId xmlns:a16="http://schemas.microsoft.com/office/drawing/2014/main" id="{432647B4-4D43-48F6-93FB-D94E455F6B7A}"/>
              </a:ext>
            </a:extLst>
          </p:cNvPr>
          <p:cNvSpPr/>
          <p:nvPr/>
        </p:nvSpPr>
        <p:spPr>
          <a:xfrm>
            <a:off x="9430969" y="4180813"/>
            <a:ext cx="181972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 10p</a:t>
            </a:r>
          </a:p>
        </p:txBody>
      </p:sp>
      <p:sp>
        <p:nvSpPr>
          <p:cNvPr id="7" name="Arrow: Curved Down 6">
            <a:extLst>
              <a:ext uri="{FF2B5EF4-FFF2-40B4-BE49-F238E27FC236}">
                <a16:creationId xmlns:a16="http://schemas.microsoft.com/office/drawing/2014/main" id="{0C1027F0-0988-4607-B8FA-99F4A6F06AE3}"/>
              </a:ext>
            </a:extLst>
          </p:cNvPr>
          <p:cNvSpPr/>
          <p:nvPr/>
        </p:nvSpPr>
        <p:spPr>
          <a:xfrm>
            <a:off x="2217248" y="3041411"/>
            <a:ext cx="1491916" cy="77517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Curved Down 7">
            <a:extLst>
              <a:ext uri="{FF2B5EF4-FFF2-40B4-BE49-F238E27FC236}">
                <a16:creationId xmlns:a16="http://schemas.microsoft.com/office/drawing/2014/main" id="{4E62D5B2-CDAB-4420-A4D6-2180D9E5222E}"/>
              </a:ext>
            </a:extLst>
          </p:cNvPr>
          <p:cNvSpPr/>
          <p:nvPr/>
        </p:nvSpPr>
        <p:spPr>
          <a:xfrm>
            <a:off x="3944042" y="3041408"/>
            <a:ext cx="1491916" cy="77517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Curved Down 8">
            <a:extLst>
              <a:ext uri="{FF2B5EF4-FFF2-40B4-BE49-F238E27FC236}">
                <a16:creationId xmlns:a16="http://schemas.microsoft.com/office/drawing/2014/main" id="{CD218E59-94EB-4CFA-8BE0-EDF2CCE6A828}"/>
              </a:ext>
            </a:extLst>
          </p:cNvPr>
          <p:cNvSpPr/>
          <p:nvPr/>
        </p:nvSpPr>
        <p:spPr>
          <a:xfrm>
            <a:off x="5731592" y="3041408"/>
            <a:ext cx="1491916" cy="77517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Curved Down 9">
            <a:extLst>
              <a:ext uri="{FF2B5EF4-FFF2-40B4-BE49-F238E27FC236}">
                <a16:creationId xmlns:a16="http://schemas.microsoft.com/office/drawing/2014/main" id="{3610132F-054E-46A8-8095-571D3D3B3E82}"/>
              </a:ext>
            </a:extLst>
          </p:cNvPr>
          <p:cNvSpPr/>
          <p:nvPr/>
        </p:nvSpPr>
        <p:spPr>
          <a:xfrm>
            <a:off x="7519142" y="3041408"/>
            <a:ext cx="1491916" cy="77517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a:extLst>
              <a:ext uri="{FF2B5EF4-FFF2-40B4-BE49-F238E27FC236}">
                <a16:creationId xmlns:a16="http://schemas.microsoft.com/office/drawing/2014/main" id="{980C311C-37B9-49F1-A93F-E4ACA55C1ED3}"/>
              </a:ext>
            </a:extLst>
          </p:cNvPr>
          <p:cNvSpPr/>
          <p:nvPr/>
        </p:nvSpPr>
        <p:spPr>
          <a:xfrm>
            <a:off x="2545463" y="2422012"/>
            <a:ext cx="835485"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+2p</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37109229-C6ED-452A-B93A-D6080DEFFD37}"/>
              </a:ext>
            </a:extLst>
          </p:cNvPr>
          <p:cNvSpPr/>
          <p:nvPr/>
        </p:nvSpPr>
        <p:spPr>
          <a:xfrm>
            <a:off x="4272257" y="2449492"/>
            <a:ext cx="835485"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+2p</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5087D478-F3E0-4BBC-A353-062DAD50CBDD}"/>
              </a:ext>
            </a:extLst>
          </p:cNvPr>
          <p:cNvSpPr/>
          <p:nvPr/>
        </p:nvSpPr>
        <p:spPr>
          <a:xfrm>
            <a:off x="5999051" y="2476972"/>
            <a:ext cx="835485"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+2p</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078E4DDC-8519-4956-A5FC-84395A3EBBD6}"/>
              </a:ext>
            </a:extLst>
          </p:cNvPr>
          <p:cNvSpPr/>
          <p:nvPr/>
        </p:nvSpPr>
        <p:spPr>
          <a:xfrm>
            <a:off x="7725845" y="2504452"/>
            <a:ext cx="835485"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+2p</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7ABA7BA5-9C17-47FA-BF64-68ED8A81AA44}"/>
              </a:ext>
            </a:extLst>
          </p:cNvPr>
          <p:cNvSpPr/>
          <p:nvPr/>
        </p:nvSpPr>
        <p:spPr>
          <a:xfrm>
            <a:off x="1785993" y="3464598"/>
            <a:ext cx="492443"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2</a:t>
            </a:r>
            <a:r>
              <a:rPr lang="en-US" sz="2400" dirty="0">
                <a:ln w="0"/>
                <a:effectLst>
                  <a:outerShdw blurRad="38100" dist="19050" dir="2700000" algn="tl" rotWithShape="0">
                    <a:schemeClr val="dk1">
                      <a:alpha val="40000"/>
                    </a:schemeClr>
                  </a:outerShdw>
                </a:effectLst>
              </a:rPr>
              <a:t>p</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B8B4859F-C21F-4755-A60D-3430E297AD16}"/>
              </a:ext>
            </a:extLst>
          </p:cNvPr>
          <p:cNvSpPr/>
          <p:nvPr/>
        </p:nvSpPr>
        <p:spPr>
          <a:xfrm>
            <a:off x="3560351" y="3230195"/>
            <a:ext cx="492444"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4p</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a:extLst>
              <a:ext uri="{FF2B5EF4-FFF2-40B4-BE49-F238E27FC236}">
                <a16:creationId xmlns:a16="http://schemas.microsoft.com/office/drawing/2014/main" id="{FF98E3AA-C48A-4412-9613-5DBCE12D4909}"/>
              </a:ext>
            </a:extLst>
          </p:cNvPr>
          <p:cNvSpPr/>
          <p:nvPr/>
        </p:nvSpPr>
        <p:spPr>
          <a:xfrm>
            <a:off x="5307175" y="3221597"/>
            <a:ext cx="492444"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6p</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8" name="Rectangle 17">
            <a:extLst>
              <a:ext uri="{FF2B5EF4-FFF2-40B4-BE49-F238E27FC236}">
                <a16:creationId xmlns:a16="http://schemas.microsoft.com/office/drawing/2014/main" id="{15CCDAB8-46B1-494C-902D-94D05DBC0512}"/>
              </a:ext>
            </a:extLst>
          </p:cNvPr>
          <p:cNvSpPr/>
          <p:nvPr/>
        </p:nvSpPr>
        <p:spPr>
          <a:xfrm>
            <a:off x="7053999" y="3212999"/>
            <a:ext cx="492444"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8p</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a:extLst>
              <a:ext uri="{FF2B5EF4-FFF2-40B4-BE49-F238E27FC236}">
                <a16:creationId xmlns:a16="http://schemas.microsoft.com/office/drawing/2014/main" id="{560E239D-8519-446F-B7CD-109FDE4A65E0}"/>
              </a:ext>
            </a:extLst>
          </p:cNvPr>
          <p:cNvSpPr/>
          <p:nvPr/>
        </p:nvSpPr>
        <p:spPr>
          <a:xfrm>
            <a:off x="8861582" y="3282896"/>
            <a:ext cx="646331"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10p</a:t>
            </a:r>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18747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6CEC39-8AED-4F04-8B7A-D51457E038DD}"/>
              </a:ext>
            </a:extLst>
          </p:cNvPr>
          <p:cNvPicPr>
            <a:picLocks noChangeAspect="1"/>
          </p:cNvPicPr>
          <p:nvPr/>
        </p:nvPicPr>
        <p:blipFill>
          <a:blip r:embed="rId2"/>
          <a:stretch>
            <a:fillRect/>
          </a:stretch>
        </p:blipFill>
        <p:spPr>
          <a:xfrm>
            <a:off x="270745" y="262689"/>
            <a:ext cx="6756213" cy="2583638"/>
          </a:xfrm>
          <a:prstGeom prst="rect">
            <a:avLst/>
          </a:prstGeom>
        </p:spPr>
      </p:pic>
    </p:spTree>
    <p:extLst>
      <p:ext uri="{BB962C8B-B14F-4D97-AF65-F5344CB8AC3E}">
        <p14:creationId xmlns:p14="http://schemas.microsoft.com/office/powerpoint/2010/main" val="4047106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693066-B6BE-46B9-8390-F83B600F3DE9}"/>
              </a:ext>
            </a:extLst>
          </p:cNvPr>
          <p:cNvPicPr>
            <a:picLocks noChangeAspect="1"/>
          </p:cNvPicPr>
          <p:nvPr/>
        </p:nvPicPr>
        <p:blipFill>
          <a:blip r:embed="rId2"/>
          <a:stretch>
            <a:fillRect/>
          </a:stretch>
        </p:blipFill>
        <p:spPr>
          <a:xfrm>
            <a:off x="1295615" y="0"/>
            <a:ext cx="5200650" cy="6858000"/>
          </a:xfrm>
          <a:prstGeom prst="rect">
            <a:avLst/>
          </a:prstGeom>
        </p:spPr>
      </p:pic>
    </p:spTree>
    <p:extLst>
      <p:ext uri="{BB962C8B-B14F-4D97-AF65-F5344CB8AC3E}">
        <p14:creationId xmlns:p14="http://schemas.microsoft.com/office/powerpoint/2010/main" val="1716833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F1365-BD54-42CF-BFFC-A2B48D567AB9}"/>
              </a:ext>
            </a:extLst>
          </p:cNvPr>
          <p:cNvPicPr>
            <a:picLocks noChangeAspect="1"/>
          </p:cNvPicPr>
          <p:nvPr/>
        </p:nvPicPr>
        <p:blipFill>
          <a:blip r:embed="rId2"/>
          <a:stretch>
            <a:fillRect/>
          </a:stretch>
        </p:blipFill>
        <p:spPr>
          <a:xfrm>
            <a:off x="462356" y="135498"/>
            <a:ext cx="4419600" cy="6477000"/>
          </a:xfrm>
          <a:prstGeom prst="rect">
            <a:avLst/>
          </a:prstGeom>
        </p:spPr>
      </p:pic>
      <p:pic>
        <p:nvPicPr>
          <p:cNvPr id="3" name="Picture 2">
            <a:extLst>
              <a:ext uri="{FF2B5EF4-FFF2-40B4-BE49-F238E27FC236}">
                <a16:creationId xmlns:a16="http://schemas.microsoft.com/office/drawing/2014/main" id="{74D616AA-62D7-4B9F-9813-D1200DA0A17B}"/>
              </a:ext>
            </a:extLst>
          </p:cNvPr>
          <p:cNvPicPr>
            <a:picLocks noChangeAspect="1"/>
          </p:cNvPicPr>
          <p:nvPr/>
        </p:nvPicPr>
        <p:blipFill>
          <a:blip r:embed="rId3"/>
          <a:stretch>
            <a:fillRect/>
          </a:stretch>
        </p:blipFill>
        <p:spPr>
          <a:xfrm>
            <a:off x="7573413" y="102160"/>
            <a:ext cx="4429125" cy="6543675"/>
          </a:xfrm>
          <a:prstGeom prst="rect">
            <a:avLst/>
          </a:prstGeom>
        </p:spPr>
      </p:pic>
    </p:spTree>
    <p:extLst>
      <p:ext uri="{BB962C8B-B14F-4D97-AF65-F5344CB8AC3E}">
        <p14:creationId xmlns:p14="http://schemas.microsoft.com/office/powerpoint/2010/main" val="22593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EC6135-128C-40F8-BF9B-41E5D3DFF37F}"/>
              </a:ext>
            </a:extLst>
          </p:cNvPr>
          <p:cNvSpPr/>
          <p:nvPr/>
        </p:nvSpPr>
        <p:spPr>
          <a:xfrm>
            <a:off x="904377" y="897904"/>
            <a:ext cx="2008884" cy="2215991"/>
          </a:xfrm>
          <a:prstGeom prst="rect">
            <a:avLst/>
          </a:prstGeom>
          <a:noFill/>
        </p:spPr>
        <p:txBody>
          <a:bodyPr wrap="none" lIns="91440" tIns="45720" rIns="91440" bIns="45720">
            <a:spAutoFit/>
          </a:bodyPr>
          <a:lstStyle/>
          <a:p>
            <a:pPr algn="ctr"/>
            <a:r>
              <a:rPr lang="en-US" sz="13800" dirty="0">
                <a:ln w="0"/>
                <a:effectLst>
                  <a:outerShdw blurRad="38100" dist="19050" dir="2700000" algn="tl" rotWithShape="0">
                    <a:schemeClr val="dk1">
                      <a:alpha val="40000"/>
                    </a:schemeClr>
                  </a:outerShdw>
                </a:effectLst>
              </a:rPr>
              <a:t>£2</a:t>
            </a:r>
            <a:endParaRPr lang="en-US" sz="138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33FF8995-3188-44B2-BC57-C948845BE77D}"/>
              </a:ext>
            </a:extLst>
          </p:cNvPr>
          <p:cNvSpPr/>
          <p:nvPr/>
        </p:nvSpPr>
        <p:spPr>
          <a:xfrm>
            <a:off x="1057180" y="5004572"/>
            <a:ext cx="10541262" cy="1323439"/>
          </a:xfrm>
          <a:prstGeom prst="rect">
            <a:avLst/>
          </a:prstGeom>
          <a:noFill/>
        </p:spPr>
        <p:txBody>
          <a:bodyPr wrap="squar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We put the number after the pound symbol but before the pence symbol.</a:t>
            </a:r>
          </a:p>
        </p:txBody>
      </p:sp>
      <p:sp>
        <p:nvSpPr>
          <p:cNvPr id="8" name="Rectangle 7">
            <a:extLst>
              <a:ext uri="{FF2B5EF4-FFF2-40B4-BE49-F238E27FC236}">
                <a16:creationId xmlns:a16="http://schemas.microsoft.com/office/drawing/2014/main" id="{648D8F4A-2AE5-4099-9289-2C05A78E9628}"/>
              </a:ext>
            </a:extLst>
          </p:cNvPr>
          <p:cNvSpPr/>
          <p:nvPr/>
        </p:nvSpPr>
        <p:spPr>
          <a:xfrm>
            <a:off x="3504344" y="897904"/>
            <a:ext cx="2008883" cy="2215991"/>
          </a:xfrm>
          <a:prstGeom prst="rect">
            <a:avLst/>
          </a:prstGeom>
          <a:noFill/>
        </p:spPr>
        <p:txBody>
          <a:bodyPr wrap="none" lIns="91440" tIns="45720" rIns="91440" bIns="45720">
            <a:spAutoFit/>
          </a:bodyPr>
          <a:lstStyle/>
          <a:p>
            <a:pPr algn="ctr"/>
            <a:r>
              <a:rPr lang="en-US" sz="13800" dirty="0">
                <a:ln w="0"/>
                <a:effectLst>
                  <a:outerShdw blurRad="38100" dist="19050" dir="2700000" algn="tl" rotWithShape="0">
                    <a:schemeClr val="dk1">
                      <a:alpha val="40000"/>
                    </a:schemeClr>
                  </a:outerShdw>
                </a:effectLst>
              </a:rPr>
              <a:t>2£</a:t>
            </a:r>
            <a:endParaRPr lang="en-US" sz="138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633D167A-E37F-4578-B322-48D2429FEF1F}"/>
              </a:ext>
            </a:extLst>
          </p:cNvPr>
          <p:cNvSpPr/>
          <p:nvPr/>
        </p:nvSpPr>
        <p:spPr>
          <a:xfrm>
            <a:off x="6839707" y="897903"/>
            <a:ext cx="1954382" cy="2215991"/>
          </a:xfrm>
          <a:prstGeom prst="rect">
            <a:avLst/>
          </a:prstGeom>
          <a:noFill/>
        </p:spPr>
        <p:txBody>
          <a:bodyPr wrap="none" lIns="91440" tIns="45720" rIns="91440" bIns="45720">
            <a:spAutoFit/>
          </a:bodyPr>
          <a:lstStyle/>
          <a:p>
            <a:pPr algn="ctr"/>
            <a:r>
              <a:rPr lang="en-US" sz="13800" b="0" cap="none" spc="0" dirty="0">
                <a:ln w="0"/>
                <a:solidFill>
                  <a:schemeClr val="tx1"/>
                </a:solidFill>
                <a:effectLst>
                  <a:outerShdw blurRad="38100" dist="19050" dir="2700000" algn="tl" rotWithShape="0">
                    <a:schemeClr val="dk1">
                      <a:alpha val="40000"/>
                    </a:schemeClr>
                  </a:outerShdw>
                </a:effectLst>
              </a:rPr>
              <a:t>5p</a:t>
            </a:r>
          </a:p>
        </p:txBody>
      </p:sp>
      <p:sp>
        <p:nvSpPr>
          <p:cNvPr id="10" name="Rectangle 9">
            <a:extLst>
              <a:ext uri="{FF2B5EF4-FFF2-40B4-BE49-F238E27FC236}">
                <a16:creationId xmlns:a16="http://schemas.microsoft.com/office/drawing/2014/main" id="{57E3147B-330C-4B2B-B891-2C48F47F6B4F}"/>
              </a:ext>
            </a:extLst>
          </p:cNvPr>
          <p:cNvSpPr/>
          <p:nvPr/>
        </p:nvSpPr>
        <p:spPr>
          <a:xfrm>
            <a:off x="9439674" y="897903"/>
            <a:ext cx="1954382" cy="2215991"/>
          </a:xfrm>
          <a:prstGeom prst="rect">
            <a:avLst/>
          </a:prstGeom>
          <a:noFill/>
        </p:spPr>
        <p:txBody>
          <a:bodyPr wrap="none" lIns="91440" tIns="45720" rIns="91440" bIns="45720">
            <a:spAutoFit/>
          </a:bodyPr>
          <a:lstStyle/>
          <a:p>
            <a:pPr algn="ctr"/>
            <a:r>
              <a:rPr lang="en-US" sz="13800" b="0" cap="none" spc="0" dirty="0">
                <a:ln w="0"/>
                <a:solidFill>
                  <a:schemeClr val="tx1"/>
                </a:solidFill>
                <a:effectLst>
                  <a:outerShdw blurRad="38100" dist="19050" dir="2700000" algn="tl" rotWithShape="0">
                    <a:schemeClr val="dk1">
                      <a:alpha val="40000"/>
                    </a:schemeClr>
                  </a:outerShdw>
                </a:effectLst>
              </a:rPr>
              <a:t>p5</a:t>
            </a:r>
          </a:p>
        </p:txBody>
      </p:sp>
      <p:sp>
        <p:nvSpPr>
          <p:cNvPr id="11" name="Multiplication Sign 10">
            <a:extLst>
              <a:ext uri="{FF2B5EF4-FFF2-40B4-BE49-F238E27FC236}">
                <a16:creationId xmlns:a16="http://schemas.microsoft.com/office/drawing/2014/main" id="{13B28359-D74C-4ECD-B5C3-8808202FE0DD}"/>
              </a:ext>
            </a:extLst>
          </p:cNvPr>
          <p:cNvSpPr/>
          <p:nvPr/>
        </p:nvSpPr>
        <p:spPr>
          <a:xfrm>
            <a:off x="3432818" y="2226995"/>
            <a:ext cx="2151934" cy="1773798"/>
          </a:xfrm>
          <a:prstGeom prst="mathMultiply">
            <a:avLst>
              <a:gd name="adj1" fmla="val 1344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ultiplication Sign 11">
            <a:extLst>
              <a:ext uri="{FF2B5EF4-FFF2-40B4-BE49-F238E27FC236}">
                <a16:creationId xmlns:a16="http://schemas.microsoft.com/office/drawing/2014/main" id="{9136320E-72E6-434E-B8B1-62F40A5D13C3}"/>
              </a:ext>
            </a:extLst>
          </p:cNvPr>
          <p:cNvSpPr/>
          <p:nvPr/>
        </p:nvSpPr>
        <p:spPr>
          <a:xfrm>
            <a:off x="9340898" y="2125013"/>
            <a:ext cx="2151934" cy="1773798"/>
          </a:xfrm>
          <a:prstGeom prst="mathMultiply">
            <a:avLst>
              <a:gd name="adj1" fmla="val 1344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miley Face 12">
            <a:extLst>
              <a:ext uri="{FF2B5EF4-FFF2-40B4-BE49-F238E27FC236}">
                <a16:creationId xmlns:a16="http://schemas.microsoft.com/office/drawing/2014/main" id="{1438B040-3A65-4C73-9658-CD4047187846}"/>
              </a:ext>
            </a:extLst>
          </p:cNvPr>
          <p:cNvSpPr/>
          <p:nvPr/>
        </p:nvSpPr>
        <p:spPr>
          <a:xfrm>
            <a:off x="1307353" y="2791333"/>
            <a:ext cx="1249466" cy="1106906"/>
          </a:xfrm>
          <a:prstGeom prst="smileyFac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miley Face 13">
            <a:extLst>
              <a:ext uri="{FF2B5EF4-FFF2-40B4-BE49-F238E27FC236}">
                <a16:creationId xmlns:a16="http://schemas.microsoft.com/office/drawing/2014/main" id="{2947434E-40C2-49E9-868E-FE2745E056DA}"/>
              </a:ext>
            </a:extLst>
          </p:cNvPr>
          <p:cNvSpPr/>
          <p:nvPr/>
        </p:nvSpPr>
        <p:spPr>
          <a:xfrm>
            <a:off x="7193647" y="3112749"/>
            <a:ext cx="1249466" cy="1106906"/>
          </a:xfrm>
          <a:prstGeom prst="smileyFac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4663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00DF-D88B-4D40-A06B-371DCDD4F525}"/>
              </a:ext>
            </a:extLst>
          </p:cNvPr>
          <p:cNvSpPr>
            <a:spLocks noGrp="1"/>
          </p:cNvSpPr>
          <p:nvPr>
            <p:ph type="title"/>
          </p:nvPr>
        </p:nvSpPr>
        <p:spPr>
          <a:xfrm>
            <a:off x="230456" y="215297"/>
            <a:ext cx="7729728" cy="1188720"/>
          </a:xfrm>
        </p:spPr>
        <p:txBody>
          <a:bodyPr/>
          <a:lstStyle/>
          <a:p>
            <a:r>
              <a:rPr lang="en-GB" dirty="0"/>
              <a:t>Recognising coins</a:t>
            </a:r>
          </a:p>
        </p:txBody>
      </p:sp>
      <p:pic>
        <p:nvPicPr>
          <p:cNvPr id="6" name="Picture 5">
            <a:extLst>
              <a:ext uri="{FF2B5EF4-FFF2-40B4-BE49-F238E27FC236}">
                <a16:creationId xmlns:a16="http://schemas.microsoft.com/office/drawing/2014/main" id="{9B7BC518-990B-48F3-AD22-E6553BF18EF4}"/>
              </a:ext>
            </a:extLst>
          </p:cNvPr>
          <p:cNvPicPr>
            <a:picLocks noChangeAspect="1"/>
          </p:cNvPicPr>
          <p:nvPr/>
        </p:nvPicPr>
        <p:blipFill rotWithShape="1">
          <a:blip r:embed="rId2"/>
          <a:srcRect l="39835" t="16242" r="52680" b="15186"/>
          <a:stretch/>
        </p:blipFill>
        <p:spPr>
          <a:xfrm>
            <a:off x="7835029" y="1372255"/>
            <a:ext cx="2873828" cy="2901329"/>
          </a:xfrm>
          <a:prstGeom prst="ellipse">
            <a:avLst/>
          </a:prstGeom>
        </p:spPr>
      </p:pic>
      <p:grpSp>
        <p:nvGrpSpPr>
          <p:cNvPr id="12" name="Group 11">
            <a:extLst>
              <a:ext uri="{FF2B5EF4-FFF2-40B4-BE49-F238E27FC236}">
                <a16:creationId xmlns:a16="http://schemas.microsoft.com/office/drawing/2014/main" id="{521ADF93-B46F-4A42-8059-12CD5480924C}"/>
              </a:ext>
            </a:extLst>
          </p:cNvPr>
          <p:cNvGrpSpPr/>
          <p:nvPr/>
        </p:nvGrpSpPr>
        <p:grpSpPr>
          <a:xfrm>
            <a:off x="2289439" y="1558643"/>
            <a:ext cx="2495692" cy="2820851"/>
            <a:chOff x="1725673" y="2075878"/>
            <a:chExt cx="3217587" cy="3812098"/>
          </a:xfrm>
        </p:grpSpPr>
        <p:pic>
          <p:nvPicPr>
            <p:cNvPr id="8" name="Picture 7">
              <a:extLst>
                <a:ext uri="{FF2B5EF4-FFF2-40B4-BE49-F238E27FC236}">
                  <a16:creationId xmlns:a16="http://schemas.microsoft.com/office/drawing/2014/main" id="{98AF6244-8DEE-49C3-BDB4-CE2597862B0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65601" r="73043"/>
                      </a14:imgEffect>
                    </a14:imgLayer>
                  </a14:imgProps>
                </a:ext>
              </a:extLst>
            </a:blip>
            <a:srcRect l="64671" r="26027"/>
            <a:stretch/>
          </p:blipFill>
          <p:spPr>
            <a:xfrm>
              <a:off x="1725673" y="2075878"/>
              <a:ext cx="3217587" cy="3812098"/>
            </a:xfrm>
            <a:prstGeom prst="rect">
              <a:avLst/>
            </a:prstGeom>
          </p:spPr>
        </p:pic>
        <p:sp>
          <p:nvSpPr>
            <p:cNvPr id="11" name="Oval 10">
              <a:extLst>
                <a:ext uri="{FF2B5EF4-FFF2-40B4-BE49-F238E27FC236}">
                  <a16:creationId xmlns:a16="http://schemas.microsoft.com/office/drawing/2014/main" id="{DD27BD23-CF97-4F24-8566-39CE79F6A20C}"/>
                </a:ext>
              </a:extLst>
            </p:cNvPr>
            <p:cNvSpPr/>
            <p:nvPr/>
          </p:nvSpPr>
          <p:spPr>
            <a:xfrm>
              <a:off x="2085473" y="2770701"/>
              <a:ext cx="2355898" cy="23031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a:extLst>
              <a:ext uri="{FF2B5EF4-FFF2-40B4-BE49-F238E27FC236}">
                <a16:creationId xmlns:a16="http://schemas.microsoft.com/office/drawing/2014/main" id="{63E07721-79BC-41BE-9973-705C62CC3FF6}"/>
              </a:ext>
            </a:extLst>
          </p:cNvPr>
          <p:cNvSpPr/>
          <p:nvPr/>
        </p:nvSpPr>
        <p:spPr>
          <a:xfrm>
            <a:off x="947127" y="4016482"/>
            <a:ext cx="5070106" cy="1569660"/>
          </a:xfrm>
          <a:prstGeom prst="rect">
            <a:avLst/>
          </a:prstGeom>
          <a:noFill/>
        </p:spPr>
        <p:txBody>
          <a:bodyPr wrap="non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This is a 1p coin. </a:t>
            </a:r>
          </a:p>
          <a:p>
            <a:pPr algn="ctr"/>
            <a:r>
              <a:rPr lang="en-US" sz="4800" b="0" cap="none" spc="0" dirty="0">
                <a:ln w="0"/>
                <a:solidFill>
                  <a:schemeClr val="tx1"/>
                </a:solidFill>
                <a:effectLst>
                  <a:outerShdw blurRad="38100" dist="19050" dir="2700000" algn="tl" rotWithShape="0">
                    <a:schemeClr val="dk1">
                      <a:alpha val="40000"/>
                    </a:schemeClr>
                  </a:outerShdw>
                </a:effectLst>
              </a:rPr>
              <a:t>It is worth 1 pence.</a:t>
            </a:r>
          </a:p>
        </p:txBody>
      </p:sp>
      <p:sp>
        <p:nvSpPr>
          <p:cNvPr id="14" name="Rectangle 13">
            <a:extLst>
              <a:ext uri="{FF2B5EF4-FFF2-40B4-BE49-F238E27FC236}">
                <a16:creationId xmlns:a16="http://schemas.microsoft.com/office/drawing/2014/main" id="{FB70E12D-54A2-4504-9975-8CDD6086C611}"/>
              </a:ext>
            </a:extLst>
          </p:cNvPr>
          <p:cNvSpPr/>
          <p:nvPr/>
        </p:nvSpPr>
        <p:spPr>
          <a:xfrm>
            <a:off x="6895312" y="4379494"/>
            <a:ext cx="5070106" cy="1569660"/>
          </a:xfrm>
          <a:prstGeom prst="rect">
            <a:avLst/>
          </a:prstGeom>
          <a:noFill/>
        </p:spPr>
        <p:txBody>
          <a:bodyPr wrap="non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This is a 2p coin. </a:t>
            </a:r>
          </a:p>
          <a:p>
            <a:pPr algn="ctr"/>
            <a:r>
              <a:rPr lang="en-US" sz="4800" b="0" cap="none" spc="0" dirty="0">
                <a:ln w="0"/>
                <a:solidFill>
                  <a:schemeClr val="tx1"/>
                </a:solidFill>
                <a:effectLst>
                  <a:outerShdw blurRad="38100" dist="19050" dir="2700000" algn="tl" rotWithShape="0">
                    <a:schemeClr val="dk1">
                      <a:alpha val="40000"/>
                    </a:schemeClr>
                  </a:outerShdw>
                </a:effectLst>
              </a:rPr>
              <a:t>It is worth 2 pence.</a:t>
            </a:r>
          </a:p>
        </p:txBody>
      </p:sp>
    </p:spTree>
    <p:extLst>
      <p:ext uri="{BB962C8B-B14F-4D97-AF65-F5344CB8AC3E}">
        <p14:creationId xmlns:p14="http://schemas.microsoft.com/office/powerpoint/2010/main" val="3693709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00DF-D88B-4D40-A06B-371DCDD4F525}"/>
              </a:ext>
            </a:extLst>
          </p:cNvPr>
          <p:cNvSpPr>
            <a:spLocks noGrp="1"/>
          </p:cNvSpPr>
          <p:nvPr>
            <p:ph type="title"/>
          </p:nvPr>
        </p:nvSpPr>
        <p:spPr>
          <a:xfrm>
            <a:off x="230456" y="215297"/>
            <a:ext cx="7729728" cy="1188720"/>
          </a:xfrm>
        </p:spPr>
        <p:txBody>
          <a:bodyPr/>
          <a:lstStyle/>
          <a:p>
            <a:r>
              <a:rPr lang="en-GB" dirty="0"/>
              <a:t>Recognising coins</a:t>
            </a:r>
          </a:p>
        </p:txBody>
      </p:sp>
      <p:pic>
        <p:nvPicPr>
          <p:cNvPr id="7" name="Picture 6">
            <a:extLst>
              <a:ext uri="{FF2B5EF4-FFF2-40B4-BE49-F238E27FC236}">
                <a16:creationId xmlns:a16="http://schemas.microsoft.com/office/drawing/2014/main" id="{2F0EBDD4-DAB3-44F9-8F1D-AA577872B0D8}"/>
              </a:ext>
            </a:extLst>
          </p:cNvPr>
          <p:cNvPicPr>
            <a:picLocks noChangeAspect="1"/>
          </p:cNvPicPr>
          <p:nvPr/>
        </p:nvPicPr>
        <p:blipFill rotWithShape="1">
          <a:blip r:embed="rId2"/>
          <a:srcRect l="52531" t="14729" r="39854" b="15090"/>
          <a:stretch/>
        </p:blipFill>
        <p:spPr>
          <a:xfrm>
            <a:off x="6911854" y="1735982"/>
            <a:ext cx="2564445" cy="2604515"/>
          </a:xfrm>
          <a:prstGeom prst="rect">
            <a:avLst/>
          </a:prstGeom>
        </p:spPr>
      </p:pic>
      <p:pic>
        <p:nvPicPr>
          <p:cNvPr id="9" name="Picture 8">
            <a:extLst>
              <a:ext uri="{FF2B5EF4-FFF2-40B4-BE49-F238E27FC236}">
                <a16:creationId xmlns:a16="http://schemas.microsoft.com/office/drawing/2014/main" id="{7362E54F-366C-4553-8202-CCCCDC5C42E6}"/>
              </a:ext>
            </a:extLst>
          </p:cNvPr>
          <p:cNvPicPr>
            <a:picLocks noChangeAspect="1"/>
          </p:cNvPicPr>
          <p:nvPr/>
        </p:nvPicPr>
        <p:blipFill rotWithShape="1">
          <a:blip r:embed="rId2"/>
          <a:srcRect l="78464" t="16538" r="15057" b="26560"/>
          <a:stretch/>
        </p:blipFill>
        <p:spPr>
          <a:xfrm>
            <a:off x="2078598" y="2021305"/>
            <a:ext cx="1634004" cy="1581294"/>
          </a:xfrm>
          <a:prstGeom prst="rect">
            <a:avLst/>
          </a:prstGeom>
        </p:spPr>
      </p:pic>
      <p:sp>
        <p:nvSpPr>
          <p:cNvPr id="11" name="Rectangle 10">
            <a:extLst>
              <a:ext uri="{FF2B5EF4-FFF2-40B4-BE49-F238E27FC236}">
                <a16:creationId xmlns:a16="http://schemas.microsoft.com/office/drawing/2014/main" id="{D883BB4E-BFDE-4AFD-B90A-09B6DF67B245}"/>
              </a:ext>
            </a:extLst>
          </p:cNvPr>
          <p:cNvSpPr/>
          <p:nvPr/>
        </p:nvSpPr>
        <p:spPr>
          <a:xfrm>
            <a:off x="5813273" y="4489497"/>
            <a:ext cx="5377883" cy="1569660"/>
          </a:xfrm>
          <a:prstGeom prst="rect">
            <a:avLst/>
          </a:prstGeom>
          <a:noFill/>
        </p:spPr>
        <p:txBody>
          <a:bodyPr wrap="non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This is a 10p coin. </a:t>
            </a:r>
          </a:p>
          <a:p>
            <a:pPr algn="ctr"/>
            <a:r>
              <a:rPr lang="en-US" sz="4800" b="0" cap="none" spc="0" dirty="0">
                <a:ln w="0"/>
                <a:solidFill>
                  <a:schemeClr val="tx1"/>
                </a:solidFill>
                <a:effectLst>
                  <a:outerShdw blurRad="38100" dist="19050" dir="2700000" algn="tl" rotWithShape="0">
                    <a:schemeClr val="dk1">
                      <a:alpha val="40000"/>
                    </a:schemeClr>
                  </a:outerShdw>
                </a:effectLst>
              </a:rPr>
              <a:t>It is worth 10 pence.</a:t>
            </a:r>
          </a:p>
        </p:txBody>
      </p:sp>
      <p:sp>
        <p:nvSpPr>
          <p:cNvPr id="12" name="Rectangle 11">
            <a:extLst>
              <a:ext uri="{FF2B5EF4-FFF2-40B4-BE49-F238E27FC236}">
                <a16:creationId xmlns:a16="http://schemas.microsoft.com/office/drawing/2014/main" id="{D9F7310F-7C3E-4C63-BDF1-28DE387C68F6}"/>
              </a:ext>
            </a:extLst>
          </p:cNvPr>
          <p:cNvSpPr/>
          <p:nvPr/>
        </p:nvSpPr>
        <p:spPr>
          <a:xfrm>
            <a:off x="528888" y="3704667"/>
            <a:ext cx="5070106" cy="1569660"/>
          </a:xfrm>
          <a:prstGeom prst="rect">
            <a:avLst/>
          </a:prstGeom>
          <a:noFill/>
        </p:spPr>
        <p:txBody>
          <a:bodyPr wrap="non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This is a 5p coin. </a:t>
            </a:r>
          </a:p>
          <a:p>
            <a:pPr algn="ctr"/>
            <a:r>
              <a:rPr lang="en-US" sz="4800" b="0" cap="none" spc="0" dirty="0">
                <a:ln w="0"/>
                <a:solidFill>
                  <a:schemeClr val="tx1"/>
                </a:solidFill>
                <a:effectLst>
                  <a:outerShdw blurRad="38100" dist="19050" dir="2700000" algn="tl" rotWithShape="0">
                    <a:schemeClr val="dk1">
                      <a:alpha val="40000"/>
                    </a:schemeClr>
                  </a:outerShdw>
                </a:effectLst>
              </a:rPr>
              <a:t>It is worth 5 pence.</a:t>
            </a:r>
          </a:p>
        </p:txBody>
      </p:sp>
    </p:spTree>
    <p:extLst>
      <p:ext uri="{BB962C8B-B14F-4D97-AF65-F5344CB8AC3E}">
        <p14:creationId xmlns:p14="http://schemas.microsoft.com/office/powerpoint/2010/main" val="41851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00DF-D88B-4D40-A06B-371DCDD4F525}"/>
              </a:ext>
            </a:extLst>
          </p:cNvPr>
          <p:cNvSpPr>
            <a:spLocks noGrp="1"/>
          </p:cNvSpPr>
          <p:nvPr>
            <p:ph type="title"/>
          </p:nvPr>
        </p:nvSpPr>
        <p:spPr>
          <a:xfrm>
            <a:off x="230456" y="215297"/>
            <a:ext cx="7729728" cy="1188720"/>
          </a:xfrm>
        </p:spPr>
        <p:txBody>
          <a:bodyPr/>
          <a:lstStyle/>
          <a:p>
            <a:r>
              <a:rPr lang="en-GB" dirty="0"/>
              <a:t>Recognising coins</a:t>
            </a:r>
          </a:p>
        </p:txBody>
      </p:sp>
      <p:pic>
        <p:nvPicPr>
          <p:cNvPr id="5" name="Picture 4">
            <a:extLst>
              <a:ext uri="{FF2B5EF4-FFF2-40B4-BE49-F238E27FC236}">
                <a16:creationId xmlns:a16="http://schemas.microsoft.com/office/drawing/2014/main" id="{1AC19DA6-7CB7-44F6-A9F0-EA0842D855A6}"/>
              </a:ext>
            </a:extLst>
          </p:cNvPr>
          <p:cNvPicPr>
            <a:picLocks noChangeAspect="1"/>
          </p:cNvPicPr>
          <p:nvPr/>
        </p:nvPicPr>
        <p:blipFill rotWithShape="1">
          <a:blip r:embed="rId2"/>
          <a:srcRect l="27159" t="14201" r="65335" b="17693"/>
          <a:stretch/>
        </p:blipFill>
        <p:spPr>
          <a:xfrm>
            <a:off x="2468191" y="2000680"/>
            <a:ext cx="1732547" cy="1732547"/>
          </a:xfrm>
          <a:prstGeom prst="rect">
            <a:avLst/>
          </a:prstGeom>
        </p:spPr>
      </p:pic>
      <p:pic>
        <p:nvPicPr>
          <p:cNvPr id="10" name="Picture 9">
            <a:extLst>
              <a:ext uri="{FF2B5EF4-FFF2-40B4-BE49-F238E27FC236}">
                <a16:creationId xmlns:a16="http://schemas.microsoft.com/office/drawing/2014/main" id="{795F9036-43B3-4B93-97B9-94B1CE1AE68F}"/>
              </a:ext>
            </a:extLst>
          </p:cNvPr>
          <p:cNvPicPr>
            <a:picLocks noChangeAspect="1"/>
          </p:cNvPicPr>
          <p:nvPr/>
        </p:nvPicPr>
        <p:blipFill rotWithShape="1">
          <a:blip r:embed="rId2"/>
          <a:srcRect l="90538" t="14463" r="1356" b="12808"/>
          <a:stretch/>
        </p:blipFill>
        <p:spPr>
          <a:xfrm>
            <a:off x="6985191" y="1830233"/>
            <a:ext cx="2433817" cy="2406316"/>
          </a:xfrm>
          <a:prstGeom prst="rect">
            <a:avLst/>
          </a:prstGeom>
        </p:spPr>
      </p:pic>
      <p:sp>
        <p:nvSpPr>
          <p:cNvPr id="11" name="Rectangle 10">
            <a:extLst>
              <a:ext uri="{FF2B5EF4-FFF2-40B4-BE49-F238E27FC236}">
                <a16:creationId xmlns:a16="http://schemas.microsoft.com/office/drawing/2014/main" id="{1C78C0C1-BAEA-45BE-8DAE-869C3FF8B066}"/>
              </a:ext>
            </a:extLst>
          </p:cNvPr>
          <p:cNvSpPr/>
          <p:nvPr/>
        </p:nvSpPr>
        <p:spPr>
          <a:xfrm>
            <a:off x="6184533" y="4427621"/>
            <a:ext cx="5377883" cy="1569660"/>
          </a:xfrm>
          <a:prstGeom prst="rect">
            <a:avLst/>
          </a:prstGeom>
          <a:noFill/>
        </p:spPr>
        <p:txBody>
          <a:bodyPr wrap="non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This is a 50p coin. </a:t>
            </a:r>
          </a:p>
          <a:p>
            <a:pPr algn="ctr"/>
            <a:r>
              <a:rPr lang="en-US" sz="4800" b="0" cap="none" spc="0" dirty="0">
                <a:ln w="0"/>
                <a:solidFill>
                  <a:schemeClr val="tx1"/>
                </a:solidFill>
                <a:effectLst>
                  <a:outerShdw blurRad="38100" dist="19050" dir="2700000" algn="tl" rotWithShape="0">
                    <a:schemeClr val="dk1">
                      <a:alpha val="40000"/>
                    </a:schemeClr>
                  </a:outerShdw>
                </a:effectLst>
              </a:rPr>
              <a:t>It is worth 50 pence.</a:t>
            </a:r>
          </a:p>
        </p:txBody>
      </p:sp>
      <p:sp>
        <p:nvSpPr>
          <p:cNvPr id="12" name="Rectangle 11">
            <a:extLst>
              <a:ext uri="{FF2B5EF4-FFF2-40B4-BE49-F238E27FC236}">
                <a16:creationId xmlns:a16="http://schemas.microsoft.com/office/drawing/2014/main" id="{138CC6BB-5D33-4386-B2E9-ADFDFB917D89}"/>
              </a:ext>
            </a:extLst>
          </p:cNvPr>
          <p:cNvSpPr/>
          <p:nvPr/>
        </p:nvSpPr>
        <p:spPr>
          <a:xfrm>
            <a:off x="499898" y="3810000"/>
            <a:ext cx="5377883" cy="1569660"/>
          </a:xfrm>
          <a:prstGeom prst="rect">
            <a:avLst/>
          </a:prstGeom>
          <a:noFill/>
        </p:spPr>
        <p:txBody>
          <a:bodyPr wrap="non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This is a 20p coin. </a:t>
            </a:r>
          </a:p>
          <a:p>
            <a:pPr algn="ctr"/>
            <a:r>
              <a:rPr lang="en-US" sz="4800" b="0" cap="none" spc="0" dirty="0">
                <a:ln w="0"/>
                <a:solidFill>
                  <a:schemeClr val="tx1"/>
                </a:solidFill>
                <a:effectLst>
                  <a:outerShdw blurRad="38100" dist="19050" dir="2700000" algn="tl" rotWithShape="0">
                    <a:schemeClr val="dk1">
                      <a:alpha val="40000"/>
                    </a:schemeClr>
                  </a:outerShdw>
                </a:effectLst>
              </a:rPr>
              <a:t>It is worth 20 pence.</a:t>
            </a:r>
          </a:p>
        </p:txBody>
      </p:sp>
    </p:spTree>
    <p:extLst>
      <p:ext uri="{BB962C8B-B14F-4D97-AF65-F5344CB8AC3E}">
        <p14:creationId xmlns:p14="http://schemas.microsoft.com/office/powerpoint/2010/main" val="92921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00DF-D88B-4D40-A06B-371DCDD4F525}"/>
              </a:ext>
            </a:extLst>
          </p:cNvPr>
          <p:cNvSpPr>
            <a:spLocks noGrp="1"/>
          </p:cNvSpPr>
          <p:nvPr>
            <p:ph type="title"/>
          </p:nvPr>
        </p:nvSpPr>
        <p:spPr>
          <a:xfrm>
            <a:off x="230456" y="215297"/>
            <a:ext cx="7729728" cy="1188720"/>
          </a:xfrm>
        </p:spPr>
        <p:txBody>
          <a:bodyPr/>
          <a:lstStyle/>
          <a:p>
            <a:r>
              <a:rPr lang="en-GB" dirty="0"/>
              <a:t>Recognising coins</a:t>
            </a:r>
          </a:p>
        </p:txBody>
      </p:sp>
      <p:pic>
        <p:nvPicPr>
          <p:cNvPr id="3" name="Picture 2">
            <a:extLst>
              <a:ext uri="{FF2B5EF4-FFF2-40B4-BE49-F238E27FC236}">
                <a16:creationId xmlns:a16="http://schemas.microsoft.com/office/drawing/2014/main" id="{6E41AC68-7FDF-4AB1-A175-39F6EC8C87B0}"/>
              </a:ext>
            </a:extLst>
          </p:cNvPr>
          <p:cNvPicPr>
            <a:picLocks noChangeAspect="1"/>
          </p:cNvPicPr>
          <p:nvPr/>
        </p:nvPicPr>
        <p:blipFill rotWithShape="1">
          <a:blip r:embed="rId2"/>
          <a:srcRect l="1621" t="16160" r="90899" b="15074"/>
          <a:stretch/>
        </p:blipFill>
        <p:spPr>
          <a:xfrm>
            <a:off x="2124435" y="1746298"/>
            <a:ext cx="1897550" cy="1922599"/>
          </a:xfrm>
          <a:prstGeom prst="rect">
            <a:avLst/>
          </a:prstGeom>
        </p:spPr>
      </p:pic>
      <p:pic>
        <p:nvPicPr>
          <p:cNvPr id="4" name="Picture 3">
            <a:extLst>
              <a:ext uri="{FF2B5EF4-FFF2-40B4-BE49-F238E27FC236}">
                <a16:creationId xmlns:a16="http://schemas.microsoft.com/office/drawing/2014/main" id="{C462BEB6-E7B3-4494-9AF0-89143C8C399B}"/>
              </a:ext>
            </a:extLst>
          </p:cNvPr>
          <p:cNvPicPr>
            <a:picLocks noChangeAspect="1"/>
          </p:cNvPicPr>
          <p:nvPr/>
        </p:nvPicPr>
        <p:blipFill rotWithShape="1">
          <a:blip r:embed="rId2"/>
          <a:srcRect l="14025" t="12689" r="77866" b="14385"/>
          <a:stretch/>
        </p:blipFill>
        <p:spPr>
          <a:xfrm>
            <a:off x="7709047" y="1522480"/>
            <a:ext cx="2695737" cy="2672092"/>
          </a:xfrm>
          <a:prstGeom prst="rect">
            <a:avLst/>
          </a:prstGeom>
        </p:spPr>
      </p:pic>
      <p:sp>
        <p:nvSpPr>
          <p:cNvPr id="11" name="Rectangle 10">
            <a:extLst>
              <a:ext uri="{FF2B5EF4-FFF2-40B4-BE49-F238E27FC236}">
                <a16:creationId xmlns:a16="http://schemas.microsoft.com/office/drawing/2014/main" id="{CA65D9E4-5B53-42B7-AE75-95D10CFB7D39}"/>
              </a:ext>
            </a:extLst>
          </p:cNvPr>
          <p:cNvSpPr/>
          <p:nvPr/>
        </p:nvSpPr>
        <p:spPr>
          <a:xfrm>
            <a:off x="346010" y="3810000"/>
            <a:ext cx="5685659" cy="1569660"/>
          </a:xfrm>
          <a:prstGeom prst="rect">
            <a:avLst/>
          </a:prstGeom>
          <a:noFill/>
        </p:spPr>
        <p:txBody>
          <a:bodyPr wrap="non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This is a £1 coin. </a:t>
            </a:r>
          </a:p>
          <a:p>
            <a:pPr algn="ctr"/>
            <a:r>
              <a:rPr lang="en-US" sz="4800" b="0" cap="none" spc="0" dirty="0">
                <a:ln w="0"/>
                <a:solidFill>
                  <a:schemeClr val="tx1"/>
                </a:solidFill>
                <a:effectLst>
                  <a:outerShdw blurRad="38100" dist="19050" dir="2700000" algn="tl" rotWithShape="0">
                    <a:schemeClr val="dk1">
                      <a:alpha val="40000"/>
                    </a:schemeClr>
                  </a:outerShdw>
                </a:effectLst>
              </a:rPr>
              <a:t>It is worth 100 pence.</a:t>
            </a:r>
          </a:p>
        </p:txBody>
      </p:sp>
      <p:sp>
        <p:nvSpPr>
          <p:cNvPr id="12" name="Rectangle 11">
            <a:extLst>
              <a:ext uri="{FF2B5EF4-FFF2-40B4-BE49-F238E27FC236}">
                <a16:creationId xmlns:a16="http://schemas.microsoft.com/office/drawing/2014/main" id="{B53AC2BD-55AE-4AB2-B1E7-23637CF1041E}"/>
              </a:ext>
            </a:extLst>
          </p:cNvPr>
          <p:cNvSpPr/>
          <p:nvPr/>
        </p:nvSpPr>
        <p:spPr>
          <a:xfrm>
            <a:off x="6273568" y="4313035"/>
            <a:ext cx="5685659" cy="1569660"/>
          </a:xfrm>
          <a:prstGeom prst="rect">
            <a:avLst/>
          </a:prstGeom>
          <a:noFill/>
        </p:spPr>
        <p:txBody>
          <a:bodyPr wrap="non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This is a £2 coin. </a:t>
            </a:r>
          </a:p>
          <a:p>
            <a:pPr algn="ctr"/>
            <a:r>
              <a:rPr lang="en-US" sz="4800" b="0" cap="none" spc="0" dirty="0">
                <a:ln w="0"/>
                <a:solidFill>
                  <a:schemeClr val="tx1"/>
                </a:solidFill>
                <a:effectLst>
                  <a:outerShdw blurRad="38100" dist="19050" dir="2700000" algn="tl" rotWithShape="0">
                    <a:schemeClr val="dk1">
                      <a:alpha val="40000"/>
                    </a:schemeClr>
                  </a:outerShdw>
                </a:effectLst>
              </a:rPr>
              <a:t>It is worth 200 pence.</a:t>
            </a:r>
          </a:p>
        </p:txBody>
      </p:sp>
    </p:spTree>
    <p:extLst>
      <p:ext uri="{BB962C8B-B14F-4D97-AF65-F5344CB8AC3E}">
        <p14:creationId xmlns:p14="http://schemas.microsoft.com/office/powerpoint/2010/main" val="420244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00DF-D88B-4D40-A06B-371DCDD4F525}"/>
              </a:ext>
            </a:extLst>
          </p:cNvPr>
          <p:cNvSpPr>
            <a:spLocks noGrp="1"/>
          </p:cNvSpPr>
          <p:nvPr>
            <p:ph type="title"/>
          </p:nvPr>
        </p:nvSpPr>
        <p:spPr>
          <a:xfrm>
            <a:off x="230455" y="215297"/>
            <a:ext cx="11835499" cy="1188720"/>
          </a:xfrm>
        </p:spPr>
        <p:txBody>
          <a:bodyPr/>
          <a:lstStyle/>
          <a:p>
            <a:r>
              <a:rPr lang="en-GB" dirty="0"/>
              <a:t>Can you label these coins?</a:t>
            </a:r>
          </a:p>
        </p:txBody>
      </p:sp>
      <p:pic>
        <p:nvPicPr>
          <p:cNvPr id="7" name="Picture 6">
            <a:extLst>
              <a:ext uri="{FF2B5EF4-FFF2-40B4-BE49-F238E27FC236}">
                <a16:creationId xmlns:a16="http://schemas.microsoft.com/office/drawing/2014/main" id="{78EEEF16-ED93-4E96-A209-77E86BD02ABB}"/>
              </a:ext>
            </a:extLst>
          </p:cNvPr>
          <p:cNvPicPr>
            <a:picLocks noChangeAspect="1"/>
          </p:cNvPicPr>
          <p:nvPr/>
        </p:nvPicPr>
        <p:blipFill rotWithShape="1">
          <a:blip r:embed="rId2"/>
          <a:srcRect l="39835" t="16242" r="52680" b="15186"/>
          <a:stretch/>
        </p:blipFill>
        <p:spPr>
          <a:xfrm>
            <a:off x="2816142" y="2005490"/>
            <a:ext cx="1295221" cy="1307616"/>
          </a:xfrm>
          <a:prstGeom prst="ellipse">
            <a:avLst/>
          </a:prstGeom>
        </p:spPr>
      </p:pic>
      <p:grpSp>
        <p:nvGrpSpPr>
          <p:cNvPr id="8" name="Group 7">
            <a:extLst>
              <a:ext uri="{FF2B5EF4-FFF2-40B4-BE49-F238E27FC236}">
                <a16:creationId xmlns:a16="http://schemas.microsoft.com/office/drawing/2014/main" id="{2114B182-1D8E-43C3-99F1-67BECA4CBB88}"/>
              </a:ext>
            </a:extLst>
          </p:cNvPr>
          <p:cNvGrpSpPr/>
          <p:nvPr/>
        </p:nvGrpSpPr>
        <p:grpSpPr>
          <a:xfrm>
            <a:off x="687520" y="2022279"/>
            <a:ext cx="1148155" cy="1315186"/>
            <a:chOff x="1725673" y="2075878"/>
            <a:chExt cx="3217587" cy="3812098"/>
          </a:xfrm>
        </p:grpSpPr>
        <p:pic>
          <p:nvPicPr>
            <p:cNvPr id="9" name="Picture 8">
              <a:extLst>
                <a:ext uri="{FF2B5EF4-FFF2-40B4-BE49-F238E27FC236}">
                  <a16:creationId xmlns:a16="http://schemas.microsoft.com/office/drawing/2014/main" id="{0E705CAA-8CEF-45B9-BF74-214DC258E54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65601" r="73043"/>
                      </a14:imgEffect>
                    </a14:imgLayer>
                  </a14:imgProps>
                </a:ext>
              </a:extLst>
            </a:blip>
            <a:srcRect l="64671" r="26027"/>
            <a:stretch/>
          </p:blipFill>
          <p:spPr>
            <a:xfrm>
              <a:off x="1725673" y="2075878"/>
              <a:ext cx="3217587" cy="3812098"/>
            </a:xfrm>
            <a:prstGeom prst="rect">
              <a:avLst/>
            </a:prstGeom>
          </p:spPr>
        </p:pic>
        <p:sp>
          <p:nvSpPr>
            <p:cNvPr id="10" name="Oval 9">
              <a:extLst>
                <a:ext uri="{FF2B5EF4-FFF2-40B4-BE49-F238E27FC236}">
                  <a16:creationId xmlns:a16="http://schemas.microsoft.com/office/drawing/2014/main" id="{1A9173A8-354F-4E81-A0AE-93221ACE5A76}"/>
                </a:ext>
              </a:extLst>
            </p:cNvPr>
            <p:cNvSpPr/>
            <p:nvPr/>
          </p:nvSpPr>
          <p:spPr>
            <a:xfrm>
              <a:off x="2085473" y="2770701"/>
              <a:ext cx="2355898" cy="23031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itle 1">
            <a:extLst>
              <a:ext uri="{FF2B5EF4-FFF2-40B4-BE49-F238E27FC236}">
                <a16:creationId xmlns:a16="http://schemas.microsoft.com/office/drawing/2014/main" id="{05F2EDEB-9F40-44B0-BE89-01DE07C727C9}"/>
              </a:ext>
            </a:extLst>
          </p:cNvPr>
          <p:cNvSpPr txBox="1">
            <a:spLocks/>
          </p:cNvSpPr>
          <p:nvPr/>
        </p:nvSpPr>
        <p:spPr>
          <a:xfrm>
            <a:off x="577516" y="3337465"/>
            <a:ext cx="1368162" cy="904213"/>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endParaRPr lang="en-GB" dirty="0"/>
          </a:p>
        </p:txBody>
      </p:sp>
      <p:pic>
        <p:nvPicPr>
          <p:cNvPr id="14" name="Picture 13">
            <a:extLst>
              <a:ext uri="{FF2B5EF4-FFF2-40B4-BE49-F238E27FC236}">
                <a16:creationId xmlns:a16="http://schemas.microsoft.com/office/drawing/2014/main" id="{F3A1A63C-0BBD-4558-A98A-6729467FBF19}"/>
              </a:ext>
            </a:extLst>
          </p:cNvPr>
          <p:cNvPicPr>
            <a:picLocks noChangeAspect="1"/>
          </p:cNvPicPr>
          <p:nvPr/>
        </p:nvPicPr>
        <p:blipFill rotWithShape="1">
          <a:blip r:embed="rId2"/>
          <a:srcRect l="52531" t="14729" r="39854" b="15090"/>
          <a:stretch/>
        </p:blipFill>
        <p:spPr>
          <a:xfrm>
            <a:off x="6476349" y="1887177"/>
            <a:ext cx="1604290" cy="1629357"/>
          </a:xfrm>
          <a:prstGeom prst="rect">
            <a:avLst/>
          </a:prstGeom>
        </p:spPr>
      </p:pic>
      <p:pic>
        <p:nvPicPr>
          <p:cNvPr id="15" name="Picture 14">
            <a:extLst>
              <a:ext uri="{FF2B5EF4-FFF2-40B4-BE49-F238E27FC236}">
                <a16:creationId xmlns:a16="http://schemas.microsoft.com/office/drawing/2014/main" id="{8C5DC67A-A9D6-406F-A1D1-5E561BC469F2}"/>
              </a:ext>
            </a:extLst>
          </p:cNvPr>
          <p:cNvPicPr>
            <a:picLocks noChangeAspect="1"/>
          </p:cNvPicPr>
          <p:nvPr/>
        </p:nvPicPr>
        <p:blipFill rotWithShape="1">
          <a:blip r:embed="rId2"/>
          <a:srcRect l="78464" t="16538" r="15057" b="26560"/>
          <a:stretch/>
        </p:blipFill>
        <p:spPr>
          <a:xfrm>
            <a:off x="4876799" y="2227765"/>
            <a:ext cx="934354" cy="904213"/>
          </a:xfrm>
          <a:prstGeom prst="rect">
            <a:avLst/>
          </a:prstGeom>
        </p:spPr>
      </p:pic>
      <p:sp>
        <p:nvSpPr>
          <p:cNvPr id="16" name="Title 1">
            <a:extLst>
              <a:ext uri="{FF2B5EF4-FFF2-40B4-BE49-F238E27FC236}">
                <a16:creationId xmlns:a16="http://schemas.microsoft.com/office/drawing/2014/main" id="{1259B219-22F1-4858-AC4F-3FA98BC7801A}"/>
              </a:ext>
            </a:extLst>
          </p:cNvPr>
          <p:cNvSpPr txBox="1">
            <a:spLocks/>
          </p:cNvSpPr>
          <p:nvPr/>
        </p:nvSpPr>
        <p:spPr>
          <a:xfrm>
            <a:off x="2779671" y="3429000"/>
            <a:ext cx="1368162" cy="904213"/>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endParaRPr lang="en-GB" dirty="0"/>
          </a:p>
        </p:txBody>
      </p:sp>
      <p:sp>
        <p:nvSpPr>
          <p:cNvPr id="17" name="Title 1">
            <a:extLst>
              <a:ext uri="{FF2B5EF4-FFF2-40B4-BE49-F238E27FC236}">
                <a16:creationId xmlns:a16="http://schemas.microsoft.com/office/drawing/2014/main" id="{E1CFC6BE-59A6-49AD-A520-764CF71470D1}"/>
              </a:ext>
            </a:extLst>
          </p:cNvPr>
          <p:cNvSpPr txBox="1">
            <a:spLocks/>
          </p:cNvSpPr>
          <p:nvPr/>
        </p:nvSpPr>
        <p:spPr>
          <a:xfrm>
            <a:off x="4659895" y="3273916"/>
            <a:ext cx="1368162" cy="904213"/>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endParaRPr lang="en-GB" dirty="0"/>
          </a:p>
        </p:txBody>
      </p:sp>
      <p:sp>
        <p:nvSpPr>
          <p:cNvPr id="18" name="Title 1">
            <a:extLst>
              <a:ext uri="{FF2B5EF4-FFF2-40B4-BE49-F238E27FC236}">
                <a16:creationId xmlns:a16="http://schemas.microsoft.com/office/drawing/2014/main" id="{C73F3376-B4D4-4D84-A635-E3DC7E908932}"/>
              </a:ext>
            </a:extLst>
          </p:cNvPr>
          <p:cNvSpPr txBox="1">
            <a:spLocks/>
          </p:cNvSpPr>
          <p:nvPr/>
        </p:nvSpPr>
        <p:spPr>
          <a:xfrm>
            <a:off x="6594413" y="3655097"/>
            <a:ext cx="1368162" cy="904213"/>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endParaRPr lang="en-GB" dirty="0"/>
          </a:p>
        </p:txBody>
      </p:sp>
      <p:pic>
        <p:nvPicPr>
          <p:cNvPr id="19" name="Picture 18">
            <a:extLst>
              <a:ext uri="{FF2B5EF4-FFF2-40B4-BE49-F238E27FC236}">
                <a16:creationId xmlns:a16="http://schemas.microsoft.com/office/drawing/2014/main" id="{5C8AEF39-02BE-4878-BDC5-FC14B4FDA464}"/>
              </a:ext>
            </a:extLst>
          </p:cNvPr>
          <p:cNvPicPr>
            <a:picLocks noChangeAspect="1"/>
          </p:cNvPicPr>
          <p:nvPr/>
        </p:nvPicPr>
        <p:blipFill rotWithShape="1">
          <a:blip r:embed="rId2"/>
          <a:srcRect l="27159" t="14201" r="65335" b="17693"/>
          <a:stretch/>
        </p:blipFill>
        <p:spPr>
          <a:xfrm>
            <a:off x="8528931" y="2227765"/>
            <a:ext cx="1188721" cy="1188721"/>
          </a:xfrm>
          <a:prstGeom prst="rect">
            <a:avLst/>
          </a:prstGeom>
        </p:spPr>
      </p:pic>
      <p:pic>
        <p:nvPicPr>
          <p:cNvPr id="20" name="Picture 19">
            <a:extLst>
              <a:ext uri="{FF2B5EF4-FFF2-40B4-BE49-F238E27FC236}">
                <a16:creationId xmlns:a16="http://schemas.microsoft.com/office/drawing/2014/main" id="{08064B00-B3A3-44DC-822D-754AA9AB3A9C}"/>
              </a:ext>
            </a:extLst>
          </p:cNvPr>
          <p:cNvPicPr>
            <a:picLocks noChangeAspect="1"/>
          </p:cNvPicPr>
          <p:nvPr/>
        </p:nvPicPr>
        <p:blipFill rotWithShape="1">
          <a:blip r:embed="rId2"/>
          <a:srcRect l="90538" t="14463" r="1356" b="12808"/>
          <a:stretch/>
        </p:blipFill>
        <p:spPr>
          <a:xfrm>
            <a:off x="9961811" y="1786360"/>
            <a:ext cx="2007156" cy="1984476"/>
          </a:xfrm>
          <a:prstGeom prst="rect">
            <a:avLst/>
          </a:prstGeom>
        </p:spPr>
      </p:pic>
      <p:sp>
        <p:nvSpPr>
          <p:cNvPr id="21" name="Title 1">
            <a:extLst>
              <a:ext uri="{FF2B5EF4-FFF2-40B4-BE49-F238E27FC236}">
                <a16:creationId xmlns:a16="http://schemas.microsoft.com/office/drawing/2014/main" id="{259E1047-E549-462C-80B1-4081EF4525CF}"/>
              </a:ext>
            </a:extLst>
          </p:cNvPr>
          <p:cNvSpPr txBox="1">
            <a:spLocks/>
          </p:cNvSpPr>
          <p:nvPr/>
        </p:nvSpPr>
        <p:spPr>
          <a:xfrm>
            <a:off x="8439210" y="3573741"/>
            <a:ext cx="1368162" cy="904213"/>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endParaRPr lang="en-GB" dirty="0"/>
          </a:p>
        </p:txBody>
      </p:sp>
      <p:sp>
        <p:nvSpPr>
          <p:cNvPr id="22" name="Title 1">
            <a:extLst>
              <a:ext uri="{FF2B5EF4-FFF2-40B4-BE49-F238E27FC236}">
                <a16:creationId xmlns:a16="http://schemas.microsoft.com/office/drawing/2014/main" id="{A95E74E6-BAB9-4BC8-BAC7-4EECB4A2DA95}"/>
              </a:ext>
            </a:extLst>
          </p:cNvPr>
          <p:cNvSpPr txBox="1">
            <a:spLocks/>
          </p:cNvSpPr>
          <p:nvPr/>
        </p:nvSpPr>
        <p:spPr>
          <a:xfrm>
            <a:off x="10352567" y="3807183"/>
            <a:ext cx="1368162" cy="904213"/>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endParaRPr lang="en-GB" dirty="0"/>
          </a:p>
        </p:txBody>
      </p:sp>
      <p:pic>
        <p:nvPicPr>
          <p:cNvPr id="23" name="Picture 22">
            <a:extLst>
              <a:ext uri="{FF2B5EF4-FFF2-40B4-BE49-F238E27FC236}">
                <a16:creationId xmlns:a16="http://schemas.microsoft.com/office/drawing/2014/main" id="{F3D6B4D8-6E3B-4865-8019-9C75B386B480}"/>
              </a:ext>
            </a:extLst>
          </p:cNvPr>
          <p:cNvPicPr>
            <a:picLocks noChangeAspect="1"/>
          </p:cNvPicPr>
          <p:nvPr/>
        </p:nvPicPr>
        <p:blipFill rotWithShape="1">
          <a:blip r:embed="rId2"/>
          <a:srcRect l="1621" t="16160" r="90899" b="15074"/>
          <a:stretch/>
        </p:blipFill>
        <p:spPr>
          <a:xfrm>
            <a:off x="519783" y="4840869"/>
            <a:ext cx="1483628" cy="1503213"/>
          </a:xfrm>
          <a:prstGeom prst="rect">
            <a:avLst/>
          </a:prstGeom>
        </p:spPr>
      </p:pic>
      <p:pic>
        <p:nvPicPr>
          <p:cNvPr id="24" name="Picture 23">
            <a:extLst>
              <a:ext uri="{FF2B5EF4-FFF2-40B4-BE49-F238E27FC236}">
                <a16:creationId xmlns:a16="http://schemas.microsoft.com/office/drawing/2014/main" id="{292B4D88-D3CD-4970-82FA-BB69893D0AAA}"/>
              </a:ext>
            </a:extLst>
          </p:cNvPr>
          <p:cNvPicPr>
            <a:picLocks noChangeAspect="1"/>
          </p:cNvPicPr>
          <p:nvPr/>
        </p:nvPicPr>
        <p:blipFill rotWithShape="1">
          <a:blip r:embed="rId2"/>
          <a:srcRect l="14025" t="12689" r="77866" b="14385"/>
          <a:stretch/>
        </p:blipFill>
        <p:spPr>
          <a:xfrm>
            <a:off x="4806993" y="4765119"/>
            <a:ext cx="1669356" cy="1654714"/>
          </a:xfrm>
          <a:prstGeom prst="rect">
            <a:avLst/>
          </a:prstGeom>
        </p:spPr>
      </p:pic>
      <p:sp>
        <p:nvSpPr>
          <p:cNvPr id="25" name="Title 1">
            <a:extLst>
              <a:ext uri="{FF2B5EF4-FFF2-40B4-BE49-F238E27FC236}">
                <a16:creationId xmlns:a16="http://schemas.microsoft.com/office/drawing/2014/main" id="{3D5377A4-5605-4FF7-8AF1-0FAF3B18A6B8}"/>
              </a:ext>
            </a:extLst>
          </p:cNvPr>
          <p:cNvSpPr txBox="1">
            <a:spLocks/>
          </p:cNvSpPr>
          <p:nvPr/>
        </p:nvSpPr>
        <p:spPr>
          <a:xfrm>
            <a:off x="1945678" y="5845745"/>
            <a:ext cx="1368162" cy="904213"/>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endParaRPr lang="en-GB" dirty="0"/>
          </a:p>
        </p:txBody>
      </p:sp>
      <p:sp>
        <p:nvSpPr>
          <p:cNvPr id="26" name="Title 1">
            <a:extLst>
              <a:ext uri="{FF2B5EF4-FFF2-40B4-BE49-F238E27FC236}">
                <a16:creationId xmlns:a16="http://schemas.microsoft.com/office/drawing/2014/main" id="{A0BC5691-80BD-49D4-B54A-5B5D2DA488DF}"/>
              </a:ext>
            </a:extLst>
          </p:cNvPr>
          <p:cNvSpPr txBox="1">
            <a:spLocks/>
          </p:cNvSpPr>
          <p:nvPr/>
        </p:nvSpPr>
        <p:spPr>
          <a:xfrm>
            <a:off x="6397166" y="5845744"/>
            <a:ext cx="1368162" cy="904213"/>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endParaRPr lang="en-GB" dirty="0"/>
          </a:p>
        </p:txBody>
      </p:sp>
    </p:spTree>
    <p:extLst>
      <p:ext uri="{BB962C8B-B14F-4D97-AF65-F5344CB8AC3E}">
        <p14:creationId xmlns:p14="http://schemas.microsoft.com/office/powerpoint/2010/main" val="154825279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Parcel</Template>
  <TotalTime>279</TotalTime>
  <Words>529</Words>
  <Application>Microsoft Office PowerPoint</Application>
  <PresentationFormat>Widescreen</PresentationFormat>
  <Paragraphs>70</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Gill Sans MT</vt:lpstr>
      <vt:lpstr>Parcel</vt:lpstr>
      <vt:lpstr>PowerPoint Presentation</vt:lpstr>
      <vt:lpstr>PowerPoint Presentation</vt:lpstr>
      <vt:lpstr>PowerPoint Presentation</vt:lpstr>
      <vt:lpstr>PowerPoint Presentation</vt:lpstr>
      <vt:lpstr>Recognising coins</vt:lpstr>
      <vt:lpstr>Recognising coins</vt:lpstr>
      <vt:lpstr>Recognising coins</vt:lpstr>
      <vt:lpstr>Recognising coins</vt:lpstr>
      <vt:lpstr>Can you label these coins?</vt:lpstr>
      <vt:lpstr>Can you put these coins in order?</vt:lpstr>
      <vt:lpstr>Have a go at sorting the coins:   https://www.topmarks.co.uk/money/coins-game </vt:lpstr>
      <vt:lpstr>PowerPoint Presentation</vt:lpstr>
      <vt:lpstr>PowerPoint Presentation</vt:lpstr>
      <vt:lpstr>Can you put these coins in order?</vt:lpstr>
      <vt:lpstr>PowerPoint Presentation</vt:lpstr>
      <vt:lpstr>PowerPoint Presentation</vt:lpstr>
      <vt:lpstr>PowerPoint Presentation</vt:lpstr>
      <vt:lpstr>PowerPoint Presentation</vt:lpstr>
      <vt:lpstr>PowerPoint Presentation</vt:lpstr>
      <vt:lpstr>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dc:title>
  <dc:creator>Adam Giles</dc:creator>
  <cp:lastModifiedBy>Adam Giles</cp:lastModifiedBy>
  <cp:revision>14</cp:revision>
  <dcterms:created xsi:type="dcterms:W3CDTF">2021-01-14T09:43:16Z</dcterms:created>
  <dcterms:modified xsi:type="dcterms:W3CDTF">2021-01-23T15:40:22Z</dcterms:modified>
</cp:coreProperties>
</file>