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</p:sldIdLst>
  <p:sldSz cx="9906000" cy="6858000" type="A4"/>
  <p:notesSz cx="6858000" cy="9144000"/>
  <p:defaultTextStyle>
    <a:defPPr>
      <a:defRPr lang="en-US"/>
    </a:defPPr>
    <a:lvl1pPr marL="0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1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152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50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4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0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106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34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2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7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537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533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9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508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189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9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9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916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9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490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612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906000" cy="11213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2" name="TextBox 1"/>
          <p:cNvSpPr txBox="1"/>
          <p:nvPr/>
        </p:nvSpPr>
        <p:spPr>
          <a:xfrm>
            <a:off x="4153013" y="208765"/>
            <a:ext cx="1684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400" i="1" dirty="0">
                <a:solidFill>
                  <a:schemeClr val="tx2"/>
                </a:solidFill>
              </a:rPr>
              <a:t>Project Title</a:t>
            </a:r>
          </a:p>
          <a:p>
            <a:pPr algn="ctr"/>
            <a:r>
              <a:rPr lang="en-AU" sz="2400" dirty="0">
                <a:solidFill>
                  <a:schemeClr val="tx2"/>
                </a:solidFill>
              </a:rPr>
              <a:t>DMAIC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068154"/>
              </p:ext>
            </p:extLst>
          </p:nvPr>
        </p:nvGraphicFramePr>
        <p:xfrm>
          <a:off x="250420" y="208765"/>
          <a:ext cx="3038168" cy="825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Project Sponsor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Lead /</a:t>
                      </a:r>
                      <a:r>
                        <a:rPr lang="en-AU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Black Belt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Team Members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937288"/>
              </p:ext>
            </p:extLst>
          </p:nvPr>
        </p:nvGraphicFramePr>
        <p:xfrm>
          <a:off x="7108888" y="53027"/>
          <a:ext cx="2389210" cy="1015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286">
                <a:tc gridSpan="3">
                  <a:txBody>
                    <a:bodyPr/>
                    <a:lstStyle/>
                    <a:p>
                      <a:pPr algn="ctr"/>
                      <a:r>
                        <a:rPr lang="en-A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Milestone</a:t>
                      </a:r>
                      <a:r>
                        <a:rPr lang="en-AU" sz="11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List</a:t>
                      </a:r>
                      <a:endParaRPr lang="en-AU" sz="7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0. Pre-Define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1. Define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2. Measure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</a:t>
                      </a:r>
                      <a:r>
                        <a:rPr lang="en-AU" sz="800" baseline="30000" dirty="0"/>
                        <a:t>st</a:t>
                      </a:r>
                      <a:r>
                        <a:rPr lang="en-AU" sz="800" dirty="0"/>
                        <a:t>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3. Analyse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4. Improve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5. Control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2" y="1252332"/>
            <a:ext cx="3151391" cy="266091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0: Pre-Define Checklist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Narrow down your problem, discover the dollar value.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Include a Project Charter listing the problem, dollar value, gap from where you are to where you want to be, the sponsor, team members and high level schedule.</a:t>
            </a:r>
          </a:p>
          <a:p>
            <a:pPr lvl="1"/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2" y="4053841"/>
            <a:ext cx="3151391" cy="26103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3: Analyse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Pareto Charts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Scatter Plots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Histograms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Affinity Diagrams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Analysis of Variance (ANOVA)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>
                <a:solidFill>
                  <a:schemeClr val="tx1"/>
                </a:solidFill>
              </a:rPr>
              <a:t>Regression Analysis</a:t>
            </a:r>
            <a:endParaRPr lang="en-AU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Root Cause Analysis with a Fishbone Diagram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Five Whys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Control / Impact Matrix</a:t>
            </a:r>
          </a:p>
          <a:p>
            <a:pPr lvl="1"/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1261975"/>
            <a:ext cx="3223260" cy="2651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1: Define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Flow Charts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SIPOCs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Value Stream Maps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Critical-To-Quality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Line Graphs / Gap Analysis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29000" y="4053842"/>
            <a:ext cx="3223260" cy="26103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4: Improve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dirty="0">
                <a:solidFill>
                  <a:schemeClr val="tx1"/>
                </a:solidFill>
              </a:rPr>
              <a:t>Pilot the improvements with a small area to start, and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 err="1">
                <a:solidFill>
                  <a:schemeClr val="tx1"/>
                </a:solidFill>
              </a:rPr>
              <a:t>Poka</a:t>
            </a:r>
            <a:r>
              <a:rPr lang="en-AU" sz="1200" dirty="0">
                <a:solidFill>
                  <a:schemeClr val="tx1"/>
                </a:solidFill>
              </a:rPr>
              <a:t> Yoke (mistake proofing)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 err="1">
                <a:solidFill>
                  <a:schemeClr val="tx1"/>
                </a:solidFill>
              </a:rPr>
              <a:t>Autonomation</a:t>
            </a:r>
            <a:r>
              <a:rPr lang="en-AU" sz="1200" dirty="0">
                <a:solidFill>
                  <a:schemeClr val="tx1"/>
                </a:solidFill>
              </a:rPr>
              <a:t> / </a:t>
            </a:r>
            <a:r>
              <a:rPr lang="en-AU" sz="1200" dirty="0" err="1">
                <a:solidFill>
                  <a:schemeClr val="tx1"/>
                </a:solidFill>
              </a:rPr>
              <a:t>Jidoka</a:t>
            </a:r>
            <a:r>
              <a:rPr lang="en-AU" sz="1200" dirty="0">
                <a:solidFill>
                  <a:schemeClr val="tx1"/>
                </a:solidFill>
              </a:rPr>
              <a:t> (check and catch)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5S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New Flow Charts / Maps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Scheduled improvements with Gantt Charts or Kanban boards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Action registers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84409" y="1261975"/>
            <a:ext cx="3038168" cy="2651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2: Measure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Check sheets / Tally sheets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Raw Voice of Customer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Benchmarking data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84409" y="4053840"/>
            <a:ext cx="3038168" cy="2610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5: Control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Pareto Chart before / after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Line Graph before / after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SOP / Standard Operating Procedure updates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FMEA (Failure Mode Effects Analysis)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Control Charts</a:t>
            </a:r>
          </a:p>
          <a:p>
            <a:endParaRPr lang="en-A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02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906000" cy="11213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2" name="TextBox 1"/>
          <p:cNvSpPr txBox="1"/>
          <p:nvPr/>
        </p:nvSpPr>
        <p:spPr>
          <a:xfrm>
            <a:off x="3898522" y="208765"/>
            <a:ext cx="21939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400" dirty="0">
                <a:solidFill>
                  <a:schemeClr val="tx2"/>
                </a:solidFill>
              </a:rPr>
              <a:t>Example Project</a:t>
            </a:r>
          </a:p>
          <a:p>
            <a:pPr algn="ctr"/>
            <a:r>
              <a:rPr lang="en-AU" sz="2400" dirty="0">
                <a:solidFill>
                  <a:schemeClr val="tx2"/>
                </a:solidFill>
              </a:rPr>
              <a:t>DMAIC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826181"/>
              </p:ext>
            </p:extLst>
          </p:nvPr>
        </p:nvGraphicFramePr>
        <p:xfrm>
          <a:off x="250420" y="208765"/>
          <a:ext cx="3038168" cy="825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Project Sponsor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Michael Jenkins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Lead /</a:t>
                      </a:r>
                      <a:r>
                        <a:rPr lang="en-AU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Black Belt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Sally Brown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Team Members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Jim Fields, Anne Bindley, Sophie</a:t>
                      </a:r>
                      <a:r>
                        <a:rPr lang="en-AU" sz="900" baseline="0" dirty="0"/>
                        <a:t> Ingrid</a:t>
                      </a:r>
                      <a:endParaRPr lang="en-AU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913151"/>
              </p:ext>
            </p:extLst>
          </p:nvPr>
        </p:nvGraphicFramePr>
        <p:xfrm>
          <a:off x="7108888" y="53027"/>
          <a:ext cx="2389210" cy="1015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286">
                <a:tc gridSpan="3">
                  <a:txBody>
                    <a:bodyPr/>
                    <a:lstStyle/>
                    <a:p>
                      <a:pPr algn="ctr"/>
                      <a:r>
                        <a:rPr lang="en-A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Milestone</a:t>
                      </a:r>
                      <a:r>
                        <a:rPr lang="en-AU" sz="11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List</a:t>
                      </a:r>
                      <a:endParaRPr lang="en-AU" sz="7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0. Pre-Define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1. Define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2. Measure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15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25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3. Analyse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4. Improve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5. Control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10 Apr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20 Apr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29 Apr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2" y="1252332"/>
            <a:ext cx="3151391" cy="266091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0: Pre-Define Checklist</a:t>
            </a:r>
          </a:p>
          <a:p>
            <a:endParaRPr lang="en-AU" sz="500" b="1" dirty="0">
              <a:solidFill>
                <a:schemeClr val="tx1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Current State: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100 sales per day through online channel</a:t>
            </a:r>
          </a:p>
          <a:p>
            <a:r>
              <a:rPr lang="en-AU" sz="1200" b="1" dirty="0">
                <a:solidFill>
                  <a:schemeClr val="tx1"/>
                </a:solidFill>
              </a:rPr>
              <a:t>Desired State: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200 sales per day through online channel</a:t>
            </a:r>
          </a:p>
          <a:p>
            <a:endParaRPr lang="en-AU" sz="12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2" y="4053841"/>
            <a:ext cx="3151391" cy="26103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3: Analyse</a:t>
            </a:r>
          </a:p>
        </p:txBody>
      </p:sp>
      <p:sp>
        <p:nvSpPr>
          <p:cNvPr id="8" name="Rectangle 7"/>
          <p:cNvSpPr/>
          <p:nvPr/>
        </p:nvSpPr>
        <p:spPr>
          <a:xfrm>
            <a:off x="3429000" y="1261975"/>
            <a:ext cx="3223260" cy="2651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1: Define</a:t>
            </a: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29000" y="4053842"/>
            <a:ext cx="3223260" cy="26103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4: Improve</a:t>
            </a: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4409" y="1261975"/>
            <a:ext cx="3038168" cy="2651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2: Measure</a:t>
            </a: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4409" y="4053840"/>
            <a:ext cx="3038168" cy="2610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5: Control</a:t>
            </a: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058" y="2486025"/>
            <a:ext cx="1039370" cy="13106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67" y="2486025"/>
            <a:ext cx="1131832" cy="12657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587" y="1575678"/>
            <a:ext cx="2395027" cy="9542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5260" y="2626658"/>
            <a:ext cx="2617682" cy="11898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4299" y="1701591"/>
            <a:ext cx="2138387" cy="205017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6407" y="4161882"/>
            <a:ext cx="1551691" cy="107078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1510" y="4267200"/>
            <a:ext cx="1552247" cy="11350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8888" y="5340713"/>
            <a:ext cx="2059340" cy="12449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6499" y="5660182"/>
            <a:ext cx="1564486" cy="82145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7852" y="4966012"/>
            <a:ext cx="1358209" cy="99715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13441" y="5259854"/>
            <a:ext cx="2722849" cy="59419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79570" y="4395006"/>
            <a:ext cx="2990593" cy="74523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36895" y="5898082"/>
            <a:ext cx="2219563" cy="68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18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</TotalTime>
  <Words>344</Words>
  <Application>Microsoft Office PowerPoint</Application>
  <PresentationFormat>A4 Paper (210x297 mm)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McLachlan</dc:creator>
  <cp:lastModifiedBy>David McLachlan</cp:lastModifiedBy>
  <cp:revision>52</cp:revision>
  <dcterms:created xsi:type="dcterms:W3CDTF">2020-11-13T02:43:28Z</dcterms:created>
  <dcterms:modified xsi:type="dcterms:W3CDTF">2022-03-15T23:51:34Z</dcterms:modified>
</cp:coreProperties>
</file>