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142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6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3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0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2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6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5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7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0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9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FFD5-2A15-C842-86B4-1EC51D835C6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0ECC-5CEF-7D4B-A838-634BE1EB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4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47" y="1141486"/>
            <a:ext cx="5829300" cy="1960033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dirty="0"/>
              <a:t>Proposed </a:t>
            </a:r>
            <a:r>
              <a:rPr lang="en-US" sz="1800" dirty="0" smtClean="0"/>
              <a:t>agenda, 9 October HOA Membership Meeting: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- Introductions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- Treasurer's Report</a:t>
            </a:r>
            <a:br>
              <a:rPr lang="en-US" sz="1800" dirty="0" smtClean="0"/>
            </a:br>
            <a:r>
              <a:rPr lang="en-US" sz="1800" dirty="0" smtClean="0"/>
              <a:t>	- President's Report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- Neighborhood </a:t>
            </a:r>
            <a:r>
              <a:rPr lang="en-US" sz="1800" dirty="0"/>
              <a:t>Improvements/</a:t>
            </a:r>
            <a:r>
              <a:rPr lang="en-US" sz="1800" dirty="0" smtClean="0"/>
              <a:t>initiatives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- HOA </a:t>
            </a:r>
            <a:r>
              <a:rPr lang="en-US" sz="1800" dirty="0"/>
              <a:t>fees/</a:t>
            </a:r>
            <a:r>
              <a:rPr lang="en-US" sz="1800" dirty="0" smtClean="0"/>
              <a:t>Collections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- Board positions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600" dirty="0" smtClean="0"/>
              <a:t>- President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		- Treasurer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		- Architectural </a:t>
            </a:r>
            <a:r>
              <a:rPr lang="en-US" sz="1600" dirty="0"/>
              <a:t>Committee </a:t>
            </a:r>
            <a:r>
              <a:rPr lang="en-US" sz="1600" dirty="0" smtClean="0"/>
              <a:t>Chairperson</a:t>
            </a:r>
            <a:br>
              <a:rPr lang="en-US" sz="1600" dirty="0" smtClean="0"/>
            </a:br>
            <a:r>
              <a:rPr lang="en-US" sz="1800" dirty="0"/>
              <a:t>	</a:t>
            </a:r>
            <a:r>
              <a:rPr lang="en-US" sz="1800" dirty="0" smtClean="0"/>
              <a:t>- General issues: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600" dirty="0" smtClean="0"/>
              <a:t>- Dumpsters </a:t>
            </a:r>
            <a:r>
              <a:rPr lang="en-US" sz="1600" dirty="0"/>
              <a:t>(do we want to schedule?</a:t>
            </a:r>
            <a:r>
              <a:rPr lang="en-US" sz="1600" dirty="0" smtClean="0"/>
              <a:t>)</a:t>
            </a:r>
            <a:br>
              <a:rPr lang="en-US" sz="1600" dirty="0" smtClean="0"/>
            </a:br>
            <a:r>
              <a:rPr lang="en-US" sz="1600" dirty="0"/>
              <a:t>	</a:t>
            </a:r>
            <a:r>
              <a:rPr lang="en-US" sz="1600" dirty="0" smtClean="0"/>
              <a:t>	- Change </a:t>
            </a:r>
            <a:r>
              <a:rPr lang="en-US" sz="1600" dirty="0"/>
              <a:t>proposals to the CC&amp;</a:t>
            </a:r>
            <a:r>
              <a:rPr lang="en-US" sz="1600" dirty="0" smtClean="0"/>
              <a:t>Rs</a:t>
            </a:r>
            <a:br>
              <a:rPr lang="en-US" sz="1600" dirty="0" smtClean="0"/>
            </a:br>
            <a:r>
              <a:rPr lang="en-US" sz="1600" dirty="0"/>
              <a:t>	</a:t>
            </a:r>
            <a:r>
              <a:rPr lang="en-US" sz="1600" dirty="0" smtClean="0"/>
              <a:t>	- CC</a:t>
            </a:r>
            <a:r>
              <a:rPr lang="en-US" sz="1600" dirty="0"/>
              <a:t>&amp;R </a:t>
            </a:r>
            <a:r>
              <a:rPr lang="en-US" sz="1600" dirty="0" smtClean="0"/>
              <a:t>enforcement</a:t>
            </a:r>
            <a:br>
              <a:rPr lang="en-US" sz="1600" dirty="0" smtClean="0"/>
            </a:br>
            <a:r>
              <a:rPr lang="en-US" sz="1800" dirty="0"/>
              <a:t>	</a:t>
            </a:r>
            <a:r>
              <a:rPr lang="en-US" sz="1800" dirty="0" smtClean="0"/>
              <a:t>- Membership </a:t>
            </a:r>
            <a:r>
              <a:rPr lang="en-US" sz="1800" dirty="0"/>
              <a:t>Opens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5747" y="5361773"/>
            <a:ext cx="5829300" cy="1960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/>
              <a:t>Proposed agenda, 9 October HOA Membership Meeting:</a:t>
            </a:r>
            <a:br>
              <a:rPr lang="en-US" sz="1600" dirty="0" smtClean="0"/>
            </a:br>
            <a:r>
              <a:rPr lang="en-US" sz="1600" dirty="0" smtClean="0"/>
              <a:t>	- Introductions</a:t>
            </a:r>
            <a:br>
              <a:rPr lang="en-US" sz="1600" dirty="0" smtClean="0"/>
            </a:br>
            <a:r>
              <a:rPr lang="en-US" sz="1600" dirty="0" smtClean="0"/>
              <a:t>	- Treasurer's Report</a:t>
            </a:r>
            <a:br>
              <a:rPr lang="en-US" sz="1600" dirty="0" smtClean="0"/>
            </a:br>
            <a:r>
              <a:rPr lang="en-US" sz="1600" dirty="0" smtClean="0"/>
              <a:t>	- President's Report</a:t>
            </a:r>
            <a:br>
              <a:rPr lang="en-US" sz="1600" dirty="0" smtClean="0"/>
            </a:br>
            <a:r>
              <a:rPr lang="en-US" sz="1600" dirty="0" smtClean="0"/>
              <a:t>	- Neighborhood Improvements/initiatives</a:t>
            </a:r>
            <a:br>
              <a:rPr lang="en-US" sz="1600" dirty="0" smtClean="0"/>
            </a:br>
            <a:r>
              <a:rPr lang="en-US" sz="1600" dirty="0" smtClean="0"/>
              <a:t>	- HOA fees/Collections</a:t>
            </a:r>
            <a:br>
              <a:rPr lang="en-US" sz="1600" dirty="0" smtClean="0"/>
            </a:br>
            <a:r>
              <a:rPr lang="en-US" sz="1600" dirty="0" smtClean="0"/>
              <a:t>	- Board positions</a:t>
            </a:r>
            <a:br>
              <a:rPr lang="en-US" sz="1600" dirty="0" smtClean="0"/>
            </a:br>
            <a:r>
              <a:rPr lang="en-US" sz="1600" dirty="0" smtClean="0"/>
              <a:t>		</a:t>
            </a:r>
            <a:r>
              <a:rPr lang="en-US" sz="1400" dirty="0" smtClean="0"/>
              <a:t>- President</a:t>
            </a:r>
            <a:br>
              <a:rPr lang="en-US" sz="1400" dirty="0" smtClean="0"/>
            </a:br>
            <a:r>
              <a:rPr lang="en-US" sz="1400" dirty="0" smtClean="0"/>
              <a:t>		- Treasurer</a:t>
            </a:r>
            <a:br>
              <a:rPr lang="en-US" sz="1400" dirty="0" smtClean="0"/>
            </a:br>
            <a:r>
              <a:rPr lang="en-US" sz="1400" dirty="0" smtClean="0"/>
              <a:t>		- Architectural Committee Chairperson</a:t>
            </a:r>
            <a:br>
              <a:rPr lang="en-US" sz="1400" dirty="0" smtClean="0"/>
            </a:br>
            <a:r>
              <a:rPr lang="en-US" sz="1600" dirty="0" smtClean="0"/>
              <a:t>	- General issues:</a:t>
            </a:r>
            <a:br>
              <a:rPr lang="en-US" sz="1600" dirty="0" smtClean="0"/>
            </a:br>
            <a:r>
              <a:rPr lang="en-US" sz="1600" dirty="0" smtClean="0"/>
              <a:t>		</a:t>
            </a:r>
            <a:r>
              <a:rPr lang="en-US" sz="1400" dirty="0" smtClean="0"/>
              <a:t>- Dumpsters (do we want to schedule?)</a:t>
            </a:r>
            <a:br>
              <a:rPr lang="en-US" sz="1400" dirty="0" smtClean="0"/>
            </a:br>
            <a:r>
              <a:rPr lang="en-US" sz="1400" dirty="0" smtClean="0"/>
              <a:t>		- Change proposals to the CC&amp;Rs</a:t>
            </a:r>
            <a:br>
              <a:rPr lang="en-US" sz="1400" dirty="0" smtClean="0"/>
            </a:br>
            <a:r>
              <a:rPr lang="en-US" sz="1400" dirty="0" smtClean="0"/>
              <a:t>		- CC&amp;R enforcement</a:t>
            </a:r>
            <a:br>
              <a:rPr lang="en-US" sz="1400" dirty="0" smtClean="0"/>
            </a:br>
            <a:r>
              <a:rPr lang="en-US" sz="1600" dirty="0" smtClean="0"/>
              <a:t>	- Membership Opens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89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Proposed agenda, 9 October HOA Membership Meeting:  - Introductions  - Treasurer's Report  - President's Report  - Neighborhood Improvements/initiatives  - HOA fees/Collections  - Board positions   - President   - Treasurer   - Architectural Committee Chairperson  - General issues:   - Dumpsters (do we want to schedule?)   - Change proposals to the CC&amp;Rs   - CC&amp;R enforcement  - Membership Opens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Dodds</dc:creator>
  <cp:lastModifiedBy>Michelle McConnell</cp:lastModifiedBy>
  <cp:revision>2</cp:revision>
  <cp:lastPrinted>2014-10-09T22:55:21Z</cp:lastPrinted>
  <dcterms:created xsi:type="dcterms:W3CDTF">2014-10-09T22:44:47Z</dcterms:created>
  <dcterms:modified xsi:type="dcterms:W3CDTF">2020-05-10T23:08:45Z</dcterms:modified>
</cp:coreProperties>
</file>