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3" r:id="rId5"/>
    <p:sldId id="258" r:id="rId6"/>
    <p:sldId id="259" r:id="rId7"/>
    <p:sldId id="260" r:id="rId8"/>
    <p:sldId id="262" r:id="rId9"/>
    <p:sldId id="261"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BE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1B0D5-12CD-478B-9935-7C3EA8962273}" v="624" dt="2024-02-18T21:37:32.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eard" userId="69a416651b1eee7f" providerId="LiveId" clId="{2871B0D5-12CD-478B-9935-7C3EA8962273}"/>
    <pc:docChg chg="undo custSel addSld modSld sldOrd">
      <pc:chgData name="Jonathan Beard" userId="69a416651b1eee7f" providerId="LiveId" clId="{2871B0D5-12CD-478B-9935-7C3EA8962273}" dt="2024-02-21T00:04:54.494" v="10032" actId="20577"/>
      <pc:docMkLst>
        <pc:docMk/>
      </pc:docMkLst>
      <pc:sldChg chg="addSp delSp modSp mod setBg">
        <pc:chgData name="Jonathan Beard" userId="69a416651b1eee7f" providerId="LiveId" clId="{2871B0D5-12CD-478B-9935-7C3EA8962273}" dt="2024-02-07T03:15:24.085" v="6664" actId="6549"/>
        <pc:sldMkLst>
          <pc:docMk/>
          <pc:sldMk cId="2988804276" sldId="256"/>
        </pc:sldMkLst>
        <pc:spChg chg="mod">
          <ac:chgData name="Jonathan Beard" userId="69a416651b1eee7f" providerId="LiveId" clId="{2871B0D5-12CD-478B-9935-7C3EA8962273}" dt="2024-02-07T03:15:24.085" v="6664" actId="6549"/>
          <ac:spMkLst>
            <pc:docMk/>
            <pc:sldMk cId="2988804276" sldId="256"/>
            <ac:spMk id="2" creationId="{3F04F549-0B23-DBAC-2538-BA7DD6AE3DCC}"/>
          </ac:spMkLst>
        </pc:spChg>
        <pc:spChg chg="mod">
          <ac:chgData name="Jonathan Beard" userId="69a416651b1eee7f" providerId="LiveId" clId="{2871B0D5-12CD-478B-9935-7C3EA8962273}" dt="2024-02-06T20:18:12.574" v="3555" actId="26606"/>
          <ac:spMkLst>
            <pc:docMk/>
            <pc:sldMk cId="2988804276" sldId="256"/>
            <ac:spMk id="3" creationId="{FDC0F895-EFD8-CEEB-8B7D-DC0A30A24909}"/>
          </ac:spMkLst>
        </pc:spChg>
        <pc:spChg chg="add del">
          <ac:chgData name="Jonathan Beard" userId="69a416651b1eee7f" providerId="LiveId" clId="{2871B0D5-12CD-478B-9935-7C3EA8962273}" dt="2024-02-06T20:18:12.574" v="3555" actId="26606"/>
          <ac:spMkLst>
            <pc:docMk/>
            <pc:sldMk cId="2988804276" sldId="256"/>
            <ac:spMk id="9" creationId="{3AD630B4-4CCC-7B1D-1803-DAED942D7E50}"/>
          </ac:spMkLst>
        </pc:spChg>
        <pc:spChg chg="add">
          <ac:chgData name="Jonathan Beard" userId="69a416651b1eee7f" providerId="LiveId" clId="{2871B0D5-12CD-478B-9935-7C3EA8962273}" dt="2024-02-06T20:18:12.574" v="3555" actId="26606"/>
          <ac:spMkLst>
            <pc:docMk/>
            <pc:sldMk cId="2988804276" sldId="256"/>
            <ac:spMk id="16" creationId="{657F69E0-C4B0-4BEC-A689-4F8D877F05D4}"/>
          </ac:spMkLst>
        </pc:spChg>
        <pc:spChg chg="add">
          <ac:chgData name="Jonathan Beard" userId="69a416651b1eee7f" providerId="LiveId" clId="{2871B0D5-12CD-478B-9935-7C3EA8962273}" dt="2024-02-06T20:18:12.574" v="3555" actId="26606"/>
          <ac:spMkLst>
            <pc:docMk/>
            <pc:sldMk cId="2988804276" sldId="256"/>
            <ac:spMk id="18" creationId="{9F6380B4-6A1C-481E-8408-B4E6C75B9B81}"/>
          </ac:spMkLst>
        </pc:spChg>
        <pc:picChg chg="add mod">
          <ac:chgData name="Jonathan Beard" userId="69a416651b1eee7f" providerId="LiveId" clId="{2871B0D5-12CD-478B-9935-7C3EA8962273}" dt="2024-02-06T20:18:12.574" v="3555" actId="26606"/>
          <ac:picMkLst>
            <pc:docMk/>
            <pc:sldMk cId="2988804276" sldId="256"/>
            <ac:picMk id="5" creationId="{A3EC851E-C0D1-1C6B-D845-557C6C990C5A}"/>
          </ac:picMkLst>
        </pc:picChg>
        <pc:cxnChg chg="add del">
          <ac:chgData name="Jonathan Beard" userId="69a416651b1eee7f" providerId="LiveId" clId="{2871B0D5-12CD-478B-9935-7C3EA8962273}" dt="2024-02-06T20:18:12.574" v="3555" actId="26606"/>
          <ac:cxnSpMkLst>
            <pc:docMk/>
            <pc:sldMk cId="2988804276" sldId="256"/>
            <ac:cxnSpMk id="11" creationId="{49264613-F0F7-08CE-0ADF-98407A64DAE6}"/>
          </ac:cxnSpMkLst>
        </pc:cxnChg>
      </pc:sldChg>
      <pc:sldChg chg="addSp delSp modSp mod setBg">
        <pc:chgData name="Jonathan Beard" userId="69a416651b1eee7f" providerId="LiveId" clId="{2871B0D5-12CD-478B-9935-7C3EA8962273}" dt="2024-02-06T21:45:35.703" v="5578" actId="20577"/>
        <pc:sldMkLst>
          <pc:docMk/>
          <pc:sldMk cId="1471565038" sldId="257"/>
        </pc:sldMkLst>
        <pc:spChg chg="mod">
          <ac:chgData name="Jonathan Beard" userId="69a416651b1eee7f" providerId="LiveId" clId="{2871B0D5-12CD-478B-9935-7C3EA8962273}" dt="2024-02-06T20:55:20.831" v="4529" actId="114"/>
          <ac:spMkLst>
            <pc:docMk/>
            <pc:sldMk cId="1471565038" sldId="257"/>
            <ac:spMk id="2" creationId="{CA751064-12C0-837F-2918-8FE8BB25FC89}"/>
          </ac:spMkLst>
        </pc:spChg>
        <pc:spChg chg="add del">
          <ac:chgData name="Jonathan Beard" userId="69a416651b1eee7f" providerId="LiveId" clId="{2871B0D5-12CD-478B-9935-7C3EA8962273}" dt="2024-01-24T14:15:33.039" v="3" actId="26606"/>
          <ac:spMkLst>
            <pc:docMk/>
            <pc:sldMk cId="1471565038" sldId="257"/>
            <ac:spMk id="3" creationId="{ED114149-8EAE-CFEF-9F9C-0B8C0D4563D2}"/>
          </ac:spMkLst>
        </pc:spChg>
        <pc:spChg chg="add del">
          <ac:chgData name="Jonathan Beard" userId="69a416651b1eee7f" providerId="LiveId" clId="{2871B0D5-12CD-478B-9935-7C3EA8962273}" dt="2024-01-24T14:15:33.039" v="2" actId="26606"/>
          <ac:spMkLst>
            <pc:docMk/>
            <pc:sldMk cId="1471565038" sldId="257"/>
            <ac:spMk id="9" creationId="{2A11688B-0A27-4E86-8D55-76F71ADF299B}"/>
          </ac:spMkLst>
        </pc:spChg>
        <pc:spChg chg="add del">
          <ac:chgData name="Jonathan Beard" userId="69a416651b1eee7f" providerId="LiveId" clId="{2871B0D5-12CD-478B-9935-7C3EA8962273}" dt="2024-01-24T14:15:33.039" v="2" actId="26606"/>
          <ac:spMkLst>
            <pc:docMk/>
            <pc:sldMk cId="1471565038" sldId="257"/>
            <ac:spMk id="15" creationId="{40F88E6C-5782-452A-8C4F-9D2C2EAC8499}"/>
          </ac:spMkLst>
        </pc:spChg>
        <pc:spChg chg="add">
          <ac:chgData name="Jonathan Beard" userId="69a416651b1eee7f" providerId="LiveId" clId="{2871B0D5-12CD-478B-9935-7C3EA8962273}" dt="2024-01-24T14:15:33.039" v="3" actId="26606"/>
          <ac:spMkLst>
            <pc:docMk/>
            <pc:sldMk cId="1471565038" sldId="257"/>
            <ac:spMk id="17" creationId="{E81BF4F6-F2CF-4984-9D14-D6966D92F99F}"/>
          </ac:spMkLst>
        </pc:spChg>
        <pc:spChg chg="add mod">
          <ac:chgData name="Jonathan Beard" userId="69a416651b1eee7f" providerId="LiveId" clId="{2871B0D5-12CD-478B-9935-7C3EA8962273}" dt="2024-02-06T21:45:35.703" v="5578" actId="20577"/>
          <ac:spMkLst>
            <pc:docMk/>
            <pc:sldMk cId="1471565038" sldId="257"/>
            <ac:spMk id="19" creationId="{ED114149-8EAE-CFEF-9F9C-0B8C0D4563D2}"/>
          </ac:spMkLst>
        </pc:spChg>
        <pc:grpChg chg="add del">
          <ac:chgData name="Jonathan Beard" userId="69a416651b1eee7f" providerId="LiveId" clId="{2871B0D5-12CD-478B-9935-7C3EA8962273}" dt="2024-01-24T14:15:33.039" v="2" actId="26606"/>
          <ac:grpSpMkLst>
            <pc:docMk/>
            <pc:sldMk cId="1471565038" sldId="257"/>
            <ac:grpSpMk id="11" creationId="{C84A868B-654E-447C-8D9C-0F9328308CA2}"/>
          </ac:grpSpMkLst>
        </pc:grpChg>
        <pc:graphicFrameChg chg="add del">
          <ac:chgData name="Jonathan Beard" userId="69a416651b1eee7f" providerId="LiveId" clId="{2871B0D5-12CD-478B-9935-7C3EA8962273}" dt="2024-01-24T14:15:33.039" v="2" actId="26606"/>
          <ac:graphicFrameMkLst>
            <pc:docMk/>
            <pc:sldMk cId="1471565038" sldId="257"/>
            <ac:graphicFrameMk id="5" creationId="{304F77AD-74FC-AA34-9A8B-A204FF00FADF}"/>
          </ac:graphicFrameMkLst>
        </pc:graphicFrameChg>
        <pc:picChg chg="add">
          <ac:chgData name="Jonathan Beard" userId="69a416651b1eee7f" providerId="LiveId" clId="{2871B0D5-12CD-478B-9935-7C3EA8962273}" dt="2024-01-24T14:15:33.039" v="3" actId="26606"/>
          <ac:picMkLst>
            <pc:docMk/>
            <pc:sldMk cId="1471565038" sldId="257"/>
            <ac:picMk id="18" creationId="{6A6AD64A-728D-40F5-267F-B61E54E8BFD9}"/>
          </ac:picMkLst>
        </pc:picChg>
      </pc:sldChg>
      <pc:sldChg chg="addSp modSp mod setBg">
        <pc:chgData name="Jonathan Beard" userId="69a416651b1eee7f" providerId="LiveId" clId="{2871B0D5-12CD-478B-9935-7C3EA8962273}" dt="2024-02-18T20:37:01.358" v="8799" actId="20577"/>
        <pc:sldMkLst>
          <pc:docMk/>
          <pc:sldMk cId="2997951248" sldId="258"/>
        </pc:sldMkLst>
        <pc:spChg chg="mod">
          <ac:chgData name="Jonathan Beard" userId="69a416651b1eee7f" providerId="LiveId" clId="{2871B0D5-12CD-478B-9935-7C3EA8962273}" dt="2024-02-06T21:31:39.026" v="5147" actId="14100"/>
          <ac:spMkLst>
            <pc:docMk/>
            <pc:sldMk cId="2997951248" sldId="258"/>
            <ac:spMk id="2" creationId="{A39F6EF6-1F0E-1430-EE14-06C76EFF54B5}"/>
          </ac:spMkLst>
        </pc:spChg>
        <pc:spChg chg="mod">
          <ac:chgData name="Jonathan Beard" userId="69a416651b1eee7f" providerId="LiveId" clId="{2871B0D5-12CD-478B-9935-7C3EA8962273}" dt="2024-02-18T20:34:40.181" v="8743" actId="20577"/>
          <ac:spMkLst>
            <pc:docMk/>
            <pc:sldMk cId="2997951248" sldId="258"/>
            <ac:spMk id="3" creationId="{2976310F-9AF3-9D02-E90C-50BE8D36F41F}"/>
          </ac:spMkLst>
        </pc:spChg>
        <pc:spChg chg="add mod">
          <ac:chgData name="Jonathan Beard" userId="69a416651b1eee7f" providerId="LiveId" clId="{2871B0D5-12CD-478B-9935-7C3EA8962273}" dt="2024-02-06T21:32:29.649" v="5151" actId="1076"/>
          <ac:spMkLst>
            <pc:docMk/>
            <pc:sldMk cId="2997951248" sldId="258"/>
            <ac:spMk id="4" creationId="{B91D2D9F-531C-1D0A-413E-0C76E192D727}"/>
          </ac:spMkLst>
        </pc:spChg>
        <pc:spChg chg="add mod">
          <ac:chgData name="Jonathan Beard" userId="69a416651b1eee7f" providerId="LiveId" clId="{2871B0D5-12CD-478B-9935-7C3EA8962273}" dt="2024-02-18T20:37:01.358" v="8799" actId="20577"/>
          <ac:spMkLst>
            <pc:docMk/>
            <pc:sldMk cId="2997951248" sldId="258"/>
            <ac:spMk id="6" creationId="{47F7F0DD-F9C5-970D-FD70-FD4FB27B475C}"/>
          </ac:spMkLst>
        </pc:spChg>
        <pc:spChg chg="add">
          <ac:chgData name="Jonathan Beard" userId="69a416651b1eee7f" providerId="LiveId" clId="{2871B0D5-12CD-478B-9935-7C3EA8962273}" dt="2024-02-06T20:17:57.638" v="3554" actId="26606"/>
          <ac:spMkLst>
            <pc:docMk/>
            <pc:sldMk cId="2997951248" sldId="258"/>
            <ac:spMk id="9" creationId="{C0763A76-9F1C-4FC5-82B7-DD475DA461B2}"/>
          </ac:spMkLst>
        </pc:spChg>
        <pc:spChg chg="add">
          <ac:chgData name="Jonathan Beard" userId="69a416651b1eee7f" providerId="LiveId" clId="{2871B0D5-12CD-478B-9935-7C3EA8962273}" dt="2024-02-06T20:17:57.638" v="3554" actId="26606"/>
          <ac:spMkLst>
            <pc:docMk/>
            <pc:sldMk cId="2997951248" sldId="258"/>
            <ac:spMk id="11" creationId="{E81BF4F6-F2CF-4984-9D14-D6966D92F99F}"/>
          </ac:spMkLst>
        </pc:spChg>
        <pc:picChg chg="add">
          <ac:chgData name="Jonathan Beard" userId="69a416651b1eee7f" providerId="LiveId" clId="{2871B0D5-12CD-478B-9935-7C3EA8962273}" dt="2024-02-06T20:17:57.638" v="3554" actId="26606"/>
          <ac:picMkLst>
            <pc:docMk/>
            <pc:sldMk cId="2997951248" sldId="258"/>
            <ac:picMk id="5" creationId="{171C9A43-8370-CF8A-0BFC-CD2345F21C47}"/>
          </ac:picMkLst>
        </pc:picChg>
      </pc:sldChg>
      <pc:sldChg chg="addSp delSp modSp mod setBg">
        <pc:chgData name="Jonathan Beard" userId="69a416651b1eee7f" providerId="LiveId" clId="{2871B0D5-12CD-478B-9935-7C3EA8962273}" dt="2024-02-18T20:38:06.403" v="8807" actId="20577"/>
        <pc:sldMkLst>
          <pc:docMk/>
          <pc:sldMk cId="2468476034" sldId="259"/>
        </pc:sldMkLst>
        <pc:spChg chg="mod">
          <ac:chgData name="Jonathan Beard" userId="69a416651b1eee7f" providerId="LiveId" clId="{2871B0D5-12CD-478B-9935-7C3EA8962273}" dt="2024-02-06T21:37:29.756" v="5259" actId="20577"/>
          <ac:spMkLst>
            <pc:docMk/>
            <pc:sldMk cId="2468476034" sldId="259"/>
            <ac:spMk id="2" creationId="{010397FC-3454-6004-82A7-982870736ED8}"/>
          </ac:spMkLst>
        </pc:spChg>
        <pc:spChg chg="del mod">
          <ac:chgData name="Jonathan Beard" userId="69a416651b1eee7f" providerId="LiveId" clId="{2871B0D5-12CD-478B-9935-7C3EA8962273}" dt="2024-02-06T20:17:27.397" v="3553" actId="26606"/>
          <ac:spMkLst>
            <pc:docMk/>
            <pc:sldMk cId="2468476034" sldId="259"/>
            <ac:spMk id="3" creationId="{44B38826-F7D5-8A6A-1716-A533F6B4B918}"/>
          </ac:spMkLst>
        </pc:spChg>
        <pc:spChg chg="add">
          <ac:chgData name="Jonathan Beard" userId="69a416651b1eee7f" providerId="LiveId" clId="{2871B0D5-12CD-478B-9935-7C3EA8962273}" dt="2024-02-06T20:17:27.397" v="3553" actId="26606"/>
          <ac:spMkLst>
            <pc:docMk/>
            <pc:sldMk cId="2468476034" sldId="259"/>
            <ac:spMk id="9" creationId="{53B021B3-DE93-4AB7-8A18-CF5F1CED88B8}"/>
          </ac:spMkLst>
        </pc:spChg>
        <pc:spChg chg="add">
          <ac:chgData name="Jonathan Beard" userId="69a416651b1eee7f" providerId="LiveId" clId="{2871B0D5-12CD-478B-9935-7C3EA8962273}" dt="2024-02-06T20:17:27.397" v="3553" actId="26606"/>
          <ac:spMkLst>
            <pc:docMk/>
            <pc:sldMk cId="2468476034" sldId="259"/>
            <ac:spMk id="11" creationId="{52D502E5-F6B4-4D58-B4AE-FC466FF15EE8}"/>
          </ac:spMkLst>
        </pc:spChg>
        <pc:spChg chg="add">
          <ac:chgData name="Jonathan Beard" userId="69a416651b1eee7f" providerId="LiveId" clId="{2871B0D5-12CD-478B-9935-7C3EA8962273}" dt="2024-02-06T20:17:27.397" v="3553" actId="26606"/>
          <ac:spMkLst>
            <pc:docMk/>
            <pc:sldMk cId="2468476034" sldId="259"/>
            <ac:spMk id="13" creationId="{9DECDBF4-02B6-4BB4-B65B-B8107AD6A9E8}"/>
          </ac:spMkLst>
        </pc:spChg>
        <pc:graphicFrameChg chg="add mod">
          <ac:chgData name="Jonathan Beard" userId="69a416651b1eee7f" providerId="LiveId" clId="{2871B0D5-12CD-478B-9935-7C3EA8962273}" dt="2024-02-18T20:38:06.403" v="8807" actId="20577"/>
          <ac:graphicFrameMkLst>
            <pc:docMk/>
            <pc:sldMk cId="2468476034" sldId="259"/>
            <ac:graphicFrameMk id="5" creationId="{B17B5DDC-F571-F7E6-48BF-9AEAA9B028A6}"/>
          </ac:graphicFrameMkLst>
        </pc:graphicFrameChg>
      </pc:sldChg>
      <pc:sldChg chg="addSp delSp modSp mod modAnim">
        <pc:chgData name="Jonathan Beard" userId="69a416651b1eee7f" providerId="LiveId" clId="{2871B0D5-12CD-478B-9935-7C3EA8962273}" dt="2024-02-06T23:25:02.451" v="6652" actId="122"/>
        <pc:sldMkLst>
          <pc:docMk/>
          <pc:sldMk cId="2375648844" sldId="260"/>
        </pc:sldMkLst>
        <pc:spChg chg="mod">
          <ac:chgData name="Jonathan Beard" userId="69a416651b1eee7f" providerId="LiveId" clId="{2871B0D5-12CD-478B-9935-7C3EA8962273}" dt="2024-02-06T20:30:20.457" v="3699" actId="1036"/>
          <ac:spMkLst>
            <pc:docMk/>
            <pc:sldMk cId="2375648844" sldId="260"/>
            <ac:spMk id="6" creationId="{265B841A-E921-3213-9B64-2A7B0B56AC16}"/>
          </ac:spMkLst>
        </pc:spChg>
        <pc:spChg chg="mod">
          <ac:chgData name="Jonathan Beard" userId="69a416651b1eee7f" providerId="LiveId" clId="{2871B0D5-12CD-478B-9935-7C3EA8962273}" dt="2024-02-06T20:32:07.778" v="3975" actId="1035"/>
          <ac:spMkLst>
            <pc:docMk/>
            <pc:sldMk cId="2375648844" sldId="260"/>
            <ac:spMk id="7" creationId="{6B5D2860-9047-924A-7603-62B6CFE127CB}"/>
          </ac:spMkLst>
        </pc:spChg>
        <pc:spChg chg="mod">
          <ac:chgData name="Jonathan Beard" userId="69a416651b1eee7f" providerId="LiveId" clId="{2871B0D5-12CD-478B-9935-7C3EA8962273}" dt="2024-02-06T20:29:57.228" v="3593" actId="1036"/>
          <ac:spMkLst>
            <pc:docMk/>
            <pc:sldMk cId="2375648844" sldId="260"/>
            <ac:spMk id="8" creationId="{35BCF64B-43FA-6226-080D-D7D0B5B9FFF8}"/>
          </ac:spMkLst>
        </pc:spChg>
        <pc:spChg chg="mod">
          <ac:chgData name="Jonathan Beard" userId="69a416651b1eee7f" providerId="LiveId" clId="{2871B0D5-12CD-478B-9935-7C3EA8962273}" dt="2024-02-06T20:30:01.723" v="3617" actId="1036"/>
          <ac:spMkLst>
            <pc:docMk/>
            <pc:sldMk cId="2375648844" sldId="260"/>
            <ac:spMk id="9" creationId="{EBC437F8-308E-8A22-9B4E-5B43F0693BF6}"/>
          </ac:spMkLst>
        </pc:spChg>
        <pc:spChg chg="mod">
          <ac:chgData name="Jonathan Beard" userId="69a416651b1eee7f" providerId="LiveId" clId="{2871B0D5-12CD-478B-9935-7C3EA8962273}" dt="2024-02-06T20:30:09.071" v="3657" actId="1036"/>
          <ac:spMkLst>
            <pc:docMk/>
            <pc:sldMk cId="2375648844" sldId="260"/>
            <ac:spMk id="10" creationId="{B71CB7CF-EE25-9FA5-E6FC-1275F654B3AE}"/>
          </ac:spMkLst>
        </pc:spChg>
        <pc:spChg chg="mod">
          <ac:chgData name="Jonathan Beard" userId="69a416651b1eee7f" providerId="LiveId" clId="{2871B0D5-12CD-478B-9935-7C3EA8962273}" dt="2024-02-06T20:34:07.044" v="3994" actId="1036"/>
          <ac:spMkLst>
            <pc:docMk/>
            <pc:sldMk cId="2375648844" sldId="260"/>
            <ac:spMk id="11" creationId="{4E7E2393-2233-DB8E-65C8-42337785942A}"/>
          </ac:spMkLst>
        </pc:spChg>
        <pc:spChg chg="mod">
          <ac:chgData name="Jonathan Beard" userId="69a416651b1eee7f" providerId="LiveId" clId="{2871B0D5-12CD-478B-9935-7C3EA8962273}" dt="2024-02-06T23:23:13.466" v="6533" actId="20577"/>
          <ac:spMkLst>
            <pc:docMk/>
            <pc:sldMk cId="2375648844" sldId="260"/>
            <ac:spMk id="13" creationId="{1835DD8F-707C-BBB8-37C4-9B1D58472915}"/>
          </ac:spMkLst>
        </pc:spChg>
        <pc:spChg chg="mod">
          <ac:chgData name="Jonathan Beard" userId="69a416651b1eee7f" providerId="LiveId" clId="{2871B0D5-12CD-478B-9935-7C3EA8962273}" dt="2024-02-06T23:24:34.620" v="6638" actId="113"/>
          <ac:spMkLst>
            <pc:docMk/>
            <pc:sldMk cId="2375648844" sldId="260"/>
            <ac:spMk id="14" creationId="{0D2E76ED-300D-21D7-54FA-35E89EF87672}"/>
          </ac:spMkLst>
        </pc:spChg>
        <pc:spChg chg="mod">
          <ac:chgData name="Jonathan Beard" userId="69a416651b1eee7f" providerId="LiveId" clId="{2871B0D5-12CD-478B-9935-7C3EA8962273}" dt="2024-02-06T15:48:05.576" v="1224" actId="207"/>
          <ac:spMkLst>
            <pc:docMk/>
            <pc:sldMk cId="2375648844" sldId="260"/>
            <ac:spMk id="15" creationId="{82316AB4-5967-FDE1-E9A2-3E9BAC062A6D}"/>
          </ac:spMkLst>
        </pc:spChg>
        <pc:spChg chg="mod">
          <ac:chgData name="Jonathan Beard" userId="69a416651b1eee7f" providerId="LiveId" clId="{2871B0D5-12CD-478B-9935-7C3EA8962273}" dt="2024-02-06T23:24:38.764" v="6639" actId="113"/>
          <ac:spMkLst>
            <pc:docMk/>
            <pc:sldMk cId="2375648844" sldId="260"/>
            <ac:spMk id="16" creationId="{6A1EE44B-43C5-40C8-9877-26D7685B0E45}"/>
          </ac:spMkLst>
        </pc:spChg>
        <pc:spChg chg="mod">
          <ac:chgData name="Jonathan Beard" userId="69a416651b1eee7f" providerId="LiveId" clId="{2871B0D5-12CD-478B-9935-7C3EA8962273}" dt="2024-02-06T23:25:02.451" v="6652" actId="122"/>
          <ac:spMkLst>
            <pc:docMk/>
            <pc:sldMk cId="2375648844" sldId="260"/>
            <ac:spMk id="31" creationId="{DA39DB66-5207-1BFB-7AAF-69C50C311C0C}"/>
          </ac:spMkLst>
        </pc:spChg>
        <pc:spChg chg="mod">
          <ac:chgData name="Jonathan Beard" userId="69a416651b1eee7f" providerId="LiveId" clId="{2871B0D5-12CD-478B-9935-7C3EA8962273}" dt="2024-02-06T15:46:43.508" v="1191" actId="1035"/>
          <ac:spMkLst>
            <pc:docMk/>
            <pc:sldMk cId="2375648844" sldId="260"/>
            <ac:spMk id="35" creationId="{DD9DAB62-0EED-6960-D50A-5F2A146CEC30}"/>
          </ac:spMkLst>
        </pc:spChg>
        <pc:spChg chg="add mod">
          <ac:chgData name="Jonathan Beard" userId="69a416651b1eee7f" providerId="LiveId" clId="{2871B0D5-12CD-478B-9935-7C3EA8962273}" dt="2024-02-06T15:58:58.285" v="1839" actId="1037"/>
          <ac:spMkLst>
            <pc:docMk/>
            <pc:sldMk cId="2375648844" sldId="260"/>
            <ac:spMk id="48" creationId="{442C13B0-4601-B352-BB73-E91A6336A688}"/>
          </ac:spMkLst>
        </pc:spChg>
        <pc:spChg chg="add mod">
          <ac:chgData name="Jonathan Beard" userId="69a416651b1eee7f" providerId="LiveId" clId="{2871B0D5-12CD-478B-9935-7C3EA8962273}" dt="2024-02-06T15:59:11.334" v="1970" actId="1038"/>
          <ac:spMkLst>
            <pc:docMk/>
            <pc:sldMk cId="2375648844" sldId="260"/>
            <ac:spMk id="49" creationId="{93AC85E9-C268-BDD2-3136-CA348232C442}"/>
          </ac:spMkLst>
        </pc:spChg>
        <pc:spChg chg="add mod">
          <ac:chgData name="Jonathan Beard" userId="69a416651b1eee7f" providerId="LiveId" clId="{2871B0D5-12CD-478B-9935-7C3EA8962273}" dt="2024-02-06T20:35:49.226" v="4130" actId="122"/>
          <ac:spMkLst>
            <pc:docMk/>
            <pc:sldMk cId="2375648844" sldId="260"/>
            <ac:spMk id="55" creationId="{E5D328EF-1D31-7417-76B3-DC641691775B}"/>
          </ac:spMkLst>
        </pc:spChg>
        <pc:spChg chg="add del">
          <ac:chgData name="Jonathan Beard" userId="69a416651b1eee7f" providerId="LiveId" clId="{2871B0D5-12CD-478B-9935-7C3EA8962273}" dt="2024-02-06T20:36:10.750" v="4132" actId="478"/>
          <ac:spMkLst>
            <pc:docMk/>
            <pc:sldMk cId="2375648844" sldId="260"/>
            <ac:spMk id="56" creationId="{3249B361-68A5-84BB-C3ED-0B1C39A70244}"/>
          </ac:spMkLst>
        </pc:spChg>
        <pc:picChg chg="add mod">
          <ac:chgData name="Jonathan Beard" userId="69a416651b1eee7f" providerId="LiveId" clId="{2871B0D5-12CD-478B-9935-7C3EA8962273}" dt="2024-02-06T20:30:45.525" v="3741" actId="207"/>
          <ac:picMkLst>
            <pc:docMk/>
            <pc:sldMk cId="2375648844" sldId="260"/>
            <ac:picMk id="51" creationId="{FF135E81-1B35-DB47-DBDA-0FDCC6F264D5}"/>
          </ac:picMkLst>
        </pc:picChg>
        <pc:picChg chg="add mod">
          <ac:chgData name="Jonathan Beard" userId="69a416651b1eee7f" providerId="LiveId" clId="{2871B0D5-12CD-478B-9935-7C3EA8962273}" dt="2024-02-06T20:30:54.126" v="3817" actId="1037"/>
          <ac:picMkLst>
            <pc:docMk/>
            <pc:sldMk cId="2375648844" sldId="260"/>
            <ac:picMk id="52" creationId="{BF4A4720-227B-943F-776D-8C3D163D509A}"/>
          </ac:picMkLst>
        </pc:picChg>
        <pc:picChg chg="add mod">
          <ac:chgData name="Jonathan Beard" userId="69a416651b1eee7f" providerId="LiveId" clId="{2871B0D5-12CD-478B-9935-7C3EA8962273}" dt="2024-02-06T20:31:09.982" v="3911" actId="1035"/>
          <ac:picMkLst>
            <pc:docMk/>
            <pc:sldMk cId="2375648844" sldId="260"/>
            <ac:picMk id="53" creationId="{A6EBABE9-D0EE-C390-7B7C-856BC99C93B0}"/>
          </ac:picMkLst>
        </pc:picChg>
        <pc:picChg chg="add del mod">
          <ac:chgData name="Jonathan Beard" userId="69a416651b1eee7f" providerId="LiveId" clId="{2871B0D5-12CD-478B-9935-7C3EA8962273}" dt="2024-02-06T20:34:17.899" v="4048" actId="478"/>
          <ac:picMkLst>
            <pc:docMk/>
            <pc:sldMk cId="2375648844" sldId="260"/>
            <ac:picMk id="54" creationId="{C1FEAEC8-2FCB-C663-8313-A1E51E07169A}"/>
          </ac:picMkLst>
        </pc:picChg>
        <pc:cxnChg chg="mod">
          <ac:chgData name="Jonathan Beard" userId="69a416651b1eee7f" providerId="LiveId" clId="{2871B0D5-12CD-478B-9935-7C3EA8962273}" dt="2024-02-06T20:30:20.457" v="3699" actId="1036"/>
          <ac:cxnSpMkLst>
            <pc:docMk/>
            <pc:sldMk cId="2375648844" sldId="260"/>
            <ac:cxnSpMk id="22" creationId="{F2DED958-D15D-5471-F49B-CEDBADE8A0FE}"/>
          </ac:cxnSpMkLst>
        </pc:cxnChg>
        <pc:cxnChg chg="mod">
          <ac:chgData name="Jonathan Beard" userId="69a416651b1eee7f" providerId="LiveId" clId="{2871B0D5-12CD-478B-9935-7C3EA8962273}" dt="2024-02-06T20:30:20.457" v="3699" actId="1036"/>
          <ac:cxnSpMkLst>
            <pc:docMk/>
            <pc:sldMk cId="2375648844" sldId="260"/>
            <ac:cxnSpMk id="25" creationId="{41D6CAFB-75CD-D5C4-1D90-A04EFAC7D77C}"/>
          </ac:cxnSpMkLst>
        </pc:cxnChg>
        <pc:cxnChg chg="mod">
          <ac:chgData name="Jonathan Beard" userId="69a416651b1eee7f" providerId="LiveId" clId="{2871B0D5-12CD-478B-9935-7C3EA8962273}" dt="2024-02-06T20:30:20.457" v="3699" actId="1036"/>
          <ac:cxnSpMkLst>
            <pc:docMk/>
            <pc:sldMk cId="2375648844" sldId="260"/>
            <ac:cxnSpMk id="27" creationId="{810EABAD-E3F1-01F1-7BE8-2D01D16EF142}"/>
          </ac:cxnSpMkLst>
        </pc:cxnChg>
        <pc:cxnChg chg="mod">
          <ac:chgData name="Jonathan Beard" userId="69a416651b1eee7f" providerId="LiveId" clId="{2871B0D5-12CD-478B-9935-7C3EA8962273}" dt="2024-02-06T20:29:25.357" v="3559" actId="208"/>
          <ac:cxnSpMkLst>
            <pc:docMk/>
            <pc:sldMk cId="2375648844" sldId="260"/>
            <ac:cxnSpMk id="33" creationId="{66786FB9-137B-FA63-57E4-554451B6091F}"/>
          </ac:cxnSpMkLst>
        </pc:cxnChg>
      </pc:sldChg>
      <pc:sldChg chg="modSp mod">
        <pc:chgData name="Jonathan Beard" userId="69a416651b1eee7f" providerId="LiveId" clId="{2871B0D5-12CD-478B-9935-7C3EA8962273}" dt="2024-02-18T21:00:47.173" v="9604" actId="20577"/>
        <pc:sldMkLst>
          <pc:docMk/>
          <pc:sldMk cId="3854050996" sldId="261"/>
        </pc:sldMkLst>
        <pc:spChg chg="mod">
          <ac:chgData name="Jonathan Beard" userId="69a416651b1eee7f" providerId="LiveId" clId="{2871B0D5-12CD-478B-9935-7C3EA8962273}" dt="2024-02-06T22:19:16.230" v="5889" actId="14100"/>
          <ac:spMkLst>
            <pc:docMk/>
            <pc:sldMk cId="3854050996" sldId="261"/>
            <ac:spMk id="2" creationId="{588DAF12-9B03-BB63-E373-A67585AD52DD}"/>
          </ac:spMkLst>
        </pc:spChg>
        <pc:spChg chg="mod">
          <ac:chgData name="Jonathan Beard" userId="69a416651b1eee7f" providerId="LiveId" clId="{2871B0D5-12CD-478B-9935-7C3EA8962273}" dt="2024-02-18T21:00:47.173" v="9604" actId="20577"/>
          <ac:spMkLst>
            <pc:docMk/>
            <pc:sldMk cId="3854050996" sldId="261"/>
            <ac:spMk id="3" creationId="{80210EE5-6988-0492-BA4A-7063240EBCE8}"/>
          </ac:spMkLst>
        </pc:spChg>
      </pc:sldChg>
      <pc:sldChg chg="addSp modSp mod ord">
        <pc:chgData name="Jonathan Beard" userId="69a416651b1eee7f" providerId="LiveId" clId="{2871B0D5-12CD-478B-9935-7C3EA8962273}" dt="2024-02-18T20:44:32.617" v="8997" actId="27636"/>
        <pc:sldMkLst>
          <pc:docMk/>
          <pc:sldMk cId="448591132" sldId="262"/>
        </pc:sldMkLst>
        <pc:spChg chg="mod">
          <ac:chgData name="Jonathan Beard" userId="69a416651b1eee7f" providerId="LiveId" clId="{2871B0D5-12CD-478B-9935-7C3EA8962273}" dt="2024-02-06T20:41:59.813" v="4175" actId="403"/>
          <ac:spMkLst>
            <pc:docMk/>
            <pc:sldMk cId="448591132" sldId="262"/>
            <ac:spMk id="3" creationId="{D86B9CBE-5E0D-A4D9-53A3-0C3F2249486D}"/>
          </ac:spMkLst>
        </pc:spChg>
        <pc:spChg chg="mod">
          <ac:chgData name="Jonathan Beard" userId="69a416651b1eee7f" providerId="LiveId" clId="{2871B0D5-12CD-478B-9935-7C3EA8962273}" dt="2024-02-18T20:41:53.358" v="8856" actId="5793"/>
          <ac:spMkLst>
            <pc:docMk/>
            <pc:sldMk cId="448591132" sldId="262"/>
            <ac:spMk id="4" creationId="{DAC55491-A79B-7DE4-AFF5-5B8FBE97BE94}"/>
          </ac:spMkLst>
        </pc:spChg>
        <pc:spChg chg="mod">
          <ac:chgData name="Jonathan Beard" userId="69a416651b1eee7f" providerId="LiveId" clId="{2871B0D5-12CD-478B-9935-7C3EA8962273}" dt="2024-02-18T20:43:11.469" v="8931" actId="1035"/>
          <ac:spMkLst>
            <pc:docMk/>
            <pc:sldMk cId="448591132" sldId="262"/>
            <ac:spMk id="5" creationId="{8B7F0112-978B-AC1D-391F-C92213008A79}"/>
          </ac:spMkLst>
        </pc:spChg>
        <pc:spChg chg="mod">
          <ac:chgData name="Jonathan Beard" userId="69a416651b1eee7f" providerId="LiveId" clId="{2871B0D5-12CD-478B-9935-7C3EA8962273}" dt="2024-02-18T20:44:32.617" v="8997" actId="27636"/>
          <ac:spMkLst>
            <pc:docMk/>
            <pc:sldMk cId="448591132" sldId="262"/>
            <ac:spMk id="6" creationId="{99F9239E-184C-6CE1-FA4D-5784A6519A74}"/>
          </ac:spMkLst>
        </pc:spChg>
        <pc:cxnChg chg="add">
          <ac:chgData name="Jonathan Beard" userId="69a416651b1eee7f" providerId="LiveId" clId="{2871B0D5-12CD-478B-9935-7C3EA8962273}" dt="2024-02-06T20:41:49.666" v="4171" actId="11529"/>
          <ac:cxnSpMkLst>
            <pc:docMk/>
            <pc:sldMk cId="448591132" sldId="262"/>
            <ac:cxnSpMk id="8" creationId="{43803913-E6F6-D91A-B40B-ECB603B49338}"/>
          </ac:cxnSpMkLst>
        </pc:cxnChg>
        <pc:cxnChg chg="add mod">
          <ac:chgData name="Jonathan Beard" userId="69a416651b1eee7f" providerId="LiveId" clId="{2871B0D5-12CD-478B-9935-7C3EA8962273}" dt="2024-02-18T20:40:36.718" v="8820" actId="693"/>
          <ac:cxnSpMkLst>
            <pc:docMk/>
            <pc:sldMk cId="448591132" sldId="262"/>
            <ac:cxnSpMk id="9" creationId="{517F11FF-63F0-B10A-9ADF-DE8ABCB502B7}"/>
          </ac:cxnSpMkLst>
        </pc:cxnChg>
      </pc:sldChg>
      <pc:sldChg chg="addSp delSp modSp new mod ord setBg modAnim">
        <pc:chgData name="Jonathan Beard" userId="69a416651b1eee7f" providerId="LiveId" clId="{2871B0D5-12CD-478B-9935-7C3EA8962273}" dt="2024-02-18T20:29:52.798" v="8729" actId="1076"/>
        <pc:sldMkLst>
          <pc:docMk/>
          <pc:sldMk cId="1164954748" sldId="263"/>
        </pc:sldMkLst>
        <pc:spChg chg="mod">
          <ac:chgData name="Jonathan Beard" userId="69a416651b1eee7f" providerId="LiveId" clId="{2871B0D5-12CD-478B-9935-7C3EA8962273}" dt="2024-02-06T20:17:16.832" v="3552" actId="26606"/>
          <ac:spMkLst>
            <pc:docMk/>
            <pc:sldMk cId="1164954748" sldId="263"/>
            <ac:spMk id="2" creationId="{BB39287D-E64A-E573-83B0-B38534E68BF8}"/>
          </ac:spMkLst>
        </pc:spChg>
        <pc:spChg chg="del mod">
          <ac:chgData name="Jonathan Beard" userId="69a416651b1eee7f" providerId="LiveId" clId="{2871B0D5-12CD-478B-9935-7C3EA8962273}" dt="2024-02-06T20:17:16.832" v="3552" actId="26606"/>
          <ac:spMkLst>
            <pc:docMk/>
            <pc:sldMk cId="1164954748" sldId="263"/>
            <ac:spMk id="3" creationId="{287DCF04-9458-79D2-6EC5-3E51BA826F9B}"/>
          </ac:spMkLst>
        </pc:spChg>
        <pc:spChg chg="add mod">
          <ac:chgData name="Jonathan Beard" userId="69a416651b1eee7f" providerId="LiveId" clId="{2871B0D5-12CD-478B-9935-7C3EA8962273}" dt="2024-02-18T20:29:52.798" v="8729" actId="1076"/>
          <ac:spMkLst>
            <pc:docMk/>
            <pc:sldMk cId="1164954748" sldId="263"/>
            <ac:spMk id="3" creationId="{7302AA82-0449-F910-26AE-E024E9D019A1}"/>
          </ac:spMkLst>
        </pc:spChg>
        <pc:spChg chg="add">
          <ac:chgData name="Jonathan Beard" userId="69a416651b1eee7f" providerId="LiveId" clId="{2871B0D5-12CD-478B-9935-7C3EA8962273}" dt="2024-02-06T20:17:16.832" v="3552" actId="26606"/>
          <ac:spMkLst>
            <pc:docMk/>
            <pc:sldMk cId="1164954748" sldId="263"/>
            <ac:spMk id="9" creationId="{53B021B3-DE93-4AB7-8A18-CF5F1CED88B8}"/>
          </ac:spMkLst>
        </pc:spChg>
        <pc:spChg chg="add">
          <ac:chgData name="Jonathan Beard" userId="69a416651b1eee7f" providerId="LiveId" clId="{2871B0D5-12CD-478B-9935-7C3EA8962273}" dt="2024-02-06T20:17:16.832" v="3552" actId="26606"/>
          <ac:spMkLst>
            <pc:docMk/>
            <pc:sldMk cId="1164954748" sldId="263"/>
            <ac:spMk id="11" creationId="{52D502E5-F6B4-4D58-B4AE-FC466FF15EE8}"/>
          </ac:spMkLst>
        </pc:spChg>
        <pc:spChg chg="add">
          <ac:chgData name="Jonathan Beard" userId="69a416651b1eee7f" providerId="LiveId" clId="{2871B0D5-12CD-478B-9935-7C3EA8962273}" dt="2024-02-06T20:17:16.832" v="3552" actId="26606"/>
          <ac:spMkLst>
            <pc:docMk/>
            <pc:sldMk cId="1164954748" sldId="263"/>
            <ac:spMk id="13" creationId="{9DECDBF4-02B6-4BB4-B65B-B8107AD6A9E8}"/>
          </ac:spMkLst>
        </pc:spChg>
        <pc:graphicFrameChg chg="add">
          <ac:chgData name="Jonathan Beard" userId="69a416651b1eee7f" providerId="LiveId" clId="{2871B0D5-12CD-478B-9935-7C3EA8962273}" dt="2024-02-06T20:17:16.832" v="3552" actId="26606"/>
          <ac:graphicFrameMkLst>
            <pc:docMk/>
            <pc:sldMk cId="1164954748" sldId="263"/>
            <ac:graphicFrameMk id="5" creationId="{C875205E-275F-B85F-C000-C20DACF6B73B}"/>
          </ac:graphicFrameMkLst>
        </pc:graphicFrameChg>
      </pc:sldChg>
      <pc:sldChg chg="delSp modSp new mod">
        <pc:chgData name="Jonathan Beard" userId="69a416651b1eee7f" providerId="LiveId" clId="{2871B0D5-12CD-478B-9935-7C3EA8962273}" dt="2024-02-06T22:23:16.939" v="5959" actId="13926"/>
        <pc:sldMkLst>
          <pc:docMk/>
          <pc:sldMk cId="1947373532" sldId="264"/>
        </pc:sldMkLst>
        <pc:spChg chg="del">
          <ac:chgData name="Jonathan Beard" userId="69a416651b1eee7f" providerId="LiveId" clId="{2871B0D5-12CD-478B-9935-7C3EA8962273}" dt="2024-02-06T16:06:14.929" v="1993" actId="478"/>
          <ac:spMkLst>
            <pc:docMk/>
            <pc:sldMk cId="1947373532" sldId="264"/>
            <ac:spMk id="2" creationId="{89E44CAD-932D-4BBF-8A5D-4D3058FD547D}"/>
          </ac:spMkLst>
        </pc:spChg>
        <pc:spChg chg="mod">
          <ac:chgData name="Jonathan Beard" userId="69a416651b1eee7f" providerId="LiveId" clId="{2871B0D5-12CD-478B-9935-7C3EA8962273}" dt="2024-02-06T22:23:16.939" v="5959" actId="13926"/>
          <ac:spMkLst>
            <pc:docMk/>
            <pc:sldMk cId="1947373532" sldId="264"/>
            <ac:spMk id="3" creationId="{1F341609-FB1F-1CC9-6D7D-9A298FC53BF1}"/>
          </ac:spMkLst>
        </pc:spChg>
      </pc:sldChg>
      <pc:sldChg chg="addSp delSp modSp new mod modAnim">
        <pc:chgData name="Jonathan Beard" userId="69a416651b1eee7f" providerId="LiveId" clId="{2871B0D5-12CD-478B-9935-7C3EA8962273}" dt="2024-02-06T22:24:12.590" v="6029" actId="20577"/>
        <pc:sldMkLst>
          <pc:docMk/>
          <pc:sldMk cId="2755338392" sldId="265"/>
        </pc:sldMkLst>
        <pc:spChg chg="del">
          <ac:chgData name="Jonathan Beard" userId="69a416651b1eee7f" providerId="LiveId" clId="{2871B0D5-12CD-478B-9935-7C3EA8962273}" dt="2024-02-06T19:48:38.834" v="2043" actId="931"/>
          <ac:spMkLst>
            <pc:docMk/>
            <pc:sldMk cId="2755338392" sldId="265"/>
            <ac:spMk id="3" creationId="{B8BB44E7-C174-5985-A3B2-5CB067D2CE6E}"/>
          </ac:spMkLst>
        </pc:spChg>
        <pc:spChg chg="add mod">
          <ac:chgData name="Jonathan Beard" userId="69a416651b1eee7f" providerId="LiveId" clId="{2871B0D5-12CD-478B-9935-7C3EA8962273}" dt="2024-02-06T20:10:39.371" v="3114" actId="207"/>
          <ac:spMkLst>
            <pc:docMk/>
            <pc:sldMk cId="2755338392" sldId="265"/>
            <ac:spMk id="8" creationId="{41B5DC77-9536-05F9-EDAC-4E5C93760249}"/>
          </ac:spMkLst>
        </pc:spChg>
        <pc:spChg chg="add mod">
          <ac:chgData name="Jonathan Beard" userId="69a416651b1eee7f" providerId="LiveId" clId="{2871B0D5-12CD-478B-9935-7C3EA8962273}" dt="2024-02-06T19:51:04.549" v="2094" actId="14100"/>
          <ac:spMkLst>
            <pc:docMk/>
            <pc:sldMk cId="2755338392" sldId="265"/>
            <ac:spMk id="9" creationId="{D3330734-F607-558B-AA05-5E29CCB2656C}"/>
          </ac:spMkLst>
        </pc:spChg>
        <pc:spChg chg="add del mod">
          <ac:chgData name="Jonathan Beard" userId="69a416651b1eee7f" providerId="LiveId" clId="{2871B0D5-12CD-478B-9935-7C3EA8962273}" dt="2024-02-06T20:10:57.500" v="3116" actId="478"/>
          <ac:spMkLst>
            <pc:docMk/>
            <pc:sldMk cId="2755338392" sldId="265"/>
            <ac:spMk id="10" creationId="{F4C96198-7490-442B-8C31-C90E7ED89782}"/>
          </ac:spMkLst>
        </pc:spChg>
        <pc:spChg chg="add mod">
          <ac:chgData name="Jonathan Beard" userId="69a416651b1eee7f" providerId="LiveId" clId="{2871B0D5-12CD-478B-9935-7C3EA8962273}" dt="2024-02-06T22:23:52.853" v="5960" actId="14100"/>
          <ac:spMkLst>
            <pc:docMk/>
            <pc:sldMk cId="2755338392" sldId="265"/>
            <ac:spMk id="11" creationId="{976B63AF-22A2-F320-35A1-BD0EEEDB3FAD}"/>
          </ac:spMkLst>
        </pc:spChg>
        <pc:spChg chg="add mod">
          <ac:chgData name="Jonathan Beard" userId="69a416651b1eee7f" providerId="LiveId" clId="{2871B0D5-12CD-478B-9935-7C3EA8962273}" dt="2024-02-06T20:00:13.178" v="2298" actId="113"/>
          <ac:spMkLst>
            <pc:docMk/>
            <pc:sldMk cId="2755338392" sldId="265"/>
            <ac:spMk id="12" creationId="{C3545119-C56F-787E-9F7E-4D4B67147A23}"/>
          </ac:spMkLst>
        </pc:spChg>
        <pc:spChg chg="add mod">
          <ac:chgData name="Jonathan Beard" userId="69a416651b1eee7f" providerId="LiveId" clId="{2871B0D5-12CD-478B-9935-7C3EA8962273}" dt="2024-02-06T20:00:36.312" v="2301" actId="2085"/>
          <ac:spMkLst>
            <pc:docMk/>
            <pc:sldMk cId="2755338392" sldId="265"/>
            <ac:spMk id="13" creationId="{B5F441AB-720A-7FDE-5A8A-D06401D45467}"/>
          </ac:spMkLst>
        </pc:spChg>
        <pc:spChg chg="add mod">
          <ac:chgData name="Jonathan Beard" userId="69a416651b1eee7f" providerId="LiveId" clId="{2871B0D5-12CD-478B-9935-7C3EA8962273}" dt="2024-02-06T22:24:12.590" v="6029" actId="20577"/>
          <ac:spMkLst>
            <pc:docMk/>
            <pc:sldMk cId="2755338392" sldId="265"/>
            <ac:spMk id="14" creationId="{58091251-608F-523A-6762-37A730A1E9D4}"/>
          </ac:spMkLst>
        </pc:spChg>
        <pc:spChg chg="add mod">
          <ac:chgData name="Jonathan Beard" userId="69a416651b1eee7f" providerId="LiveId" clId="{2871B0D5-12CD-478B-9935-7C3EA8962273}" dt="2024-02-06T20:10:00.955" v="3113" actId="207"/>
          <ac:spMkLst>
            <pc:docMk/>
            <pc:sldMk cId="2755338392" sldId="265"/>
            <ac:spMk id="15" creationId="{682E8A8F-0B7B-BE97-F68C-DEA6669292ED}"/>
          </ac:spMkLst>
        </pc:spChg>
        <pc:spChg chg="add mod">
          <ac:chgData name="Jonathan Beard" userId="69a416651b1eee7f" providerId="LiveId" clId="{2871B0D5-12CD-478B-9935-7C3EA8962273}" dt="2024-02-06T20:05:18.373" v="2767" actId="13926"/>
          <ac:spMkLst>
            <pc:docMk/>
            <pc:sldMk cId="2755338392" sldId="265"/>
            <ac:spMk id="16" creationId="{BA183B84-8A38-6EB4-EC90-F6C0AD0A83E2}"/>
          </ac:spMkLst>
        </pc:spChg>
        <pc:spChg chg="add mod">
          <ac:chgData name="Jonathan Beard" userId="69a416651b1eee7f" providerId="LiveId" clId="{2871B0D5-12CD-478B-9935-7C3EA8962273}" dt="2024-02-06T20:06:58.178" v="2829" actId="207"/>
          <ac:spMkLst>
            <pc:docMk/>
            <pc:sldMk cId="2755338392" sldId="265"/>
            <ac:spMk id="17" creationId="{6DD87510-71BA-88D4-26EA-417C607C666B}"/>
          </ac:spMkLst>
        </pc:spChg>
        <pc:spChg chg="add mod">
          <ac:chgData name="Jonathan Beard" userId="69a416651b1eee7f" providerId="LiveId" clId="{2871B0D5-12CD-478B-9935-7C3EA8962273}" dt="2024-02-06T20:04:10.859" v="2673"/>
          <ac:spMkLst>
            <pc:docMk/>
            <pc:sldMk cId="2755338392" sldId="265"/>
            <ac:spMk id="18" creationId="{3F0D31CA-53B5-A882-1FFA-9325AE735AD9}"/>
          </ac:spMkLst>
        </pc:spChg>
        <pc:spChg chg="add mod">
          <ac:chgData name="Jonathan Beard" userId="69a416651b1eee7f" providerId="LiveId" clId="{2871B0D5-12CD-478B-9935-7C3EA8962273}" dt="2024-02-06T20:07:07.173" v="2830" actId="207"/>
          <ac:spMkLst>
            <pc:docMk/>
            <pc:sldMk cId="2755338392" sldId="265"/>
            <ac:spMk id="19" creationId="{A667F284-9B42-58B6-E4B7-ADDF166084C8}"/>
          </ac:spMkLst>
        </pc:spChg>
        <pc:spChg chg="add">
          <ac:chgData name="Jonathan Beard" userId="69a416651b1eee7f" providerId="LiveId" clId="{2871B0D5-12CD-478B-9935-7C3EA8962273}" dt="2024-02-06T20:07:55.854" v="2836" actId="11529"/>
          <ac:spMkLst>
            <pc:docMk/>
            <pc:sldMk cId="2755338392" sldId="265"/>
            <ac:spMk id="20" creationId="{BDA4188A-5B29-471A-EB1D-F0BFD9939A71}"/>
          </ac:spMkLst>
        </pc:spChg>
        <pc:spChg chg="add mod">
          <ac:chgData name="Jonathan Beard" userId="69a416651b1eee7f" providerId="LiveId" clId="{2871B0D5-12CD-478B-9935-7C3EA8962273}" dt="2024-02-06T20:08:23.111" v="2871" actId="1038"/>
          <ac:spMkLst>
            <pc:docMk/>
            <pc:sldMk cId="2755338392" sldId="265"/>
            <ac:spMk id="21" creationId="{BFA8D155-CC7E-DF93-4715-8FCC3D1B5D17}"/>
          </ac:spMkLst>
        </pc:spChg>
        <pc:spChg chg="add del mod">
          <ac:chgData name="Jonathan Beard" userId="69a416651b1eee7f" providerId="LiveId" clId="{2871B0D5-12CD-478B-9935-7C3EA8962273}" dt="2024-02-06T20:08:33.185" v="2873" actId="478"/>
          <ac:spMkLst>
            <pc:docMk/>
            <pc:sldMk cId="2755338392" sldId="265"/>
            <ac:spMk id="22" creationId="{480FEC40-04DC-4A58-A035-F6C0A1A0B5AE}"/>
          </ac:spMkLst>
        </pc:spChg>
        <pc:spChg chg="add mod">
          <ac:chgData name="Jonathan Beard" userId="69a416651b1eee7f" providerId="LiveId" clId="{2871B0D5-12CD-478B-9935-7C3EA8962273}" dt="2024-02-06T20:40:07.112" v="4143" actId="14100"/>
          <ac:spMkLst>
            <pc:docMk/>
            <pc:sldMk cId="2755338392" sldId="265"/>
            <ac:spMk id="23" creationId="{B9A820FA-F983-D39C-F001-0C1755F7CAB1}"/>
          </ac:spMkLst>
        </pc:spChg>
        <pc:picChg chg="add mod">
          <ac:chgData name="Jonathan Beard" userId="69a416651b1eee7f" providerId="LiveId" clId="{2871B0D5-12CD-478B-9935-7C3EA8962273}" dt="2024-02-06T19:49:32.142" v="2055" actId="14100"/>
          <ac:picMkLst>
            <pc:docMk/>
            <pc:sldMk cId="2755338392" sldId="265"/>
            <ac:picMk id="5" creationId="{3DF49DC7-EBA1-1C68-D661-263318A7E2CE}"/>
          </ac:picMkLst>
        </pc:picChg>
        <pc:picChg chg="add mod">
          <ac:chgData name="Jonathan Beard" userId="69a416651b1eee7f" providerId="LiveId" clId="{2871B0D5-12CD-478B-9935-7C3EA8962273}" dt="2024-02-06T20:09:48.122" v="3106" actId="1036"/>
          <ac:picMkLst>
            <pc:docMk/>
            <pc:sldMk cId="2755338392" sldId="265"/>
            <ac:picMk id="7" creationId="{1D354DD0-C557-50D9-7E36-C48828820288}"/>
          </ac:picMkLst>
        </pc:picChg>
      </pc:sldChg>
      <pc:sldChg chg="addSp delSp modSp new mod setBg">
        <pc:chgData name="Jonathan Beard" userId="69a416651b1eee7f" providerId="LiveId" clId="{2871B0D5-12CD-478B-9935-7C3EA8962273}" dt="2024-02-18T20:53:43.363" v="9104" actId="114"/>
        <pc:sldMkLst>
          <pc:docMk/>
          <pc:sldMk cId="1022431749" sldId="266"/>
        </pc:sldMkLst>
        <pc:spChg chg="mod">
          <ac:chgData name="Jonathan Beard" userId="69a416651b1eee7f" providerId="LiveId" clId="{2871B0D5-12CD-478B-9935-7C3EA8962273}" dt="2024-02-06T20:48:19.695" v="4429" actId="20577"/>
          <ac:spMkLst>
            <pc:docMk/>
            <pc:sldMk cId="1022431749" sldId="266"/>
            <ac:spMk id="2" creationId="{0996568A-F77F-3767-D97E-4882AA4BA5C9}"/>
          </ac:spMkLst>
        </pc:spChg>
        <pc:spChg chg="mod">
          <ac:chgData name="Jonathan Beard" userId="69a416651b1eee7f" providerId="LiveId" clId="{2871B0D5-12CD-478B-9935-7C3EA8962273}" dt="2024-02-06T22:46:57.795" v="6161" actId="313"/>
          <ac:spMkLst>
            <pc:docMk/>
            <pc:sldMk cId="1022431749" sldId="266"/>
            <ac:spMk id="3" creationId="{4EE00803-17C5-DD2D-1E4B-A943F15D029F}"/>
          </ac:spMkLst>
        </pc:spChg>
        <pc:spChg chg="mod">
          <ac:chgData name="Jonathan Beard" userId="69a416651b1eee7f" providerId="LiveId" clId="{2871B0D5-12CD-478B-9935-7C3EA8962273}" dt="2024-02-18T20:53:43.363" v="9104" actId="114"/>
          <ac:spMkLst>
            <pc:docMk/>
            <pc:sldMk cId="1022431749" sldId="266"/>
            <ac:spMk id="4" creationId="{51A70D8E-1EEE-FA49-DA45-59DC06E78C80}"/>
          </ac:spMkLst>
        </pc:spChg>
        <pc:spChg chg="mod">
          <ac:chgData name="Jonathan Beard" userId="69a416651b1eee7f" providerId="LiveId" clId="{2871B0D5-12CD-478B-9935-7C3EA8962273}" dt="2024-02-06T22:47:58.855" v="6219" actId="1038"/>
          <ac:spMkLst>
            <pc:docMk/>
            <pc:sldMk cId="1022431749" sldId="266"/>
            <ac:spMk id="5" creationId="{0C5D96D2-D116-7E67-A645-39D28294775F}"/>
          </ac:spMkLst>
        </pc:spChg>
        <pc:spChg chg="mod">
          <ac:chgData name="Jonathan Beard" userId="69a416651b1eee7f" providerId="LiveId" clId="{2871B0D5-12CD-478B-9935-7C3EA8962273}" dt="2024-02-18T20:52:06.129" v="9037" actId="313"/>
          <ac:spMkLst>
            <pc:docMk/>
            <pc:sldMk cId="1022431749" sldId="266"/>
            <ac:spMk id="6" creationId="{2407F4C9-F811-6937-16F5-DB5F849247C9}"/>
          </ac:spMkLst>
        </pc:spChg>
        <pc:spChg chg="add del">
          <ac:chgData name="Jonathan Beard" userId="69a416651b1eee7f" providerId="LiveId" clId="{2871B0D5-12CD-478B-9935-7C3EA8962273}" dt="2024-02-06T20:15:28.477" v="3549" actId="26606"/>
          <ac:spMkLst>
            <pc:docMk/>
            <pc:sldMk cId="1022431749" sldId="266"/>
            <ac:spMk id="12" creationId="{545D489D-16E1-484D-867B-144368D74B83}"/>
          </ac:spMkLst>
        </pc:spChg>
        <pc:spChg chg="add del">
          <ac:chgData name="Jonathan Beard" userId="69a416651b1eee7f" providerId="LiveId" clId="{2871B0D5-12CD-478B-9935-7C3EA8962273}" dt="2024-02-06T20:15:28.477" v="3549" actId="26606"/>
          <ac:spMkLst>
            <pc:docMk/>
            <pc:sldMk cId="1022431749" sldId="266"/>
            <ac:spMk id="14" creationId="{49A496F5-B01E-4BF8-9D1E-C4E53B6F9652}"/>
          </ac:spMkLst>
        </pc:spChg>
        <pc:spChg chg="add del">
          <ac:chgData name="Jonathan Beard" userId="69a416651b1eee7f" providerId="LiveId" clId="{2871B0D5-12CD-478B-9935-7C3EA8962273}" dt="2024-02-06T20:15:28.477" v="3549" actId="26606"/>
          <ac:spMkLst>
            <pc:docMk/>
            <pc:sldMk cId="1022431749" sldId="266"/>
            <ac:spMk id="16" creationId="{6E895C8D-1379-40B8-8B1B-B6F5AEAF0A6C}"/>
          </ac:spMkLst>
        </pc:spChg>
        <pc:spChg chg="add">
          <ac:chgData name="Jonathan Beard" userId="69a416651b1eee7f" providerId="LiveId" clId="{2871B0D5-12CD-478B-9935-7C3EA8962273}" dt="2024-02-06T20:15:28.488" v="3550" actId="26606"/>
          <ac:spMkLst>
            <pc:docMk/>
            <pc:sldMk cId="1022431749" sldId="266"/>
            <ac:spMk id="18" creationId="{53B021B3-DE93-4AB7-8A18-CF5F1CED88B8}"/>
          </ac:spMkLst>
        </pc:spChg>
        <pc:spChg chg="add">
          <ac:chgData name="Jonathan Beard" userId="69a416651b1eee7f" providerId="LiveId" clId="{2871B0D5-12CD-478B-9935-7C3EA8962273}" dt="2024-02-06T20:15:28.488" v="3550" actId="26606"/>
          <ac:spMkLst>
            <pc:docMk/>
            <pc:sldMk cId="1022431749" sldId="266"/>
            <ac:spMk id="19" creationId="{52D502E5-F6B4-4D58-B4AE-FC466FF15EE8}"/>
          </ac:spMkLst>
        </pc:spChg>
        <pc:spChg chg="add">
          <ac:chgData name="Jonathan Beard" userId="69a416651b1eee7f" providerId="LiveId" clId="{2871B0D5-12CD-478B-9935-7C3EA8962273}" dt="2024-02-06T20:15:28.488" v="3550" actId="26606"/>
          <ac:spMkLst>
            <pc:docMk/>
            <pc:sldMk cId="1022431749" sldId="266"/>
            <ac:spMk id="20" creationId="{9DECDBF4-02B6-4BB4-B65B-B8107AD6A9E8}"/>
          </ac:spMkLst>
        </pc:spChg>
      </pc:sldChg>
      <pc:sldChg chg="addSp delSp modSp new mod modClrScheme chgLayout">
        <pc:chgData name="Jonathan Beard" userId="69a416651b1eee7f" providerId="LiveId" clId="{2871B0D5-12CD-478B-9935-7C3EA8962273}" dt="2024-02-21T00:04:54.494" v="10032" actId="20577"/>
        <pc:sldMkLst>
          <pc:docMk/>
          <pc:sldMk cId="3836036787" sldId="267"/>
        </pc:sldMkLst>
        <pc:spChg chg="mod ord">
          <ac:chgData name="Jonathan Beard" userId="69a416651b1eee7f" providerId="LiveId" clId="{2871B0D5-12CD-478B-9935-7C3EA8962273}" dt="2024-02-06T22:59:15.812" v="6296" actId="700"/>
          <ac:spMkLst>
            <pc:docMk/>
            <pc:sldMk cId="3836036787" sldId="267"/>
            <ac:spMk id="2" creationId="{4AAA7930-493F-2664-0FC9-35DAAA40C049}"/>
          </ac:spMkLst>
        </pc:spChg>
        <pc:spChg chg="del">
          <ac:chgData name="Jonathan Beard" userId="69a416651b1eee7f" providerId="LiveId" clId="{2871B0D5-12CD-478B-9935-7C3EA8962273}" dt="2024-02-06T22:59:15.812" v="6296" actId="700"/>
          <ac:spMkLst>
            <pc:docMk/>
            <pc:sldMk cId="3836036787" sldId="267"/>
            <ac:spMk id="3" creationId="{978F6EFC-5471-05F0-48F1-4E29953AF5AC}"/>
          </ac:spMkLst>
        </pc:spChg>
        <pc:spChg chg="del mod ord">
          <ac:chgData name="Jonathan Beard" userId="69a416651b1eee7f" providerId="LiveId" clId="{2871B0D5-12CD-478B-9935-7C3EA8962273}" dt="2024-02-06T22:59:15.812" v="6296" actId="700"/>
          <ac:spMkLst>
            <pc:docMk/>
            <pc:sldMk cId="3836036787" sldId="267"/>
            <ac:spMk id="4" creationId="{7989B9F7-5E04-D5D5-6C25-A855A696B463}"/>
          </ac:spMkLst>
        </pc:spChg>
        <pc:spChg chg="del">
          <ac:chgData name="Jonathan Beard" userId="69a416651b1eee7f" providerId="LiveId" clId="{2871B0D5-12CD-478B-9935-7C3EA8962273}" dt="2024-02-06T22:59:15.812" v="6296" actId="700"/>
          <ac:spMkLst>
            <pc:docMk/>
            <pc:sldMk cId="3836036787" sldId="267"/>
            <ac:spMk id="5" creationId="{25FAC362-23D3-7A1E-886F-E59E7212E6AB}"/>
          </ac:spMkLst>
        </pc:spChg>
        <pc:spChg chg="del">
          <ac:chgData name="Jonathan Beard" userId="69a416651b1eee7f" providerId="LiveId" clId="{2871B0D5-12CD-478B-9935-7C3EA8962273}" dt="2024-02-06T22:59:15.812" v="6296" actId="700"/>
          <ac:spMkLst>
            <pc:docMk/>
            <pc:sldMk cId="3836036787" sldId="267"/>
            <ac:spMk id="6" creationId="{798FD9BE-1A7A-F633-9BB1-7AEE852D1FB5}"/>
          </ac:spMkLst>
        </pc:spChg>
        <pc:spChg chg="add mod ord">
          <ac:chgData name="Jonathan Beard" userId="69a416651b1eee7f" providerId="LiveId" clId="{2871B0D5-12CD-478B-9935-7C3EA8962273}" dt="2024-02-21T00:04:54.494" v="10032" actId="20577"/>
          <ac:spMkLst>
            <pc:docMk/>
            <pc:sldMk cId="3836036787" sldId="267"/>
            <ac:spMk id="7" creationId="{261F0663-46CE-8709-9622-8834A0F971A4}"/>
          </ac:spMkLst>
        </pc:spChg>
      </pc:sldChg>
      <pc:sldChg chg="addSp delSp modSp new mod modAnim">
        <pc:chgData name="Jonathan Beard" userId="69a416651b1eee7f" providerId="LiveId" clId="{2871B0D5-12CD-478B-9935-7C3EA8962273}" dt="2024-02-20T21:37:36.518" v="9829" actId="20577"/>
        <pc:sldMkLst>
          <pc:docMk/>
          <pc:sldMk cId="3752685459" sldId="268"/>
        </pc:sldMkLst>
        <pc:spChg chg="mod">
          <ac:chgData name="Jonathan Beard" userId="69a416651b1eee7f" providerId="LiveId" clId="{2871B0D5-12CD-478B-9935-7C3EA8962273}" dt="2024-02-18T19:20:01.914" v="7627" actId="1076"/>
          <ac:spMkLst>
            <pc:docMk/>
            <pc:sldMk cId="3752685459" sldId="268"/>
            <ac:spMk id="2" creationId="{99E5AFE7-8DED-FE04-5C23-AD966A67C875}"/>
          </ac:spMkLst>
        </pc:spChg>
        <pc:spChg chg="del">
          <ac:chgData name="Jonathan Beard" userId="69a416651b1eee7f" providerId="LiveId" clId="{2871B0D5-12CD-478B-9935-7C3EA8962273}" dt="2024-02-18T19:08:48.888" v="6730" actId="478"/>
          <ac:spMkLst>
            <pc:docMk/>
            <pc:sldMk cId="3752685459" sldId="268"/>
            <ac:spMk id="3" creationId="{9F61B67A-F1BE-DBD8-B4F5-4EB2FA4DB27E}"/>
          </ac:spMkLst>
        </pc:spChg>
        <pc:spChg chg="add mod">
          <ac:chgData name="Jonathan Beard" userId="69a416651b1eee7f" providerId="LiveId" clId="{2871B0D5-12CD-478B-9935-7C3EA8962273}" dt="2024-02-18T19:28:59.014" v="7970" actId="164"/>
          <ac:spMkLst>
            <pc:docMk/>
            <pc:sldMk cId="3752685459" sldId="268"/>
            <ac:spMk id="4" creationId="{067EE85E-21A2-7837-51F7-F249CCAD7CF6}"/>
          </ac:spMkLst>
        </pc:spChg>
        <pc:spChg chg="add mod ord">
          <ac:chgData name="Jonathan Beard" userId="69a416651b1eee7f" providerId="LiveId" clId="{2871B0D5-12CD-478B-9935-7C3EA8962273}" dt="2024-02-18T19:14:35.817" v="7161" actId="1076"/>
          <ac:spMkLst>
            <pc:docMk/>
            <pc:sldMk cId="3752685459" sldId="268"/>
            <ac:spMk id="5" creationId="{E793E9F3-1242-43E5-43F4-F272EA7A5709}"/>
          </ac:spMkLst>
        </pc:spChg>
        <pc:spChg chg="add mod">
          <ac:chgData name="Jonathan Beard" userId="69a416651b1eee7f" providerId="LiveId" clId="{2871B0D5-12CD-478B-9935-7C3EA8962273}" dt="2024-02-18T19:29:18.290" v="7971" actId="164"/>
          <ac:spMkLst>
            <pc:docMk/>
            <pc:sldMk cId="3752685459" sldId="268"/>
            <ac:spMk id="6" creationId="{83E78CCC-FD67-9EFB-81C0-8B98F8A4CE87}"/>
          </ac:spMkLst>
        </pc:spChg>
        <pc:spChg chg="add mod">
          <ac:chgData name="Jonathan Beard" userId="69a416651b1eee7f" providerId="LiveId" clId="{2871B0D5-12CD-478B-9935-7C3EA8962273}" dt="2024-02-18T19:29:18.290" v="7971" actId="164"/>
          <ac:spMkLst>
            <pc:docMk/>
            <pc:sldMk cId="3752685459" sldId="268"/>
            <ac:spMk id="7" creationId="{E278FBA5-DF5F-DF7F-06B9-B5FD7885E739}"/>
          </ac:spMkLst>
        </pc:spChg>
        <pc:spChg chg="add del mod">
          <ac:chgData name="Jonathan Beard" userId="69a416651b1eee7f" providerId="LiveId" clId="{2871B0D5-12CD-478B-9935-7C3EA8962273}" dt="2024-02-18T19:12:44.698" v="7083" actId="478"/>
          <ac:spMkLst>
            <pc:docMk/>
            <pc:sldMk cId="3752685459" sldId="268"/>
            <ac:spMk id="8" creationId="{A15D91D4-8818-B177-22B7-86B9B0A7E952}"/>
          </ac:spMkLst>
        </pc:spChg>
        <pc:spChg chg="add mod">
          <ac:chgData name="Jonathan Beard" userId="69a416651b1eee7f" providerId="LiveId" clId="{2871B0D5-12CD-478B-9935-7C3EA8962273}" dt="2024-02-18T19:28:59.014" v="7970" actId="164"/>
          <ac:spMkLst>
            <pc:docMk/>
            <pc:sldMk cId="3752685459" sldId="268"/>
            <ac:spMk id="9" creationId="{30EEF164-7D5A-19CB-E154-F08C0E00196F}"/>
          </ac:spMkLst>
        </pc:spChg>
        <pc:spChg chg="add mod">
          <ac:chgData name="Jonathan Beard" userId="69a416651b1eee7f" providerId="LiveId" clId="{2871B0D5-12CD-478B-9935-7C3EA8962273}" dt="2024-02-18T19:30:08.034" v="8165" actId="1036"/>
          <ac:spMkLst>
            <pc:docMk/>
            <pc:sldMk cId="3752685459" sldId="268"/>
            <ac:spMk id="22" creationId="{A720B302-AF8D-02E9-0D11-6F685D107CF7}"/>
          </ac:spMkLst>
        </pc:spChg>
        <pc:spChg chg="add mod">
          <ac:chgData name="Jonathan Beard" userId="69a416651b1eee7f" providerId="LiveId" clId="{2871B0D5-12CD-478B-9935-7C3EA8962273}" dt="2024-02-20T21:35:12.728" v="9752" actId="1076"/>
          <ac:spMkLst>
            <pc:docMk/>
            <pc:sldMk cId="3752685459" sldId="268"/>
            <ac:spMk id="30" creationId="{29F58D70-2E36-5BB3-A1FE-80A9337D7CFC}"/>
          </ac:spMkLst>
        </pc:spChg>
        <pc:spChg chg="add mod">
          <ac:chgData name="Jonathan Beard" userId="69a416651b1eee7f" providerId="LiveId" clId="{2871B0D5-12CD-478B-9935-7C3EA8962273}" dt="2024-02-18T19:20:31.766" v="7793" actId="1038"/>
          <ac:spMkLst>
            <pc:docMk/>
            <pc:sldMk cId="3752685459" sldId="268"/>
            <ac:spMk id="31" creationId="{6142028D-A8E0-19A0-6933-581AAF47A8B7}"/>
          </ac:spMkLst>
        </pc:spChg>
        <pc:spChg chg="add mod">
          <ac:chgData name="Jonathan Beard" userId="69a416651b1eee7f" providerId="LiveId" clId="{2871B0D5-12CD-478B-9935-7C3EA8962273}" dt="2024-02-18T20:21:58.794" v="8619" actId="164"/>
          <ac:spMkLst>
            <pc:docMk/>
            <pc:sldMk cId="3752685459" sldId="268"/>
            <ac:spMk id="32" creationId="{552AC7E0-3F2C-30E3-FF0A-95E38F82DEB1}"/>
          </ac:spMkLst>
        </pc:spChg>
        <pc:spChg chg="add mod">
          <ac:chgData name="Jonathan Beard" userId="69a416651b1eee7f" providerId="LiveId" clId="{2871B0D5-12CD-478B-9935-7C3EA8962273}" dt="2024-02-18T20:21:58.794" v="8619" actId="164"/>
          <ac:spMkLst>
            <pc:docMk/>
            <pc:sldMk cId="3752685459" sldId="268"/>
            <ac:spMk id="33" creationId="{76CCD7E4-0471-7FD5-E455-6F6901BA0169}"/>
          </ac:spMkLst>
        </pc:spChg>
        <pc:spChg chg="add mod">
          <ac:chgData name="Jonathan Beard" userId="69a416651b1eee7f" providerId="LiveId" clId="{2871B0D5-12CD-478B-9935-7C3EA8962273}" dt="2024-02-18T20:07:30.012" v="8613" actId="114"/>
          <ac:spMkLst>
            <pc:docMk/>
            <pc:sldMk cId="3752685459" sldId="268"/>
            <ac:spMk id="34" creationId="{5CFAD248-176C-B993-5C58-3DE9FC609C56}"/>
          </ac:spMkLst>
        </pc:spChg>
        <pc:spChg chg="add mod">
          <ac:chgData name="Jonathan Beard" userId="69a416651b1eee7f" providerId="LiveId" clId="{2871B0D5-12CD-478B-9935-7C3EA8962273}" dt="2024-02-18T20:07:44.474" v="8615" actId="115"/>
          <ac:spMkLst>
            <pc:docMk/>
            <pc:sldMk cId="3752685459" sldId="268"/>
            <ac:spMk id="35" creationId="{CD1E4842-E418-6F7C-0A4C-0D83283FBD41}"/>
          </ac:spMkLst>
        </pc:spChg>
        <pc:spChg chg="add mod ord topLvl">
          <ac:chgData name="Jonathan Beard" userId="69a416651b1eee7f" providerId="LiveId" clId="{2871B0D5-12CD-478B-9935-7C3EA8962273}" dt="2024-02-18T21:33:07.774" v="9638" actId="164"/>
          <ac:spMkLst>
            <pc:docMk/>
            <pc:sldMk cId="3752685459" sldId="268"/>
            <ac:spMk id="40" creationId="{B61F467A-7970-9CE3-0042-A32B0C81C2C7}"/>
          </ac:spMkLst>
        </pc:spChg>
        <pc:spChg chg="add mod">
          <ac:chgData name="Jonathan Beard" userId="69a416651b1eee7f" providerId="LiveId" clId="{2871B0D5-12CD-478B-9935-7C3EA8962273}" dt="2024-02-20T21:37:36.518" v="9829" actId="20577"/>
          <ac:spMkLst>
            <pc:docMk/>
            <pc:sldMk cId="3752685459" sldId="268"/>
            <ac:spMk id="42" creationId="{BE90CEB0-B4E8-3805-D109-615FDD84858D}"/>
          </ac:spMkLst>
        </pc:spChg>
        <pc:spChg chg="add mod">
          <ac:chgData name="Jonathan Beard" userId="69a416651b1eee7f" providerId="LiveId" clId="{2871B0D5-12CD-478B-9935-7C3EA8962273}" dt="2024-02-18T19:33:53.133" v="8198" actId="164"/>
          <ac:spMkLst>
            <pc:docMk/>
            <pc:sldMk cId="3752685459" sldId="268"/>
            <ac:spMk id="52" creationId="{130C6C7B-B84E-A505-D3E6-7F44BDBE815B}"/>
          </ac:spMkLst>
        </pc:spChg>
        <pc:spChg chg="mod">
          <ac:chgData name="Jonathan Beard" userId="69a416651b1eee7f" providerId="LiveId" clId="{2871B0D5-12CD-478B-9935-7C3EA8962273}" dt="2024-02-18T19:35:04.304" v="8212"/>
          <ac:spMkLst>
            <pc:docMk/>
            <pc:sldMk cId="3752685459" sldId="268"/>
            <ac:spMk id="59" creationId="{3C548E00-B243-06B6-ECCA-BA00CA789EA1}"/>
          </ac:spMkLst>
        </pc:spChg>
        <pc:spChg chg="add mod topLvl">
          <ac:chgData name="Jonathan Beard" userId="69a416651b1eee7f" providerId="LiveId" clId="{2871B0D5-12CD-478B-9935-7C3EA8962273}" dt="2024-02-18T21:32:09.755" v="9636" actId="164"/>
          <ac:spMkLst>
            <pc:docMk/>
            <pc:sldMk cId="3752685459" sldId="268"/>
            <ac:spMk id="63" creationId="{8681F353-AED1-4FB2-A326-A1E5B701868C}"/>
          </ac:spMkLst>
        </pc:spChg>
        <pc:spChg chg="add mod">
          <ac:chgData name="Jonathan Beard" userId="69a416651b1eee7f" providerId="LiveId" clId="{2871B0D5-12CD-478B-9935-7C3EA8962273}" dt="2024-02-18T19:38:02.002" v="8361" actId="1076"/>
          <ac:spMkLst>
            <pc:docMk/>
            <pc:sldMk cId="3752685459" sldId="268"/>
            <ac:spMk id="64" creationId="{D7C28501-88BE-EBC2-BC37-9AD277FD6B4E}"/>
          </ac:spMkLst>
        </pc:spChg>
        <pc:spChg chg="add mod">
          <ac:chgData name="Jonathan Beard" userId="69a416651b1eee7f" providerId="LiveId" clId="{2871B0D5-12CD-478B-9935-7C3EA8962273}" dt="2024-02-18T21:16:09.468" v="9623" actId="164"/>
          <ac:spMkLst>
            <pc:docMk/>
            <pc:sldMk cId="3752685459" sldId="268"/>
            <ac:spMk id="76" creationId="{F17E7A9C-C780-EAA7-78FE-F3492E3C5BE3}"/>
          </ac:spMkLst>
        </pc:spChg>
        <pc:grpChg chg="add mod">
          <ac:chgData name="Jonathan Beard" userId="69a416651b1eee7f" providerId="LiveId" clId="{2871B0D5-12CD-478B-9935-7C3EA8962273}" dt="2024-02-18T19:28:59.014" v="7970" actId="164"/>
          <ac:grpSpMkLst>
            <pc:docMk/>
            <pc:sldMk cId="3752685459" sldId="268"/>
            <ac:grpSpMk id="48" creationId="{15D4DFB7-79B6-033A-8AE9-BB8A0534DD05}"/>
          </ac:grpSpMkLst>
        </pc:grpChg>
        <pc:grpChg chg="add mod">
          <ac:chgData name="Jonathan Beard" userId="69a416651b1eee7f" providerId="LiveId" clId="{2871B0D5-12CD-478B-9935-7C3EA8962273}" dt="2024-02-18T19:29:18.290" v="7971" actId="164"/>
          <ac:grpSpMkLst>
            <pc:docMk/>
            <pc:sldMk cId="3752685459" sldId="268"/>
            <ac:grpSpMk id="49" creationId="{04E5B59E-8A50-C8FE-82D4-BF2ED3339C7C}"/>
          </ac:grpSpMkLst>
        </pc:grpChg>
        <pc:grpChg chg="add mod">
          <ac:chgData name="Jonathan Beard" userId="69a416651b1eee7f" providerId="LiveId" clId="{2871B0D5-12CD-478B-9935-7C3EA8962273}" dt="2024-02-18T19:31:18.383" v="8174" actId="164"/>
          <ac:grpSpMkLst>
            <pc:docMk/>
            <pc:sldMk cId="3752685459" sldId="268"/>
            <ac:grpSpMk id="51" creationId="{010FF144-859F-9165-5B96-FCA1DCB11A6B}"/>
          </ac:grpSpMkLst>
        </pc:grpChg>
        <pc:grpChg chg="add mod">
          <ac:chgData name="Jonathan Beard" userId="69a416651b1eee7f" providerId="LiveId" clId="{2871B0D5-12CD-478B-9935-7C3EA8962273}" dt="2024-02-18T19:33:53.133" v="8198" actId="164"/>
          <ac:grpSpMkLst>
            <pc:docMk/>
            <pc:sldMk cId="3752685459" sldId="268"/>
            <ac:grpSpMk id="53" creationId="{6083CCF1-778B-2F18-D147-7EACBA516FED}"/>
          </ac:grpSpMkLst>
        </pc:grpChg>
        <pc:grpChg chg="add del mod">
          <ac:chgData name="Jonathan Beard" userId="69a416651b1eee7f" providerId="LiveId" clId="{2871B0D5-12CD-478B-9935-7C3EA8962273}" dt="2024-02-18T19:35:16.823" v="8284" actId="478"/>
          <ac:grpSpMkLst>
            <pc:docMk/>
            <pc:sldMk cId="3752685459" sldId="268"/>
            <ac:grpSpMk id="57" creationId="{0A3A2B0F-2BD0-4974-14F8-84E1DEC635F2}"/>
          </ac:grpSpMkLst>
        </pc:grpChg>
        <pc:grpChg chg="add del mod">
          <ac:chgData name="Jonathan Beard" userId="69a416651b1eee7f" providerId="LiveId" clId="{2871B0D5-12CD-478B-9935-7C3EA8962273}" dt="2024-02-18T21:30:42.927" v="9635" actId="165"/>
          <ac:grpSpMkLst>
            <pc:docMk/>
            <pc:sldMk cId="3752685459" sldId="268"/>
            <ac:grpSpMk id="72" creationId="{6276C2FD-EDC6-42A8-A9EE-D0FF106D9CEE}"/>
          </ac:grpSpMkLst>
        </pc:grpChg>
        <pc:grpChg chg="add mod">
          <ac:chgData name="Jonathan Beard" userId="69a416651b1eee7f" providerId="LiveId" clId="{2871B0D5-12CD-478B-9935-7C3EA8962273}" dt="2024-02-18T20:21:01.660" v="8618" actId="164"/>
          <ac:grpSpMkLst>
            <pc:docMk/>
            <pc:sldMk cId="3752685459" sldId="268"/>
            <ac:grpSpMk id="73" creationId="{2E00BE0D-97CC-1F5D-99D2-182F7408270C}"/>
          </ac:grpSpMkLst>
        </pc:grpChg>
        <pc:grpChg chg="add mod ord">
          <ac:chgData name="Jonathan Beard" userId="69a416651b1eee7f" providerId="LiveId" clId="{2871B0D5-12CD-478B-9935-7C3EA8962273}" dt="2024-02-18T20:23:29.841" v="8628" actId="166"/>
          <ac:grpSpMkLst>
            <pc:docMk/>
            <pc:sldMk cId="3752685459" sldId="268"/>
            <ac:grpSpMk id="74" creationId="{A926DDAA-239F-45A5-DA3C-6D1235A12EAD}"/>
          </ac:grpSpMkLst>
        </pc:grpChg>
        <pc:grpChg chg="add mod">
          <ac:chgData name="Jonathan Beard" userId="69a416651b1eee7f" providerId="LiveId" clId="{2871B0D5-12CD-478B-9935-7C3EA8962273}" dt="2024-02-18T21:16:09.468" v="9623" actId="164"/>
          <ac:grpSpMkLst>
            <pc:docMk/>
            <pc:sldMk cId="3752685459" sldId="268"/>
            <ac:grpSpMk id="75" creationId="{29B4353A-95E8-63EC-198E-1AE4D1DF5F55}"/>
          </ac:grpSpMkLst>
        </pc:grpChg>
        <pc:grpChg chg="add mod">
          <ac:chgData name="Jonathan Beard" userId="69a416651b1eee7f" providerId="LiveId" clId="{2871B0D5-12CD-478B-9935-7C3EA8962273}" dt="2024-02-18T21:16:09.468" v="9623" actId="164"/>
          <ac:grpSpMkLst>
            <pc:docMk/>
            <pc:sldMk cId="3752685459" sldId="268"/>
            <ac:grpSpMk id="77" creationId="{BD6F9BF7-1DAF-8CC1-5922-B3BBD0ABD94A}"/>
          </ac:grpSpMkLst>
        </pc:grpChg>
        <pc:grpChg chg="add mod">
          <ac:chgData name="Jonathan Beard" userId="69a416651b1eee7f" providerId="LiveId" clId="{2871B0D5-12CD-478B-9935-7C3EA8962273}" dt="2024-02-18T21:32:09.755" v="9636" actId="164"/>
          <ac:grpSpMkLst>
            <pc:docMk/>
            <pc:sldMk cId="3752685459" sldId="268"/>
            <ac:grpSpMk id="80" creationId="{74302257-F3FA-52B1-BF59-289701201B84}"/>
          </ac:grpSpMkLst>
        </pc:grpChg>
        <pc:grpChg chg="add mod">
          <ac:chgData name="Jonathan Beard" userId="69a416651b1eee7f" providerId="LiveId" clId="{2871B0D5-12CD-478B-9935-7C3EA8962273}" dt="2024-02-18T21:33:07.774" v="9638" actId="164"/>
          <ac:grpSpMkLst>
            <pc:docMk/>
            <pc:sldMk cId="3752685459" sldId="268"/>
            <ac:grpSpMk id="81" creationId="{439FBD59-3D95-0CB1-C1CE-66C15DBCFCEC}"/>
          </ac:grpSpMkLst>
        </pc:grpChg>
        <pc:picChg chg="add mod">
          <ac:chgData name="Jonathan Beard" userId="69a416651b1eee7f" providerId="LiveId" clId="{2871B0D5-12CD-478B-9935-7C3EA8962273}" dt="2024-02-18T19:31:18.383" v="8174" actId="164"/>
          <ac:picMkLst>
            <pc:docMk/>
            <pc:sldMk cId="3752685459" sldId="268"/>
            <ac:picMk id="15" creationId="{3532E211-A129-4B4C-985E-F6653603B112}"/>
          </ac:picMkLst>
        </pc:picChg>
        <pc:picChg chg="add mod">
          <ac:chgData name="Jonathan Beard" userId="69a416651b1eee7f" providerId="LiveId" clId="{2871B0D5-12CD-478B-9935-7C3EA8962273}" dt="2024-02-18T19:31:18.383" v="8174" actId="164"/>
          <ac:picMkLst>
            <pc:docMk/>
            <pc:sldMk cId="3752685459" sldId="268"/>
            <ac:picMk id="20" creationId="{3BD05C9F-A405-5584-98B1-6B9D9E791548}"/>
          </ac:picMkLst>
        </pc:picChg>
        <pc:picChg chg="add mod">
          <ac:chgData name="Jonathan Beard" userId="69a416651b1eee7f" providerId="LiveId" clId="{2871B0D5-12CD-478B-9935-7C3EA8962273}" dt="2024-02-18T20:21:01.660" v="8618" actId="164"/>
          <ac:picMkLst>
            <pc:docMk/>
            <pc:sldMk cId="3752685459" sldId="268"/>
            <ac:picMk id="37" creationId="{E4D762C0-9EC5-92AC-7281-5CFC9A944E24}"/>
          </ac:picMkLst>
        </pc:picChg>
        <pc:picChg chg="add mod">
          <ac:chgData name="Jonathan Beard" userId="69a416651b1eee7f" providerId="LiveId" clId="{2871B0D5-12CD-478B-9935-7C3EA8962273}" dt="2024-02-18T20:21:01.660" v="8618" actId="164"/>
          <ac:picMkLst>
            <pc:docMk/>
            <pc:sldMk cId="3752685459" sldId="268"/>
            <ac:picMk id="39" creationId="{C8C9335B-39F1-5C7A-DA3F-36062EC3D672}"/>
          </ac:picMkLst>
        </pc:picChg>
        <pc:picChg chg="add mod">
          <ac:chgData name="Jonathan Beard" userId="69a416651b1eee7f" providerId="LiveId" clId="{2871B0D5-12CD-478B-9935-7C3EA8962273}" dt="2024-02-18T19:30:15.563" v="8170" actId="1038"/>
          <ac:picMkLst>
            <pc:docMk/>
            <pc:sldMk cId="3752685459" sldId="268"/>
            <ac:picMk id="50" creationId="{5BE2FEA8-2090-529D-F54A-B7A3A4EA6D29}"/>
          </ac:picMkLst>
        </pc:picChg>
        <pc:picChg chg="add mod topLvl">
          <ac:chgData name="Jonathan Beard" userId="69a416651b1eee7f" providerId="LiveId" clId="{2871B0D5-12CD-478B-9935-7C3EA8962273}" dt="2024-02-18T21:32:09.755" v="9636" actId="164"/>
          <ac:picMkLst>
            <pc:docMk/>
            <pc:sldMk cId="3752685459" sldId="268"/>
            <ac:picMk id="70" creationId="{E1565621-8C32-E5A0-254F-CF8EA12CFADB}"/>
          </ac:picMkLst>
        </pc:picChg>
        <pc:picChg chg="add mod">
          <ac:chgData name="Jonathan Beard" userId="69a416651b1eee7f" providerId="LiveId" clId="{2871B0D5-12CD-478B-9935-7C3EA8962273}" dt="2024-02-18T20:25:37.353" v="8631" actId="164"/>
          <ac:picMkLst>
            <pc:docMk/>
            <pc:sldMk cId="3752685459" sldId="268"/>
            <ac:picMk id="71" creationId="{1C7DF965-A985-25F4-D95D-4763107061C7}"/>
          </ac:picMkLst>
        </pc:picChg>
        <pc:cxnChg chg="add del">
          <ac:chgData name="Jonathan Beard" userId="69a416651b1eee7f" providerId="LiveId" clId="{2871B0D5-12CD-478B-9935-7C3EA8962273}" dt="2024-02-18T19:15:36.145" v="7337" actId="478"/>
          <ac:cxnSpMkLst>
            <pc:docMk/>
            <pc:sldMk cId="3752685459" sldId="268"/>
            <ac:cxnSpMk id="11" creationId="{DEAFC832-6694-6E92-B9EF-FDFCAFB23FB0}"/>
          </ac:cxnSpMkLst>
        </pc:cxnChg>
        <pc:cxnChg chg="add del mod">
          <ac:chgData name="Jonathan Beard" userId="69a416651b1eee7f" providerId="LiveId" clId="{2871B0D5-12CD-478B-9935-7C3EA8962273}" dt="2024-02-18T19:15:33.419" v="7336" actId="478"/>
          <ac:cxnSpMkLst>
            <pc:docMk/>
            <pc:sldMk cId="3752685459" sldId="268"/>
            <ac:cxnSpMk id="12" creationId="{25C9D698-9B5B-2FFC-8D00-1454A90177A3}"/>
          </ac:cxnSpMkLst>
        </pc:cxnChg>
        <pc:cxnChg chg="add mod">
          <ac:chgData name="Jonathan Beard" userId="69a416651b1eee7f" providerId="LiveId" clId="{2871B0D5-12CD-478B-9935-7C3EA8962273}" dt="2024-02-18T19:31:18.383" v="8174" actId="164"/>
          <ac:cxnSpMkLst>
            <pc:docMk/>
            <pc:sldMk cId="3752685459" sldId="268"/>
            <ac:cxnSpMk id="13" creationId="{42AA25C8-30E9-CF70-22D3-0FC934AF2501}"/>
          </ac:cxnSpMkLst>
        </pc:cxnChg>
        <pc:cxnChg chg="add mod">
          <ac:chgData name="Jonathan Beard" userId="69a416651b1eee7f" providerId="LiveId" clId="{2871B0D5-12CD-478B-9935-7C3EA8962273}" dt="2024-02-18T19:31:18.383" v="8174" actId="164"/>
          <ac:cxnSpMkLst>
            <pc:docMk/>
            <pc:sldMk cId="3752685459" sldId="268"/>
            <ac:cxnSpMk id="17" creationId="{A962B364-5989-1F4C-AE0F-CF6D8E5D40E1}"/>
          </ac:cxnSpMkLst>
        </pc:cxnChg>
        <pc:cxnChg chg="add del mod">
          <ac:chgData name="Jonathan Beard" userId="69a416651b1eee7f" providerId="LiveId" clId="{2871B0D5-12CD-478B-9935-7C3EA8962273}" dt="2024-02-18T19:17:15.205" v="7580" actId="478"/>
          <ac:cxnSpMkLst>
            <pc:docMk/>
            <pc:sldMk cId="3752685459" sldId="268"/>
            <ac:cxnSpMk id="23" creationId="{BE6A06E7-45C0-CAB9-FC27-C4A2E2B6586D}"/>
          </ac:cxnSpMkLst>
        </pc:cxnChg>
        <pc:cxnChg chg="add mod">
          <ac:chgData name="Jonathan Beard" userId="69a416651b1eee7f" providerId="LiveId" clId="{2871B0D5-12CD-478B-9935-7C3EA8962273}" dt="2024-02-18T19:33:53.133" v="8198" actId="164"/>
          <ac:cxnSpMkLst>
            <pc:docMk/>
            <pc:sldMk cId="3752685459" sldId="268"/>
            <ac:cxnSpMk id="25" creationId="{B691712B-2B4E-E7ED-43C1-ED39BBAE48FF}"/>
          </ac:cxnSpMkLst>
        </pc:cxnChg>
        <pc:cxnChg chg="add mod">
          <ac:chgData name="Jonathan Beard" userId="69a416651b1eee7f" providerId="LiveId" clId="{2871B0D5-12CD-478B-9935-7C3EA8962273}" dt="2024-02-18T20:21:01.660" v="8618" actId="164"/>
          <ac:cxnSpMkLst>
            <pc:docMk/>
            <pc:sldMk cId="3752685459" sldId="268"/>
            <ac:cxnSpMk id="36" creationId="{497F0819-5866-51BA-A790-86A82A990D10}"/>
          </ac:cxnSpMkLst>
        </pc:cxnChg>
        <pc:cxnChg chg="add mod">
          <ac:chgData name="Jonathan Beard" userId="69a416651b1eee7f" providerId="LiveId" clId="{2871B0D5-12CD-478B-9935-7C3EA8962273}" dt="2024-02-18T20:21:01.660" v="8618" actId="164"/>
          <ac:cxnSpMkLst>
            <pc:docMk/>
            <pc:sldMk cId="3752685459" sldId="268"/>
            <ac:cxnSpMk id="38" creationId="{08A468A2-1030-C81C-3A11-26A750086B89}"/>
          </ac:cxnSpMkLst>
        </pc:cxnChg>
        <pc:cxnChg chg="add del mod">
          <ac:chgData name="Jonathan Beard" userId="69a416651b1eee7f" providerId="LiveId" clId="{2871B0D5-12CD-478B-9935-7C3EA8962273}" dt="2024-02-18T19:20:42.776" v="7794" actId="478"/>
          <ac:cxnSpMkLst>
            <pc:docMk/>
            <pc:sldMk cId="3752685459" sldId="268"/>
            <ac:cxnSpMk id="41" creationId="{3C53FE46-8915-F00D-BA63-C093CD58582F}"/>
          </ac:cxnSpMkLst>
        </pc:cxnChg>
        <pc:cxnChg chg="add mod">
          <ac:chgData name="Jonathan Beard" userId="69a416651b1eee7f" providerId="LiveId" clId="{2871B0D5-12CD-478B-9935-7C3EA8962273}" dt="2024-02-18T19:21:37.392" v="7907" actId="1582"/>
          <ac:cxnSpMkLst>
            <pc:docMk/>
            <pc:sldMk cId="3752685459" sldId="268"/>
            <ac:cxnSpMk id="44" creationId="{9B913D9A-A0C6-7509-7F91-341CAC8CB510}"/>
          </ac:cxnSpMkLst>
        </pc:cxnChg>
        <pc:cxnChg chg="add mod">
          <ac:chgData name="Jonathan Beard" userId="69a416651b1eee7f" providerId="LiveId" clId="{2871B0D5-12CD-478B-9935-7C3EA8962273}" dt="2024-02-18T19:34:53.837" v="8211" actId="14100"/>
          <ac:cxnSpMkLst>
            <pc:docMk/>
            <pc:sldMk cId="3752685459" sldId="268"/>
            <ac:cxnSpMk id="55" creationId="{BC65C413-BC10-80DB-F9F2-50FDA5775576}"/>
          </ac:cxnSpMkLst>
        </pc:cxnChg>
        <pc:cxnChg chg="mod">
          <ac:chgData name="Jonathan Beard" userId="69a416651b1eee7f" providerId="LiveId" clId="{2871B0D5-12CD-478B-9935-7C3EA8962273}" dt="2024-02-18T19:35:04.304" v="8212"/>
          <ac:cxnSpMkLst>
            <pc:docMk/>
            <pc:sldMk cId="3752685459" sldId="268"/>
            <ac:cxnSpMk id="58" creationId="{4FDD1171-CCE0-E36C-6393-625A02624A4F}"/>
          </ac:cxnSpMkLst>
        </pc:cxnChg>
        <pc:cxnChg chg="add mod topLvl">
          <ac:chgData name="Jonathan Beard" userId="69a416651b1eee7f" providerId="LiveId" clId="{2871B0D5-12CD-478B-9935-7C3EA8962273}" dt="2024-02-18T21:32:09.755" v="9636" actId="164"/>
          <ac:cxnSpMkLst>
            <pc:docMk/>
            <pc:sldMk cId="3752685459" sldId="268"/>
            <ac:cxnSpMk id="61" creationId="{B1806902-1CD5-4213-F98E-45AA8CD9C8A3}"/>
          </ac:cxnSpMkLst>
        </pc:cxnChg>
        <pc:cxnChg chg="add mod">
          <ac:chgData name="Jonathan Beard" userId="69a416651b1eee7f" providerId="LiveId" clId="{2871B0D5-12CD-478B-9935-7C3EA8962273}" dt="2024-02-18T20:25:37.353" v="8631" actId="164"/>
          <ac:cxnSpMkLst>
            <pc:docMk/>
            <pc:sldMk cId="3752685459" sldId="268"/>
            <ac:cxnSpMk id="66" creationId="{1C594D98-4863-72DF-9149-0780B04D1D46}"/>
          </ac:cxnSpMkLst>
        </pc:cxnChg>
        <pc:cxnChg chg="add mod">
          <ac:chgData name="Jonathan Beard" userId="69a416651b1eee7f" providerId="LiveId" clId="{2871B0D5-12CD-478B-9935-7C3EA8962273}" dt="2024-02-18T21:33:07.774" v="9638" actId="164"/>
          <ac:cxnSpMkLst>
            <pc:docMk/>
            <pc:sldMk cId="3752685459" sldId="268"/>
            <ac:cxnSpMk id="79" creationId="{1FA0EDFB-FAD6-B7EC-A070-080802C19A67}"/>
          </ac:cxnSpMkLst>
        </pc:cxnChg>
        <pc:cxnChg chg="add mod">
          <ac:chgData name="Jonathan Beard" userId="69a416651b1eee7f" providerId="LiveId" clId="{2871B0D5-12CD-478B-9935-7C3EA8962273}" dt="2024-02-18T21:34:39.037" v="9646" actId="693"/>
          <ac:cxnSpMkLst>
            <pc:docMk/>
            <pc:sldMk cId="3752685459" sldId="268"/>
            <ac:cxnSpMk id="83" creationId="{266B26E8-A779-92D1-6B3B-74177FEECB7B}"/>
          </ac:cxnSpMkLst>
        </pc:cxn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E9713E8-AE05-4AA0-8866-30A7D4BB88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60EC4-4B65-4676-BF16-A608A4D53489}">
      <dgm:prSet/>
      <dgm:spPr/>
      <dgm:t>
        <a:bodyPr/>
        <a:lstStyle/>
        <a:p>
          <a:r>
            <a:rPr lang="en-US" b="0" i="0"/>
            <a:t>trust·ee</a:t>
          </a:r>
          <a:endParaRPr lang="en-US"/>
        </a:p>
      </dgm:t>
    </dgm:pt>
    <dgm:pt modelId="{6632AF83-DAE0-4046-86DE-7A68F2D3F9A0}" type="parTrans" cxnId="{72920F94-B0D2-48AF-A95E-9D36114A6007}">
      <dgm:prSet/>
      <dgm:spPr/>
      <dgm:t>
        <a:bodyPr/>
        <a:lstStyle/>
        <a:p>
          <a:endParaRPr lang="en-US"/>
        </a:p>
      </dgm:t>
    </dgm:pt>
    <dgm:pt modelId="{714091FD-8029-414F-9DCC-0A629FFF8DB4}" type="sibTrans" cxnId="{72920F94-B0D2-48AF-A95E-9D36114A6007}">
      <dgm:prSet/>
      <dgm:spPr/>
      <dgm:t>
        <a:bodyPr/>
        <a:lstStyle/>
        <a:p>
          <a:endParaRPr lang="en-US"/>
        </a:p>
      </dgm:t>
    </dgm:pt>
    <dgm:pt modelId="{2DE1D47C-894E-4568-8D2E-E15F391BF4DA}">
      <dgm:prSet/>
      <dgm:spPr/>
      <dgm:t>
        <a:bodyPr/>
        <a:lstStyle/>
        <a:p>
          <a:r>
            <a:rPr lang="en-US" b="0" i="0"/>
            <a:t>[ˌtrəˈstē]</a:t>
          </a:r>
          <a:endParaRPr lang="en-US"/>
        </a:p>
      </dgm:t>
    </dgm:pt>
    <dgm:pt modelId="{F22163E0-53F3-4E97-BEF7-5EEC9C72BB95}" type="parTrans" cxnId="{78E4B958-68CF-482E-B578-C4B1281A167E}">
      <dgm:prSet/>
      <dgm:spPr/>
      <dgm:t>
        <a:bodyPr/>
        <a:lstStyle/>
        <a:p>
          <a:endParaRPr lang="en-US"/>
        </a:p>
      </dgm:t>
    </dgm:pt>
    <dgm:pt modelId="{127D95B7-F200-43AD-8CD7-3D6055098747}" type="sibTrans" cxnId="{78E4B958-68CF-482E-B578-C4B1281A167E}">
      <dgm:prSet/>
      <dgm:spPr/>
      <dgm:t>
        <a:bodyPr/>
        <a:lstStyle/>
        <a:p>
          <a:endParaRPr lang="en-US"/>
        </a:p>
      </dgm:t>
    </dgm:pt>
    <dgm:pt modelId="{6D2608B6-DCD7-4FC5-9D52-3E1C451A9616}">
      <dgm:prSet/>
      <dgm:spPr/>
      <dgm:t>
        <a:bodyPr/>
        <a:lstStyle/>
        <a:p>
          <a:r>
            <a:rPr lang="en-US" b="1" i="0"/>
            <a:t>NOUN</a:t>
          </a:r>
          <a:r>
            <a:rPr lang="en-US" b="0" i="0"/>
            <a:t>LAW</a:t>
          </a:r>
          <a:endParaRPr lang="en-US"/>
        </a:p>
      </dgm:t>
    </dgm:pt>
    <dgm:pt modelId="{0A75CC19-C1A9-47C9-B845-F972F9CA9EE6}" type="parTrans" cxnId="{2FECF48E-E6DF-4969-A59D-70DB38B4C102}">
      <dgm:prSet/>
      <dgm:spPr/>
      <dgm:t>
        <a:bodyPr/>
        <a:lstStyle/>
        <a:p>
          <a:endParaRPr lang="en-US"/>
        </a:p>
      </dgm:t>
    </dgm:pt>
    <dgm:pt modelId="{EF976697-D99F-4955-B92F-2C1A4A11A3D9}" type="sibTrans" cxnId="{2FECF48E-E6DF-4969-A59D-70DB38B4C102}">
      <dgm:prSet/>
      <dgm:spPr/>
      <dgm:t>
        <a:bodyPr/>
        <a:lstStyle/>
        <a:p>
          <a:endParaRPr lang="en-US"/>
        </a:p>
      </dgm:t>
    </dgm:pt>
    <dgm:pt modelId="{680E997B-AEF9-49AD-849F-8216B69E90E1}">
      <dgm:prSet/>
      <dgm:spPr/>
      <dgm:t>
        <a:bodyPr/>
        <a:lstStyle/>
        <a:p>
          <a:r>
            <a:rPr lang="en-US" b="0" i="0"/>
            <a:t>an individual person or member of a board given control or powers of administration of property in trust </a:t>
          </a:r>
          <a:r>
            <a:rPr lang="en-US" b="1" i="0" u="sng"/>
            <a:t>with a legal obligation to administer it solely for the purposes specified</a:t>
          </a:r>
          <a:r>
            <a:rPr lang="en-US" b="0" i="0"/>
            <a:t>.</a:t>
          </a:r>
          <a:endParaRPr lang="en-US"/>
        </a:p>
      </dgm:t>
    </dgm:pt>
    <dgm:pt modelId="{56606A7E-69A6-48C0-A2E8-3ADA1B0B800D}" type="parTrans" cxnId="{6028CA04-0950-4729-9F64-0CC13A2B602B}">
      <dgm:prSet/>
      <dgm:spPr/>
      <dgm:t>
        <a:bodyPr/>
        <a:lstStyle/>
        <a:p>
          <a:endParaRPr lang="en-US"/>
        </a:p>
      </dgm:t>
    </dgm:pt>
    <dgm:pt modelId="{C21D0567-CE97-4C19-92D0-F0CC8E71BD0B}" type="sibTrans" cxnId="{6028CA04-0950-4729-9F64-0CC13A2B602B}">
      <dgm:prSet/>
      <dgm:spPr/>
      <dgm:t>
        <a:bodyPr/>
        <a:lstStyle/>
        <a:p>
          <a:endParaRPr lang="en-US"/>
        </a:p>
      </dgm:t>
    </dgm:pt>
    <dgm:pt modelId="{876AEC61-DF2F-4BFB-BF6F-B79DE700048F}" type="pres">
      <dgm:prSet presAssocID="{5E9713E8-AE05-4AA0-8866-30A7D4BB88E4}" presName="linear" presStyleCnt="0">
        <dgm:presLayoutVars>
          <dgm:animLvl val="lvl"/>
          <dgm:resizeHandles val="exact"/>
        </dgm:presLayoutVars>
      </dgm:prSet>
      <dgm:spPr/>
    </dgm:pt>
    <dgm:pt modelId="{D88E8AA6-004C-490F-BCB6-C85E14EDECB6}" type="pres">
      <dgm:prSet presAssocID="{D4C60EC4-4B65-4676-BF16-A608A4D53489}" presName="parentText" presStyleLbl="node1" presStyleIdx="0" presStyleCnt="4">
        <dgm:presLayoutVars>
          <dgm:chMax val="0"/>
          <dgm:bulletEnabled val="1"/>
        </dgm:presLayoutVars>
      </dgm:prSet>
      <dgm:spPr/>
    </dgm:pt>
    <dgm:pt modelId="{FC438DE6-6CFF-45F9-BCB7-442696ACC823}" type="pres">
      <dgm:prSet presAssocID="{714091FD-8029-414F-9DCC-0A629FFF8DB4}" presName="spacer" presStyleCnt="0"/>
      <dgm:spPr/>
    </dgm:pt>
    <dgm:pt modelId="{20AC4FBA-0C02-41F1-B883-1FCDB4CF1CCE}" type="pres">
      <dgm:prSet presAssocID="{2DE1D47C-894E-4568-8D2E-E15F391BF4DA}" presName="parentText" presStyleLbl="node1" presStyleIdx="1" presStyleCnt="4">
        <dgm:presLayoutVars>
          <dgm:chMax val="0"/>
          <dgm:bulletEnabled val="1"/>
        </dgm:presLayoutVars>
      </dgm:prSet>
      <dgm:spPr/>
    </dgm:pt>
    <dgm:pt modelId="{2600F0E0-3FB8-4A33-8555-C1049F6B3E25}" type="pres">
      <dgm:prSet presAssocID="{127D95B7-F200-43AD-8CD7-3D6055098747}" presName="spacer" presStyleCnt="0"/>
      <dgm:spPr/>
    </dgm:pt>
    <dgm:pt modelId="{247EDF99-E6FF-445B-8F18-E7E26B8A65A0}" type="pres">
      <dgm:prSet presAssocID="{6D2608B6-DCD7-4FC5-9D52-3E1C451A9616}" presName="parentText" presStyleLbl="node1" presStyleIdx="2" presStyleCnt="4">
        <dgm:presLayoutVars>
          <dgm:chMax val="0"/>
          <dgm:bulletEnabled val="1"/>
        </dgm:presLayoutVars>
      </dgm:prSet>
      <dgm:spPr/>
    </dgm:pt>
    <dgm:pt modelId="{C6E063AE-00EB-440A-AFC2-AFF837DD8D36}" type="pres">
      <dgm:prSet presAssocID="{EF976697-D99F-4955-B92F-2C1A4A11A3D9}" presName="spacer" presStyleCnt="0"/>
      <dgm:spPr/>
    </dgm:pt>
    <dgm:pt modelId="{95BD79BA-DF5B-4AD8-AC9F-3F4B0AC97B36}" type="pres">
      <dgm:prSet presAssocID="{680E997B-AEF9-49AD-849F-8216B69E90E1}" presName="parentText" presStyleLbl="node1" presStyleIdx="3" presStyleCnt="4">
        <dgm:presLayoutVars>
          <dgm:chMax val="0"/>
          <dgm:bulletEnabled val="1"/>
        </dgm:presLayoutVars>
      </dgm:prSet>
      <dgm:spPr/>
    </dgm:pt>
  </dgm:ptLst>
  <dgm:cxnLst>
    <dgm:cxn modelId="{6028CA04-0950-4729-9F64-0CC13A2B602B}" srcId="{5E9713E8-AE05-4AA0-8866-30A7D4BB88E4}" destId="{680E997B-AEF9-49AD-849F-8216B69E90E1}" srcOrd="3" destOrd="0" parTransId="{56606A7E-69A6-48C0-A2E8-3ADA1B0B800D}" sibTransId="{C21D0567-CE97-4C19-92D0-F0CC8E71BD0B}"/>
    <dgm:cxn modelId="{255A8D08-9D54-4B2D-B6E6-CE7B7DAB49ED}" type="presOf" srcId="{5E9713E8-AE05-4AA0-8866-30A7D4BB88E4}" destId="{876AEC61-DF2F-4BFB-BF6F-B79DE700048F}" srcOrd="0" destOrd="0" presId="urn:microsoft.com/office/officeart/2005/8/layout/vList2"/>
    <dgm:cxn modelId="{8A289E6A-D6A7-42B3-989B-2F71EEE618BC}" type="presOf" srcId="{6D2608B6-DCD7-4FC5-9D52-3E1C451A9616}" destId="{247EDF99-E6FF-445B-8F18-E7E26B8A65A0}" srcOrd="0" destOrd="0" presId="urn:microsoft.com/office/officeart/2005/8/layout/vList2"/>
    <dgm:cxn modelId="{C5FD3F56-5708-485F-8818-126F9D134F06}" type="presOf" srcId="{680E997B-AEF9-49AD-849F-8216B69E90E1}" destId="{95BD79BA-DF5B-4AD8-AC9F-3F4B0AC97B36}" srcOrd="0" destOrd="0" presId="urn:microsoft.com/office/officeart/2005/8/layout/vList2"/>
    <dgm:cxn modelId="{78E4B958-68CF-482E-B578-C4B1281A167E}" srcId="{5E9713E8-AE05-4AA0-8866-30A7D4BB88E4}" destId="{2DE1D47C-894E-4568-8D2E-E15F391BF4DA}" srcOrd="1" destOrd="0" parTransId="{F22163E0-53F3-4E97-BEF7-5EEC9C72BB95}" sibTransId="{127D95B7-F200-43AD-8CD7-3D6055098747}"/>
    <dgm:cxn modelId="{2FECF48E-E6DF-4969-A59D-70DB38B4C102}" srcId="{5E9713E8-AE05-4AA0-8866-30A7D4BB88E4}" destId="{6D2608B6-DCD7-4FC5-9D52-3E1C451A9616}" srcOrd="2" destOrd="0" parTransId="{0A75CC19-C1A9-47C9-B845-F972F9CA9EE6}" sibTransId="{EF976697-D99F-4955-B92F-2C1A4A11A3D9}"/>
    <dgm:cxn modelId="{72920F94-B0D2-48AF-A95E-9D36114A6007}" srcId="{5E9713E8-AE05-4AA0-8866-30A7D4BB88E4}" destId="{D4C60EC4-4B65-4676-BF16-A608A4D53489}" srcOrd="0" destOrd="0" parTransId="{6632AF83-DAE0-4046-86DE-7A68F2D3F9A0}" sibTransId="{714091FD-8029-414F-9DCC-0A629FFF8DB4}"/>
    <dgm:cxn modelId="{16208199-8D26-4F0D-A4A3-68AEF38703B4}" type="presOf" srcId="{2DE1D47C-894E-4568-8D2E-E15F391BF4DA}" destId="{20AC4FBA-0C02-41F1-B883-1FCDB4CF1CCE}" srcOrd="0" destOrd="0" presId="urn:microsoft.com/office/officeart/2005/8/layout/vList2"/>
    <dgm:cxn modelId="{42A263F1-B6E3-42CC-B098-B74DE4A8D8B2}" type="presOf" srcId="{D4C60EC4-4B65-4676-BF16-A608A4D53489}" destId="{D88E8AA6-004C-490F-BCB6-C85E14EDECB6}" srcOrd="0" destOrd="0" presId="urn:microsoft.com/office/officeart/2005/8/layout/vList2"/>
    <dgm:cxn modelId="{8D54F27E-236B-4F29-ADAB-36E574F20ACB}" type="presParOf" srcId="{876AEC61-DF2F-4BFB-BF6F-B79DE700048F}" destId="{D88E8AA6-004C-490F-BCB6-C85E14EDECB6}" srcOrd="0" destOrd="0" presId="urn:microsoft.com/office/officeart/2005/8/layout/vList2"/>
    <dgm:cxn modelId="{77A4A62C-D39D-43A9-A653-EDED4FB9840C}" type="presParOf" srcId="{876AEC61-DF2F-4BFB-BF6F-B79DE700048F}" destId="{FC438DE6-6CFF-45F9-BCB7-442696ACC823}" srcOrd="1" destOrd="0" presId="urn:microsoft.com/office/officeart/2005/8/layout/vList2"/>
    <dgm:cxn modelId="{D5CC2E8E-CFCC-4F77-B6E6-6A001355F23A}" type="presParOf" srcId="{876AEC61-DF2F-4BFB-BF6F-B79DE700048F}" destId="{20AC4FBA-0C02-41F1-B883-1FCDB4CF1CCE}" srcOrd="2" destOrd="0" presId="urn:microsoft.com/office/officeart/2005/8/layout/vList2"/>
    <dgm:cxn modelId="{75E11522-7791-4260-8B28-1F7A2DF33B16}" type="presParOf" srcId="{876AEC61-DF2F-4BFB-BF6F-B79DE700048F}" destId="{2600F0E0-3FB8-4A33-8555-C1049F6B3E25}" srcOrd="3" destOrd="0" presId="urn:microsoft.com/office/officeart/2005/8/layout/vList2"/>
    <dgm:cxn modelId="{6E744708-DECF-47A3-8669-4CD05DFF881E}" type="presParOf" srcId="{876AEC61-DF2F-4BFB-BF6F-B79DE700048F}" destId="{247EDF99-E6FF-445B-8F18-E7E26B8A65A0}" srcOrd="4" destOrd="0" presId="urn:microsoft.com/office/officeart/2005/8/layout/vList2"/>
    <dgm:cxn modelId="{CF6059E1-2D01-4589-9351-B22C5D56026D}" type="presParOf" srcId="{876AEC61-DF2F-4BFB-BF6F-B79DE700048F}" destId="{C6E063AE-00EB-440A-AFC2-AFF837DD8D36}" srcOrd="5" destOrd="0" presId="urn:microsoft.com/office/officeart/2005/8/layout/vList2"/>
    <dgm:cxn modelId="{A94CF7E5-8582-498D-AF19-58D46DFC8833}" type="presParOf" srcId="{876AEC61-DF2F-4BFB-BF6F-B79DE700048F}" destId="{95BD79BA-DF5B-4AD8-AC9F-3F4B0AC97B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DFF70-116C-4F78-A287-849EEAD61D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EC7505-8E94-4BF4-B41D-1BC84E698618}">
      <dgm:prSet/>
      <dgm:spPr/>
      <dgm:t>
        <a:bodyPr/>
        <a:lstStyle/>
        <a:p>
          <a:pPr>
            <a:lnSpc>
              <a:spcPct val="100000"/>
            </a:lnSpc>
          </a:pPr>
          <a:r>
            <a:rPr lang="en-US"/>
            <a:t>A Board of Trustees (or Board of Directors) serves as “trustees” for the public interest served by the nonprofit.</a:t>
          </a:r>
        </a:p>
      </dgm:t>
    </dgm:pt>
    <dgm:pt modelId="{D19DED6D-E8B1-4E68-8503-4904C1773791}" type="parTrans" cxnId="{DB62D7FC-575C-4193-A922-C19786A6FEDE}">
      <dgm:prSet/>
      <dgm:spPr/>
      <dgm:t>
        <a:bodyPr/>
        <a:lstStyle/>
        <a:p>
          <a:endParaRPr lang="en-US"/>
        </a:p>
      </dgm:t>
    </dgm:pt>
    <dgm:pt modelId="{4718621F-35F1-4DDE-8638-17935CB26772}" type="sibTrans" cxnId="{DB62D7FC-575C-4193-A922-C19786A6FEDE}">
      <dgm:prSet/>
      <dgm:spPr/>
      <dgm:t>
        <a:bodyPr/>
        <a:lstStyle/>
        <a:p>
          <a:endParaRPr lang="en-US"/>
        </a:p>
      </dgm:t>
    </dgm:pt>
    <dgm:pt modelId="{87D5C0D6-5C13-4A68-9CE8-2D32065BE93D}">
      <dgm:prSet/>
      <dgm:spPr/>
      <dgm:t>
        <a:bodyPr/>
        <a:lstStyle/>
        <a:p>
          <a:pPr>
            <a:lnSpc>
              <a:spcPct val="100000"/>
            </a:lnSpc>
          </a:pPr>
          <a:r>
            <a:rPr lang="en-US"/>
            <a:t>No person “owns” the nonprofit, its revenues or assets.</a:t>
          </a:r>
        </a:p>
      </dgm:t>
    </dgm:pt>
    <dgm:pt modelId="{7ACE61C6-C4FE-49ED-80F9-688F1C2EBC09}" type="parTrans" cxnId="{F4F47778-14ED-47CD-83B4-5F1F3315F1FD}">
      <dgm:prSet/>
      <dgm:spPr/>
      <dgm:t>
        <a:bodyPr/>
        <a:lstStyle/>
        <a:p>
          <a:endParaRPr lang="en-US"/>
        </a:p>
      </dgm:t>
    </dgm:pt>
    <dgm:pt modelId="{40552DE7-CA15-4811-98EF-4D6C5F872878}" type="sibTrans" cxnId="{F4F47778-14ED-47CD-83B4-5F1F3315F1FD}">
      <dgm:prSet/>
      <dgm:spPr/>
      <dgm:t>
        <a:bodyPr/>
        <a:lstStyle/>
        <a:p>
          <a:endParaRPr lang="en-US"/>
        </a:p>
      </dgm:t>
    </dgm:pt>
    <dgm:pt modelId="{8821026F-9F7B-4D12-BDB7-E28FBB42D7F8}">
      <dgm:prSet/>
      <dgm:spPr/>
      <dgm:t>
        <a:bodyPr/>
        <a:lstStyle/>
        <a:p>
          <a:pPr>
            <a:lnSpc>
              <a:spcPct val="100000"/>
            </a:lnSpc>
          </a:pPr>
          <a:r>
            <a:rPr lang="en-US"/>
            <a:t>Unlike a private corporation, Board members (“Trustees”) cannot have an interest in the profits of the NPO </a:t>
          </a:r>
        </a:p>
      </dgm:t>
    </dgm:pt>
    <dgm:pt modelId="{5B87E479-9F65-448A-8C19-86D6CE2444DB}" type="parTrans" cxnId="{3D7DB1BA-0C5D-4ACF-A86C-DAAEC317054D}">
      <dgm:prSet/>
      <dgm:spPr/>
      <dgm:t>
        <a:bodyPr/>
        <a:lstStyle/>
        <a:p>
          <a:endParaRPr lang="en-US"/>
        </a:p>
      </dgm:t>
    </dgm:pt>
    <dgm:pt modelId="{39DE46E9-C23E-4A69-A8A6-E171534E3ADB}" type="sibTrans" cxnId="{3D7DB1BA-0C5D-4ACF-A86C-DAAEC317054D}">
      <dgm:prSet/>
      <dgm:spPr/>
      <dgm:t>
        <a:bodyPr/>
        <a:lstStyle/>
        <a:p>
          <a:endParaRPr lang="en-US"/>
        </a:p>
      </dgm:t>
    </dgm:pt>
    <dgm:pt modelId="{69A4EEBC-F00A-408D-9B63-78CF17BC02E4}">
      <dgm:prSet/>
      <dgm:spPr/>
      <dgm:t>
        <a:bodyPr/>
        <a:lstStyle/>
        <a:p>
          <a:pPr>
            <a:lnSpc>
              <a:spcPct val="100000"/>
            </a:lnSpc>
          </a:pPr>
          <a:r>
            <a:rPr lang="en-US" dirty="0"/>
            <a:t>They cannot get a share of revenues or profits</a:t>
          </a:r>
        </a:p>
      </dgm:t>
    </dgm:pt>
    <dgm:pt modelId="{5091966C-5C6B-47A6-98D2-8380CA154E87}" type="parTrans" cxnId="{B1412DC2-D157-46BE-A494-DFFF3CC69549}">
      <dgm:prSet/>
      <dgm:spPr/>
      <dgm:t>
        <a:bodyPr/>
        <a:lstStyle/>
        <a:p>
          <a:endParaRPr lang="en-US"/>
        </a:p>
      </dgm:t>
    </dgm:pt>
    <dgm:pt modelId="{E5DE1586-C9A4-497B-9E9E-CC845867891C}" type="sibTrans" cxnId="{B1412DC2-D157-46BE-A494-DFFF3CC69549}">
      <dgm:prSet/>
      <dgm:spPr/>
      <dgm:t>
        <a:bodyPr/>
        <a:lstStyle/>
        <a:p>
          <a:endParaRPr lang="en-US"/>
        </a:p>
      </dgm:t>
    </dgm:pt>
    <dgm:pt modelId="{93A591D5-1CC8-4E07-BE8A-B40806946686}">
      <dgm:prSet/>
      <dgm:spPr/>
      <dgm:t>
        <a:bodyPr/>
        <a:lstStyle/>
        <a:p>
          <a:pPr>
            <a:lnSpc>
              <a:spcPct val="100000"/>
            </a:lnSpc>
          </a:pPr>
          <a:r>
            <a:rPr lang="en-US" dirty="0"/>
            <a:t>They cannot own assets of the NPO upon dissolution</a:t>
          </a:r>
        </a:p>
        <a:p>
          <a:pPr>
            <a:lnSpc>
              <a:spcPct val="100000"/>
            </a:lnSpc>
          </a:pPr>
          <a:r>
            <a:rPr lang="en-US" dirty="0"/>
            <a:t>But they </a:t>
          </a:r>
          <a:r>
            <a:rPr lang="en-US" b="1" u="sng" dirty="0"/>
            <a:t>can</a:t>
          </a:r>
          <a:r>
            <a:rPr lang="en-US" dirty="0"/>
            <a:t> get reimbursed for reasonable expenses</a:t>
          </a:r>
        </a:p>
      </dgm:t>
    </dgm:pt>
    <dgm:pt modelId="{BC30CA73-6AF4-43C0-B8EE-60DD79CB5A79}" type="parTrans" cxnId="{79B6EA68-2435-47F6-9F71-816BE13D2D4D}">
      <dgm:prSet/>
      <dgm:spPr/>
      <dgm:t>
        <a:bodyPr/>
        <a:lstStyle/>
        <a:p>
          <a:endParaRPr lang="en-US"/>
        </a:p>
      </dgm:t>
    </dgm:pt>
    <dgm:pt modelId="{38BF27F6-60B4-45A9-8867-62B46B70EA45}" type="sibTrans" cxnId="{79B6EA68-2435-47F6-9F71-816BE13D2D4D}">
      <dgm:prSet/>
      <dgm:spPr/>
      <dgm:t>
        <a:bodyPr/>
        <a:lstStyle/>
        <a:p>
          <a:endParaRPr lang="en-US"/>
        </a:p>
      </dgm:t>
    </dgm:pt>
    <dgm:pt modelId="{34150389-CE33-4B82-83BA-8CBB83D7A282}">
      <dgm:prSet/>
      <dgm:spPr/>
      <dgm:t>
        <a:bodyPr/>
        <a:lstStyle/>
        <a:p>
          <a:pPr>
            <a:lnSpc>
              <a:spcPct val="100000"/>
            </a:lnSpc>
          </a:pPr>
          <a:r>
            <a:rPr lang="en-US" dirty="0"/>
            <a:t>The Board of Trustee role is volunteer “everything” in start-up NPOs. The first dollar is the hardest to get, and goes to programs run by volunteers (donors don’t really want to fund staff – especially administrative staff).</a:t>
          </a:r>
        </a:p>
      </dgm:t>
    </dgm:pt>
    <dgm:pt modelId="{839B927E-2857-46E1-88F8-9AF57695565C}" type="parTrans" cxnId="{98C57889-B58D-476B-A490-625C53BCA79E}">
      <dgm:prSet/>
      <dgm:spPr/>
      <dgm:t>
        <a:bodyPr/>
        <a:lstStyle/>
        <a:p>
          <a:endParaRPr lang="en-US"/>
        </a:p>
      </dgm:t>
    </dgm:pt>
    <dgm:pt modelId="{569172EF-F2E4-4747-BA4C-80B8CDEA8C2B}" type="sibTrans" cxnId="{98C57889-B58D-476B-A490-625C53BCA79E}">
      <dgm:prSet/>
      <dgm:spPr/>
      <dgm:t>
        <a:bodyPr/>
        <a:lstStyle/>
        <a:p>
          <a:endParaRPr lang="en-US"/>
        </a:p>
      </dgm:t>
    </dgm:pt>
    <dgm:pt modelId="{63AB30A8-963F-4ADD-96A7-FB48BCA44159}">
      <dgm:prSet/>
      <dgm:spPr/>
      <dgm:t>
        <a:bodyPr/>
        <a:lstStyle/>
        <a:p>
          <a:pPr>
            <a:lnSpc>
              <a:spcPct val="100000"/>
            </a:lnSpc>
          </a:pPr>
          <a:r>
            <a:rPr lang="en-US" dirty="0"/>
            <a:t>Paid staff (“Executive Director”) generally leads day-to-day operations under the oversight of the Board of Trustees in a mature nonprofit</a:t>
          </a:r>
        </a:p>
      </dgm:t>
    </dgm:pt>
    <dgm:pt modelId="{5213355B-2EEE-4955-A00D-58ABAAB6E0D2}" type="parTrans" cxnId="{AD9CFE52-9CFD-4C61-8F08-CF2CD7397435}">
      <dgm:prSet/>
      <dgm:spPr/>
      <dgm:t>
        <a:bodyPr/>
        <a:lstStyle/>
        <a:p>
          <a:endParaRPr lang="en-US"/>
        </a:p>
      </dgm:t>
    </dgm:pt>
    <dgm:pt modelId="{10D7E67D-C358-4870-9E3A-D5EDC8BA0898}" type="sibTrans" cxnId="{AD9CFE52-9CFD-4C61-8F08-CF2CD7397435}">
      <dgm:prSet/>
      <dgm:spPr/>
      <dgm:t>
        <a:bodyPr/>
        <a:lstStyle/>
        <a:p>
          <a:endParaRPr lang="en-US"/>
        </a:p>
      </dgm:t>
    </dgm:pt>
    <dgm:pt modelId="{CBC4DC9D-81B2-41B7-863C-4B35ED125D6E}" type="pres">
      <dgm:prSet presAssocID="{7E1DFF70-116C-4F78-A287-849EEAD61D84}" presName="root" presStyleCnt="0">
        <dgm:presLayoutVars>
          <dgm:dir/>
          <dgm:resizeHandles val="exact"/>
        </dgm:presLayoutVars>
      </dgm:prSet>
      <dgm:spPr/>
    </dgm:pt>
    <dgm:pt modelId="{9474ECAF-CAA9-4C5D-88B0-0055AE215AC9}" type="pres">
      <dgm:prSet presAssocID="{68EC7505-8E94-4BF4-B41D-1BC84E698618}" presName="compNode" presStyleCnt="0"/>
      <dgm:spPr/>
    </dgm:pt>
    <dgm:pt modelId="{C0199521-70BE-48C3-93B9-B820DCB45314}" type="pres">
      <dgm:prSet presAssocID="{68EC7505-8E94-4BF4-B41D-1BC84E698618}" presName="bgRect" presStyleLbl="bgShp" presStyleIdx="0" presStyleCnt="5"/>
      <dgm:spPr/>
    </dgm:pt>
    <dgm:pt modelId="{304827D6-3838-48D3-AB11-B1D718C8A175}" type="pres">
      <dgm:prSet presAssocID="{68EC7505-8E94-4BF4-B41D-1BC84E6986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19619D2-C84B-4856-B642-D15ACA0DF8D6}" type="pres">
      <dgm:prSet presAssocID="{68EC7505-8E94-4BF4-B41D-1BC84E698618}" presName="spaceRect" presStyleCnt="0"/>
      <dgm:spPr/>
    </dgm:pt>
    <dgm:pt modelId="{419B817B-8396-4950-8E3F-C83A506F7904}" type="pres">
      <dgm:prSet presAssocID="{68EC7505-8E94-4BF4-B41D-1BC84E698618}" presName="parTx" presStyleLbl="revTx" presStyleIdx="0" presStyleCnt="6">
        <dgm:presLayoutVars>
          <dgm:chMax val="0"/>
          <dgm:chPref val="0"/>
        </dgm:presLayoutVars>
      </dgm:prSet>
      <dgm:spPr/>
    </dgm:pt>
    <dgm:pt modelId="{19EC34BB-5016-4C31-802B-759070200BD6}" type="pres">
      <dgm:prSet presAssocID="{4718621F-35F1-4DDE-8638-17935CB26772}" presName="sibTrans" presStyleCnt="0"/>
      <dgm:spPr/>
    </dgm:pt>
    <dgm:pt modelId="{76BA9461-1DC6-432E-B2C9-AA9CA7D124E2}" type="pres">
      <dgm:prSet presAssocID="{87D5C0D6-5C13-4A68-9CE8-2D32065BE93D}" presName="compNode" presStyleCnt="0"/>
      <dgm:spPr/>
    </dgm:pt>
    <dgm:pt modelId="{CC5D6E27-269C-465E-A3E2-B5B20D6E8EAD}" type="pres">
      <dgm:prSet presAssocID="{87D5C0D6-5C13-4A68-9CE8-2D32065BE93D}" presName="bgRect" presStyleLbl="bgShp" presStyleIdx="1" presStyleCnt="5"/>
      <dgm:spPr/>
    </dgm:pt>
    <dgm:pt modelId="{E9E2A8EC-FB34-4D8E-9E40-DAE3106B84CA}" type="pres">
      <dgm:prSet presAssocID="{87D5C0D6-5C13-4A68-9CE8-2D32065BE9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49119CD-5B78-40EF-B01D-C62BE529423E}" type="pres">
      <dgm:prSet presAssocID="{87D5C0D6-5C13-4A68-9CE8-2D32065BE93D}" presName="spaceRect" presStyleCnt="0"/>
      <dgm:spPr/>
    </dgm:pt>
    <dgm:pt modelId="{762C1422-7359-46C5-848A-CBACA98151B2}" type="pres">
      <dgm:prSet presAssocID="{87D5C0D6-5C13-4A68-9CE8-2D32065BE93D}" presName="parTx" presStyleLbl="revTx" presStyleIdx="1" presStyleCnt="6">
        <dgm:presLayoutVars>
          <dgm:chMax val="0"/>
          <dgm:chPref val="0"/>
        </dgm:presLayoutVars>
      </dgm:prSet>
      <dgm:spPr/>
    </dgm:pt>
    <dgm:pt modelId="{0BBA82F2-FB52-4D59-B7D9-56ACAB32CA12}" type="pres">
      <dgm:prSet presAssocID="{40552DE7-CA15-4811-98EF-4D6C5F872878}" presName="sibTrans" presStyleCnt="0"/>
      <dgm:spPr/>
    </dgm:pt>
    <dgm:pt modelId="{DF8D8FE1-D162-4965-8783-7B618B37627A}" type="pres">
      <dgm:prSet presAssocID="{8821026F-9F7B-4D12-BDB7-E28FBB42D7F8}" presName="compNode" presStyleCnt="0"/>
      <dgm:spPr/>
    </dgm:pt>
    <dgm:pt modelId="{DF8A46CC-902C-467C-BD17-F35A7F6DA59C}" type="pres">
      <dgm:prSet presAssocID="{8821026F-9F7B-4D12-BDB7-E28FBB42D7F8}" presName="bgRect" presStyleLbl="bgShp" presStyleIdx="2" presStyleCnt="5"/>
      <dgm:spPr/>
    </dgm:pt>
    <dgm:pt modelId="{A17DAA2E-D449-42AD-95F9-6EAFF2937E46}" type="pres">
      <dgm:prSet presAssocID="{8821026F-9F7B-4D12-BDB7-E28FBB42D7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0136ACA-680F-4F65-AF01-7D65ADAA385F}" type="pres">
      <dgm:prSet presAssocID="{8821026F-9F7B-4D12-BDB7-E28FBB42D7F8}" presName="spaceRect" presStyleCnt="0"/>
      <dgm:spPr/>
    </dgm:pt>
    <dgm:pt modelId="{01A43FC7-099D-414F-84C5-8D7A4F072220}" type="pres">
      <dgm:prSet presAssocID="{8821026F-9F7B-4D12-BDB7-E28FBB42D7F8}" presName="parTx" presStyleLbl="revTx" presStyleIdx="2" presStyleCnt="6">
        <dgm:presLayoutVars>
          <dgm:chMax val="0"/>
          <dgm:chPref val="0"/>
        </dgm:presLayoutVars>
      </dgm:prSet>
      <dgm:spPr/>
    </dgm:pt>
    <dgm:pt modelId="{7062CF85-3EA8-4266-B248-D360D8D02BC2}" type="pres">
      <dgm:prSet presAssocID="{8821026F-9F7B-4D12-BDB7-E28FBB42D7F8}" presName="desTx" presStyleLbl="revTx" presStyleIdx="3" presStyleCnt="6">
        <dgm:presLayoutVars/>
      </dgm:prSet>
      <dgm:spPr/>
    </dgm:pt>
    <dgm:pt modelId="{384BEB6D-BE33-4AD6-A58F-0C1C103E3CAB}" type="pres">
      <dgm:prSet presAssocID="{39DE46E9-C23E-4A69-A8A6-E171534E3ADB}" presName="sibTrans" presStyleCnt="0"/>
      <dgm:spPr/>
    </dgm:pt>
    <dgm:pt modelId="{C82C500B-BEAE-4924-91D0-872250627E36}" type="pres">
      <dgm:prSet presAssocID="{34150389-CE33-4B82-83BA-8CBB83D7A282}" presName="compNode" presStyleCnt="0"/>
      <dgm:spPr/>
    </dgm:pt>
    <dgm:pt modelId="{A5439E17-2A14-4554-9004-84F3732E8233}" type="pres">
      <dgm:prSet presAssocID="{34150389-CE33-4B82-83BA-8CBB83D7A282}" presName="bgRect" presStyleLbl="bgShp" presStyleIdx="3" presStyleCnt="5"/>
      <dgm:spPr/>
    </dgm:pt>
    <dgm:pt modelId="{1746BA0E-D8BF-4FD6-BD2E-6EB4E6FD47EA}" type="pres">
      <dgm:prSet presAssocID="{34150389-CE33-4B82-83BA-8CBB83D7A28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EB0B7BA4-A114-41CE-B83A-4A432816FB01}" type="pres">
      <dgm:prSet presAssocID="{34150389-CE33-4B82-83BA-8CBB83D7A282}" presName="spaceRect" presStyleCnt="0"/>
      <dgm:spPr/>
    </dgm:pt>
    <dgm:pt modelId="{ABE36045-C205-414F-BE59-895F8736EF7C}" type="pres">
      <dgm:prSet presAssocID="{34150389-CE33-4B82-83BA-8CBB83D7A282}" presName="parTx" presStyleLbl="revTx" presStyleIdx="4" presStyleCnt="6">
        <dgm:presLayoutVars>
          <dgm:chMax val="0"/>
          <dgm:chPref val="0"/>
        </dgm:presLayoutVars>
      </dgm:prSet>
      <dgm:spPr/>
    </dgm:pt>
    <dgm:pt modelId="{6DB63866-8846-47D8-A161-C1644124EC94}" type="pres">
      <dgm:prSet presAssocID="{569172EF-F2E4-4747-BA4C-80B8CDEA8C2B}" presName="sibTrans" presStyleCnt="0"/>
      <dgm:spPr/>
    </dgm:pt>
    <dgm:pt modelId="{680E9580-826A-421B-9A4D-373300415A59}" type="pres">
      <dgm:prSet presAssocID="{63AB30A8-963F-4ADD-96A7-FB48BCA44159}" presName="compNode" presStyleCnt="0"/>
      <dgm:spPr/>
    </dgm:pt>
    <dgm:pt modelId="{716091F6-29C0-4C5F-AC14-8514BC643EC8}" type="pres">
      <dgm:prSet presAssocID="{63AB30A8-963F-4ADD-96A7-FB48BCA44159}" presName="bgRect" presStyleLbl="bgShp" presStyleIdx="4" presStyleCnt="5"/>
      <dgm:spPr/>
    </dgm:pt>
    <dgm:pt modelId="{287A737F-7554-484B-8698-A4D11EA1FB88}" type="pres">
      <dgm:prSet presAssocID="{63AB30A8-963F-4ADD-96A7-FB48BCA4415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AADBA5D5-02AA-435D-A3B3-6916BB36F4A2}" type="pres">
      <dgm:prSet presAssocID="{63AB30A8-963F-4ADD-96A7-FB48BCA44159}" presName="spaceRect" presStyleCnt="0"/>
      <dgm:spPr/>
    </dgm:pt>
    <dgm:pt modelId="{C61F8D1F-981E-468F-9464-CDE348F549A3}" type="pres">
      <dgm:prSet presAssocID="{63AB30A8-963F-4ADD-96A7-FB48BCA44159}" presName="parTx" presStyleLbl="revTx" presStyleIdx="5" presStyleCnt="6">
        <dgm:presLayoutVars>
          <dgm:chMax val="0"/>
          <dgm:chPref val="0"/>
        </dgm:presLayoutVars>
      </dgm:prSet>
      <dgm:spPr/>
    </dgm:pt>
  </dgm:ptLst>
  <dgm:cxnLst>
    <dgm:cxn modelId="{AFB7E21D-CF81-4A00-85C3-787168BEABB7}" type="presOf" srcId="{69A4EEBC-F00A-408D-9B63-78CF17BC02E4}" destId="{7062CF85-3EA8-4266-B248-D360D8D02BC2}" srcOrd="0" destOrd="0" presId="urn:microsoft.com/office/officeart/2018/2/layout/IconVerticalSolidList"/>
    <dgm:cxn modelId="{79B6EA68-2435-47F6-9F71-816BE13D2D4D}" srcId="{8821026F-9F7B-4D12-BDB7-E28FBB42D7F8}" destId="{93A591D5-1CC8-4E07-BE8A-B40806946686}" srcOrd="1" destOrd="0" parTransId="{BC30CA73-6AF4-43C0-B8EE-60DD79CB5A79}" sibTransId="{38BF27F6-60B4-45A9-8867-62B46B70EA45}"/>
    <dgm:cxn modelId="{941C336B-E849-4B8F-A4E5-0741926C0D6E}" type="presOf" srcId="{68EC7505-8E94-4BF4-B41D-1BC84E698618}" destId="{419B817B-8396-4950-8E3F-C83A506F7904}" srcOrd="0" destOrd="0" presId="urn:microsoft.com/office/officeart/2018/2/layout/IconVerticalSolidList"/>
    <dgm:cxn modelId="{BFCFD86D-096A-4832-992A-ED607081531C}" type="presOf" srcId="{93A591D5-1CC8-4E07-BE8A-B40806946686}" destId="{7062CF85-3EA8-4266-B248-D360D8D02BC2}" srcOrd="0" destOrd="1" presId="urn:microsoft.com/office/officeart/2018/2/layout/IconVerticalSolidList"/>
    <dgm:cxn modelId="{AD9CFE52-9CFD-4C61-8F08-CF2CD7397435}" srcId="{7E1DFF70-116C-4F78-A287-849EEAD61D84}" destId="{63AB30A8-963F-4ADD-96A7-FB48BCA44159}" srcOrd="4" destOrd="0" parTransId="{5213355B-2EEE-4955-A00D-58ABAAB6E0D2}" sibTransId="{10D7E67D-C358-4870-9E3A-D5EDC8BA0898}"/>
    <dgm:cxn modelId="{F4F47778-14ED-47CD-83B4-5F1F3315F1FD}" srcId="{7E1DFF70-116C-4F78-A287-849EEAD61D84}" destId="{87D5C0D6-5C13-4A68-9CE8-2D32065BE93D}" srcOrd="1" destOrd="0" parTransId="{7ACE61C6-C4FE-49ED-80F9-688F1C2EBC09}" sibTransId="{40552DE7-CA15-4811-98EF-4D6C5F872878}"/>
    <dgm:cxn modelId="{98C57889-B58D-476B-A490-625C53BCA79E}" srcId="{7E1DFF70-116C-4F78-A287-849EEAD61D84}" destId="{34150389-CE33-4B82-83BA-8CBB83D7A282}" srcOrd="3" destOrd="0" parTransId="{839B927E-2857-46E1-88F8-9AF57695565C}" sibTransId="{569172EF-F2E4-4747-BA4C-80B8CDEA8C2B}"/>
    <dgm:cxn modelId="{71384A8C-D877-42B1-ABBD-DBB254B64557}" type="presOf" srcId="{8821026F-9F7B-4D12-BDB7-E28FBB42D7F8}" destId="{01A43FC7-099D-414F-84C5-8D7A4F072220}" srcOrd="0" destOrd="0" presId="urn:microsoft.com/office/officeart/2018/2/layout/IconVerticalSolidList"/>
    <dgm:cxn modelId="{EF243CA6-7C70-4F25-8A47-787C05D2DDB9}" type="presOf" srcId="{7E1DFF70-116C-4F78-A287-849EEAD61D84}" destId="{CBC4DC9D-81B2-41B7-863C-4B35ED125D6E}" srcOrd="0" destOrd="0" presId="urn:microsoft.com/office/officeart/2018/2/layout/IconVerticalSolidList"/>
    <dgm:cxn modelId="{E9B6EFB6-6D22-4A9B-B9B1-3F54A1BE6F89}" type="presOf" srcId="{34150389-CE33-4B82-83BA-8CBB83D7A282}" destId="{ABE36045-C205-414F-BE59-895F8736EF7C}" srcOrd="0" destOrd="0" presId="urn:microsoft.com/office/officeart/2018/2/layout/IconVerticalSolidList"/>
    <dgm:cxn modelId="{3D7DB1BA-0C5D-4ACF-A86C-DAAEC317054D}" srcId="{7E1DFF70-116C-4F78-A287-849EEAD61D84}" destId="{8821026F-9F7B-4D12-BDB7-E28FBB42D7F8}" srcOrd="2" destOrd="0" parTransId="{5B87E479-9F65-448A-8C19-86D6CE2444DB}" sibTransId="{39DE46E9-C23E-4A69-A8A6-E171534E3ADB}"/>
    <dgm:cxn modelId="{99156CBD-3B0C-4BBA-B695-0826923F9D70}" type="presOf" srcId="{63AB30A8-963F-4ADD-96A7-FB48BCA44159}" destId="{C61F8D1F-981E-468F-9464-CDE348F549A3}" srcOrd="0" destOrd="0" presId="urn:microsoft.com/office/officeart/2018/2/layout/IconVerticalSolidList"/>
    <dgm:cxn modelId="{B1412DC2-D157-46BE-A494-DFFF3CC69549}" srcId="{8821026F-9F7B-4D12-BDB7-E28FBB42D7F8}" destId="{69A4EEBC-F00A-408D-9B63-78CF17BC02E4}" srcOrd="0" destOrd="0" parTransId="{5091966C-5C6B-47A6-98D2-8380CA154E87}" sibTransId="{E5DE1586-C9A4-497B-9E9E-CC845867891C}"/>
    <dgm:cxn modelId="{3721A0C9-434D-4339-9AE3-A6330B21717E}" type="presOf" srcId="{87D5C0D6-5C13-4A68-9CE8-2D32065BE93D}" destId="{762C1422-7359-46C5-848A-CBACA98151B2}" srcOrd="0" destOrd="0" presId="urn:microsoft.com/office/officeart/2018/2/layout/IconVerticalSolidList"/>
    <dgm:cxn modelId="{DB62D7FC-575C-4193-A922-C19786A6FEDE}" srcId="{7E1DFF70-116C-4F78-A287-849EEAD61D84}" destId="{68EC7505-8E94-4BF4-B41D-1BC84E698618}" srcOrd="0" destOrd="0" parTransId="{D19DED6D-E8B1-4E68-8503-4904C1773791}" sibTransId="{4718621F-35F1-4DDE-8638-17935CB26772}"/>
    <dgm:cxn modelId="{BAE2A885-D78E-4952-ABD1-4E6D830CE5D7}" type="presParOf" srcId="{CBC4DC9D-81B2-41B7-863C-4B35ED125D6E}" destId="{9474ECAF-CAA9-4C5D-88B0-0055AE215AC9}" srcOrd="0" destOrd="0" presId="urn:microsoft.com/office/officeart/2018/2/layout/IconVerticalSolidList"/>
    <dgm:cxn modelId="{2A0D8D00-77CA-40DF-9CE5-680A77EFE20F}" type="presParOf" srcId="{9474ECAF-CAA9-4C5D-88B0-0055AE215AC9}" destId="{C0199521-70BE-48C3-93B9-B820DCB45314}" srcOrd="0" destOrd="0" presId="urn:microsoft.com/office/officeart/2018/2/layout/IconVerticalSolidList"/>
    <dgm:cxn modelId="{AB3DE76B-10C0-42D6-BBD5-1E3323896813}" type="presParOf" srcId="{9474ECAF-CAA9-4C5D-88B0-0055AE215AC9}" destId="{304827D6-3838-48D3-AB11-B1D718C8A175}" srcOrd="1" destOrd="0" presId="urn:microsoft.com/office/officeart/2018/2/layout/IconVerticalSolidList"/>
    <dgm:cxn modelId="{368E28B1-570B-4B5D-B409-D0FCB1B50AA8}" type="presParOf" srcId="{9474ECAF-CAA9-4C5D-88B0-0055AE215AC9}" destId="{919619D2-C84B-4856-B642-D15ACA0DF8D6}" srcOrd="2" destOrd="0" presId="urn:microsoft.com/office/officeart/2018/2/layout/IconVerticalSolidList"/>
    <dgm:cxn modelId="{7932D69F-A5AE-4246-A253-7E31F814A0EC}" type="presParOf" srcId="{9474ECAF-CAA9-4C5D-88B0-0055AE215AC9}" destId="{419B817B-8396-4950-8E3F-C83A506F7904}" srcOrd="3" destOrd="0" presId="urn:microsoft.com/office/officeart/2018/2/layout/IconVerticalSolidList"/>
    <dgm:cxn modelId="{540522C6-406E-4E3C-91C4-77B2DFC50E8C}" type="presParOf" srcId="{CBC4DC9D-81B2-41B7-863C-4B35ED125D6E}" destId="{19EC34BB-5016-4C31-802B-759070200BD6}" srcOrd="1" destOrd="0" presId="urn:microsoft.com/office/officeart/2018/2/layout/IconVerticalSolidList"/>
    <dgm:cxn modelId="{BAC9C671-84C4-4786-9B1E-A31E292DA2C9}" type="presParOf" srcId="{CBC4DC9D-81B2-41B7-863C-4B35ED125D6E}" destId="{76BA9461-1DC6-432E-B2C9-AA9CA7D124E2}" srcOrd="2" destOrd="0" presId="urn:microsoft.com/office/officeart/2018/2/layout/IconVerticalSolidList"/>
    <dgm:cxn modelId="{ED799E8B-22CB-4CDF-B7A8-89F4153C2DBE}" type="presParOf" srcId="{76BA9461-1DC6-432E-B2C9-AA9CA7D124E2}" destId="{CC5D6E27-269C-465E-A3E2-B5B20D6E8EAD}" srcOrd="0" destOrd="0" presId="urn:microsoft.com/office/officeart/2018/2/layout/IconVerticalSolidList"/>
    <dgm:cxn modelId="{6415EC82-957C-4497-BA5F-CE4A371ED9EE}" type="presParOf" srcId="{76BA9461-1DC6-432E-B2C9-AA9CA7D124E2}" destId="{E9E2A8EC-FB34-4D8E-9E40-DAE3106B84CA}" srcOrd="1" destOrd="0" presId="urn:microsoft.com/office/officeart/2018/2/layout/IconVerticalSolidList"/>
    <dgm:cxn modelId="{31AF4706-E244-4436-9ED7-8FA1254DF184}" type="presParOf" srcId="{76BA9461-1DC6-432E-B2C9-AA9CA7D124E2}" destId="{049119CD-5B78-40EF-B01D-C62BE529423E}" srcOrd="2" destOrd="0" presId="urn:microsoft.com/office/officeart/2018/2/layout/IconVerticalSolidList"/>
    <dgm:cxn modelId="{B6B6F321-0D3D-4195-A7E9-4EAC04BA6AA0}" type="presParOf" srcId="{76BA9461-1DC6-432E-B2C9-AA9CA7D124E2}" destId="{762C1422-7359-46C5-848A-CBACA98151B2}" srcOrd="3" destOrd="0" presId="urn:microsoft.com/office/officeart/2018/2/layout/IconVerticalSolidList"/>
    <dgm:cxn modelId="{ECAC9B05-227C-4EB4-AB55-8643561CB94E}" type="presParOf" srcId="{CBC4DC9D-81B2-41B7-863C-4B35ED125D6E}" destId="{0BBA82F2-FB52-4D59-B7D9-56ACAB32CA12}" srcOrd="3" destOrd="0" presId="urn:microsoft.com/office/officeart/2018/2/layout/IconVerticalSolidList"/>
    <dgm:cxn modelId="{CAD4AD27-3705-4653-A1AB-11C33FE51B6B}" type="presParOf" srcId="{CBC4DC9D-81B2-41B7-863C-4B35ED125D6E}" destId="{DF8D8FE1-D162-4965-8783-7B618B37627A}" srcOrd="4" destOrd="0" presId="urn:microsoft.com/office/officeart/2018/2/layout/IconVerticalSolidList"/>
    <dgm:cxn modelId="{B7126D64-32F4-4E0F-88C3-60D75FE794D2}" type="presParOf" srcId="{DF8D8FE1-D162-4965-8783-7B618B37627A}" destId="{DF8A46CC-902C-467C-BD17-F35A7F6DA59C}" srcOrd="0" destOrd="0" presId="urn:microsoft.com/office/officeart/2018/2/layout/IconVerticalSolidList"/>
    <dgm:cxn modelId="{36B092D0-6F24-467F-828F-8E4310B9DE95}" type="presParOf" srcId="{DF8D8FE1-D162-4965-8783-7B618B37627A}" destId="{A17DAA2E-D449-42AD-95F9-6EAFF2937E46}" srcOrd="1" destOrd="0" presId="urn:microsoft.com/office/officeart/2018/2/layout/IconVerticalSolidList"/>
    <dgm:cxn modelId="{892C20C4-2EFC-4664-8CF6-1F84D66DD2AA}" type="presParOf" srcId="{DF8D8FE1-D162-4965-8783-7B618B37627A}" destId="{80136ACA-680F-4F65-AF01-7D65ADAA385F}" srcOrd="2" destOrd="0" presId="urn:microsoft.com/office/officeart/2018/2/layout/IconVerticalSolidList"/>
    <dgm:cxn modelId="{B223C6EB-29B9-4B62-8DAE-0D6987A2CC36}" type="presParOf" srcId="{DF8D8FE1-D162-4965-8783-7B618B37627A}" destId="{01A43FC7-099D-414F-84C5-8D7A4F072220}" srcOrd="3" destOrd="0" presId="urn:microsoft.com/office/officeart/2018/2/layout/IconVerticalSolidList"/>
    <dgm:cxn modelId="{FBC85937-E227-4D13-B3A3-F5CD0A1800E8}" type="presParOf" srcId="{DF8D8FE1-D162-4965-8783-7B618B37627A}" destId="{7062CF85-3EA8-4266-B248-D360D8D02BC2}" srcOrd="4" destOrd="0" presId="urn:microsoft.com/office/officeart/2018/2/layout/IconVerticalSolidList"/>
    <dgm:cxn modelId="{6736B640-10CA-4E67-BAF2-C4DDB775B4BE}" type="presParOf" srcId="{CBC4DC9D-81B2-41B7-863C-4B35ED125D6E}" destId="{384BEB6D-BE33-4AD6-A58F-0C1C103E3CAB}" srcOrd="5" destOrd="0" presId="urn:microsoft.com/office/officeart/2018/2/layout/IconVerticalSolidList"/>
    <dgm:cxn modelId="{3D0C8622-5827-4722-9221-A79FC9DC860A}" type="presParOf" srcId="{CBC4DC9D-81B2-41B7-863C-4B35ED125D6E}" destId="{C82C500B-BEAE-4924-91D0-872250627E36}" srcOrd="6" destOrd="0" presId="urn:microsoft.com/office/officeart/2018/2/layout/IconVerticalSolidList"/>
    <dgm:cxn modelId="{0A3F860A-B8CC-41F8-A26B-F512B96DC6AA}" type="presParOf" srcId="{C82C500B-BEAE-4924-91D0-872250627E36}" destId="{A5439E17-2A14-4554-9004-84F3732E8233}" srcOrd="0" destOrd="0" presId="urn:microsoft.com/office/officeart/2018/2/layout/IconVerticalSolidList"/>
    <dgm:cxn modelId="{EB5660CC-DE9C-4E31-A0CF-C0242EFAD774}" type="presParOf" srcId="{C82C500B-BEAE-4924-91D0-872250627E36}" destId="{1746BA0E-D8BF-4FD6-BD2E-6EB4E6FD47EA}" srcOrd="1" destOrd="0" presId="urn:microsoft.com/office/officeart/2018/2/layout/IconVerticalSolidList"/>
    <dgm:cxn modelId="{42F53B0D-EF36-49B4-B04C-DEF590331230}" type="presParOf" srcId="{C82C500B-BEAE-4924-91D0-872250627E36}" destId="{EB0B7BA4-A114-41CE-B83A-4A432816FB01}" srcOrd="2" destOrd="0" presId="urn:microsoft.com/office/officeart/2018/2/layout/IconVerticalSolidList"/>
    <dgm:cxn modelId="{D5564F55-50F9-443C-AAED-1E83149A7621}" type="presParOf" srcId="{C82C500B-BEAE-4924-91D0-872250627E36}" destId="{ABE36045-C205-414F-BE59-895F8736EF7C}" srcOrd="3" destOrd="0" presId="urn:microsoft.com/office/officeart/2018/2/layout/IconVerticalSolidList"/>
    <dgm:cxn modelId="{C1E52771-B6D6-4022-93FD-E0F1D2A47DF8}" type="presParOf" srcId="{CBC4DC9D-81B2-41B7-863C-4B35ED125D6E}" destId="{6DB63866-8846-47D8-A161-C1644124EC94}" srcOrd="7" destOrd="0" presId="urn:microsoft.com/office/officeart/2018/2/layout/IconVerticalSolidList"/>
    <dgm:cxn modelId="{06BFE6C5-00A5-46F9-8349-B9CEEF864DD3}" type="presParOf" srcId="{CBC4DC9D-81B2-41B7-863C-4B35ED125D6E}" destId="{680E9580-826A-421B-9A4D-373300415A59}" srcOrd="8" destOrd="0" presId="urn:microsoft.com/office/officeart/2018/2/layout/IconVerticalSolidList"/>
    <dgm:cxn modelId="{B4A66C8F-E0DD-4261-9744-6A825861FEE1}" type="presParOf" srcId="{680E9580-826A-421B-9A4D-373300415A59}" destId="{716091F6-29C0-4C5F-AC14-8514BC643EC8}" srcOrd="0" destOrd="0" presId="urn:microsoft.com/office/officeart/2018/2/layout/IconVerticalSolidList"/>
    <dgm:cxn modelId="{0EA7DA8B-FDAA-417B-804B-E29B42DFC57D}" type="presParOf" srcId="{680E9580-826A-421B-9A4D-373300415A59}" destId="{287A737F-7554-484B-8698-A4D11EA1FB88}" srcOrd="1" destOrd="0" presId="urn:microsoft.com/office/officeart/2018/2/layout/IconVerticalSolidList"/>
    <dgm:cxn modelId="{DA09D979-D10F-473F-A58E-0F044D581A89}" type="presParOf" srcId="{680E9580-826A-421B-9A4D-373300415A59}" destId="{AADBA5D5-02AA-435D-A3B3-6916BB36F4A2}" srcOrd="2" destOrd="0" presId="urn:microsoft.com/office/officeart/2018/2/layout/IconVerticalSolidList"/>
    <dgm:cxn modelId="{9AF7ECA6-2150-44BF-BFE9-AB18D0D2A1F3}" type="presParOf" srcId="{680E9580-826A-421B-9A4D-373300415A59}" destId="{C61F8D1F-981E-468F-9464-CDE348F549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E8AA6-004C-490F-BCB6-C85E14EDECB6}">
      <dsp:nvSpPr>
        <dsp:cNvPr id="0" name=""/>
        <dsp:cNvSpPr/>
      </dsp:nvSpPr>
      <dsp:spPr>
        <a:xfrm>
          <a:off x="0" y="495311"/>
          <a:ext cx="10515600" cy="7985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trust·ee</a:t>
          </a:r>
          <a:endParaRPr lang="en-US" sz="2000" kern="1200"/>
        </a:p>
      </dsp:txBody>
      <dsp:txXfrm>
        <a:off x="38981" y="534292"/>
        <a:ext cx="10437638" cy="720563"/>
      </dsp:txXfrm>
    </dsp:sp>
    <dsp:sp modelId="{20AC4FBA-0C02-41F1-B883-1FCDB4CF1CCE}">
      <dsp:nvSpPr>
        <dsp:cNvPr id="0" name=""/>
        <dsp:cNvSpPr/>
      </dsp:nvSpPr>
      <dsp:spPr>
        <a:xfrm>
          <a:off x="0" y="1351437"/>
          <a:ext cx="10515600" cy="79852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[ˌtrəˈstē]</a:t>
          </a:r>
          <a:endParaRPr lang="en-US" sz="2000" kern="1200"/>
        </a:p>
      </dsp:txBody>
      <dsp:txXfrm>
        <a:off x="38981" y="1390418"/>
        <a:ext cx="10437638" cy="720563"/>
      </dsp:txXfrm>
    </dsp:sp>
    <dsp:sp modelId="{247EDF99-E6FF-445B-8F18-E7E26B8A65A0}">
      <dsp:nvSpPr>
        <dsp:cNvPr id="0" name=""/>
        <dsp:cNvSpPr/>
      </dsp:nvSpPr>
      <dsp:spPr>
        <a:xfrm>
          <a:off x="0" y="2207562"/>
          <a:ext cx="10515600" cy="79852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NOUN</a:t>
          </a:r>
          <a:r>
            <a:rPr lang="en-US" sz="2000" b="0" i="0" kern="1200"/>
            <a:t>LAW</a:t>
          </a:r>
          <a:endParaRPr lang="en-US" sz="2000" kern="1200"/>
        </a:p>
      </dsp:txBody>
      <dsp:txXfrm>
        <a:off x="38981" y="2246543"/>
        <a:ext cx="10437638" cy="720563"/>
      </dsp:txXfrm>
    </dsp:sp>
    <dsp:sp modelId="{95BD79BA-DF5B-4AD8-AC9F-3F4B0AC97B36}">
      <dsp:nvSpPr>
        <dsp:cNvPr id="0" name=""/>
        <dsp:cNvSpPr/>
      </dsp:nvSpPr>
      <dsp:spPr>
        <a:xfrm>
          <a:off x="0" y="3063687"/>
          <a:ext cx="10515600" cy="79852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an individual person or member of a board given control or powers of administration of property in trust </a:t>
          </a:r>
          <a:r>
            <a:rPr lang="en-US" sz="2000" b="1" i="0" u="sng" kern="1200"/>
            <a:t>with a legal obligation to administer it solely for the purposes specified</a:t>
          </a:r>
          <a:r>
            <a:rPr lang="en-US" sz="2000" b="0" i="0" kern="1200"/>
            <a:t>.</a:t>
          </a:r>
          <a:endParaRPr lang="en-US" sz="2000" kern="1200"/>
        </a:p>
      </dsp:txBody>
      <dsp:txXfrm>
        <a:off x="38981" y="3102668"/>
        <a:ext cx="10437638" cy="72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99521-70BE-48C3-93B9-B820DCB45314}">
      <dsp:nvSpPr>
        <dsp:cNvPr id="0" name=""/>
        <dsp:cNvSpPr/>
      </dsp:nvSpPr>
      <dsp:spPr>
        <a:xfrm>
          <a:off x="0" y="5528"/>
          <a:ext cx="10515600" cy="7244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827D6-3838-48D3-AB11-B1D718C8A175}">
      <dsp:nvSpPr>
        <dsp:cNvPr id="0" name=""/>
        <dsp:cNvSpPr/>
      </dsp:nvSpPr>
      <dsp:spPr>
        <a:xfrm>
          <a:off x="219134" y="168521"/>
          <a:ext cx="398426" cy="398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9B817B-8396-4950-8E3F-C83A506F7904}">
      <dsp:nvSpPr>
        <dsp:cNvPr id="0" name=""/>
        <dsp:cNvSpPr/>
      </dsp:nvSpPr>
      <dsp:spPr>
        <a:xfrm>
          <a:off x="836694" y="5528"/>
          <a:ext cx="967808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a:t>A Board of Trustees (or Board of Directors) serves as “trustees” for the public interest served by the nonprofit.</a:t>
          </a:r>
        </a:p>
      </dsp:txBody>
      <dsp:txXfrm>
        <a:off x="836694" y="5528"/>
        <a:ext cx="9678087" cy="724411"/>
      </dsp:txXfrm>
    </dsp:sp>
    <dsp:sp modelId="{CC5D6E27-269C-465E-A3E2-B5B20D6E8EAD}">
      <dsp:nvSpPr>
        <dsp:cNvPr id="0" name=""/>
        <dsp:cNvSpPr/>
      </dsp:nvSpPr>
      <dsp:spPr>
        <a:xfrm>
          <a:off x="0" y="911042"/>
          <a:ext cx="10515600" cy="7244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2A8EC-FB34-4D8E-9E40-DAE3106B84CA}">
      <dsp:nvSpPr>
        <dsp:cNvPr id="0" name=""/>
        <dsp:cNvSpPr/>
      </dsp:nvSpPr>
      <dsp:spPr>
        <a:xfrm>
          <a:off x="219134" y="1074035"/>
          <a:ext cx="398426" cy="3984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C1422-7359-46C5-848A-CBACA98151B2}">
      <dsp:nvSpPr>
        <dsp:cNvPr id="0" name=""/>
        <dsp:cNvSpPr/>
      </dsp:nvSpPr>
      <dsp:spPr>
        <a:xfrm>
          <a:off x="836694" y="911042"/>
          <a:ext cx="967808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a:t>No person “owns” the nonprofit, its revenues or assets.</a:t>
          </a:r>
        </a:p>
      </dsp:txBody>
      <dsp:txXfrm>
        <a:off x="836694" y="911042"/>
        <a:ext cx="9678087" cy="724411"/>
      </dsp:txXfrm>
    </dsp:sp>
    <dsp:sp modelId="{DF8A46CC-902C-467C-BD17-F35A7F6DA59C}">
      <dsp:nvSpPr>
        <dsp:cNvPr id="0" name=""/>
        <dsp:cNvSpPr/>
      </dsp:nvSpPr>
      <dsp:spPr>
        <a:xfrm>
          <a:off x="0" y="1816556"/>
          <a:ext cx="10515600" cy="7244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DAA2E-D449-42AD-95F9-6EAFF2937E46}">
      <dsp:nvSpPr>
        <dsp:cNvPr id="0" name=""/>
        <dsp:cNvSpPr/>
      </dsp:nvSpPr>
      <dsp:spPr>
        <a:xfrm>
          <a:off x="219134" y="1979548"/>
          <a:ext cx="398426" cy="3984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43FC7-099D-414F-84C5-8D7A4F072220}">
      <dsp:nvSpPr>
        <dsp:cNvPr id="0" name=""/>
        <dsp:cNvSpPr/>
      </dsp:nvSpPr>
      <dsp:spPr>
        <a:xfrm>
          <a:off x="836694" y="1816556"/>
          <a:ext cx="473202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a:t>Unlike a private corporation, Board members (“Trustees”) cannot have an interest in the profits of the NPO </a:t>
          </a:r>
        </a:p>
      </dsp:txBody>
      <dsp:txXfrm>
        <a:off x="836694" y="1816556"/>
        <a:ext cx="4732020" cy="724411"/>
      </dsp:txXfrm>
    </dsp:sp>
    <dsp:sp modelId="{7062CF85-3EA8-4266-B248-D360D8D02BC2}">
      <dsp:nvSpPr>
        <dsp:cNvPr id="0" name=""/>
        <dsp:cNvSpPr/>
      </dsp:nvSpPr>
      <dsp:spPr>
        <a:xfrm>
          <a:off x="5568714" y="1816556"/>
          <a:ext cx="494606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488950">
            <a:lnSpc>
              <a:spcPct val="100000"/>
            </a:lnSpc>
            <a:spcBef>
              <a:spcPct val="0"/>
            </a:spcBef>
            <a:spcAft>
              <a:spcPct val="35000"/>
            </a:spcAft>
            <a:buNone/>
          </a:pPr>
          <a:r>
            <a:rPr lang="en-US" sz="1100" kern="1200" dirty="0"/>
            <a:t>They cannot get a share of revenues or profits</a:t>
          </a:r>
        </a:p>
        <a:p>
          <a:pPr marL="0" lvl="0" indent="0" algn="l" defTabSz="488950">
            <a:lnSpc>
              <a:spcPct val="100000"/>
            </a:lnSpc>
            <a:spcBef>
              <a:spcPct val="0"/>
            </a:spcBef>
            <a:spcAft>
              <a:spcPct val="35000"/>
            </a:spcAft>
            <a:buNone/>
          </a:pPr>
          <a:r>
            <a:rPr lang="en-US" sz="1100" kern="1200" dirty="0"/>
            <a:t>They cannot own assets of the NPO upon dissolution</a:t>
          </a:r>
        </a:p>
        <a:p>
          <a:pPr marL="0" lvl="0" indent="0" algn="l" defTabSz="488950">
            <a:lnSpc>
              <a:spcPct val="100000"/>
            </a:lnSpc>
            <a:spcBef>
              <a:spcPct val="0"/>
            </a:spcBef>
            <a:spcAft>
              <a:spcPct val="35000"/>
            </a:spcAft>
            <a:buNone/>
          </a:pPr>
          <a:r>
            <a:rPr lang="en-US" sz="1100" kern="1200" dirty="0"/>
            <a:t>But they </a:t>
          </a:r>
          <a:r>
            <a:rPr lang="en-US" sz="1100" b="1" u="sng" kern="1200" dirty="0"/>
            <a:t>can</a:t>
          </a:r>
          <a:r>
            <a:rPr lang="en-US" sz="1100" kern="1200" dirty="0"/>
            <a:t> get reimbursed for reasonable expenses</a:t>
          </a:r>
        </a:p>
      </dsp:txBody>
      <dsp:txXfrm>
        <a:off x="5568714" y="1816556"/>
        <a:ext cx="4946067" cy="724411"/>
      </dsp:txXfrm>
    </dsp:sp>
    <dsp:sp modelId="{A5439E17-2A14-4554-9004-84F3732E8233}">
      <dsp:nvSpPr>
        <dsp:cNvPr id="0" name=""/>
        <dsp:cNvSpPr/>
      </dsp:nvSpPr>
      <dsp:spPr>
        <a:xfrm>
          <a:off x="0" y="2722070"/>
          <a:ext cx="10515600" cy="7244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6BA0E-D8BF-4FD6-BD2E-6EB4E6FD47EA}">
      <dsp:nvSpPr>
        <dsp:cNvPr id="0" name=""/>
        <dsp:cNvSpPr/>
      </dsp:nvSpPr>
      <dsp:spPr>
        <a:xfrm>
          <a:off x="219134" y="2885062"/>
          <a:ext cx="398426" cy="3984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36045-C205-414F-BE59-895F8736EF7C}">
      <dsp:nvSpPr>
        <dsp:cNvPr id="0" name=""/>
        <dsp:cNvSpPr/>
      </dsp:nvSpPr>
      <dsp:spPr>
        <a:xfrm>
          <a:off x="836694" y="2722070"/>
          <a:ext cx="967808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dirty="0"/>
            <a:t>The Board of Trustee role is volunteer “everything” in start-up NPOs. The first dollar is the hardest to get, and goes to programs run by volunteers (donors don’t really want to fund staff – especially administrative staff).</a:t>
          </a:r>
        </a:p>
      </dsp:txBody>
      <dsp:txXfrm>
        <a:off x="836694" y="2722070"/>
        <a:ext cx="9678087" cy="724411"/>
      </dsp:txXfrm>
    </dsp:sp>
    <dsp:sp modelId="{716091F6-29C0-4C5F-AC14-8514BC643EC8}">
      <dsp:nvSpPr>
        <dsp:cNvPr id="0" name=""/>
        <dsp:cNvSpPr/>
      </dsp:nvSpPr>
      <dsp:spPr>
        <a:xfrm>
          <a:off x="0" y="3627584"/>
          <a:ext cx="10515600" cy="7244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A737F-7554-484B-8698-A4D11EA1FB88}">
      <dsp:nvSpPr>
        <dsp:cNvPr id="0" name=""/>
        <dsp:cNvSpPr/>
      </dsp:nvSpPr>
      <dsp:spPr>
        <a:xfrm>
          <a:off x="219134" y="3790576"/>
          <a:ext cx="398426" cy="3984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F8D1F-981E-468F-9464-CDE348F549A3}">
      <dsp:nvSpPr>
        <dsp:cNvPr id="0" name=""/>
        <dsp:cNvSpPr/>
      </dsp:nvSpPr>
      <dsp:spPr>
        <a:xfrm>
          <a:off x="836694" y="3627584"/>
          <a:ext cx="967808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dirty="0"/>
            <a:t>Paid staff (“Executive Director”) generally leads day-to-day operations under the oversight of the Board of Trustees in a mature nonprofit</a:t>
          </a:r>
        </a:p>
      </dsp:txBody>
      <dsp:txXfrm>
        <a:off x="836694" y="3627584"/>
        <a:ext cx="9678087" cy="72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CC46-60DC-CD24-FB82-063409AD2C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0046DA-1ADC-CEA6-E8A4-4D3856138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BB904-FD22-C41E-B0D8-0587651251EB}"/>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EE2CC3A3-FAF3-A438-B0FC-68A1114B6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70FEA-FD0F-F6B8-4857-6B7E4C519AA9}"/>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320364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1FF5-8755-1BB1-E4C2-D69DE7A446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187582-F7F9-EA66-A0FA-BC50063B9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7957F-6963-AE31-1142-305218C4A0B5}"/>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9D7B3AB8-8BA0-C226-4257-84AAE829D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6D01A-F17F-EC04-70B6-C23EECE8BA81}"/>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188344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08817-CD5A-0585-F231-341E47D5A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14E65-9F7F-F418-1567-6E997AA42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7805C-E549-851E-7F94-DBDC4AA9185F}"/>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4AF9344C-6A07-7106-3869-A5A2BC758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7DC4D-539D-FCEC-4827-C1C1A469FAE7}"/>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40141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ED90-404F-A7BD-3B22-DCD694CBD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30EE-7F91-1800-D10D-1AABD4F2BC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6943E-0E55-B807-A4B9-02322A6773F8}"/>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C0DB2958-5001-989C-4188-4914DC41A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5DE53-100C-0FD8-3CC9-89EB33871A5B}"/>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117945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2E78-4D92-4931-3528-289825CF2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3C32D7-C24F-ED21-FB15-2301ECDB8C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135313-62CD-849F-E722-3681E9885726}"/>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5C50FE23-7077-023F-E75E-E94337E9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19590-8700-7260-A80A-6C6737132C97}"/>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411272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5AD3-FD2F-82C1-4C7D-2B39B4636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A4102-9A30-41A0-7321-C3108D85C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EA162C-E41B-4281-D614-26FAA9C63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820F8-0C46-E0E7-4324-EF8FBDAA3BF5}"/>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6" name="Footer Placeholder 5">
            <a:extLst>
              <a:ext uri="{FF2B5EF4-FFF2-40B4-BE49-F238E27FC236}">
                <a16:creationId xmlns:a16="http://schemas.microsoft.com/office/drawing/2014/main" id="{A441FF03-6FCE-F78B-D5FD-CDDDC4AA9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C9D4B-4E67-9624-5F5C-70DCE0B7E275}"/>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116105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4C9C-5D6E-07E4-305E-D444915F1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01CD94-975D-2391-3031-346370716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3A4C1-B8B4-DACA-29D2-51A8512289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12007-AB42-F82E-1BF4-841EFDA82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B2ABE-2501-6993-765A-BF3B6E702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C8BB89-F752-DA51-523D-88A3C686AB9D}"/>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8" name="Footer Placeholder 7">
            <a:extLst>
              <a:ext uri="{FF2B5EF4-FFF2-40B4-BE49-F238E27FC236}">
                <a16:creationId xmlns:a16="http://schemas.microsoft.com/office/drawing/2014/main" id="{5E9220DA-4389-9A88-F679-9CDEAF2675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C8C428-9B00-EF7B-10E4-DA43F037B77A}"/>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131028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7E6D-4C3C-A1DD-17D3-E97685A1A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8D0263-90A4-36DD-ACAC-5E39BBA0C54D}"/>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4" name="Footer Placeholder 3">
            <a:extLst>
              <a:ext uri="{FF2B5EF4-FFF2-40B4-BE49-F238E27FC236}">
                <a16:creationId xmlns:a16="http://schemas.microsoft.com/office/drawing/2014/main" id="{489B8460-E722-7E39-1E10-EFE1C184E3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D375B7-5B57-B391-26FE-3F4FE5E85FD3}"/>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416845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3C247-88DE-7638-76ED-A2CF558D0434}"/>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3" name="Footer Placeholder 2">
            <a:extLst>
              <a:ext uri="{FF2B5EF4-FFF2-40B4-BE49-F238E27FC236}">
                <a16:creationId xmlns:a16="http://schemas.microsoft.com/office/drawing/2014/main" id="{394C8EE3-3140-6117-8A1B-4ADDF5E052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C5A5F-468C-77CE-A53F-021C6FADCDD1}"/>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341083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5981-991D-65A2-DC7A-F513AAEF9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EBF93C-FCD6-02C6-75D0-407C47B8C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1320C-306E-8483-4BA7-695C07A03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C538E-4151-8851-C177-9367FE361030}"/>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6" name="Footer Placeholder 5">
            <a:extLst>
              <a:ext uri="{FF2B5EF4-FFF2-40B4-BE49-F238E27FC236}">
                <a16:creationId xmlns:a16="http://schemas.microsoft.com/office/drawing/2014/main" id="{55E379CA-A91B-4365-AC4E-8706A8D7E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84BD1-4E3A-B01C-03E4-B239C639BEF8}"/>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331593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B4E2-40BB-DC1D-CA96-7BA74CFDC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A575B-1A59-757A-5FFF-91F494EBA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EE5A4-C758-5474-15F2-72D6C8877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B622E-E28E-6D4D-A1A7-3AB5D6E590ED}"/>
              </a:ext>
            </a:extLst>
          </p:cNvPr>
          <p:cNvSpPr>
            <a:spLocks noGrp="1"/>
          </p:cNvSpPr>
          <p:nvPr>
            <p:ph type="dt" sz="half" idx="10"/>
          </p:nvPr>
        </p:nvSpPr>
        <p:spPr/>
        <p:txBody>
          <a:bodyPr/>
          <a:lstStyle/>
          <a:p>
            <a:fld id="{7195AB11-F24A-4B31-8705-215C0421A64C}" type="datetimeFigureOut">
              <a:rPr lang="en-US" smtClean="0"/>
              <a:t>2/19/2024</a:t>
            </a:fld>
            <a:endParaRPr lang="en-US"/>
          </a:p>
        </p:txBody>
      </p:sp>
      <p:sp>
        <p:nvSpPr>
          <p:cNvPr id="6" name="Footer Placeholder 5">
            <a:extLst>
              <a:ext uri="{FF2B5EF4-FFF2-40B4-BE49-F238E27FC236}">
                <a16:creationId xmlns:a16="http://schemas.microsoft.com/office/drawing/2014/main" id="{BA40B885-C6C8-D3A6-D82E-A7541D9B5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F0F61-5532-0ADD-E15E-B2A13480B4C6}"/>
              </a:ext>
            </a:extLst>
          </p:cNvPr>
          <p:cNvSpPr>
            <a:spLocks noGrp="1"/>
          </p:cNvSpPr>
          <p:nvPr>
            <p:ph type="sldNum" sz="quarter" idx="12"/>
          </p:nvPr>
        </p:nvSpPr>
        <p:spPr/>
        <p:txBody>
          <a:bodyPr/>
          <a:lstStyle/>
          <a:p>
            <a:fld id="{6924561C-36E0-44D4-9980-7DDA23472EFD}" type="slidenum">
              <a:rPr lang="en-US" smtClean="0"/>
              <a:t>‹#›</a:t>
            </a:fld>
            <a:endParaRPr lang="en-US"/>
          </a:p>
        </p:txBody>
      </p:sp>
    </p:spTree>
    <p:extLst>
      <p:ext uri="{BB962C8B-B14F-4D97-AF65-F5344CB8AC3E}">
        <p14:creationId xmlns:p14="http://schemas.microsoft.com/office/powerpoint/2010/main" val="381843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18F04-298F-E0F0-23A7-AFF39FD5A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2780CA-3763-A6FD-141F-3DC7892E0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82591-B13F-2127-5506-60B8C0FB9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95AB11-F24A-4B31-8705-215C0421A64C}" type="datetimeFigureOut">
              <a:rPr lang="en-US" smtClean="0"/>
              <a:t>2/19/2024</a:t>
            </a:fld>
            <a:endParaRPr lang="en-US"/>
          </a:p>
        </p:txBody>
      </p:sp>
      <p:sp>
        <p:nvSpPr>
          <p:cNvPr id="5" name="Footer Placeholder 4">
            <a:extLst>
              <a:ext uri="{FF2B5EF4-FFF2-40B4-BE49-F238E27FC236}">
                <a16:creationId xmlns:a16="http://schemas.microsoft.com/office/drawing/2014/main" id="{7B8AA861-387E-C02E-4B5E-A558FDFA9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5A46F9-9DDD-095F-373D-0CEDB2A11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24561C-36E0-44D4-9980-7DDA23472EFD}" type="slidenum">
              <a:rPr lang="en-US" smtClean="0"/>
              <a:t>‹#›</a:t>
            </a:fld>
            <a:endParaRPr lang="en-US"/>
          </a:p>
        </p:txBody>
      </p:sp>
    </p:spTree>
    <p:extLst>
      <p:ext uri="{BB962C8B-B14F-4D97-AF65-F5344CB8AC3E}">
        <p14:creationId xmlns:p14="http://schemas.microsoft.com/office/powerpoint/2010/main" val="187011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a puzzle piece">
            <a:extLst>
              <a:ext uri="{FF2B5EF4-FFF2-40B4-BE49-F238E27FC236}">
                <a16:creationId xmlns:a16="http://schemas.microsoft.com/office/drawing/2014/main" id="{A3EC851E-C0D1-1C6B-D845-557C6C990C5A}"/>
              </a:ext>
            </a:extLst>
          </p:cNvPr>
          <p:cNvPicPr>
            <a:picLocks noChangeAspect="1"/>
          </p:cNvPicPr>
          <p:nvPr/>
        </p:nvPicPr>
        <p:blipFill rotWithShape="1">
          <a:blip r:embed="rId2">
            <a:alphaModFix amt="50000"/>
          </a:blip>
          <a:srcRect t="16954"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3F04F549-0B23-DBAC-2538-BA7DD6AE3DCC}"/>
              </a:ext>
            </a:extLst>
          </p:cNvPr>
          <p:cNvSpPr>
            <a:spLocks noGrp="1"/>
          </p:cNvSpPr>
          <p:nvPr>
            <p:ph type="ctrTitle"/>
          </p:nvPr>
        </p:nvSpPr>
        <p:spPr>
          <a:xfrm>
            <a:off x="947531" y="957757"/>
            <a:ext cx="10668000" cy="3063240"/>
          </a:xfrm>
        </p:spPr>
        <p:txBody>
          <a:bodyPr>
            <a:normAutofit/>
          </a:bodyPr>
          <a:lstStyle/>
          <a:p>
            <a:r>
              <a:rPr lang="en-US" sz="6600" dirty="0">
                <a:solidFill>
                  <a:schemeClr val="bg1"/>
                </a:solidFill>
              </a:rPr>
              <a:t>The Legal </a:t>
            </a:r>
            <a:r>
              <a:rPr lang="en-US" sz="6600">
                <a:solidFill>
                  <a:schemeClr val="bg1"/>
                </a:solidFill>
              </a:rPr>
              <a:t>Environment of Nonprofit Organizations</a:t>
            </a:r>
            <a:endParaRPr lang="en-US" sz="6600" dirty="0">
              <a:solidFill>
                <a:schemeClr val="bg1"/>
              </a:solidFill>
            </a:endParaRPr>
          </a:p>
        </p:txBody>
      </p:sp>
      <p:sp>
        <p:nvSpPr>
          <p:cNvPr id="3" name="Subtitle 2">
            <a:extLst>
              <a:ext uri="{FF2B5EF4-FFF2-40B4-BE49-F238E27FC236}">
                <a16:creationId xmlns:a16="http://schemas.microsoft.com/office/drawing/2014/main" id="{FDC0F895-EFD8-CEEB-8B7D-DC0A30A24909}"/>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Lakeview Descendants</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80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41609-FB1F-1CC9-6D7D-9A298FC53BF1}"/>
              </a:ext>
            </a:extLst>
          </p:cNvPr>
          <p:cNvSpPr>
            <a:spLocks noGrp="1"/>
          </p:cNvSpPr>
          <p:nvPr>
            <p:ph idx="1"/>
          </p:nvPr>
        </p:nvSpPr>
        <p:spPr>
          <a:xfrm>
            <a:off x="838200" y="172720"/>
            <a:ext cx="10515600" cy="6685280"/>
          </a:xfrm>
        </p:spPr>
        <p:txBody>
          <a:bodyPr>
            <a:normAutofit fontScale="47500" lnSpcReduction="20000"/>
          </a:bodyPr>
          <a:lstStyle/>
          <a:p>
            <a:pPr marL="0" marR="0" algn="ctr">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INITIAL ARTICLES OF INCORPORATION</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STATE OF ILLINOIS</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First.</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Name of Corporation</a:t>
            </a:r>
            <a:r>
              <a:rPr lang="en-US" sz="3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3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3400"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Lakeview Forever, Inc.</a:t>
            </a:r>
            <a:r>
              <a:rPr lang="en-US" sz="34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is a placeholder -- what Name Do We Want?</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400" b="1" u="sng" kern="100" dirty="0">
                <a:latin typeface="Calibri" panose="020F0502020204030204" pitchFamily="34" charset="0"/>
                <a:ea typeface="Calibri" panose="020F0502020204030204" pitchFamily="34" charset="0"/>
                <a:cs typeface="Times New Roman" panose="02020603050405020304" pitchFamily="18" charset="0"/>
              </a:rPr>
              <a:t>T</a:t>
            </a: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hird.</a:t>
            </a:r>
            <a:r>
              <a:rPr lang="en-US" sz="34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Purpose for which organization is formed:</a:t>
            </a:r>
            <a:endParaRPr lang="en-US" sz="34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4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preserve the history and secure the legacy of the people, community, and structures of the historic Lakeview settlement.</a:t>
            </a:r>
          </a:p>
          <a:p>
            <a:pPr marL="0" marR="0">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Fourth.</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Said corporation is </a:t>
            </a:r>
            <a:r>
              <a:rPr lang="en-US" sz="34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organized exclusively for charitable and educational purposes under Section 501(c)(3) of the Internal Revenue Code</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or the corresponding section of any future federal tax code.</a:t>
            </a:r>
          </a:p>
          <a:p>
            <a:pPr marL="0" marR="0">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Fifth.</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No part of the net earnings of the corporation shall inure to the benefit of, or be distributed to its members, trustees, officers or other private persons, except that the corporation shall be authorized and empowered to pay reasonable compensation for services rendered and to make payments and distributions in furtherance of the purposes set forth in Article Third hereof.</a:t>
            </a:r>
            <a:r>
              <a:rPr lang="en-US" sz="34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No substantial part of the activities of the corporation shall be the carrying on of propaganda, or otherwise attempting to influence legislation, and the corporation shall not participate in, or intervene in (including the publishing or distribution of statements) any political campaign on behalf of or in opposition to any candidate for public office. </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Notwithstanding any other provision of these articles, the corporation shall not carry on any other activities not permitted to be carried on (a) by a corporation exempt from federal income tax under section 501(c)(3) of the Internal revenue Code, or the corresponding section of any future federal tax code, or (b) by a corporation, contributions to which are deductible under section 170(c)(2) of the </a:t>
            </a:r>
            <a:r>
              <a:rPr lang="en-US" sz="3400" kern="100" dirty="0" err="1">
                <a:effectLst/>
                <a:latin typeface="Calibri" panose="020F0502020204030204" pitchFamily="34" charset="0"/>
                <a:ea typeface="Calibri" panose="020F0502020204030204" pitchFamily="34" charset="0"/>
                <a:cs typeface="Times New Roman" panose="02020603050405020304" pitchFamily="18" charset="0"/>
              </a:rPr>
              <a:t>InternalRevenue</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Code, or the corresponding section of any future federal tax code.</a:t>
            </a:r>
          </a:p>
          <a:p>
            <a:pPr marL="0" marR="0">
              <a:lnSpc>
                <a:spcPct val="107000"/>
              </a:lnSpc>
              <a:spcBef>
                <a:spcPts val="0"/>
              </a:spcBef>
              <a:spcAft>
                <a:spcPts val="800"/>
              </a:spcAft>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Sixth.</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Upon the dissolution of the corporation, assets shall be distributed for one or more exempt purposes within the meaning of section 501(c)(3) of the Internal Revenue Code or the corresponding section f any future federal tax code, or shall be distributed to the federal government, or to a state or local government for a public purpose.</a:t>
            </a: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Any such assets not so disposed of shall be disposed of by a court of competent jurisdiction of the county in which the principal office of the corporation is then located, exclusively for such purpose or to such organization or organizations, as said Court shall determine, which are organized and operated exclusively for such purposes.</a:t>
            </a:r>
          </a:p>
          <a:p>
            <a:pPr marL="0" marR="0" indent="0">
              <a:lnSpc>
                <a:spcPct val="107000"/>
              </a:lnSpc>
              <a:spcBef>
                <a:spcPts val="0"/>
              </a:spcBef>
              <a:spcAft>
                <a:spcPts val="800"/>
              </a:spcAft>
              <a:buNone/>
            </a:pPr>
            <a:endParaRPr lang="en-US" sz="2000" dirty="0"/>
          </a:p>
        </p:txBody>
      </p:sp>
    </p:spTree>
    <p:extLst>
      <p:ext uri="{BB962C8B-B14F-4D97-AF65-F5344CB8AC3E}">
        <p14:creationId xmlns:p14="http://schemas.microsoft.com/office/powerpoint/2010/main" val="194737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3276-99E3-5378-D5E9-70F19B764550}"/>
              </a:ext>
            </a:extLst>
          </p:cNvPr>
          <p:cNvSpPr>
            <a:spLocks noGrp="1"/>
          </p:cNvSpPr>
          <p:nvPr>
            <p:ph type="title"/>
          </p:nvPr>
        </p:nvSpPr>
        <p:spPr/>
        <p:txBody>
          <a:bodyPr/>
          <a:lstStyle/>
          <a:p>
            <a:endParaRPr lang="en-US" dirty="0"/>
          </a:p>
        </p:txBody>
      </p:sp>
      <p:pic>
        <p:nvPicPr>
          <p:cNvPr id="5" name="Content Placeholder 4" descr="A close-up of a form&#10;&#10;Description automatically generated">
            <a:extLst>
              <a:ext uri="{FF2B5EF4-FFF2-40B4-BE49-F238E27FC236}">
                <a16:creationId xmlns:a16="http://schemas.microsoft.com/office/drawing/2014/main" id="{3DF49DC7-EBA1-1C68-D661-263318A7E2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51" y="-36868"/>
            <a:ext cx="5139431" cy="6651028"/>
          </a:xfrm>
        </p:spPr>
      </p:pic>
      <p:pic>
        <p:nvPicPr>
          <p:cNvPr id="7" name="Picture 6" descr="A close-up of a form&#10;&#10;Description automatically generated">
            <a:extLst>
              <a:ext uri="{FF2B5EF4-FFF2-40B4-BE49-F238E27FC236}">
                <a16:creationId xmlns:a16="http://schemas.microsoft.com/office/drawing/2014/main" id="{1D354DD0-C557-50D9-7E36-C48828820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362" y="-312428"/>
            <a:ext cx="5719475" cy="7401673"/>
          </a:xfrm>
          <a:prstGeom prst="rect">
            <a:avLst/>
          </a:prstGeom>
        </p:spPr>
      </p:pic>
      <p:sp>
        <p:nvSpPr>
          <p:cNvPr id="8" name="Rectangle: Rounded Corners 7">
            <a:extLst>
              <a:ext uri="{FF2B5EF4-FFF2-40B4-BE49-F238E27FC236}">
                <a16:creationId xmlns:a16="http://schemas.microsoft.com/office/drawing/2014/main" id="{41B5DC77-9536-05F9-EDAC-4E5C93760249}"/>
              </a:ext>
            </a:extLst>
          </p:cNvPr>
          <p:cNvSpPr/>
          <p:nvPr/>
        </p:nvSpPr>
        <p:spPr>
          <a:xfrm>
            <a:off x="212651" y="5089451"/>
            <a:ext cx="4628707" cy="255182"/>
          </a:xfrm>
          <a:prstGeom prst="roundRect">
            <a:avLst/>
          </a:prstGeom>
          <a:solidFill>
            <a:schemeClr val="accent3">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330734-F607-558B-AA05-5E29CCB2656C}"/>
              </a:ext>
            </a:extLst>
          </p:cNvPr>
          <p:cNvSpPr/>
          <p:nvPr/>
        </p:nvSpPr>
        <p:spPr>
          <a:xfrm>
            <a:off x="294171" y="5709679"/>
            <a:ext cx="4628707" cy="620229"/>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76B63AF-22A2-F320-35A1-BD0EEEDB3FAD}"/>
              </a:ext>
            </a:extLst>
          </p:cNvPr>
          <p:cNvSpPr/>
          <p:nvPr/>
        </p:nvSpPr>
        <p:spPr>
          <a:xfrm>
            <a:off x="6407886" y="1329075"/>
            <a:ext cx="4810037" cy="1294110"/>
          </a:xfrm>
          <a:prstGeom prst="roundRect">
            <a:avLst/>
          </a:prstGeom>
          <a:solidFill>
            <a:srgbClr val="83CBEB">
              <a:alpha val="3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3545119-C56F-787E-9F7E-4D4B67147A23}"/>
              </a:ext>
            </a:extLst>
          </p:cNvPr>
          <p:cNvSpPr txBox="1"/>
          <p:nvPr/>
        </p:nvSpPr>
        <p:spPr>
          <a:xfrm>
            <a:off x="3537098" y="3296093"/>
            <a:ext cx="2863127" cy="369332"/>
          </a:xfrm>
          <a:prstGeom prst="rect">
            <a:avLst/>
          </a:prstGeom>
          <a:noFill/>
        </p:spPr>
        <p:txBody>
          <a:bodyPr wrap="square" rtlCol="0">
            <a:spAutoFit/>
          </a:bodyPr>
          <a:lstStyle/>
          <a:p>
            <a:r>
              <a:rPr lang="en-US" b="1" dirty="0">
                <a:highlight>
                  <a:srgbClr val="00FF00"/>
                </a:highlight>
              </a:rPr>
              <a:t>Sec. 3 – Limited Purpose</a:t>
            </a:r>
          </a:p>
        </p:txBody>
      </p:sp>
      <p:sp>
        <p:nvSpPr>
          <p:cNvPr id="13" name="Arrow: Down 12">
            <a:extLst>
              <a:ext uri="{FF2B5EF4-FFF2-40B4-BE49-F238E27FC236}">
                <a16:creationId xmlns:a16="http://schemas.microsoft.com/office/drawing/2014/main" id="{B5F441AB-720A-7FDE-5A8A-D06401D45467}"/>
              </a:ext>
            </a:extLst>
          </p:cNvPr>
          <p:cNvSpPr/>
          <p:nvPr/>
        </p:nvSpPr>
        <p:spPr>
          <a:xfrm>
            <a:off x="4231758" y="3700130"/>
            <a:ext cx="212651" cy="1325563"/>
          </a:xfrm>
          <a:prstGeom prst="downArrow">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091251-608F-523A-6762-37A730A1E9D4}"/>
              </a:ext>
            </a:extLst>
          </p:cNvPr>
          <p:cNvSpPr txBox="1"/>
          <p:nvPr/>
        </p:nvSpPr>
        <p:spPr>
          <a:xfrm>
            <a:off x="3060383" y="1268425"/>
            <a:ext cx="2863127" cy="1200329"/>
          </a:xfrm>
          <a:prstGeom prst="rect">
            <a:avLst/>
          </a:prstGeom>
          <a:noFill/>
        </p:spPr>
        <p:txBody>
          <a:bodyPr wrap="square" rtlCol="0">
            <a:spAutoFit/>
          </a:bodyPr>
          <a:lstStyle/>
          <a:p>
            <a:r>
              <a:rPr lang="en-US" b="1" dirty="0">
                <a:highlight>
                  <a:srgbClr val="00FFFF"/>
                </a:highlight>
              </a:rPr>
              <a:t>Sec. 5 – Net earnings do not go to Board members, paying officers, and no lobbying/political activity</a:t>
            </a:r>
          </a:p>
        </p:txBody>
      </p:sp>
      <p:sp>
        <p:nvSpPr>
          <p:cNvPr id="15" name="Arrow: Down 14">
            <a:extLst>
              <a:ext uri="{FF2B5EF4-FFF2-40B4-BE49-F238E27FC236}">
                <a16:creationId xmlns:a16="http://schemas.microsoft.com/office/drawing/2014/main" id="{682E8A8F-0B7B-BE97-F68C-DEA6669292ED}"/>
              </a:ext>
            </a:extLst>
          </p:cNvPr>
          <p:cNvSpPr/>
          <p:nvPr/>
        </p:nvSpPr>
        <p:spPr>
          <a:xfrm rot="5400000">
            <a:off x="6207975" y="4983129"/>
            <a:ext cx="305496" cy="2315050"/>
          </a:xfrm>
          <a:prstGeom prst="down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A183B84-8A38-6EB4-EC90-F6C0AD0A83E2}"/>
              </a:ext>
            </a:extLst>
          </p:cNvPr>
          <p:cNvSpPr txBox="1"/>
          <p:nvPr/>
        </p:nvSpPr>
        <p:spPr>
          <a:xfrm>
            <a:off x="3303181" y="574153"/>
            <a:ext cx="2863127" cy="646331"/>
          </a:xfrm>
          <a:prstGeom prst="rect">
            <a:avLst/>
          </a:prstGeom>
          <a:noFill/>
        </p:spPr>
        <p:txBody>
          <a:bodyPr wrap="square" rtlCol="0">
            <a:spAutoFit/>
          </a:bodyPr>
          <a:lstStyle/>
          <a:p>
            <a:r>
              <a:rPr lang="en-US" b="1" dirty="0">
                <a:highlight>
                  <a:srgbClr val="00FF00"/>
                </a:highlight>
              </a:rPr>
              <a:t>Sec. 4 – Charitable and Educational Purposes</a:t>
            </a:r>
          </a:p>
        </p:txBody>
      </p:sp>
      <p:sp>
        <p:nvSpPr>
          <p:cNvPr id="17" name="Rectangle 16">
            <a:extLst>
              <a:ext uri="{FF2B5EF4-FFF2-40B4-BE49-F238E27FC236}">
                <a16:creationId xmlns:a16="http://schemas.microsoft.com/office/drawing/2014/main" id="{6DD87510-71BA-88D4-26EA-417C607C666B}"/>
              </a:ext>
            </a:extLst>
          </p:cNvPr>
          <p:cNvSpPr/>
          <p:nvPr/>
        </p:nvSpPr>
        <p:spPr>
          <a:xfrm>
            <a:off x="6407886" y="804537"/>
            <a:ext cx="768512" cy="131127"/>
          </a:xfrm>
          <a:prstGeom prst="rect">
            <a:avLst/>
          </a:prstGeom>
          <a:solidFill>
            <a:schemeClr val="accent3">
              <a:lumMod val="40000"/>
              <a:lumOff val="60000"/>
              <a:alpha val="368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67F284-9B42-58B6-E4B7-ADDF166084C8}"/>
              </a:ext>
            </a:extLst>
          </p:cNvPr>
          <p:cNvSpPr/>
          <p:nvPr/>
        </p:nvSpPr>
        <p:spPr>
          <a:xfrm>
            <a:off x="9438170" y="800998"/>
            <a:ext cx="768512" cy="131127"/>
          </a:xfrm>
          <a:prstGeom prst="rect">
            <a:avLst/>
          </a:prstGeom>
          <a:solidFill>
            <a:schemeClr val="accent3">
              <a:lumMod val="40000"/>
              <a:lumOff val="60000"/>
              <a:alpha val="368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DA4188A-5B29-471A-EB1D-F0BFD9939A71}"/>
              </a:ext>
            </a:extLst>
          </p:cNvPr>
          <p:cNvSpPr/>
          <p:nvPr/>
        </p:nvSpPr>
        <p:spPr>
          <a:xfrm>
            <a:off x="10504967" y="125183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FA8D155-CC7E-DF93-4715-8FCC3D1B5D17}"/>
              </a:ext>
            </a:extLst>
          </p:cNvPr>
          <p:cNvSpPr/>
          <p:nvPr/>
        </p:nvSpPr>
        <p:spPr>
          <a:xfrm>
            <a:off x="5592724" y="1360970"/>
            <a:ext cx="843514" cy="190485"/>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9A820FA-F983-D39C-F001-0C1755F7CAB1}"/>
              </a:ext>
            </a:extLst>
          </p:cNvPr>
          <p:cNvSpPr txBox="1"/>
          <p:nvPr/>
        </p:nvSpPr>
        <p:spPr>
          <a:xfrm>
            <a:off x="7256718" y="5925155"/>
            <a:ext cx="3543362" cy="923330"/>
          </a:xfrm>
          <a:prstGeom prst="rect">
            <a:avLst/>
          </a:prstGeom>
          <a:noFill/>
        </p:spPr>
        <p:txBody>
          <a:bodyPr wrap="square" rtlCol="0">
            <a:spAutoFit/>
          </a:bodyPr>
          <a:lstStyle/>
          <a:p>
            <a:r>
              <a:rPr lang="en-US" b="1" dirty="0">
                <a:highlight>
                  <a:srgbClr val="FFFF00"/>
                </a:highlight>
              </a:rPr>
              <a:t>Sec. 6 – Assets upon dissolution go to other nonprofits (not to Board members)</a:t>
            </a:r>
          </a:p>
        </p:txBody>
      </p:sp>
    </p:spTree>
    <p:extLst>
      <p:ext uri="{BB962C8B-B14F-4D97-AF65-F5344CB8AC3E}">
        <p14:creationId xmlns:p14="http://schemas.microsoft.com/office/powerpoint/2010/main" val="275533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animBg="1"/>
      <p:bldP spid="14" grpId="0"/>
      <p:bldP spid="15" grpId="0" animBg="1"/>
      <p:bldP spid="16" grpId="0"/>
      <p:bldP spid="17" grpId="0" animBg="1"/>
      <p:bldP spid="19" grpId="0" animBg="1"/>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6568A-F77F-3767-D97E-4882AA4BA5C9}"/>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dirty="0">
                <a:solidFill>
                  <a:schemeClr val="tx1"/>
                </a:solidFill>
                <a:latin typeface="+mj-lt"/>
                <a:ea typeface="+mj-ea"/>
                <a:cs typeface="+mj-cs"/>
              </a:rPr>
              <a:t>General Information about NPO Revenues</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4EE00803-17C5-DD2D-1E4B-A943F15D029F}"/>
              </a:ext>
            </a:extLst>
          </p:cNvPr>
          <p:cNvSpPr>
            <a:spLocks/>
          </p:cNvSpPr>
          <p:nvPr/>
        </p:nvSpPr>
        <p:spPr>
          <a:xfrm>
            <a:off x="1014268" y="1926266"/>
            <a:ext cx="4985068" cy="796322"/>
          </a:xfrm>
          <a:prstGeom prst="rect">
            <a:avLst/>
          </a:prstGeom>
        </p:spPr>
        <p:txBody>
          <a:bodyPr/>
          <a:lstStyle/>
          <a:p>
            <a:pPr defTabSz="877824">
              <a:spcAft>
                <a:spcPts val="600"/>
              </a:spcAft>
            </a:pPr>
            <a:r>
              <a:rPr lang="en-US" sz="2800" b="1" dirty="0"/>
              <a:t>“R</a:t>
            </a:r>
            <a:r>
              <a:rPr lang="en-US" sz="2800" b="1" kern="1200" dirty="0">
                <a:solidFill>
                  <a:schemeClr val="tx1"/>
                </a:solidFill>
                <a:latin typeface="+mn-lt"/>
                <a:ea typeface="+mn-ea"/>
                <a:cs typeface="+mn-cs"/>
              </a:rPr>
              <a:t>estricted”</a:t>
            </a:r>
            <a:endParaRPr lang="en-US" sz="3200" b="1" dirty="0"/>
          </a:p>
        </p:txBody>
      </p:sp>
      <p:sp>
        <p:nvSpPr>
          <p:cNvPr id="4" name="Content Placeholder 3">
            <a:extLst>
              <a:ext uri="{FF2B5EF4-FFF2-40B4-BE49-F238E27FC236}">
                <a16:creationId xmlns:a16="http://schemas.microsoft.com/office/drawing/2014/main" id="{51A70D8E-1EEE-FA49-DA45-59DC06E78C80}"/>
              </a:ext>
            </a:extLst>
          </p:cNvPr>
          <p:cNvSpPr>
            <a:spLocks/>
          </p:cNvSpPr>
          <p:nvPr/>
        </p:nvSpPr>
        <p:spPr>
          <a:xfrm>
            <a:off x="6461019" y="2583443"/>
            <a:ext cx="4985068" cy="3561202"/>
          </a:xfrm>
          <a:prstGeom prst="rect">
            <a:avLst/>
          </a:prstGeom>
        </p:spPr>
        <p:txBody>
          <a:bodyPr>
            <a:normAutofit/>
          </a:bodyPr>
          <a:lstStyle/>
          <a:p>
            <a:pPr marL="342900" indent="-342900" defTabSz="877824">
              <a:spcAft>
                <a:spcPts val="600"/>
              </a:spcAft>
              <a:buFont typeface="Arial" panose="020B0604020202020204" pitchFamily="34" charset="0"/>
              <a:buChar char="•"/>
            </a:pPr>
            <a:r>
              <a:rPr lang="en-US" sz="2200" kern="1200" dirty="0">
                <a:solidFill>
                  <a:schemeClr val="tx1"/>
                </a:solidFill>
                <a:latin typeface="+mn-lt"/>
                <a:ea typeface="+mn-ea"/>
                <a:cs typeface="+mn-cs"/>
              </a:rPr>
              <a:t>The NPO can use it for any purpose allowable to a nonprofit </a:t>
            </a:r>
            <a:endParaRPr lang="en-US" sz="2200" dirty="0"/>
          </a:p>
          <a:p>
            <a:pPr marL="342900" indent="-342900" defTabSz="877824">
              <a:spcAft>
                <a:spcPts val="600"/>
              </a:spcAft>
              <a:buFont typeface="Arial" panose="020B0604020202020204" pitchFamily="34" charset="0"/>
              <a:buChar char="•"/>
            </a:pPr>
            <a:r>
              <a:rPr lang="en-US" sz="2200" dirty="0"/>
              <a:t>Usually </a:t>
            </a:r>
            <a:r>
              <a:rPr lang="en-US" sz="2200" kern="1200" dirty="0">
                <a:solidFill>
                  <a:schemeClr val="tx1"/>
                </a:solidFill>
                <a:latin typeface="+mn-lt"/>
                <a:ea typeface="+mn-ea"/>
                <a:cs typeface="+mn-cs"/>
              </a:rPr>
              <a:t>donations. May, or may not, have a “grant agreement.”</a:t>
            </a:r>
            <a:endParaRPr lang="en-US" sz="2200" dirty="0"/>
          </a:p>
          <a:p>
            <a:pPr marL="342900" indent="-342900" defTabSz="877824">
              <a:spcAft>
                <a:spcPts val="600"/>
              </a:spcAft>
              <a:buFont typeface="Arial" panose="020B0604020202020204" pitchFamily="34" charset="0"/>
              <a:buChar char="•"/>
            </a:pPr>
            <a:r>
              <a:rPr lang="en-US" sz="2200" dirty="0"/>
              <a:t>Can “roll over” from year-to-year and build a fund balance</a:t>
            </a:r>
          </a:p>
          <a:p>
            <a:pPr marL="342900" indent="-342900" defTabSz="877824">
              <a:spcAft>
                <a:spcPts val="600"/>
              </a:spcAft>
              <a:buFont typeface="Arial" panose="020B0604020202020204" pitchFamily="34" charset="0"/>
              <a:buChar char="•"/>
            </a:pPr>
            <a:r>
              <a:rPr lang="en-US" sz="2200" kern="1200" dirty="0">
                <a:solidFill>
                  <a:schemeClr val="tx1"/>
                </a:solidFill>
                <a:latin typeface="+mn-lt"/>
                <a:ea typeface="+mn-ea"/>
                <a:cs typeface="+mn-cs"/>
              </a:rPr>
              <a:t>* </a:t>
            </a:r>
            <a:r>
              <a:rPr lang="en-US" sz="2200" i="1" kern="1200" dirty="0">
                <a:solidFill>
                  <a:schemeClr val="tx1"/>
                </a:solidFill>
                <a:latin typeface="+mn-lt"/>
                <a:ea typeface="+mn-ea"/>
                <a:cs typeface="+mn-cs"/>
              </a:rPr>
              <a:t>“Unrelated Business Income”</a:t>
            </a:r>
            <a:r>
              <a:rPr lang="en-US" sz="2200" kern="1200" dirty="0">
                <a:solidFill>
                  <a:schemeClr val="tx1"/>
                </a:solidFill>
                <a:latin typeface="+mn-lt"/>
                <a:ea typeface="+mn-ea"/>
                <a:cs typeface="+mn-cs"/>
              </a:rPr>
              <a:t> is taxable</a:t>
            </a:r>
            <a:endParaRPr lang="en-US" sz="2200" dirty="0"/>
          </a:p>
        </p:txBody>
      </p:sp>
      <p:sp>
        <p:nvSpPr>
          <p:cNvPr id="5" name="Text Placeholder 4">
            <a:extLst>
              <a:ext uri="{FF2B5EF4-FFF2-40B4-BE49-F238E27FC236}">
                <a16:creationId xmlns:a16="http://schemas.microsoft.com/office/drawing/2014/main" id="{0C5D96D2-D116-7E67-A645-39D28294775F}"/>
              </a:ext>
            </a:extLst>
          </p:cNvPr>
          <p:cNvSpPr>
            <a:spLocks/>
          </p:cNvSpPr>
          <p:nvPr/>
        </p:nvSpPr>
        <p:spPr>
          <a:xfrm>
            <a:off x="6227747" y="1926266"/>
            <a:ext cx="5009619" cy="796322"/>
          </a:xfrm>
          <a:prstGeom prst="rect">
            <a:avLst/>
          </a:prstGeom>
        </p:spPr>
        <p:txBody>
          <a:bodyPr/>
          <a:lstStyle/>
          <a:p>
            <a:pPr defTabSz="877824">
              <a:spcAft>
                <a:spcPts val="600"/>
              </a:spcAft>
            </a:pPr>
            <a:r>
              <a:rPr lang="en-US" sz="2800" b="1" kern="1200" dirty="0">
                <a:solidFill>
                  <a:schemeClr val="tx1"/>
                </a:solidFill>
                <a:latin typeface="+mn-lt"/>
                <a:ea typeface="+mn-ea"/>
                <a:cs typeface="+mn-cs"/>
              </a:rPr>
              <a:t>“Unrestricted”</a:t>
            </a:r>
            <a:endParaRPr lang="en-US" sz="3200" b="1" dirty="0"/>
          </a:p>
        </p:txBody>
      </p:sp>
      <p:sp>
        <p:nvSpPr>
          <p:cNvPr id="6" name="Content Placeholder 5">
            <a:extLst>
              <a:ext uri="{FF2B5EF4-FFF2-40B4-BE49-F238E27FC236}">
                <a16:creationId xmlns:a16="http://schemas.microsoft.com/office/drawing/2014/main" id="{2407F4C9-F811-6937-16F5-DB5F849247C9}"/>
              </a:ext>
            </a:extLst>
          </p:cNvPr>
          <p:cNvSpPr>
            <a:spLocks/>
          </p:cNvSpPr>
          <p:nvPr/>
        </p:nvSpPr>
        <p:spPr>
          <a:xfrm>
            <a:off x="681713" y="2583442"/>
            <a:ext cx="5009619" cy="3561202"/>
          </a:xfrm>
          <a:prstGeom prst="rect">
            <a:avLst/>
          </a:prstGeom>
        </p:spPr>
        <p:txBody>
          <a:bodyPr>
            <a:normAutofit fontScale="92500" lnSpcReduction="20000"/>
          </a:bodyPr>
          <a:lstStyle/>
          <a:p>
            <a:pPr marL="342900" indent="-342900" defTabSz="877824">
              <a:spcAft>
                <a:spcPts val="600"/>
              </a:spcAft>
              <a:buFont typeface="Arial" panose="020B0604020202020204" pitchFamily="34" charset="0"/>
              <a:buChar char="•"/>
            </a:pPr>
            <a:r>
              <a:rPr lang="en-US" sz="2400" kern="1200" dirty="0">
                <a:solidFill>
                  <a:schemeClr val="tx1"/>
                </a:solidFill>
                <a:latin typeface="+mn-lt"/>
                <a:ea typeface="+mn-ea"/>
                <a:cs typeface="+mn-cs"/>
              </a:rPr>
              <a:t>The donor restricts its uses (typically government and often foundation grants are restricted – “grant agreements”)</a:t>
            </a:r>
          </a:p>
          <a:p>
            <a:pPr marL="342900" indent="-342900" defTabSz="877824">
              <a:spcAft>
                <a:spcPts val="600"/>
              </a:spcAft>
              <a:buFont typeface="Arial" panose="020B0604020202020204" pitchFamily="34" charset="0"/>
              <a:buChar char="•"/>
            </a:pPr>
            <a:r>
              <a:rPr lang="en-US" sz="2400" kern="1200" dirty="0">
                <a:solidFill>
                  <a:schemeClr val="tx1"/>
                </a:solidFill>
                <a:latin typeface="+mn-lt"/>
                <a:ea typeface="+mn-ea"/>
                <a:cs typeface="+mn-cs"/>
              </a:rPr>
              <a:t>Time limited period of performance (“use it or lose it”)</a:t>
            </a:r>
          </a:p>
          <a:p>
            <a:pPr marL="342900" indent="-342900" defTabSz="877824">
              <a:spcAft>
                <a:spcPts val="600"/>
              </a:spcAft>
              <a:buFont typeface="Arial" panose="020B0604020202020204" pitchFamily="34" charset="0"/>
              <a:buChar char="•"/>
            </a:pPr>
            <a:r>
              <a:rPr lang="en-US" sz="2400" kern="1200" dirty="0">
                <a:solidFill>
                  <a:schemeClr val="tx1"/>
                </a:solidFill>
                <a:latin typeface="+mn-lt"/>
                <a:ea typeface="+mn-ea"/>
                <a:cs typeface="+mn-cs"/>
              </a:rPr>
              <a:t>Expenses must be documented and “allowability” of the expense determined by grant maker.</a:t>
            </a:r>
          </a:p>
          <a:p>
            <a:pPr marL="342900" indent="-342900" defTabSz="877824">
              <a:spcAft>
                <a:spcPts val="600"/>
              </a:spcAft>
              <a:buFont typeface="Arial" panose="020B0604020202020204" pitchFamily="34" charset="0"/>
              <a:buChar char="•"/>
            </a:pPr>
            <a:r>
              <a:rPr lang="en-US" sz="2400" kern="1200" dirty="0">
                <a:solidFill>
                  <a:schemeClr val="tx1"/>
                </a:solidFill>
                <a:latin typeface="+mn-lt"/>
                <a:ea typeface="+mn-ea"/>
                <a:cs typeface="+mn-cs"/>
              </a:rPr>
              <a:t>“Unallowable expenses” must be reimbursed to grant maker.</a:t>
            </a:r>
            <a:endParaRPr lang="en-US" sz="2800" dirty="0"/>
          </a:p>
        </p:txBody>
      </p:sp>
    </p:spTree>
    <p:extLst>
      <p:ext uri="{BB962C8B-B14F-4D97-AF65-F5344CB8AC3E}">
        <p14:creationId xmlns:p14="http://schemas.microsoft.com/office/powerpoint/2010/main" val="102243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7930-493F-2664-0FC9-35DAAA40C049}"/>
              </a:ext>
            </a:extLst>
          </p:cNvPr>
          <p:cNvSpPr>
            <a:spLocks noGrp="1"/>
          </p:cNvSpPr>
          <p:nvPr>
            <p:ph type="title"/>
          </p:nvPr>
        </p:nvSpPr>
        <p:spPr/>
        <p:txBody>
          <a:bodyPr/>
          <a:lstStyle/>
          <a:p>
            <a:r>
              <a:rPr lang="en-US" b="1" dirty="0"/>
              <a:t>Questions? Further Discussion?</a:t>
            </a:r>
          </a:p>
        </p:txBody>
      </p:sp>
      <p:sp>
        <p:nvSpPr>
          <p:cNvPr id="7" name="Content Placeholder 6">
            <a:extLst>
              <a:ext uri="{FF2B5EF4-FFF2-40B4-BE49-F238E27FC236}">
                <a16:creationId xmlns:a16="http://schemas.microsoft.com/office/drawing/2014/main" id="{261F0663-46CE-8709-9622-8834A0F971A4}"/>
              </a:ext>
            </a:extLst>
          </p:cNvPr>
          <p:cNvSpPr>
            <a:spLocks noGrp="1"/>
          </p:cNvSpPr>
          <p:nvPr>
            <p:ph idx="1"/>
          </p:nvPr>
        </p:nvSpPr>
        <p:spPr>
          <a:xfrm>
            <a:off x="838200" y="1500996"/>
            <a:ext cx="10515600" cy="5167223"/>
          </a:xfrm>
        </p:spPr>
        <p:txBody>
          <a:bodyPr>
            <a:normAutofit lnSpcReduction="10000"/>
          </a:bodyPr>
          <a:lstStyle/>
          <a:p>
            <a:r>
              <a:rPr lang="en-US" dirty="0"/>
              <a:t>Managing potential concerns</a:t>
            </a:r>
          </a:p>
          <a:p>
            <a:pPr lvl="1"/>
            <a:r>
              <a:rPr lang="en-US" dirty="0"/>
              <a:t>What concerns do we have?</a:t>
            </a:r>
          </a:p>
          <a:p>
            <a:pPr lvl="2"/>
            <a:r>
              <a:rPr lang="en-US" dirty="0"/>
              <a:t>Suspicion/jealousy: “They (the Board/founders) are using this to take the money” (personal benefit)</a:t>
            </a:r>
          </a:p>
          <a:p>
            <a:pPr lvl="1"/>
            <a:r>
              <a:rPr lang="en-US" dirty="0"/>
              <a:t>What are ideas on how to manage them?</a:t>
            </a:r>
          </a:p>
          <a:p>
            <a:pPr lvl="2"/>
            <a:r>
              <a:rPr lang="en-US" dirty="0"/>
              <a:t>Transparency</a:t>
            </a:r>
          </a:p>
          <a:p>
            <a:pPr lvl="2"/>
            <a:r>
              <a:rPr lang="en-US" dirty="0"/>
              <a:t>Invite community members to participate in volunteer committees with us</a:t>
            </a:r>
          </a:p>
          <a:p>
            <a:pPr lvl="2"/>
            <a:r>
              <a:rPr lang="en-US" dirty="0"/>
              <a:t>Develop and give local presentations</a:t>
            </a:r>
          </a:p>
          <a:p>
            <a:pPr lvl="2"/>
            <a:r>
              <a:rPr lang="en-US" dirty="0"/>
              <a:t>Talk about our values</a:t>
            </a:r>
          </a:p>
          <a:p>
            <a:pPr lvl="2"/>
            <a:r>
              <a:rPr lang="en-US" dirty="0"/>
              <a:t>Invite community members to serve on volunteer Board committees</a:t>
            </a:r>
          </a:p>
          <a:p>
            <a:pPr lvl="2"/>
            <a:r>
              <a:rPr lang="en-US" dirty="0"/>
              <a:t>Invite local institutions to serve on board</a:t>
            </a:r>
          </a:p>
          <a:p>
            <a:pPr lvl="2"/>
            <a:r>
              <a:rPr lang="en-US" dirty="0"/>
              <a:t>Invite feedback on scope and activities of the nonprofit</a:t>
            </a:r>
          </a:p>
          <a:p>
            <a:pPr lvl="2"/>
            <a:r>
              <a:rPr lang="en-US" dirty="0"/>
              <a:t>Create website with information on plans/activities to quell rumors/pre-empt suspicions – rumors grow in the absence of credible</a:t>
            </a:r>
            <a:r>
              <a:rPr lang="en-US"/>
              <a:t>, accurate </a:t>
            </a:r>
            <a:r>
              <a:rPr lang="en-US" dirty="0"/>
              <a:t>information</a:t>
            </a:r>
          </a:p>
          <a:p>
            <a:pPr lvl="3"/>
            <a:r>
              <a:rPr lang="en-US" dirty="0"/>
              <a:t>Best practice: 990 is on the website</a:t>
            </a:r>
          </a:p>
          <a:p>
            <a:pPr lvl="2"/>
            <a:r>
              <a:rPr lang="en-US" dirty="0"/>
              <a:t>Annual report includes financials</a:t>
            </a:r>
          </a:p>
        </p:txBody>
      </p:sp>
    </p:spTree>
    <p:extLst>
      <p:ext uri="{BB962C8B-B14F-4D97-AF65-F5344CB8AC3E}">
        <p14:creationId xmlns:p14="http://schemas.microsoft.com/office/powerpoint/2010/main" val="383603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1064-12C0-837F-2918-8FE8BB25FC89}"/>
              </a:ext>
            </a:extLst>
          </p:cNvPr>
          <p:cNvSpPr>
            <a:spLocks noGrp="1"/>
          </p:cNvSpPr>
          <p:nvPr>
            <p:ph type="title"/>
          </p:nvPr>
        </p:nvSpPr>
        <p:spPr>
          <a:xfrm>
            <a:off x="707413" y="4544704"/>
            <a:ext cx="4792635" cy="1811645"/>
          </a:xfrm>
        </p:spPr>
        <p:txBody>
          <a:bodyPr anchor="ctr">
            <a:normAutofit fontScale="90000"/>
          </a:bodyPr>
          <a:lstStyle/>
          <a:p>
            <a:r>
              <a:rPr lang="en-US" sz="4000" b="1" dirty="0"/>
              <a:t>What is a Nonprofit Organization ?</a:t>
            </a:r>
            <a:br>
              <a:rPr lang="en-US" sz="4000" b="1" dirty="0"/>
            </a:br>
            <a:r>
              <a:rPr lang="en-US" sz="3100" i="1" dirty="0"/>
              <a:t>[a.k.a.– “NPO” or a </a:t>
            </a:r>
            <a:br>
              <a:rPr lang="en-US" sz="3100" i="1" dirty="0"/>
            </a:br>
            <a:r>
              <a:rPr lang="en-US" sz="3100" i="1" dirty="0"/>
              <a:t>“501(c)(3)”]</a:t>
            </a:r>
          </a:p>
        </p:txBody>
      </p:sp>
      <p:pic>
        <p:nvPicPr>
          <p:cNvPr id="18" name="Picture 17" descr="A hand holding a pen and shading circles on a sheet">
            <a:extLst>
              <a:ext uri="{FF2B5EF4-FFF2-40B4-BE49-F238E27FC236}">
                <a16:creationId xmlns:a16="http://schemas.microsoft.com/office/drawing/2014/main" id="{6A6AD64A-728D-40F5-267F-B61E54E8BFD9}"/>
              </a:ext>
            </a:extLst>
          </p:cNvPr>
          <p:cNvPicPr>
            <a:picLocks noChangeAspect="1"/>
          </p:cNvPicPr>
          <p:nvPr/>
        </p:nvPicPr>
        <p:blipFill rotWithShape="1">
          <a:blip r:embed="rId2"/>
          <a:srcRect l="13704"/>
          <a:stretch/>
        </p:blipFill>
        <p:spPr>
          <a:xfrm>
            <a:off x="-1" y="10"/>
            <a:ext cx="6096001" cy="4114790"/>
          </a:xfrm>
          <a:prstGeom prst="rect">
            <a:avLst/>
          </a:prstGeom>
        </p:spPr>
      </p:pic>
      <p:sp>
        <p:nvSpPr>
          <p:cNvPr id="19" name="Content Placeholder 2">
            <a:extLst>
              <a:ext uri="{FF2B5EF4-FFF2-40B4-BE49-F238E27FC236}">
                <a16:creationId xmlns:a16="http://schemas.microsoft.com/office/drawing/2014/main" id="{ED114149-8EAE-CFEF-9F9C-0B8C0D4563D2}"/>
              </a:ext>
            </a:extLst>
          </p:cNvPr>
          <p:cNvSpPr>
            <a:spLocks noGrp="1"/>
          </p:cNvSpPr>
          <p:nvPr>
            <p:ph idx="1"/>
          </p:nvPr>
        </p:nvSpPr>
        <p:spPr>
          <a:xfrm>
            <a:off x="6803408" y="271541"/>
            <a:ext cx="4585646" cy="6084808"/>
          </a:xfrm>
        </p:spPr>
        <p:txBody>
          <a:bodyPr anchor="ctr">
            <a:normAutofit fontScale="55000" lnSpcReduction="20000"/>
          </a:bodyPr>
          <a:lstStyle/>
          <a:p>
            <a:r>
              <a:rPr lang="en-US" sz="3100" b="1" dirty="0"/>
              <a:t>Defined Public Purpose:</a:t>
            </a:r>
            <a:r>
              <a:rPr lang="en-US" sz="2600" dirty="0"/>
              <a:t> An organization with a public purpose, including a charitable or educational mission.</a:t>
            </a:r>
          </a:p>
          <a:p>
            <a:pPr lvl="1"/>
            <a:r>
              <a:rPr lang="en-US" sz="2600" b="0" i="0" dirty="0">
                <a:solidFill>
                  <a:srgbClr val="111111"/>
                </a:solidFill>
                <a:effectLst/>
                <a:latin typeface="SourceSansPro"/>
              </a:rPr>
              <a:t>Covers a wide range of activities, including hospitals, business associations, little leagues, museums, Elks/Mason social clubs, Chamber of Commerce, </a:t>
            </a:r>
            <a:r>
              <a:rPr lang="en-US" sz="2600" dirty="0">
                <a:solidFill>
                  <a:srgbClr val="111111"/>
                </a:solidFill>
                <a:latin typeface="SourceSansPro"/>
              </a:rPr>
              <a:t>Kiwanis Clubs, </a:t>
            </a:r>
            <a:r>
              <a:rPr lang="en-US" sz="2600" b="0" i="0" dirty="0">
                <a:solidFill>
                  <a:srgbClr val="111111"/>
                </a:solidFill>
                <a:effectLst/>
                <a:latin typeface="SourceSansPro"/>
              </a:rPr>
              <a:t>historical societies, community development corporations, churches, etc. </a:t>
            </a:r>
          </a:p>
          <a:p>
            <a:r>
              <a:rPr lang="en-US" sz="3100" b="1" dirty="0"/>
              <a:t>“Quasi-public” Ownership:</a:t>
            </a:r>
            <a:r>
              <a:rPr lang="en-US" sz="3000" b="1" dirty="0"/>
              <a:t> Board of Trustees. </a:t>
            </a:r>
            <a:r>
              <a:rPr lang="en-US" sz="2600" dirty="0"/>
              <a:t>No personal benefits to “trustees” (salaries to paid staff). Nothing becomes privately owned: rotating leadership -- mission is held in trust for the community. Mission is bigger than a person.</a:t>
            </a:r>
            <a:endParaRPr lang="en-US" sz="2300" dirty="0"/>
          </a:p>
          <a:p>
            <a:r>
              <a:rPr lang="en-US" sz="3100" b="1" dirty="0"/>
              <a:t>Transparency:</a:t>
            </a:r>
            <a:r>
              <a:rPr lang="en-US" sz="3100" dirty="0"/>
              <a:t> </a:t>
            </a:r>
            <a:r>
              <a:rPr lang="en-US" sz="2600" dirty="0"/>
              <a:t>must serve the public and make information available to the public. File an informational tax return, IRS 990 that provides information on revenues and expenses – tax return is publicly available (www.Guidestar.org).</a:t>
            </a:r>
            <a:endParaRPr lang="en-US" sz="1900" dirty="0"/>
          </a:p>
          <a:p>
            <a:r>
              <a:rPr lang="en-US" sz="3000" b="1" dirty="0"/>
              <a:t>Exempt from paying income tax on revenues.</a:t>
            </a:r>
            <a:r>
              <a:rPr lang="en-US" sz="3400" b="1" dirty="0"/>
              <a:t> </a:t>
            </a:r>
            <a:r>
              <a:rPr lang="en-US" sz="2600" dirty="0"/>
              <a:t>They are typically exempted from paying income tax under Section 501(c)(3) of the Internal Revenue Code. Nonprofits can make profits, and don’t pay taxes on such net income.</a:t>
            </a:r>
            <a:endParaRPr lang="en-US" sz="1900" dirty="0"/>
          </a:p>
          <a:p>
            <a:r>
              <a:rPr lang="en-US" sz="3000" b="1" dirty="0"/>
              <a:t>Donors can deduct contributions. </a:t>
            </a:r>
            <a:r>
              <a:rPr lang="en-US" sz="2600" dirty="0"/>
              <a:t>People/entities with federal tax liability can deduct the amount of their charitable contributions from their federal tax liability (i.e., if they owe $1,000 in taxes, and make a $1,000 donation to a public charity, they now owe $0 in taxes.)</a:t>
            </a:r>
          </a:p>
        </p:txBody>
      </p:sp>
    </p:spTree>
    <p:extLst>
      <p:ext uri="{BB962C8B-B14F-4D97-AF65-F5344CB8AC3E}">
        <p14:creationId xmlns:p14="http://schemas.microsoft.com/office/powerpoint/2010/main" val="147156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AFE7-8DED-FE04-5C23-AD966A67C875}"/>
              </a:ext>
            </a:extLst>
          </p:cNvPr>
          <p:cNvSpPr>
            <a:spLocks noGrp="1"/>
          </p:cNvSpPr>
          <p:nvPr>
            <p:ph type="title"/>
          </p:nvPr>
        </p:nvSpPr>
        <p:spPr>
          <a:xfrm>
            <a:off x="488830" y="-4116"/>
            <a:ext cx="11214340" cy="1325563"/>
          </a:xfrm>
        </p:spPr>
        <p:txBody>
          <a:bodyPr>
            <a:normAutofit/>
          </a:bodyPr>
          <a:lstStyle/>
          <a:p>
            <a:r>
              <a:rPr lang="en-US" sz="3200" b="1" dirty="0"/>
              <a:t>Key Differences between for-profit and non-profit corporations</a:t>
            </a:r>
          </a:p>
        </p:txBody>
      </p:sp>
      <p:grpSp>
        <p:nvGrpSpPr>
          <p:cNvPr id="49" name="Group 48">
            <a:extLst>
              <a:ext uri="{FF2B5EF4-FFF2-40B4-BE49-F238E27FC236}">
                <a16:creationId xmlns:a16="http://schemas.microsoft.com/office/drawing/2014/main" id="{04E5B59E-8A50-C8FE-82D4-BF2ED3339C7C}"/>
              </a:ext>
            </a:extLst>
          </p:cNvPr>
          <p:cNvGrpSpPr/>
          <p:nvPr/>
        </p:nvGrpSpPr>
        <p:grpSpPr>
          <a:xfrm>
            <a:off x="1613140" y="3786997"/>
            <a:ext cx="3010618" cy="1388852"/>
            <a:chOff x="1613140" y="3786997"/>
            <a:chExt cx="3010618" cy="1388852"/>
          </a:xfrm>
        </p:grpSpPr>
        <p:sp>
          <p:nvSpPr>
            <p:cNvPr id="6" name="Oval 5">
              <a:extLst>
                <a:ext uri="{FF2B5EF4-FFF2-40B4-BE49-F238E27FC236}">
                  <a16:creationId xmlns:a16="http://schemas.microsoft.com/office/drawing/2014/main" id="{83E78CCC-FD67-9EFB-81C0-8B98F8A4CE87}"/>
                </a:ext>
              </a:extLst>
            </p:cNvPr>
            <p:cNvSpPr/>
            <p:nvPr/>
          </p:nvSpPr>
          <p:spPr>
            <a:xfrm>
              <a:off x="1613140" y="3786997"/>
              <a:ext cx="3010618" cy="1388852"/>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78FBA5-DF5F-DF7F-06B9-B5FD7885E739}"/>
                </a:ext>
              </a:extLst>
            </p:cNvPr>
            <p:cNvSpPr txBox="1"/>
            <p:nvPr/>
          </p:nvSpPr>
          <p:spPr>
            <a:xfrm>
              <a:off x="1963950" y="3991805"/>
              <a:ext cx="2449902" cy="923330"/>
            </a:xfrm>
            <a:prstGeom prst="rect">
              <a:avLst/>
            </a:prstGeom>
            <a:noFill/>
          </p:spPr>
          <p:txBody>
            <a:bodyPr wrap="square" rtlCol="0">
              <a:spAutoFit/>
            </a:bodyPr>
            <a:lstStyle/>
            <a:p>
              <a:pPr algn="ctr"/>
              <a:r>
                <a:rPr lang="en-US" b="1" dirty="0"/>
                <a:t>Staffed Operating Entity</a:t>
              </a:r>
            </a:p>
            <a:p>
              <a:pPr algn="ctr"/>
              <a:r>
                <a:rPr lang="en-US" dirty="0"/>
                <a:t>(salaried employees)</a:t>
              </a:r>
            </a:p>
          </p:txBody>
        </p:sp>
      </p:grpSp>
      <p:grpSp>
        <p:nvGrpSpPr>
          <p:cNvPr id="48" name="Group 47">
            <a:extLst>
              <a:ext uri="{FF2B5EF4-FFF2-40B4-BE49-F238E27FC236}">
                <a16:creationId xmlns:a16="http://schemas.microsoft.com/office/drawing/2014/main" id="{15D4DFB7-79B6-033A-8AE9-BB8A0534DD05}"/>
              </a:ext>
            </a:extLst>
          </p:cNvPr>
          <p:cNvGrpSpPr/>
          <p:nvPr/>
        </p:nvGrpSpPr>
        <p:grpSpPr>
          <a:xfrm>
            <a:off x="1035169" y="2035831"/>
            <a:ext cx="3959524" cy="879895"/>
            <a:chOff x="1035169" y="2035831"/>
            <a:chExt cx="3959524" cy="879895"/>
          </a:xfrm>
        </p:grpSpPr>
        <p:sp>
          <p:nvSpPr>
            <p:cNvPr id="4" name="Rectangle: Rounded Corners 3">
              <a:extLst>
                <a:ext uri="{FF2B5EF4-FFF2-40B4-BE49-F238E27FC236}">
                  <a16:creationId xmlns:a16="http://schemas.microsoft.com/office/drawing/2014/main" id="{067EE85E-21A2-7837-51F7-F249CCAD7CF6}"/>
                </a:ext>
              </a:extLst>
            </p:cNvPr>
            <p:cNvSpPr/>
            <p:nvPr/>
          </p:nvSpPr>
          <p:spPr>
            <a:xfrm>
              <a:off x="1035169" y="2035831"/>
              <a:ext cx="3959524" cy="879895"/>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EEF164-7D5A-19CB-E154-F08C0E00196F}"/>
                </a:ext>
              </a:extLst>
            </p:cNvPr>
            <p:cNvSpPr txBox="1"/>
            <p:nvPr/>
          </p:nvSpPr>
          <p:spPr>
            <a:xfrm>
              <a:off x="1989826" y="2240647"/>
              <a:ext cx="2449902" cy="646331"/>
            </a:xfrm>
            <a:prstGeom prst="rect">
              <a:avLst/>
            </a:prstGeom>
            <a:noFill/>
          </p:spPr>
          <p:txBody>
            <a:bodyPr wrap="square" rtlCol="0">
              <a:spAutoFit/>
            </a:bodyPr>
            <a:lstStyle/>
            <a:p>
              <a:r>
                <a:rPr lang="en-US" b="1" dirty="0"/>
                <a:t>Board of Directors </a:t>
              </a:r>
              <a:r>
                <a:rPr lang="en-US" dirty="0"/>
                <a:t>(owners/investors)</a:t>
              </a:r>
            </a:p>
          </p:txBody>
        </p:sp>
      </p:grpSp>
      <p:sp>
        <p:nvSpPr>
          <p:cNvPr id="5" name="TextBox 4">
            <a:extLst>
              <a:ext uri="{FF2B5EF4-FFF2-40B4-BE49-F238E27FC236}">
                <a16:creationId xmlns:a16="http://schemas.microsoft.com/office/drawing/2014/main" id="{E793E9F3-1242-43E5-43F4-F272EA7A5709}"/>
              </a:ext>
            </a:extLst>
          </p:cNvPr>
          <p:cNvSpPr txBox="1"/>
          <p:nvPr/>
        </p:nvSpPr>
        <p:spPr>
          <a:xfrm>
            <a:off x="1837426" y="6132760"/>
            <a:ext cx="2449902" cy="646331"/>
          </a:xfrm>
          <a:prstGeom prst="rect">
            <a:avLst/>
          </a:prstGeom>
          <a:noFill/>
        </p:spPr>
        <p:txBody>
          <a:bodyPr wrap="square" rtlCol="0">
            <a:spAutoFit/>
          </a:bodyPr>
          <a:lstStyle/>
          <a:p>
            <a:pPr algn="ctr"/>
            <a:r>
              <a:rPr lang="en-US" b="1" dirty="0"/>
              <a:t>The Thing </a:t>
            </a:r>
          </a:p>
          <a:p>
            <a:pPr algn="ctr"/>
            <a:r>
              <a:rPr lang="en-US" dirty="0"/>
              <a:t>(paying customers)</a:t>
            </a:r>
          </a:p>
        </p:txBody>
      </p:sp>
      <p:grpSp>
        <p:nvGrpSpPr>
          <p:cNvPr id="51" name="Group 50">
            <a:extLst>
              <a:ext uri="{FF2B5EF4-FFF2-40B4-BE49-F238E27FC236}">
                <a16:creationId xmlns:a16="http://schemas.microsoft.com/office/drawing/2014/main" id="{010FF144-859F-9165-5B96-FCA1DCB11A6B}"/>
              </a:ext>
            </a:extLst>
          </p:cNvPr>
          <p:cNvGrpSpPr/>
          <p:nvPr/>
        </p:nvGrpSpPr>
        <p:grpSpPr>
          <a:xfrm>
            <a:off x="2137454" y="5229213"/>
            <a:ext cx="1988215" cy="1269417"/>
            <a:chOff x="2137454" y="5229213"/>
            <a:chExt cx="1988215" cy="1269417"/>
          </a:xfrm>
        </p:grpSpPr>
        <p:cxnSp>
          <p:nvCxnSpPr>
            <p:cNvPr id="13" name="Straight Arrow Connector 12">
              <a:extLst>
                <a:ext uri="{FF2B5EF4-FFF2-40B4-BE49-F238E27FC236}">
                  <a16:creationId xmlns:a16="http://schemas.microsoft.com/office/drawing/2014/main" id="{42AA25C8-30E9-CF70-22D3-0FC934AF2501}"/>
                </a:ext>
              </a:extLst>
            </p:cNvPr>
            <p:cNvCxnSpPr>
              <a:cxnSpLocks/>
            </p:cNvCxnSpPr>
            <p:nvPr/>
          </p:nvCxnSpPr>
          <p:spPr>
            <a:xfrm flipH="1" flipV="1">
              <a:off x="3761117" y="5229213"/>
              <a:ext cx="126692" cy="68473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15" name="Graphic 14" descr="Dollar with solid fill">
              <a:extLst>
                <a:ext uri="{FF2B5EF4-FFF2-40B4-BE49-F238E27FC236}">
                  <a16:creationId xmlns:a16="http://schemas.microsoft.com/office/drawing/2014/main" id="{3532E211-A129-4B4C-985E-F6653603B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9949" y="6017155"/>
              <a:ext cx="475720" cy="475720"/>
            </a:xfrm>
            <a:prstGeom prst="rect">
              <a:avLst/>
            </a:prstGeom>
          </p:spPr>
        </p:pic>
        <p:cxnSp>
          <p:nvCxnSpPr>
            <p:cNvPr id="17" name="Straight Arrow Connector 16">
              <a:extLst>
                <a:ext uri="{FF2B5EF4-FFF2-40B4-BE49-F238E27FC236}">
                  <a16:creationId xmlns:a16="http://schemas.microsoft.com/office/drawing/2014/main" id="{A962B364-5989-1F4C-AE0F-CF6D8E5D40E1}"/>
                </a:ext>
              </a:extLst>
            </p:cNvPr>
            <p:cNvCxnSpPr>
              <a:cxnSpLocks/>
            </p:cNvCxnSpPr>
            <p:nvPr/>
          </p:nvCxnSpPr>
          <p:spPr>
            <a:xfrm flipV="1">
              <a:off x="2493034" y="5291454"/>
              <a:ext cx="241540" cy="72570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20" name="Graphic 19" descr="Dollar with solid fill">
              <a:extLst>
                <a:ext uri="{FF2B5EF4-FFF2-40B4-BE49-F238E27FC236}">
                  <a16:creationId xmlns:a16="http://schemas.microsoft.com/office/drawing/2014/main" id="{3BD05C9F-A405-5584-98B1-6B9D9E7915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7454" y="6022910"/>
              <a:ext cx="475720" cy="475720"/>
            </a:xfrm>
            <a:prstGeom prst="rect">
              <a:avLst/>
            </a:prstGeom>
          </p:spPr>
        </p:pic>
      </p:grpSp>
      <p:sp>
        <p:nvSpPr>
          <p:cNvPr id="22" name="Arrow: Down 21">
            <a:extLst>
              <a:ext uri="{FF2B5EF4-FFF2-40B4-BE49-F238E27FC236}">
                <a16:creationId xmlns:a16="http://schemas.microsoft.com/office/drawing/2014/main" id="{A720B302-AF8D-02E9-0D11-6F685D107CF7}"/>
              </a:ext>
            </a:extLst>
          </p:cNvPr>
          <p:cNvSpPr/>
          <p:nvPr/>
        </p:nvSpPr>
        <p:spPr>
          <a:xfrm>
            <a:off x="2889848" y="3204711"/>
            <a:ext cx="284672" cy="562805"/>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9F58D70-2E36-5BB3-A1FE-80A9337D7CFC}"/>
              </a:ext>
            </a:extLst>
          </p:cNvPr>
          <p:cNvSpPr txBox="1"/>
          <p:nvPr/>
        </p:nvSpPr>
        <p:spPr>
          <a:xfrm>
            <a:off x="997787" y="1313855"/>
            <a:ext cx="3849327" cy="646331"/>
          </a:xfrm>
          <a:prstGeom prst="rect">
            <a:avLst/>
          </a:prstGeom>
          <a:noFill/>
        </p:spPr>
        <p:txBody>
          <a:bodyPr wrap="square" rtlCol="0">
            <a:spAutoFit/>
          </a:bodyPr>
          <a:lstStyle/>
          <a:p>
            <a:r>
              <a:rPr lang="en-US" b="1" dirty="0"/>
              <a:t>FOR-PROFIT: Can do anything not prohibited  by law</a:t>
            </a:r>
          </a:p>
        </p:txBody>
      </p:sp>
      <p:sp>
        <p:nvSpPr>
          <p:cNvPr id="31" name="Rectangle: Rounded Corners 30">
            <a:extLst>
              <a:ext uri="{FF2B5EF4-FFF2-40B4-BE49-F238E27FC236}">
                <a16:creationId xmlns:a16="http://schemas.microsoft.com/office/drawing/2014/main" id="{6142028D-A8E0-19A0-6933-581AAF47A8B7}"/>
              </a:ext>
            </a:extLst>
          </p:cNvPr>
          <p:cNvSpPr/>
          <p:nvPr/>
        </p:nvSpPr>
        <p:spPr>
          <a:xfrm>
            <a:off x="6026969" y="2067457"/>
            <a:ext cx="3959524" cy="879895"/>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CFAD248-176C-B993-5C58-3DE9FC609C56}"/>
              </a:ext>
            </a:extLst>
          </p:cNvPr>
          <p:cNvSpPr txBox="1"/>
          <p:nvPr/>
        </p:nvSpPr>
        <p:spPr>
          <a:xfrm>
            <a:off x="6604939" y="2272273"/>
            <a:ext cx="3108403" cy="646331"/>
          </a:xfrm>
          <a:prstGeom prst="rect">
            <a:avLst/>
          </a:prstGeom>
          <a:noFill/>
        </p:spPr>
        <p:txBody>
          <a:bodyPr wrap="square" rtlCol="0">
            <a:spAutoFit/>
          </a:bodyPr>
          <a:lstStyle/>
          <a:p>
            <a:pPr algn="ctr"/>
            <a:r>
              <a:rPr lang="en-US" b="1" dirty="0"/>
              <a:t>Board of </a:t>
            </a:r>
            <a:r>
              <a:rPr lang="en-US" b="1" i="1" u="sng" dirty="0"/>
              <a:t>Trustees</a:t>
            </a:r>
            <a:r>
              <a:rPr lang="en-US" b="1" dirty="0"/>
              <a:t>/Directors </a:t>
            </a:r>
            <a:r>
              <a:rPr lang="en-US" dirty="0"/>
              <a:t>(</a:t>
            </a:r>
            <a:r>
              <a:rPr lang="en-US" i="1" u="sng" dirty="0"/>
              <a:t>trustees/caretakers</a:t>
            </a:r>
            <a:r>
              <a:rPr lang="en-US" dirty="0"/>
              <a:t>)</a:t>
            </a:r>
          </a:p>
        </p:txBody>
      </p:sp>
      <p:sp>
        <p:nvSpPr>
          <p:cNvPr id="35" name="TextBox 34">
            <a:extLst>
              <a:ext uri="{FF2B5EF4-FFF2-40B4-BE49-F238E27FC236}">
                <a16:creationId xmlns:a16="http://schemas.microsoft.com/office/drawing/2014/main" id="{CD1E4842-E418-6F7C-0A4C-0D83283FBD41}"/>
              </a:ext>
            </a:extLst>
          </p:cNvPr>
          <p:cNvSpPr txBox="1"/>
          <p:nvPr/>
        </p:nvSpPr>
        <p:spPr>
          <a:xfrm>
            <a:off x="6829226" y="6164386"/>
            <a:ext cx="2449902" cy="646331"/>
          </a:xfrm>
          <a:prstGeom prst="rect">
            <a:avLst/>
          </a:prstGeom>
          <a:noFill/>
        </p:spPr>
        <p:txBody>
          <a:bodyPr wrap="square" rtlCol="0">
            <a:spAutoFit/>
          </a:bodyPr>
          <a:lstStyle/>
          <a:p>
            <a:pPr algn="ctr"/>
            <a:r>
              <a:rPr lang="en-US" b="1" dirty="0"/>
              <a:t>The Thing </a:t>
            </a:r>
          </a:p>
          <a:p>
            <a:pPr algn="ctr"/>
            <a:r>
              <a:rPr lang="en-US" dirty="0"/>
              <a:t>(</a:t>
            </a:r>
            <a:r>
              <a:rPr lang="en-US" i="1" u="sng" dirty="0"/>
              <a:t>charitable purpose</a:t>
            </a:r>
            <a:r>
              <a:rPr lang="en-US" dirty="0"/>
              <a:t>)</a:t>
            </a:r>
          </a:p>
        </p:txBody>
      </p:sp>
      <p:grpSp>
        <p:nvGrpSpPr>
          <p:cNvPr id="73" name="Group 72">
            <a:extLst>
              <a:ext uri="{FF2B5EF4-FFF2-40B4-BE49-F238E27FC236}">
                <a16:creationId xmlns:a16="http://schemas.microsoft.com/office/drawing/2014/main" id="{2E00BE0D-97CC-1F5D-99D2-182F7408270C}"/>
              </a:ext>
            </a:extLst>
          </p:cNvPr>
          <p:cNvGrpSpPr/>
          <p:nvPr/>
        </p:nvGrpSpPr>
        <p:grpSpPr>
          <a:xfrm>
            <a:off x="6886907" y="4977668"/>
            <a:ext cx="2319493" cy="1277347"/>
            <a:chOff x="6886907" y="4977668"/>
            <a:chExt cx="2319493" cy="1277347"/>
          </a:xfrm>
        </p:grpSpPr>
        <p:cxnSp>
          <p:nvCxnSpPr>
            <p:cNvPr id="36" name="Straight Arrow Connector 35">
              <a:extLst>
                <a:ext uri="{FF2B5EF4-FFF2-40B4-BE49-F238E27FC236}">
                  <a16:creationId xmlns:a16="http://schemas.microsoft.com/office/drawing/2014/main" id="{497F0819-5866-51BA-A790-86A82A990D10}"/>
                </a:ext>
              </a:extLst>
            </p:cNvPr>
            <p:cNvCxnSpPr>
              <a:cxnSpLocks/>
            </p:cNvCxnSpPr>
            <p:nvPr/>
          </p:nvCxnSpPr>
          <p:spPr>
            <a:xfrm flipH="1">
              <a:off x="8532340" y="5469352"/>
              <a:ext cx="257977" cy="653633"/>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37" name="Graphic 36" descr="Dollar with solid fill">
              <a:extLst>
                <a:ext uri="{FF2B5EF4-FFF2-40B4-BE49-F238E27FC236}">
                  <a16:creationId xmlns:a16="http://schemas.microsoft.com/office/drawing/2014/main" id="{E4D762C0-9EC5-92AC-7281-5CFC9A944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0680" y="5099972"/>
              <a:ext cx="475720" cy="475720"/>
            </a:xfrm>
            <a:prstGeom prst="rect">
              <a:avLst/>
            </a:prstGeom>
          </p:spPr>
        </p:pic>
        <p:cxnSp>
          <p:nvCxnSpPr>
            <p:cNvPr id="38" name="Straight Arrow Connector 37">
              <a:extLst>
                <a:ext uri="{FF2B5EF4-FFF2-40B4-BE49-F238E27FC236}">
                  <a16:creationId xmlns:a16="http://schemas.microsoft.com/office/drawing/2014/main" id="{08A468A2-1030-C81C-3A11-26A750086B89}"/>
                </a:ext>
              </a:extLst>
            </p:cNvPr>
            <p:cNvCxnSpPr>
              <a:cxnSpLocks/>
            </p:cNvCxnSpPr>
            <p:nvPr/>
          </p:nvCxnSpPr>
          <p:spPr>
            <a:xfrm>
              <a:off x="7130499" y="5571581"/>
              <a:ext cx="232128" cy="68343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39" name="Graphic 38" descr="Dollar with solid fill">
              <a:extLst>
                <a:ext uri="{FF2B5EF4-FFF2-40B4-BE49-F238E27FC236}">
                  <a16:creationId xmlns:a16="http://schemas.microsoft.com/office/drawing/2014/main" id="{C8C9335B-39F1-5C7A-DA3F-36062EC3D6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6907" y="4977668"/>
              <a:ext cx="475720" cy="475720"/>
            </a:xfrm>
            <a:prstGeom prst="rect">
              <a:avLst/>
            </a:prstGeom>
          </p:spPr>
        </p:pic>
      </p:grpSp>
      <p:sp>
        <p:nvSpPr>
          <p:cNvPr id="42" name="TextBox 41">
            <a:extLst>
              <a:ext uri="{FF2B5EF4-FFF2-40B4-BE49-F238E27FC236}">
                <a16:creationId xmlns:a16="http://schemas.microsoft.com/office/drawing/2014/main" id="{BE90CEB0-B4E8-3805-D109-615FDD84858D}"/>
              </a:ext>
            </a:extLst>
          </p:cNvPr>
          <p:cNvSpPr txBox="1"/>
          <p:nvPr/>
        </p:nvSpPr>
        <p:spPr>
          <a:xfrm>
            <a:off x="6165994" y="1312884"/>
            <a:ext cx="3176409" cy="646331"/>
          </a:xfrm>
          <a:prstGeom prst="rect">
            <a:avLst/>
          </a:prstGeom>
          <a:noFill/>
        </p:spPr>
        <p:txBody>
          <a:bodyPr wrap="square" rtlCol="0">
            <a:spAutoFit/>
          </a:bodyPr>
          <a:lstStyle/>
          <a:p>
            <a:r>
              <a:rPr lang="en-US" b="1" dirty="0"/>
              <a:t>NON-PROFIT: Can do exempt purposes allowed by the law</a:t>
            </a:r>
          </a:p>
        </p:txBody>
      </p:sp>
      <p:cxnSp>
        <p:nvCxnSpPr>
          <p:cNvPr id="44" name="Straight Connector 43">
            <a:extLst>
              <a:ext uri="{FF2B5EF4-FFF2-40B4-BE49-F238E27FC236}">
                <a16:creationId xmlns:a16="http://schemas.microsoft.com/office/drawing/2014/main" id="{9B913D9A-A0C6-7509-7F91-341CAC8CB510}"/>
              </a:ext>
            </a:extLst>
          </p:cNvPr>
          <p:cNvCxnSpPr/>
          <p:nvPr/>
        </p:nvCxnSpPr>
        <p:spPr>
          <a:xfrm>
            <a:off x="5762445" y="1283736"/>
            <a:ext cx="0" cy="5471519"/>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50" name="Graphic 49" descr="Dollar with solid fill">
            <a:extLst>
              <a:ext uri="{FF2B5EF4-FFF2-40B4-BE49-F238E27FC236}">
                <a16:creationId xmlns:a16="http://schemas.microsoft.com/office/drawing/2014/main" id="{5BE2FEA8-2090-529D-F54A-B7A3A4EA6D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3739" y="2697422"/>
            <a:ext cx="475720" cy="475720"/>
          </a:xfrm>
          <a:prstGeom prst="rect">
            <a:avLst/>
          </a:prstGeom>
        </p:spPr>
      </p:pic>
      <p:grpSp>
        <p:nvGrpSpPr>
          <p:cNvPr id="53" name="Group 52">
            <a:extLst>
              <a:ext uri="{FF2B5EF4-FFF2-40B4-BE49-F238E27FC236}">
                <a16:creationId xmlns:a16="http://schemas.microsoft.com/office/drawing/2014/main" id="{6083CCF1-778B-2F18-D147-7EACBA516FED}"/>
              </a:ext>
            </a:extLst>
          </p:cNvPr>
          <p:cNvGrpSpPr/>
          <p:nvPr/>
        </p:nvGrpSpPr>
        <p:grpSpPr>
          <a:xfrm>
            <a:off x="4710024" y="2475779"/>
            <a:ext cx="1176083" cy="2044463"/>
            <a:chOff x="4710024" y="2475779"/>
            <a:chExt cx="1176083" cy="2044463"/>
          </a:xfrm>
        </p:grpSpPr>
        <p:cxnSp>
          <p:nvCxnSpPr>
            <p:cNvPr id="25" name="Connector: Curved 24">
              <a:extLst>
                <a:ext uri="{FF2B5EF4-FFF2-40B4-BE49-F238E27FC236}">
                  <a16:creationId xmlns:a16="http://schemas.microsoft.com/office/drawing/2014/main" id="{B691712B-2B4E-E7ED-43C1-ED39BBAE48FF}"/>
                </a:ext>
              </a:extLst>
            </p:cNvPr>
            <p:cNvCxnSpPr>
              <a:endCxn id="4" idx="3"/>
            </p:cNvCxnSpPr>
            <p:nvPr/>
          </p:nvCxnSpPr>
          <p:spPr>
            <a:xfrm rot="5400000" flipH="1" flipV="1">
              <a:off x="3830127" y="3355676"/>
              <a:ext cx="2044463" cy="284670"/>
            </a:xfrm>
            <a:prstGeom prst="curvedConnector4">
              <a:avLst>
                <a:gd name="adj1" fmla="val 844"/>
                <a:gd name="adj2" fmla="val 325759"/>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130C6C7B-B84E-A505-D3E6-7F44BDBE815B}"/>
                </a:ext>
              </a:extLst>
            </p:cNvPr>
            <p:cNvSpPr txBox="1"/>
            <p:nvPr/>
          </p:nvSpPr>
          <p:spPr>
            <a:xfrm>
              <a:off x="5098211" y="3204711"/>
              <a:ext cx="787896" cy="369332"/>
            </a:xfrm>
            <a:prstGeom prst="rect">
              <a:avLst/>
            </a:prstGeom>
            <a:noFill/>
          </p:spPr>
          <p:txBody>
            <a:bodyPr wrap="square" rtlCol="0">
              <a:spAutoFit/>
            </a:bodyPr>
            <a:lstStyle/>
            <a:p>
              <a:r>
                <a:rPr lang="en-US" b="1" dirty="0">
                  <a:solidFill>
                    <a:srgbClr val="00B050"/>
                  </a:solidFill>
                </a:rPr>
                <a:t>ROI</a:t>
              </a:r>
            </a:p>
          </p:txBody>
        </p:sp>
      </p:grpSp>
      <p:cxnSp>
        <p:nvCxnSpPr>
          <p:cNvPr id="55" name="Straight Arrow Connector 54">
            <a:extLst>
              <a:ext uri="{FF2B5EF4-FFF2-40B4-BE49-F238E27FC236}">
                <a16:creationId xmlns:a16="http://schemas.microsoft.com/office/drawing/2014/main" id="{BC65C413-BC10-80DB-F9F2-50FDA5775576}"/>
              </a:ext>
            </a:extLst>
          </p:cNvPr>
          <p:cNvCxnSpPr>
            <a:cxnSpLocks/>
          </p:cNvCxnSpPr>
          <p:nvPr/>
        </p:nvCxnSpPr>
        <p:spPr>
          <a:xfrm>
            <a:off x="3157268" y="4946761"/>
            <a:ext cx="0" cy="114172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D7C28501-88BE-EBC2-BC37-9AD277FD6B4E}"/>
              </a:ext>
            </a:extLst>
          </p:cNvPr>
          <p:cNvSpPr txBox="1"/>
          <p:nvPr/>
        </p:nvSpPr>
        <p:spPr>
          <a:xfrm>
            <a:off x="9601343" y="1210411"/>
            <a:ext cx="1662882" cy="646331"/>
          </a:xfrm>
          <a:prstGeom prst="rect">
            <a:avLst/>
          </a:prstGeom>
          <a:noFill/>
        </p:spPr>
        <p:txBody>
          <a:bodyPr wrap="square" rtlCol="0">
            <a:spAutoFit/>
          </a:bodyPr>
          <a:lstStyle/>
          <a:p>
            <a:pPr algn="ctr"/>
            <a:r>
              <a:rPr lang="en-US" b="1" dirty="0"/>
              <a:t>Funders</a:t>
            </a:r>
          </a:p>
          <a:p>
            <a:pPr algn="ctr"/>
            <a:r>
              <a:rPr lang="en-US" dirty="0"/>
              <a:t>(Grants)</a:t>
            </a:r>
          </a:p>
        </p:txBody>
      </p:sp>
      <p:grpSp>
        <p:nvGrpSpPr>
          <p:cNvPr id="80" name="Group 79">
            <a:extLst>
              <a:ext uri="{FF2B5EF4-FFF2-40B4-BE49-F238E27FC236}">
                <a16:creationId xmlns:a16="http://schemas.microsoft.com/office/drawing/2014/main" id="{74302257-F3FA-52B1-BF59-289701201B84}"/>
              </a:ext>
            </a:extLst>
          </p:cNvPr>
          <p:cNvGrpSpPr/>
          <p:nvPr/>
        </p:nvGrpSpPr>
        <p:grpSpPr>
          <a:xfrm>
            <a:off x="8295882" y="2507405"/>
            <a:ext cx="1934983" cy="3747610"/>
            <a:chOff x="8295882" y="2507405"/>
            <a:chExt cx="1934983" cy="3747610"/>
          </a:xfrm>
        </p:grpSpPr>
        <p:cxnSp>
          <p:nvCxnSpPr>
            <p:cNvPr id="61" name="Connector: Curved 60">
              <a:extLst>
                <a:ext uri="{FF2B5EF4-FFF2-40B4-BE49-F238E27FC236}">
                  <a16:creationId xmlns:a16="http://schemas.microsoft.com/office/drawing/2014/main" id="{B1806902-1CD5-4213-F98E-45AA8CD9C8A3}"/>
                </a:ext>
              </a:extLst>
            </p:cNvPr>
            <p:cNvCxnSpPr>
              <a:cxnSpLocks/>
              <a:stCxn id="31" idx="3"/>
            </p:cNvCxnSpPr>
            <p:nvPr/>
          </p:nvCxnSpPr>
          <p:spPr>
            <a:xfrm flipH="1">
              <a:off x="9138266" y="2507405"/>
              <a:ext cx="848227" cy="3747610"/>
            </a:xfrm>
            <a:prstGeom prst="curvedConnector4">
              <a:avLst>
                <a:gd name="adj1" fmla="val -26950"/>
                <a:gd name="adj2" fmla="val 98914"/>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8681F353-AED1-4FB2-A326-A1E5B701868C}"/>
                </a:ext>
              </a:extLst>
            </p:cNvPr>
            <p:cNvSpPr txBox="1"/>
            <p:nvPr/>
          </p:nvSpPr>
          <p:spPr>
            <a:xfrm>
              <a:off x="8704051" y="3376883"/>
              <a:ext cx="1526814" cy="369332"/>
            </a:xfrm>
            <a:prstGeom prst="rect">
              <a:avLst/>
            </a:prstGeom>
            <a:noFill/>
          </p:spPr>
          <p:txBody>
            <a:bodyPr wrap="square" rtlCol="0">
              <a:spAutoFit/>
            </a:bodyPr>
            <a:lstStyle/>
            <a:p>
              <a:r>
                <a:rPr lang="en-US" b="1" dirty="0">
                  <a:solidFill>
                    <a:srgbClr val="00B050"/>
                  </a:solidFill>
                </a:rPr>
                <a:t>DONATIONS</a:t>
              </a:r>
            </a:p>
          </p:txBody>
        </p:sp>
        <p:pic>
          <p:nvPicPr>
            <p:cNvPr id="70" name="Graphic 69" descr="Dollar with solid fill">
              <a:extLst>
                <a:ext uri="{FF2B5EF4-FFF2-40B4-BE49-F238E27FC236}">
                  <a16:creationId xmlns:a16="http://schemas.microsoft.com/office/drawing/2014/main" id="{E1565621-8C32-E5A0-254F-CF8EA12CFA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5882" y="3263886"/>
              <a:ext cx="475720" cy="475720"/>
            </a:xfrm>
            <a:prstGeom prst="rect">
              <a:avLst/>
            </a:prstGeom>
          </p:spPr>
        </p:pic>
      </p:grpSp>
      <p:grpSp>
        <p:nvGrpSpPr>
          <p:cNvPr id="74" name="Group 73">
            <a:extLst>
              <a:ext uri="{FF2B5EF4-FFF2-40B4-BE49-F238E27FC236}">
                <a16:creationId xmlns:a16="http://schemas.microsoft.com/office/drawing/2014/main" id="{A926DDAA-239F-45A5-DA3C-6D1235A12EAD}"/>
              </a:ext>
            </a:extLst>
          </p:cNvPr>
          <p:cNvGrpSpPr/>
          <p:nvPr/>
        </p:nvGrpSpPr>
        <p:grpSpPr>
          <a:xfrm>
            <a:off x="6604940" y="3818623"/>
            <a:ext cx="3010618" cy="1388852"/>
            <a:chOff x="6604940" y="3818623"/>
            <a:chExt cx="3010618" cy="1388852"/>
          </a:xfrm>
        </p:grpSpPr>
        <p:sp>
          <p:nvSpPr>
            <p:cNvPr id="32" name="Oval 31">
              <a:extLst>
                <a:ext uri="{FF2B5EF4-FFF2-40B4-BE49-F238E27FC236}">
                  <a16:creationId xmlns:a16="http://schemas.microsoft.com/office/drawing/2014/main" id="{552AC7E0-3F2C-30E3-FF0A-95E38F82DEB1}"/>
                </a:ext>
              </a:extLst>
            </p:cNvPr>
            <p:cNvSpPr/>
            <p:nvPr/>
          </p:nvSpPr>
          <p:spPr>
            <a:xfrm>
              <a:off x="6604940" y="3818623"/>
              <a:ext cx="3010618" cy="1388852"/>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6CCD7E4-0471-7FD5-E455-6F6901BA0169}"/>
                </a:ext>
              </a:extLst>
            </p:cNvPr>
            <p:cNvSpPr txBox="1"/>
            <p:nvPr/>
          </p:nvSpPr>
          <p:spPr>
            <a:xfrm>
              <a:off x="6955750" y="4023431"/>
              <a:ext cx="2449902" cy="923330"/>
            </a:xfrm>
            <a:prstGeom prst="rect">
              <a:avLst/>
            </a:prstGeom>
            <a:noFill/>
          </p:spPr>
          <p:txBody>
            <a:bodyPr wrap="square" rtlCol="0">
              <a:spAutoFit/>
            </a:bodyPr>
            <a:lstStyle/>
            <a:p>
              <a:pPr algn="ctr"/>
              <a:r>
                <a:rPr lang="en-US" b="1" dirty="0"/>
                <a:t>Staffed Operating Entity</a:t>
              </a:r>
            </a:p>
            <a:p>
              <a:pPr algn="ctr"/>
              <a:r>
                <a:rPr lang="en-US" dirty="0"/>
                <a:t>(salaried employees)</a:t>
              </a:r>
            </a:p>
          </p:txBody>
        </p:sp>
      </p:grpSp>
      <p:grpSp>
        <p:nvGrpSpPr>
          <p:cNvPr id="77" name="Group 76">
            <a:extLst>
              <a:ext uri="{FF2B5EF4-FFF2-40B4-BE49-F238E27FC236}">
                <a16:creationId xmlns:a16="http://schemas.microsoft.com/office/drawing/2014/main" id="{BD6F9BF7-1DAF-8CC1-5922-B3BBD0ABD94A}"/>
              </a:ext>
            </a:extLst>
          </p:cNvPr>
          <p:cNvGrpSpPr/>
          <p:nvPr/>
        </p:nvGrpSpPr>
        <p:grpSpPr>
          <a:xfrm>
            <a:off x="9279128" y="1964266"/>
            <a:ext cx="2424042" cy="4523286"/>
            <a:chOff x="9279128" y="1964266"/>
            <a:chExt cx="2424042" cy="4523286"/>
          </a:xfrm>
        </p:grpSpPr>
        <p:grpSp>
          <p:nvGrpSpPr>
            <p:cNvPr id="75" name="Group 74">
              <a:extLst>
                <a:ext uri="{FF2B5EF4-FFF2-40B4-BE49-F238E27FC236}">
                  <a16:creationId xmlns:a16="http://schemas.microsoft.com/office/drawing/2014/main" id="{29B4353A-95E8-63EC-198E-1AE4D1DF5F55}"/>
                </a:ext>
              </a:extLst>
            </p:cNvPr>
            <p:cNvGrpSpPr/>
            <p:nvPr/>
          </p:nvGrpSpPr>
          <p:grpSpPr>
            <a:xfrm>
              <a:off x="9279128" y="1964266"/>
              <a:ext cx="1672079" cy="4523286"/>
              <a:chOff x="9279128" y="1964266"/>
              <a:chExt cx="1672079" cy="4523286"/>
            </a:xfrm>
          </p:grpSpPr>
          <p:cxnSp>
            <p:nvCxnSpPr>
              <p:cNvPr id="66" name="Connector: Elbow 65">
                <a:extLst>
                  <a:ext uri="{FF2B5EF4-FFF2-40B4-BE49-F238E27FC236}">
                    <a16:creationId xmlns:a16="http://schemas.microsoft.com/office/drawing/2014/main" id="{1C594D98-4863-72DF-9149-0780B04D1D46}"/>
                  </a:ext>
                </a:extLst>
              </p:cNvPr>
              <p:cNvCxnSpPr>
                <a:endCxn id="35" idx="3"/>
              </p:cNvCxnSpPr>
              <p:nvPr/>
            </p:nvCxnSpPr>
            <p:spPr>
              <a:xfrm rot="5400000">
                <a:off x="7618468" y="3624926"/>
                <a:ext cx="4523286" cy="1201966"/>
              </a:xfrm>
              <a:prstGeom prst="bentConnector2">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71" name="Graphic 70" descr="Dollar with solid fill">
                <a:extLst>
                  <a:ext uri="{FF2B5EF4-FFF2-40B4-BE49-F238E27FC236}">
                    <a16:creationId xmlns:a16="http://schemas.microsoft.com/office/drawing/2014/main" id="{1C7DF965-A985-25F4-D95D-4763107061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5487" y="2001556"/>
                <a:ext cx="475720" cy="475720"/>
              </a:xfrm>
              <a:prstGeom prst="rect">
                <a:avLst/>
              </a:prstGeom>
            </p:spPr>
          </p:pic>
        </p:grpSp>
        <p:sp>
          <p:nvSpPr>
            <p:cNvPr id="76" name="TextBox 75">
              <a:extLst>
                <a:ext uri="{FF2B5EF4-FFF2-40B4-BE49-F238E27FC236}">
                  <a16:creationId xmlns:a16="http://schemas.microsoft.com/office/drawing/2014/main" id="{F17E7A9C-C780-EAA7-78FE-F3492E3C5BE3}"/>
                </a:ext>
              </a:extLst>
            </p:cNvPr>
            <p:cNvSpPr txBox="1"/>
            <p:nvPr/>
          </p:nvSpPr>
          <p:spPr>
            <a:xfrm>
              <a:off x="10575928" y="4130304"/>
              <a:ext cx="1127242" cy="646331"/>
            </a:xfrm>
            <a:prstGeom prst="rect">
              <a:avLst/>
            </a:prstGeom>
            <a:noFill/>
          </p:spPr>
          <p:txBody>
            <a:bodyPr wrap="square" rtlCol="0">
              <a:spAutoFit/>
            </a:bodyPr>
            <a:lstStyle/>
            <a:p>
              <a:r>
                <a:rPr lang="en-US" b="1" i="1" dirty="0">
                  <a:solidFill>
                    <a:schemeClr val="accent6">
                      <a:lumMod val="75000"/>
                    </a:schemeClr>
                  </a:solidFill>
                </a:rPr>
                <a:t>FISCAL</a:t>
              </a:r>
            </a:p>
            <a:p>
              <a:r>
                <a:rPr lang="en-US" b="1" i="1" dirty="0">
                  <a:solidFill>
                    <a:schemeClr val="accent6">
                      <a:lumMod val="75000"/>
                    </a:schemeClr>
                  </a:solidFill>
                </a:rPr>
                <a:t>AGENT?</a:t>
              </a:r>
            </a:p>
          </p:txBody>
        </p:sp>
      </p:grpSp>
      <p:grpSp>
        <p:nvGrpSpPr>
          <p:cNvPr id="81" name="Group 80">
            <a:extLst>
              <a:ext uri="{FF2B5EF4-FFF2-40B4-BE49-F238E27FC236}">
                <a16:creationId xmlns:a16="http://schemas.microsoft.com/office/drawing/2014/main" id="{439FBD59-3D95-0CB1-C1CE-66C15DBCFCEC}"/>
              </a:ext>
            </a:extLst>
          </p:cNvPr>
          <p:cNvGrpSpPr/>
          <p:nvPr/>
        </p:nvGrpSpPr>
        <p:grpSpPr>
          <a:xfrm>
            <a:off x="7898899" y="3089695"/>
            <a:ext cx="2576588" cy="1327030"/>
            <a:chOff x="7898899" y="3089695"/>
            <a:chExt cx="2576588" cy="1327030"/>
          </a:xfrm>
        </p:grpSpPr>
        <p:sp>
          <p:nvSpPr>
            <p:cNvPr id="40" name="Arrow: Down 39">
              <a:extLst>
                <a:ext uri="{FF2B5EF4-FFF2-40B4-BE49-F238E27FC236}">
                  <a16:creationId xmlns:a16="http://schemas.microsoft.com/office/drawing/2014/main" id="{B61F467A-7970-9CE3-0042-A32B0C81C2C7}"/>
                </a:ext>
              </a:extLst>
            </p:cNvPr>
            <p:cNvSpPr/>
            <p:nvPr/>
          </p:nvSpPr>
          <p:spPr>
            <a:xfrm>
              <a:off x="7898899" y="3089695"/>
              <a:ext cx="207085" cy="697302"/>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Arrow Connector 78">
              <a:extLst>
                <a:ext uri="{FF2B5EF4-FFF2-40B4-BE49-F238E27FC236}">
                  <a16:creationId xmlns:a16="http://schemas.microsoft.com/office/drawing/2014/main" id="{1FA0EDFB-FAD6-B7EC-A070-080802C19A67}"/>
                </a:ext>
              </a:extLst>
            </p:cNvPr>
            <p:cNvCxnSpPr/>
            <p:nvPr/>
          </p:nvCxnSpPr>
          <p:spPr>
            <a:xfrm flipH="1">
              <a:off x="9713342" y="4416725"/>
              <a:ext cx="762145"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cxnSp>
        <p:nvCxnSpPr>
          <p:cNvPr id="83" name="Straight Connector 82">
            <a:extLst>
              <a:ext uri="{FF2B5EF4-FFF2-40B4-BE49-F238E27FC236}">
                <a16:creationId xmlns:a16="http://schemas.microsoft.com/office/drawing/2014/main" id="{266B26E8-A779-92D1-6B3B-74177FEECB7B}"/>
              </a:ext>
            </a:extLst>
          </p:cNvPr>
          <p:cNvCxnSpPr/>
          <p:nvPr/>
        </p:nvCxnSpPr>
        <p:spPr>
          <a:xfrm flipV="1">
            <a:off x="9279128" y="1535502"/>
            <a:ext cx="606744" cy="466054"/>
          </a:xfrm>
          <a:prstGeom prst="line">
            <a:avLst/>
          </a:prstGeom>
          <a:ln w="5715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6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ppt_x"/>
                                          </p:val>
                                        </p:tav>
                                        <p:tav tm="100000">
                                          <p:val>
                                            <p:strVal val="#ppt_x"/>
                                          </p:val>
                                        </p:tav>
                                      </p:tavLst>
                                    </p:anim>
                                    <p:anim calcmode="lin" valueType="num">
                                      <p:cBhvr additive="base">
                                        <p:cTn id="43"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9287D-E64A-E573-83B0-B38534E68BF8}"/>
              </a:ext>
            </a:extLst>
          </p:cNvPr>
          <p:cNvSpPr>
            <a:spLocks noGrp="1"/>
          </p:cNvSpPr>
          <p:nvPr>
            <p:ph type="title"/>
          </p:nvPr>
        </p:nvSpPr>
        <p:spPr>
          <a:xfrm>
            <a:off x="841248" y="256032"/>
            <a:ext cx="10506456" cy="1014984"/>
          </a:xfrm>
        </p:spPr>
        <p:txBody>
          <a:bodyPr anchor="b">
            <a:normAutofit/>
          </a:bodyPr>
          <a:lstStyle/>
          <a:p>
            <a:r>
              <a:rPr lang="en-US" b="1" dirty="0"/>
              <a:t>Stewardship of the mission by “Trustees”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875205E-275F-B85F-C000-C20DACF6B73B}"/>
              </a:ext>
            </a:extLst>
          </p:cNvPr>
          <p:cNvGraphicFramePr>
            <a:graphicFrameLocks noGrp="1"/>
          </p:cNvGraphicFramePr>
          <p:nvPr>
            <p:ph idx="1"/>
            <p:extLst>
              <p:ext uri="{D42A27DB-BD31-4B8C-83A1-F6EECF244321}">
                <p14:modId xmlns:p14="http://schemas.microsoft.com/office/powerpoint/2010/main" val="398660958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302AA82-0449-F910-26AE-E024E9D019A1}"/>
              </a:ext>
            </a:extLst>
          </p:cNvPr>
          <p:cNvSpPr txBox="1"/>
          <p:nvPr/>
        </p:nvSpPr>
        <p:spPr>
          <a:xfrm>
            <a:off x="634076" y="1841575"/>
            <a:ext cx="10683469" cy="461665"/>
          </a:xfrm>
          <a:prstGeom prst="rect">
            <a:avLst/>
          </a:prstGeom>
          <a:noFill/>
        </p:spPr>
        <p:txBody>
          <a:bodyPr wrap="square" rtlCol="0">
            <a:spAutoFit/>
          </a:bodyPr>
          <a:lstStyle/>
          <a:p>
            <a:r>
              <a:rPr lang="en-US" sz="2400" b="1" dirty="0">
                <a:solidFill>
                  <a:srgbClr val="C00000"/>
                </a:solidFill>
              </a:rPr>
              <a:t>*Trustees generally do not have individual liability for the nonprofit’s acts.</a:t>
            </a:r>
          </a:p>
        </p:txBody>
      </p:sp>
    </p:spTree>
    <p:extLst>
      <p:ext uri="{BB962C8B-B14F-4D97-AF65-F5344CB8AC3E}">
        <p14:creationId xmlns:p14="http://schemas.microsoft.com/office/powerpoint/2010/main" val="116495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F6EF6-1F0E-1430-EE14-06C76EFF54B5}"/>
              </a:ext>
            </a:extLst>
          </p:cNvPr>
          <p:cNvSpPr>
            <a:spLocks noGrp="1"/>
          </p:cNvSpPr>
          <p:nvPr>
            <p:ph type="title"/>
          </p:nvPr>
        </p:nvSpPr>
        <p:spPr>
          <a:xfrm>
            <a:off x="612888" y="-69231"/>
            <a:ext cx="5391672" cy="1624520"/>
          </a:xfrm>
        </p:spPr>
        <p:txBody>
          <a:bodyPr anchor="ctr">
            <a:normAutofit/>
          </a:bodyPr>
          <a:lstStyle/>
          <a:p>
            <a:r>
              <a:rPr lang="en-US" sz="3200" b="1" dirty="0"/>
              <a:t>What Are Benefits of an NPO?</a:t>
            </a:r>
          </a:p>
        </p:txBody>
      </p:sp>
      <p:sp>
        <p:nvSpPr>
          <p:cNvPr id="3" name="Content Placeholder 2">
            <a:extLst>
              <a:ext uri="{FF2B5EF4-FFF2-40B4-BE49-F238E27FC236}">
                <a16:creationId xmlns:a16="http://schemas.microsoft.com/office/drawing/2014/main" id="{2976310F-9AF3-9D02-E90C-50BE8D36F41F}"/>
              </a:ext>
            </a:extLst>
          </p:cNvPr>
          <p:cNvSpPr>
            <a:spLocks noGrp="1"/>
          </p:cNvSpPr>
          <p:nvPr>
            <p:ph idx="1"/>
          </p:nvPr>
        </p:nvSpPr>
        <p:spPr>
          <a:xfrm>
            <a:off x="612888" y="1140905"/>
            <a:ext cx="4799305" cy="2740215"/>
          </a:xfrm>
        </p:spPr>
        <p:txBody>
          <a:bodyPr anchor="ctr">
            <a:normAutofit/>
          </a:bodyPr>
          <a:lstStyle/>
          <a:p>
            <a:r>
              <a:rPr lang="en-US" sz="1800" dirty="0"/>
              <a:t>Entities with a federal tax liability can donate instead of paying taxes to the government.</a:t>
            </a:r>
          </a:p>
          <a:p>
            <a:pPr lvl="1"/>
            <a:r>
              <a:rPr lang="en-US" sz="1800" dirty="0"/>
              <a:t>Businesses with an interest in a certain issue can fund it (donate) directly, instead of paying taxes that are split among many different issues.</a:t>
            </a:r>
          </a:p>
          <a:p>
            <a:pPr lvl="1"/>
            <a:r>
              <a:rPr lang="en-US" sz="1800" dirty="0"/>
              <a:t>The Nonprofit doesn’t pay income tax on revenues it receives (donations) or on profits for its charitable mission.</a:t>
            </a:r>
          </a:p>
          <a:p>
            <a:pPr lvl="1"/>
            <a:endParaRPr lang="en-US" sz="2000" dirty="0"/>
          </a:p>
        </p:txBody>
      </p:sp>
      <p:pic>
        <p:nvPicPr>
          <p:cNvPr id="5" name="Picture 4" descr="Calculator, pen, compass, money and a paper with graphs printed on it">
            <a:extLst>
              <a:ext uri="{FF2B5EF4-FFF2-40B4-BE49-F238E27FC236}">
                <a16:creationId xmlns:a16="http://schemas.microsoft.com/office/drawing/2014/main" id="{171C9A43-8370-CF8A-0BFC-CD2345F21C47}"/>
              </a:ext>
            </a:extLst>
          </p:cNvPr>
          <p:cNvPicPr>
            <a:picLocks noChangeAspect="1"/>
          </p:cNvPicPr>
          <p:nvPr/>
        </p:nvPicPr>
        <p:blipFill rotWithShape="1">
          <a:blip r:embed="rId2"/>
          <a:srcRect l="25303" r="21080" b="-2"/>
          <a:stretch/>
        </p:blipFill>
        <p:spPr>
          <a:xfrm>
            <a:off x="6096000" y="1"/>
            <a:ext cx="6102825" cy="6858000"/>
          </a:xfrm>
          <a:prstGeom prst="rect">
            <a:avLst/>
          </a:prstGeom>
        </p:spPr>
      </p:pic>
      <p:sp>
        <p:nvSpPr>
          <p:cNvPr id="4" name="Title 1">
            <a:extLst>
              <a:ext uri="{FF2B5EF4-FFF2-40B4-BE49-F238E27FC236}">
                <a16:creationId xmlns:a16="http://schemas.microsoft.com/office/drawing/2014/main" id="{B91D2D9F-531C-1D0A-413E-0C76E192D727}"/>
              </a:ext>
            </a:extLst>
          </p:cNvPr>
          <p:cNvSpPr txBox="1">
            <a:spLocks/>
          </p:cNvSpPr>
          <p:nvPr/>
        </p:nvSpPr>
        <p:spPr>
          <a:xfrm>
            <a:off x="528276" y="3950351"/>
            <a:ext cx="5476284" cy="884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What Are Potential Drawbacks?</a:t>
            </a:r>
          </a:p>
        </p:txBody>
      </p:sp>
      <p:sp>
        <p:nvSpPr>
          <p:cNvPr id="6" name="Content Placeholder 2">
            <a:extLst>
              <a:ext uri="{FF2B5EF4-FFF2-40B4-BE49-F238E27FC236}">
                <a16:creationId xmlns:a16="http://schemas.microsoft.com/office/drawing/2014/main" id="{47F7F0DD-F9C5-970D-FD70-FD4FB27B475C}"/>
              </a:ext>
            </a:extLst>
          </p:cNvPr>
          <p:cNvSpPr txBox="1">
            <a:spLocks/>
          </p:cNvSpPr>
          <p:nvPr/>
        </p:nvSpPr>
        <p:spPr>
          <a:xfrm>
            <a:off x="724547" y="5181204"/>
            <a:ext cx="4646905" cy="7285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Some administrative and financial requirements.</a:t>
            </a:r>
          </a:p>
          <a:p>
            <a:r>
              <a:rPr lang="en-US" sz="1800" b="1" i="1" dirty="0">
                <a:solidFill>
                  <a:srgbClr val="C00000"/>
                </a:solidFill>
              </a:rPr>
              <a:t>Most people don’t understand them and some can get suspicious/jealous or have unrealistic expectations. </a:t>
            </a:r>
          </a:p>
          <a:p>
            <a:pPr lvl="1"/>
            <a:r>
              <a:rPr lang="en-US" sz="1400" b="1" i="1" dirty="0">
                <a:solidFill>
                  <a:schemeClr val="accent6">
                    <a:lumMod val="75000"/>
                  </a:schemeClr>
                </a:solidFill>
              </a:rPr>
              <a:t>We should prepare to manage these concerns.</a:t>
            </a:r>
          </a:p>
        </p:txBody>
      </p:sp>
    </p:spTree>
    <p:extLst>
      <p:ext uri="{BB962C8B-B14F-4D97-AF65-F5344CB8AC3E}">
        <p14:creationId xmlns:p14="http://schemas.microsoft.com/office/powerpoint/2010/main" val="299795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97FC-3454-6004-82A7-982870736ED8}"/>
              </a:ext>
            </a:extLst>
          </p:cNvPr>
          <p:cNvSpPr>
            <a:spLocks noGrp="1"/>
          </p:cNvSpPr>
          <p:nvPr>
            <p:ph type="title"/>
          </p:nvPr>
        </p:nvSpPr>
        <p:spPr>
          <a:xfrm>
            <a:off x="841248" y="256032"/>
            <a:ext cx="10506456" cy="1014984"/>
          </a:xfrm>
        </p:spPr>
        <p:txBody>
          <a:bodyPr anchor="b">
            <a:normAutofit/>
          </a:bodyPr>
          <a:lstStyle/>
          <a:p>
            <a:r>
              <a:rPr lang="en-US" dirty="0"/>
              <a:t>How does an NPO generally work and evolve?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17B5DDC-F571-F7E6-48BF-9AEAA9B028A6}"/>
              </a:ext>
            </a:extLst>
          </p:cNvPr>
          <p:cNvGraphicFramePr>
            <a:graphicFrameLocks noGrp="1"/>
          </p:cNvGraphicFramePr>
          <p:nvPr>
            <p:ph idx="1"/>
            <p:extLst>
              <p:ext uri="{D42A27DB-BD31-4B8C-83A1-F6EECF244321}">
                <p14:modId xmlns:p14="http://schemas.microsoft.com/office/powerpoint/2010/main" val="82317582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47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429B4-9040-C437-5011-9D204D8BDAE8}"/>
              </a:ext>
            </a:extLst>
          </p:cNvPr>
          <p:cNvSpPr/>
          <p:nvPr/>
        </p:nvSpPr>
        <p:spPr>
          <a:xfrm>
            <a:off x="4301702" y="1190445"/>
            <a:ext cx="2938715" cy="99203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5B841A-E921-3213-9B64-2A7B0B56AC16}"/>
              </a:ext>
            </a:extLst>
          </p:cNvPr>
          <p:cNvSpPr/>
          <p:nvPr/>
        </p:nvSpPr>
        <p:spPr>
          <a:xfrm>
            <a:off x="4054404" y="4054471"/>
            <a:ext cx="3502326" cy="9920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5D2860-9047-924A-7603-62B6CFE127CB}"/>
              </a:ext>
            </a:extLst>
          </p:cNvPr>
          <p:cNvSpPr txBox="1"/>
          <p:nvPr/>
        </p:nvSpPr>
        <p:spPr>
          <a:xfrm>
            <a:off x="4684129" y="4295482"/>
            <a:ext cx="2656936" cy="369332"/>
          </a:xfrm>
          <a:prstGeom prst="rect">
            <a:avLst/>
          </a:prstGeom>
          <a:noFill/>
        </p:spPr>
        <p:txBody>
          <a:bodyPr wrap="square" rtlCol="0">
            <a:spAutoFit/>
          </a:bodyPr>
          <a:lstStyle/>
          <a:p>
            <a:r>
              <a:rPr lang="en-US" b="1" dirty="0"/>
              <a:t>Executive Director</a:t>
            </a:r>
          </a:p>
        </p:txBody>
      </p:sp>
      <p:sp>
        <p:nvSpPr>
          <p:cNvPr id="8" name="Rectangle 7">
            <a:extLst>
              <a:ext uri="{FF2B5EF4-FFF2-40B4-BE49-F238E27FC236}">
                <a16:creationId xmlns:a16="http://schemas.microsoft.com/office/drawing/2014/main" id="{35BCF64B-43FA-6226-080D-D7D0B5B9FFF8}"/>
              </a:ext>
            </a:extLst>
          </p:cNvPr>
          <p:cNvSpPr/>
          <p:nvPr/>
        </p:nvSpPr>
        <p:spPr>
          <a:xfrm>
            <a:off x="2170972" y="5816124"/>
            <a:ext cx="2763323" cy="9920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BC437F8-308E-8A22-9B4E-5B43F0693BF6}"/>
              </a:ext>
            </a:extLst>
          </p:cNvPr>
          <p:cNvSpPr txBox="1"/>
          <p:nvPr/>
        </p:nvSpPr>
        <p:spPr>
          <a:xfrm>
            <a:off x="2559156" y="6129553"/>
            <a:ext cx="2656936" cy="369332"/>
          </a:xfrm>
          <a:prstGeom prst="rect">
            <a:avLst/>
          </a:prstGeom>
          <a:noFill/>
        </p:spPr>
        <p:txBody>
          <a:bodyPr wrap="square" rtlCol="0">
            <a:spAutoFit/>
          </a:bodyPr>
          <a:lstStyle/>
          <a:p>
            <a:r>
              <a:rPr lang="en-US" b="1" dirty="0"/>
              <a:t>Finance Director</a:t>
            </a:r>
          </a:p>
        </p:txBody>
      </p:sp>
      <p:sp>
        <p:nvSpPr>
          <p:cNvPr id="10" name="Rectangle 9">
            <a:extLst>
              <a:ext uri="{FF2B5EF4-FFF2-40B4-BE49-F238E27FC236}">
                <a16:creationId xmlns:a16="http://schemas.microsoft.com/office/drawing/2014/main" id="{B71CB7CF-EE25-9FA5-E6FC-1275F654B3AE}"/>
              </a:ext>
            </a:extLst>
          </p:cNvPr>
          <p:cNvSpPr/>
          <p:nvPr/>
        </p:nvSpPr>
        <p:spPr>
          <a:xfrm>
            <a:off x="6774596" y="5763638"/>
            <a:ext cx="2763323" cy="9920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7E2393-2233-DB8E-65C8-42337785942A}"/>
              </a:ext>
            </a:extLst>
          </p:cNvPr>
          <p:cNvSpPr txBox="1"/>
          <p:nvPr/>
        </p:nvSpPr>
        <p:spPr>
          <a:xfrm>
            <a:off x="7240417" y="6095849"/>
            <a:ext cx="2656936" cy="369332"/>
          </a:xfrm>
          <a:prstGeom prst="rect">
            <a:avLst/>
          </a:prstGeom>
          <a:noFill/>
        </p:spPr>
        <p:txBody>
          <a:bodyPr wrap="square" rtlCol="0">
            <a:spAutoFit/>
          </a:bodyPr>
          <a:lstStyle/>
          <a:p>
            <a:r>
              <a:rPr lang="en-US" b="1" dirty="0"/>
              <a:t>Program Director</a:t>
            </a:r>
          </a:p>
        </p:txBody>
      </p:sp>
      <p:sp>
        <p:nvSpPr>
          <p:cNvPr id="12" name="TextBox 11">
            <a:extLst>
              <a:ext uri="{FF2B5EF4-FFF2-40B4-BE49-F238E27FC236}">
                <a16:creationId xmlns:a16="http://schemas.microsoft.com/office/drawing/2014/main" id="{0BAD3E76-7BE1-AAD3-E3F3-DE5DC0D6DEAF}"/>
              </a:ext>
            </a:extLst>
          </p:cNvPr>
          <p:cNvSpPr txBox="1"/>
          <p:nvPr/>
        </p:nvSpPr>
        <p:spPr>
          <a:xfrm>
            <a:off x="4836529" y="1498122"/>
            <a:ext cx="2656936" cy="369332"/>
          </a:xfrm>
          <a:prstGeom prst="rect">
            <a:avLst/>
          </a:prstGeom>
          <a:noFill/>
        </p:spPr>
        <p:txBody>
          <a:bodyPr wrap="square" rtlCol="0">
            <a:spAutoFit/>
          </a:bodyPr>
          <a:lstStyle/>
          <a:p>
            <a:r>
              <a:rPr lang="en-US" b="1" dirty="0"/>
              <a:t>Board of Trustees</a:t>
            </a:r>
          </a:p>
        </p:txBody>
      </p:sp>
      <p:sp>
        <p:nvSpPr>
          <p:cNvPr id="13" name="Rectangle 12">
            <a:extLst>
              <a:ext uri="{FF2B5EF4-FFF2-40B4-BE49-F238E27FC236}">
                <a16:creationId xmlns:a16="http://schemas.microsoft.com/office/drawing/2014/main" id="{1835DD8F-707C-BBB8-37C4-9B1D58472915}"/>
              </a:ext>
            </a:extLst>
          </p:cNvPr>
          <p:cNvSpPr/>
          <p:nvPr/>
        </p:nvSpPr>
        <p:spPr>
          <a:xfrm>
            <a:off x="7493465" y="2067462"/>
            <a:ext cx="2475781" cy="99203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D2E76ED-300D-21D7-54FA-35E89EF87672}"/>
              </a:ext>
            </a:extLst>
          </p:cNvPr>
          <p:cNvSpPr txBox="1"/>
          <p:nvPr/>
        </p:nvSpPr>
        <p:spPr>
          <a:xfrm>
            <a:off x="7535541" y="2152751"/>
            <a:ext cx="2656936" cy="923330"/>
          </a:xfrm>
          <a:prstGeom prst="rect">
            <a:avLst/>
          </a:prstGeom>
          <a:noFill/>
        </p:spPr>
        <p:txBody>
          <a:bodyPr wrap="square" rtlCol="0">
            <a:spAutoFit/>
          </a:bodyPr>
          <a:lstStyle/>
          <a:p>
            <a:r>
              <a:rPr lang="en-US" b="1" dirty="0"/>
              <a:t>Board Committee 2</a:t>
            </a:r>
          </a:p>
          <a:p>
            <a:r>
              <a:rPr lang="en-US" b="1" dirty="0"/>
              <a:t>Chaired by a Trustee</a:t>
            </a:r>
          </a:p>
          <a:p>
            <a:r>
              <a:rPr lang="en-US" dirty="0"/>
              <a:t>Can have non-trustees</a:t>
            </a:r>
          </a:p>
        </p:txBody>
      </p:sp>
      <p:sp>
        <p:nvSpPr>
          <p:cNvPr id="15" name="Rectangle 14">
            <a:extLst>
              <a:ext uri="{FF2B5EF4-FFF2-40B4-BE49-F238E27FC236}">
                <a16:creationId xmlns:a16="http://schemas.microsoft.com/office/drawing/2014/main" id="{82316AB4-5967-FDE1-E9A2-3E9BAC062A6D}"/>
              </a:ext>
            </a:extLst>
          </p:cNvPr>
          <p:cNvSpPr/>
          <p:nvPr/>
        </p:nvSpPr>
        <p:spPr>
          <a:xfrm>
            <a:off x="1564254" y="2055956"/>
            <a:ext cx="2622429" cy="99203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A1EE44B-43C5-40C8-9877-26D7685B0E45}"/>
              </a:ext>
            </a:extLst>
          </p:cNvPr>
          <p:cNvSpPr txBox="1"/>
          <p:nvPr/>
        </p:nvSpPr>
        <p:spPr>
          <a:xfrm>
            <a:off x="1645765" y="2150213"/>
            <a:ext cx="2656936" cy="1200329"/>
          </a:xfrm>
          <a:prstGeom prst="rect">
            <a:avLst/>
          </a:prstGeom>
          <a:noFill/>
        </p:spPr>
        <p:txBody>
          <a:bodyPr wrap="square" rtlCol="0">
            <a:spAutoFit/>
          </a:bodyPr>
          <a:lstStyle/>
          <a:p>
            <a:r>
              <a:rPr lang="en-US" b="1" dirty="0"/>
              <a:t>Board Committee 1</a:t>
            </a:r>
          </a:p>
          <a:p>
            <a:r>
              <a:rPr lang="en-US" b="1" dirty="0"/>
              <a:t>Chaired by a Trustee</a:t>
            </a:r>
          </a:p>
          <a:p>
            <a:r>
              <a:rPr lang="en-US" dirty="0"/>
              <a:t>Can have non-trustees</a:t>
            </a:r>
          </a:p>
          <a:p>
            <a:endParaRPr lang="en-US" b="1" dirty="0"/>
          </a:p>
        </p:txBody>
      </p:sp>
      <p:cxnSp>
        <p:nvCxnSpPr>
          <p:cNvPr id="18" name="Connector: Elbow 17">
            <a:extLst>
              <a:ext uri="{FF2B5EF4-FFF2-40B4-BE49-F238E27FC236}">
                <a16:creationId xmlns:a16="http://schemas.microsoft.com/office/drawing/2014/main" id="{16074B15-DB8D-0091-6E2C-EAD179775ABB}"/>
              </a:ext>
            </a:extLst>
          </p:cNvPr>
          <p:cNvCxnSpPr>
            <a:cxnSpLocks/>
            <a:stCxn id="5" idx="1"/>
            <a:endCxn id="15" idx="0"/>
          </p:cNvCxnSpPr>
          <p:nvPr/>
        </p:nvCxnSpPr>
        <p:spPr>
          <a:xfrm rot="10800000" flipV="1">
            <a:off x="2875470" y="1686464"/>
            <a:ext cx="1426233" cy="369492"/>
          </a:xfrm>
          <a:prstGeom prst="bentConnector2">
            <a:avLst/>
          </a:prstGeom>
          <a:ln>
            <a:prstDash val="dash"/>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A6DA4E24-D4EA-F4D6-505D-995CAD7A45F2}"/>
              </a:ext>
            </a:extLst>
          </p:cNvPr>
          <p:cNvCxnSpPr>
            <a:cxnSpLocks/>
          </p:cNvCxnSpPr>
          <p:nvPr/>
        </p:nvCxnSpPr>
        <p:spPr>
          <a:xfrm>
            <a:off x="7240417" y="1458415"/>
            <a:ext cx="1687898" cy="598092"/>
          </a:xfrm>
          <a:prstGeom prst="bentConnector3">
            <a:avLst>
              <a:gd name="adj1" fmla="val 98041"/>
            </a:avLst>
          </a:prstGeom>
          <a:ln>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2DED958-D15D-5471-F49B-CEDBADE8A0FE}"/>
              </a:ext>
            </a:extLst>
          </p:cNvPr>
          <p:cNvCxnSpPr>
            <a:cxnSpLocks/>
            <a:stCxn id="5" idx="2"/>
            <a:endCxn id="6" idx="0"/>
          </p:cNvCxnSpPr>
          <p:nvPr/>
        </p:nvCxnSpPr>
        <p:spPr>
          <a:xfrm>
            <a:off x="5771060" y="2182483"/>
            <a:ext cx="34507" cy="1871988"/>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1D6CAFB-75CD-D5C4-1D90-A04EFAC7D77C}"/>
              </a:ext>
            </a:extLst>
          </p:cNvPr>
          <p:cNvCxnSpPr>
            <a:stCxn id="6" idx="2"/>
            <a:endCxn id="8" idx="0"/>
          </p:cNvCxnSpPr>
          <p:nvPr/>
        </p:nvCxnSpPr>
        <p:spPr>
          <a:xfrm flipH="1">
            <a:off x="3552634" y="5046509"/>
            <a:ext cx="2252933" cy="7696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10EABAD-E3F1-01F1-7BE8-2D01D16EF142}"/>
              </a:ext>
            </a:extLst>
          </p:cNvPr>
          <p:cNvCxnSpPr>
            <a:stCxn id="6" idx="2"/>
            <a:endCxn id="10" idx="0"/>
          </p:cNvCxnSpPr>
          <p:nvPr/>
        </p:nvCxnSpPr>
        <p:spPr>
          <a:xfrm>
            <a:off x="5805567" y="5046509"/>
            <a:ext cx="2350691" cy="717129"/>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A39DB66-5207-1BFB-7AAF-69C50C311C0C}"/>
              </a:ext>
            </a:extLst>
          </p:cNvPr>
          <p:cNvSpPr txBox="1"/>
          <p:nvPr/>
        </p:nvSpPr>
        <p:spPr>
          <a:xfrm>
            <a:off x="2363637" y="189781"/>
            <a:ext cx="7625751" cy="830997"/>
          </a:xfrm>
          <a:prstGeom prst="rect">
            <a:avLst/>
          </a:prstGeom>
          <a:noFill/>
        </p:spPr>
        <p:txBody>
          <a:bodyPr wrap="square" rtlCol="0">
            <a:spAutoFit/>
          </a:bodyPr>
          <a:lstStyle/>
          <a:p>
            <a:pPr algn="ctr"/>
            <a:r>
              <a:rPr lang="en-US" sz="2400" b="1" dirty="0"/>
              <a:t>TYPICAL NONPROFIT ORGANIZATIONAL AND GROWTH STRUCTURE</a:t>
            </a:r>
          </a:p>
        </p:txBody>
      </p:sp>
      <p:cxnSp>
        <p:nvCxnSpPr>
          <p:cNvPr id="33" name="Straight Connector 32">
            <a:extLst>
              <a:ext uri="{FF2B5EF4-FFF2-40B4-BE49-F238E27FC236}">
                <a16:creationId xmlns:a16="http://schemas.microsoft.com/office/drawing/2014/main" id="{66786FB9-137B-FA63-57E4-554451B6091F}"/>
              </a:ext>
            </a:extLst>
          </p:cNvPr>
          <p:cNvCxnSpPr>
            <a:cxnSpLocks/>
          </p:cNvCxnSpPr>
          <p:nvPr/>
        </p:nvCxnSpPr>
        <p:spPr>
          <a:xfrm flipV="1">
            <a:off x="112143" y="3200392"/>
            <a:ext cx="11818189" cy="69019"/>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DD9DAB62-0EED-6960-D50A-5F2A146CEC30}"/>
              </a:ext>
            </a:extLst>
          </p:cNvPr>
          <p:cNvSpPr txBox="1"/>
          <p:nvPr/>
        </p:nvSpPr>
        <p:spPr>
          <a:xfrm>
            <a:off x="10316481" y="1967858"/>
            <a:ext cx="1953115" cy="1200329"/>
          </a:xfrm>
          <a:prstGeom prst="rect">
            <a:avLst/>
          </a:prstGeom>
          <a:noFill/>
        </p:spPr>
        <p:txBody>
          <a:bodyPr wrap="square" rtlCol="0">
            <a:spAutoFit/>
          </a:bodyPr>
          <a:lstStyle/>
          <a:p>
            <a:r>
              <a:rPr lang="en-US" b="1" dirty="0"/>
              <a:t>Decision-Making/</a:t>
            </a:r>
          </a:p>
          <a:p>
            <a:r>
              <a:rPr lang="en-US" b="1" dirty="0"/>
              <a:t>Governance per </a:t>
            </a:r>
          </a:p>
          <a:p>
            <a:r>
              <a:rPr lang="en-US" b="1" dirty="0"/>
              <a:t>Bylaws</a:t>
            </a:r>
          </a:p>
        </p:txBody>
      </p:sp>
      <p:sp>
        <p:nvSpPr>
          <p:cNvPr id="37" name="TextBox 36">
            <a:extLst>
              <a:ext uri="{FF2B5EF4-FFF2-40B4-BE49-F238E27FC236}">
                <a16:creationId xmlns:a16="http://schemas.microsoft.com/office/drawing/2014/main" id="{71689C88-9E0B-7EF8-CEEB-B5C51523FA44}"/>
              </a:ext>
            </a:extLst>
          </p:cNvPr>
          <p:cNvSpPr txBox="1"/>
          <p:nvPr/>
        </p:nvSpPr>
        <p:spPr>
          <a:xfrm>
            <a:off x="9146849" y="3315417"/>
            <a:ext cx="2886998" cy="369332"/>
          </a:xfrm>
          <a:prstGeom prst="rect">
            <a:avLst/>
          </a:prstGeom>
          <a:noFill/>
        </p:spPr>
        <p:txBody>
          <a:bodyPr wrap="square">
            <a:spAutoFit/>
          </a:bodyPr>
          <a:lstStyle/>
          <a:p>
            <a:r>
              <a:rPr lang="en-US" b="1" dirty="0"/>
              <a:t>Management/Operations</a:t>
            </a:r>
            <a:endParaRPr lang="en-US" dirty="0"/>
          </a:p>
        </p:txBody>
      </p:sp>
      <p:sp>
        <p:nvSpPr>
          <p:cNvPr id="48" name="TextBox 47">
            <a:extLst>
              <a:ext uri="{FF2B5EF4-FFF2-40B4-BE49-F238E27FC236}">
                <a16:creationId xmlns:a16="http://schemas.microsoft.com/office/drawing/2014/main" id="{442C13B0-4601-B352-BB73-E91A6336A688}"/>
              </a:ext>
            </a:extLst>
          </p:cNvPr>
          <p:cNvSpPr txBox="1"/>
          <p:nvPr/>
        </p:nvSpPr>
        <p:spPr>
          <a:xfrm>
            <a:off x="9885680" y="1495245"/>
            <a:ext cx="2152756" cy="369332"/>
          </a:xfrm>
          <a:prstGeom prst="rect">
            <a:avLst/>
          </a:prstGeom>
          <a:noFill/>
        </p:spPr>
        <p:txBody>
          <a:bodyPr wrap="square" rtlCol="0">
            <a:spAutoFit/>
          </a:bodyPr>
          <a:lstStyle/>
          <a:p>
            <a:r>
              <a:rPr lang="en-US" b="1" dirty="0"/>
              <a:t>Unpaid/Volunteers</a:t>
            </a:r>
          </a:p>
        </p:txBody>
      </p:sp>
      <p:sp>
        <p:nvSpPr>
          <p:cNvPr id="49" name="TextBox 48">
            <a:extLst>
              <a:ext uri="{FF2B5EF4-FFF2-40B4-BE49-F238E27FC236}">
                <a16:creationId xmlns:a16="http://schemas.microsoft.com/office/drawing/2014/main" id="{93AC85E9-C268-BDD2-3136-CA348232C442}"/>
              </a:ext>
            </a:extLst>
          </p:cNvPr>
          <p:cNvSpPr txBox="1"/>
          <p:nvPr/>
        </p:nvSpPr>
        <p:spPr>
          <a:xfrm>
            <a:off x="10312400" y="3740605"/>
            <a:ext cx="1934244" cy="646331"/>
          </a:xfrm>
          <a:prstGeom prst="rect">
            <a:avLst/>
          </a:prstGeom>
          <a:noFill/>
        </p:spPr>
        <p:txBody>
          <a:bodyPr wrap="square" rtlCol="0">
            <a:spAutoFit/>
          </a:bodyPr>
          <a:lstStyle/>
          <a:p>
            <a:r>
              <a:rPr lang="en-US" b="1" dirty="0"/>
              <a:t>Paid Staff or Consultants</a:t>
            </a:r>
          </a:p>
        </p:txBody>
      </p:sp>
      <p:pic>
        <p:nvPicPr>
          <p:cNvPr id="51" name="Graphic 50" descr="Dollar with solid fill">
            <a:extLst>
              <a:ext uri="{FF2B5EF4-FFF2-40B4-BE49-F238E27FC236}">
                <a16:creationId xmlns:a16="http://schemas.microsoft.com/office/drawing/2014/main" id="{FF135E81-1B35-DB47-DBDA-0FDCC6F264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1328" y="3414820"/>
            <a:ext cx="556437" cy="556437"/>
          </a:xfrm>
          <a:prstGeom prst="rect">
            <a:avLst/>
          </a:prstGeom>
        </p:spPr>
      </p:pic>
      <p:pic>
        <p:nvPicPr>
          <p:cNvPr id="52" name="Graphic 51" descr="Dollar with solid fill">
            <a:extLst>
              <a:ext uri="{FF2B5EF4-FFF2-40B4-BE49-F238E27FC236}">
                <a16:creationId xmlns:a16="http://schemas.microsoft.com/office/drawing/2014/main" id="{BF4A4720-227B-943F-776D-8C3D163D5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4668" y="5169192"/>
            <a:ext cx="556437" cy="556437"/>
          </a:xfrm>
          <a:prstGeom prst="rect">
            <a:avLst/>
          </a:prstGeom>
        </p:spPr>
      </p:pic>
      <p:pic>
        <p:nvPicPr>
          <p:cNvPr id="53" name="Graphic 52" descr="Dollar with solid fill">
            <a:extLst>
              <a:ext uri="{FF2B5EF4-FFF2-40B4-BE49-F238E27FC236}">
                <a16:creationId xmlns:a16="http://schemas.microsoft.com/office/drawing/2014/main" id="{A6EBABE9-D0EE-C390-7B7C-856BC99C93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7121" y="5144392"/>
            <a:ext cx="556437" cy="556437"/>
          </a:xfrm>
          <a:prstGeom prst="rect">
            <a:avLst/>
          </a:prstGeom>
        </p:spPr>
      </p:pic>
      <p:sp>
        <p:nvSpPr>
          <p:cNvPr id="55" name="TextBox 54">
            <a:extLst>
              <a:ext uri="{FF2B5EF4-FFF2-40B4-BE49-F238E27FC236}">
                <a16:creationId xmlns:a16="http://schemas.microsoft.com/office/drawing/2014/main" id="{E5D328EF-1D31-7417-76B3-DC641691775B}"/>
              </a:ext>
            </a:extLst>
          </p:cNvPr>
          <p:cNvSpPr txBox="1"/>
          <p:nvPr/>
        </p:nvSpPr>
        <p:spPr>
          <a:xfrm>
            <a:off x="8928315" y="4840308"/>
            <a:ext cx="3289005" cy="830997"/>
          </a:xfrm>
          <a:prstGeom prst="rect">
            <a:avLst/>
          </a:prstGeom>
          <a:noFill/>
          <a:ln w="57150">
            <a:solidFill>
              <a:srgbClr val="00B050"/>
            </a:solidFill>
          </a:ln>
        </p:spPr>
        <p:txBody>
          <a:bodyPr wrap="square" rtlCol="0">
            <a:spAutoFit/>
          </a:bodyPr>
          <a:lstStyle/>
          <a:p>
            <a:pPr algn="ctr"/>
            <a:r>
              <a:rPr lang="en-US" sz="1600" dirty="0"/>
              <a:t>Donors put their money into “programs” – the reason an NPO exists.</a:t>
            </a:r>
          </a:p>
        </p:txBody>
      </p:sp>
    </p:spTree>
    <p:extLst>
      <p:ext uri="{BB962C8B-B14F-4D97-AF65-F5344CB8AC3E}">
        <p14:creationId xmlns:p14="http://schemas.microsoft.com/office/powerpoint/2010/main" val="23756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BF40383-B9EF-A889-FA11-F9FDFF3A7A09}"/>
              </a:ext>
            </a:extLst>
          </p:cNvPr>
          <p:cNvSpPr>
            <a:spLocks noGrp="1"/>
          </p:cNvSpPr>
          <p:nvPr>
            <p:ph type="title"/>
          </p:nvPr>
        </p:nvSpPr>
        <p:spPr>
          <a:xfrm>
            <a:off x="550864" y="365125"/>
            <a:ext cx="11090274" cy="1325563"/>
          </a:xfrm>
        </p:spPr>
        <p:txBody>
          <a:bodyPr vert="horz" lIns="91440" tIns="45720" rIns="91440" bIns="45720" rtlCol="0" anchor="ctr">
            <a:normAutofit/>
          </a:bodyPr>
          <a:lstStyle/>
          <a:p>
            <a:r>
              <a:rPr lang="en-US" sz="4000" b="1" kern="1200" dirty="0">
                <a:solidFill>
                  <a:schemeClr val="tx1"/>
                </a:solidFill>
                <a:latin typeface="+mj-lt"/>
                <a:ea typeface="+mj-ea"/>
                <a:cs typeface="+mj-cs"/>
              </a:rPr>
              <a:t>Basic Documentation for an NPO</a:t>
            </a:r>
          </a:p>
        </p:txBody>
      </p:sp>
      <p:sp>
        <p:nvSpPr>
          <p:cNvPr id="3" name="Text Placeholder 2">
            <a:extLst>
              <a:ext uri="{FF2B5EF4-FFF2-40B4-BE49-F238E27FC236}">
                <a16:creationId xmlns:a16="http://schemas.microsoft.com/office/drawing/2014/main" id="{D86B9CBE-5E0D-A4D9-53A3-0C3F2249486D}"/>
              </a:ext>
            </a:extLst>
          </p:cNvPr>
          <p:cNvSpPr>
            <a:spLocks/>
          </p:cNvSpPr>
          <p:nvPr/>
        </p:nvSpPr>
        <p:spPr>
          <a:xfrm>
            <a:off x="1245757" y="2133600"/>
            <a:ext cx="4756426" cy="759798"/>
          </a:xfrm>
          <a:prstGeom prst="rect">
            <a:avLst/>
          </a:prstGeom>
        </p:spPr>
        <p:txBody>
          <a:bodyPr/>
          <a:lstStyle/>
          <a:p>
            <a:pPr defTabSz="841248">
              <a:spcAft>
                <a:spcPts val="600"/>
              </a:spcAft>
            </a:pPr>
            <a:r>
              <a:rPr lang="en-US" sz="2800" b="1" kern="1200" dirty="0">
                <a:solidFill>
                  <a:schemeClr val="tx1"/>
                </a:solidFill>
                <a:latin typeface="+mn-lt"/>
                <a:ea typeface="+mn-ea"/>
                <a:cs typeface="+mn-cs"/>
              </a:rPr>
              <a:t>Government</a:t>
            </a:r>
            <a:endParaRPr lang="en-US" sz="3200" b="1" dirty="0"/>
          </a:p>
        </p:txBody>
      </p:sp>
      <p:sp>
        <p:nvSpPr>
          <p:cNvPr id="4" name="Content Placeholder 3">
            <a:extLst>
              <a:ext uri="{FF2B5EF4-FFF2-40B4-BE49-F238E27FC236}">
                <a16:creationId xmlns:a16="http://schemas.microsoft.com/office/drawing/2014/main" id="{DAC55491-A79B-7DE4-AFF5-5B8FBE97BE94}"/>
              </a:ext>
            </a:extLst>
          </p:cNvPr>
          <p:cNvSpPr>
            <a:spLocks/>
          </p:cNvSpPr>
          <p:nvPr/>
        </p:nvSpPr>
        <p:spPr>
          <a:xfrm>
            <a:off x="1245757" y="2893397"/>
            <a:ext cx="4756426" cy="3599477"/>
          </a:xfrm>
          <a:prstGeom prst="rect">
            <a:avLst/>
          </a:prstGeom>
        </p:spPr>
        <p:txBody>
          <a:bodyPr>
            <a:normAutofit lnSpcReduction="10000"/>
          </a:bodyPr>
          <a:lstStyle/>
          <a:p>
            <a:pPr defTabSz="841248">
              <a:spcAft>
                <a:spcPts val="600"/>
              </a:spcAft>
            </a:pPr>
            <a:r>
              <a:rPr lang="en-US" sz="1656" b="1" i="1" kern="1200" dirty="0">
                <a:solidFill>
                  <a:schemeClr val="tx1"/>
                </a:solidFill>
                <a:latin typeface="+mn-lt"/>
                <a:ea typeface="+mn-ea"/>
                <a:cs typeface="+mn-cs"/>
              </a:rPr>
              <a:t>Articles of Incorporation – 1X at formation</a:t>
            </a:r>
          </a:p>
          <a:p>
            <a:pPr marL="420624" lvl="1" defTabSz="841248">
              <a:spcAft>
                <a:spcPts val="600"/>
              </a:spcAft>
            </a:pPr>
            <a:r>
              <a:rPr lang="en-US" sz="1656" kern="1200" dirty="0">
                <a:solidFill>
                  <a:schemeClr val="tx1"/>
                </a:solidFill>
                <a:latin typeface="+mn-lt"/>
                <a:ea typeface="+mn-ea"/>
                <a:cs typeface="+mn-cs"/>
              </a:rPr>
              <a:t>Forms a legal entity with state gov’t</a:t>
            </a:r>
          </a:p>
          <a:p>
            <a:pPr marL="420624" lvl="1" defTabSz="841248">
              <a:spcAft>
                <a:spcPts val="600"/>
              </a:spcAft>
            </a:pPr>
            <a:r>
              <a:rPr lang="en-US" sz="1656" kern="1200" dirty="0">
                <a:solidFill>
                  <a:schemeClr val="tx1"/>
                </a:solidFill>
                <a:latin typeface="+mn-lt"/>
                <a:ea typeface="+mn-ea"/>
                <a:cs typeface="+mn-cs"/>
              </a:rPr>
              <a:t>Who we are, what we do, who accepts service</a:t>
            </a:r>
          </a:p>
          <a:p>
            <a:pPr defTabSz="841248">
              <a:spcAft>
                <a:spcPts val="600"/>
              </a:spcAft>
            </a:pPr>
            <a:r>
              <a:rPr lang="en-US" sz="1656" b="1" i="1" kern="1200" dirty="0">
                <a:solidFill>
                  <a:schemeClr val="tx1"/>
                </a:solidFill>
                <a:latin typeface="+mn-lt"/>
                <a:ea typeface="+mn-ea"/>
                <a:cs typeface="+mn-cs"/>
              </a:rPr>
              <a:t>Employer Identification Number (“EIN”) – 1X</a:t>
            </a:r>
          </a:p>
          <a:p>
            <a:pPr marL="420624" lvl="1" defTabSz="841248">
              <a:spcAft>
                <a:spcPts val="600"/>
              </a:spcAft>
            </a:pPr>
            <a:r>
              <a:rPr lang="en-US" sz="1656" kern="1200" dirty="0">
                <a:solidFill>
                  <a:schemeClr val="tx1"/>
                </a:solidFill>
                <a:latin typeface="+mn-lt"/>
                <a:ea typeface="+mn-ea"/>
                <a:cs typeface="+mn-cs"/>
              </a:rPr>
              <a:t>Bank account and tax filing information </a:t>
            </a:r>
            <a:endParaRPr lang="en-US" sz="1656" dirty="0"/>
          </a:p>
          <a:p>
            <a:pPr defTabSz="841248">
              <a:spcAft>
                <a:spcPts val="600"/>
              </a:spcAft>
            </a:pPr>
            <a:r>
              <a:rPr lang="en-US" sz="1656" b="1" i="1" kern="1200" dirty="0">
                <a:solidFill>
                  <a:schemeClr val="tx1"/>
                </a:solidFill>
                <a:latin typeface="+mn-lt"/>
                <a:ea typeface="+mn-ea"/>
                <a:cs typeface="+mn-cs"/>
              </a:rPr>
              <a:t>Applications for Recognition as an NPO – 1X</a:t>
            </a:r>
          </a:p>
          <a:p>
            <a:pPr marL="420624" lvl="1" defTabSz="841248">
              <a:spcAft>
                <a:spcPts val="600"/>
              </a:spcAft>
            </a:pPr>
            <a:r>
              <a:rPr lang="en-US" sz="1656" kern="1200" dirty="0">
                <a:solidFill>
                  <a:schemeClr val="tx1"/>
                </a:solidFill>
                <a:latin typeface="+mn-lt"/>
                <a:ea typeface="+mn-ea"/>
                <a:cs typeface="+mn-cs"/>
              </a:rPr>
              <a:t>Creates tax exempt status (IRS 1023 and state </a:t>
            </a:r>
            <a:r>
              <a:rPr lang="en-US" sz="1656" kern="1200" dirty="0" err="1">
                <a:solidFill>
                  <a:schemeClr val="tx1"/>
                </a:solidFill>
                <a:latin typeface="+mn-lt"/>
                <a:ea typeface="+mn-ea"/>
                <a:cs typeface="+mn-cs"/>
              </a:rPr>
              <a:t>dep’t</a:t>
            </a:r>
            <a:r>
              <a:rPr lang="en-US" sz="1656" kern="1200" dirty="0">
                <a:solidFill>
                  <a:schemeClr val="tx1"/>
                </a:solidFill>
                <a:latin typeface="+mn-lt"/>
                <a:ea typeface="+mn-ea"/>
                <a:cs typeface="+mn-cs"/>
              </a:rPr>
              <a:t> of taxation or state Attorney General)</a:t>
            </a:r>
          </a:p>
          <a:p>
            <a:pPr marL="420624" lvl="1" defTabSz="841248">
              <a:spcAft>
                <a:spcPts val="600"/>
              </a:spcAft>
            </a:pPr>
            <a:endParaRPr lang="en-US" sz="1656" kern="1200" dirty="0">
              <a:solidFill>
                <a:schemeClr val="tx1"/>
              </a:solidFill>
              <a:latin typeface="+mn-lt"/>
              <a:ea typeface="+mn-ea"/>
              <a:cs typeface="+mn-cs"/>
            </a:endParaRPr>
          </a:p>
          <a:p>
            <a:pPr indent="-36576" defTabSz="841248">
              <a:spcAft>
                <a:spcPts val="600"/>
              </a:spcAft>
            </a:pPr>
            <a:r>
              <a:rPr lang="en-US" sz="1656" b="1" i="1" kern="1200" dirty="0">
                <a:solidFill>
                  <a:schemeClr val="tx1"/>
                </a:solidFill>
                <a:latin typeface="+mn-lt"/>
                <a:ea typeface="+mn-ea"/>
                <a:cs typeface="+mn-cs"/>
              </a:rPr>
              <a:t>IRS 990</a:t>
            </a:r>
          </a:p>
          <a:p>
            <a:pPr marL="249174" indent="-285750" defTabSz="841248">
              <a:spcAft>
                <a:spcPts val="600"/>
              </a:spcAft>
              <a:buFont typeface="Arial" panose="020B0604020202020204" pitchFamily="34" charset="0"/>
              <a:buChar char="•"/>
            </a:pPr>
            <a:r>
              <a:rPr lang="en-US" sz="1656" i="1" dirty="0"/>
              <a:t>Annual informational tax filing (due May 15 for prior year)</a:t>
            </a:r>
            <a:endParaRPr lang="en-US" i="1" dirty="0"/>
          </a:p>
        </p:txBody>
      </p:sp>
      <p:sp>
        <p:nvSpPr>
          <p:cNvPr id="5" name="Text Placeholder 4">
            <a:extLst>
              <a:ext uri="{FF2B5EF4-FFF2-40B4-BE49-F238E27FC236}">
                <a16:creationId xmlns:a16="http://schemas.microsoft.com/office/drawing/2014/main" id="{8B7F0112-978B-AC1D-391F-C92213008A79}"/>
              </a:ext>
            </a:extLst>
          </p:cNvPr>
          <p:cNvSpPr>
            <a:spLocks/>
          </p:cNvSpPr>
          <p:nvPr/>
        </p:nvSpPr>
        <p:spPr>
          <a:xfrm>
            <a:off x="6478179" y="1857568"/>
            <a:ext cx="4779850" cy="759798"/>
          </a:xfrm>
          <a:prstGeom prst="rect">
            <a:avLst/>
          </a:prstGeom>
        </p:spPr>
        <p:txBody>
          <a:bodyPr/>
          <a:lstStyle/>
          <a:p>
            <a:pPr defTabSz="841248">
              <a:spcAft>
                <a:spcPts val="600"/>
              </a:spcAft>
            </a:pPr>
            <a:r>
              <a:rPr lang="en-US" sz="2800" b="1" kern="1200" dirty="0">
                <a:solidFill>
                  <a:schemeClr val="tx1"/>
                </a:solidFill>
                <a:latin typeface="+mn-lt"/>
                <a:ea typeface="+mn-ea"/>
                <a:cs typeface="+mn-cs"/>
              </a:rPr>
              <a:t>Governance:</a:t>
            </a:r>
          </a:p>
          <a:p>
            <a:pPr defTabSz="841248">
              <a:spcAft>
                <a:spcPts val="600"/>
              </a:spcAft>
            </a:pPr>
            <a:r>
              <a:rPr lang="en-US" sz="2800" b="1" kern="1200" dirty="0">
                <a:solidFill>
                  <a:schemeClr val="tx1"/>
                </a:solidFill>
                <a:latin typeface="+mn-lt"/>
                <a:ea typeface="+mn-ea"/>
                <a:cs typeface="+mn-cs"/>
              </a:rPr>
              <a:t>Board of Trustees</a:t>
            </a:r>
            <a:endParaRPr lang="en-US" sz="3200" b="1" dirty="0"/>
          </a:p>
        </p:txBody>
      </p:sp>
      <p:sp>
        <p:nvSpPr>
          <p:cNvPr id="6" name="Content Placeholder 5">
            <a:extLst>
              <a:ext uri="{FF2B5EF4-FFF2-40B4-BE49-F238E27FC236}">
                <a16:creationId xmlns:a16="http://schemas.microsoft.com/office/drawing/2014/main" id="{99F9239E-184C-6CE1-FA4D-5784A6519A74}"/>
              </a:ext>
            </a:extLst>
          </p:cNvPr>
          <p:cNvSpPr>
            <a:spLocks/>
          </p:cNvSpPr>
          <p:nvPr/>
        </p:nvSpPr>
        <p:spPr>
          <a:xfrm>
            <a:off x="6528978" y="2893398"/>
            <a:ext cx="5013163" cy="3397866"/>
          </a:xfrm>
          <a:prstGeom prst="rect">
            <a:avLst/>
          </a:prstGeom>
        </p:spPr>
        <p:txBody>
          <a:bodyPr>
            <a:normAutofit/>
          </a:bodyPr>
          <a:lstStyle/>
          <a:p>
            <a:pPr defTabSz="841248">
              <a:spcAft>
                <a:spcPts val="600"/>
              </a:spcAft>
            </a:pPr>
            <a:r>
              <a:rPr lang="en-US" sz="1656" b="1" i="1" kern="1200" dirty="0">
                <a:solidFill>
                  <a:schemeClr val="tx1"/>
                </a:solidFill>
                <a:latin typeface="+mn-lt"/>
                <a:ea typeface="+mn-ea"/>
                <a:cs typeface="+mn-cs"/>
              </a:rPr>
              <a:t>Bylaws (recommended, but not required) – </a:t>
            </a:r>
            <a:r>
              <a:rPr lang="en-US" sz="1656" i="1" kern="1200" dirty="0">
                <a:solidFill>
                  <a:schemeClr val="tx1"/>
                </a:solidFill>
                <a:latin typeface="+mn-lt"/>
                <a:ea typeface="+mn-ea"/>
                <a:cs typeface="+mn-cs"/>
              </a:rPr>
              <a:t>voted on and “owned” by Trustees.  Can be amended </a:t>
            </a:r>
          </a:p>
          <a:p>
            <a:pPr marL="420624" lvl="1" defTabSz="841248">
              <a:spcAft>
                <a:spcPts val="600"/>
              </a:spcAft>
            </a:pPr>
            <a:r>
              <a:rPr lang="en-US" sz="1656" kern="1200" dirty="0">
                <a:solidFill>
                  <a:schemeClr val="tx1"/>
                </a:solidFill>
                <a:latin typeface="+mn-lt"/>
                <a:ea typeface="+mn-ea"/>
                <a:cs typeface="+mn-cs"/>
              </a:rPr>
              <a:t>How the organization operates</a:t>
            </a:r>
          </a:p>
          <a:p>
            <a:pPr marL="841248" lvl="2" defTabSz="841248">
              <a:spcAft>
                <a:spcPts val="600"/>
              </a:spcAft>
            </a:pPr>
            <a:r>
              <a:rPr lang="en-US" sz="1656" kern="1200" dirty="0">
                <a:solidFill>
                  <a:schemeClr val="tx1"/>
                </a:solidFill>
                <a:latin typeface="+mn-lt"/>
                <a:ea typeface="+mn-ea"/>
                <a:cs typeface="+mn-cs"/>
              </a:rPr>
              <a:t>Mission/Vision/Values</a:t>
            </a:r>
          </a:p>
          <a:p>
            <a:pPr marL="841248" lvl="2" defTabSz="841248">
              <a:spcAft>
                <a:spcPts val="600"/>
              </a:spcAft>
            </a:pPr>
            <a:r>
              <a:rPr lang="en-US" sz="1656" kern="1200" dirty="0">
                <a:solidFill>
                  <a:schemeClr val="tx1"/>
                </a:solidFill>
                <a:latin typeface="+mn-lt"/>
                <a:ea typeface="+mn-ea"/>
                <a:cs typeface="+mn-cs"/>
              </a:rPr>
              <a:t>Structure of Board of Trustees/Committees</a:t>
            </a:r>
          </a:p>
          <a:p>
            <a:pPr marL="841248" lvl="2" defTabSz="841248">
              <a:spcAft>
                <a:spcPts val="600"/>
              </a:spcAft>
            </a:pPr>
            <a:r>
              <a:rPr lang="en-US" sz="1656" kern="1200" dirty="0">
                <a:solidFill>
                  <a:schemeClr val="tx1"/>
                </a:solidFill>
                <a:latin typeface="+mn-lt"/>
                <a:ea typeface="+mn-ea"/>
                <a:cs typeface="+mn-cs"/>
              </a:rPr>
              <a:t>Board Officers</a:t>
            </a:r>
          </a:p>
          <a:p>
            <a:pPr marL="841248" lvl="2" defTabSz="841248">
              <a:spcAft>
                <a:spcPts val="600"/>
              </a:spcAft>
            </a:pPr>
            <a:r>
              <a:rPr lang="en-US" sz="1656" kern="1200" dirty="0">
                <a:solidFill>
                  <a:schemeClr val="tx1"/>
                </a:solidFill>
                <a:latin typeface="+mn-lt"/>
                <a:ea typeface="+mn-ea"/>
                <a:cs typeface="+mn-cs"/>
              </a:rPr>
              <a:t>How board is formed/elections/terms</a:t>
            </a:r>
          </a:p>
          <a:p>
            <a:pPr marL="841248" lvl="2" defTabSz="841248">
              <a:spcAft>
                <a:spcPts val="600"/>
              </a:spcAft>
            </a:pPr>
            <a:r>
              <a:rPr lang="en-US" sz="1656" kern="1200" dirty="0">
                <a:solidFill>
                  <a:schemeClr val="tx1"/>
                </a:solidFill>
                <a:latin typeface="+mn-lt"/>
                <a:ea typeface="+mn-ea"/>
                <a:cs typeface="+mn-cs"/>
              </a:rPr>
              <a:t>How decisions are made</a:t>
            </a:r>
          </a:p>
          <a:p>
            <a:pPr marL="841248" lvl="2" defTabSz="841248">
              <a:spcAft>
                <a:spcPts val="600"/>
              </a:spcAft>
            </a:pPr>
            <a:r>
              <a:rPr lang="en-US" sz="1656" kern="1200" dirty="0">
                <a:solidFill>
                  <a:schemeClr val="tx1"/>
                </a:solidFill>
                <a:latin typeface="+mn-lt"/>
                <a:ea typeface="+mn-ea"/>
                <a:cs typeface="+mn-cs"/>
              </a:rPr>
              <a:t>Conflicts of interest</a:t>
            </a:r>
          </a:p>
          <a:p>
            <a:pPr marL="841248" lvl="2" defTabSz="841248">
              <a:spcAft>
                <a:spcPts val="600"/>
              </a:spcAft>
            </a:pPr>
            <a:r>
              <a:rPr lang="en-US" sz="1656" kern="1200" dirty="0">
                <a:solidFill>
                  <a:schemeClr val="tx1"/>
                </a:solidFill>
                <a:latin typeface="+mn-lt"/>
                <a:ea typeface="+mn-ea"/>
                <a:cs typeface="+mn-cs"/>
              </a:rPr>
              <a:t>Relationship of Board to staff</a:t>
            </a:r>
            <a:endParaRPr lang="en-US" dirty="0"/>
          </a:p>
        </p:txBody>
      </p:sp>
      <p:cxnSp>
        <p:nvCxnSpPr>
          <p:cNvPr id="8" name="Straight Connector 7">
            <a:extLst>
              <a:ext uri="{FF2B5EF4-FFF2-40B4-BE49-F238E27FC236}">
                <a16:creationId xmlns:a16="http://schemas.microsoft.com/office/drawing/2014/main" id="{43803913-E6F6-D91A-B40B-ECB603B49338}"/>
              </a:ext>
            </a:extLst>
          </p:cNvPr>
          <p:cNvCxnSpPr/>
          <p:nvPr/>
        </p:nvCxnSpPr>
        <p:spPr>
          <a:xfrm>
            <a:off x="6189819" y="1991360"/>
            <a:ext cx="0" cy="467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17F11FF-63F0-B10A-9ADF-DE8ABCB502B7}"/>
              </a:ext>
            </a:extLst>
          </p:cNvPr>
          <p:cNvCxnSpPr/>
          <p:nvPr/>
        </p:nvCxnSpPr>
        <p:spPr>
          <a:xfrm>
            <a:off x="1362974" y="5408762"/>
            <a:ext cx="4218317" cy="0"/>
          </a:xfrm>
          <a:prstGeom prst="line">
            <a:avLst/>
          </a:prstGeom>
          <a:ln w="38100">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59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DAF12-9B03-BB63-E373-A67585AD52DD}"/>
              </a:ext>
            </a:extLst>
          </p:cNvPr>
          <p:cNvSpPr>
            <a:spLocks noGrp="1"/>
          </p:cNvSpPr>
          <p:nvPr>
            <p:ph type="title"/>
          </p:nvPr>
        </p:nvSpPr>
        <p:spPr>
          <a:xfrm>
            <a:off x="565372" y="116516"/>
            <a:ext cx="5073427" cy="1624520"/>
          </a:xfrm>
        </p:spPr>
        <p:txBody>
          <a:bodyPr anchor="ctr">
            <a:normAutofit/>
          </a:bodyPr>
          <a:lstStyle/>
          <a:p>
            <a:r>
              <a:rPr lang="en-US" sz="3700" b="1" dirty="0"/>
              <a:t>Next Steps to Creating a Nonprofit Organization</a:t>
            </a:r>
          </a:p>
        </p:txBody>
      </p:sp>
      <p:sp>
        <p:nvSpPr>
          <p:cNvPr id="3" name="Content Placeholder 2">
            <a:extLst>
              <a:ext uri="{FF2B5EF4-FFF2-40B4-BE49-F238E27FC236}">
                <a16:creationId xmlns:a16="http://schemas.microsoft.com/office/drawing/2014/main" id="{80210EE5-6988-0492-BA4A-7063240EBCE8}"/>
              </a:ext>
            </a:extLst>
          </p:cNvPr>
          <p:cNvSpPr>
            <a:spLocks noGrp="1"/>
          </p:cNvSpPr>
          <p:nvPr>
            <p:ph idx="1"/>
          </p:nvPr>
        </p:nvSpPr>
        <p:spPr>
          <a:xfrm>
            <a:off x="304601" y="1741036"/>
            <a:ext cx="5073427" cy="4826000"/>
          </a:xfrm>
        </p:spPr>
        <p:txBody>
          <a:bodyPr anchor="ctr">
            <a:normAutofit/>
          </a:bodyPr>
          <a:lstStyle/>
          <a:p>
            <a:pPr marL="514350" indent="-514350">
              <a:buFont typeface="+mj-lt"/>
              <a:buAutoNum type="arabicPeriod"/>
            </a:pPr>
            <a:r>
              <a:rPr lang="en-US" sz="1300" b="1" dirty="0"/>
              <a:t>File Articles of Incorporation with state through county recorder’s office (1 day)</a:t>
            </a:r>
          </a:p>
          <a:p>
            <a:pPr marL="971550" lvl="1" indent="-514350">
              <a:buFont typeface="+mj-lt"/>
              <a:buAutoNum type="alphaUcPeriod"/>
            </a:pPr>
            <a:r>
              <a:rPr lang="en-US" sz="1300" dirty="0"/>
              <a:t>Name of Organization</a:t>
            </a:r>
          </a:p>
          <a:p>
            <a:pPr marL="971550" lvl="1" indent="-514350">
              <a:buFont typeface="+mj-lt"/>
              <a:buAutoNum type="alphaUcPeriod"/>
            </a:pPr>
            <a:r>
              <a:rPr lang="en-US" sz="1300" dirty="0"/>
              <a:t>Initial Incorporators &amp; Statutory Agent</a:t>
            </a:r>
          </a:p>
          <a:p>
            <a:pPr marL="971550" lvl="1" indent="-514350">
              <a:buFont typeface="+mj-lt"/>
              <a:buAutoNum type="alphaUcPeriod"/>
            </a:pPr>
            <a:r>
              <a:rPr lang="en-US" sz="1300" dirty="0"/>
              <a:t>3 “must have” statements:</a:t>
            </a:r>
          </a:p>
          <a:p>
            <a:pPr marL="1428750" lvl="2" indent="-514350">
              <a:buFont typeface="+mj-lt"/>
              <a:buAutoNum type="arabicPeriod"/>
            </a:pPr>
            <a:r>
              <a:rPr lang="en-US" sz="1300" dirty="0"/>
              <a:t>Purpose is charitable …</a:t>
            </a:r>
          </a:p>
          <a:p>
            <a:pPr marL="1428750" lvl="2" indent="-514350">
              <a:buFont typeface="+mj-lt"/>
              <a:buAutoNum type="arabicPeriod"/>
            </a:pPr>
            <a:r>
              <a:rPr lang="en-US" sz="1300" dirty="0"/>
              <a:t>No net earnings inure to the benefit of directors/trustees …</a:t>
            </a:r>
          </a:p>
          <a:p>
            <a:pPr marL="1428750" lvl="2" indent="-514350">
              <a:buFont typeface="+mj-lt"/>
              <a:buAutoNum type="arabicPeriod"/>
            </a:pPr>
            <a:r>
              <a:rPr lang="en-US" sz="1300" dirty="0"/>
              <a:t>Distribution of assets upon dissolution to other nonprofit organizations …</a:t>
            </a:r>
          </a:p>
          <a:p>
            <a:pPr marL="514350" indent="-514350">
              <a:buFont typeface="+mj-lt"/>
              <a:buAutoNum type="arabicPeriod"/>
            </a:pPr>
            <a:r>
              <a:rPr lang="en-US" sz="1300" b="1" dirty="0"/>
              <a:t>Submit for EIN with IRS (5 minutes on-line) </a:t>
            </a:r>
          </a:p>
          <a:p>
            <a:pPr marL="514350" indent="-514350">
              <a:buFont typeface="+mj-lt"/>
              <a:buAutoNum type="arabicPeriod"/>
            </a:pPr>
            <a:r>
              <a:rPr lang="en-US" sz="1300" b="1" dirty="0"/>
              <a:t>Submit IRS Form 1023 Application for Recognition as Nonprofit 501(c)(3) – (6 weeks)</a:t>
            </a:r>
          </a:p>
          <a:p>
            <a:pPr marL="971550" lvl="1" indent="-514350">
              <a:buFont typeface="+mj-lt"/>
              <a:buAutoNum type="alphaUcPeriod"/>
            </a:pPr>
            <a:r>
              <a:rPr lang="en-US" sz="1300" dirty="0"/>
              <a:t>Checkboxes for the “must have” statements</a:t>
            </a:r>
            <a:endParaRPr lang="en-US" sz="1300" b="1" dirty="0"/>
          </a:p>
          <a:p>
            <a:pPr marL="514350" indent="-514350">
              <a:buFont typeface="+mj-lt"/>
              <a:buAutoNum type="arabicPeriod"/>
            </a:pPr>
            <a:r>
              <a:rPr lang="en-US" sz="1300" b="1" dirty="0"/>
              <a:t>Register with the Illinois Attorney General’s Office (+/-2 weeks?)</a:t>
            </a:r>
          </a:p>
          <a:p>
            <a:pPr marL="514350" indent="-514350">
              <a:buFont typeface="+mj-lt"/>
              <a:buAutoNum type="arabicPeriod"/>
            </a:pPr>
            <a:r>
              <a:rPr lang="en-US" sz="1300" b="1" dirty="0"/>
              <a:t>Create Bylaws (internal to Board)</a:t>
            </a:r>
          </a:p>
          <a:p>
            <a:pPr marL="971550" lvl="1" indent="-514350">
              <a:buFont typeface="+mj-lt"/>
              <a:buAutoNum type="alphaUcPeriod"/>
            </a:pPr>
            <a:r>
              <a:rPr lang="en-US" sz="1200" dirty="0"/>
              <a:t>How Board is formed: number of members, qualifications of membership, term of office, Officer positions, committees, etc.</a:t>
            </a:r>
          </a:p>
        </p:txBody>
      </p:sp>
      <p:pic>
        <p:nvPicPr>
          <p:cNvPr id="5" name="Picture 4" descr="Pen placed on top of a signature line">
            <a:extLst>
              <a:ext uri="{FF2B5EF4-FFF2-40B4-BE49-F238E27FC236}">
                <a16:creationId xmlns:a16="http://schemas.microsoft.com/office/drawing/2014/main" id="{9C5C8F4F-8420-42E9-986F-BA66696A9F67}"/>
              </a:ext>
            </a:extLst>
          </p:cNvPr>
          <p:cNvPicPr>
            <a:picLocks noChangeAspect="1"/>
          </p:cNvPicPr>
          <p:nvPr/>
        </p:nvPicPr>
        <p:blipFill rotWithShape="1">
          <a:blip r:embed="rId2"/>
          <a:srcRect l="40601" r="-2" b="-2"/>
          <a:stretch/>
        </p:blipFill>
        <p:spPr>
          <a:xfrm>
            <a:off x="6096000" y="1"/>
            <a:ext cx="6102825" cy="6858000"/>
          </a:xfrm>
          <a:prstGeom prst="rect">
            <a:avLst/>
          </a:prstGeom>
        </p:spPr>
      </p:pic>
    </p:spTree>
    <p:extLst>
      <p:ext uri="{BB962C8B-B14F-4D97-AF65-F5344CB8AC3E}">
        <p14:creationId xmlns:p14="http://schemas.microsoft.com/office/powerpoint/2010/main" val="3854050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23046</TotalTime>
  <Words>1790</Words>
  <Application>Microsoft Office PowerPoint</Application>
  <PresentationFormat>Widescreen</PresentationFormat>
  <Paragraphs>145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SourceSansPro</vt:lpstr>
      <vt:lpstr>Office Theme</vt:lpstr>
      <vt:lpstr>The Legal Environment of Nonprofit Organizations</vt:lpstr>
      <vt:lpstr>What is a Nonprofit Organization ? [a.k.a.– “NPO” or a  “501(c)(3)”]</vt:lpstr>
      <vt:lpstr>Key Differences between for-profit and non-profit corporations</vt:lpstr>
      <vt:lpstr>Stewardship of the mission by “Trustees”</vt:lpstr>
      <vt:lpstr>What Are Benefits of an NPO?</vt:lpstr>
      <vt:lpstr>How does an NPO generally work and evolve?</vt:lpstr>
      <vt:lpstr>PowerPoint Presentation</vt:lpstr>
      <vt:lpstr>Basic Documentation for an NPO</vt:lpstr>
      <vt:lpstr>Next Steps to Creating a Nonprofit Organization</vt:lpstr>
      <vt:lpstr>PowerPoint Presentation</vt:lpstr>
      <vt:lpstr>PowerPoint Presentation</vt:lpstr>
      <vt:lpstr>General Information about NPO Revenues</vt:lpstr>
      <vt:lpstr>Questions?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Organization Primer</dc:title>
  <dc:creator>Jonathan Beard</dc:creator>
  <cp:lastModifiedBy>Jonathan Beard</cp:lastModifiedBy>
  <cp:revision>1</cp:revision>
  <dcterms:created xsi:type="dcterms:W3CDTF">2024-01-24T00:40:24Z</dcterms:created>
  <dcterms:modified xsi:type="dcterms:W3CDTF">2024-02-21T00:04:56Z</dcterms:modified>
</cp:coreProperties>
</file>