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20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7C282D5-63BA-4DD1-8E10-C5E87CC9864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73163"/>
            <a:ext cx="2447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7CD5B08-FB84-4306-B30F-F0F0D405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5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D5B08-FB84-4306-B30F-F0F0D405D6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3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9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7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9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7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CD05-F7FE-D04F-8993-0E1C30CB0FB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51123-A18F-D240-BD46-7393C46D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ug&#10;&#10;Description automatically generated">
            <a:extLst>
              <a:ext uri="{FF2B5EF4-FFF2-40B4-BE49-F238E27FC236}">
                <a16:creationId xmlns:a16="http://schemas.microsoft.com/office/drawing/2014/main" id="{BB9F94A7-90BC-D44E-AE7C-7AE53A90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2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6E7619-26D6-2B46-89EC-47364758ECAB}"/>
              </a:ext>
            </a:extLst>
          </p:cNvPr>
          <p:cNvSpPr txBox="1"/>
          <p:nvPr/>
        </p:nvSpPr>
        <p:spPr>
          <a:xfrm>
            <a:off x="2328765" y="7749347"/>
            <a:ext cx="3012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Springfield Burger*</a:t>
            </a:r>
            <a:br>
              <a:rPr lang="en-US" sz="1400" dirty="0"/>
            </a:br>
            <a:r>
              <a:rPr lang="en-US" sz="1200" dirty="0"/>
              <a:t>your choice of cheese,</a:t>
            </a:r>
          </a:p>
          <a:p>
            <a:pPr algn="ctr"/>
            <a:r>
              <a:rPr lang="en-US" sz="1200" dirty="0"/>
              <a:t> lettuce, tomato &amp; onion</a:t>
            </a:r>
          </a:p>
          <a:p>
            <a:pPr algn="ctr"/>
            <a:r>
              <a:rPr lang="en-US" sz="1200" dirty="0"/>
              <a:t> (pro tip: add bacon for $2)</a:t>
            </a:r>
          </a:p>
          <a:p>
            <a:pPr algn="ctr"/>
            <a:r>
              <a:rPr lang="en-US" sz="1400" dirty="0"/>
              <a:t>$11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1EB22-E89A-6F47-92EA-AF28815F1AED}"/>
              </a:ext>
            </a:extLst>
          </p:cNvPr>
          <p:cNvSpPr txBox="1"/>
          <p:nvPr/>
        </p:nvSpPr>
        <p:spPr>
          <a:xfrm>
            <a:off x="4950796" y="7749347"/>
            <a:ext cx="2093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Western Burger*</a:t>
            </a:r>
            <a:br>
              <a:rPr lang="en-US" sz="1400" dirty="0"/>
            </a:br>
            <a:r>
              <a:rPr lang="en-US" sz="1200" dirty="0"/>
              <a:t>cheddar cheese, crispy bacon, </a:t>
            </a:r>
          </a:p>
          <a:p>
            <a:pPr algn="ctr"/>
            <a:r>
              <a:rPr lang="en-US" sz="1200" dirty="0"/>
              <a:t>grilled onion, lettuce, tomato </a:t>
            </a:r>
          </a:p>
          <a:p>
            <a:pPr algn="ctr"/>
            <a:r>
              <a:rPr lang="en-US" sz="1200" dirty="0"/>
              <a:t>an onion ring &amp; BBQ sauce</a:t>
            </a:r>
            <a:endParaRPr lang="en-US" sz="1100" dirty="0"/>
          </a:p>
          <a:p>
            <a:pPr algn="ctr"/>
            <a:r>
              <a:rPr lang="en-US" sz="1400" dirty="0"/>
              <a:t>$12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1A036-AF65-1848-AEBD-D15519A58467}"/>
              </a:ext>
            </a:extLst>
          </p:cNvPr>
          <p:cNvSpPr txBox="1"/>
          <p:nvPr/>
        </p:nvSpPr>
        <p:spPr>
          <a:xfrm>
            <a:off x="712809" y="7798331"/>
            <a:ext cx="1946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Green Chile Burger*</a:t>
            </a:r>
            <a:br>
              <a:rPr lang="en-US" sz="1400" dirty="0"/>
            </a:br>
            <a:r>
              <a:rPr lang="en-US" sz="1200" dirty="0" err="1"/>
              <a:t>pepperjack</a:t>
            </a:r>
            <a:r>
              <a:rPr lang="en-US" sz="1200" dirty="0"/>
              <a:t> cheese, Hatch </a:t>
            </a:r>
          </a:p>
          <a:p>
            <a:pPr algn="ctr"/>
            <a:r>
              <a:rPr lang="en-US" sz="1200" dirty="0"/>
              <a:t>green chile, lettuce, tomato </a:t>
            </a:r>
          </a:p>
          <a:p>
            <a:pPr algn="ctr"/>
            <a:r>
              <a:rPr lang="en-US" sz="1200" dirty="0"/>
              <a:t>&amp; grilled onion</a:t>
            </a:r>
          </a:p>
          <a:p>
            <a:pPr algn="ctr"/>
            <a:r>
              <a:rPr lang="en-US" sz="1400" dirty="0"/>
              <a:t>$12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675BA-9693-0243-A154-A13C4026867C}"/>
              </a:ext>
            </a:extLst>
          </p:cNvPr>
          <p:cNvSpPr txBox="1"/>
          <p:nvPr/>
        </p:nvSpPr>
        <p:spPr>
          <a:xfrm>
            <a:off x="853686" y="6845249"/>
            <a:ext cx="5993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SIGNATURE BURGERS</a:t>
            </a:r>
            <a:br>
              <a:rPr lang="en-US" b="1" u="sng" dirty="0"/>
            </a:br>
            <a:r>
              <a:rPr lang="en-US" sz="1200" dirty="0"/>
              <a:t>handmade all-beef patties are cooked to order,</a:t>
            </a:r>
          </a:p>
          <a:p>
            <a:pPr algn="ctr"/>
            <a:r>
              <a:rPr lang="en-US" sz="1200" dirty="0"/>
              <a:t>served on a grilled bun with a side of fries and a pickle spear</a:t>
            </a:r>
          </a:p>
          <a:p>
            <a:pPr algn="ctr"/>
            <a:r>
              <a:rPr lang="en-US" sz="1200" dirty="0"/>
              <a:t>(substitute a black bean burger at no charge)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18215B-0234-FC4C-A291-109FAC9B16FD}"/>
              </a:ext>
            </a:extLst>
          </p:cNvPr>
          <p:cNvSpPr txBox="1"/>
          <p:nvPr/>
        </p:nvSpPr>
        <p:spPr>
          <a:xfrm>
            <a:off x="2164947" y="335071"/>
            <a:ext cx="44887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SANDWICHES</a:t>
            </a:r>
            <a:endParaRPr lang="en-US" dirty="0"/>
          </a:p>
          <a:p>
            <a:pPr algn="ctr"/>
            <a:r>
              <a:rPr lang="en-US" sz="1000" dirty="0"/>
              <a:t>served with our signature house chips </a:t>
            </a:r>
          </a:p>
          <a:p>
            <a:pPr algn="ctr"/>
            <a:r>
              <a:rPr lang="en-US" sz="1000" dirty="0"/>
              <a:t>(substitute fries, onion rings, coleslaw, side salad, tater tots or potato salad for $2 )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03075-A983-1E49-BC6D-2E50C6B8B491}"/>
              </a:ext>
            </a:extLst>
          </p:cNvPr>
          <p:cNvSpPr txBox="1"/>
          <p:nvPr/>
        </p:nvSpPr>
        <p:spPr>
          <a:xfrm>
            <a:off x="913637" y="3042211"/>
            <a:ext cx="160588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BLT</a:t>
            </a:r>
            <a:br>
              <a:rPr lang="en-US" sz="1400" dirty="0"/>
            </a:br>
            <a:r>
              <a:rPr lang="en-US" sz="1200" dirty="0"/>
              <a:t>bacon, lettuce, tomato</a:t>
            </a:r>
          </a:p>
          <a:p>
            <a:pPr algn="ctr"/>
            <a:r>
              <a:rPr lang="en-US" sz="1200" dirty="0"/>
              <a:t>&amp; mayo on toasted</a:t>
            </a:r>
            <a:br>
              <a:rPr lang="en-US" sz="1200" dirty="0"/>
            </a:br>
            <a:r>
              <a:rPr lang="en-US" sz="1200" dirty="0"/>
              <a:t>sourdough bread</a:t>
            </a:r>
          </a:p>
          <a:p>
            <a:pPr algn="ctr"/>
            <a:r>
              <a:rPr lang="en-US" sz="1200" dirty="0"/>
              <a:t>(add avocado for $2</a:t>
            </a:r>
            <a:r>
              <a:rPr lang="en-US" sz="1100" dirty="0"/>
              <a:t>)</a:t>
            </a:r>
          </a:p>
          <a:p>
            <a:pPr algn="ctr"/>
            <a:r>
              <a:rPr lang="en-US" sz="1400" dirty="0"/>
              <a:t>$11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9FB31-262A-E543-AD4C-6DB150EE74FA}"/>
              </a:ext>
            </a:extLst>
          </p:cNvPr>
          <p:cNvSpPr txBox="1"/>
          <p:nvPr/>
        </p:nvSpPr>
        <p:spPr>
          <a:xfrm>
            <a:off x="2219845" y="1027055"/>
            <a:ext cx="242085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Buffalo Chicken Sandwich</a:t>
            </a:r>
            <a:br>
              <a:rPr lang="en-US" sz="1200" dirty="0"/>
            </a:br>
            <a:r>
              <a:rPr lang="en-US" sz="1200" dirty="0"/>
              <a:t>crispy hand-breaded chicken, tangy </a:t>
            </a:r>
          </a:p>
          <a:p>
            <a:pPr algn="ctr"/>
            <a:r>
              <a:rPr lang="en-US" sz="1200" dirty="0"/>
              <a:t>Buffalo sauce, lettuce, tomato, </a:t>
            </a:r>
          </a:p>
          <a:p>
            <a:pPr algn="ctr"/>
            <a:r>
              <a:rPr lang="en-US" sz="1200" dirty="0"/>
              <a:t>onion, bleu cheese crumbles &amp; </a:t>
            </a:r>
          </a:p>
          <a:p>
            <a:pPr algn="ctr"/>
            <a:r>
              <a:rPr lang="en-US" sz="1200" dirty="0"/>
              <a:t>ranch served on a soft roll</a:t>
            </a:r>
          </a:p>
          <a:p>
            <a:pPr algn="ctr"/>
            <a:r>
              <a:rPr lang="en-US" sz="1400" dirty="0"/>
              <a:t>$11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700403-C956-064A-82BA-7A2E9FAF1E24}"/>
              </a:ext>
            </a:extLst>
          </p:cNvPr>
          <p:cNvSpPr txBox="1"/>
          <p:nvPr/>
        </p:nvSpPr>
        <p:spPr>
          <a:xfrm>
            <a:off x="3780739" y="2076837"/>
            <a:ext cx="222272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Dagwood Wrap </a:t>
            </a:r>
          </a:p>
          <a:p>
            <a:pPr algn="ctr"/>
            <a:r>
              <a:rPr lang="en-US" sz="1200" dirty="0"/>
              <a:t>sliced turkey breast, ham,</a:t>
            </a:r>
            <a:br>
              <a:rPr lang="en-US" sz="1200" dirty="0"/>
            </a:br>
            <a:r>
              <a:rPr lang="en-US" sz="1200" dirty="0"/>
              <a:t>bacon, Swiss, cheddar, lettuce,</a:t>
            </a:r>
            <a:br>
              <a:rPr lang="en-US" sz="1200" dirty="0"/>
            </a:br>
            <a:r>
              <a:rPr lang="en-US" sz="1200" dirty="0"/>
              <a:t>tomato, onion &amp; honey mustard </a:t>
            </a:r>
          </a:p>
          <a:p>
            <a:pPr algn="ctr"/>
            <a:r>
              <a:rPr lang="en-US" sz="1200" dirty="0"/>
              <a:t>in a soft tortilla wrap</a:t>
            </a:r>
          </a:p>
          <a:p>
            <a:pPr algn="ctr"/>
            <a:r>
              <a:rPr lang="en-US" sz="1400" dirty="0"/>
              <a:t>$11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21612-B253-164F-8F53-1A236B8F529A}"/>
              </a:ext>
            </a:extLst>
          </p:cNvPr>
          <p:cNvSpPr txBox="1"/>
          <p:nvPr/>
        </p:nvSpPr>
        <p:spPr>
          <a:xfrm>
            <a:off x="-547547" y="9470118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*Consuming raw or undercooked meats, poultry, seafood, shellfish or eggs may increase your risk of foodborne illness</a:t>
            </a:r>
            <a:r>
              <a:rPr lang="en-US" sz="9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24D239-F420-4FDF-8016-7DB32177F270}"/>
              </a:ext>
            </a:extLst>
          </p:cNvPr>
          <p:cNvSpPr txBox="1"/>
          <p:nvPr/>
        </p:nvSpPr>
        <p:spPr>
          <a:xfrm>
            <a:off x="2955304" y="4329579"/>
            <a:ext cx="18617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The Birdie</a:t>
            </a:r>
            <a:br>
              <a:rPr lang="en-US" sz="1400" dirty="0"/>
            </a:br>
            <a:r>
              <a:rPr lang="en-US" sz="1200" dirty="0"/>
              <a:t>sliced turkey breast or</a:t>
            </a:r>
          </a:p>
          <a:p>
            <a:pPr algn="ctr"/>
            <a:r>
              <a:rPr lang="en-US" sz="1200" dirty="0"/>
              <a:t>chicken, bacon, lettuce, </a:t>
            </a:r>
          </a:p>
          <a:p>
            <a:pPr algn="ctr"/>
            <a:r>
              <a:rPr lang="en-US" sz="1200" dirty="0"/>
              <a:t>tomato, &amp; avocado served </a:t>
            </a:r>
          </a:p>
          <a:p>
            <a:pPr algn="ctr"/>
            <a:r>
              <a:rPr lang="en-US" sz="1200" dirty="0"/>
              <a:t>on toasted sourdough</a:t>
            </a:r>
          </a:p>
          <a:p>
            <a:pPr algn="ctr"/>
            <a:r>
              <a:rPr lang="en-US" sz="1400" dirty="0"/>
              <a:t>$11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8AE943-BF29-494D-9A18-F57EC7AAB8B2}"/>
              </a:ext>
            </a:extLst>
          </p:cNvPr>
          <p:cNvSpPr txBox="1"/>
          <p:nvPr/>
        </p:nvSpPr>
        <p:spPr>
          <a:xfrm>
            <a:off x="2721024" y="3086318"/>
            <a:ext cx="199529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The Club</a:t>
            </a:r>
            <a:br>
              <a:rPr lang="en-US" sz="1400" dirty="0"/>
            </a:br>
            <a:r>
              <a:rPr lang="en-US" sz="1200" dirty="0"/>
              <a:t>sliced turkey breast, ham,</a:t>
            </a:r>
            <a:br>
              <a:rPr lang="en-US" sz="1200" dirty="0"/>
            </a:br>
            <a:r>
              <a:rPr lang="en-US" sz="1200" dirty="0"/>
              <a:t>bacon, Swiss cheese, lettuce,</a:t>
            </a:r>
            <a:br>
              <a:rPr lang="en-US" sz="1200" dirty="0"/>
            </a:br>
            <a:r>
              <a:rPr lang="en-US" sz="1200" dirty="0"/>
              <a:t>tomato, &amp; mayo served</a:t>
            </a:r>
            <a:br>
              <a:rPr lang="en-US" sz="1200" dirty="0"/>
            </a:br>
            <a:r>
              <a:rPr lang="en-US" sz="1200" dirty="0"/>
              <a:t>on toasted sourdough</a:t>
            </a:r>
          </a:p>
          <a:p>
            <a:pPr algn="ctr"/>
            <a:r>
              <a:rPr lang="en-US" sz="1400" dirty="0"/>
              <a:t>$11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5F99D2-F5D6-421F-9836-4F78D946AFD1}"/>
              </a:ext>
            </a:extLst>
          </p:cNvPr>
          <p:cNvSpPr txBox="1"/>
          <p:nvPr/>
        </p:nvSpPr>
        <p:spPr>
          <a:xfrm>
            <a:off x="4885200" y="1001840"/>
            <a:ext cx="246093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Italian Hoagie</a:t>
            </a:r>
            <a:br>
              <a:rPr lang="en-US" sz="1400" dirty="0"/>
            </a:br>
            <a:r>
              <a:rPr lang="en-US" sz="1200" dirty="0"/>
              <a:t>turkey, salami, ham,</a:t>
            </a:r>
            <a:br>
              <a:rPr lang="en-US" sz="1200" dirty="0"/>
            </a:br>
            <a:r>
              <a:rPr lang="en-US" sz="1200" dirty="0"/>
              <a:t>provolone cheese, lettuce, tomato,</a:t>
            </a:r>
            <a:br>
              <a:rPr lang="en-US" sz="1200" dirty="0"/>
            </a:br>
            <a:r>
              <a:rPr lang="en-US" sz="1200" dirty="0"/>
              <a:t>onion, </a:t>
            </a:r>
            <a:r>
              <a:rPr lang="en-US" sz="1200" dirty="0" err="1"/>
              <a:t>pepperoncinis</a:t>
            </a:r>
            <a:r>
              <a:rPr lang="en-US" sz="1200" dirty="0"/>
              <a:t>, garlic mayo &amp;</a:t>
            </a:r>
            <a:br>
              <a:rPr lang="en-US" sz="1200" dirty="0"/>
            </a:br>
            <a:r>
              <a:rPr lang="en-US" sz="1200" dirty="0"/>
              <a:t>Italian dressing on a soft hoagie roll</a:t>
            </a:r>
          </a:p>
          <a:p>
            <a:pPr algn="ctr"/>
            <a:r>
              <a:rPr lang="en-US" sz="1400" dirty="0"/>
              <a:t>$12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1F4553-EA2D-4AB8-B328-0B358FB65E6F}"/>
              </a:ext>
            </a:extLst>
          </p:cNvPr>
          <p:cNvSpPr txBox="1"/>
          <p:nvPr/>
        </p:nvSpPr>
        <p:spPr>
          <a:xfrm>
            <a:off x="4832540" y="4332798"/>
            <a:ext cx="21062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Chicken Salad Croissant</a:t>
            </a:r>
            <a:br>
              <a:rPr lang="en-US" sz="1200" dirty="0"/>
            </a:br>
            <a:r>
              <a:rPr lang="en-US" sz="1200" dirty="0"/>
              <a:t>chopped grilled chicken, </a:t>
            </a:r>
          </a:p>
          <a:p>
            <a:pPr algn="ctr"/>
            <a:r>
              <a:rPr lang="en-US" sz="1200" dirty="0"/>
              <a:t>tossed with mayo, celery, </a:t>
            </a:r>
          </a:p>
          <a:p>
            <a:pPr algn="ctr"/>
            <a:r>
              <a:rPr lang="en-US" sz="1200" dirty="0"/>
              <a:t>onion, sliced tomato &amp; sprouts</a:t>
            </a:r>
          </a:p>
          <a:p>
            <a:pPr algn="ctr"/>
            <a:r>
              <a:rPr lang="en-US" sz="1400" dirty="0"/>
              <a:t>$11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3EC8D1-5156-4A6F-A2B0-EC62A823F3DF}"/>
              </a:ext>
            </a:extLst>
          </p:cNvPr>
          <p:cNvSpPr txBox="1"/>
          <p:nvPr/>
        </p:nvSpPr>
        <p:spPr>
          <a:xfrm>
            <a:off x="1586116" y="8766733"/>
            <a:ext cx="4352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GoodDog New" panose="02000000000000000000" pitchFamily="50" charset="0"/>
                <a:ea typeface="STXinwei" panose="020B0503020204020204" pitchFamily="2" charset="-122"/>
              </a:rPr>
              <a:t>Grill 61 is open daily for dine in, takeout or delivery! </a:t>
            </a:r>
          </a:p>
          <a:p>
            <a:pPr algn="ctr"/>
            <a:r>
              <a:rPr lang="en-US" sz="1100" b="1" dirty="0">
                <a:solidFill>
                  <a:srgbClr val="FF9900"/>
                </a:solidFill>
                <a:latin typeface="GoodDog New" panose="02000000000000000000" pitchFamily="50" charset="0"/>
                <a:ea typeface="STXinwei" panose="020B0503020204020204" pitchFamily="2" charset="-122"/>
              </a:rPr>
              <a:t>Saturday – Thursday 7am – 5pm, Friday 7am-6pm</a:t>
            </a:r>
          </a:p>
          <a:p>
            <a:pPr algn="ctr"/>
            <a:r>
              <a:rPr lang="en-US" sz="1100" b="1" dirty="0">
                <a:latin typeface="GoodDog New" panose="02000000000000000000" pitchFamily="50" charset="0"/>
                <a:ea typeface="STXinwei" panose="020B0503020204020204" pitchFamily="2" charset="-122"/>
              </a:rPr>
              <a:t>Join us for Chandler’s Best Fish Fry every Friday from 11am-6pm</a:t>
            </a:r>
          </a:p>
          <a:p>
            <a:pPr algn="ctr"/>
            <a:r>
              <a:rPr lang="en-US" sz="1100" b="1" dirty="0">
                <a:latin typeface="GoodDog New" panose="02000000000000000000" pitchFamily="50" charset="0"/>
                <a:ea typeface="STXinwei" panose="020B0503020204020204" pitchFamily="2" charset="-122"/>
              </a:rPr>
              <a:t>For take-out orders call 480.895.8265</a:t>
            </a:r>
          </a:p>
          <a:p>
            <a:pPr algn="ctr"/>
            <a:endParaRPr lang="en-US" sz="2000" b="1" dirty="0">
              <a:solidFill>
                <a:srgbClr val="FF9900"/>
              </a:solidFill>
            </a:endParaRP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811B14-3B0D-4923-BE25-E5203D664153}"/>
              </a:ext>
            </a:extLst>
          </p:cNvPr>
          <p:cNvSpPr txBox="1"/>
          <p:nvPr/>
        </p:nvSpPr>
        <p:spPr>
          <a:xfrm>
            <a:off x="4998656" y="3055905"/>
            <a:ext cx="22973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Grinder </a:t>
            </a:r>
          </a:p>
          <a:p>
            <a:pPr algn="ctr"/>
            <a:r>
              <a:rPr lang="en-US" sz="1200" dirty="0"/>
              <a:t>sliced turkey breast, ham, salami, </a:t>
            </a:r>
          </a:p>
          <a:p>
            <a:pPr algn="ctr"/>
            <a:r>
              <a:rPr lang="en-US" sz="1200" dirty="0"/>
              <a:t>grilled onion, provolone cheese,</a:t>
            </a:r>
          </a:p>
          <a:p>
            <a:pPr algn="ctr"/>
            <a:r>
              <a:rPr lang="en-US" sz="1200" dirty="0"/>
              <a:t>tomato &amp; Italian dressing </a:t>
            </a:r>
          </a:p>
          <a:p>
            <a:pPr algn="ctr"/>
            <a:r>
              <a:rPr lang="en-US" sz="1200" dirty="0"/>
              <a:t>on a soft hoagie roll</a:t>
            </a:r>
          </a:p>
          <a:p>
            <a:pPr algn="ctr"/>
            <a:r>
              <a:rPr lang="en-US" sz="1400" dirty="0"/>
              <a:t>$12</a:t>
            </a:r>
          </a:p>
          <a:p>
            <a:pPr algn="ctr"/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D3A4EF-01CF-40DC-B55A-473EC345768D}"/>
              </a:ext>
            </a:extLst>
          </p:cNvPr>
          <p:cNvSpPr txBox="1"/>
          <p:nvPr/>
        </p:nvSpPr>
        <p:spPr>
          <a:xfrm>
            <a:off x="987160" y="2090236"/>
            <a:ext cx="26016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Grilled Cheese</a:t>
            </a:r>
          </a:p>
          <a:p>
            <a:pPr algn="ctr"/>
            <a:r>
              <a:rPr lang="en-US" sz="1200" dirty="0"/>
              <a:t>grilled sourdough bread,</a:t>
            </a:r>
          </a:p>
          <a:p>
            <a:pPr algn="ctr"/>
            <a:r>
              <a:rPr lang="en-US" sz="1200" dirty="0"/>
              <a:t>melted cheeses &amp; sliced tomato </a:t>
            </a:r>
          </a:p>
          <a:p>
            <a:pPr algn="ctr"/>
            <a:r>
              <a:rPr lang="en-US" sz="1200" dirty="0"/>
              <a:t>(top with turkey, ham, or bacon for $3)</a:t>
            </a:r>
          </a:p>
          <a:p>
            <a:pPr algn="ctr"/>
            <a:r>
              <a:rPr lang="en-US" sz="1400" dirty="0"/>
              <a:t>$9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028767-911B-4521-BB6A-D8F68D997C8C}"/>
              </a:ext>
            </a:extLst>
          </p:cNvPr>
          <p:cNvSpPr txBox="1"/>
          <p:nvPr/>
        </p:nvSpPr>
        <p:spPr>
          <a:xfrm>
            <a:off x="853686" y="4338646"/>
            <a:ext cx="1979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Rueben </a:t>
            </a:r>
          </a:p>
          <a:p>
            <a:pPr algn="ctr"/>
            <a:r>
              <a:rPr lang="en-US" sz="1200" dirty="0"/>
              <a:t>corned beef, sauerkraut, </a:t>
            </a:r>
          </a:p>
          <a:p>
            <a:pPr algn="ctr"/>
            <a:r>
              <a:rPr lang="en-US" sz="1200" dirty="0"/>
              <a:t>Swiss cheese &amp; 1000 island </a:t>
            </a:r>
          </a:p>
          <a:p>
            <a:pPr algn="ctr"/>
            <a:r>
              <a:rPr lang="en-US" sz="1200" dirty="0"/>
              <a:t>dressing on grilled rye bread</a:t>
            </a:r>
          </a:p>
          <a:p>
            <a:pPr algn="ctr"/>
            <a:r>
              <a:rPr lang="en-US" sz="1400" dirty="0"/>
              <a:t>$12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955B9-C6E7-4880-A472-913DB8F2AA77}"/>
              </a:ext>
            </a:extLst>
          </p:cNvPr>
          <p:cNvSpPr txBox="1"/>
          <p:nvPr/>
        </p:nvSpPr>
        <p:spPr>
          <a:xfrm>
            <a:off x="4961617" y="5626422"/>
            <a:ext cx="226323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Patty Melt*</a:t>
            </a:r>
            <a:br>
              <a:rPr lang="en-US" sz="1400" dirty="0"/>
            </a:br>
            <a:r>
              <a:rPr lang="en-US" sz="1200" dirty="0"/>
              <a:t>handmade all-beef patty, </a:t>
            </a:r>
          </a:p>
          <a:p>
            <a:pPr algn="ctr"/>
            <a:r>
              <a:rPr lang="en-US" sz="1200" dirty="0"/>
              <a:t>Swiss cheese, grilled onion</a:t>
            </a:r>
          </a:p>
          <a:p>
            <a:pPr algn="ctr"/>
            <a:r>
              <a:rPr lang="en-US" sz="1200" dirty="0"/>
              <a:t> &amp; 1000 island served </a:t>
            </a:r>
          </a:p>
          <a:p>
            <a:pPr algn="ctr"/>
            <a:r>
              <a:rPr lang="en-US" sz="1200" dirty="0"/>
              <a:t>on grilled rye bread </a:t>
            </a:r>
          </a:p>
          <a:p>
            <a:pPr algn="ctr"/>
            <a:r>
              <a:rPr lang="en-US" sz="1400" dirty="0"/>
              <a:t>$12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E7BE19-DC5A-41BE-989B-2B5024ABAE45}"/>
              </a:ext>
            </a:extLst>
          </p:cNvPr>
          <p:cNvSpPr txBox="1"/>
          <p:nvPr/>
        </p:nvSpPr>
        <p:spPr>
          <a:xfrm>
            <a:off x="2519526" y="5613078"/>
            <a:ext cx="279127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Veggie Wrap </a:t>
            </a:r>
          </a:p>
          <a:p>
            <a:pPr algn="ctr"/>
            <a:r>
              <a:rPr lang="en-US" sz="1200" dirty="0"/>
              <a:t>lettuce, tomato, avocado, </a:t>
            </a:r>
          </a:p>
          <a:p>
            <a:pPr algn="ctr"/>
            <a:r>
              <a:rPr lang="en-US" sz="1200" dirty="0"/>
              <a:t>cucumber, carrots, onion, </a:t>
            </a:r>
          </a:p>
          <a:p>
            <a:pPr algn="ctr"/>
            <a:r>
              <a:rPr lang="en-US" sz="1200" dirty="0"/>
              <a:t>peppers, sprouts, cucumber ranch </a:t>
            </a:r>
          </a:p>
          <a:p>
            <a:pPr algn="ctr"/>
            <a:r>
              <a:rPr lang="en-US" sz="1200" dirty="0"/>
              <a:t>dressing in a soft tortilla wrap</a:t>
            </a:r>
          </a:p>
          <a:p>
            <a:pPr algn="ctr"/>
            <a:r>
              <a:rPr lang="en-US" sz="1400" dirty="0"/>
              <a:t>$11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E2E1C-E69C-427F-8B2A-6F6DD3C765B8}"/>
              </a:ext>
            </a:extLst>
          </p:cNvPr>
          <p:cNvSpPr txBox="1"/>
          <p:nvPr/>
        </p:nvSpPr>
        <p:spPr>
          <a:xfrm>
            <a:off x="726556" y="5609114"/>
            <a:ext cx="195611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Tuna Salad Croissant</a:t>
            </a:r>
            <a:br>
              <a:rPr lang="en-US" sz="1200" dirty="0"/>
            </a:br>
            <a:r>
              <a:rPr lang="en-US" sz="1200" dirty="0"/>
              <a:t>Albacore tuna tossed with </a:t>
            </a:r>
          </a:p>
          <a:p>
            <a:pPr algn="ctr"/>
            <a:r>
              <a:rPr lang="en-US" sz="1200" dirty="0"/>
              <a:t>mayo, celery, onion, topped </a:t>
            </a:r>
          </a:p>
          <a:p>
            <a:pPr algn="ctr"/>
            <a:r>
              <a:rPr lang="en-US" sz="1200" dirty="0"/>
              <a:t>with sliced tomato, sliced</a:t>
            </a:r>
          </a:p>
          <a:p>
            <a:pPr algn="ctr"/>
            <a:r>
              <a:rPr lang="en-US" sz="1200" dirty="0"/>
              <a:t>onion &amp; sprouts</a:t>
            </a:r>
          </a:p>
          <a:p>
            <a:pPr algn="ctr"/>
            <a:r>
              <a:rPr lang="en-US" sz="1400" dirty="0"/>
              <a:t>$11</a:t>
            </a:r>
          </a:p>
        </p:txBody>
      </p:sp>
    </p:spTree>
    <p:extLst>
      <p:ext uri="{BB962C8B-B14F-4D97-AF65-F5344CB8AC3E}">
        <p14:creationId xmlns:p14="http://schemas.microsoft.com/office/powerpoint/2010/main" val="342441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536</Words>
  <Application>Microsoft Office PowerPoint</Application>
  <PresentationFormat>Custom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GoodDog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Strozewski</dc:creator>
  <cp:lastModifiedBy>Kelli Parker</cp:lastModifiedBy>
  <cp:revision>87</cp:revision>
  <cp:lastPrinted>2020-08-13T18:26:36Z</cp:lastPrinted>
  <dcterms:created xsi:type="dcterms:W3CDTF">2020-04-29T20:09:53Z</dcterms:created>
  <dcterms:modified xsi:type="dcterms:W3CDTF">2020-09-05T20:56:59Z</dcterms:modified>
</cp:coreProperties>
</file>