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C4E23-8107-9BC3-08C3-B9750EEF4E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225E8D-6FA1-3BEB-2032-408075D735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B5C18E-81F5-3473-52C6-912038844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94DE-0D83-48B8-8DB0-CBAC52631097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16602-8799-887C-329B-B80113830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6E27A-51A1-2B6F-8865-626E2887A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536F-2D96-4366-9A3D-D57BFC59F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41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DE6D4-2349-662E-45D1-A390C3113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86F072-E959-9911-10BA-94A215BE8C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6D670-2670-B9A1-B238-9D0352861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94DE-0D83-48B8-8DB0-CBAC52631097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F35B3-614B-9175-96DA-46189CA83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1B145-E3E6-6A23-5D6D-31F615401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536F-2D96-4366-9A3D-D57BFC59F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42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CCC043-8B65-9AA0-5ACD-129A54250F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B94175-93E6-4A73-E7E2-AE342AEC18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5E63AB-569D-4961-BD3B-E873794A1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94DE-0D83-48B8-8DB0-CBAC52631097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1B9E13-7114-5EA2-E578-32C3B1E94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00B65-21B9-E954-B8BB-2E208B01F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536F-2D96-4366-9A3D-D57BFC59F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6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23452-6303-0D05-2615-788ED7A6C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EF36B-E6B0-7007-4985-33213B69A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5F0BF-5DDE-3BD4-37C1-9FAA9D0D9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94DE-0D83-48B8-8DB0-CBAC52631097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C7339-8213-5268-D04C-814F2B51B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257AE-17AC-5366-010A-75B0C288D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536F-2D96-4366-9A3D-D57BFC59F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708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F94A0-51B8-3E61-B30A-2F9EF13EB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E53AE3-5A44-D04E-947A-157961FDB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82807-E07D-877A-E8B4-79827DC17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94DE-0D83-48B8-8DB0-CBAC52631097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E9B2F-8C6D-7A79-F672-DA473404F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6EABA-7F83-8BF5-01D5-5C012D72B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536F-2D96-4366-9A3D-D57BFC59F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278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0DE14-952C-140B-EF4F-68D618A6D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32636-BE80-119C-9D55-8A6A2CDF59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499D51-C207-F574-31D4-1A2E9A175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1761B4-66BB-0188-8320-17C5AABB0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94DE-0D83-48B8-8DB0-CBAC52631097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E805A4-A8E9-BDCE-280D-231624B37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565EE1-D7E8-AA8F-DA37-FF6708482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536F-2D96-4366-9A3D-D57BFC59F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81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83906-86E5-1258-425E-AAC42F27B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B9A2C-E1B6-D91B-0153-88C3E01C4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D4EB92-7910-1AEE-8309-EF0C31F6D9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41490A-5B4D-4206-AF4D-62752C1A9D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A7145A-275C-AD0D-B5EE-D6B1BDF58D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3B7BF6-C6B9-90A0-84C7-B69513192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94DE-0D83-48B8-8DB0-CBAC52631097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F0FAC6-A685-FC90-73B0-76466AF53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CC0712-9D1D-66E9-4C3C-C4A6D8DBB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536F-2D96-4366-9A3D-D57BFC59F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61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16255-062D-FAED-1397-AEF31927D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7B06A-F0EF-B2F8-F1B3-26025ABEF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94DE-0D83-48B8-8DB0-CBAC52631097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86B955-4B28-6402-9692-E1B70A748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E60003-12F9-F5D4-BD65-ED21D990D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536F-2D96-4366-9A3D-D57BFC59F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790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62A4E1-CC59-836C-1709-5C9D0C21C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94DE-0D83-48B8-8DB0-CBAC52631097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A321DF-38A7-5358-BAEF-0C40D604E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11737-309B-4F54-EB86-CD251D770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536F-2D96-4366-9A3D-D57BFC59F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37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39D9F-AB9B-DE11-007C-ACBD34597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3A927-EAB1-3EBE-BFA8-8E388B72E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5A6454-3A84-9044-63CA-F90ABDA26C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4F17AD-C786-E976-8ED2-195CF50A8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94DE-0D83-48B8-8DB0-CBAC52631097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3CCBA4-DBE0-6506-7902-EA1C97C07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29CE6C-C06A-8AC2-AA48-F14590411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536F-2D96-4366-9A3D-D57BFC59F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2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412C2-CF55-5A7A-9048-E5BB8E3AA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9548A8-F7D9-3B60-9533-2488A05456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F55CB4-F662-67C1-5CCD-889D876B0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59D7C2-790C-A965-A9C9-30213B38B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94DE-0D83-48B8-8DB0-CBAC52631097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B03180-EF81-0A53-A159-C28D49AEF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FB675-98E6-CA29-006E-5CD36E0C8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536F-2D96-4366-9A3D-D57BFC59F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39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87B9CC-6791-6D74-C2EB-F0410DAF3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B24269-BA8A-27E5-FA32-362C95187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1731B-D5FC-5907-2BFE-F0818F09E1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5494DE-0D83-48B8-8DB0-CBAC52631097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BEC22-0C51-0512-325D-642260B4BF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F333B-9761-427F-8CFB-598F063500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78536F-2D96-4366-9A3D-D57BFC59F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77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evarinaldiphotography/6966916083/in/set-72157629546501259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mblshb.deviantart.com/art/taylor-swift-png-images-5-184594785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2442400-1F15-0FFB-7DE3-DFE2BC1AB7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8106" y="55082"/>
            <a:ext cx="4687677" cy="1487274"/>
          </a:xfrm>
        </p:spPr>
        <p:txBody>
          <a:bodyPr>
            <a:normAutofit/>
          </a:bodyPr>
          <a:lstStyle/>
          <a:p>
            <a:r>
              <a:rPr lang="en-US" dirty="0"/>
              <a:t>SWIFTY WORKSHOP</a:t>
            </a:r>
          </a:p>
          <a:p>
            <a:r>
              <a:rPr lang="en-US" dirty="0"/>
              <a:t>With</a:t>
            </a:r>
          </a:p>
          <a:p>
            <a:r>
              <a:rPr lang="en-US" dirty="0"/>
              <a:t>Ms. Ashley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C587FE-C086-BEA1-C94D-4E00ABC0C296}"/>
              </a:ext>
            </a:extLst>
          </p:cNvPr>
          <p:cNvSpPr txBox="1"/>
          <p:nvPr/>
        </p:nvSpPr>
        <p:spPr>
          <a:xfrm>
            <a:off x="4814371" y="2078482"/>
            <a:ext cx="3866922" cy="242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b="1" u="sng" kern="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July 5</a:t>
            </a:r>
            <a:r>
              <a:rPr lang="en-US" sz="1800" b="1" u="sng" kern="0" baseline="300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800" b="1" u="sng" kern="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&amp; 6</a:t>
            </a:r>
            <a:r>
              <a:rPr lang="en-US" sz="1800" b="1" u="sng" kern="0" baseline="300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800" b="1" kern="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b="1" kern="0" dirty="0">
              <a:solidFill>
                <a:srgbClr val="22222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b="1" kern="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1-4Pm  ( Sat-Sun) 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b="1" kern="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day $75 /Both Days -$130</a:t>
            </a:r>
            <a:endParaRPr lang="en-US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b="1" kern="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Must pre-register  </a:t>
            </a:r>
            <a:r>
              <a:rPr lang="en-US" sz="16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6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$75 Per day 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6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b="1" kern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16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Day Discount -if attended 1</a:t>
            </a:r>
            <a:r>
              <a:rPr lang="en-US" sz="1600" b="1" kern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16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day)</a:t>
            </a:r>
            <a:endParaRPr lang="en-US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person in a red dress holding a microphone&#10;&#10;AI-generated content may be incorrect.">
            <a:extLst>
              <a:ext uri="{FF2B5EF4-FFF2-40B4-BE49-F238E27FC236}">
                <a16:creationId xmlns:a16="http://schemas.microsoft.com/office/drawing/2014/main" id="{51C4EAB0-3984-C7BC-D90B-21F0A83566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64355" y="374570"/>
            <a:ext cx="3626319" cy="5436824"/>
          </a:xfrm>
          <a:prstGeom prst="rect">
            <a:avLst/>
          </a:prstGeom>
        </p:spPr>
      </p:pic>
      <p:pic>
        <p:nvPicPr>
          <p:cNvPr id="10" name="Picture 9" descr="A group of women posing for a photo&#10;&#10;AI-generated content may be incorrect.">
            <a:extLst>
              <a:ext uri="{FF2B5EF4-FFF2-40B4-BE49-F238E27FC236}">
                <a16:creationId xmlns:a16="http://schemas.microsoft.com/office/drawing/2014/main" id="{E74CDF76-2DFC-1714-48BB-93D3BB8224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3125" r="3201" b="16795"/>
          <a:stretch/>
        </p:blipFill>
        <p:spPr>
          <a:xfrm>
            <a:off x="101326" y="374570"/>
            <a:ext cx="4713045" cy="543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456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dussich dance studio</dc:creator>
  <cp:lastModifiedBy>dussich dance studio</cp:lastModifiedBy>
  <cp:revision>1</cp:revision>
  <cp:lastPrinted>2025-03-31T21:59:27Z</cp:lastPrinted>
  <dcterms:created xsi:type="dcterms:W3CDTF">2025-03-31T21:33:17Z</dcterms:created>
  <dcterms:modified xsi:type="dcterms:W3CDTF">2025-03-31T23:47:35Z</dcterms:modified>
</cp:coreProperties>
</file>